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94B1-2434-4164-8C65-16353D1D96B7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D6AF-AF3F-4DDF-A922-E58CFA6639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94B1-2434-4164-8C65-16353D1D96B7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D6AF-AF3F-4DDF-A922-E58CFA6639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553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94B1-2434-4164-8C65-16353D1D96B7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D6AF-AF3F-4DDF-A922-E58CFA6639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654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94B1-2434-4164-8C65-16353D1D96B7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D6AF-AF3F-4DDF-A922-E58CFA6639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258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94B1-2434-4164-8C65-16353D1D96B7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D6AF-AF3F-4DDF-A922-E58CFA6639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105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94B1-2434-4164-8C65-16353D1D96B7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D6AF-AF3F-4DDF-A922-E58CFA6639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178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94B1-2434-4164-8C65-16353D1D96B7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D6AF-AF3F-4DDF-A922-E58CFA6639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89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94B1-2434-4164-8C65-16353D1D96B7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D6AF-AF3F-4DDF-A922-E58CFA6639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0730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94B1-2434-4164-8C65-16353D1D96B7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D6AF-AF3F-4DDF-A922-E58CFA6639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728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94B1-2434-4164-8C65-16353D1D96B7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D6AF-AF3F-4DDF-A922-E58CFA6639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5023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94B1-2434-4164-8C65-16353D1D96B7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FD6AF-AF3F-4DDF-A922-E58CFA6639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470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F94B1-2434-4164-8C65-16353D1D96B7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FD6AF-AF3F-4DDF-A922-E58CFA6639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77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023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684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138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4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395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218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712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445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784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20919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Affichage à l'écran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HAYET</dc:creator>
  <cp:lastModifiedBy>HAYET</cp:lastModifiedBy>
  <cp:revision>10</cp:revision>
  <dcterms:created xsi:type="dcterms:W3CDTF">2024-02-15T13:46:44Z</dcterms:created>
  <dcterms:modified xsi:type="dcterms:W3CDTF">2024-02-15T14:00:32Z</dcterms:modified>
</cp:coreProperties>
</file>