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90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17/03/2022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225"/>
            <a:ext cx="8568952" cy="599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842493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874846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9248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89248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191" y="530225"/>
            <a:ext cx="700565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30225"/>
            <a:ext cx="684075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2702</TotalTime>
  <Words>0</Words>
  <Application>Microsoft Office PowerPoint</Application>
  <PresentationFormat>Affichage à l'écran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Aspect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afak</dc:creator>
  <cp:lastModifiedBy>afak</cp:lastModifiedBy>
  <cp:revision>2</cp:revision>
  <dcterms:created xsi:type="dcterms:W3CDTF">2022-03-17T14:51:48Z</dcterms:created>
  <dcterms:modified xsi:type="dcterms:W3CDTF">2022-03-19T16:50:40Z</dcterms:modified>
</cp:coreProperties>
</file>