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346AA2-4DE5-454F-BC8A-24F745D8BF3D}" type="datetimeFigureOut">
              <a:rPr lang="fr-FR" smtClean="0"/>
              <a:t>12/11/2022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D13C55-C8EB-4543-9E5B-6F2A8A11063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عرض ماهية الفساد-page-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0</Words>
  <Application>Microsoft Office PowerPoint</Application>
  <PresentationFormat>Affichage à l'écran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Promenade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Hm</dc:creator>
  <cp:lastModifiedBy>Hm</cp:lastModifiedBy>
  <cp:revision>2</cp:revision>
  <dcterms:created xsi:type="dcterms:W3CDTF">2022-11-12T21:46:05Z</dcterms:created>
  <dcterms:modified xsi:type="dcterms:W3CDTF">2022-11-12T21:48:19Z</dcterms:modified>
</cp:coreProperties>
</file>