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7" r:id="rId2"/>
    <p:sldId id="258" r:id="rId3"/>
    <p:sldId id="261" r:id="rId4"/>
    <p:sldId id="259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El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El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El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0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29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El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El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El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5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52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87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9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El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4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El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12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DCBA50-6B70-4CF8-88CD-D4522E7BE2A9}" type="datetimeFigureOut">
              <a:rPr lang="fr-FR" smtClean="0"/>
              <a:pPr/>
              <a:t>25/04/2023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El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37BF30-68F3-43A8-8103-E0A41DBA0E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4929" y="1672466"/>
            <a:ext cx="783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fr-FR" sz="4800" b="1" dirty="0" smtClean="0">
                <a:ln w="19050">
                  <a:solidFill>
                    <a:srgbClr val="575F6D">
                      <a:tint val="1000"/>
                    </a:srgbClr>
                  </a:solidFill>
                  <a:prstDash val="solid"/>
                </a:ln>
                <a:solidFill>
                  <a:srgbClr val="B32C1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/>
                <a:cs typeface="Times New Roman" panose="02020603050405020304" pitchFamily="18" charset="0"/>
              </a:rPr>
              <a:t>Module: </a:t>
            </a:r>
            <a:endParaRPr lang="fr-FR" sz="4800" b="1" dirty="0" smtClean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/>
              <a:cs typeface="Times New Roman" panose="02020603050405020304" pitchFamily="18" charset="0"/>
            </a:endParaRPr>
          </a:p>
          <a:p>
            <a:pPr algn="ctr" defTabSz="914400" rtl="1"/>
            <a:r>
              <a:rPr lang="fr-FR" sz="4800" b="1" dirty="0" smtClean="0">
                <a:ln w="19050">
                  <a:solidFill>
                    <a:srgbClr val="575F6D">
                      <a:tint val="1000"/>
                    </a:srgbClr>
                  </a:solidFill>
                  <a:prstDash val="solid"/>
                </a:ln>
                <a:solidFill>
                  <a:srgbClr val="B32C1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/>
                <a:cs typeface="Times New Roman" panose="02020603050405020304" pitchFamily="18" charset="0"/>
              </a:rPr>
              <a:t>Ethique et Déontologie</a:t>
            </a:r>
            <a:endParaRPr lang="fr-FR" sz="4800" b="1" dirty="0" smtClean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17463" y="4203279"/>
            <a:ext cx="6588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1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Century Schoolbook"/>
                <a:cs typeface="Times New Roman" panose="02020603050405020304" pitchFamily="18" charset="0"/>
              </a:rPr>
              <a:t>Master 1 construction </a:t>
            </a:r>
            <a:r>
              <a:rPr lang="fr-FR" sz="2000" b="1" dirty="0" smtClean="0">
                <a:solidFill>
                  <a:prstClr val="black"/>
                </a:solidFill>
                <a:latin typeface="Century Schoolbook"/>
                <a:cs typeface="Times New Roman" panose="02020603050405020304" pitchFamily="18" charset="0"/>
              </a:rPr>
              <a:t>mécanique + énergétique</a:t>
            </a:r>
            <a:endParaRPr lang="fr-FR" sz="2000" b="1" dirty="0" smtClean="0">
              <a:solidFill>
                <a:prstClr val="black"/>
              </a:solidFill>
              <a:latin typeface="Century Schoolbook"/>
              <a:cs typeface="Times New Roman" panose="02020603050405020304" pitchFamily="18" charset="0"/>
            </a:endParaRPr>
          </a:p>
          <a:p>
            <a:pPr defTabSz="914400" rtl="1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Century Schoolbook"/>
                <a:cs typeface="Times New Roman" panose="02020603050405020304" pitchFamily="18" charset="0"/>
              </a:rPr>
              <a:t>Génie mécanique</a:t>
            </a:r>
            <a:endParaRPr lang="ar-DZ" sz="2000" b="1" dirty="0">
              <a:solidFill>
                <a:prstClr val="black"/>
              </a:solidFill>
              <a:latin typeface="Century Schoolbook"/>
              <a:cs typeface="Times New Roman" panose="02020603050405020304" pitchFamily="18" charset="0"/>
            </a:endParaRPr>
          </a:p>
          <a:p>
            <a:pPr defTabSz="914400" rtl="1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Century Schoolbook"/>
              </a:rPr>
              <a:t>Dr. ZENZEN </a:t>
            </a:r>
            <a:r>
              <a:rPr lang="fr-FR" sz="2000" b="1" dirty="0" err="1" smtClean="0">
                <a:solidFill>
                  <a:prstClr val="black"/>
                </a:solidFill>
                <a:latin typeface="Century Schoolbook"/>
              </a:rPr>
              <a:t>Roumaissa</a:t>
            </a:r>
            <a:endParaRPr lang="fr-FR" sz="2000" b="1" dirty="0" smtClean="0">
              <a:solidFill>
                <a:prstClr val="black"/>
              </a:solidFill>
              <a:latin typeface="Century Schoolbook"/>
            </a:endParaRPr>
          </a:p>
          <a:p>
            <a:pPr defTabSz="914400" rtl="1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Century Schoolbook"/>
              </a:rPr>
              <a:t>roumaissa.zenzen@univ-jijel.dz</a:t>
            </a:r>
            <a:endParaRPr lang="fr-FR" sz="20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80" y="43853"/>
            <a:ext cx="1259550" cy="1117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4929" y="510355"/>
            <a:ext cx="263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Université de JIJEL</a:t>
            </a:r>
            <a:endParaRPr lang="en-US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960">
        <p15:prstTrans prst="curtains"/>
      </p:transition>
    </mc:Choice>
    <mc:Fallback>
      <p:transition spd="slow" advTm="109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303" y="757646"/>
            <a:ext cx="301752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Renseignements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235" y="2024743"/>
            <a:ext cx="44759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ZENZEN </a:t>
            </a:r>
            <a:r>
              <a:rPr lang="fr-F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Roumaissa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Maitre Assistant 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 Jijel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Faculté des sciences et technologie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de génie mécanique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roumaissa.zenzen@univ-jijel.dz</a:t>
            </a:r>
            <a:endParaRPr lang="fr-FR" sz="2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2202268"/>
            <a:ext cx="2672580" cy="297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3">
        <p14:ferris dir="l"/>
      </p:transition>
    </mc:Choice>
    <mc:Fallback xmlns="">
      <p:transition spd="slow" advTm="12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486" y="3742272"/>
            <a:ext cx="414092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Publique ciblé: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486" y="4527101"/>
            <a:ext cx="545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Master 1 Construction </a:t>
            </a:r>
            <a:r>
              <a:rPr lang="fr-FR" dirty="0" smtClean="0"/>
              <a:t>Mécanique + Energétique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5180" y="632483"/>
            <a:ext cx="414092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sur le module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19" y="1549063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1"/>
            <a:r>
              <a:rPr lang="fr-FR" dirty="0" smtClean="0"/>
              <a:t>Module: </a:t>
            </a:r>
            <a:r>
              <a:rPr lang="fr-FR" b="1" dirty="0">
                <a:ln w="19050">
                  <a:solidFill>
                    <a:srgbClr val="575F6D">
                      <a:tint val="1000"/>
                    </a:srgbClr>
                  </a:solidFill>
                  <a:prstDash val="solid"/>
                </a:ln>
                <a:cs typeface="Times New Roman" panose="02020603050405020304" pitchFamily="18" charset="0"/>
              </a:rPr>
              <a:t>Ethique et </a:t>
            </a:r>
            <a:r>
              <a:rPr lang="fr-FR" b="1" dirty="0" smtClean="0">
                <a:ln w="19050">
                  <a:solidFill>
                    <a:srgbClr val="575F6D">
                      <a:tint val="1000"/>
                    </a:srgbClr>
                  </a:solidFill>
                  <a:prstDash val="solid"/>
                </a:ln>
                <a:cs typeface="Times New Roman" panose="02020603050405020304" pitchFamily="18" charset="0"/>
              </a:rPr>
              <a:t>Déontologie</a:t>
            </a:r>
            <a:endParaRPr lang="fr-FR" b="1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296" y="207228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coefficient: 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6296" y="2576417"/>
            <a:ext cx="1566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Crédit: 01</a:t>
            </a:r>
          </a:p>
          <a:p>
            <a:endParaRPr lang="fr-FR" dirty="0" smtClean="0"/>
          </a:p>
          <a:p>
            <a:r>
              <a:rPr lang="fr-FR" dirty="0" smtClean="0"/>
              <a:t>Semestre: 02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93" y="2009084"/>
            <a:ext cx="4762500" cy="29813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5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89">
        <p14:ferris dir="l"/>
      </p:transition>
    </mc:Choice>
    <mc:Fallback>
      <p:transition spd="slow" advTm="13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303" y="757646"/>
            <a:ext cx="414092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objectifs de cours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376" y="1740407"/>
            <a:ext cx="8865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Définir le </a:t>
            </a:r>
            <a:r>
              <a:rPr lang="fr-FR" dirty="0" smtClean="0"/>
              <a:t>morale; éthique et déontologie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Attirer l’attention </a:t>
            </a:r>
            <a:r>
              <a:rPr lang="fr-FR" dirty="0" smtClean="0"/>
              <a:t>des étudiants sur </a:t>
            </a:r>
            <a:r>
              <a:rPr lang="fr-FR" dirty="0"/>
              <a:t>la dimension éthique de son métier</a:t>
            </a:r>
            <a:r>
              <a:rPr lang="fr-FR" dirty="0" smtClean="0"/>
              <a:t>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Présenter la charte d’</a:t>
            </a:r>
            <a:r>
              <a:rPr lang="fr-FR" dirty="0" err="1" smtClean="0"/>
              <a:t>ethique</a:t>
            </a:r>
            <a:r>
              <a:rPr lang="fr-FR" dirty="0" smtClean="0"/>
              <a:t> et de déontologie universitaire.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expliquer les principes fondamentaux </a:t>
            </a:r>
            <a:r>
              <a:rPr lang="fr-FR" dirty="0"/>
              <a:t>la charte </a:t>
            </a:r>
            <a:r>
              <a:rPr lang="fr-FR" dirty="0" smtClean="0"/>
              <a:t>d’éthique </a:t>
            </a:r>
            <a:r>
              <a:rPr lang="fr-FR" dirty="0"/>
              <a:t>et de déontologie </a:t>
            </a:r>
            <a:r>
              <a:rPr lang="fr-FR" dirty="0" smtClean="0"/>
              <a:t>universitaire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Savoir les droits et les obligations des étudiants</a:t>
            </a:r>
            <a:endParaRPr lang="fr-FR" dirty="0"/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1" y="2534195"/>
            <a:ext cx="2475049" cy="285795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09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69">
        <p14:ferris dir="l"/>
      </p:transition>
    </mc:Choice>
    <mc:Fallback>
      <p:transition spd="slow" advTm="40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857" y="390821"/>
            <a:ext cx="414092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Above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d ’évaluation: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3886" y="3483891"/>
            <a:ext cx="1487908" cy="36933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dirty="0" smtClean="0"/>
              <a:t>exam(100</a:t>
            </a:r>
            <a:r>
              <a:rPr lang="fr-FR" dirty="0" smtClean="0"/>
              <a:t>%)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3024935"/>
            <a:ext cx="3145491" cy="1290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7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9">
        <p14:ferris dir="l"/>
      </p:transition>
    </mc:Choice>
    <mc:Fallback>
      <p:transition spd="slow" advTm="7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1087557"/>
            <a:ext cx="6544492" cy="479596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39">
        <p14:vortex dir="r"/>
      </p:transition>
    </mc:Choice>
    <mc:Fallback xmlns="">
      <p:transition spd="slow" advTm="10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8.5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123</Words>
  <Application>Microsoft Office PowerPoint</Application>
  <PresentationFormat>Widescreen</PresentationFormat>
  <Paragraphs>30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STS</dc:creator>
  <cp:lastModifiedBy>STS</cp:lastModifiedBy>
  <cp:revision>52</cp:revision>
  <dcterms:created xsi:type="dcterms:W3CDTF">2022-06-20T20:53:41Z</dcterms:created>
  <dcterms:modified xsi:type="dcterms:W3CDTF">2023-04-25T10:20:02Z</dcterms:modified>
</cp:coreProperties>
</file>