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57" r:id="rId6"/>
    <p:sldId id="26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A497B1-14AA-4971-84A0-70AEA388CF8D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9E8CD34-B123-4268-AB18-26FA3816756B}">
      <dgm:prSet custT="1"/>
      <dgm:spPr/>
      <dgm:t>
        <a:bodyPr/>
        <a:lstStyle/>
        <a:p>
          <a:pPr rtl="1"/>
          <a:r>
            <a:rPr lang="ar-DZ" sz="1600" b="1" smtClean="0"/>
            <a:t>الدعائم البيداغوجية لمقياس:</a:t>
          </a:r>
          <a:endParaRPr lang="fr-FR" sz="1600" dirty="0"/>
        </a:p>
      </dgm:t>
    </dgm:pt>
    <dgm:pt modelId="{747607F9-DAD1-4E1B-8BDD-C837D8D1C8AE}" type="parTrans" cxnId="{2813D1A1-3622-46E2-9C69-4CC60A517387}">
      <dgm:prSet/>
      <dgm:spPr/>
      <dgm:t>
        <a:bodyPr/>
        <a:lstStyle/>
        <a:p>
          <a:endParaRPr lang="fr-FR"/>
        </a:p>
      </dgm:t>
    </dgm:pt>
    <dgm:pt modelId="{9EB381FC-B210-4CF5-A2D5-4922699D02CB}" type="sibTrans" cxnId="{2813D1A1-3622-46E2-9C69-4CC60A517387}">
      <dgm:prSet/>
      <dgm:spPr/>
      <dgm:t>
        <a:bodyPr/>
        <a:lstStyle/>
        <a:p>
          <a:endParaRPr lang="fr-FR"/>
        </a:p>
      </dgm:t>
    </dgm:pt>
    <dgm:pt modelId="{7C42A009-E0BF-4B91-83E6-34838EC748AF}">
      <dgm:prSet custT="1"/>
      <dgm:spPr/>
      <dgm:t>
        <a:bodyPr/>
        <a:lstStyle/>
        <a:p>
          <a:pPr rtl="1"/>
          <a:r>
            <a:rPr lang="ar-DZ" sz="2800" b="1" dirty="0" smtClean="0"/>
            <a:t>المراقبة الطبية الرياضية.</a:t>
          </a:r>
          <a:endParaRPr lang="fr-FR" sz="2800" b="1" dirty="0"/>
        </a:p>
      </dgm:t>
    </dgm:pt>
    <dgm:pt modelId="{B8BD3B86-3BF5-47D3-8F2A-05E73DA1C1B0}" type="parTrans" cxnId="{6D880F59-D5E6-4323-B28A-614E3D0273CA}">
      <dgm:prSet/>
      <dgm:spPr/>
      <dgm:t>
        <a:bodyPr/>
        <a:lstStyle/>
        <a:p>
          <a:endParaRPr lang="fr-FR"/>
        </a:p>
      </dgm:t>
    </dgm:pt>
    <dgm:pt modelId="{5EE69C3D-F41E-41DC-8100-53684572BABE}" type="sibTrans" cxnId="{6D880F59-D5E6-4323-B28A-614E3D0273CA}">
      <dgm:prSet/>
      <dgm:spPr/>
      <dgm:t>
        <a:bodyPr/>
        <a:lstStyle/>
        <a:p>
          <a:endParaRPr lang="fr-FR"/>
        </a:p>
      </dgm:t>
    </dgm:pt>
    <dgm:pt modelId="{5F36CBE1-E0DB-42C4-AF99-C9D920B878CB}" type="pres">
      <dgm:prSet presAssocID="{3DA497B1-14AA-4971-84A0-70AEA388CF8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F31195-9831-4BEC-954C-A093244AE528}" type="pres">
      <dgm:prSet presAssocID="{3DA497B1-14AA-4971-84A0-70AEA388CF8D}" presName="arrow" presStyleLbl="bgShp" presStyleIdx="0" presStyleCnt="1" custLinFactNeighborX="22689" custLinFactNeighborY="-2439"/>
      <dgm:spPr/>
      <dgm:t>
        <a:bodyPr/>
        <a:lstStyle/>
        <a:p>
          <a:endParaRPr lang="fr-FR"/>
        </a:p>
      </dgm:t>
    </dgm:pt>
    <dgm:pt modelId="{64626DB4-01EA-4F41-A0B3-4FDF2C56BC53}" type="pres">
      <dgm:prSet presAssocID="{3DA497B1-14AA-4971-84A0-70AEA388CF8D}" presName="linearProcess" presStyleCnt="0"/>
      <dgm:spPr/>
      <dgm:t>
        <a:bodyPr/>
        <a:lstStyle/>
        <a:p>
          <a:endParaRPr lang="fr-FR"/>
        </a:p>
      </dgm:t>
    </dgm:pt>
    <dgm:pt modelId="{59BF4375-4D4C-4A2A-A5FA-C5B0ECAFEB14}" type="pres">
      <dgm:prSet presAssocID="{B9E8CD34-B123-4268-AB18-26FA3816756B}" presName="textNode" presStyleLbl="node1" presStyleIdx="0" presStyleCnt="2" custScaleX="134277" custScaleY="37805" custLinFactX="42302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AB7785-1602-40C2-B337-32AE628E8AE0}" type="pres">
      <dgm:prSet presAssocID="{9EB381FC-B210-4CF5-A2D5-4922699D02CB}" presName="sibTrans" presStyleCnt="0"/>
      <dgm:spPr/>
      <dgm:t>
        <a:bodyPr/>
        <a:lstStyle/>
        <a:p>
          <a:endParaRPr lang="fr-FR"/>
        </a:p>
      </dgm:t>
    </dgm:pt>
    <dgm:pt modelId="{3E6FCE73-B34B-465E-A26B-78DBAA14CC41}" type="pres">
      <dgm:prSet presAssocID="{7C42A009-E0BF-4B91-83E6-34838EC748AF}" presName="textNode" presStyleLbl="node1" presStyleIdx="1" presStyleCnt="2" custScaleX="186094" custLinFactX="-105146" custLinFactNeighborX="-200000" custLinFactNeighborY="-18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D880F59-D5E6-4323-B28A-614E3D0273CA}" srcId="{3DA497B1-14AA-4971-84A0-70AEA388CF8D}" destId="{7C42A009-E0BF-4B91-83E6-34838EC748AF}" srcOrd="1" destOrd="0" parTransId="{B8BD3B86-3BF5-47D3-8F2A-05E73DA1C1B0}" sibTransId="{5EE69C3D-F41E-41DC-8100-53684572BABE}"/>
    <dgm:cxn modelId="{CDB4060A-8BC3-494A-B4D3-45956DD031C6}" type="presOf" srcId="{B9E8CD34-B123-4268-AB18-26FA3816756B}" destId="{59BF4375-4D4C-4A2A-A5FA-C5B0ECAFEB14}" srcOrd="0" destOrd="0" presId="urn:microsoft.com/office/officeart/2005/8/layout/hProcess9"/>
    <dgm:cxn modelId="{CC7A4F89-C487-4CC4-AB9C-0693461F897C}" type="presOf" srcId="{3DA497B1-14AA-4971-84A0-70AEA388CF8D}" destId="{5F36CBE1-E0DB-42C4-AF99-C9D920B878CB}" srcOrd="0" destOrd="0" presId="urn:microsoft.com/office/officeart/2005/8/layout/hProcess9"/>
    <dgm:cxn modelId="{FA562D0D-7D1A-43FA-A167-B0CA7D758785}" type="presOf" srcId="{7C42A009-E0BF-4B91-83E6-34838EC748AF}" destId="{3E6FCE73-B34B-465E-A26B-78DBAA14CC41}" srcOrd="0" destOrd="0" presId="urn:microsoft.com/office/officeart/2005/8/layout/hProcess9"/>
    <dgm:cxn modelId="{2813D1A1-3622-46E2-9C69-4CC60A517387}" srcId="{3DA497B1-14AA-4971-84A0-70AEA388CF8D}" destId="{B9E8CD34-B123-4268-AB18-26FA3816756B}" srcOrd="0" destOrd="0" parTransId="{747607F9-DAD1-4E1B-8BDD-C837D8D1C8AE}" sibTransId="{9EB381FC-B210-4CF5-A2D5-4922699D02CB}"/>
    <dgm:cxn modelId="{1183046C-1F72-47C7-9926-1FB3BA1B576B}" type="presParOf" srcId="{5F36CBE1-E0DB-42C4-AF99-C9D920B878CB}" destId="{75F31195-9831-4BEC-954C-A093244AE528}" srcOrd="0" destOrd="0" presId="urn:microsoft.com/office/officeart/2005/8/layout/hProcess9"/>
    <dgm:cxn modelId="{232AB838-88AB-4EA6-8E5C-C93025C09BA2}" type="presParOf" srcId="{5F36CBE1-E0DB-42C4-AF99-C9D920B878CB}" destId="{64626DB4-01EA-4F41-A0B3-4FDF2C56BC53}" srcOrd="1" destOrd="0" presId="urn:microsoft.com/office/officeart/2005/8/layout/hProcess9"/>
    <dgm:cxn modelId="{A616AB3B-6F0B-45BF-A465-B51C2509D4B1}" type="presParOf" srcId="{64626DB4-01EA-4F41-A0B3-4FDF2C56BC53}" destId="{59BF4375-4D4C-4A2A-A5FA-C5B0ECAFEB14}" srcOrd="0" destOrd="0" presId="urn:microsoft.com/office/officeart/2005/8/layout/hProcess9"/>
    <dgm:cxn modelId="{8259174F-6E87-47A0-A03D-6F5D1186993A}" type="presParOf" srcId="{64626DB4-01EA-4F41-A0B3-4FDF2C56BC53}" destId="{27AB7785-1602-40C2-B337-32AE628E8AE0}" srcOrd="1" destOrd="0" presId="urn:microsoft.com/office/officeart/2005/8/layout/hProcess9"/>
    <dgm:cxn modelId="{69FD44C5-33EB-4F4F-B6AA-D3CDB80ABD00}" type="presParOf" srcId="{64626DB4-01EA-4F41-A0B3-4FDF2C56BC53}" destId="{3E6FCE73-B34B-465E-A26B-78DBAA14CC41}" srcOrd="2" destOrd="0" presId="urn:microsoft.com/office/officeart/2005/8/layout/hProcess9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FC24358-5506-4412-A602-86C2D12E90A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EC9C82C-80EC-445E-81CE-AD64F35C5A23}">
      <dgm:prSet custT="1"/>
      <dgm:spPr/>
      <dgm:t>
        <a:bodyPr/>
        <a:lstStyle/>
        <a:p>
          <a:pPr algn="ctr" rtl="1"/>
          <a:r>
            <a:rPr lang="ar-DZ" sz="1800" b="1" u="sng" dirty="0" smtClean="0"/>
            <a:t>محتوى المادة:</a:t>
          </a:r>
          <a:endParaRPr lang="fr-FR" sz="1800" b="1" u="sng" dirty="0"/>
        </a:p>
      </dgm:t>
    </dgm:pt>
    <dgm:pt modelId="{1B6022E0-8164-48FD-9559-BDF46856E2BE}" type="parTrans" cxnId="{44665802-6956-473A-89F9-235B4A6E36A5}">
      <dgm:prSet/>
      <dgm:spPr/>
      <dgm:t>
        <a:bodyPr/>
        <a:lstStyle/>
        <a:p>
          <a:endParaRPr lang="fr-FR"/>
        </a:p>
      </dgm:t>
    </dgm:pt>
    <dgm:pt modelId="{82D6AE27-5427-4DBF-BFDB-04E564DC8510}" type="sibTrans" cxnId="{44665802-6956-473A-89F9-235B4A6E36A5}">
      <dgm:prSet/>
      <dgm:spPr/>
      <dgm:t>
        <a:bodyPr/>
        <a:lstStyle/>
        <a:p>
          <a:endParaRPr lang="fr-FR"/>
        </a:p>
      </dgm:t>
    </dgm:pt>
    <dgm:pt modelId="{1C9629DF-D154-408B-B390-71254E9A7F17}">
      <dgm:prSet custT="1"/>
      <dgm:spPr/>
      <dgm:t>
        <a:bodyPr/>
        <a:lstStyle/>
        <a:p>
          <a:pPr rtl="1"/>
          <a:r>
            <a:rPr lang="ar-DZ" sz="1600" b="1" dirty="0" smtClean="0"/>
            <a:t>01_ مدخل للطب الرياضي. </a:t>
          </a:r>
          <a:endParaRPr lang="fr-FR" sz="1600" b="1" dirty="0"/>
        </a:p>
      </dgm:t>
    </dgm:pt>
    <dgm:pt modelId="{85384E72-29C9-4D76-839E-0EEC854797EA}" type="parTrans" cxnId="{D3EED765-A5C7-45AA-8816-073565144CE4}">
      <dgm:prSet/>
      <dgm:spPr/>
      <dgm:t>
        <a:bodyPr/>
        <a:lstStyle/>
        <a:p>
          <a:endParaRPr lang="fr-FR"/>
        </a:p>
      </dgm:t>
    </dgm:pt>
    <dgm:pt modelId="{41E26B50-0F91-449D-9DB8-ABA38EC8D5E5}" type="sibTrans" cxnId="{D3EED765-A5C7-45AA-8816-073565144CE4}">
      <dgm:prSet/>
      <dgm:spPr/>
      <dgm:t>
        <a:bodyPr/>
        <a:lstStyle/>
        <a:p>
          <a:endParaRPr lang="fr-FR"/>
        </a:p>
      </dgm:t>
    </dgm:pt>
    <dgm:pt modelId="{C70777AF-C3C4-41F6-BD6A-D89A8993C400}">
      <dgm:prSet custT="1"/>
      <dgm:spPr/>
      <dgm:t>
        <a:bodyPr/>
        <a:lstStyle/>
        <a:p>
          <a:pPr rtl="1"/>
          <a:r>
            <a:rPr lang="ar-DZ" sz="1600" b="1" dirty="0" smtClean="0"/>
            <a:t>02_ مجالات وميادين الطب الرياضي.</a:t>
          </a:r>
          <a:endParaRPr lang="fr-FR" sz="1600" b="1" dirty="0"/>
        </a:p>
      </dgm:t>
    </dgm:pt>
    <dgm:pt modelId="{288C1C60-403E-4F1A-9851-E10C1FD757D7}" type="parTrans" cxnId="{8D1263A7-CF1C-4229-917B-77FC65CFED50}">
      <dgm:prSet/>
      <dgm:spPr/>
      <dgm:t>
        <a:bodyPr/>
        <a:lstStyle/>
        <a:p>
          <a:endParaRPr lang="fr-FR"/>
        </a:p>
      </dgm:t>
    </dgm:pt>
    <dgm:pt modelId="{8F968F2A-467A-4E39-9F3E-03E44C1ADAF8}" type="sibTrans" cxnId="{8D1263A7-CF1C-4229-917B-77FC65CFED50}">
      <dgm:prSet/>
      <dgm:spPr/>
      <dgm:t>
        <a:bodyPr/>
        <a:lstStyle/>
        <a:p>
          <a:endParaRPr lang="fr-FR"/>
        </a:p>
      </dgm:t>
    </dgm:pt>
    <dgm:pt modelId="{A09948F9-A23C-4F57-A780-6AE6A5E1A2C0}">
      <dgm:prSet custT="1"/>
      <dgm:spPr/>
      <dgm:t>
        <a:bodyPr/>
        <a:lstStyle/>
        <a:p>
          <a:pPr rtl="1"/>
          <a:r>
            <a:rPr lang="ar-DZ" sz="1600" b="1" dirty="0" smtClean="0"/>
            <a:t>03_ المراقبة والمتابعة الطبية للنشاطات البدنية.</a:t>
          </a:r>
          <a:endParaRPr lang="fr-FR" sz="1600" b="1" dirty="0"/>
        </a:p>
      </dgm:t>
    </dgm:pt>
    <dgm:pt modelId="{A451D5D9-6609-44CF-A6E0-E87DCF1DE88C}" type="parTrans" cxnId="{C7494778-F41E-4F87-9DD0-621993BAD6A7}">
      <dgm:prSet/>
      <dgm:spPr/>
      <dgm:t>
        <a:bodyPr/>
        <a:lstStyle/>
        <a:p>
          <a:endParaRPr lang="fr-FR"/>
        </a:p>
      </dgm:t>
    </dgm:pt>
    <dgm:pt modelId="{82BAC7F6-B75A-48A5-8E1A-B47905E99AB2}" type="sibTrans" cxnId="{C7494778-F41E-4F87-9DD0-621993BAD6A7}">
      <dgm:prSet/>
      <dgm:spPr/>
      <dgm:t>
        <a:bodyPr/>
        <a:lstStyle/>
        <a:p>
          <a:endParaRPr lang="fr-FR"/>
        </a:p>
      </dgm:t>
    </dgm:pt>
    <dgm:pt modelId="{1528E226-135C-4337-962E-44DB5E706680}">
      <dgm:prSet custT="1"/>
      <dgm:spPr/>
      <dgm:t>
        <a:bodyPr/>
        <a:lstStyle/>
        <a:p>
          <a:pPr rtl="1"/>
          <a:r>
            <a:rPr lang="ar-DZ" sz="1000" dirty="0" smtClean="0"/>
            <a:t>ا</a:t>
          </a:r>
          <a:r>
            <a:rPr lang="ar-DZ" sz="1600" dirty="0" smtClean="0"/>
            <a:t>04_ </a:t>
          </a:r>
          <a:r>
            <a:rPr lang="ar-DZ" sz="1600" b="1" dirty="0" smtClean="0"/>
            <a:t>الإصابات والحوادث الرياضية.</a:t>
          </a:r>
          <a:endParaRPr lang="fr-FR" sz="1600" b="1" dirty="0"/>
        </a:p>
      </dgm:t>
    </dgm:pt>
    <dgm:pt modelId="{337378BE-91E2-4B7A-84A0-89560BA33911}" type="parTrans" cxnId="{41DCE497-0000-45ED-ABAC-AFAA74449912}">
      <dgm:prSet/>
      <dgm:spPr/>
      <dgm:t>
        <a:bodyPr/>
        <a:lstStyle/>
        <a:p>
          <a:endParaRPr lang="fr-FR"/>
        </a:p>
      </dgm:t>
    </dgm:pt>
    <dgm:pt modelId="{6024DF99-9C20-4520-817D-241505128B89}" type="sibTrans" cxnId="{41DCE497-0000-45ED-ABAC-AFAA74449912}">
      <dgm:prSet/>
      <dgm:spPr/>
      <dgm:t>
        <a:bodyPr/>
        <a:lstStyle/>
        <a:p>
          <a:endParaRPr lang="fr-FR"/>
        </a:p>
      </dgm:t>
    </dgm:pt>
    <dgm:pt modelId="{4E2E8FDD-8012-49F4-A999-D119D61324ED}">
      <dgm:prSet custT="1"/>
      <dgm:spPr/>
      <dgm:t>
        <a:bodyPr/>
        <a:lstStyle/>
        <a:p>
          <a:pPr rtl="1"/>
          <a:r>
            <a:rPr lang="ar-DZ" sz="1000" dirty="0" smtClean="0"/>
            <a:t> </a:t>
          </a:r>
          <a:r>
            <a:rPr lang="ar-DZ" sz="1600" b="1" dirty="0" smtClean="0"/>
            <a:t>05_ طرق الاسترخاء البدني والاسترجاع </a:t>
          </a:r>
          <a:r>
            <a:rPr lang="ar-DZ" sz="1600" b="1" dirty="0" err="1" smtClean="0"/>
            <a:t>الطاقوي</a:t>
          </a:r>
          <a:r>
            <a:rPr lang="ar-DZ" sz="1600" b="1" dirty="0" smtClean="0"/>
            <a:t>.</a:t>
          </a:r>
          <a:endParaRPr lang="fr-FR" sz="1000" dirty="0"/>
        </a:p>
      </dgm:t>
    </dgm:pt>
    <dgm:pt modelId="{325796D7-88AE-43BE-BC73-C272EC9AA64B}" type="parTrans" cxnId="{6122C447-C00A-481F-8FE5-0DEB67322B72}">
      <dgm:prSet/>
      <dgm:spPr/>
      <dgm:t>
        <a:bodyPr/>
        <a:lstStyle/>
        <a:p>
          <a:endParaRPr lang="fr-FR"/>
        </a:p>
      </dgm:t>
    </dgm:pt>
    <dgm:pt modelId="{E83AEE44-3ABD-4E3F-831C-0F736D757F0A}" type="sibTrans" cxnId="{6122C447-C00A-481F-8FE5-0DEB67322B72}">
      <dgm:prSet/>
      <dgm:spPr/>
      <dgm:t>
        <a:bodyPr/>
        <a:lstStyle/>
        <a:p>
          <a:endParaRPr lang="fr-FR"/>
        </a:p>
      </dgm:t>
    </dgm:pt>
    <dgm:pt modelId="{422709F9-4418-4742-87C1-3D0CD1194010}">
      <dgm:prSet custT="1"/>
      <dgm:spPr/>
      <dgm:t>
        <a:bodyPr/>
        <a:lstStyle/>
        <a:p>
          <a:pPr rtl="1"/>
          <a:r>
            <a:rPr lang="ar-DZ" sz="1600" b="1" dirty="0" smtClean="0"/>
            <a:t>06_ الوقاية والإسعافات الأولية.</a:t>
          </a:r>
          <a:endParaRPr lang="ar-DZ" sz="1600" b="1" dirty="0"/>
        </a:p>
      </dgm:t>
    </dgm:pt>
    <dgm:pt modelId="{2F1B5408-FC89-426B-932E-3DBC87C13F70}" type="parTrans" cxnId="{E209204E-3622-48D7-94BE-A0EC3B5E4F6D}">
      <dgm:prSet/>
      <dgm:spPr/>
      <dgm:t>
        <a:bodyPr/>
        <a:lstStyle/>
        <a:p>
          <a:endParaRPr lang="fr-FR"/>
        </a:p>
      </dgm:t>
    </dgm:pt>
    <dgm:pt modelId="{33BBE7D7-FC3F-4FB4-B13F-1F91C6FD1BA1}" type="sibTrans" cxnId="{E209204E-3622-48D7-94BE-A0EC3B5E4F6D}">
      <dgm:prSet/>
      <dgm:spPr/>
      <dgm:t>
        <a:bodyPr/>
        <a:lstStyle/>
        <a:p>
          <a:endParaRPr lang="fr-FR"/>
        </a:p>
      </dgm:t>
    </dgm:pt>
    <dgm:pt modelId="{51718D73-0FC5-4F10-A16D-C393E419E96F}" type="pres">
      <dgm:prSet presAssocID="{FFC24358-5506-4412-A602-86C2D12E90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0DD144A-FC47-4288-BA68-8174D2E8E17F}" type="pres">
      <dgm:prSet presAssocID="{9EC9C82C-80EC-445E-81CE-AD64F35C5A23}" presName="parentText" presStyleLbl="node1" presStyleIdx="0" presStyleCnt="7" custScaleX="32468" custLinFactNeighborX="-5043" custLinFactNeighborY="-88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DA40ED-AA88-452D-A232-8E91AE947928}" type="pres">
      <dgm:prSet presAssocID="{82D6AE27-5427-4DBF-BFDB-04E564DC8510}" presName="spacer" presStyleCnt="0"/>
      <dgm:spPr/>
    </dgm:pt>
    <dgm:pt modelId="{E5D823F4-FCE1-4CCC-9EBB-AAB309E51932}" type="pres">
      <dgm:prSet presAssocID="{1C9629DF-D154-408B-B390-71254E9A7F1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1EE5CC-CCC5-43CB-8B5A-D407495BE925}" type="pres">
      <dgm:prSet presAssocID="{41E26B50-0F91-449D-9DB8-ABA38EC8D5E5}" presName="spacer" presStyleCnt="0"/>
      <dgm:spPr/>
    </dgm:pt>
    <dgm:pt modelId="{07B6B8EC-7CA4-4DA1-A6CB-A5DD6F1595B6}" type="pres">
      <dgm:prSet presAssocID="{C70777AF-C3C4-41F6-BD6A-D89A8993C40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FFFAD8-FEBC-4F7F-B13E-3D0C3DC1DA87}" type="pres">
      <dgm:prSet presAssocID="{8F968F2A-467A-4E39-9F3E-03E44C1ADAF8}" presName="spacer" presStyleCnt="0"/>
      <dgm:spPr/>
    </dgm:pt>
    <dgm:pt modelId="{C9FDFBD6-5AB9-4FE2-BD48-B13E186328D3}" type="pres">
      <dgm:prSet presAssocID="{A09948F9-A23C-4F57-A780-6AE6A5E1A2C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9ABAB6-E043-42F1-9150-7B41E7DF1F50}" type="pres">
      <dgm:prSet presAssocID="{82BAC7F6-B75A-48A5-8E1A-B47905E99AB2}" presName="spacer" presStyleCnt="0"/>
      <dgm:spPr/>
    </dgm:pt>
    <dgm:pt modelId="{037E0197-5C1A-4743-9718-9CCDAE05D44E}" type="pres">
      <dgm:prSet presAssocID="{1528E226-135C-4337-962E-44DB5E70668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57DE55-2E56-49A8-B1C1-8C79B33D8D2F}" type="pres">
      <dgm:prSet presAssocID="{6024DF99-9C20-4520-817D-241505128B89}" presName="spacer" presStyleCnt="0"/>
      <dgm:spPr/>
    </dgm:pt>
    <dgm:pt modelId="{2CC118D1-5D69-4CD2-8381-0CFFBA07D45F}" type="pres">
      <dgm:prSet presAssocID="{4E2E8FDD-8012-49F4-A999-D119D61324E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305EBB-CA8D-48E4-98D0-D760A9DE6929}" type="pres">
      <dgm:prSet presAssocID="{E83AEE44-3ABD-4E3F-831C-0F736D757F0A}" presName="spacer" presStyleCnt="0"/>
      <dgm:spPr/>
    </dgm:pt>
    <dgm:pt modelId="{AB37A638-6784-49CB-AF67-B998B379B389}" type="pres">
      <dgm:prSet presAssocID="{422709F9-4418-4742-87C1-3D0CD119401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C419AE4-F4C0-43E1-9DCF-9855E30D69CE}" type="presOf" srcId="{A09948F9-A23C-4F57-A780-6AE6A5E1A2C0}" destId="{C9FDFBD6-5AB9-4FE2-BD48-B13E186328D3}" srcOrd="0" destOrd="0" presId="urn:microsoft.com/office/officeart/2005/8/layout/vList2"/>
    <dgm:cxn modelId="{5C46DEB3-689F-49B4-80C0-35F07C76567C}" type="presOf" srcId="{1C9629DF-D154-408B-B390-71254E9A7F17}" destId="{E5D823F4-FCE1-4CCC-9EBB-AAB309E51932}" srcOrd="0" destOrd="0" presId="urn:microsoft.com/office/officeart/2005/8/layout/vList2"/>
    <dgm:cxn modelId="{8D1263A7-CF1C-4229-917B-77FC65CFED50}" srcId="{FFC24358-5506-4412-A602-86C2D12E90AD}" destId="{C70777AF-C3C4-41F6-BD6A-D89A8993C400}" srcOrd="2" destOrd="0" parTransId="{288C1C60-403E-4F1A-9851-E10C1FD757D7}" sibTransId="{8F968F2A-467A-4E39-9F3E-03E44C1ADAF8}"/>
    <dgm:cxn modelId="{41DCE497-0000-45ED-ABAC-AFAA74449912}" srcId="{FFC24358-5506-4412-A602-86C2D12E90AD}" destId="{1528E226-135C-4337-962E-44DB5E706680}" srcOrd="4" destOrd="0" parTransId="{337378BE-91E2-4B7A-84A0-89560BA33911}" sibTransId="{6024DF99-9C20-4520-817D-241505128B89}"/>
    <dgm:cxn modelId="{6122C447-C00A-481F-8FE5-0DEB67322B72}" srcId="{FFC24358-5506-4412-A602-86C2D12E90AD}" destId="{4E2E8FDD-8012-49F4-A999-D119D61324ED}" srcOrd="5" destOrd="0" parTransId="{325796D7-88AE-43BE-BC73-C272EC9AA64B}" sibTransId="{E83AEE44-3ABD-4E3F-831C-0F736D757F0A}"/>
    <dgm:cxn modelId="{9E2EBB76-7968-4734-B771-C288861203E4}" type="presOf" srcId="{9EC9C82C-80EC-445E-81CE-AD64F35C5A23}" destId="{F0DD144A-FC47-4288-BA68-8174D2E8E17F}" srcOrd="0" destOrd="0" presId="urn:microsoft.com/office/officeart/2005/8/layout/vList2"/>
    <dgm:cxn modelId="{9B9A0087-4BF2-4FE5-BD63-75CDFFDB6EC9}" type="presOf" srcId="{1528E226-135C-4337-962E-44DB5E706680}" destId="{037E0197-5C1A-4743-9718-9CCDAE05D44E}" srcOrd="0" destOrd="0" presId="urn:microsoft.com/office/officeart/2005/8/layout/vList2"/>
    <dgm:cxn modelId="{8BA3E051-BA6F-4B41-AB70-6C0703F74577}" type="presOf" srcId="{422709F9-4418-4742-87C1-3D0CD1194010}" destId="{AB37A638-6784-49CB-AF67-B998B379B389}" srcOrd="0" destOrd="0" presId="urn:microsoft.com/office/officeart/2005/8/layout/vList2"/>
    <dgm:cxn modelId="{586D3936-9192-4551-AAC5-1D76C9D74257}" type="presOf" srcId="{4E2E8FDD-8012-49F4-A999-D119D61324ED}" destId="{2CC118D1-5D69-4CD2-8381-0CFFBA07D45F}" srcOrd="0" destOrd="0" presId="urn:microsoft.com/office/officeart/2005/8/layout/vList2"/>
    <dgm:cxn modelId="{5EACB469-C4D8-458B-A004-6C974CF4A2CE}" type="presOf" srcId="{FFC24358-5506-4412-A602-86C2D12E90AD}" destId="{51718D73-0FC5-4F10-A16D-C393E419E96F}" srcOrd="0" destOrd="0" presId="urn:microsoft.com/office/officeart/2005/8/layout/vList2"/>
    <dgm:cxn modelId="{D3EED765-A5C7-45AA-8816-073565144CE4}" srcId="{FFC24358-5506-4412-A602-86C2D12E90AD}" destId="{1C9629DF-D154-408B-B390-71254E9A7F17}" srcOrd="1" destOrd="0" parTransId="{85384E72-29C9-4D76-839E-0EEC854797EA}" sibTransId="{41E26B50-0F91-449D-9DB8-ABA38EC8D5E5}"/>
    <dgm:cxn modelId="{44AFE4EE-504E-4E23-BFF4-05A0E1EF7D28}" type="presOf" srcId="{C70777AF-C3C4-41F6-BD6A-D89A8993C400}" destId="{07B6B8EC-7CA4-4DA1-A6CB-A5DD6F1595B6}" srcOrd="0" destOrd="0" presId="urn:microsoft.com/office/officeart/2005/8/layout/vList2"/>
    <dgm:cxn modelId="{44665802-6956-473A-89F9-235B4A6E36A5}" srcId="{FFC24358-5506-4412-A602-86C2D12E90AD}" destId="{9EC9C82C-80EC-445E-81CE-AD64F35C5A23}" srcOrd="0" destOrd="0" parTransId="{1B6022E0-8164-48FD-9559-BDF46856E2BE}" sibTransId="{82D6AE27-5427-4DBF-BFDB-04E564DC8510}"/>
    <dgm:cxn modelId="{E209204E-3622-48D7-94BE-A0EC3B5E4F6D}" srcId="{FFC24358-5506-4412-A602-86C2D12E90AD}" destId="{422709F9-4418-4742-87C1-3D0CD1194010}" srcOrd="6" destOrd="0" parTransId="{2F1B5408-FC89-426B-932E-3DBC87C13F70}" sibTransId="{33BBE7D7-FC3F-4FB4-B13F-1F91C6FD1BA1}"/>
    <dgm:cxn modelId="{C7494778-F41E-4F87-9DD0-621993BAD6A7}" srcId="{FFC24358-5506-4412-A602-86C2D12E90AD}" destId="{A09948F9-A23C-4F57-A780-6AE6A5E1A2C0}" srcOrd="3" destOrd="0" parTransId="{A451D5D9-6609-44CF-A6E0-E87DCF1DE88C}" sibTransId="{82BAC7F6-B75A-48A5-8E1A-B47905E99AB2}"/>
    <dgm:cxn modelId="{F16F4D8A-967A-4659-9177-1D63B1E01E35}" type="presParOf" srcId="{51718D73-0FC5-4F10-A16D-C393E419E96F}" destId="{F0DD144A-FC47-4288-BA68-8174D2E8E17F}" srcOrd="0" destOrd="0" presId="urn:microsoft.com/office/officeart/2005/8/layout/vList2"/>
    <dgm:cxn modelId="{6C0A7643-0F38-4267-910D-E2B6ECA27800}" type="presParOf" srcId="{51718D73-0FC5-4F10-A16D-C393E419E96F}" destId="{7ADA40ED-AA88-452D-A232-8E91AE947928}" srcOrd="1" destOrd="0" presId="urn:microsoft.com/office/officeart/2005/8/layout/vList2"/>
    <dgm:cxn modelId="{32BB50DF-5D67-4E38-85A6-89FA8118153D}" type="presParOf" srcId="{51718D73-0FC5-4F10-A16D-C393E419E96F}" destId="{E5D823F4-FCE1-4CCC-9EBB-AAB309E51932}" srcOrd="2" destOrd="0" presId="urn:microsoft.com/office/officeart/2005/8/layout/vList2"/>
    <dgm:cxn modelId="{FFE3CAC2-2336-48F2-995C-905BCBC69B57}" type="presParOf" srcId="{51718D73-0FC5-4F10-A16D-C393E419E96F}" destId="{2B1EE5CC-CCC5-43CB-8B5A-D407495BE925}" srcOrd="3" destOrd="0" presId="urn:microsoft.com/office/officeart/2005/8/layout/vList2"/>
    <dgm:cxn modelId="{2A1EDD2C-83DD-4BC1-91DF-AE3AFCBE8054}" type="presParOf" srcId="{51718D73-0FC5-4F10-A16D-C393E419E96F}" destId="{07B6B8EC-7CA4-4DA1-A6CB-A5DD6F1595B6}" srcOrd="4" destOrd="0" presId="urn:microsoft.com/office/officeart/2005/8/layout/vList2"/>
    <dgm:cxn modelId="{BE8F1C3F-2266-4834-8CDF-E6A6385EE784}" type="presParOf" srcId="{51718D73-0FC5-4F10-A16D-C393E419E96F}" destId="{3FFFFAD8-FEBC-4F7F-B13E-3D0C3DC1DA87}" srcOrd="5" destOrd="0" presId="urn:microsoft.com/office/officeart/2005/8/layout/vList2"/>
    <dgm:cxn modelId="{EBF16C6F-3C6F-4653-9B64-2688A6AC476C}" type="presParOf" srcId="{51718D73-0FC5-4F10-A16D-C393E419E96F}" destId="{C9FDFBD6-5AB9-4FE2-BD48-B13E186328D3}" srcOrd="6" destOrd="0" presId="urn:microsoft.com/office/officeart/2005/8/layout/vList2"/>
    <dgm:cxn modelId="{44747A10-AC98-402B-A9E4-37AE2E0BA9FB}" type="presParOf" srcId="{51718D73-0FC5-4F10-A16D-C393E419E96F}" destId="{089ABAB6-E043-42F1-9150-7B41E7DF1F50}" srcOrd="7" destOrd="0" presId="urn:microsoft.com/office/officeart/2005/8/layout/vList2"/>
    <dgm:cxn modelId="{2DAEB754-49EE-40CE-9422-4B777F305231}" type="presParOf" srcId="{51718D73-0FC5-4F10-A16D-C393E419E96F}" destId="{037E0197-5C1A-4743-9718-9CCDAE05D44E}" srcOrd="8" destOrd="0" presId="urn:microsoft.com/office/officeart/2005/8/layout/vList2"/>
    <dgm:cxn modelId="{84E94AC6-E3B0-47EB-8D2E-268ECD9F0FE5}" type="presParOf" srcId="{51718D73-0FC5-4F10-A16D-C393E419E96F}" destId="{9B57DE55-2E56-49A8-B1C1-8C79B33D8D2F}" srcOrd="9" destOrd="0" presId="urn:microsoft.com/office/officeart/2005/8/layout/vList2"/>
    <dgm:cxn modelId="{06C4260E-3291-41B6-B8FD-95F2FF38E3D2}" type="presParOf" srcId="{51718D73-0FC5-4F10-A16D-C393E419E96F}" destId="{2CC118D1-5D69-4CD2-8381-0CFFBA07D45F}" srcOrd="10" destOrd="0" presId="urn:microsoft.com/office/officeart/2005/8/layout/vList2"/>
    <dgm:cxn modelId="{7B89B06B-7AC3-40A6-AC3F-0D75C6321211}" type="presParOf" srcId="{51718D73-0FC5-4F10-A16D-C393E419E96F}" destId="{2F305EBB-CA8D-48E4-98D0-D760A9DE6929}" srcOrd="11" destOrd="0" presId="urn:microsoft.com/office/officeart/2005/8/layout/vList2"/>
    <dgm:cxn modelId="{D90BC2D3-D068-47AE-B5C9-38201A96AA16}" type="presParOf" srcId="{51718D73-0FC5-4F10-A16D-C393E419E96F}" destId="{AB37A638-6784-49CB-AF67-B998B379B389}" srcOrd="12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F01F5F9-C328-4A22-A070-812B0A124769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4665DE4D-08E4-4C99-A522-548668F2D171}">
      <dgm:prSet/>
      <dgm:spPr/>
      <dgm:t>
        <a:bodyPr>
          <a:prstTxWarp prst="textStop">
            <a:avLst/>
          </a:prstTxWarp>
        </a:bodyPr>
        <a:lstStyle/>
        <a:p>
          <a:pPr rtl="1"/>
          <a:r>
            <a:rPr lang="ar-DZ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بالتوفيق للجميع ................ عن أستاذ المقياس.</a:t>
          </a:r>
          <a:endParaRPr lang="fr-FR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3E7619D-18C1-45DC-8F1D-2E97864310ED}" type="parTrans" cxnId="{23863CA6-E45E-4DBD-983E-1186123ED143}">
      <dgm:prSet/>
      <dgm:spPr/>
      <dgm:t>
        <a:bodyPr>
          <a:prstTxWarp prst="textStop">
            <a:avLst/>
          </a:prstTxWarp>
        </a:bodyPr>
        <a:lstStyle/>
        <a:p>
          <a:endParaRPr lang="fr-FR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D071021E-B07E-4CAB-92A9-98CDE1D83FE7}" type="sibTrans" cxnId="{23863CA6-E45E-4DBD-983E-1186123ED143}">
      <dgm:prSet/>
      <dgm:spPr/>
      <dgm:t>
        <a:bodyPr>
          <a:prstTxWarp prst="textStop">
            <a:avLst/>
          </a:prstTxWarp>
        </a:bodyPr>
        <a:lstStyle/>
        <a:p>
          <a:endParaRPr lang="fr-FR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4B89270-C3D2-45D9-88C8-795EF46A0F0A}" type="pres">
      <dgm:prSet presAssocID="{6F01F5F9-C328-4A22-A070-812B0A124769}" presName="compositeShape" presStyleCnt="0">
        <dgm:presLayoutVars>
          <dgm:dir/>
          <dgm:resizeHandles/>
        </dgm:presLayoutVars>
      </dgm:prSet>
      <dgm:spPr/>
    </dgm:pt>
    <dgm:pt modelId="{27EE88B8-B3D6-41FB-B584-C02A51B72439}" type="pres">
      <dgm:prSet presAssocID="{6F01F5F9-C328-4A22-A070-812B0A124769}" presName="pyramid" presStyleLbl="node1" presStyleIdx="0" presStyleCnt="1"/>
      <dgm:spPr/>
    </dgm:pt>
    <dgm:pt modelId="{079F32BE-6136-4D7B-B407-ACEAA1E196F7}" type="pres">
      <dgm:prSet presAssocID="{6F01F5F9-C328-4A22-A070-812B0A124769}" presName="theList" presStyleCnt="0"/>
      <dgm:spPr/>
    </dgm:pt>
    <dgm:pt modelId="{8B2CD073-58E6-4C8F-87D2-C929692FB9BA}" type="pres">
      <dgm:prSet presAssocID="{4665DE4D-08E4-4C99-A522-548668F2D171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8EE603-921C-4176-ACE9-38F64CB97565}" type="pres">
      <dgm:prSet presAssocID="{4665DE4D-08E4-4C99-A522-548668F2D171}" presName="aSpace" presStyleCnt="0"/>
      <dgm:spPr/>
    </dgm:pt>
  </dgm:ptLst>
  <dgm:cxnLst>
    <dgm:cxn modelId="{833A08A3-BEE2-4987-915A-6F1C09F5CF77}" type="presOf" srcId="{4665DE4D-08E4-4C99-A522-548668F2D171}" destId="{8B2CD073-58E6-4C8F-87D2-C929692FB9BA}" srcOrd="0" destOrd="0" presId="urn:microsoft.com/office/officeart/2005/8/layout/pyramid2"/>
    <dgm:cxn modelId="{23863CA6-E45E-4DBD-983E-1186123ED143}" srcId="{6F01F5F9-C328-4A22-A070-812B0A124769}" destId="{4665DE4D-08E4-4C99-A522-548668F2D171}" srcOrd="0" destOrd="0" parTransId="{C3E7619D-18C1-45DC-8F1D-2E97864310ED}" sibTransId="{D071021E-B07E-4CAB-92A9-98CDE1D83FE7}"/>
    <dgm:cxn modelId="{268E07DC-1351-49AF-A964-4273B23F3B13}" type="presOf" srcId="{6F01F5F9-C328-4A22-A070-812B0A124769}" destId="{44B89270-C3D2-45D9-88C8-795EF46A0F0A}" srcOrd="0" destOrd="0" presId="urn:microsoft.com/office/officeart/2005/8/layout/pyramid2"/>
    <dgm:cxn modelId="{DD429595-5EF7-4D42-99B9-FD5CEA19596F}" type="presParOf" srcId="{44B89270-C3D2-45D9-88C8-795EF46A0F0A}" destId="{27EE88B8-B3D6-41FB-B584-C02A51B72439}" srcOrd="0" destOrd="0" presId="urn:microsoft.com/office/officeart/2005/8/layout/pyramid2"/>
    <dgm:cxn modelId="{3BF3A559-115A-44E5-98D3-9AE20827E307}" type="presParOf" srcId="{44B89270-C3D2-45D9-88C8-795EF46A0F0A}" destId="{079F32BE-6136-4D7B-B407-ACEAA1E196F7}" srcOrd="1" destOrd="0" presId="urn:microsoft.com/office/officeart/2005/8/layout/pyramid2"/>
    <dgm:cxn modelId="{26A743D1-7160-48E1-BF3C-B327083371B4}" type="presParOf" srcId="{079F32BE-6136-4D7B-B407-ACEAA1E196F7}" destId="{8B2CD073-58E6-4C8F-87D2-C929692FB9BA}" srcOrd="0" destOrd="0" presId="urn:microsoft.com/office/officeart/2005/8/layout/pyramid2"/>
    <dgm:cxn modelId="{CDDA21C8-D1F4-42F1-AE11-29E16BEB24A6}" type="presParOf" srcId="{079F32BE-6136-4D7B-B407-ACEAA1E196F7}" destId="{D28EE603-921C-4176-ACE9-38F64CB97565}" srcOrd="1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5FAE34-8F7D-4CA3-9D61-B0A6F81365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CF44AFE-FDB0-4DCE-AAC9-323DA25DA0D9}">
      <dgm:prSet/>
      <dgm:spPr/>
      <dgm:t>
        <a:bodyPr/>
        <a:lstStyle/>
        <a:p>
          <a:pPr rtl="1"/>
          <a:r>
            <a:rPr lang="ar-DZ" b="1" dirty="0" smtClean="0"/>
            <a:t>الأستاذ: قرين </a:t>
          </a:r>
          <a:r>
            <a:rPr lang="ar-DZ" b="1" u="sng" dirty="0" smtClean="0"/>
            <a:t>وليد                                                                               </a:t>
          </a:r>
          <a:r>
            <a:rPr lang="fr-FR" b="1" u="sng" dirty="0" smtClean="0"/>
            <a:t>email: walid.grine@univ-jijel.dz</a:t>
          </a:r>
          <a:endParaRPr lang="fr-FR" b="1" u="sng" dirty="0"/>
        </a:p>
      </dgm:t>
    </dgm:pt>
    <dgm:pt modelId="{E40609F6-0347-4B31-AE8C-1FA9205B0081}" type="parTrans" cxnId="{9A8DAA94-86BB-4924-AA98-6EC37FE2FE1B}">
      <dgm:prSet/>
      <dgm:spPr/>
      <dgm:t>
        <a:bodyPr/>
        <a:lstStyle/>
        <a:p>
          <a:endParaRPr lang="fr-FR"/>
        </a:p>
      </dgm:t>
    </dgm:pt>
    <dgm:pt modelId="{2654E024-8F25-43C2-A57B-299DC4151BAF}" type="sibTrans" cxnId="{9A8DAA94-86BB-4924-AA98-6EC37FE2FE1B}">
      <dgm:prSet/>
      <dgm:spPr/>
      <dgm:t>
        <a:bodyPr/>
        <a:lstStyle/>
        <a:p>
          <a:endParaRPr lang="fr-FR"/>
        </a:p>
      </dgm:t>
    </dgm:pt>
    <dgm:pt modelId="{39B43773-4BB3-4325-A2FD-72AE5FB42020}" type="pres">
      <dgm:prSet presAssocID="{735FAE34-8F7D-4CA3-9D61-B0A6F81365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A05A85-1C71-498F-908A-26D209BA25A8}" type="pres">
      <dgm:prSet presAssocID="{DCF44AFE-FDB0-4DCE-AAC9-323DA25DA0D9}" presName="parentText" presStyleLbl="node1" presStyleIdx="0" presStyleCnt="1" custLinFactY="-55174" custLinFactNeighborX="-27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8DAA94-86BB-4924-AA98-6EC37FE2FE1B}" srcId="{735FAE34-8F7D-4CA3-9D61-B0A6F8136550}" destId="{DCF44AFE-FDB0-4DCE-AAC9-323DA25DA0D9}" srcOrd="0" destOrd="0" parTransId="{E40609F6-0347-4B31-AE8C-1FA9205B0081}" sibTransId="{2654E024-8F25-43C2-A57B-299DC4151BAF}"/>
    <dgm:cxn modelId="{9D00739E-2B47-4B8B-82F2-6BDA32A266FC}" type="presOf" srcId="{735FAE34-8F7D-4CA3-9D61-B0A6F8136550}" destId="{39B43773-4BB3-4325-A2FD-72AE5FB42020}" srcOrd="0" destOrd="0" presId="urn:microsoft.com/office/officeart/2005/8/layout/vList2"/>
    <dgm:cxn modelId="{65578B47-C93C-4F07-81D9-FE2BB082DC8B}" type="presOf" srcId="{DCF44AFE-FDB0-4DCE-AAC9-323DA25DA0D9}" destId="{82A05A85-1C71-498F-908A-26D209BA25A8}" srcOrd="0" destOrd="0" presId="urn:microsoft.com/office/officeart/2005/8/layout/vList2"/>
    <dgm:cxn modelId="{D3FD58A7-94CC-4392-910F-54793E5BEA2D}" type="presParOf" srcId="{39B43773-4BB3-4325-A2FD-72AE5FB42020}" destId="{82A05A85-1C71-498F-908A-26D209BA25A8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7BDCA2-7D96-4811-A799-27AC3C5B2FF3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F315C51-9FEA-48CB-B449-6B4F4632293B}">
      <dgm:prSet/>
      <dgm:spPr/>
      <dgm:t>
        <a:bodyPr/>
        <a:lstStyle/>
        <a:p>
          <a:pPr rtl="0"/>
          <a:r>
            <a:rPr lang="ar-DZ" b="1" dirty="0" smtClean="0"/>
            <a:t>بطاقة تعريفية بمقياس المراقبة الطبية الرياضية:</a:t>
          </a:r>
          <a:endParaRPr lang="fr-FR" b="1" dirty="0"/>
        </a:p>
      </dgm:t>
    </dgm:pt>
    <dgm:pt modelId="{47B26239-279F-4DA0-9ABA-2A8ADEDB7362}" type="parTrans" cxnId="{06C2E14F-F969-4847-AE37-55D7397852E9}">
      <dgm:prSet/>
      <dgm:spPr/>
      <dgm:t>
        <a:bodyPr/>
        <a:lstStyle/>
        <a:p>
          <a:endParaRPr lang="fr-FR"/>
        </a:p>
      </dgm:t>
    </dgm:pt>
    <dgm:pt modelId="{44184F05-5283-4232-A181-01B642A78025}" type="sibTrans" cxnId="{06C2E14F-F969-4847-AE37-55D7397852E9}">
      <dgm:prSet/>
      <dgm:spPr/>
      <dgm:t>
        <a:bodyPr/>
        <a:lstStyle/>
        <a:p>
          <a:endParaRPr lang="fr-FR"/>
        </a:p>
      </dgm:t>
    </dgm:pt>
    <dgm:pt modelId="{F78BCD8E-5400-4D34-905E-F6343C5C48CA}" type="pres">
      <dgm:prSet presAssocID="{397BDCA2-7D96-4811-A799-27AC3C5B2F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5A774B1-206B-4339-9CF2-6D31942C66EA}" type="pres">
      <dgm:prSet presAssocID="{AF315C51-9FEA-48CB-B449-6B4F4632293B}" presName="parentText" presStyleLbl="node1" presStyleIdx="0" presStyleCnt="1" custLinFactNeighborX="-10040" custLinFactNeighborY="1712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6C2E14F-F969-4847-AE37-55D7397852E9}" srcId="{397BDCA2-7D96-4811-A799-27AC3C5B2FF3}" destId="{AF315C51-9FEA-48CB-B449-6B4F4632293B}" srcOrd="0" destOrd="0" parTransId="{47B26239-279F-4DA0-9ABA-2A8ADEDB7362}" sibTransId="{44184F05-5283-4232-A181-01B642A78025}"/>
    <dgm:cxn modelId="{0657EC74-9211-438F-BC48-1E269991CA9E}" type="presOf" srcId="{397BDCA2-7D96-4811-A799-27AC3C5B2FF3}" destId="{F78BCD8E-5400-4D34-905E-F6343C5C48CA}" srcOrd="0" destOrd="0" presId="urn:microsoft.com/office/officeart/2005/8/layout/vList2"/>
    <dgm:cxn modelId="{A48BEF58-5F53-4DD3-94CE-9F6BC3A65A96}" type="presOf" srcId="{AF315C51-9FEA-48CB-B449-6B4F4632293B}" destId="{35A774B1-206B-4339-9CF2-6D31942C66EA}" srcOrd="0" destOrd="0" presId="urn:microsoft.com/office/officeart/2005/8/layout/vList2"/>
    <dgm:cxn modelId="{816BCF15-EB8B-4FD2-9B79-CCDB8BE7E05F}" type="presParOf" srcId="{F78BCD8E-5400-4D34-905E-F6343C5C48CA}" destId="{35A774B1-206B-4339-9CF2-6D31942C66EA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C01CC8-C09A-42C7-B839-0207CC59BB62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D38BB0B-C3B2-4001-9137-C9DC819BF490}">
      <dgm:prSet custT="1"/>
      <dgm:spPr/>
      <dgm:t>
        <a:bodyPr/>
        <a:lstStyle/>
        <a:p>
          <a:pPr rtl="1"/>
          <a:r>
            <a:rPr lang="ar-DZ" sz="2000" b="1" dirty="0" smtClean="0">
              <a:cs typeface="+mn-cs"/>
            </a:rPr>
            <a:t>_ نوع المقياس:وحدة التعليم الاستكشافية(سداسي). </a:t>
          </a:r>
          <a:endParaRPr lang="fr-FR" sz="2000" b="1" dirty="0">
            <a:cs typeface="+mn-cs"/>
          </a:endParaRPr>
        </a:p>
      </dgm:t>
    </dgm:pt>
    <dgm:pt modelId="{71C47192-70BF-4944-B07B-64956B542ECC}" type="parTrans" cxnId="{C121002E-741C-44BA-83B1-1D06BEC0CBD8}">
      <dgm:prSet/>
      <dgm:spPr/>
      <dgm:t>
        <a:bodyPr/>
        <a:lstStyle/>
        <a:p>
          <a:endParaRPr lang="fr-FR"/>
        </a:p>
      </dgm:t>
    </dgm:pt>
    <dgm:pt modelId="{9562762A-35E4-4AA5-BFF3-C55ECAC57D73}" type="sibTrans" cxnId="{C121002E-741C-44BA-83B1-1D06BEC0CBD8}">
      <dgm:prSet/>
      <dgm:spPr/>
      <dgm:t>
        <a:bodyPr/>
        <a:lstStyle/>
        <a:p>
          <a:endParaRPr lang="fr-FR"/>
        </a:p>
      </dgm:t>
    </dgm:pt>
    <dgm:pt modelId="{67193D6F-9186-46E4-BBB8-89F446B3072B}">
      <dgm:prSet custT="1"/>
      <dgm:spPr/>
      <dgm:t>
        <a:bodyPr/>
        <a:lstStyle/>
        <a:p>
          <a:pPr rtl="1"/>
          <a:r>
            <a:rPr lang="ar-DZ" sz="2000" b="1" dirty="0" smtClean="0">
              <a:cs typeface="+mn-cs"/>
            </a:rPr>
            <a:t>_  التخصص:  تحضير بدني رياضي.</a:t>
          </a:r>
          <a:endParaRPr lang="fr-FR" sz="2000" b="1" dirty="0">
            <a:cs typeface="+mn-cs"/>
          </a:endParaRPr>
        </a:p>
      </dgm:t>
    </dgm:pt>
    <dgm:pt modelId="{70FB4C98-E794-4835-AAFD-447EEE32F667}" type="parTrans" cxnId="{86B3C8D4-E3A0-40AD-BA86-0B6159B1983A}">
      <dgm:prSet/>
      <dgm:spPr/>
      <dgm:t>
        <a:bodyPr/>
        <a:lstStyle/>
        <a:p>
          <a:endParaRPr lang="fr-FR"/>
        </a:p>
      </dgm:t>
    </dgm:pt>
    <dgm:pt modelId="{0D8945FA-1306-4E25-82D9-29DF94FCC487}" type="sibTrans" cxnId="{86B3C8D4-E3A0-40AD-BA86-0B6159B1983A}">
      <dgm:prSet/>
      <dgm:spPr/>
      <dgm:t>
        <a:bodyPr/>
        <a:lstStyle/>
        <a:p>
          <a:endParaRPr lang="fr-FR"/>
        </a:p>
      </dgm:t>
    </dgm:pt>
    <dgm:pt modelId="{51D1BBF2-14E3-4216-8A6D-71614FF8B0C3}">
      <dgm:prSet/>
      <dgm:spPr/>
      <dgm:t>
        <a:bodyPr/>
        <a:lstStyle/>
        <a:p>
          <a:pPr rtl="1"/>
          <a:r>
            <a:rPr lang="ar-DZ" b="1" dirty="0" smtClean="0">
              <a:cs typeface="+mn-cs"/>
            </a:rPr>
            <a:t>_ رصيد: 01</a:t>
          </a:r>
          <a:endParaRPr lang="fr-FR" b="1" dirty="0">
            <a:cs typeface="+mn-cs"/>
          </a:endParaRPr>
        </a:p>
      </dgm:t>
    </dgm:pt>
    <dgm:pt modelId="{22FA420B-1410-4FC8-A41B-5D6F1C69D475}" type="parTrans" cxnId="{F6DCDEC7-F9F0-4448-A72E-7F5A19732628}">
      <dgm:prSet/>
      <dgm:spPr/>
      <dgm:t>
        <a:bodyPr/>
        <a:lstStyle/>
        <a:p>
          <a:endParaRPr lang="fr-FR"/>
        </a:p>
      </dgm:t>
    </dgm:pt>
    <dgm:pt modelId="{8FBBFC90-7506-42A2-B1D9-F08FBA0D0707}" type="sibTrans" cxnId="{F6DCDEC7-F9F0-4448-A72E-7F5A19732628}">
      <dgm:prSet/>
      <dgm:spPr/>
      <dgm:t>
        <a:bodyPr/>
        <a:lstStyle/>
        <a:p>
          <a:endParaRPr lang="fr-FR"/>
        </a:p>
      </dgm:t>
    </dgm:pt>
    <dgm:pt modelId="{759F897F-D5C1-4D71-B5EA-DA962CCE288F}">
      <dgm:prSet/>
      <dgm:spPr/>
      <dgm:t>
        <a:bodyPr/>
        <a:lstStyle/>
        <a:p>
          <a:pPr rtl="1"/>
          <a:r>
            <a:rPr lang="ar-DZ" b="1" dirty="0" smtClean="0">
              <a:cs typeface="+mj-cs"/>
            </a:rPr>
            <a:t>_ </a:t>
          </a:r>
          <a:r>
            <a:rPr lang="ar-DZ" b="1" dirty="0" smtClean="0">
              <a:cs typeface="+mn-cs"/>
            </a:rPr>
            <a:t>معامل: 01</a:t>
          </a:r>
          <a:endParaRPr lang="fr-FR" b="1" dirty="0">
            <a:cs typeface="+mn-cs"/>
          </a:endParaRPr>
        </a:p>
      </dgm:t>
    </dgm:pt>
    <dgm:pt modelId="{9138825F-94C0-4823-8B39-4694A213FD6A}" type="parTrans" cxnId="{F1CDF8CE-17AA-4BCA-AE6E-2C16F3365F4F}">
      <dgm:prSet/>
      <dgm:spPr/>
      <dgm:t>
        <a:bodyPr/>
        <a:lstStyle/>
        <a:p>
          <a:endParaRPr lang="fr-FR"/>
        </a:p>
      </dgm:t>
    </dgm:pt>
    <dgm:pt modelId="{91018DAB-6F37-4A51-8DEE-24C460965C88}" type="sibTrans" cxnId="{F1CDF8CE-17AA-4BCA-AE6E-2C16F3365F4F}">
      <dgm:prSet/>
      <dgm:spPr/>
      <dgm:t>
        <a:bodyPr/>
        <a:lstStyle/>
        <a:p>
          <a:endParaRPr lang="fr-FR"/>
        </a:p>
      </dgm:t>
    </dgm:pt>
    <dgm:pt modelId="{E003FE9B-6270-416F-810F-864E477876A7}">
      <dgm:prSet custT="1"/>
      <dgm:spPr/>
      <dgm:t>
        <a:bodyPr/>
        <a:lstStyle/>
        <a:p>
          <a:r>
            <a:rPr lang="ar-DZ" sz="2000" b="1" dirty="0" smtClean="0">
              <a:cs typeface="+mn-cs"/>
            </a:rPr>
            <a:t>_ التقييم: امتحان.</a:t>
          </a:r>
          <a:endParaRPr lang="fr-FR" sz="2000" dirty="0"/>
        </a:p>
      </dgm:t>
    </dgm:pt>
    <dgm:pt modelId="{6F67FAEF-3F16-4FB7-9F3B-2EB492932734}" type="parTrans" cxnId="{981C34DF-AEE7-4087-8D35-5D4F604E1B1F}">
      <dgm:prSet/>
      <dgm:spPr/>
      <dgm:t>
        <a:bodyPr/>
        <a:lstStyle/>
        <a:p>
          <a:endParaRPr lang="fr-FR"/>
        </a:p>
      </dgm:t>
    </dgm:pt>
    <dgm:pt modelId="{2CC38627-573F-4B87-9BD3-D9804A10B2C8}" type="sibTrans" cxnId="{981C34DF-AEE7-4087-8D35-5D4F604E1B1F}">
      <dgm:prSet/>
      <dgm:spPr/>
      <dgm:t>
        <a:bodyPr/>
        <a:lstStyle/>
        <a:p>
          <a:endParaRPr lang="fr-FR"/>
        </a:p>
      </dgm:t>
    </dgm:pt>
    <dgm:pt modelId="{D60E341A-B259-4C05-9063-408B758099E1}">
      <dgm:prSet custT="1"/>
      <dgm:spPr/>
      <dgm:t>
        <a:bodyPr/>
        <a:lstStyle/>
        <a:p>
          <a:pPr rtl="1"/>
          <a:r>
            <a:rPr lang="ar-DZ" sz="2000" b="1" dirty="0" smtClean="0"/>
            <a:t>_ المستوى: سنة أولى </a:t>
          </a:r>
          <a:r>
            <a:rPr lang="ar-DZ" sz="2000" b="1" dirty="0" err="1" smtClean="0"/>
            <a:t>ماستر</a:t>
          </a:r>
          <a:r>
            <a:rPr lang="ar-DZ" sz="2000" b="1" dirty="0" smtClean="0"/>
            <a:t>.</a:t>
          </a:r>
          <a:endParaRPr lang="fr-FR" sz="2000" dirty="0"/>
        </a:p>
      </dgm:t>
    </dgm:pt>
    <dgm:pt modelId="{EECF442C-B538-418E-9ADD-F2A56CC3B412}" type="parTrans" cxnId="{AE8669FD-A2CD-4263-8A3E-18EA3C91BEFA}">
      <dgm:prSet/>
      <dgm:spPr/>
      <dgm:t>
        <a:bodyPr/>
        <a:lstStyle/>
        <a:p>
          <a:endParaRPr lang="fr-FR"/>
        </a:p>
      </dgm:t>
    </dgm:pt>
    <dgm:pt modelId="{824D6074-993B-4148-97CD-DBE2546885BB}" type="sibTrans" cxnId="{AE8669FD-A2CD-4263-8A3E-18EA3C91BEFA}">
      <dgm:prSet/>
      <dgm:spPr/>
      <dgm:t>
        <a:bodyPr/>
        <a:lstStyle/>
        <a:p>
          <a:endParaRPr lang="fr-FR"/>
        </a:p>
      </dgm:t>
    </dgm:pt>
    <dgm:pt modelId="{DF0535D0-685A-442F-9B5D-8F8D8F0B2BA0}" type="pres">
      <dgm:prSet presAssocID="{DAC01CC8-C09A-42C7-B839-0207CC59BB6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CD38BF58-CCBB-4CAE-8873-B931EE159EC5}" type="pres">
      <dgm:prSet presAssocID="{DAC01CC8-C09A-42C7-B839-0207CC59BB62}" presName="pyramid" presStyleLbl="node1" presStyleIdx="0" presStyleCnt="1"/>
      <dgm:spPr/>
      <dgm:t>
        <a:bodyPr/>
        <a:lstStyle/>
        <a:p>
          <a:endParaRPr lang="fr-FR"/>
        </a:p>
      </dgm:t>
    </dgm:pt>
    <dgm:pt modelId="{0F00FA94-1205-4EC5-8D6E-6E075CFBC1F8}" type="pres">
      <dgm:prSet presAssocID="{DAC01CC8-C09A-42C7-B839-0207CC59BB62}" presName="theList" presStyleCnt="0"/>
      <dgm:spPr/>
      <dgm:t>
        <a:bodyPr/>
        <a:lstStyle/>
        <a:p>
          <a:endParaRPr lang="fr-FR"/>
        </a:p>
      </dgm:t>
    </dgm:pt>
    <dgm:pt modelId="{920182D4-9AC5-4859-9BCE-FD3163755B6F}" type="pres">
      <dgm:prSet presAssocID="{D60E341A-B259-4C05-9063-408B758099E1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E13B0F-3CAD-4F7D-9A37-1E38F85679A5}" type="pres">
      <dgm:prSet presAssocID="{D60E341A-B259-4C05-9063-408B758099E1}" presName="aSpace" presStyleCnt="0"/>
      <dgm:spPr/>
      <dgm:t>
        <a:bodyPr/>
        <a:lstStyle/>
        <a:p>
          <a:endParaRPr lang="fr-FR"/>
        </a:p>
      </dgm:t>
    </dgm:pt>
    <dgm:pt modelId="{31962422-A5D3-4B50-ADCD-BED37C3C797C}" type="pres">
      <dgm:prSet presAssocID="{AD38BB0B-C3B2-4001-9137-C9DC819BF490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F399B5-E0B4-4A9A-B25F-C943EE774197}" type="pres">
      <dgm:prSet presAssocID="{AD38BB0B-C3B2-4001-9137-C9DC819BF490}" presName="aSpace" presStyleCnt="0"/>
      <dgm:spPr/>
      <dgm:t>
        <a:bodyPr/>
        <a:lstStyle/>
        <a:p>
          <a:endParaRPr lang="fr-FR"/>
        </a:p>
      </dgm:t>
    </dgm:pt>
    <dgm:pt modelId="{0A48C7DF-A8FE-48BA-8EBF-8731D0FC1010}" type="pres">
      <dgm:prSet presAssocID="{E003FE9B-6270-416F-810F-864E477876A7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FB6EDE-F762-4DF2-96DB-F9B38C1654A8}" type="pres">
      <dgm:prSet presAssocID="{E003FE9B-6270-416F-810F-864E477876A7}" presName="aSpace" presStyleCnt="0"/>
      <dgm:spPr/>
      <dgm:t>
        <a:bodyPr/>
        <a:lstStyle/>
        <a:p>
          <a:endParaRPr lang="fr-FR"/>
        </a:p>
      </dgm:t>
    </dgm:pt>
    <dgm:pt modelId="{258C7524-8A29-4ADA-9675-F6AFDE16FE6C}" type="pres">
      <dgm:prSet presAssocID="{67193D6F-9186-46E4-BBB8-89F446B3072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9A68E2-9770-4B40-B6F9-7BAD5B37A6AE}" type="pres">
      <dgm:prSet presAssocID="{67193D6F-9186-46E4-BBB8-89F446B3072B}" presName="aSpace" presStyleCnt="0"/>
      <dgm:spPr/>
      <dgm:t>
        <a:bodyPr/>
        <a:lstStyle/>
        <a:p>
          <a:endParaRPr lang="fr-FR"/>
        </a:p>
      </dgm:t>
    </dgm:pt>
    <dgm:pt modelId="{470F2365-1D81-408F-893E-7D8BC97CB1C7}" type="pres">
      <dgm:prSet presAssocID="{51D1BBF2-14E3-4216-8A6D-71614FF8B0C3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E0EDD7-F024-4F5F-B90D-856BB762F865}" type="pres">
      <dgm:prSet presAssocID="{51D1BBF2-14E3-4216-8A6D-71614FF8B0C3}" presName="aSpace" presStyleCnt="0"/>
      <dgm:spPr/>
      <dgm:t>
        <a:bodyPr/>
        <a:lstStyle/>
        <a:p>
          <a:endParaRPr lang="fr-FR"/>
        </a:p>
      </dgm:t>
    </dgm:pt>
    <dgm:pt modelId="{606AD3D4-23EA-4E33-A302-ABE5E65451AD}" type="pres">
      <dgm:prSet presAssocID="{759F897F-D5C1-4D71-B5EA-DA962CCE288F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7EEF43-7DA6-432E-94BD-92507CE39213}" type="pres">
      <dgm:prSet presAssocID="{759F897F-D5C1-4D71-B5EA-DA962CCE288F}" presName="aSpace" presStyleCnt="0"/>
      <dgm:spPr/>
      <dgm:t>
        <a:bodyPr/>
        <a:lstStyle/>
        <a:p>
          <a:endParaRPr lang="fr-FR"/>
        </a:p>
      </dgm:t>
    </dgm:pt>
  </dgm:ptLst>
  <dgm:cxnLst>
    <dgm:cxn modelId="{804AA0E7-EE43-40C6-A0FC-1AAB2F59B11F}" type="presOf" srcId="{DAC01CC8-C09A-42C7-B839-0207CC59BB62}" destId="{DF0535D0-685A-442F-9B5D-8F8D8F0B2BA0}" srcOrd="0" destOrd="0" presId="urn:microsoft.com/office/officeart/2005/8/layout/pyramid2"/>
    <dgm:cxn modelId="{FEAEBFD2-58C2-4E77-8FDA-707121E54EBC}" type="presOf" srcId="{D60E341A-B259-4C05-9063-408B758099E1}" destId="{920182D4-9AC5-4859-9BCE-FD3163755B6F}" srcOrd="0" destOrd="0" presId="urn:microsoft.com/office/officeart/2005/8/layout/pyramid2"/>
    <dgm:cxn modelId="{920110F2-C29D-4AC6-B0CC-7A63076F57C6}" type="presOf" srcId="{759F897F-D5C1-4D71-B5EA-DA962CCE288F}" destId="{606AD3D4-23EA-4E33-A302-ABE5E65451AD}" srcOrd="0" destOrd="0" presId="urn:microsoft.com/office/officeart/2005/8/layout/pyramid2"/>
    <dgm:cxn modelId="{12380B7D-68D1-4B9E-9EA2-0E0289431F53}" type="presOf" srcId="{AD38BB0B-C3B2-4001-9137-C9DC819BF490}" destId="{31962422-A5D3-4B50-ADCD-BED37C3C797C}" srcOrd="0" destOrd="0" presId="urn:microsoft.com/office/officeart/2005/8/layout/pyramid2"/>
    <dgm:cxn modelId="{1582DE56-8710-429B-8BE3-4486C678EA76}" type="presOf" srcId="{E003FE9B-6270-416F-810F-864E477876A7}" destId="{0A48C7DF-A8FE-48BA-8EBF-8731D0FC1010}" srcOrd="0" destOrd="0" presId="urn:microsoft.com/office/officeart/2005/8/layout/pyramid2"/>
    <dgm:cxn modelId="{AE8669FD-A2CD-4263-8A3E-18EA3C91BEFA}" srcId="{DAC01CC8-C09A-42C7-B839-0207CC59BB62}" destId="{D60E341A-B259-4C05-9063-408B758099E1}" srcOrd="0" destOrd="0" parTransId="{EECF442C-B538-418E-9ADD-F2A56CC3B412}" sibTransId="{824D6074-993B-4148-97CD-DBE2546885BB}"/>
    <dgm:cxn modelId="{F1CDF8CE-17AA-4BCA-AE6E-2C16F3365F4F}" srcId="{DAC01CC8-C09A-42C7-B839-0207CC59BB62}" destId="{759F897F-D5C1-4D71-B5EA-DA962CCE288F}" srcOrd="5" destOrd="0" parTransId="{9138825F-94C0-4823-8B39-4694A213FD6A}" sibTransId="{91018DAB-6F37-4A51-8DEE-24C460965C88}"/>
    <dgm:cxn modelId="{F6DCDEC7-F9F0-4448-A72E-7F5A19732628}" srcId="{DAC01CC8-C09A-42C7-B839-0207CC59BB62}" destId="{51D1BBF2-14E3-4216-8A6D-71614FF8B0C3}" srcOrd="4" destOrd="0" parTransId="{22FA420B-1410-4FC8-A41B-5D6F1C69D475}" sibTransId="{8FBBFC90-7506-42A2-B1D9-F08FBA0D0707}"/>
    <dgm:cxn modelId="{981C34DF-AEE7-4087-8D35-5D4F604E1B1F}" srcId="{DAC01CC8-C09A-42C7-B839-0207CC59BB62}" destId="{E003FE9B-6270-416F-810F-864E477876A7}" srcOrd="2" destOrd="0" parTransId="{6F67FAEF-3F16-4FB7-9F3B-2EB492932734}" sibTransId="{2CC38627-573F-4B87-9BD3-D9804A10B2C8}"/>
    <dgm:cxn modelId="{A60787A4-30AE-4814-BCBF-9292F4838E07}" type="presOf" srcId="{67193D6F-9186-46E4-BBB8-89F446B3072B}" destId="{258C7524-8A29-4ADA-9675-F6AFDE16FE6C}" srcOrd="0" destOrd="0" presId="urn:microsoft.com/office/officeart/2005/8/layout/pyramid2"/>
    <dgm:cxn modelId="{86B3C8D4-E3A0-40AD-BA86-0B6159B1983A}" srcId="{DAC01CC8-C09A-42C7-B839-0207CC59BB62}" destId="{67193D6F-9186-46E4-BBB8-89F446B3072B}" srcOrd="3" destOrd="0" parTransId="{70FB4C98-E794-4835-AAFD-447EEE32F667}" sibTransId="{0D8945FA-1306-4E25-82D9-29DF94FCC487}"/>
    <dgm:cxn modelId="{7D74689B-0DA8-459B-BBD7-65A24B651BFB}" type="presOf" srcId="{51D1BBF2-14E3-4216-8A6D-71614FF8B0C3}" destId="{470F2365-1D81-408F-893E-7D8BC97CB1C7}" srcOrd="0" destOrd="0" presId="urn:microsoft.com/office/officeart/2005/8/layout/pyramid2"/>
    <dgm:cxn modelId="{C121002E-741C-44BA-83B1-1D06BEC0CBD8}" srcId="{DAC01CC8-C09A-42C7-B839-0207CC59BB62}" destId="{AD38BB0B-C3B2-4001-9137-C9DC819BF490}" srcOrd="1" destOrd="0" parTransId="{71C47192-70BF-4944-B07B-64956B542ECC}" sibTransId="{9562762A-35E4-4AA5-BFF3-C55ECAC57D73}"/>
    <dgm:cxn modelId="{873AA7B0-034F-4C2A-8BB0-EA4F49D1F90A}" type="presParOf" srcId="{DF0535D0-685A-442F-9B5D-8F8D8F0B2BA0}" destId="{CD38BF58-CCBB-4CAE-8873-B931EE159EC5}" srcOrd="0" destOrd="0" presId="urn:microsoft.com/office/officeart/2005/8/layout/pyramid2"/>
    <dgm:cxn modelId="{F7C934C6-B3BA-45FC-9315-B6E44C005B32}" type="presParOf" srcId="{DF0535D0-685A-442F-9B5D-8F8D8F0B2BA0}" destId="{0F00FA94-1205-4EC5-8D6E-6E075CFBC1F8}" srcOrd="1" destOrd="0" presId="urn:microsoft.com/office/officeart/2005/8/layout/pyramid2"/>
    <dgm:cxn modelId="{08F24775-9AC5-4C1C-BE29-73432820E409}" type="presParOf" srcId="{0F00FA94-1205-4EC5-8D6E-6E075CFBC1F8}" destId="{920182D4-9AC5-4859-9BCE-FD3163755B6F}" srcOrd="0" destOrd="0" presId="urn:microsoft.com/office/officeart/2005/8/layout/pyramid2"/>
    <dgm:cxn modelId="{4393EE56-9A9F-483D-BF6C-51C60F810401}" type="presParOf" srcId="{0F00FA94-1205-4EC5-8D6E-6E075CFBC1F8}" destId="{C5E13B0F-3CAD-4F7D-9A37-1E38F85679A5}" srcOrd="1" destOrd="0" presId="urn:microsoft.com/office/officeart/2005/8/layout/pyramid2"/>
    <dgm:cxn modelId="{F7B4A7F6-1D93-4E72-A1AF-0E3B43F6E91A}" type="presParOf" srcId="{0F00FA94-1205-4EC5-8D6E-6E075CFBC1F8}" destId="{31962422-A5D3-4B50-ADCD-BED37C3C797C}" srcOrd="2" destOrd="0" presId="urn:microsoft.com/office/officeart/2005/8/layout/pyramid2"/>
    <dgm:cxn modelId="{409E1D29-E105-4A06-AF60-85B8037B4699}" type="presParOf" srcId="{0F00FA94-1205-4EC5-8D6E-6E075CFBC1F8}" destId="{C5F399B5-E0B4-4A9A-B25F-C943EE774197}" srcOrd="3" destOrd="0" presId="urn:microsoft.com/office/officeart/2005/8/layout/pyramid2"/>
    <dgm:cxn modelId="{B9783730-B9D8-4BBD-9462-55C381AA7995}" type="presParOf" srcId="{0F00FA94-1205-4EC5-8D6E-6E075CFBC1F8}" destId="{0A48C7DF-A8FE-48BA-8EBF-8731D0FC1010}" srcOrd="4" destOrd="0" presId="urn:microsoft.com/office/officeart/2005/8/layout/pyramid2"/>
    <dgm:cxn modelId="{F988A347-37B7-454D-9527-00ED8C04DCFE}" type="presParOf" srcId="{0F00FA94-1205-4EC5-8D6E-6E075CFBC1F8}" destId="{B1FB6EDE-F762-4DF2-96DB-F9B38C1654A8}" srcOrd="5" destOrd="0" presId="urn:microsoft.com/office/officeart/2005/8/layout/pyramid2"/>
    <dgm:cxn modelId="{7028B17B-9232-49D7-86B7-0B927FA9D85D}" type="presParOf" srcId="{0F00FA94-1205-4EC5-8D6E-6E075CFBC1F8}" destId="{258C7524-8A29-4ADA-9675-F6AFDE16FE6C}" srcOrd="6" destOrd="0" presId="urn:microsoft.com/office/officeart/2005/8/layout/pyramid2"/>
    <dgm:cxn modelId="{3BC5E57C-8B91-45E3-B122-DF8E82D8D54E}" type="presParOf" srcId="{0F00FA94-1205-4EC5-8D6E-6E075CFBC1F8}" destId="{719A68E2-9770-4B40-B6F9-7BAD5B37A6AE}" srcOrd="7" destOrd="0" presId="urn:microsoft.com/office/officeart/2005/8/layout/pyramid2"/>
    <dgm:cxn modelId="{FD12FD4A-CD52-440A-8640-1852FE6D15DC}" type="presParOf" srcId="{0F00FA94-1205-4EC5-8D6E-6E075CFBC1F8}" destId="{470F2365-1D81-408F-893E-7D8BC97CB1C7}" srcOrd="8" destOrd="0" presId="urn:microsoft.com/office/officeart/2005/8/layout/pyramid2"/>
    <dgm:cxn modelId="{B211908E-B435-420F-9ECE-61CE504CD3BF}" type="presParOf" srcId="{0F00FA94-1205-4EC5-8D6E-6E075CFBC1F8}" destId="{C1E0EDD7-F024-4F5F-B90D-856BB762F865}" srcOrd="9" destOrd="0" presId="urn:microsoft.com/office/officeart/2005/8/layout/pyramid2"/>
    <dgm:cxn modelId="{F8B33205-20CC-4B03-BE6B-131307129389}" type="presParOf" srcId="{0F00FA94-1205-4EC5-8D6E-6E075CFBC1F8}" destId="{606AD3D4-23EA-4E33-A302-ABE5E65451AD}" srcOrd="10" destOrd="0" presId="urn:microsoft.com/office/officeart/2005/8/layout/pyramid2"/>
    <dgm:cxn modelId="{670B4B0E-5CF7-43E5-B745-8050BE9207D0}" type="presParOf" srcId="{0F00FA94-1205-4EC5-8D6E-6E075CFBC1F8}" destId="{F47EEF43-7DA6-432E-94BD-92507CE39213}" srcOrd="11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1F41F7-E725-45D4-BF58-F31DFFF0A42F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DDAA5401-1F6F-45C8-B6F8-8DE173976659}">
      <dgm:prSet/>
      <dgm:spPr/>
      <dgm:t>
        <a:bodyPr/>
        <a:lstStyle/>
        <a:p>
          <a:pPr algn="ctr" rtl="1"/>
          <a:r>
            <a:rPr lang="ar-DZ" b="1" dirty="0" smtClean="0"/>
            <a:t>أهداف التعليم:</a:t>
          </a:r>
          <a:endParaRPr lang="fr-FR" b="1" dirty="0"/>
        </a:p>
      </dgm:t>
    </dgm:pt>
    <dgm:pt modelId="{AE724E00-5302-4AEB-AA88-F51C505A0FAB}" type="parTrans" cxnId="{8F8FA6A3-E567-40C5-907C-92CB574FCC39}">
      <dgm:prSet/>
      <dgm:spPr/>
      <dgm:t>
        <a:bodyPr/>
        <a:lstStyle/>
        <a:p>
          <a:endParaRPr lang="fr-FR"/>
        </a:p>
      </dgm:t>
    </dgm:pt>
    <dgm:pt modelId="{BBCC636F-6F28-4FEB-B76E-88B5D8DDAC71}" type="sibTrans" cxnId="{8F8FA6A3-E567-40C5-907C-92CB574FCC39}">
      <dgm:prSet/>
      <dgm:spPr/>
      <dgm:t>
        <a:bodyPr/>
        <a:lstStyle/>
        <a:p>
          <a:endParaRPr lang="fr-FR"/>
        </a:p>
      </dgm:t>
    </dgm:pt>
    <dgm:pt modelId="{D8C7DF0C-DB5D-47B3-8021-B0ECDE546248}" type="pres">
      <dgm:prSet presAssocID="{181F41F7-E725-45D4-BF58-F31DFFF0A4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7055BED-DD55-42F7-99DB-E251C8973DF5}" type="pres">
      <dgm:prSet presAssocID="{DDAA5401-1F6F-45C8-B6F8-8DE173976659}" presName="parentText" presStyleLbl="node1" presStyleIdx="0" presStyleCnt="1" custLinFactNeighborX="9091" custLinFactNeighborY="2809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159746A-C2E1-40FE-8EA3-395439EF2DFE}" type="presOf" srcId="{DDAA5401-1F6F-45C8-B6F8-8DE173976659}" destId="{F7055BED-DD55-42F7-99DB-E251C8973DF5}" srcOrd="0" destOrd="0" presId="urn:microsoft.com/office/officeart/2005/8/layout/vList2"/>
    <dgm:cxn modelId="{8F8FA6A3-E567-40C5-907C-92CB574FCC39}" srcId="{181F41F7-E725-45D4-BF58-F31DFFF0A42F}" destId="{DDAA5401-1F6F-45C8-B6F8-8DE173976659}" srcOrd="0" destOrd="0" parTransId="{AE724E00-5302-4AEB-AA88-F51C505A0FAB}" sibTransId="{BBCC636F-6F28-4FEB-B76E-88B5D8DDAC71}"/>
    <dgm:cxn modelId="{ECC7CE8D-516D-4432-8993-E078E5368ECC}" type="presOf" srcId="{181F41F7-E725-45D4-BF58-F31DFFF0A42F}" destId="{D8C7DF0C-DB5D-47B3-8021-B0ECDE546248}" srcOrd="0" destOrd="0" presId="urn:microsoft.com/office/officeart/2005/8/layout/vList2"/>
    <dgm:cxn modelId="{64C7C5CB-FB93-4358-B704-0FD410B588D1}" type="presParOf" srcId="{D8C7DF0C-DB5D-47B3-8021-B0ECDE546248}" destId="{F7055BED-DD55-42F7-99DB-E251C8973DF5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E0370E-E248-4B30-99AC-607C8F0B0E79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E6619F4C-D514-4246-BC9E-6BECA12FC3C3}">
      <dgm:prSet/>
      <dgm:spPr/>
      <dgm:t>
        <a:bodyPr/>
        <a:lstStyle/>
        <a:p>
          <a:pPr rtl="1"/>
          <a:r>
            <a:rPr lang="ar-DZ" b="1" dirty="0" smtClean="0"/>
            <a:t>01_ القواعد الأساسية والمعارف النظرية والتطبيقية المرتبطة بالطب في المجال الرياضي.</a:t>
          </a:r>
          <a:endParaRPr lang="fr-FR" dirty="0"/>
        </a:p>
      </dgm:t>
    </dgm:pt>
    <dgm:pt modelId="{AB4343D4-7B18-4286-BCF7-A8BF29971DEE}" type="parTrans" cxnId="{81430D97-1866-4D95-A870-3150B29909ED}">
      <dgm:prSet/>
      <dgm:spPr/>
      <dgm:t>
        <a:bodyPr/>
        <a:lstStyle/>
        <a:p>
          <a:endParaRPr lang="fr-FR"/>
        </a:p>
      </dgm:t>
    </dgm:pt>
    <dgm:pt modelId="{BD5493E2-C6FB-4FDB-AD79-30ACE99F2615}" type="sibTrans" cxnId="{81430D97-1866-4D95-A870-3150B29909ED}">
      <dgm:prSet/>
      <dgm:spPr/>
      <dgm:t>
        <a:bodyPr/>
        <a:lstStyle/>
        <a:p>
          <a:endParaRPr lang="fr-FR"/>
        </a:p>
      </dgm:t>
    </dgm:pt>
    <dgm:pt modelId="{D7A96F81-61F5-49CB-B710-69404BF1D27A}">
      <dgm:prSet/>
      <dgm:spPr/>
      <dgm:t>
        <a:bodyPr/>
        <a:lstStyle/>
        <a:p>
          <a:pPr rtl="1"/>
          <a:r>
            <a:rPr lang="ar-DZ" b="1" dirty="0" smtClean="0"/>
            <a:t>02_ الرفع من المستوى التقني والمعرفي للطالب.</a:t>
          </a:r>
          <a:endParaRPr lang="fr-FR" dirty="0"/>
        </a:p>
      </dgm:t>
    </dgm:pt>
    <dgm:pt modelId="{8837B161-BC86-43CA-BF75-71D41157F39A}" type="parTrans" cxnId="{59E0AAA3-6A45-418A-8406-5DFEED74E1B9}">
      <dgm:prSet/>
      <dgm:spPr/>
      <dgm:t>
        <a:bodyPr/>
        <a:lstStyle/>
        <a:p>
          <a:endParaRPr lang="fr-FR"/>
        </a:p>
      </dgm:t>
    </dgm:pt>
    <dgm:pt modelId="{3F87DD4F-5C9E-4345-AA2D-291AF2C6B49D}" type="sibTrans" cxnId="{59E0AAA3-6A45-418A-8406-5DFEED74E1B9}">
      <dgm:prSet/>
      <dgm:spPr/>
      <dgm:t>
        <a:bodyPr/>
        <a:lstStyle/>
        <a:p>
          <a:endParaRPr lang="fr-FR"/>
        </a:p>
      </dgm:t>
    </dgm:pt>
    <dgm:pt modelId="{1A9BE962-A586-4135-AB87-AD2E6B821F75}" type="pres">
      <dgm:prSet presAssocID="{0CE0370E-E248-4B30-99AC-607C8F0B0E79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DE40572-D2EE-4955-8643-BDC9CA7ECF3A}" type="pres">
      <dgm:prSet presAssocID="{E6619F4C-D514-4246-BC9E-6BECA12FC3C3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C574E4-0CC2-4BCA-A31A-3ED05D7C03D1}" type="pres">
      <dgm:prSet presAssocID="{E6619F4C-D514-4246-BC9E-6BECA12FC3C3}" presName="gear1srcNode" presStyleLbl="node1" presStyleIdx="0" presStyleCnt="2"/>
      <dgm:spPr/>
      <dgm:t>
        <a:bodyPr/>
        <a:lstStyle/>
        <a:p>
          <a:endParaRPr lang="fr-FR"/>
        </a:p>
      </dgm:t>
    </dgm:pt>
    <dgm:pt modelId="{27A1E3C8-7763-4FA7-8E42-E408154826B9}" type="pres">
      <dgm:prSet presAssocID="{E6619F4C-D514-4246-BC9E-6BECA12FC3C3}" presName="gear1dstNode" presStyleLbl="node1" presStyleIdx="0" presStyleCnt="2"/>
      <dgm:spPr/>
      <dgm:t>
        <a:bodyPr/>
        <a:lstStyle/>
        <a:p>
          <a:endParaRPr lang="fr-FR"/>
        </a:p>
      </dgm:t>
    </dgm:pt>
    <dgm:pt modelId="{E2480CAE-B4F6-48E4-82D0-2AB1A1084D8C}" type="pres">
      <dgm:prSet presAssocID="{D7A96F81-61F5-49CB-B710-69404BF1D27A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64208C-42D3-46A2-8AB4-4984643FC586}" type="pres">
      <dgm:prSet presAssocID="{D7A96F81-61F5-49CB-B710-69404BF1D27A}" presName="gear2srcNode" presStyleLbl="node1" presStyleIdx="1" presStyleCnt="2"/>
      <dgm:spPr/>
      <dgm:t>
        <a:bodyPr/>
        <a:lstStyle/>
        <a:p>
          <a:endParaRPr lang="fr-FR"/>
        </a:p>
      </dgm:t>
    </dgm:pt>
    <dgm:pt modelId="{95BFA67D-1B7B-45C7-8B6A-1417579B093F}" type="pres">
      <dgm:prSet presAssocID="{D7A96F81-61F5-49CB-B710-69404BF1D27A}" presName="gear2dstNode" presStyleLbl="node1" presStyleIdx="1" presStyleCnt="2"/>
      <dgm:spPr/>
      <dgm:t>
        <a:bodyPr/>
        <a:lstStyle/>
        <a:p>
          <a:endParaRPr lang="fr-FR"/>
        </a:p>
      </dgm:t>
    </dgm:pt>
    <dgm:pt modelId="{8D0ED27F-8858-429F-854A-371F5A192C64}" type="pres">
      <dgm:prSet presAssocID="{BD5493E2-C6FB-4FDB-AD79-30ACE99F2615}" presName="connector1" presStyleLbl="sibTrans2D1" presStyleIdx="0" presStyleCnt="2"/>
      <dgm:spPr/>
      <dgm:t>
        <a:bodyPr/>
        <a:lstStyle/>
        <a:p>
          <a:endParaRPr lang="fr-FR"/>
        </a:p>
      </dgm:t>
    </dgm:pt>
    <dgm:pt modelId="{4A91EEA1-1E7C-4C52-8E17-B6F5A84A476A}" type="pres">
      <dgm:prSet presAssocID="{3F87DD4F-5C9E-4345-AA2D-291AF2C6B49D}" presName="connector2" presStyleLbl="sibTrans2D1" presStyleIdx="1" presStyleCnt="2"/>
      <dgm:spPr/>
      <dgm:t>
        <a:bodyPr/>
        <a:lstStyle/>
        <a:p>
          <a:endParaRPr lang="fr-FR"/>
        </a:p>
      </dgm:t>
    </dgm:pt>
  </dgm:ptLst>
  <dgm:cxnLst>
    <dgm:cxn modelId="{74A07088-8140-411D-83B1-812F6D5FB557}" type="presOf" srcId="{BD5493E2-C6FB-4FDB-AD79-30ACE99F2615}" destId="{8D0ED27F-8858-429F-854A-371F5A192C64}" srcOrd="0" destOrd="0" presId="urn:microsoft.com/office/officeart/2005/8/layout/gear1"/>
    <dgm:cxn modelId="{09D7F28C-5590-4F8C-A152-9B54BD5401BA}" type="presOf" srcId="{0CE0370E-E248-4B30-99AC-607C8F0B0E79}" destId="{1A9BE962-A586-4135-AB87-AD2E6B821F75}" srcOrd="0" destOrd="0" presId="urn:microsoft.com/office/officeart/2005/8/layout/gear1"/>
    <dgm:cxn modelId="{7E0B0AE2-0A7E-417E-A382-32A10115173C}" type="presOf" srcId="{D7A96F81-61F5-49CB-B710-69404BF1D27A}" destId="{E2480CAE-B4F6-48E4-82D0-2AB1A1084D8C}" srcOrd="0" destOrd="0" presId="urn:microsoft.com/office/officeart/2005/8/layout/gear1"/>
    <dgm:cxn modelId="{59E0AAA3-6A45-418A-8406-5DFEED74E1B9}" srcId="{0CE0370E-E248-4B30-99AC-607C8F0B0E79}" destId="{D7A96F81-61F5-49CB-B710-69404BF1D27A}" srcOrd="1" destOrd="0" parTransId="{8837B161-BC86-43CA-BF75-71D41157F39A}" sibTransId="{3F87DD4F-5C9E-4345-AA2D-291AF2C6B49D}"/>
    <dgm:cxn modelId="{3E599D91-F1E6-4E49-84F1-C2E1E47C0B1B}" type="presOf" srcId="{E6619F4C-D514-4246-BC9E-6BECA12FC3C3}" destId="{5EC574E4-0CC2-4BCA-A31A-3ED05D7C03D1}" srcOrd="1" destOrd="0" presId="urn:microsoft.com/office/officeart/2005/8/layout/gear1"/>
    <dgm:cxn modelId="{EC1993AC-0CCB-4A3C-892B-9A2702856721}" type="presOf" srcId="{E6619F4C-D514-4246-BC9E-6BECA12FC3C3}" destId="{3DE40572-D2EE-4955-8643-BDC9CA7ECF3A}" srcOrd="0" destOrd="0" presId="urn:microsoft.com/office/officeart/2005/8/layout/gear1"/>
    <dgm:cxn modelId="{4D7378F7-B0B4-4B7D-9A6F-B049EB368680}" type="presOf" srcId="{E6619F4C-D514-4246-BC9E-6BECA12FC3C3}" destId="{27A1E3C8-7763-4FA7-8E42-E408154826B9}" srcOrd="2" destOrd="0" presId="urn:microsoft.com/office/officeart/2005/8/layout/gear1"/>
    <dgm:cxn modelId="{5C4EAB16-E1A7-4294-8CD0-F4BBAB047BD9}" type="presOf" srcId="{D7A96F81-61F5-49CB-B710-69404BF1D27A}" destId="{95BFA67D-1B7B-45C7-8B6A-1417579B093F}" srcOrd="2" destOrd="0" presId="urn:microsoft.com/office/officeart/2005/8/layout/gear1"/>
    <dgm:cxn modelId="{58E7DD4D-2FAA-41E9-9646-E46E44A63380}" type="presOf" srcId="{D7A96F81-61F5-49CB-B710-69404BF1D27A}" destId="{2B64208C-42D3-46A2-8AB4-4984643FC586}" srcOrd="1" destOrd="0" presId="urn:microsoft.com/office/officeart/2005/8/layout/gear1"/>
    <dgm:cxn modelId="{81430D97-1866-4D95-A870-3150B29909ED}" srcId="{0CE0370E-E248-4B30-99AC-607C8F0B0E79}" destId="{E6619F4C-D514-4246-BC9E-6BECA12FC3C3}" srcOrd="0" destOrd="0" parTransId="{AB4343D4-7B18-4286-BCF7-A8BF29971DEE}" sibTransId="{BD5493E2-C6FB-4FDB-AD79-30ACE99F2615}"/>
    <dgm:cxn modelId="{E633E89B-24FB-400E-B3F2-6C329B2E85B2}" type="presOf" srcId="{3F87DD4F-5C9E-4345-AA2D-291AF2C6B49D}" destId="{4A91EEA1-1E7C-4C52-8E17-B6F5A84A476A}" srcOrd="0" destOrd="0" presId="urn:microsoft.com/office/officeart/2005/8/layout/gear1"/>
    <dgm:cxn modelId="{7B84B350-118D-47C7-AC25-E2C769476DC1}" type="presParOf" srcId="{1A9BE962-A586-4135-AB87-AD2E6B821F75}" destId="{3DE40572-D2EE-4955-8643-BDC9CA7ECF3A}" srcOrd="0" destOrd="0" presId="urn:microsoft.com/office/officeart/2005/8/layout/gear1"/>
    <dgm:cxn modelId="{EDA7CC0B-04AF-4611-8C37-F95E1B630F00}" type="presParOf" srcId="{1A9BE962-A586-4135-AB87-AD2E6B821F75}" destId="{5EC574E4-0CC2-4BCA-A31A-3ED05D7C03D1}" srcOrd="1" destOrd="0" presId="urn:microsoft.com/office/officeart/2005/8/layout/gear1"/>
    <dgm:cxn modelId="{6914E562-2118-4F47-B7AE-5E4F8EF11E70}" type="presParOf" srcId="{1A9BE962-A586-4135-AB87-AD2E6B821F75}" destId="{27A1E3C8-7763-4FA7-8E42-E408154826B9}" srcOrd="2" destOrd="0" presId="urn:microsoft.com/office/officeart/2005/8/layout/gear1"/>
    <dgm:cxn modelId="{025FD0BA-2E33-41B1-8725-32E39F9DBBEB}" type="presParOf" srcId="{1A9BE962-A586-4135-AB87-AD2E6B821F75}" destId="{E2480CAE-B4F6-48E4-82D0-2AB1A1084D8C}" srcOrd="3" destOrd="0" presId="urn:microsoft.com/office/officeart/2005/8/layout/gear1"/>
    <dgm:cxn modelId="{C558BF86-045B-43F2-A9B6-1DE4CA5ED35E}" type="presParOf" srcId="{1A9BE962-A586-4135-AB87-AD2E6B821F75}" destId="{2B64208C-42D3-46A2-8AB4-4984643FC586}" srcOrd="4" destOrd="0" presId="urn:microsoft.com/office/officeart/2005/8/layout/gear1"/>
    <dgm:cxn modelId="{00ACAF70-2A0E-4597-B301-1F7374EBF78F}" type="presParOf" srcId="{1A9BE962-A586-4135-AB87-AD2E6B821F75}" destId="{95BFA67D-1B7B-45C7-8B6A-1417579B093F}" srcOrd="5" destOrd="0" presId="urn:microsoft.com/office/officeart/2005/8/layout/gear1"/>
    <dgm:cxn modelId="{392D41C2-8E33-473B-8148-0CC78FB289E9}" type="presParOf" srcId="{1A9BE962-A586-4135-AB87-AD2E6B821F75}" destId="{8D0ED27F-8858-429F-854A-371F5A192C64}" srcOrd="6" destOrd="0" presId="urn:microsoft.com/office/officeart/2005/8/layout/gear1"/>
    <dgm:cxn modelId="{9EC81B3D-1EEF-45B2-BBE2-D4A0A5A97DB9}" type="presParOf" srcId="{1A9BE962-A586-4135-AB87-AD2E6B821F75}" destId="{4A91EEA1-1E7C-4C52-8E17-B6F5A84A476A}" srcOrd="7" destOrd="0" presId="urn:microsoft.com/office/officeart/2005/8/layout/gear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433BF5-B146-4C15-BDA5-6FD89571FEBA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C23322F-9254-404B-80EE-1369B15ED401}">
      <dgm:prSet custT="1"/>
      <dgm:spPr/>
      <dgm:t>
        <a:bodyPr/>
        <a:lstStyle/>
        <a:p>
          <a:pPr rtl="1"/>
          <a:r>
            <a:rPr lang="ar-DZ" sz="2800" b="1" dirty="0" smtClean="0"/>
            <a:t>01_معرفة القواعد الأساسية للتخصص من خلال التوجيهات والمفاهيم ذات الصلة.</a:t>
          </a:r>
          <a:endParaRPr lang="fr-FR" sz="2800" b="1" dirty="0"/>
        </a:p>
      </dgm:t>
    </dgm:pt>
    <dgm:pt modelId="{5ED2ED79-1CA6-4666-B8E6-AE3979C3C1F6}" type="parTrans" cxnId="{67E3E5E5-8D08-42A7-AD1E-9A94BF548978}">
      <dgm:prSet/>
      <dgm:spPr/>
      <dgm:t>
        <a:bodyPr/>
        <a:lstStyle/>
        <a:p>
          <a:endParaRPr lang="fr-FR"/>
        </a:p>
      </dgm:t>
    </dgm:pt>
    <dgm:pt modelId="{577560B8-10E6-422A-B96C-C526D1FFE7FA}" type="sibTrans" cxnId="{67E3E5E5-8D08-42A7-AD1E-9A94BF548978}">
      <dgm:prSet/>
      <dgm:spPr/>
      <dgm:t>
        <a:bodyPr/>
        <a:lstStyle/>
        <a:p>
          <a:endParaRPr lang="fr-FR"/>
        </a:p>
      </dgm:t>
    </dgm:pt>
    <dgm:pt modelId="{2BCF0B72-23A0-421F-834A-CBA64F99ECE9}">
      <dgm:prSet custT="1"/>
      <dgm:spPr/>
      <dgm:t>
        <a:bodyPr/>
        <a:lstStyle/>
        <a:p>
          <a:pPr rtl="1"/>
          <a:r>
            <a:rPr lang="ar-DZ" sz="2800" b="1" dirty="0" smtClean="0"/>
            <a:t>02_ الاطلاع على بعض المعارف المتعلقة بمكونات جسم الإنسان ووظائفه</a:t>
          </a:r>
          <a:r>
            <a:rPr lang="ar-DZ" sz="2800" dirty="0" smtClean="0"/>
            <a:t>.</a:t>
          </a:r>
          <a:endParaRPr lang="fr-FR" sz="2800" dirty="0"/>
        </a:p>
      </dgm:t>
    </dgm:pt>
    <dgm:pt modelId="{7476D63F-A75A-44CB-B45A-213FDF53C906}" type="parTrans" cxnId="{5E680689-BEFF-49E0-BCE1-C0B7904A37D8}">
      <dgm:prSet/>
      <dgm:spPr/>
      <dgm:t>
        <a:bodyPr/>
        <a:lstStyle/>
        <a:p>
          <a:endParaRPr lang="fr-FR"/>
        </a:p>
      </dgm:t>
    </dgm:pt>
    <dgm:pt modelId="{839EDE34-BAA7-4854-B691-3450C3C8C91B}" type="sibTrans" cxnId="{5E680689-BEFF-49E0-BCE1-C0B7904A37D8}">
      <dgm:prSet/>
      <dgm:spPr/>
      <dgm:t>
        <a:bodyPr/>
        <a:lstStyle/>
        <a:p>
          <a:endParaRPr lang="fr-FR"/>
        </a:p>
      </dgm:t>
    </dgm:pt>
    <dgm:pt modelId="{315E55F0-FA6C-436E-8374-29568AB5A054}" type="pres">
      <dgm:prSet presAssocID="{DC433BF5-B146-4C15-BDA5-6FD89571FEB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15F1568-4F1B-4292-9E73-88902F4F0FFC}" type="pres">
      <dgm:prSet presAssocID="{2C23322F-9254-404B-80EE-1369B15ED4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C0E045-6CF8-4752-9BBC-1BD16436EC03}" type="pres">
      <dgm:prSet presAssocID="{577560B8-10E6-422A-B96C-C526D1FFE7FA}" presName="sibTrans" presStyleLbl="sibTrans2D1" presStyleIdx="0" presStyleCnt="2"/>
      <dgm:spPr/>
      <dgm:t>
        <a:bodyPr/>
        <a:lstStyle/>
        <a:p>
          <a:endParaRPr lang="fr-FR"/>
        </a:p>
      </dgm:t>
    </dgm:pt>
    <dgm:pt modelId="{5E59A0E2-EDCC-4810-A7E2-66613D8AB9F1}" type="pres">
      <dgm:prSet presAssocID="{577560B8-10E6-422A-B96C-C526D1FFE7FA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139F232A-FFB8-4940-A68E-974D1ABC70C3}" type="pres">
      <dgm:prSet presAssocID="{2BCF0B72-23A0-421F-834A-CBA64F99ECE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D2BB8D-2EA4-460C-901A-68B9C8E8BD5A}" type="pres">
      <dgm:prSet presAssocID="{839EDE34-BAA7-4854-B691-3450C3C8C91B}" presName="sibTrans" presStyleLbl="sibTrans2D1" presStyleIdx="1" presStyleCnt="2"/>
      <dgm:spPr/>
      <dgm:t>
        <a:bodyPr/>
        <a:lstStyle/>
        <a:p>
          <a:endParaRPr lang="fr-FR"/>
        </a:p>
      </dgm:t>
    </dgm:pt>
    <dgm:pt modelId="{89EF320D-4905-42E2-A6A5-071B056A8208}" type="pres">
      <dgm:prSet presAssocID="{839EDE34-BAA7-4854-B691-3450C3C8C91B}" presName="connectorText" presStyleLbl="sibTrans2D1" presStyleIdx="1" presStyleCnt="2"/>
      <dgm:spPr/>
      <dgm:t>
        <a:bodyPr/>
        <a:lstStyle/>
        <a:p>
          <a:endParaRPr lang="fr-FR"/>
        </a:p>
      </dgm:t>
    </dgm:pt>
  </dgm:ptLst>
  <dgm:cxnLst>
    <dgm:cxn modelId="{0753E95F-8E53-45C1-B0CF-C01F479C8118}" type="presOf" srcId="{2BCF0B72-23A0-421F-834A-CBA64F99ECE9}" destId="{139F232A-FFB8-4940-A68E-974D1ABC70C3}" srcOrd="0" destOrd="0" presId="urn:microsoft.com/office/officeart/2005/8/layout/cycle2"/>
    <dgm:cxn modelId="{88EE201F-4CDC-4AD3-A953-893162E4AEBF}" type="presOf" srcId="{577560B8-10E6-422A-B96C-C526D1FFE7FA}" destId="{45C0E045-6CF8-4752-9BBC-1BD16436EC03}" srcOrd="0" destOrd="0" presId="urn:microsoft.com/office/officeart/2005/8/layout/cycle2"/>
    <dgm:cxn modelId="{D01C015F-41C0-4E65-AA5A-FF003FD3B18D}" type="presOf" srcId="{DC433BF5-B146-4C15-BDA5-6FD89571FEBA}" destId="{315E55F0-FA6C-436E-8374-29568AB5A054}" srcOrd="0" destOrd="0" presId="urn:microsoft.com/office/officeart/2005/8/layout/cycle2"/>
    <dgm:cxn modelId="{67E3E5E5-8D08-42A7-AD1E-9A94BF548978}" srcId="{DC433BF5-B146-4C15-BDA5-6FD89571FEBA}" destId="{2C23322F-9254-404B-80EE-1369B15ED401}" srcOrd="0" destOrd="0" parTransId="{5ED2ED79-1CA6-4666-B8E6-AE3979C3C1F6}" sibTransId="{577560B8-10E6-422A-B96C-C526D1FFE7FA}"/>
    <dgm:cxn modelId="{5CE9B28E-1DC2-4E15-8001-86872AA7CC07}" type="presOf" srcId="{839EDE34-BAA7-4854-B691-3450C3C8C91B}" destId="{27D2BB8D-2EA4-460C-901A-68B9C8E8BD5A}" srcOrd="0" destOrd="0" presId="urn:microsoft.com/office/officeart/2005/8/layout/cycle2"/>
    <dgm:cxn modelId="{9007EB1D-B231-4360-8ACC-88B479747A76}" type="presOf" srcId="{577560B8-10E6-422A-B96C-C526D1FFE7FA}" destId="{5E59A0E2-EDCC-4810-A7E2-66613D8AB9F1}" srcOrd="1" destOrd="0" presId="urn:microsoft.com/office/officeart/2005/8/layout/cycle2"/>
    <dgm:cxn modelId="{5E680689-BEFF-49E0-BCE1-C0B7904A37D8}" srcId="{DC433BF5-B146-4C15-BDA5-6FD89571FEBA}" destId="{2BCF0B72-23A0-421F-834A-CBA64F99ECE9}" srcOrd="1" destOrd="0" parTransId="{7476D63F-A75A-44CB-B45A-213FDF53C906}" sibTransId="{839EDE34-BAA7-4854-B691-3450C3C8C91B}"/>
    <dgm:cxn modelId="{DA4E087A-E7C1-4282-9790-3D9287983FE1}" type="presOf" srcId="{839EDE34-BAA7-4854-B691-3450C3C8C91B}" destId="{89EF320D-4905-42E2-A6A5-071B056A8208}" srcOrd="1" destOrd="0" presId="urn:microsoft.com/office/officeart/2005/8/layout/cycle2"/>
    <dgm:cxn modelId="{A0CB54AF-C72D-42F0-889A-DDF2E69D2725}" type="presOf" srcId="{2C23322F-9254-404B-80EE-1369B15ED401}" destId="{515F1568-4F1B-4292-9E73-88902F4F0FFC}" srcOrd="0" destOrd="0" presId="urn:microsoft.com/office/officeart/2005/8/layout/cycle2"/>
    <dgm:cxn modelId="{86578F2B-F6A1-485A-B319-A354C08F4432}" type="presParOf" srcId="{315E55F0-FA6C-436E-8374-29568AB5A054}" destId="{515F1568-4F1B-4292-9E73-88902F4F0FFC}" srcOrd="0" destOrd="0" presId="urn:microsoft.com/office/officeart/2005/8/layout/cycle2"/>
    <dgm:cxn modelId="{FC3DE7E9-B9EF-483E-9B79-323DD76479EA}" type="presParOf" srcId="{315E55F0-FA6C-436E-8374-29568AB5A054}" destId="{45C0E045-6CF8-4752-9BBC-1BD16436EC03}" srcOrd="1" destOrd="0" presId="urn:microsoft.com/office/officeart/2005/8/layout/cycle2"/>
    <dgm:cxn modelId="{A74B3C01-2782-4285-B0D8-190045C75EB6}" type="presParOf" srcId="{45C0E045-6CF8-4752-9BBC-1BD16436EC03}" destId="{5E59A0E2-EDCC-4810-A7E2-66613D8AB9F1}" srcOrd="0" destOrd="0" presId="urn:microsoft.com/office/officeart/2005/8/layout/cycle2"/>
    <dgm:cxn modelId="{696FCDFD-DF6B-4C30-9BDC-3C00D77E8676}" type="presParOf" srcId="{315E55F0-FA6C-436E-8374-29568AB5A054}" destId="{139F232A-FFB8-4940-A68E-974D1ABC70C3}" srcOrd="2" destOrd="0" presId="urn:microsoft.com/office/officeart/2005/8/layout/cycle2"/>
    <dgm:cxn modelId="{336D7C5E-C52E-4EE9-A0D1-3573043A03FC}" type="presParOf" srcId="{315E55F0-FA6C-436E-8374-29568AB5A054}" destId="{27D2BB8D-2EA4-460C-901A-68B9C8E8BD5A}" srcOrd="3" destOrd="0" presId="urn:microsoft.com/office/officeart/2005/8/layout/cycle2"/>
    <dgm:cxn modelId="{81856691-6C9C-41F5-B41E-077D489F8818}" type="presParOf" srcId="{27D2BB8D-2EA4-460C-901A-68B9C8E8BD5A}" destId="{89EF320D-4905-42E2-A6A5-071B056A8208}" srcOrd="0" destOrd="0" presId="urn:microsoft.com/office/officeart/2005/8/layout/cycle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ED35FA-1E72-4D8C-85FF-2EFB400B03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DC9C55A-0C82-4E44-8450-3B6F8C06506A}" type="pres">
      <dgm:prSet presAssocID="{31ED35FA-1E72-4D8C-85FF-2EFB400B03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F02C78DF-0164-424F-B351-BB52FE54F6A9}" type="presOf" srcId="{31ED35FA-1E72-4D8C-85FF-2EFB400B0386}" destId="{CDC9C55A-0C82-4E44-8450-3B6F8C06506A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804D77-6B37-4A81-8E21-CDFEA3162B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14223DC1-BF8E-4170-BF17-94BA4C62EAC7}" type="pres">
      <dgm:prSet presAssocID="{A5804D77-6B37-4A81-8E21-CDFEA3162B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</dgm:ptLst>
  <dgm:cxnLst>
    <dgm:cxn modelId="{75421C18-6163-4164-A5E1-C45D8506FD8E}" type="presOf" srcId="{A5804D77-6B37-4A81-8E21-CDFEA3162B72}" destId="{14223DC1-BF8E-4170-BF17-94BA4C62EAC7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7D7F-2772-46F8-9B46-9E57566779CB}" type="datetimeFigureOut">
              <a:rPr lang="fr-FR" smtClean="0"/>
              <a:pPr/>
              <a:t>12/10/2023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FE740-6AD7-49E3-A073-FA2E6E49A3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transition>
    <p:fade thruBlk="1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12/10/2023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Data" Target="../diagrams/data5.xml"/><Relationship Id="rId7" Type="http://schemas.openxmlformats.org/officeDocument/2006/relationships/diagramData" Target="../diagrams/data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diagramColors" Target="../diagrams/colors6.xml"/><Relationship Id="rId4" Type="http://schemas.openxmlformats.org/officeDocument/2006/relationships/diagramLayout" Target="../diagrams/layout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QuickStyle" Target="../diagrams/quickStyle10.xml"/><Relationship Id="rId3" Type="http://schemas.openxmlformats.org/officeDocument/2006/relationships/diagramData" Target="../diagrams/data8.xml"/><Relationship Id="rId7" Type="http://schemas.openxmlformats.org/officeDocument/2006/relationships/diagramData" Target="../diagrams/data9.xml"/><Relationship Id="rId12" Type="http://schemas.openxmlformats.org/officeDocument/2006/relationships/diagramLayout" Target="../diagrams/layout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Data" Target="../diagrams/data10.xml"/><Relationship Id="rId5" Type="http://schemas.openxmlformats.org/officeDocument/2006/relationships/diagramQuickStyle" Target="../diagrams/quickStyle8.xml"/><Relationship Id="rId10" Type="http://schemas.openxmlformats.org/officeDocument/2006/relationships/diagramColors" Target="../diagrams/colors9.xml"/><Relationship Id="rId4" Type="http://schemas.openxmlformats.org/officeDocument/2006/relationships/diagramLayout" Target="../diagrams/layout8.xml"/><Relationship Id="rId9" Type="http://schemas.openxmlformats.org/officeDocument/2006/relationships/diagramQuickStyle" Target="../diagrams/quickStyle9.xml"/><Relationship Id="rId14" Type="http://schemas.openxmlformats.org/officeDocument/2006/relationships/diagramColors" Target="../diagrams/colors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prstTxWarp prst="textStop">
              <a:avLst/>
            </a:prstTxWarp>
            <a:normAutofit fontScale="90000"/>
          </a:bodyPr>
          <a:lstStyle/>
          <a:p>
            <a:pPr rtl="1"/>
            <a:r>
              <a:rPr lang="ar-DZ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ar-DZ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ar-DZ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وزارة التعليم العالي والبحث العلمي.</a:t>
            </a:r>
            <a:br>
              <a:rPr lang="ar-DZ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ar-DZ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كلية العلوم الإنسانية والاجتماعية.</a:t>
            </a:r>
            <a:br>
              <a:rPr lang="ar-DZ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ar-DZ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_قسم علوم وتقنيات النشاطات البدنية والرياضية</a:t>
            </a:r>
            <a:r>
              <a:rPr lang="ar-DZ" sz="1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</a:t>
            </a:r>
            <a:r>
              <a:rPr lang="ar-DZ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fr-F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Diagramme 5"/>
          <p:cNvGraphicFramePr/>
          <p:nvPr/>
        </p:nvGraphicFramePr>
        <p:xfrm>
          <a:off x="1071538" y="1857364"/>
          <a:ext cx="640080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me 7"/>
          <p:cNvGraphicFramePr/>
          <p:nvPr/>
        </p:nvGraphicFramePr>
        <p:xfrm>
          <a:off x="500034" y="5000636"/>
          <a:ext cx="785818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286116" y="614364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2023_2024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9" name="Group 56">
            <a:extLst>
              <a:ext uri="{FF2B5EF4-FFF2-40B4-BE49-F238E27FC236}">
                <a16:creationId xmlns="" xmlns:a16="http://schemas.microsoft.com/office/drawing/2014/main" id="{1060290E-6035-4BE2-AC23-93A6F8E1008B}"/>
              </a:ext>
            </a:extLst>
          </p:cNvPr>
          <p:cNvGrpSpPr/>
          <p:nvPr/>
        </p:nvGrpSpPr>
        <p:grpSpPr>
          <a:xfrm>
            <a:off x="5715008" y="1714488"/>
            <a:ext cx="3214710" cy="3071834"/>
            <a:chOff x="8276234" y="829027"/>
            <a:chExt cx="3105562" cy="5470923"/>
          </a:xfrm>
        </p:grpSpPr>
        <p:grpSp>
          <p:nvGrpSpPr>
            <p:cNvPr id="10" name="Group 2">
              <a:extLst>
                <a:ext uri="{FF2B5EF4-FFF2-40B4-BE49-F238E27FC236}">
                  <a16:creationId xmlns="" xmlns:a16="http://schemas.microsoft.com/office/drawing/2014/main" id="{B53ADF19-89C7-45C3-A3AD-986D1E0A9AAB}"/>
                </a:ext>
              </a:extLst>
            </p:cNvPr>
            <p:cNvGrpSpPr/>
            <p:nvPr/>
          </p:nvGrpSpPr>
          <p:grpSpPr>
            <a:xfrm>
              <a:off x="8276234" y="829027"/>
              <a:ext cx="3105562" cy="5470923"/>
              <a:chOff x="8361959" y="779589"/>
              <a:chExt cx="3105562" cy="5470923"/>
            </a:xfrm>
          </p:grpSpPr>
          <p:sp>
            <p:nvSpPr>
              <p:cNvPr id="22" name="Freeform: Shape 8">
                <a:extLst>
                  <a:ext uri="{FF2B5EF4-FFF2-40B4-BE49-F238E27FC236}">
                    <a16:creationId xmlns="" xmlns:a16="http://schemas.microsoft.com/office/drawing/2014/main" id="{53811F6F-B16C-4607-B75F-3E4DC2E91A5C}"/>
                  </a:ext>
                </a:extLst>
              </p:cNvPr>
              <p:cNvSpPr/>
              <p:nvPr/>
            </p:nvSpPr>
            <p:spPr>
              <a:xfrm>
                <a:off x="8746076" y="779589"/>
                <a:ext cx="2318640" cy="1088185"/>
              </a:xfrm>
              <a:custGeom>
                <a:avLst/>
                <a:gdLst>
                  <a:gd name="connsiteX0" fmla="*/ 1136898 w 2318640"/>
                  <a:gd name="connsiteY0" fmla="*/ 0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18" fmla="*/ 1120743 w 2318640"/>
                  <a:gd name="connsiteY18" fmla="*/ 357 h 1088411"/>
                  <a:gd name="connsiteX0" fmla="*/ 1120743 w 2318640"/>
                  <a:gd name="connsiteY0" fmla="*/ 357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18" fmla="*/ 1120743 w 2318640"/>
                  <a:gd name="connsiteY18" fmla="*/ 357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460537 w 2318640"/>
                  <a:gd name="connsiteY4" fmla="*/ 3260 h 1088411"/>
                  <a:gd name="connsiteX5" fmla="*/ 1812913 w 2318640"/>
                  <a:gd name="connsiteY5" fmla="*/ 31875 h 1088411"/>
                  <a:gd name="connsiteX6" fmla="*/ 2061087 w 2318640"/>
                  <a:gd name="connsiteY6" fmla="*/ 277475 h 1088411"/>
                  <a:gd name="connsiteX7" fmla="*/ 2318640 w 2318640"/>
                  <a:gd name="connsiteY7" fmla="*/ 1088411 h 1088411"/>
                  <a:gd name="connsiteX8" fmla="*/ 2043057 w 2318640"/>
                  <a:gd name="connsiteY8" fmla="*/ 1053860 h 1088411"/>
                  <a:gd name="connsiteX9" fmla="*/ 1197897 w 2318640"/>
                  <a:gd name="connsiteY9" fmla="*/ 1053860 h 1088411"/>
                  <a:gd name="connsiteX10" fmla="*/ 1120743 w 2318640"/>
                  <a:gd name="connsiteY10" fmla="*/ 1053860 h 1088411"/>
                  <a:gd name="connsiteX11" fmla="*/ 275583 w 2318640"/>
                  <a:gd name="connsiteY11" fmla="*/ 1053860 h 1088411"/>
                  <a:gd name="connsiteX12" fmla="*/ 0 w 2318640"/>
                  <a:gd name="connsiteY12" fmla="*/ 1088411 h 1088411"/>
                  <a:gd name="connsiteX13" fmla="*/ 257553 w 2318640"/>
                  <a:gd name="connsiteY13" fmla="*/ 277475 h 1088411"/>
                  <a:gd name="connsiteX14" fmla="*/ 505727 w 2318640"/>
                  <a:gd name="connsiteY14" fmla="*/ 31875 h 1088411"/>
                  <a:gd name="connsiteX15" fmla="*/ 858103 w 2318640"/>
                  <a:gd name="connsiteY15" fmla="*/ 3260 h 1088411"/>
                  <a:gd name="connsiteX16" fmla="*/ 1120743 w 2318640"/>
                  <a:gd name="connsiteY16" fmla="*/ 614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460537 w 2318640"/>
                  <a:gd name="connsiteY3" fmla="*/ 3260 h 1088411"/>
                  <a:gd name="connsiteX4" fmla="*/ 1812913 w 2318640"/>
                  <a:gd name="connsiteY4" fmla="*/ 31875 h 1088411"/>
                  <a:gd name="connsiteX5" fmla="*/ 2061087 w 2318640"/>
                  <a:gd name="connsiteY5" fmla="*/ 277475 h 1088411"/>
                  <a:gd name="connsiteX6" fmla="*/ 2318640 w 2318640"/>
                  <a:gd name="connsiteY6" fmla="*/ 1088411 h 1088411"/>
                  <a:gd name="connsiteX7" fmla="*/ 2043057 w 2318640"/>
                  <a:gd name="connsiteY7" fmla="*/ 1053860 h 1088411"/>
                  <a:gd name="connsiteX8" fmla="*/ 1197897 w 2318640"/>
                  <a:gd name="connsiteY8" fmla="*/ 1053860 h 1088411"/>
                  <a:gd name="connsiteX9" fmla="*/ 1120743 w 2318640"/>
                  <a:gd name="connsiteY9" fmla="*/ 1053860 h 1088411"/>
                  <a:gd name="connsiteX10" fmla="*/ 275583 w 2318640"/>
                  <a:gd name="connsiteY10" fmla="*/ 1053860 h 1088411"/>
                  <a:gd name="connsiteX11" fmla="*/ 0 w 2318640"/>
                  <a:gd name="connsiteY11" fmla="*/ 1088411 h 1088411"/>
                  <a:gd name="connsiteX12" fmla="*/ 257553 w 2318640"/>
                  <a:gd name="connsiteY12" fmla="*/ 277475 h 1088411"/>
                  <a:gd name="connsiteX13" fmla="*/ 505727 w 2318640"/>
                  <a:gd name="connsiteY13" fmla="*/ 31875 h 1088411"/>
                  <a:gd name="connsiteX14" fmla="*/ 858103 w 2318640"/>
                  <a:gd name="connsiteY14" fmla="*/ 3260 h 1088411"/>
                  <a:gd name="connsiteX15" fmla="*/ 1120743 w 2318640"/>
                  <a:gd name="connsiteY15" fmla="*/ 614 h 1088411"/>
                  <a:gd name="connsiteX0" fmla="*/ 1120743 w 2318640"/>
                  <a:gd name="connsiteY0" fmla="*/ 388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  <a:gd name="connsiteX14" fmla="*/ 1120743 w 2318640"/>
                  <a:gd name="connsiteY14" fmla="*/ 388 h 1088185"/>
                  <a:gd name="connsiteX0" fmla="*/ 858103 w 2318640"/>
                  <a:gd name="connsiteY0" fmla="*/ 3034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  <a:gd name="connsiteX0" fmla="*/ 858103 w 2318640"/>
                  <a:gd name="connsiteY0" fmla="*/ 3034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8640" h="1088185">
                    <a:moveTo>
                      <a:pt x="858103" y="3034"/>
                    </a:moveTo>
                    <a:lnTo>
                      <a:pt x="1159320" y="0"/>
                    </a:lnTo>
                    <a:lnTo>
                      <a:pt x="1460537" y="3034"/>
                    </a:lnTo>
                    <a:cubicBezTo>
                      <a:pt x="1572280" y="7501"/>
                      <a:pt x="1688813" y="16195"/>
                      <a:pt x="1812913" y="31649"/>
                    </a:cubicBezTo>
                    <a:cubicBezTo>
                      <a:pt x="2006913" y="54831"/>
                      <a:pt x="2061087" y="137340"/>
                      <a:pt x="2061087" y="277249"/>
                    </a:cubicBezTo>
                    <a:cubicBezTo>
                      <a:pt x="2073966" y="780742"/>
                      <a:pt x="2179548" y="875755"/>
                      <a:pt x="2318640" y="1088185"/>
                    </a:cubicBezTo>
                    <a:cubicBezTo>
                      <a:pt x="2226779" y="1076668"/>
                      <a:pt x="2140070" y="1054848"/>
                      <a:pt x="2043057" y="1053634"/>
                    </a:cubicBezTo>
                    <a:lnTo>
                      <a:pt x="1197897" y="1053634"/>
                    </a:lnTo>
                    <a:lnTo>
                      <a:pt x="1120743" y="1053634"/>
                    </a:lnTo>
                    <a:lnTo>
                      <a:pt x="275583" y="1053634"/>
                    </a:lnTo>
                    <a:cubicBezTo>
                      <a:pt x="178570" y="1054848"/>
                      <a:pt x="91861" y="1076668"/>
                      <a:pt x="0" y="1088185"/>
                    </a:cubicBezTo>
                    <a:cubicBezTo>
                      <a:pt x="139092" y="875755"/>
                      <a:pt x="244674" y="780742"/>
                      <a:pt x="257553" y="277249"/>
                    </a:cubicBezTo>
                    <a:cubicBezTo>
                      <a:pt x="257553" y="137340"/>
                      <a:pt x="311727" y="54831"/>
                      <a:pt x="505727" y="31649"/>
                    </a:cubicBezTo>
                    <a:cubicBezTo>
                      <a:pt x="629827" y="16195"/>
                      <a:pt x="746360" y="7501"/>
                      <a:pt x="858103" y="3034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9">
                <a:extLst>
                  <a:ext uri="{FF2B5EF4-FFF2-40B4-BE49-F238E27FC236}">
                    <a16:creationId xmlns="" xmlns:a16="http://schemas.microsoft.com/office/drawing/2014/main" id="{C5DF2C92-D9A9-4AA6-8E9C-A5358BC7B19B}"/>
                  </a:ext>
                </a:extLst>
              </p:cNvPr>
              <p:cNvSpPr/>
              <p:nvPr/>
            </p:nvSpPr>
            <p:spPr>
              <a:xfrm rot="10800000">
                <a:off x="8801171" y="5162327"/>
                <a:ext cx="2318640" cy="1088185"/>
              </a:xfrm>
              <a:custGeom>
                <a:avLst/>
                <a:gdLst>
                  <a:gd name="connsiteX0" fmla="*/ 1136898 w 2318640"/>
                  <a:gd name="connsiteY0" fmla="*/ 0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18" fmla="*/ 1120743 w 2318640"/>
                  <a:gd name="connsiteY18" fmla="*/ 357 h 1088411"/>
                  <a:gd name="connsiteX0" fmla="*/ 1120743 w 2318640"/>
                  <a:gd name="connsiteY0" fmla="*/ 357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18" fmla="*/ 1120743 w 2318640"/>
                  <a:gd name="connsiteY18" fmla="*/ 357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197897 w 2318640"/>
                  <a:gd name="connsiteY4" fmla="*/ 614 h 1088411"/>
                  <a:gd name="connsiteX5" fmla="*/ 1460537 w 2318640"/>
                  <a:gd name="connsiteY5" fmla="*/ 3260 h 1088411"/>
                  <a:gd name="connsiteX6" fmla="*/ 1812913 w 2318640"/>
                  <a:gd name="connsiteY6" fmla="*/ 31875 h 1088411"/>
                  <a:gd name="connsiteX7" fmla="*/ 2061087 w 2318640"/>
                  <a:gd name="connsiteY7" fmla="*/ 277475 h 1088411"/>
                  <a:gd name="connsiteX8" fmla="*/ 2318640 w 2318640"/>
                  <a:gd name="connsiteY8" fmla="*/ 1088411 h 1088411"/>
                  <a:gd name="connsiteX9" fmla="*/ 2043057 w 2318640"/>
                  <a:gd name="connsiteY9" fmla="*/ 1053860 h 1088411"/>
                  <a:gd name="connsiteX10" fmla="*/ 1197897 w 2318640"/>
                  <a:gd name="connsiteY10" fmla="*/ 1053860 h 1088411"/>
                  <a:gd name="connsiteX11" fmla="*/ 1120743 w 2318640"/>
                  <a:gd name="connsiteY11" fmla="*/ 1053860 h 1088411"/>
                  <a:gd name="connsiteX12" fmla="*/ 275583 w 2318640"/>
                  <a:gd name="connsiteY12" fmla="*/ 1053860 h 1088411"/>
                  <a:gd name="connsiteX13" fmla="*/ 0 w 2318640"/>
                  <a:gd name="connsiteY13" fmla="*/ 1088411 h 1088411"/>
                  <a:gd name="connsiteX14" fmla="*/ 257553 w 2318640"/>
                  <a:gd name="connsiteY14" fmla="*/ 277475 h 1088411"/>
                  <a:gd name="connsiteX15" fmla="*/ 505727 w 2318640"/>
                  <a:gd name="connsiteY15" fmla="*/ 31875 h 1088411"/>
                  <a:gd name="connsiteX16" fmla="*/ 858103 w 2318640"/>
                  <a:gd name="connsiteY16" fmla="*/ 3260 h 1088411"/>
                  <a:gd name="connsiteX17" fmla="*/ 1120743 w 2318640"/>
                  <a:gd name="connsiteY17" fmla="*/ 614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197897 w 2318640"/>
                  <a:gd name="connsiteY3" fmla="*/ 357 h 1088411"/>
                  <a:gd name="connsiteX4" fmla="*/ 1460537 w 2318640"/>
                  <a:gd name="connsiteY4" fmla="*/ 3260 h 1088411"/>
                  <a:gd name="connsiteX5" fmla="*/ 1812913 w 2318640"/>
                  <a:gd name="connsiteY5" fmla="*/ 31875 h 1088411"/>
                  <a:gd name="connsiteX6" fmla="*/ 2061087 w 2318640"/>
                  <a:gd name="connsiteY6" fmla="*/ 277475 h 1088411"/>
                  <a:gd name="connsiteX7" fmla="*/ 2318640 w 2318640"/>
                  <a:gd name="connsiteY7" fmla="*/ 1088411 h 1088411"/>
                  <a:gd name="connsiteX8" fmla="*/ 2043057 w 2318640"/>
                  <a:gd name="connsiteY8" fmla="*/ 1053860 h 1088411"/>
                  <a:gd name="connsiteX9" fmla="*/ 1197897 w 2318640"/>
                  <a:gd name="connsiteY9" fmla="*/ 1053860 h 1088411"/>
                  <a:gd name="connsiteX10" fmla="*/ 1120743 w 2318640"/>
                  <a:gd name="connsiteY10" fmla="*/ 1053860 h 1088411"/>
                  <a:gd name="connsiteX11" fmla="*/ 275583 w 2318640"/>
                  <a:gd name="connsiteY11" fmla="*/ 1053860 h 1088411"/>
                  <a:gd name="connsiteX12" fmla="*/ 0 w 2318640"/>
                  <a:gd name="connsiteY12" fmla="*/ 1088411 h 1088411"/>
                  <a:gd name="connsiteX13" fmla="*/ 257553 w 2318640"/>
                  <a:gd name="connsiteY13" fmla="*/ 277475 h 1088411"/>
                  <a:gd name="connsiteX14" fmla="*/ 505727 w 2318640"/>
                  <a:gd name="connsiteY14" fmla="*/ 31875 h 1088411"/>
                  <a:gd name="connsiteX15" fmla="*/ 858103 w 2318640"/>
                  <a:gd name="connsiteY15" fmla="*/ 3260 h 1088411"/>
                  <a:gd name="connsiteX16" fmla="*/ 1120743 w 2318640"/>
                  <a:gd name="connsiteY16" fmla="*/ 614 h 1088411"/>
                  <a:gd name="connsiteX0" fmla="*/ 1120743 w 2318640"/>
                  <a:gd name="connsiteY0" fmla="*/ 614 h 1088411"/>
                  <a:gd name="connsiteX1" fmla="*/ 1159320 w 2318640"/>
                  <a:gd name="connsiteY1" fmla="*/ 226 h 1088411"/>
                  <a:gd name="connsiteX2" fmla="*/ 1181742 w 2318640"/>
                  <a:gd name="connsiteY2" fmla="*/ 0 h 1088411"/>
                  <a:gd name="connsiteX3" fmla="*/ 1460537 w 2318640"/>
                  <a:gd name="connsiteY3" fmla="*/ 3260 h 1088411"/>
                  <a:gd name="connsiteX4" fmla="*/ 1812913 w 2318640"/>
                  <a:gd name="connsiteY4" fmla="*/ 31875 h 1088411"/>
                  <a:gd name="connsiteX5" fmla="*/ 2061087 w 2318640"/>
                  <a:gd name="connsiteY5" fmla="*/ 277475 h 1088411"/>
                  <a:gd name="connsiteX6" fmla="*/ 2318640 w 2318640"/>
                  <a:gd name="connsiteY6" fmla="*/ 1088411 h 1088411"/>
                  <a:gd name="connsiteX7" fmla="*/ 2043057 w 2318640"/>
                  <a:gd name="connsiteY7" fmla="*/ 1053860 h 1088411"/>
                  <a:gd name="connsiteX8" fmla="*/ 1197897 w 2318640"/>
                  <a:gd name="connsiteY8" fmla="*/ 1053860 h 1088411"/>
                  <a:gd name="connsiteX9" fmla="*/ 1120743 w 2318640"/>
                  <a:gd name="connsiteY9" fmla="*/ 1053860 h 1088411"/>
                  <a:gd name="connsiteX10" fmla="*/ 275583 w 2318640"/>
                  <a:gd name="connsiteY10" fmla="*/ 1053860 h 1088411"/>
                  <a:gd name="connsiteX11" fmla="*/ 0 w 2318640"/>
                  <a:gd name="connsiteY11" fmla="*/ 1088411 h 1088411"/>
                  <a:gd name="connsiteX12" fmla="*/ 257553 w 2318640"/>
                  <a:gd name="connsiteY12" fmla="*/ 277475 h 1088411"/>
                  <a:gd name="connsiteX13" fmla="*/ 505727 w 2318640"/>
                  <a:gd name="connsiteY13" fmla="*/ 31875 h 1088411"/>
                  <a:gd name="connsiteX14" fmla="*/ 858103 w 2318640"/>
                  <a:gd name="connsiteY14" fmla="*/ 3260 h 1088411"/>
                  <a:gd name="connsiteX15" fmla="*/ 1120743 w 2318640"/>
                  <a:gd name="connsiteY15" fmla="*/ 614 h 1088411"/>
                  <a:gd name="connsiteX0" fmla="*/ 1120743 w 2318640"/>
                  <a:gd name="connsiteY0" fmla="*/ 388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  <a:gd name="connsiteX14" fmla="*/ 1120743 w 2318640"/>
                  <a:gd name="connsiteY14" fmla="*/ 388 h 1088185"/>
                  <a:gd name="connsiteX0" fmla="*/ 858103 w 2318640"/>
                  <a:gd name="connsiteY0" fmla="*/ 3034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  <a:gd name="connsiteX0" fmla="*/ 858103 w 2318640"/>
                  <a:gd name="connsiteY0" fmla="*/ 3034 h 1088185"/>
                  <a:gd name="connsiteX1" fmla="*/ 1159320 w 2318640"/>
                  <a:gd name="connsiteY1" fmla="*/ 0 h 1088185"/>
                  <a:gd name="connsiteX2" fmla="*/ 1460537 w 2318640"/>
                  <a:gd name="connsiteY2" fmla="*/ 3034 h 1088185"/>
                  <a:gd name="connsiteX3" fmla="*/ 1812913 w 2318640"/>
                  <a:gd name="connsiteY3" fmla="*/ 31649 h 1088185"/>
                  <a:gd name="connsiteX4" fmla="*/ 2061087 w 2318640"/>
                  <a:gd name="connsiteY4" fmla="*/ 277249 h 1088185"/>
                  <a:gd name="connsiteX5" fmla="*/ 2318640 w 2318640"/>
                  <a:gd name="connsiteY5" fmla="*/ 1088185 h 1088185"/>
                  <a:gd name="connsiteX6" fmla="*/ 2043057 w 2318640"/>
                  <a:gd name="connsiteY6" fmla="*/ 1053634 h 1088185"/>
                  <a:gd name="connsiteX7" fmla="*/ 1197897 w 2318640"/>
                  <a:gd name="connsiteY7" fmla="*/ 1053634 h 1088185"/>
                  <a:gd name="connsiteX8" fmla="*/ 1120743 w 2318640"/>
                  <a:gd name="connsiteY8" fmla="*/ 1053634 h 1088185"/>
                  <a:gd name="connsiteX9" fmla="*/ 275583 w 2318640"/>
                  <a:gd name="connsiteY9" fmla="*/ 1053634 h 1088185"/>
                  <a:gd name="connsiteX10" fmla="*/ 0 w 2318640"/>
                  <a:gd name="connsiteY10" fmla="*/ 1088185 h 1088185"/>
                  <a:gd name="connsiteX11" fmla="*/ 257553 w 2318640"/>
                  <a:gd name="connsiteY11" fmla="*/ 277249 h 1088185"/>
                  <a:gd name="connsiteX12" fmla="*/ 505727 w 2318640"/>
                  <a:gd name="connsiteY12" fmla="*/ 31649 h 1088185"/>
                  <a:gd name="connsiteX13" fmla="*/ 858103 w 2318640"/>
                  <a:gd name="connsiteY13" fmla="*/ 3034 h 1088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8640" h="1088185">
                    <a:moveTo>
                      <a:pt x="858103" y="3034"/>
                    </a:moveTo>
                    <a:lnTo>
                      <a:pt x="1159320" y="0"/>
                    </a:lnTo>
                    <a:lnTo>
                      <a:pt x="1460537" y="3034"/>
                    </a:lnTo>
                    <a:cubicBezTo>
                      <a:pt x="1572280" y="7501"/>
                      <a:pt x="1688813" y="16195"/>
                      <a:pt x="1812913" y="31649"/>
                    </a:cubicBezTo>
                    <a:cubicBezTo>
                      <a:pt x="2006913" y="54831"/>
                      <a:pt x="2061087" y="137340"/>
                      <a:pt x="2061087" y="277249"/>
                    </a:cubicBezTo>
                    <a:cubicBezTo>
                      <a:pt x="2073966" y="780742"/>
                      <a:pt x="2179548" y="875755"/>
                      <a:pt x="2318640" y="1088185"/>
                    </a:cubicBezTo>
                    <a:cubicBezTo>
                      <a:pt x="2226779" y="1076668"/>
                      <a:pt x="2140070" y="1054848"/>
                      <a:pt x="2043057" y="1053634"/>
                    </a:cubicBezTo>
                    <a:lnTo>
                      <a:pt x="1197897" y="1053634"/>
                    </a:lnTo>
                    <a:lnTo>
                      <a:pt x="1120743" y="1053634"/>
                    </a:lnTo>
                    <a:lnTo>
                      <a:pt x="275583" y="1053634"/>
                    </a:lnTo>
                    <a:cubicBezTo>
                      <a:pt x="178570" y="1054848"/>
                      <a:pt x="91861" y="1076668"/>
                      <a:pt x="0" y="1088185"/>
                    </a:cubicBezTo>
                    <a:cubicBezTo>
                      <a:pt x="139092" y="875755"/>
                      <a:pt x="244674" y="780742"/>
                      <a:pt x="257553" y="277249"/>
                    </a:cubicBezTo>
                    <a:cubicBezTo>
                      <a:pt x="257553" y="137340"/>
                      <a:pt x="311727" y="54831"/>
                      <a:pt x="505727" y="31649"/>
                    </a:cubicBezTo>
                    <a:cubicBezTo>
                      <a:pt x="629827" y="16195"/>
                      <a:pt x="746360" y="7501"/>
                      <a:pt x="858103" y="3034"/>
                    </a:cubicBezTo>
                    <a:close/>
                  </a:path>
                </a:pathLst>
              </a:custGeom>
              <a:solidFill>
                <a:schemeClr val="accent3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: Rounded Corners 3">
                <a:extLst>
                  <a:ext uri="{FF2B5EF4-FFF2-40B4-BE49-F238E27FC236}">
                    <a16:creationId xmlns="" xmlns:a16="http://schemas.microsoft.com/office/drawing/2014/main" id="{2075C877-6835-45B2-83FE-C1C7D1C00B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5824" y="1828310"/>
                <a:ext cx="2926080" cy="3383280"/>
              </a:xfrm>
              <a:prstGeom prst="roundRect">
                <a:avLst>
                  <a:gd name="adj" fmla="val 1512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: Rounded Corners 4">
                <a:extLst>
                  <a:ext uri="{FF2B5EF4-FFF2-40B4-BE49-F238E27FC236}">
                    <a16:creationId xmlns="" xmlns:a16="http://schemas.microsoft.com/office/drawing/2014/main" id="{02E2C0BD-11CF-4151-BA5B-10301D845C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537786" y="1923078"/>
                <a:ext cx="2762157" cy="3193745"/>
              </a:xfrm>
              <a:prstGeom prst="roundRect">
                <a:avLst>
                  <a:gd name="adj" fmla="val 13848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: Top Corners Rounded 5">
                <a:extLst>
                  <a:ext uri="{FF2B5EF4-FFF2-40B4-BE49-F238E27FC236}">
                    <a16:creationId xmlns="" xmlns:a16="http://schemas.microsoft.com/office/drawing/2014/main" id="{172D3AA2-6024-4198-A7D7-02FD96394CDB}"/>
                  </a:ext>
                </a:extLst>
              </p:cNvPr>
              <p:cNvSpPr/>
              <p:nvPr/>
            </p:nvSpPr>
            <p:spPr>
              <a:xfrm rot="16200000">
                <a:off x="7824331" y="3501414"/>
                <a:ext cx="1178352" cy="1030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: Top Corners Rounded 6">
                <a:extLst>
                  <a:ext uri="{FF2B5EF4-FFF2-40B4-BE49-F238E27FC236}">
                    <a16:creationId xmlns="" xmlns:a16="http://schemas.microsoft.com/office/drawing/2014/main" id="{C01E2644-E1AD-492D-8526-1F09727DB3BC}"/>
                  </a:ext>
                </a:extLst>
              </p:cNvPr>
              <p:cNvSpPr/>
              <p:nvPr/>
            </p:nvSpPr>
            <p:spPr>
              <a:xfrm rot="5400000">
                <a:off x="11202840" y="2822478"/>
                <a:ext cx="438011" cy="913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: Top Corners Rounded 7">
                <a:extLst>
                  <a:ext uri="{FF2B5EF4-FFF2-40B4-BE49-F238E27FC236}">
                    <a16:creationId xmlns="" xmlns:a16="http://schemas.microsoft.com/office/drawing/2014/main" id="{0CD1F1F8-A199-4B31-BCD5-A590B85CFF0F}"/>
                  </a:ext>
                </a:extLst>
              </p:cNvPr>
              <p:cNvSpPr/>
              <p:nvPr/>
            </p:nvSpPr>
            <p:spPr>
              <a:xfrm rot="5400000">
                <a:off x="11095797" y="3520197"/>
                <a:ext cx="630643" cy="6989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2">
              <a:extLst>
                <a:ext uri="{FF2B5EF4-FFF2-40B4-BE49-F238E27FC236}">
                  <a16:creationId xmlns="" xmlns:a16="http://schemas.microsoft.com/office/drawing/2014/main" id="{5D5C780C-AB79-4913-9CED-A2BF3459ED4C}"/>
                </a:ext>
              </a:extLst>
            </p:cNvPr>
            <p:cNvGrpSpPr/>
            <p:nvPr/>
          </p:nvGrpSpPr>
          <p:grpSpPr>
            <a:xfrm>
              <a:off x="8819030" y="3564489"/>
              <a:ext cx="440458" cy="440458"/>
              <a:chOff x="6077713" y="3624774"/>
              <a:chExt cx="440458" cy="440458"/>
            </a:xfrm>
          </p:grpSpPr>
          <p:sp>
            <p:nvSpPr>
              <p:cNvPr id="18" name="Block Arc 23">
                <a:extLst>
                  <a:ext uri="{FF2B5EF4-FFF2-40B4-BE49-F238E27FC236}">
                    <a16:creationId xmlns="" xmlns:a16="http://schemas.microsoft.com/office/drawing/2014/main" id="{F713DF5A-61DE-448A-9ED0-12D5C8A68772}"/>
                  </a:ext>
                </a:extLst>
              </p:cNvPr>
              <p:cNvSpPr/>
              <p:nvPr/>
            </p:nvSpPr>
            <p:spPr>
              <a:xfrm>
                <a:off x="6077713" y="3624774"/>
                <a:ext cx="440458" cy="440458"/>
              </a:xfrm>
              <a:prstGeom prst="blockArc">
                <a:avLst>
                  <a:gd name="adj1" fmla="val 10800000"/>
                  <a:gd name="adj2" fmla="val 309043"/>
                  <a:gd name="adj3" fmla="val 547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="" xmlns:a16="http://schemas.microsoft.com/office/drawing/2014/main" id="{FE97F334-3D3E-4F59-8217-39F729E9C96F}"/>
                  </a:ext>
                </a:extLst>
              </p:cNvPr>
              <p:cNvSpPr/>
              <p:nvPr/>
            </p:nvSpPr>
            <p:spPr>
              <a:xfrm>
                <a:off x="6077713" y="3844594"/>
                <a:ext cx="440458" cy="27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hord 25">
                <a:extLst>
                  <a:ext uri="{FF2B5EF4-FFF2-40B4-BE49-F238E27FC236}">
                    <a16:creationId xmlns="" xmlns:a16="http://schemas.microsoft.com/office/drawing/2014/main" id="{786D23F1-E7B0-469F-86DF-8B36819CCB35}"/>
                  </a:ext>
                </a:extLst>
              </p:cNvPr>
              <p:cNvSpPr/>
              <p:nvPr/>
            </p:nvSpPr>
            <p:spPr>
              <a:xfrm>
                <a:off x="6236887" y="3792412"/>
                <a:ext cx="120012" cy="120012"/>
              </a:xfrm>
              <a:prstGeom prst="chord">
                <a:avLst>
                  <a:gd name="adj1" fmla="val 10871243"/>
                  <a:gd name="adj2" fmla="val 2158474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69EE2EFE-0581-4D0D-A633-D82C9682E8AB}"/>
                  </a:ext>
                </a:extLst>
              </p:cNvPr>
              <p:cNvSpPr/>
              <p:nvPr/>
            </p:nvSpPr>
            <p:spPr>
              <a:xfrm rot="17842916">
                <a:off x="6251426" y="3777263"/>
                <a:ext cx="182880" cy="9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Graphic 213">
              <a:extLst>
                <a:ext uri="{FF2B5EF4-FFF2-40B4-BE49-F238E27FC236}">
                  <a16:creationId xmlns="" xmlns:a16="http://schemas.microsoft.com/office/drawing/2014/main" id="{EE8F27E3-C116-4263-AE11-095F39BDCC53}"/>
                </a:ext>
              </a:extLst>
            </p:cNvPr>
            <p:cNvSpPr/>
            <p:nvPr/>
          </p:nvSpPr>
          <p:spPr>
            <a:xfrm>
              <a:off x="8764347" y="2298159"/>
              <a:ext cx="476250" cy="495300"/>
            </a:xfrm>
            <a:custGeom>
              <a:avLst/>
              <a:gdLst>
                <a:gd name="connsiteX0" fmla="*/ 270510 w 476250"/>
                <a:gd name="connsiteY0" fmla="*/ 501015 h 495300"/>
                <a:gd name="connsiteX1" fmla="*/ 179070 w 476250"/>
                <a:gd name="connsiteY1" fmla="*/ 120015 h 495300"/>
                <a:gd name="connsiteX2" fmla="*/ 142875 w 476250"/>
                <a:gd name="connsiteY2" fmla="*/ 263843 h 495300"/>
                <a:gd name="connsiteX3" fmla="*/ 0 w 476250"/>
                <a:gd name="connsiteY3" fmla="*/ 263843 h 495300"/>
                <a:gd name="connsiteX4" fmla="*/ 0 w 476250"/>
                <a:gd name="connsiteY4" fmla="*/ 235268 h 495300"/>
                <a:gd name="connsiteX5" fmla="*/ 120968 w 476250"/>
                <a:gd name="connsiteY5" fmla="*/ 235268 h 495300"/>
                <a:gd name="connsiteX6" fmla="*/ 179070 w 476250"/>
                <a:gd name="connsiteY6" fmla="*/ 0 h 495300"/>
                <a:gd name="connsiteX7" fmla="*/ 273368 w 476250"/>
                <a:gd name="connsiteY7" fmla="*/ 389573 h 495300"/>
                <a:gd name="connsiteX8" fmla="*/ 347663 w 476250"/>
                <a:gd name="connsiteY8" fmla="*/ 130493 h 495300"/>
                <a:gd name="connsiteX9" fmla="*/ 411480 w 476250"/>
                <a:gd name="connsiteY9" fmla="*/ 237173 h 495300"/>
                <a:gd name="connsiteX10" fmla="*/ 478155 w 476250"/>
                <a:gd name="connsiteY10" fmla="*/ 237173 h 495300"/>
                <a:gd name="connsiteX11" fmla="*/ 478155 w 476250"/>
                <a:gd name="connsiteY11" fmla="*/ 265748 h 495300"/>
                <a:gd name="connsiteX12" fmla="*/ 395288 w 476250"/>
                <a:gd name="connsiteY12" fmla="*/ 265748 h 495300"/>
                <a:gd name="connsiteX13" fmla="*/ 357188 w 476250"/>
                <a:gd name="connsiteY13" fmla="*/ 200978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0" h="495300">
                  <a:moveTo>
                    <a:pt x="270510" y="501015"/>
                  </a:moveTo>
                  <a:lnTo>
                    <a:pt x="179070" y="120015"/>
                  </a:lnTo>
                  <a:lnTo>
                    <a:pt x="142875" y="263843"/>
                  </a:lnTo>
                  <a:lnTo>
                    <a:pt x="0" y="263843"/>
                  </a:lnTo>
                  <a:lnTo>
                    <a:pt x="0" y="235268"/>
                  </a:lnTo>
                  <a:lnTo>
                    <a:pt x="120968" y="235268"/>
                  </a:lnTo>
                  <a:lnTo>
                    <a:pt x="179070" y="0"/>
                  </a:lnTo>
                  <a:lnTo>
                    <a:pt x="273368" y="389573"/>
                  </a:lnTo>
                  <a:lnTo>
                    <a:pt x="347663" y="130493"/>
                  </a:lnTo>
                  <a:lnTo>
                    <a:pt x="411480" y="237173"/>
                  </a:lnTo>
                  <a:lnTo>
                    <a:pt x="478155" y="237173"/>
                  </a:lnTo>
                  <a:lnTo>
                    <a:pt x="478155" y="265748"/>
                  </a:lnTo>
                  <a:lnTo>
                    <a:pt x="395288" y="265748"/>
                  </a:lnTo>
                  <a:lnTo>
                    <a:pt x="357188" y="20097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" name="Group 14">
              <a:extLst>
                <a:ext uri="{FF2B5EF4-FFF2-40B4-BE49-F238E27FC236}">
                  <a16:creationId xmlns="" xmlns:a16="http://schemas.microsoft.com/office/drawing/2014/main" id="{D9B6AA90-FC4F-4E83-95DB-78CD69A55AF6}"/>
                </a:ext>
              </a:extLst>
            </p:cNvPr>
            <p:cNvGrpSpPr/>
            <p:nvPr/>
          </p:nvGrpSpPr>
          <p:grpSpPr>
            <a:xfrm>
              <a:off x="8808316" y="4559841"/>
              <a:ext cx="450569" cy="182880"/>
              <a:chOff x="6076657" y="4641497"/>
              <a:chExt cx="450569" cy="18288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id="{65B7F1FB-385F-497F-9C45-19F0E28E227A}"/>
                  </a:ext>
                </a:extLst>
              </p:cNvPr>
              <p:cNvSpPr/>
              <p:nvPr/>
            </p:nvSpPr>
            <p:spPr>
              <a:xfrm>
                <a:off x="6086768" y="4719221"/>
                <a:ext cx="440458" cy="274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85BAC721-E7CE-4FFE-A5E8-7DDAB82E2273}"/>
                  </a:ext>
                </a:extLst>
              </p:cNvPr>
              <p:cNvSpPr/>
              <p:nvPr/>
            </p:nvSpPr>
            <p:spPr>
              <a:xfrm>
                <a:off x="6508938" y="4641497"/>
                <a:ext cx="18288" cy="18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26AE10FC-07FD-4AEF-B086-3F390AFB1BB0}"/>
                  </a:ext>
                </a:extLst>
              </p:cNvPr>
              <p:cNvSpPr/>
              <p:nvPr/>
            </p:nvSpPr>
            <p:spPr>
              <a:xfrm>
                <a:off x="6076657" y="4641497"/>
                <a:ext cx="18288" cy="18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Freeform: Shape 55">
              <a:extLst>
                <a:ext uri="{FF2B5EF4-FFF2-40B4-BE49-F238E27FC236}">
                  <a16:creationId xmlns="" xmlns:a16="http://schemas.microsoft.com/office/drawing/2014/main" id="{2FF62725-B629-4583-91E9-451BD44A4532}"/>
                </a:ext>
              </a:extLst>
            </p:cNvPr>
            <p:cNvSpPr/>
            <p:nvPr/>
          </p:nvSpPr>
          <p:spPr>
            <a:xfrm>
              <a:off x="9557740" y="2298159"/>
              <a:ext cx="1421251" cy="2580332"/>
            </a:xfrm>
            <a:custGeom>
              <a:avLst/>
              <a:gdLst>
                <a:gd name="connsiteX0" fmla="*/ 1334019 w 1427172"/>
                <a:gd name="connsiteY0" fmla="*/ 2460386 h 2583024"/>
                <a:gd name="connsiteX1" fmla="*/ 1347518 w 1427172"/>
                <a:gd name="connsiteY1" fmla="*/ 2463804 h 2583024"/>
                <a:gd name="connsiteX2" fmla="*/ 1354948 w 1427172"/>
                <a:gd name="connsiteY2" fmla="*/ 2473362 h 2583024"/>
                <a:gd name="connsiteX3" fmla="*/ 1377830 w 1427172"/>
                <a:gd name="connsiteY3" fmla="*/ 2460386 h 2583024"/>
                <a:gd name="connsiteX4" fmla="*/ 1394783 w 1427172"/>
                <a:gd name="connsiteY4" fmla="*/ 2466490 h 2583024"/>
                <a:gd name="connsiteX5" fmla="*/ 1400713 w 1427172"/>
                <a:gd name="connsiteY5" fmla="*/ 2485291 h 2583024"/>
                <a:gd name="connsiteX6" fmla="*/ 1400713 w 1427172"/>
                <a:gd name="connsiteY6" fmla="*/ 2536149 h 2583024"/>
                <a:gd name="connsiteX7" fmla="*/ 1388225 w 1427172"/>
                <a:gd name="connsiteY7" fmla="*/ 2536149 h 2583024"/>
                <a:gd name="connsiteX8" fmla="*/ 1388225 w 1427172"/>
                <a:gd name="connsiteY8" fmla="*/ 2489477 h 2583024"/>
                <a:gd name="connsiteX9" fmla="*/ 1387004 w 1427172"/>
                <a:gd name="connsiteY9" fmla="*/ 2478629 h 2583024"/>
                <a:gd name="connsiteX10" fmla="*/ 1382574 w 1427172"/>
                <a:gd name="connsiteY10" fmla="*/ 2473292 h 2583024"/>
                <a:gd name="connsiteX11" fmla="*/ 1375040 w 1427172"/>
                <a:gd name="connsiteY11" fmla="*/ 2471269 h 2583024"/>
                <a:gd name="connsiteX12" fmla="*/ 1362064 w 1427172"/>
                <a:gd name="connsiteY12" fmla="*/ 2476466 h 2583024"/>
                <a:gd name="connsiteX13" fmla="*/ 1356901 w 1427172"/>
                <a:gd name="connsiteY13" fmla="*/ 2493105 h 2583024"/>
                <a:gd name="connsiteX14" fmla="*/ 1356901 w 1427172"/>
                <a:gd name="connsiteY14" fmla="*/ 2536149 h 2583024"/>
                <a:gd name="connsiteX15" fmla="*/ 1344344 w 1427172"/>
                <a:gd name="connsiteY15" fmla="*/ 2536149 h 2583024"/>
                <a:gd name="connsiteX16" fmla="*/ 1344344 w 1427172"/>
                <a:gd name="connsiteY16" fmla="*/ 2488012 h 2583024"/>
                <a:gd name="connsiteX17" fmla="*/ 1341275 w 1427172"/>
                <a:gd name="connsiteY17" fmla="*/ 2475455 h 2583024"/>
                <a:gd name="connsiteX18" fmla="*/ 1331229 w 1427172"/>
                <a:gd name="connsiteY18" fmla="*/ 2471269 h 2583024"/>
                <a:gd name="connsiteX19" fmla="*/ 1321427 w 1427172"/>
                <a:gd name="connsiteY19" fmla="*/ 2474060 h 2583024"/>
                <a:gd name="connsiteX20" fmla="*/ 1314904 w 1427172"/>
                <a:gd name="connsiteY20" fmla="*/ 2482222 h 2583024"/>
                <a:gd name="connsiteX21" fmla="*/ 1312881 w 1427172"/>
                <a:gd name="connsiteY21" fmla="*/ 2497709 h 2583024"/>
                <a:gd name="connsiteX22" fmla="*/ 1312881 w 1427172"/>
                <a:gd name="connsiteY22" fmla="*/ 2536149 h 2583024"/>
                <a:gd name="connsiteX23" fmla="*/ 1300324 w 1427172"/>
                <a:gd name="connsiteY23" fmla="*/ 2536149 h 2583024"/>
                <a:gd name="connsiteX24" fmla="*/ 1300324 w 1427172"/>
                <a:gd name="connsiteY24" fmla="*/ 2462060 h 2583024"/>
                <a:gd name="connsiteX25" fmla="*/ 1311555 w 1427172"/>
                <a:gd name="connsiteY25" fmla="*/ 2462060 h 2583024"/>
                <a:gd name="connsiteX26" fmla="*/ 1311555 w 1427172"/>
                <a:gd name="connsiteY26" fmla="*/ 2472455 h 2583024"/>
                <a:gd name="connsiteX27" fmla="*/ 1320834 w 1427172"/>
                <a:gd name="connsiteY27" fmla="*/ 2463700 h 2583024"/>
                <a:gd name="connsiteX28" fmla="*/ 1334019 w 1427172"/>
                <a:gd name="connsiteY28" fmla="*/ 2460386 h 2583024"/>
                <a:gd name="connsiteX29" fmla="*/ 343138 w 1427172"/>
                <a:gd name="connsiteY29" fmla="*/ 2447195 h 2583024"/>
                <a:gd name="connsiteX30" fmla="*/ 399390 w 1427172"/>
                <a:gd name="connsiteY30" fmla="*/ 2447195 h 2583024"/>
                <a:gd name="connsiteX31" fmla="*/ 399390 w 1427172"/>
                <a:gd name="connsiteY31" fmla="*/ 2503447 h 2583024"/>
                <a:gd name="connsiteX32" fmla="*/ 388414 w 1427172"/>
                <a:gd name="connsiteY32" fmla="*/ 2553526 h 2583024"/>
                <a:gd name="connsiteX33" fmla="*/ 353565 w 1427172"/>
                <a:gd name="connsiteY33" fmla="*/ 2583024 h 2583024"/>
                <a:gd name="connsiteX34" fmla="*/ 339845 w 1427172"/>
                <a:gd name="connsiteY34" fmla="*/ 2561895 h 2583024"/>
                <a:gd name="connsiteX35" fmla="*/ 362895 w 1427172"/>
                <a:gd name="connsiteY35" fmla="*/ 2541726 h 2583024"/>
                <a:gd name="connsiteX36" fmla="*/ 371127 w 1427172"/>
                <a:gd name="connsiteY36" fmla="*/ 2503447 h 2583024"/>
                <a:gd name="connsiteX37" fmla="*/ 343138 w 1427172"/>
                <a:gd name="connsiteY37" fmla="*/ 2503447 h 2583024"/>
                <a:gd name="connsiteX38" fmla="*/ 1233718 w 1427172"/>
                <a:gd name="connsiteY38" fmla="*/ 2433876 h 2583024"/>
                <a:gd name="connsiteX39" fmla="*/ 1246276 w 1427172"/>
                <a:gd name="connsiteY39" fmla="*/ 2433876 h 2583024"/>
                <a:gd name="connsiteX40" fmla="*/ 1246276 w 1427172"/>
                <a:gd name="connsiteY40" fmla="*/ 2492198 h 2583024"/>
                <a:gd name="connsiteX41" fmla="*/ 1275995 w 1427172"/>
                <a:gd name="connsiteY41" fmla="*/ 2462060 h 2583024"/>
                <a:gd name="connsiteX42" fmla="*/ 1292250 w 1427172"/>
                <a:gd name="connsiteY42" fmla="*/ 2462060 h 2583024"/>
                <a:gd name="connsiteX43" fmla="*/ 1263926 w 1427172"/>
                <a:gd name="connsiteY43" fmla="*/ 2489547 h 2583024"/>
                <a:gd name="connsiteX44" fmla="*/ 1295110 w 1427172"/>
                <a:gd name="connsiteY44" fmla="*/ 2536149 h 2583024"/>
                <a:gd name="connsiteX45" fmla="*/ 1279622 w 1427172"/>
                <a:gd name="connsiteY45" fmla="*/ 2536149 h 2583024"/>
                <a:gd name="connsiteX46" fmla="*/ 1255136 w 1427172"/>
                <a:gd name="connsiteY46" fmla="*/ 2498267 h 2583024"/>
                <a:gd name="connsiteX47" fmla="*/ 1246276 w 1427172"/>
                <a:gd name="connsiteY47" fmla="*/ 2506778 h 2583024"/>
                <a:gd name="connsiteX48" fmla="*/ 1246276 w 1427172"/>
                <a:gd name="connsiteY48" fmla="*/ 2536149 h 2583024"/>
                <a:gd name="connsiteX49" fmla="*/ 1233718 w 1427172"/>
                <a:gd name="connsiteY49" fmla="*/ 2536149 h 2583024"/>
                <a:gd name="connsiteX50" fmla="*/ 603652 w 1427172"/>
                <a:gd name="connsiteY50" fmla="*/ 2286121 h 2583024"/>
                <a:gd name="connsiteX51" fmla="*/ 546851 w 1427172"/>
                <a:gd name="connsiteY51" fmla="*/ 2310131 h 2583024"/>
                <a:gd name="connsiteX52" fmla="*/ 523527 w 1427172"/>
                <a:gd name="connsiteY52" fmla="*/ 2373106 h 2583024"/>
                <a:gd name="connsiteX53" fmla="*/ 534366 w 1427172"/>
                <a:gd name="connsiteY53" fmla="*/ 2421950 h 2583024"/>
                <a:gd name="connsiteX54" fmla="*/ 564687 w 1427172"/>
                <a:gd name="connsiteY54" fmla="*/ 2457485 h 2583024"/>
                <a:gd name="connsiteX55" fmla="*/ 605573 w 1427172"/>
                <a:gd name="connsiteY55" fmla="*/ 2469696 h 2583024"/>
                <a:gd name="connsiteX56" fmla="*/ 659356 w 1427172"/>
                <a:gd name="connsiteY56" fmla="*/ 2444451 h 2583024"/>
                <a:gd name="connsiteX57" fmla="*/ 681856 w 1427172"/>
                <a:gd name="connsiteY57" fmla="*/ 2375850 h 2583024"/>
                <a:gd name="connsiteX58" fmla="*/ 659630 w 1427172"/>
                <a:gd name="connsiteY58" fmla="*/ 2310131 h 2583024"/>
                <a:gd name="connsiteX59" fmla="*/ 603652 w 1427172"/>
                <a:gd name="connsiteY59" fmla="*/ 2286121 h 2583024"/>
                <a:gd name="connsiteX60" fmla="*/ 830992 w 1427172"/>
                <a:gd name="connsiteY60" fmla="*/ 2106662 h 2583024"/>
                <a:gd name="connsiteX61" fmla="*/ 1031030 w 1427172"/>
                <a:gd name="connsiteY61" fmla="*/ 2106662 h 2583024"/>
                <a:gd name="connsiteX62" fmla="*/ 1031030 w 1427172"/>
                <a:gd name="connsiteY62" fmla="*/ 2153859 h 2583024"/>
                <a:gd name="connsiteX63" fmla="*/ 870506 w 1427172"/>
                <a:gd name="connsiteY63" fmla="*/ 2153859 h 2583024"/>
                <a:gd name="connsiteX64" fmla="*/ 848828 w 1427172"/>
                <a:gd name="connsiteY64" fmla="*/ 2261974 h 2583024"/>
                <a:gd name="connsiteX65" fmla="*/ 924837 w 1427172"/>
                <a:gd name="connsiteY65" fmla="*/ 2236729 h 2583024"/>
                <a:gd name="connsiteX66" fmla="*/ 1013743 w 1427172"/>
                <a:gd name="connsiteY66" fmla="*/ 2273224 h 2583024"/>
                <a:gd name="connsiteX67" fmla="*/ 1049964 w 1427172"/>
                <a:gd name="connsiteY67" fmla="*/ 2367070 h 2583024"/>
                <a:gd name="connsiteX68" fmla="*/ 1018134 w 1427172"/>
                <a:gd name="connsiteY68" fmla="*/ 2461464 h 2583024"/>
                <a:gd name="connsiteX69" fmla="*/ 912489 w 1427172"/>
                <a:gd name="connsiteY69" fmla="*/ 2510307 h 2583024"/>
                <a:gd name="connsiteX70" fmla="*/ 822897 w 1427172"/>
                <a:gd name="connsiteY70" fmla="*/ 2479574 h 2583024"/>
                <a:gd name="connsiteX71" fmla="*/ 783246 w 1427172"/>
                <a:gd name="connsiteY71" fmla="*/ 2398077 h 2583024"/>
                <a:gd name="connsiteX72" fmla="*/ 835108 w 1427172"/>
                <a:gd name="connsiteY72" fmla="*/ 2393687 h 2583024"/>
                <a:gd name="connsiteX73" fmla="*/ 861862 w 1427172"/>
                <a:gd name="connsiteY73" fmla="*/ 2450625 h 2583024"/>
                <a:gd name="connsiteX74" fmla="*/ 912489 w 1427172"/>
                <a:gd name="connsiteY74" fmla="*/ 2469696 h 2583024"/>
                <a:gd name="connsiteX75" fmla="*/ 972857 w 1427172"/>
                <a:gd name="connsiteY75" fmla="*/ 2442804 h 2583024"/>
                <a:gd name="connsiteX76" fmla="*/ 997554 w 1427172"/>
                <a:gd name="connsiteY76" fmla="*/ 2371460 h 2583024"/>
                <a:gd name="connsiteX77" fmla="*/ 973818 w 1427172"/>
                <a:gd name="connsiteY77" fmla="*/ 2304780 h 2583024"/>
                <a:gd name="connsiteX78" fmla="*/ 911666 w 1427172"/>
                <a:gd name="connsiteY78" fmla="*/ 2280359 h 2583024"/>
                <a:gd name="connsiteX79" fmla="*/ 868585 w 1427172"/>
                <a:gd name="connsiteY79" fmla="*/ 2291197 h 2583024"/>
                <a:gd name="connsiteX80" fmla="*/ 838400 w 1427172"/>
                <a:gd name="connsiteY80" fmla="*/ 2319324 h 2583024"/>
                <a:gd name="connsiteX81" fmla="*/ 792027 w 1427172"/>
                <a:gd name="connsiteY81" fmla="*/ 2313287 h 2583024"/>
                <a:gd name="connsiteX82" fmla="*/ 5488 w 1427172"/>
                <a:gd name="connsiteY82" fmla="*/ 2106388 h 2583024"/>
                <a:gd name="connsiteX83" fmla="*/ 265896 w 1427172"/>
                <a:gd name="connsiteY83" fmla="*/ 2106388 h 2583024"/>
                <a:gd name="connsiteX84" fmla="*/ 265896 w 1427172"/>
                <a:gd name="connsiteY84" fmla="*/ 2144804 h 2583024"/>
                <a:gd name="connsiteX85" fmla="*/ 189749 w 1427172"/>
                <a:gd name="connsiteY85" fmla="*/ 2253467 h 2583024"/>
                <a:gd name="connsiteX86" fmla="*/ 131439 w 1427172"/>
                <a:gd name="connsiteY86" fmla="*/ 2392863 h 2583024"/>
                <a:gd name="connsiteX87" fmla="*/ 112505 w 1427172"/>
                <a:gd name="connsiteY87" fmla="*/ 2503447 h 2583024"/>
                <a:gd name="connsiteX88" fmla="*/ 61741 w 1427172"/>
                <a:gd name="connsiteY88" fmla="*/ 2503447 h 2583024"/>
                <a:gd name="connsiteX89" fmla="*/ 80400 w 1427172"/>
                <a:gd name="connsiteY89" fmla="*/ 2388747 h 2583024"/>
                <a:gd name="connsiteX90" fmla="*/ 131576 w 1427172"/>
                <a:gd name="connsiteY90" fmla="*/ 2259092 h 2583024"/>
                <a:gd name="connsiteX91" fmla="*/ 202509 w 1427172"/>
                <a:gd name="connsiteY91" fmla="*/ 2153859 h 2583024"/>
                <a:gd name="connsiteX92" fmla="*/ 5488 w 1427172"/>
                <a:gd name="connsiteY92" fmla="*/ 2153859 h 2583024"/>
                <a:gd name="connsiteX93" fmla="*/ 611061 w 1427172"/>
                <a:gd name="connsiteY93" fmla="*/ 2099528 h 2583024"/>
                <a:gd name="connsiteX94" fmla="*/ 688854 w 1427172"/>
                <a:gd name="connsiteY94" fmla="*/ 2126145 h 2583024"/>
                <a:gd name="connsiteX95" fmla="*/ 725212 w 1427172"/>
                <a:gd name="connsiteY95" fmla="*/ 2199684 h 2583024"/>
                <a:gd name="connsiteX96" fmla="*/ 676094 w 1427172"/>
                <a:gd name="connsiteY96" fmla="*/ 2203526 h 2583024"/>
                <a:gd name="connsiteX97" fmla="*/ 657435 w 1427172"/>
                <a:gd name="connsiteY97" fmla="*/ 2161268 h 2583024"/>
                <a:gd name="connsiteX98" fmla="*/ 608042 w 1427172"/>
                <a:gd name="connsiteY98" fmla="*/ 2140139 h 2583024"/>
                <a:gd name="connsiteX99" fmla="*/ 566608 w 1427172"/>
                <a:gd name="connsiteY99" fmla="*/ 2153310 h 2583024"/>
                <a:gd name="connsiteX100" fmla="*/ 529838 w 1427172"/>
                <a:gd name="connsiteY100" fmla="*/ 2202977 h 2583024"/>
                <a:gd name="connsiteX101" fmla="*/ 515843 w 1427172"/>
                <a:gd name="connsiteY101" fmla="*/ 2295999 h 2583024"/>
                <a:gd name="connsiteX102" fmla="*/ 559473 w 1427172"/>
                <a:gd name="connsiteY102" fmla="*/ 2255662 h 2583024"/>
                <a:gd name="connsiteX103" fmla="*/ 613530 w 1427172"/>
                <a:gd name="connsiteY103" fmla="*/ 2242491 h 2583024"/>
                <a:gd name="connsiteX104" fmla="*/ 697635 w 1427172"/>
                <a:gd name="connsiteY104" fmla="*/ 2278849 h 2583024"/>
                <a:gd name="connsiteX105" fmla="*/ 732346 w 1427172"/>
                <a:gd name="connsiteY105" fmla="*/ 2372832 h 2583024"/>
                <a:gd name="connsiteX106" fmla="*/ 716020 w 1427172"/>
                <a:gd name="connsiteY106" fmla="*/ 2443216 h 2583024"/>
                <a:gd name="connsiteX107" fmla="*/ 671155 w 1427172"/>
                <a:gd name="connsiteY107" fmla="*/ 2493020 h 2583024"/>
                <a:gd name="connsiteX108" fmla="*/ 606396 w 1427172"/>
                <a:gd name="connsiteY108" fmla="*/ 2510307 h 2583024"/>
                <a:gd name="connsiteX109" fmla="*/ 505691 w 1427172"/>
                <a:gd name="connsiteY109" fmla="*/ 2464894 h 2583024"/>
                <a:gd name="connsiteX110" fmla="*/ 466726 w 1427172"/>
                <a:gd name="connsiteY110" fmla="*/ 2315208 h 2583024"/>
                <a:gd name="connsiteX111" fmla="*/ 509807 w 1427172"/>
                <a:gd name="connsiteY111" fmla="*/ 2145627 h 2583024"/>
                <a:gd name="connsiteX112" fmla="*/ 611061 w 1427172"/>
                <a:gd name="connsiteY112" fmla="*/ 2099528 h 2583024"/>
                <a:gd name="connsiteX113" fmla="*/ 1333987 w 1427172"/>
                <a:gd name="connsiteY113" fmla="*/ 1608661 h 2583024"/>
                <a:gd name="connsiteX114" fmla="*/ 1347486 w 1427172"/>
                <a:gd name="connsiteY114" fmla="*/ 1612079 h 2583024"/>
                <a:gd name="connsiteX115" fmla="*/ 1354916 w 1427172"/>
                <a:gd name="connsiteY115" fmla="*/ 1621637 h 2583024"/>
                <a:gd name="connsiteX116" fmla="*/ 1377798 w 1427172"/>
                <a:gd name="connsiteY116" fmla="*/ 1608661 h 2583024"/>
                <a:gd name="connsiteX117" fmla="*/ 1394751 w 1427172"/>
                <a:gd name="connsiteY117" fmla="*/ 1614765 h 2583024"/>
                <a:gd name="connsiteX118" fmla="*/ 1400681 w 1427172"/>
                <a:gd name="connsiteY118" fmla="*/ 1633566 h 2583024"/>
                <a:gd name="connsiteX119" fmla="*/ 1400681 w 1427172"/>
                <a:gd name="connsiteY119" fmla="*/ 1684424 h 2583024"/>
                <a:gd name="connsiteX120" fmla="*/ 1388193 w 1427172"/>
                <a:gd name="connsiteY120" fmla="*/ 1684424 h 2583024"/>
                <a:gd name="connsiteX121" fmla="*/ 1388193 w 1427172"/>
                <a:gd name="connsiteY121" fmla="*/ 1637752 h 2583024"/>
                <a:gd name="connsiteX122" fmla="*/ 1386972 w 1427172"/>
                <a:gd name="connsiteY122" fmla="*/ 1626904 h 2583024"/>
                <a:gd name="connsiteX123" fmla="*/ 1382542 w 1427172"/>
                <a:gd name="connsiteY123" fmla="*/ 1621567 h 2583024"/>
                <a:gd name="connsiteX124" fmla="*/ 1375008 w 1427172"/>
                <a:gd name="connsiteY124" fmla="*/ 1619544 h 2583024"/>
                <a:gd name="connsiteX125" fmla="*/ 1362032 w 1427172"/>
                <a:gd name="connsiteY125" fmla="*/ 1624741 h 2583024"/>
                <a:gd name="connsiteX126" fmla="*/ 1356869 w 1427172"/>
                <a:gd name="connsiteY126" fmla="*/ 1641380 h 2583024"/>
                <a:gd name="connsiteX127" fmla="*/ 1356869 w 1427172"/>
                <a:gd name="connsiteY127" fmla="*/ 1684424 h 2583024"/>
                <a:gd name="connsiteX128" fmla="*/ 1344312 w 1427172"/>
                <a:gd name="connsiteY128" fmla="*/ 1684424 h 2583024"/>
                <a:gd name="connsiteX129" fmla="*/ 1344312 w 1427172"/>
                <a:gd name="connsiteY129" fmla="*/ 1636287 h 2583024"/>
                <a:gd name="connsiteX130" fmla="*/ 1341243 w 1427172"/>
                <a:gd name="connsiteY130" fmla="*/ 1623730 h 2583024"/>
                <a:gd name="connsiteX131" fmla="*/ 1331197 w 1427172"/>
                <a:gd name="connsiteY131" fmla="*/ 1619544 h 2583024"/>
                <a:gd name="connsiteX132" fmla="*/ 1321395 w 1427172"/>
                <a:gd name="connsiteY132" fmla="*/ 1622334 h 2583024"/>
                <a:gd name="connsiteX133" fmla="*/ 1314872 w 1427172"/>
                <a:gd name="connsiteY133" fmla="*/ 1630497 h 2583024"/>
                <a:gd name="connsiteX134" fmla="*/ 1312849 w 1427172"/>
                <a:gd name="connsiteY134" fmla="*/ 1645984 h 2583024"/>
                <a:gd name="connsiteX135" fmla="*/ 1312849 w 1427172"/>
                <a:gd name="connsiteY135" fmla="*/ 1684424 h 2583024"/>
                <a:gd name="connsiteX136" fmla="*/ 1300292 w 1427172"/>
                <a:gd name="connsiteY136" fmla="*/ 1684424 h 2583024"/>
                <a:gd name="connsiteX137" fmla="*/ 1300292 w 1427172"/>
                <a:gd name="connsiteY137" fmla="*/ 1610335 h 2583024"/>
                <a:gd name="connsiteX138" fmla="*/ 1311523 w 1427172"/>
                <a:gd name="connsiteY138" fmla="*/ 1610335 h 2583024"/>
                <a:gd name="connsiteX139" fmla="*/ 1311523 w 1427172"/>
                <a:gd name="connsiteY139" fmla="*/ 1620730 h 2583024"/>
                <a:gd name="connsiteX140" fmla="*/ 1320802 w 1427172"/>
                <a:gd name="connsiteY140" fmla="*/ 1611975 h 2583024"/>
                <a:gd name="connsiteX141" fmla="*/ 1333987 w 1427172"/>
                <a:gd name="connsiteY141" fmla="*/ 1608661 h 2583024"/>
                <a:gd name="connsiteX142" fmla="*/ 1233686 w 1427172"/>
                <a:gd name="connsiteY142" fmla="*/ 1582151 h 2583024"/>
                <a:gd name="connsiteX143" fmla="*/ 1246244 w 1427172"/>
                <a:gd name="connsiteY143" fmla="*/ 1582151 h 2583024"/>
                <a:gd name="connsiteX144" fmla="*/ 1246244 w 1427172"/>
                <a:gd name="connsiteY144" fmla="*/ 1640473 h 2583024"/>
                <a:gd name="connsiteX145" fmla="*/ 1275963 w 1427172"/>
                <a:gd name="connsiteY145" fmla="*/ 1610335 h 2583024"/>
                <a:gd name="connsiteX146" fmla="*/ 1292218 w 1427172"/>
                <a:gd name="connsiteY146" fmla="*/ 1610335 h 2583024"/>
                <a:gd name="connsiteX147" fmla="*/ 1263894 w 1427172"/>
                <a:gd name="connsiteY147" fmla="*/ 1637822 h 2583024"/>
                <a:gd name="connsiteX148" fmla="*/ 1295078 w 1427172"/>
                <a:gd name="connsiteY148" fmla="*/ 1684424 h 2583024"/>
                <a:gd name="connsiteX149" fmla="*/ 1279590 w 1427172"/>
                <a:gd name="connsiteY149" fmla="*/ 1684424 h 2583024"/>
                <a:gd name="connsiteX150" fmla="*/ 1255104 w 1427172"/>
                <a:gd name="connsiteY150" fmla="*/ 1646542 h 2583024"/>
                <a:gd name="connsiteX151" fmla="*/ 1246244 w 1427172"/>
                <a:gd name="connsiteY151" fmla="*/ 1655053 h 2583024"/>
                <a:gd name="connsiteX152" fmla="*/ 1246244 w 1427172"/>
                <a:gd name="connsiteY152" fmla="*/ 1684424 h 2583024"/>
                <a:gd name="connsiteX153" fmla="*/ 1233686 w 1427172"/>
                <a:gd name="connsiteY153" fmla="*/ 1684424 h 2583024"/>
                <a:gd name="connsiteX154" fmla="*/ 343961 w 1427172"/>
                <a:gd name="connsiteY154" fmla="*/ 1579391 h 2583024"/>
                <a:gd name="connsiteX155" fmla="*/ 400213 w 1427172"/>
                <a:gd name="connsiteY155" fmla="*/ 1579391 h 2583024"/>
                <a:gd name="connsiteX156" fmla="*/ 400213 w 1427172"/>
                <a:gd name="connsiteY156" fmla="*/ 1635644 h 2583024"/>
                <a:gd name="connsiteX157" fmla="*/ 343961 w 1427172"/>
                <a:gd name="connsiteY157" fmla="*/ 1635644 h 2583024"/>
                <a:gd name="connsiteX158" fmla="*/ 1338461 w 1427172"/>
                <a:gd name="connsiteY158" fmla="*/ 1438885 h 2583024"/>
                <a:gd name="connsiteX159" fmla="*/ 1351019 w 1427172"/>
                <a:gd name="connsiteY159" fmla="*/ 1438885 h 2583024"/>
                <a:gd name="connsiteX160" fmla="*/ 1351019 w 1427172"/>
                <a:gd name="connsiteY160" fmla="*/ 1512974 h 2583024"/>
                <a:gd name="connsiteX161" fmla="*/ 1338461 w 1427172"/>
                <a:gd name="connsiteY161" fmla="*/ 1512974 h 2583024"/>
                <a:gd name="connsiteX162" fmla="*/ 1401848 w 1427172"/>
                <a:gd name="connsiteY162" fmla="*/ 1437211 h 2583024"/>
                <a:gd name="connsiteX163" fmla="*/ 1414161 w 1427172"/>
                <a:gd name="connsiteY163" fmla="*/ 1439618 h 2583024"/>
                <a:gd name="connsiteX164" fmla="*/ 1422568 w 1427172"/>
                <a:gd name="connsiteY164" fmla="*/ 1445931 h 2583024"/>
                <a:gd name="connsiteX165" fmla="*/ 1426475 w 1427172"/>
                <a:gd name="connsiteY165" fmla="*/ 1455210 h 2583024"/>
                <a:gd name="connsiteX166" fmla="*/ 1427172 w 1427172"/>
                <a:gd name="connsiteY166" fmla="*/ 1467418 h 2583024"/>
                <a:gd name="connsiteX167" fmla="*/ 1427172 w 1427172"/>
                <a:gd name="connsiteY167" fmla="*/ 1512974 h 2583024"/>
                <a:gd name="connsiteX168" fmla="*/ 1414615 w 1427172"/>
                <a:gd name="connsiteY168" fmla="*/ 1512974 h 2583024"/>
                <a:gd name="connsiteX169" fmla="*/ 1414615 w 1427172"/>
                <a:gd name="connsiteY169" fmla="*/ 1467907 h 2583024"/>
                <a:gd name="connsiteX170" fmla="*/ 1413150 w 1427172"/>
                <a:gd name="connsiteY170" fmla="*/ 1456431 h 2583024"/>
                <a:gd name="connsiteX171" fmla="*/ 1407952 w 1427172"/>
                <a:gd name="connsiteY171" fmla="*/ 1450361 h 2583024"/>
                <a:gd name="connsiteX172" fmla="*/ 1399197 w 1427172"/>
                <a:gd name="connsiteY172" fmla="*/ 1448094 h 2583024"/>
                <a:gd name="connsiteX173" fmla="*/ 1385349 w 1427172"/>
                <a:gd name="connsiteY173" fmla="*/ 1453187 h 2583024"/>
                <a:gd name="connsiteX174" fmla="*/ 1379524 w 1427172"/>
                <a:gd name="connsiteY174" fmla="*/ 1472511 h 2583024"/>
                <a:gd name="connsiteX175" fmla="*/ 1379524 w 1427172"/>
                <a:gd name="connsiteY175" fmla="*/ 1512974 h 2583024"/>
                <a:gd name="connsiteX176" fmla="*/ 1366967 w 1427172"/>
                <a:gd name="connsiteY176" fmla="*/ 1512974 h 2583024"/>
                <a:gd name="connsiteX177" fmla="*/ 1366967 w 1427172"/>
                <a:gd name="connsiteY177" fmla="*/ 1438885 h 2583024"/>
                <a:gd name="connsiteX178" fmla="*/ 1378268 w 1427172"/>
                <a:gd name="connsiteY178" fmla="*/ 1438885 h 2583024"/>
                <a:gd name="connsiteX179" fmla="*/ 1378268 w 1427172"/>
                <a:gd name="connsiteY179" fmla="*/ 1449419 h 2583024"/>
                <a:gd name="connsiteX180" fmla="*/ 1401848 w 1427172"/>
                <a:gd name="connsiteY180" fmla="*/ 1437211 h 2583024"/>
                <a:gd name="connsiteX181" fmla="*/ 1248262 w 1427172"/>
                <a:gd name="connsiteY181" fmla="*/ 1437211 h 2583024"/>
                <a:gd name="connsiteX182" fmla="*/ 1261761 w 1427172"/>
                <a:gd name="connsiteY182" fmla="*/ 1440629 h 2583024"/>
                <a:gd name="connsiteX183" fmla="*/ 1269191 w 1427172"/>
                <a:gd name="connsiteY183" fmla="*/ 1450187 h 2583024"/>
                <a:gd name="connsiteX184" fmla="*/ 1292073 w 1427172"/>
                <a:gd name="connsiteY184" fmla="*/ 1437211 h 2583024"/>
                <a:gd name="connsiteX185" fmla="*/ 1309026 w 1427172"/>
                <a:gd name="connsiteY185" fmla="*/ 1443315 h 2583024"/>
                <a:gd name="connsiteX186" fmla="*/ 1314956 w 1427172"/>
                <a:gd name="connsiteY186" fmla="*/ 1462116 h 2583024"/>
                <a:gd name="connsiteX187" fmla="*/ 1314956 w 1427172"/>
                <a:gd name="connsiteY187" fmla="*/ 1512974 h 2583024"/>
                <a:gd name="connsiteX188" fmla="*/ 1302468 w 1427172"/>
                <a:gd name="connsiteY188" fmla="*/ 1512974 h 2583024"/>
                <a:gd name="connsiteX189" fmla="*/ 1302468 w 1427172"/>
                <a:gd name="connsiteY189" fmla="*/ 1466302 h 2583024"/>
                <a:gd name="connsiteX190" fmla="*/ 1301247 w 1427172"/>
                <a:gd name="connsiteY190" fmla="*/ 1455454 h 2583024"/>
                <a:gd name="connsiteX191" fmla="*/ 1296817 w 1427172"/>
                <a:gd name="connsiteY191" fmla="*/ 1450117 h 2583024"/>
                <a:gd name="connsiteX192" fmla="*/ 1289283 w 1427172"/>
                <a:gd name="connsiteY192" fmla="*/ 1448094 h 2583024"/>
                <a:gd name="connsiteX193" fmla="*/ 1276307 w 1427172"/>
                <a:gd name="connsiteY193" fmla="*/ 1453291 h 2583024"/>
                <a:gd name="connsiteX194" fmla="*/ 1271144 w 1427172"/>
                <a:gd name="connsiteY194" fmla="*/ 1469930 h 2583024"/>
                <a:gd name="connsiteX195" fmla="*/ 1271144 w 1427172"/>
                <a:gd name="connsiteY195" fmla="*/ 1512974 h 2583024"/>
                <a:gd name="connsiteX196" fmla="*/ 1258587 w 1427172"/>
                <a:gd name="connsiteY196" fmla="*/ 1512974 h 2583024"/>
                <a:gd name="connsiteX197" fmla="*/ 1258587 w 1427172"/>
                <a:gd name="connsiteY197" fmla="*/ 1464837 h 2583024"/>
                <a:gd name="connsiteX198" fmla="*/ 1255518 w 1427172"/>
                <a:gd name="connsiteY198" fmla="*/ 1452280 h 2583024"/>
                <a:gd name="connsiteX199" fmla="*/ 1245472 w 1427172"/>
                <a:gd name="connsiteY199" fmla="*/ 1448094 h 2583024"/>
                <a:gd name="connsiteX200" fmla="*/ 1235670 w 1427172"/>
                <a:gd name="connsiteY200" fmla="*/ 1450884 h 2583024"/>
                <a:gd name="connsiteX201" fmla="*/ 1229147 w 1427172"/>
                <a:gd name="connsiteY201" fmla="*/ 1459047 h 2583024"/>
                <a:gd name="connsiteX202" fmla="*/ 1227124 w 1427172"/>
                <a:gd name="connsiteY202" fmla="*/ 1474534 h 2583024"/>
                <a:gd name="connsiteX203" fmla="*/ 1227124 w 1427172"/>
                <a:gd name="connsiteY203" fmla="*/ 1512974 h 2583024"/>
                <a:gd name="connsiteX204" fmla="*/ 1214567 w 1427172"/>
                <a:gd name="connsiteY204" fmla="*/ 1512974 h 2583024"/>
                <a:gd name="connsiteX205" fmla="*/ 1214567 w 1427172"/>
                <a:gd name="connsiteY205" fmla="*/ 1438885 h 2583024"/>
                <a:gd name="connsiteX206" fmla="*/ 1225798 w 1427172"/>
                <a:gd name="connsiteY206" fmla="*/ 1438885 h 2583024"/>
                <a:gd name="connsiteX207" fmla="*/ 1225798 w 1427172"/>
                <a:gd name="connsiteY207" fmla="*/ 1449280 h 2583024"/>
                <a:gd name="connsiteX208" fmla="*/ 1235077 w 1427172"/>
                <a:gd name="connsiteY208" fmla="*/ 1440525 h 2583024"/>
                <a:gd name="connsiteX209" fmla="*/ 1248262 w 1427172"/>
                <a:gd name="connsiteY209" fmla="*/ 1437211 h 2583024"/>
                <a:gd name="connsiteX210" fmla="*/ 136927 w 1427172"/>
                <a:gd name="connsiteY210" fmla="*/ 1418317 h 2583024"/>
                <a:gd name="connsiteX211" fmla="*/ 80126 w 1427172"/>
                <a:gd name="connsiteY211" fmla="*/ 1442328 h 2583024"/>
                <a:gd name="connsiteX212" fmla="*/ 56802 w 1427172"/>
                <a:gd name="connsiteY212" fmla="*/ 1505303 h 2583024"/>
                <a:gd name="connsiteX213" fmla="*/ 67641 w 1427172"/>
                <a:gd name="connsiteY213" fmla="*/ 1554146 h 2583024"/>
                <a:gd name="connsiteX214" fmla="*/ 97962 w 1427172"/>
                <a:gd name="connsiteY214" fmla="*/ 1589681 h 2583024"/>
                <a:gd name="connsiteX215" fmla="*/ 138848 w 1427172"/>
                <a:gd name="connsiteY215" fmla="*/ 1601892 h 2583024"/>
                <a:gd name="connsiteX216" fmla="*/ 192631 w 1427172"/>
                <a:gd name="connsiteY216" fmla="*/ 1576647 h 2583024"/>
                <a:gd name="connsiteX217" fmla="*/ 215132 w 1427172"/>
                <a:gd name="connsiteY217" fmla="*/ 1508047 h 2583024"/>
                <a:gd name="connsiteX218" fmla="*/ 192905 w 1427172"/>
                <a:gd name="connsiteY218" fmla="*/ 1442328 h 2583024"/>
                <a:gd name="connsiteX219" fmla="*/ 136927 w 1427172"/>
                <a:gd name="connsiteY219" fmla="*/ 1418317 h 2583024"/>
                <a:gd name="connsiteX220" fmla="*/ 1338461 w 1427172"/>
                <a:gd name="connsiteY220" fmla="*/ 1410701 h 2583024"/>
                <a:gd name="connsiteX221" fmla="*/ 1351019 w 1427172"/>
                <a:gd name="connsiteY221" fmla="*/ 1410701 h 2583024"/>
                <a:gd name="connsiteX222" fmla="*/ 1351019 w 1427172"/>
                <a:gd name="connsiteY222" fmla="*/ 1425142 h 2583024"/>
                <a:gd name="connsiteX223" fmla="*/ 1338461 w 1427172"/>
                <a:gd name="connsiteY223" fmla="*/ 1425142 h 2583024"/>
                <a:gd name="connsiteX224" fmla="*/ 343961 w 1427172"/>
                <a:gd name="connsiteY224" fmla="*/ 1344229 h 2583024"/>
                <a:gd name="connsiteX225" fmla="*/ 400213 w 1427172"/>
                <a:gd name="connsiteY225" fmla="*/ 1344229 h 2583024"/>
                <a:gd name="connsiteX226" fmla="*/ 400213 w 1427172"/>
                <a:gd name="connsiteY226" fmla="*/ 1400481 h 2583024"/>
                <a:gd name="connsiteX227" fmla="*/ 343961 w 1427172"/>
                <a:gd name="connsiteY227" fmla="*/ 1400481 h 2583024"/>
                <a:gd name="connsiteX228" fmla="*/ 916879 w 1427172"/>
                <a:gd name="connsiteY228" fmla="*/ 1231724 h 2583024"/>
                <a:gd name="connsiteX229" fmla="*/ 1008530 w 1427172"/>
                <a:gd name="connsiteY229" fmla="*/ 1263829 h 2583024"/>
                <a:gd name="connsiteX230" fmla="*/ 1042281 w 1427172"/>
                <a:gd name="connsiteY230" fmla="*/ 1343406 h 2583024"/>
                <a:gd name="connsiteX231" fmla="*/ 1032403 w 1427172"/>
                <a:gd name="connsiteY231" fmla="*/ 1390877 h 2583024"/>
                <a:gd name="connsiteX232" fmla="*/ 999612 w 1427172"/>
                <a:gd name="connsiteY232" fmla="*/ 1439995 h 2583024"/>
                <a:gd name="connsiteX233" fmla="*/ 923465 w 1427172"/>
                <a:gd name="connsiteY233" fmla="*/ 1510791 h 2583024"/>
                <a:gd name="connsiteX234" fmla="*/ 866389 w 1427172"/>
                <a:gd name="connsiteY234" fmla="*/ 1561418 h 2583024"/>
                <a:gd name="connsiteX235" fmla="*/ 845535 w 1427172"/>
                <a:gd name="connsiteY235" fmla="*/ 1588172 h 2583024"/>
                <a:gd name="connsiteX236" fmla="*/ 1042830 w 1427172"/>
                <a:gd name="connsiteY236" fmla="*/ 1588172 h 2583024"/>
                <a:gd name="connsiteX237" fmla="*/ 1042830 w 1427172"/>
                <a:gd name="connsiteY237" fmla="*/ 1635644 h 2583024"/>
                <a:gd name="connsiteX238" fmla="*/ 776934 w 1427172"/>
                <a:gd name="connsiteY238" fmla="*/ 1635644 h 2583024"/>
                <a:gd name="connsiteX239" fmla="*/ 782697 w 1427172"/>
                <a:gd name="connsiteY239" fmla="*/ 1601343 h 2583024"/>
                <a:gd name="connsiteX240" fmla="*/ 815214 w 1427172"/>
                <a:gd name="connsiteY240" fmla="*/ 1547835 h 2583024"/>
                <a:gd name="connsiteX241" fmla="*/ 879835 w 1427172"/>
                <a:gd name="connsiteY241" fmla="*/ 1486918 h 2583024"/>
                <a:gd name="connsiteX242" fmla="*/ 968467 w 1427172"/>
                <a:gd name="connsiteY242" fmla="*/ 1401716 h 2583024"/>
                <a:gd name="connsiteX243" fmla="*/ 991517 w 1427172"/>
                <a:gd name="connsiteY243" fmla="*/ 1342308 h 2583024"/>
                <a:gd name="connsiteX244" fmla="*/ 970525 w 1427172"/>
                <a:gd name="connsiteY244" fmla="*/ 1292779 h 2583024"/>
                <a:gd name="connsiteX245" fmla="*/ 915782 w 1427172"/>
                <a:gd name="connsiteY245" fmla="*/ 1272610 h 2583024"/>
                <a:gd name="connsiteX246" fmla="*/ 858706 w 1427172"/>
                <a:gd name="connsiteY246" fmla="*/ 1294013 h 2583024"/>
                <a:gd name="connsiteX247" fmla="*/ 837028 w 1427172"/>
                <a:gd name="connsiteY247" fmla="*/ 1353284 h 2583024"/>
                <a:gd name="connsiteX248" fmla="*/ 786264 w 1427172"/>
                <a:gd name="connsiteY248" fmla="*/ 1348070 h 2583024"/>
                <a:gd name="connsiteX249" fmla="*/ 825504 w 1427172"/>
                <a:gd name="connsiteY249" fmla="*/ 1261497 h 2583024"/>
                <a:gd name="connsiteX250" fmla="*/ 916879 w 1427172"/>
                <a:gd name="connsiteY250" fmla="*/ 1231724 h 2583024"/>
                <a:gd name="connsiteX251" fmla="*/ 602554 w 1427172"/>
                <a:gd name="connsiteY251" fmla="*/ 1231724 h 2583024"/>
                <a:gd name="connsiteX252" fmla="*/ 694205 w 1427172"/>
                <a:gd name="connsiteY252" fmla="*/ 1263829 h 2583024"/>
                <a:gd name="connsiteX253" fmla="*/ 727956 w 1427172"/>
                <a:gd name="connsiteY253" fmla="*/ 1343406 h 2583024"/>
                <a:gd name="connsiteX254" fmla="*/ 718078 w 1427172"/>
                <a:gd name="connsiteY254" fmla="*/ 1390877 h 2583024"/>
                <a:gd name="connsiteX255" fmla="*/ 685287 w 1427172"/>
                <a:gd name="connsiteY255" fmla="*/ 1439995 h 2583024"/>
                <a:gd name="connsiteX256" fmla="*/ 609140 w 1427172"/>
                <a:gd name="connsiteY256" fmla="*/ 1510791 h 2583024"/>
                <a:gd name="connsiteX257" fmla="*/ 552064 w 1427172"/>
                <a:gd name="connsiteY257" fmla="*/ 1561418 h 2583024"/>
                <a:gd name="connsiteX258" fmla="*/ 531210 w 1427172"/>
                <a:gd name="connsiteY258" fmla="*/ 1588172 h 2583024"/>
                <a:gd name="connsiteX259" fmla="*/ 728505 w 1427172"/>
                <a:gd name="connsiteY259" fmla="*/ 1588172 h 2583024"/>
                <a:gd name="connsiteX260" fmla="*/ 728505 w 1427172"/>
                <a:gd name="connsiteY260" fmla="*/ 1635644 h 2583024"/>
                <a:gd name="connsiteX261" fmla="*/ 462609 w 1427172"/>
                <a:gd name="connsiteY261" fmla="*/ 1635644 h 2583024"/>
                <a:gd name="connsiteX262" fmla="*/ 468372 w 1427172"/>
                <a:gd name="connsiteY262" fmla="*/ 1601343 h 2583024"/>
                <a:gd name="connsiteX263" fmla="*/ 500888 w 1427172"/>
                <a:gd name="connsiteY263" fmla="*/ 1547835 h 2583024"/>
                <a:gd name="connsiteX264" fmla="*/ 565510 w 1427172"/>
                <a:gd name="connsiteY264" fmla="*/ 1486918 h 2583024"/>
                <a:gd name="connsiteX265" fmla="*/ 654142 w 1427172"/>
                <a:gd name="connsiteY265" fmla="*/ 1401716 h 2583024"/>
                <a:gd name="connsiteX266" fmla="*/ 677192 w 1427172"/>
                <a:gd name="connsiteY266" fmla="*/ 1342308 h 2583024"/>
                <a:gd name="connsiteX267" fmla="*/ 656200 w 1427172"/>
                <a:gd name="connsiteY267" fmla="*/ 1292779 h 2583024"/>
                <a:gd name="connsiteX268" fmla="*/ 601457 w 1427172"/>
                <a:gd name="connsiteY268" fmla="*/ 1272610 h 2583024"/>
                <a:gd name="connsiteX269" fmla="*/ 544381 w 1427172"/>
                <a:gd name="connsiteY269" fmla="*/ 1294013 h 2583024"/>
                <a:gd name="connsiteX270" fmla="*/ 522703 w 1427172"/>
                <a:gd name="connsiteY270" fmla="*/ 1353284 h 2583024"/>
                <a:gd name="connsiteX271" fmla="*/ 471939 w 1427172"/>
                <a:gd name="connsiteY271" fmla="*/ 1348070 h 2583024"/>
                <a:gd name="connsiteX272" fmla="*/ 511179 w 1427172"/>
                <a:gd name="connsiteY272" fmla="*/ 1261497 h 2583024"/>
                <a:gd name="connsiteX273" fmla="*/ 602554 w 1427172"/>
                <a:gd name="connsiteY273" fmla="*/ 1231724 h 2583024"/>
                <a:gd name="connsiteX274" fmla="*/ 144336 w 1427172"/>
                <a:gd name="connsiteY274" fmla="*/ 1231724 h 2583024"/>
                <a:gd name="connsiteX275" fmla="*/ 222129 w 1427172"/>
                <a:gd name="connsiteY275" fmla="*/ 1258341 h 2583024"/>
                <a:gd name="connsiteX276" fmla="*/ 258487 w 1427172"/>
                <a:gd name="connsiteY276" fmla="*/ 1331881 h 2583024"/>
                <a:gd name="connsiteX277" fmla="*/ 209369 w 1427172"/>
                <a:gd name="connsiteY277" fmla="*/ 1335722 h 2583024"/>
                <a:gd name="connsiteX278" fmla="*/ 190710 w 1427172"/>
                <a:gd name="connsiteY278" fmla="*/ 1293465 h 2583024"/>
                <a:gd name="connsiteX279" fmla="*/ 141317 w 1427172"/>
                <a:gd name="connsiteY279" fmla="*/ 1272336 h 2583024"/>
                <a:gd name="connsiteX280" fmla="*/ 99883 w 1427172"/>
                <a:gd name="connsiteY280" fmla="*/ 1285507 h 2583024"/>
                <a:gd name="connsiteX281" fmla="*/ 63113 w 1427172"/>
                <a:gd name="connsiteY281" fmla="*/ 1335174 h 2583024"/>
                <a:gd name="connsiteX282" fmla="*/ 49118 w 1427172"/>
                <a:gd name="connsiteY282" fmla="*/ 1428196 h 2583024"/>
                <a:gd name="connsiteX283" fmla="*/ 92748 w 1427172"/>
                <a:gd name="connsiteY283" fmla="*/ 1387859 h 2583024"/>
                <a:gd name="connsiteX284" fmla="*/ 146805 w 1427172"/>
                <a:gd name="connsiteY284" fmla="*/ 1374687 h 2583024"/>
                <a:gd name="connsiteX285" fmla="*/ 230910 w 1427172"/>
                <a:gd name="connsiteY285" fmla="*/ 1411046 h 2583024"/>
                <a:gd name="connsiteX286" fmla="*/ 265621 w 1427172"/>
                <a:gd name="connsiteY286" fmla="*/ 1505028 h 2583024"/>
                <a:gd name="connsiteX287" fmla="*/ 249295 w 1427172"/>
                <a:gd name="connsiteY287" fmla="*/ 1575412 h 2583024"/>
                <a:gd name="connsiteX288" fmla="*/ 204430 w 1427172"/>
                <a:gd name="connsiteY288" fmla="*/ 1625216 h 2583024"/>
                <a:gd name="connsiteX289" fmla="*/ 139671 w 1427172"/>
                <a:gd name="connsiteY289" fmla="*/ 1642504 h 2583024"/>
                <a:gd name="connsiteX290" fmla="*/ 38966 w 1427172"/>
                <a:gd name="connsiteY290" fmla="*/ 1597090 h 2583024"/>
                <a:gd name="connsiteX291" fmla="*/ 0 w 1427172"/>
                <a:gd name="connsiteY291" fmla="*/ 1447404 h 2583024"/>
                <a:gd name="connsiteX292" fmla="*/ 43082 w 1427172"/>
                <a:gd name="connsiteY292" fmla="*/ 1277824 h 2583024"/>
                <a:gd name="connsiteX293" fmla="*/ 144336 w 1427172"/>
                <a:gd name="connsiteY293" fmla="*/ 1231724 h 2583024"/>
                <a:gd name="connsiteX294" fmla="*/ 837935 w 1427172"/>
                <a:gd name="connsiteY294" fmla="*/ 571093 h 2583024"/>
                <a:gd name="connsiteX295" fmla="*/ 780173 w 1427172"/>
                <a:gd name="connsiteY295" fmla="*/ 594142 h 2583024"/>
                <a:gd name="connsiteX296" fmla="*/ 757261 w 1427172"/>
                <a:gd name="connsiteY296" fmla="*/ 651767 h 2583024"/>
                <a:gd name="connsiteX297" fmla="*/ 767276 w 1427172"/>
                <a:gd name="connsiteY297" fmla="*/ 692653 h 2583024"/>
                <a:gd name="connsiteX298" fmla="*/ 797049 w 1427172"/>
                <a:gd name="connsiteY298" fmla="*/ 723248 h 2583024"/>
                <a:gd name="connsiteX299" fmla="*/ 839581 w 1427172"/>
                <a:gd name="connsiteY299" fmla="*/ 734087 h 2583024"/>
                <a:gd name="connsiteX300" fmla="*/ 898029 w 1427172"/>
                <a:gd name="connsiteY300" fmla="*/ 711312 h 2583024"/>
                <a:gd name="connsiteX301" fmla="*/ 921079 w 1427172"/>
                <a:gd name="connsiteY301" fmla="*/ 653413 h 2583024"/>
                <a:gd name="connsiteX302" fmla="*/ 897343 w 1427172"/>
                <a:gd name="connsiteY302" fmla="*/ 594417 h 2583024"/>
                <a:gd name="connsiteX303" fmla="*/ 837935 w 1427172"/>
                <a:gd name="connsiteY303" fmla="*/ 571093 h 2583024"/>
                <a:gd name="connsiteX304" fmla="*/ 551050 w 1427172"/>
                <a:gd name="connsiteY304" fmla="*/ 444868 h 2583024"/>
                <a:gd name="connsiteX305" fmla="*/ 425100 w 1427172"/>
                <a:gd name="connsiteY305" fmla="*/ 626247 h 2583024"/>
                <a:gd name="connsiteX306" fmla="*/ 551050 w 1427172"/>
                <a:gd name="connsiteY306" fmla="*/ 626247 h 2583024"/>
                <a:gd name="connsiteX307" fmla="*/ 838758 w 1427172"/>
                <a:gd name="connsiteY307" fmla="*/ 404531 h 2583024"/>
                <a:gd name="connsiteX308" fmla="*/ 791835 w 1427172"/>
                <a:gd name="connsiteY308" fmla="*/ 422641 h 2583024"/>
                <a:gd name="connsiteX309" fmla="*/ 773176 w 1427172"/>
                <a:gd name="connsiteY309" fmla="*/ 465997 h 2583024"/>
                <a:gd name="connsiteX310" fmla="*/ 791561 w 1427172"/>
                <a:gd name="connsiteY310" fmla="*/ 512645 h 2583024"/>
                <a:gd name="connsiteX311" fmla="*/ 839307 w 1427172"/>
                <a:gd name="connsiteY311" fmla="*/ 530755 h 2583024"/>
                <a:gd name="connsiteX312" fmla="*/ 886092 w 1427172"/>
                <a:gd name="connsiteY312" fmla="*/ 512782 h 2583024"/>
                <a:gd name="connsiteX313" fmla="*/ 904340 w 1427172"/>
                <a:gd name="connsiteY313" fmla="*/ 468741 h 2583024"/>
                <a:gd name="connsiteX314" fmla="*/ 885544 w 1427172"/>
                <a:gd name="connsiteY314" fmla="*/ 423053 h 2583024"/>
                <a:gd name="connsiteX315" fmla="*/ 838758 w 1427172"/>
                <a:gd name="connsiteY315" fmla="*/ 404531 h 2583024"/>
                <a:gd name="connsiteX316" fmla="*/ 560105 w 1427172"/>
                <a:gd name="connsiteY316" fmla="*/ 365566 h 2583024"/>
                <a:gd name="connsiteX317" fmla="*/ 600442 w 1427172"/>
                <a:gd name="connsiteY317" fmla="*/ 365566 h 2583024"/>
                <a:gd name="connsiteX318" fmla="*/ 600442 w 1427172"/>
                <a:gd name="connsiteY318" fmla="*/ 626247 h 2583024"/>
                <a:gd name="connsiteX319" fmla="*/ 654774 w 1427172"/>
                <a:gd name="connsiteY319" fmla="*/ 626247 h 2583024"/>
                <a:gd name="connsiteX320" fmla="*/ 654774 w 1427172"/>
                <a:gd name="connsiteY320" fmla="*/ 671524 h 2583024"/>
                <a:gd name="connsiteX321" fmla="*/ 600442 w 1427172"/>
                <a:gd name="connsiteY321" fmla="*/ 671524 h 2583024"/>
                <a:gd name="connsiteX322" fmla="*/ 600442 w 1427172"/>
                <a:gd name="connsiteY322" fmla="*/ 767839 h 2583024"/>
                <a:gd name="connsiteX323" fmla="*/ 551050 w 1427172"/>
                <a:gd name="connsiteY323" fmla="*/ 767839 h 2583024"/>
                <a:gd name="connsiteX324" fmla="*/ 551050 w 1427172"/>
                <a:gd name="connsiteY324" fmla="*/ 671524 h 2583024"/>
                <a:gd name="connsiteX325" fmla="*/ 376530 w 1427172"/>
                <a:gd name="connsiteY325" fmla="*/ 671524 h 2583024"/>
                <a:gd name="connsiteX326" fmla="*/ 376530 w 1427172"/>
                <a:gd name="connsiteY326" fmla="*/ 626247 h 2583024"/>
                <a:gd name="connsiteX327" fmla="*/ 838209 w 1427172"/>
                <a:gd name="connsiteY327" fmla="*/ 363919 h 2583024"/>
                <a:gd name="connsiteX328" fmla="*/ 922999 w 1427172"/>
                <a:gd name="connsiteY328" fmla="*/ 394515 h 2583024"/>
                <a:gd name="connsiteX329" fmla="*/ 955104 w 1427172"/>
                <a:gd name="connsiteY329" fmla="*/ 469015 h 2583024"/>
                <a:gd name="connsiteX330" fmla="*/ 940424 w 1427172"/>
                <a:gd name="connsiteY330" fmla="*/ 517721 h 2583024"/>
                <a:gd name="connsiteX331" fmla="*/ 895834 w 1427172"/>
                <a:gd name="connsiteY331" fmla="*/ 549689 h 2583024"/>
                <a:gd name="connsiteX332" fmla="*/ 952223 w 1427172"/>
                <a:gd name="connsiteY332" fmla="*/ 588654 h 2583024"/>
                <a:gd name="connsiteX333" fmla="*/ 971569 w 1427172"/>
                <a:gd name="connsiteY333" fmla="*/ 652864 h 2583024"/>
                <a:gd name="connsiteX334" fmla="*/ 935073 w 1427172"/>
                <a:gd name="connsiteY334" fmla="*/ 739575 h 2583024"/>
                <a:gd name="connsiteX335" fmla="*/ 839032 w 1427172"/>
                <a:gd name="connsiteY335" fmla="*/ 774699 h 2583024"/>
                <a:gd name="connsiteX336" fmla="*/ 742992 w 1427172"/>
                <a:gd name="connsiteY336" fmla="*/ 739438 h 2583024"/>
                <a:gd name="connsiteX337" fmla="*/ 706496 w 1427172"/>
                <a:gd name="connsiteY337" fmla="*/ 651492 h 2583024"/>
                <a:gd name="connsiteX338" fmla="*/ 726390 w 1427172"/>
                <a:gd name="connsiteY338" fmla="*/ 585773 h 2583024"/>
                <a:gd name="connsiteX339" fmla="*/ 783054 w 1427172"/>
                <a:gd name="connsiteY339" fmla="*/ 549689 h 2583024"/>
                <a:gd name="connsiteX340" fmla="*/ 737504 w 1427172"/>
                <a:gd name="connsiteY340" fmla="*/ 517584 h 2583024"/>
                <a:gd name="connsiteX341" fmla="*/ 722686 w 1427172"/>
                <a:gd name="connsiteY341" fmla="*/ 467643 h 2583024"/>
                <a:gd name="connsiteX342" fmla="*/ 754242 w 1427172"/>
                <a:gd name="connsiteY342" fmla="*/ 393829 h 2583024"/>
                <a:gd name="connsiteX343" fmla="*/ 838209 w 1427172"/>
                <a:gd name="connsiteY343" fmla="*/ 363919 h 2583024"/>
                <a:gd name="connsiteX344" fmla="*/ 232609 w 1427172"/>
                <a:gd name="connsiteY344" fmla="*/ 363919 h 2583024"/>
                <a:gd name="connsiteX345" fmla="*/ 264440 w 1427172"/>
                <a:gd name="connsiteY345" fmla="*/ 363919 h 2583024"/>
                <a:gd name="connsiteX346" fmla="*/ 264440 w 1427172"/>
                <a:gd name="connsiteY346" fmla="*/ 767839 h 2583024"/>
                <a:gd name="connsiteX347" fmla="*/ 215047 w 1427172"/>
                <a:gd name="connsiteY347" fmla="*/ 767839 h 2583024"/>
                <a:gd name="connsiteX348" fmla="*/ 215047 w 1427172"/>
                <a:gd name="connsiteY348" fmla="*/ 453100 h 2583024"/>
                <a:gd name="connsiteX349" fmla="*/ 168262 w 1427172"/>
                <a:gd name="connsiteY349" fmla="*/ 487126 h 2583024"/>
                <a:gd name="connsiteX350" fmla="*/ 116263 w 1427172"/>
                <a:gd name="connsiteY350" fmla="*/ 512645 h 2583024"/>
                <a:gd name="connsiteX351" fmla="*/ 116263 w 1427172"/>
                <a:gd name="connsiteY351" fmla="*/ 464899 h 2583024"/>
                <a:gd name="connsiteX352" fmla="*/ 188705 w 1427172"/>
                <a:gd name="connsiteY352" fmla="*/ 417702 h 2583024"/>
                <a:gd name="connsiteX353" fmla="*/ 232609 w 1427172"/>
                <a:gd name="connsiteY353" fmla="*/ 363919 h 2583024"/>
                <a:gd name="connsiteX354" fmla="*/ 816351 w 1427172"/>
                <a:gd name="connsiteY354" fmla="*/ 108482 h 2583024"/>
                <a:gd name="connsiteX355" fmla="*/ 782167 w 1427172"/>
                <a:gd name="connsiteY355" fmla="*/ 116388 h 2583024"/>
                <a:gd name="connsiteX356" fmla="*/ 763912 w 1427172"/>
                <a:gd name="connsiteY356" fmla="*/ 120574 h 2583024"/>
                <a:gd name="connsiteX357" fmla="*/ 755657 w 1427172"/>
                <a:gd name="connsiteY357" fmla="*/ 127376 h 2583024"/>
                <a:gd name="connsiteX358" fmla="*/ 752750 w 1427172"/>
                <a:gd name="connsiteY358" fmla="*/ 137317 h 2583024"/>
                <a:gd name="connsiteX359" fmla="*/ 759087 w 1427172"/>
                <a:gd name="connsiteY359" fmla="*/ 151270 h 2583024"/>
                <a:gd name="connsiteX360" fmla="*/ 777632 w 1427172"/>
                <a:gd name="connsiteY360" fmla="*/ 156851 h 2583024"/>
                <a:gd name="connsiteX361" fmla="*/ 799142 w 1427172"/>
                <a:gd name="connsiteY361" fmla="*/ 151560 h 2583024"/>
                <a:gd name="connsiteX362" fmla="*/ 812979 w 1427172"/>
                <a:gd name="connsiteY362" fmla="*/ 137085 h 2583024"/>
                <a:gd name="connsiteX363" fmla="*/ 816351 w 1427172"/>
                <a:gd name="connsiteY363" fmla="*/ 116156 h 2583024"/>
                <a:gd name="connsiteX364" fmla="*/ 387726 w 1427172"/>
                <a:gd name="connsiteY364" fmla="*/ 108482 h 2583024"/>
                <a:gd name="connsiteX365" fmla="*/ 353542 w 1427172"/>
                <a:gd name="connsiteY365" fmla="*/ 116388 h 2583024"/>
                <a:gd name="connsiteX366" fmla="*/ 335287 w 1427172"/>
                <a:gd name="connsiteY366" fmla="*/ 120574 h 2583024"/>
                <a:gd name="connsiteX367" fmla="*/ 327032 w 1427172"/>
                <a:gd name="connsiteY367" fmla="*/ 127376 h 2583024"/>
                <a:gd name="connsiteX368" fmla="*/ 324125 w 1427172"/>
                <a:gd name="connsiteY368" fmla="*/ 137317 h 2583024"/>
                <a:gd name="connsiteX369" fmla="*/ 330462 w 1427172"/>
                <a:gd name="connsiteY369" fmla="*/ 151270 h 2583024"/>
                <a:gd name="connsiteX370" fmla="*/ 349007 w 1427172"/>
                <a:gd name="connsiteY370" fmla="*/ 156851 h 2583024"/>
                <a:gd name="connsiteX371" fmla="*/ 370517 w 1427172"/>
                <a:gd name="connsiteY371" fmla="*/ 151560 h 2583024"/>
                <a:gd name="connsiteX372" fmla="*/ 384354 w 1427172"/>
                <a:gd name="connsiteY372" fmla="*/ 137085 h 2583024"/>
                <a:gd name="connsiteX373" fmla="*/ 387726 w 1427172"/>
                <a:gd name="connsiteY373" fmla="*/ 116156 h 2583024"/>
                <a:gd name="connsiteX374" fmla="*/ 988470 w 1427172"/>
                <a:gd name="connsiteY374" fmla="*/ 61392 h 2583024"/>
                <a:gd name="connsiteX375" fmla="*/ 964228 w 1427172"/>
                <a:gd name="connsiteY375" fmla="*/ 71042 h 2583024"/>
                <a:gd name="connsiteX376" fmla="*/ 953356 w 1427172"/>
                <a:gd name="connsiteY376" fmla="*/ 96854 h 2583024"/>
                <a:gd name="connsiteX377" fmla="*/ 1022306 w 1427172"/>
                <a:gd name="connsiteY377" fmla="*/ 96854 h 2583024"/>
                <a:gd name="connsiteX378" fmla="*/ 1014399 w 1427172"/>
                <a:gd name="connsiteY378" fmla="*/ 73484 h 2583024"/>
                <a:gd name="connsiteX379" fmla="*/ 988470 w 1427172"/>
                <a:gd name="connsiteY379" fmla="*/ 61392 h 2583024"/>
                <a:gd name="connsiteX380" fmla="*/ 226470 w 1427172"/>
                <a:gd name="connsiteY380" fmla="*/ 61392 h 2583024"/>
                <a:gd name="connsiteX381" fmla="*/ 202228 w 1427172"/>
                <a:gd name="connsiteY381" fmla="*/ 71042 h 2583024"/>
                <a:gd name="connsiteX382" fmla="*/ 191356 w 1427172"/>
                <a:gd name="connsiteY382" fmla="*/ 96854 h 2583024"/>
                <a:gd name="connsiteX383" fmla="*/ 260305 w 1427172"/>
                <a:gd name="connsiteY383" fmla="*/ 96854 h 2583024"/>
                <a:gd name="connsiteX384" fmla="*/ 252399 w 1427172"/>
                <a:gd name="connsiteY384" fmla="*/ 73484 h 2583024"/>
                <a:gd name="connsiteX385" fmla="*/ 226470 w 1427172"/>
                <a:gd name="connsiteY385" fmla="*/ 61392 h 2583024"/>
                <a:gd name="connsiteX386" fmla="*/ 988238 w 1427172"/>
                <a:gd name="connsiteY386" fmla="*/ 44183 h 2583024"/>
                <a:gd name="connsiteX387" fmla="*/ 1028700 w 1427172"/>
                <a:gd name="connsiteY387" fmla="*/ 61043 h 2583024"/>
                <a:gd name="connsiteX388" fmla="*/ 1044397 w 1427172"/>
                <a:gd name="connsiteY388" fmla="*/ 108482 h 2583024"/>
                <a:gd name="connsiteX389" fmla="*/ 1044281 w 1427172"/>
                <a:gd name="connsiteY389" fmla="*/ 114063 h 2583024"/>
                <a:gd name="connsiteX390" fmla="*/ 952194 w 1427172"/>
                <a:gd name="connsiteY390" fmla="*/ 114063 h 2583024"/>
                <a:gd name="connsiteX391" fmla="*/ 963704 w 1427172"/>
                <a:gd name="connsiteY391" fmla="*/ 145224 h 2583024"/>
                <a:gd name="connsiteX392" fmla="*/ 989517 w 1427172"/>
                <a:gd name="connsiteY392" fmla="*/ 156037 h 2583024"/>
                <a:gd name="connsiteX393" fmla="*/ 1009167 w 1427172"/>
                <a:gd name="connsiteY393" fmla="*/ 149991 h 2583024"/>
                <a:gd name="connsiteX394" fmla="*/ 1022073 w 1427172"/>
                <a:gd name="connsiteY394" fmla="*/ 130690 h 2583024"/>
                <a:gd name="connsiteX395" fmla="*/ 1043700 w 1427172"/>
                <a:gd name="connsiteY395" fmla="*/ 133364 h 2583024"/>
                <a:gd name="connsiteX396" fmla="*/ 1024747 w 1427172"/>
                <a:gd name="connsiteY396" fmla="*/ 162781 h 2583024"/>
                <a:gd name="connsiteX397" fmla="*/ 989400 w 1427172"/>
                <a:gd name="connsiteY397" fmla="*/ 173245 h 2583024"/>
                <a:gd name="connsiteX398" fmla="*/ 946438 w 1427172"/>
                <a:gd name="connsiteY398" fmla="*/ 156560 h 2583024"/>
                <a:gd name="connsiteX399" fmla="*/ 930567 w 1427172"/>
                <a:gd name="connsiteY399" fmla="*/ 109761 h 2583024"/>
                <a:gd name="connsiteX400" fmla="*/ 946612 w 1427172"/>
                <a:gd name="connsiteY400" fmla="*/ 61392 h 2583024"/>
                <a:gd name="connsiteX401" fmla="*/ 988238 w 1427172"/>
                <a:gd name="connsiteY401" fmla="*/ 44183 h 2583024"/>
                <a:gd name="connsiteX402" fmla="*/ 789724 w 1427172"/>
                <a:gd name="connsiteY402" fmla="*/ 44183 h 2583024"/>
                <a:gd name="connsiteX403" fmla="*/ 815420 w 1427172"/>
                <a:gd name="connsiteY403" fmla="*/ 47904 h 2583024"/>
                <a:gd name="connsiteX404" fmla="*/ 829954 w 1427172"/>
                <a:gd name="connsiteY404" fmla="*/ 57264 h 2583024"/>
                <a:gd name="connsiteX405" fmla="*/ 836466 w 1427172"/>
                <a:gd name="connsiteY405" fmla="*/ 71507 h 2583024"/>
                <a:gd name="connsiteX406" fmla="*/ 837512 w 1427172"/>
                <a:gd name="connsiteY406" fmla="*/ 90808 h 2583024"/>
                <a:gd name="connsiteX407" fmla="*/ 837512 w 1427172"/>
                <a:gd name="connsiteY407" fmla="*/ 118714 h 2583024"/>
                <a:gd name="connsiteX408" fmla="*/ 838849 w 1427172"/>
                <a:gd name="connsiteY408" fmla="*/ 155630 h 2583024"/>
                <a:gd name="connsiteX409" fmla="*/ 844140 w 1427172"/>
                <a:gd name="connsiteY409" fmla="*/ 170455 h 2583024"/>
                <a:gd name="connsiteX410" fmla="*/ 822280 w 1427172"/>
                <a:gd name="connsiteY410" fmla="*/ 170455 h 2583024"/>
                <a:gd name="connsiteX411" fmla="*/ 818095 w 1427172"/>
                <a:gd name="connsiteY411" fmla="*/ 155223 h 2583024"/>
                <a:gd name="connsiteX412" fmla="*/ 795712 w 1427172"/>
                <a:gd name="connsiteY412" fmla="*/ 169176 h 2583024"/>
                <a:gd name="connsiteX413" fmla="*/ 772632 w 1427172"/>
                <a:gd name="connsiteY413" fmla="*/ 173245 h 2583024"/>
                <a:gd name="connsiteX414" fmla="*/ 741355 w 1427172"/>
                <a:gd name="connsiteY414" fmla="*/ 163304 h 2583024"/>
                <a:gd name="connsiteX415" fmla="*/ 730426 w 1427172"/>
                <a:gd name="connsiteY415" fmla="*/ 137898 h 2583024"/>
                <a:gd name="connsiteX416" fmla="*/ 734553 w 1427172"/>
                <a:gd name="connsiteY416" fmla="*/ 121330 h 2583024"/>
                <a:gd name="connsiteX417" fmla="*/ 745367 w 1427172"/>
                <a:gd name="connsiteY417" fmla="*/ 109296 h 2583024"/>
                <a:gd name="connsiteX418" fmla="*/ 760424 w 1427172"/>
                <a:gd name="connsiteY418" fmla="*/ 102436 h 2583024"/>
                <a:gd name="connsiteX419" fmla="*/ 779027 w 1427172"/>
                <a:gd name="connsiteY419" fmla="*/ 99296 h 2583024"/>
                <a:gd name="connsiteX420" fmla="*/ 816351 w 1427172"/>
                <a:gd name="connsiteY420" fmla="*/ 92087 h 2583024"/>
                <a:gd name="connsiteX421" fmla="*/ 816467 w 1427172"/>
                <a:gd name="connsiteY421" fmla="*/ 86623 h 2583024"/>
                <a:gd name="connsiteX422" fmla="*/ 810537 w 1427172"/>
                <a:gd name="connsiteY422" fmla="*/ 68600 h 2583024"/>
                <a:gd name="connsiteX423" fmla="*/ 786701 w 1427172"/>
                <a:gd name="connsiteY423" fmla="*/ 61508 h 2583024"/>
                <a:gd name="connsiteX424" fmla="*/ 764900 w 1427172"/>
                <a:gd name="connsiteY424" fmla="*/ 66682 h 2583024"/>
                <a:gd name="connsiteX425" fmla="*/ 754494 w 1427172"/>
                <a:gd name="connsiteY425" fmla="*/ 84995 h 2583024"/>
                <a:gd name="connsiteX426" fmla="*/ 734030 w 1427172"/>
                <a:gd name="connsiteY426" fmla="*/ 82204 h 2583024"/>
                <a:gd name="connsiteX427" fmla="*/ 743216 w 1427172"/>
                <a:gd name="connsiteY427" fmla="*/ 60985 h 2583024"/>
                <a:gd name="connsiteX428" fmla="*/ 761703 w 1427172"/>
                <a:gd name="connsiteY428" fmla="*/ 48543 h 2583024"/>
                <a:gd name="connsiteX429" fmla="*/ 789724 w 1427172"/>
                <a:gd name="connsiteY429" fmla="*/ 44183 h 2583024"/>
                <a:gd name="connsiteX430" fmla="*/ 706664 w 1427172"/>
                <a:gd name="connsiteY430" fmla="*/ 44183 h 2583024"/>
                <a:gd name="connsiteX431" fmla="*/ 728175 w 1427172"/>
                <a:gd name="connsiteY431" fmla="*/ 50927 h 2583024"/>
                <a:gd name="connsiteX432" fmla="*/ 720966 w 1427172"/>
                <a:gd name="connsiteY432" fmla="*/ 70344 h 2583024"/>
                <a:gd name="connsiteX433" fmla="*/ 705618 w 1427172"/>
                <a:gd name="connsiteY433" fmla="*/ 65810 h 2583024"/>
                <a:gd name="connsiteX434" fmla="*/ 693293 w 1427172"/>
                <a:gd name="connsiteY434" fmla="*/ 69938 h 2583024"/>
                <a:gd name="connsiteX435" fmla="*/ 685503 w 1427172"/>
                <a:gd name="connsiteY435" fmla="*/ 81390 h 2583024"/>
                <a:gd name="connsiteX436" fmla="*/ 682015 w 1427172"/>
                <a:gd name="connsiteY436" fmla="*/ 105807 h 2583024"/>
                <a:gd name="connsiteX437" fmla="*/ 682015 w 1427172"/>
                <a:gd name="connsiteY437" fmla="*/ 170455 h 2583024"/>
                <a:gd name="connsiteX438" fmla="*/ 661086 w 1427172"/>
                <a:gd name="connsiteY438" fmla="*/ 170455 h 2583024"/>
                <a:gd name="connsiteX439" fmla="*/ 661086 w 1427172"/>
                <a:gd name="connsiteY439" fmla="*/ 46974 h 2583024"/>
                <a:gd name="connsiteX440" fmla="*/ 679922 w 1427172"/>
                <a:gd name="connsiteY440" fmla="*/ 46974 h 2583024"/>
                <a:gd name="connsiteX441" fmla="*/ 679922 w 1427172"/>
                <a:gd name="connsiteY441" fmla="*/ 65694 h 2583024"/>
                <a:gd name="connsiteX442" fmla="*/ 693235 w 1427172"/>
                <a:gd name="connsiteY442" fmla="*/ 48369 h 2583024"/>
                <a:gd name="connsiteX443" fmla="*/ 706664 w 1427172"/>
                <a:gd name="connsiteY443" fmla="*/ 44183 h 2583024"/>
                <a:gd name="connsiteX444" fmla="*/ 361099 w 1427172"/>
                <a:gd name="connsiteY444" fmla="*/ 44183 h 2583024"/>
                <a:gd name="connsiteX445" fmla="*/ 386795 w 1427172"/>
                <a:gd name="connsiteY445" fmla="*/ 47904 h 2583024"/>
                <a:gd name="connsiteX446" fmla="*/ 401329 w 1427172"/>
                <a:gd name="connsiteY446" fmla="*/ 57264 h 2583024"/>
                <a:gd name="connsiteX447" fmla="*/ 407841 w 1427172"/>
                <a:gd name="connsiteY447" fmla="*/ 71507 h 2583024"/>
                <a:gd name="connsiteX448" fmla="*/ 408887 w 1427172"/>
                <a:gd name="connsiteY448" fmla="*/ 90808 h 2583024"/>
                <a:gd name="connsiteX449" fmla="*/ 408887 w 1427172"/>
                <a:gd name="connsiteY449" fmla="*/ 118714 h 2583024"/>
                <a:gd name="connsiteX450" fmla="*/ 410224 w 1427172"/>
                <a:gd name="connsiteY450" fmla="*/ 155630 h 2583024"/>
                <a:gd name="connsiteX451" fmla="*/ 415515 w 1427172"/>
                <a:gd name="connsiteY451" fmla="*/ 170455 h 2583024"/>
                <a:gd name="connsiteX452" fmla="*/ 393655 w 1427172"/>
                <a:gd name="connsiteY452" fmla="*/ 170455 h 2583024"/>
                <a:gd name="connsiteX453" fmla="*/ 389470 w 1427172"/>
                <a:gd name="connsiteY453" fmla="*/ 155223 h 2583024"/>
                <a:gd name="connsiteX454" fmla="*/ 367087 w 1427172"/>
                <a:gd name="connsiteY454" fmla="*/ 169176 h 2583024"/>
                <a:gd name="connsiteX455" fmla="*/ 344007 w 1427172"/>
                <a:gd name="connsiteY455" fmla="*/ 173245 h 2583024"/>
                <a:gd name="connsiteX456" fmla="*/ 312730 w 1427172"/>
                <a:gd name="connsiteY456" fmla="*/ 163304 h 2583024"/>
                <a:gd name="connsiteX457" fmla="*/ 301801 w 1427172"/>
                <a:gd name="connsiteY457" fmla="*/ 137898 h 2583024"/>
                <a:gd name="connsiteX458" fmla="*/ 305928 w 1427172"/>
                <a:gd name="connsiteY458" fmla="*/ 121330 h 2583024"/>
                <a:gd name="connsiteX459" fmla="*/ 316742 w 1427172"/>
                <a:gd name="connsiteY459" fmla="*/ 109296 h 2583024"/>
                <a:gd name="connsiteX460" fmla="*/ 331799 w 1427172"/>
                <a:gd name="connsiteY460" fmla="*/ 102436 h 2583024"/>
                <a:gd name="connsiteX461" fmla="*/ 350402 w 1427172"/>
                <a:gd name="connsiteY461" fmla="*/ 99296 h 2583024"/>
                <a:gd name="connsiteX462" fmla="*/ 387726 w 1427172"/>
                <a:gd name="connsiteY462" fmla="*/ 92087 h 2583024"/>
                <a:gd name="connsiteX463" fmla="*/ 387842 w 1427172"/>
                <a:gd name="connsiteY463" fmla="*/ 86623 h 2583024"/>
                <a:gd name="connsiteX464" fmla="*/ 381912 w 1427172"/>
                <a:gd name="connsiteY464" fmla="*/ 68600 h 2583024"/>
                <a:gd name="connsiteX465" fmla="*/ 358076 w 1427172"/>
                <a:gd name="connsiteY465" fmla="*/ 61508 h 2583024"/>
                <a:gd name="connsiteX466" fmla="*/ 336275 w 1427172"/>
                <a:gd name="connsiteY466" fmla="*/ 66682 h 2583024"/>
                <a:gd name="connsiteX467" fmla="*/ 325869 w 1427172"/>
                <a:gd name="connsiteY467" fmla="*/ 84995 h 2583024"/>
                <a:gd name="connsiteX468" fmla="*/ 305405 w 1427172"/>
                <a:gd name="connsiteY468" fmla="*/ 82204 h 2583024"/>
                <a:gd name="connsiteX469" fmla="*/ 314591 w 1427172"/>
                <a:gd name="connsiteY469" fmla="*/ 60985 h 2583024"/>
                <a:gd name="connsiteX470" fmla="*/ 333078 w 1427172"/>
                <a:gd name="connsiteY470" fmla="*/ 48543 h 2583024"/>
                <a:gd name="connsiteX471" fmla="*/ 361099 w 1427172"/>
                <a:gd name="connsiteY471" fmla="*/ 44183 h 2583024"/>
                <a:gd name="connsiteX472" fmla="*/ 226238 w 1427172"/>
                <a:gd name="connsiteY472" fmla="*/ 44183 h 2583024"/>
                <a:gd name="connsiteX473" fmla="*/ 266700 w 1427172"/>
                <a:gd name="connsiteY473" fmla="*/ 61043 h 2583024"/>
                <a:gd name="connsiteX474" fmla="*/ 282397 w 1427172"/>
                <a:gd name="connsiteY474" fmla="*/ 108482 h 2583024"/>
                <a:gd name="connsiteX475" fmla="*/ 282281 w 1427172"/>
                <a:gd name="connsiteY475" fmla="*/ 114063 h 2583024"/>
                <a:gd name="connsiteX476" fmla="*/ 190194 w 1427172"/>
                <a:gd name="connsiteY476" fmla="*/ 114063 h 2583024"/>
                <a:gd name="connsiteX477" fmla="*/ 201704 w 1427172"/>
                <a:gd name="connsiteY477" fmla="*/ 145224 h 2583024"/>
                <a:gd name="connsiteX478" fmla="*/ 227517 w 1427172"/>
                <a:gd name="connsiteY478" fmla="*/ 156037 h 2583024"/>
                <a:gd name="connsiteX479" fmla="*/ 247167 w 1427172"/>
                <a:gd name="connsiteY479" fmla="*/ 149991 h 2583024"/>
                <a:gd name="connsiteX480" fmla="*/ 260073 w 1427172"/>
                <a:gd name="connsiteY480" fmla="*/ 130690 h 2583024"/>
                <a:gd name="connsiteX481" fmla="*/ 281700 w 1427172"/>
                <a:gd name="connsiteY481" fmla="*/ 133364 h 2583024"/>
                <a:gd name="connsiteX482" fmla="*/ 262747 w 1427172"/>
                <a:gd name="connsiteY482" fmla="*/ 162781 h 2583024"/>
                <a:gd name="connsiteX483" fmla="*/ 227400 w 1427172"/>
                <a:gd name="connsiteY483" fmla="*/ 173245 h 2583024"/>
                <a:gd name="connsiteX484" fmla="*/ 184438 w 1427172"/>
                <a:gd name="connsiteY484" fmla="*/ 156560 h 2583024"/>
                <a:gd name="connsiteX485" fmla="*/ 168567 w 1427172"/>
                <a:gd name="connsiteY485" fmla="*/ 109761 h 2583024"/>
                <a:gd name="connsiteX486" fmla="*/ 184612 w 1427172"/>
                <a:gd name="connsiteY486" fmla="*/ 61392 h 2583024"/>
                <a:gd name="connsiteX487" fmla="*/ 226238 w 1427172"/>
                <a:gd name="connsiteY487" fmla="*/ 44183 h 2583024"/>
                <a:gd name="connsiteX488" fmla="*/ 895518 w 1427172"/>
                <a:gd name="connsiteY488" fmla="*/ 3837 h 2583024"/>
                <a:gd name="connsiteX489" fmla="*/ 895518 w 1427172"/>
                <a:gd name="connsiteY489" fmla="*/ 46974 h 2583024"/>
                <a:gd name="connsiteX490" fmla="*/ 916563 w 1427172"/>
                <a:gd name="connsiteY490" fmla="*/ 46974 h 2583024"/>
                <a:gd name="connsiteX491" fmla="*/ 916563 w 1427172"/>
                <a:gd name="connsiteY491" fmla="*/ 63252 h 2583024"/>
                <a:gd name="connsiteX492" fmla="*/ 895518 w 1427172"/>
                <a:gd name="connsiteY492" fmla="*/ 63252 h 2583024"/>
                <a:gd name="connsiteX493" fmla="*/ 895518 w 1427172"/>
                <a:gd name="connsiteY493" fmla="*/ 135457 h 2583024"/>
                <a:gd name="connsiteX494" fmla="*/ 896622 w 1427172"/>
                <a:gd name="connsiteY494" fmla="*/ 146968 h 2583024"/>
                <a:gd name="connsiteX495" fmla="*/ 900227 w 1427172"/>
                <a:gd name="connsiteY495" fmla="*/ 151037 h 2583024"/>
                <a:gd name="connsiteX496" fmla="*/ 907378 w 1427172"/>
                <a:gd name="connsiteY496" fmla="*/ 152549 h 2583024"/>
                <a:gd name="connsiteX497" fmla="*/ 916563 w 1427172"/>
                <a:gd name="connsiteY497" fmla="*/ 151735 h 2583024"/>
                <a:gd name="connsiteX498" fmla="*/ 919586 w 1427172"/>
                <a:gd name="connsiteY498" fmla="*/ 170222 h 2583024"/>
                <a:gd name="connsiteX499" fmla="*/ 903773 w 1427172"/>
                <a:gd name="connsiteY499" fmla="*/ 172082 h 2583024"/>
                <a:gd name="connsiteX500" fmla="*/ 886100 w 1427172"/>
                <a:gd name="connsiteY500" fmla="*/ 168478 h 2583024"/>
                <a:gd name="connsiteX501" fmla="*/ 877263 w 1427172"/>
                <a:gd name="connsiteY501" fmla="*/ 159002 h 2583024"/>
                <a:gd name="connsiteX502" fmla="*/ 874705 w 1427172"/>
                <a:gd name="connsiteY502" fmla="*/ 134294 h 2583024"/>
                <a:gd name="connsiteX503" fmla="*/ 874705 w 1427172"/>
                <a:gd name="connsiteY503" fmla="*/ 63252 h 2583024"/>
                <a:gd name="connsiteX504" fmla="*/ 859357 w 1427172"/>
                <a:gd name="connsiteY504" fmla="*/ 63252 h 2583024"/>
                <a:gd name="connsiteX505" fmla="*/ 859357 w 1427172"/>
                <a:gd name="connsiteY505" fmla="*/ 46974 h 2583024"/>
                <a:gd name="connsiteX506" fmla="*/ 874705 w 1427172"/>
                <a:gd name="connsiteY506" fmla="*/ 46974 h 2583024"/>
                <a:gd name="connsiteX507" fmla="*/ 874705 w 1427172"/>
                <a:gd name="connsiteY507" fmla="*/ 16394 h 2583024"/>
                <a:gd name="connsiteX508" fmla="*/ 543093 w 1427172"/>
                <a:gd name="connsiteY508" fmla="*/ 3837 h 2583024"/>
                <a:gd name="connsiteX509" fmla="*/ 543093 w 1427172"/>
                <a:gd name="connsiteY509" fmla="*/ 46974 h 2583024"/>
                <a:gd name="connsiteX510" fmla="*/ 564138 w 1427172"/>
                <a:gd name="connsiteY510" fmla="*/ 46974 h 2583024"/>
                <a:gd name="connsiteX511" fmla="*/ 564138 w 1427172"/>
                <a:gd name="connsiteY511" fmla="*/ 63252 h 2583024"/>
                <a:gd name="connsiteX512" fmla="*/ 543093 w 1427172"/>
                <a:gd name="connsiteY512" fmla="*/ 63252 h 2583024"/>
                <a:gd name="connsiteX513" fmla="*/ 543093 w 1427172"/>
                <a:gd name="connsiteY513" fmla="*/ 135457 h 2583024"/>
                <a:gd name="connsiteX514" fmla="*/ 544198 w 1427172"/>
                <a:gd name="connsiteY514" fmla="*/ 146968 h 2583024"/>
                <a:gd name="connsiteX515" fmla="*/ 547802 w 1427172"/>
                <a:gd name="connsiteY515" fmla="*/ 151037 h 2583024"/>
                <a:gd name="connsiteX516" fmla="*/ 554953 w 1427172"/>
                <a:gd name="connsiteY516" fmla="*/ 152549 h 2583024"/>
                <a:gd name="connsiteX517" fmla="*/ 564138 w 1427172"/>
                <a:gd name="connsiteY517" fmla="*/ 151735 h 2583024"/>
                <a:gd name="connsiteX518" fmla="*/ 567161 w 1427172"/>
                <a:gd name="connsiteY518" fmla="*/ 170222 h 2583024"/>
                <a:gd name="connsiteX519" fmla="*/ 551348 w 1427172"/>
                <a:gd name="connsiteY519" fmla="*/ 172082 h 2583024"/>
                <a:gd name="connsiteX520" fmla="*/ 533675 w 1427172"/>
                <a:gd name="connsiteY520" fmla="*/ 168478 h 2583024"/>
                <a:gd name="connsiteX521" fmla="*/ 524838 w 1427172"/>
                <a:gd name="connsiteY521" fmla="*/ 159002 h 2583024"/>
                <a:gd name="connsiteX522" fmla="*/ 522280 w 1427172"/>
                <a:gd name="connsiteY522" fmla="*/ 134294 h 2583024"/>
                <a:gd name="connsiteX523" fmla="*/ 522280 w 1427172"/>
                <a:gd name="connsiteY523" fmla="*/ 63252 h 2583024"/>
                <a:gd name="connsiteX524" fmla="*/ 506932 w 1427172"/>
                <a:gd name="connsiteY524" fmla="*/ 63252 h 2583024"/>
                <a:gd name="connsiteX525" fmla="*/ 506932 w 1427172"/>
                <a:gd name="connsiteY525" fmla="*/ 56765 h 2583024"/>
                <a:gd name="connsiteX526" fmla="*/ 501891 w 1427172"/>
                <a:gd name="connsiteY526" fmla="*/ 70344 h 2583024"/>
                <a:gd name="connsiteX527" fmla="*/ 486543 w 1427172"/>
                <a:gd name="connsiteY527" fmla="*/ 65810 h 2583024"/>
                <a:gd name="connsiteX528" fmla="*/ 474218 w 1427172"/>
                <a:gd name="connsiteY528" fmla="*/ 69938 h 2583024"/>
                <a:gd name="connsiteX529" fmla="*/ 466428 w 1427172"/>
                <a:gd name="connsiteY529" fmla="*/ 81390 h 2583024"/>
                <a:gd name="connsiteX530" fmla="*/ 462940 w 1427172"/>
                <a:gd name="connsiteY530" fmla="*/ 105807 h 2583024"/>
                <a:gd name="connsiteX531" fmla="*/ 462940 w 1427172"/>
                <a:gd name="connsiteY531" fmla="*/ 170455 h 2583024"/>
                <a:gd name="connsiteX532" fmla="*/ 442011 w 1427172"/>
                <a:gd name="connsiteY532" fmla="*/ 170455 h 2583024"/>
                <a:gd name="connsiteX533" fmla="*/ 442011 w 1427172"/>
                <a:gd name="connsiteY533" fmla="*/ 46974 h 2583024"/>
                <a:gd name="connsiteX534" fmla="*/ 460847 w 1427172"/>
                <a:gd name="connsiteY534" fmla="*/ 46974 h 2583024"/>
                <a:gd name="connsiteX535" fmla="*/ 460847 w 1427172"/>
                <a:gd name="connsiteY535" fmla="*/ 65694 h 2583024"/>
                <a:gd name="connsiteX536" fmla="*/ 474160 w 1427172"/>
                <a:gd name="connsiteY536" fmla="*/ 48369 h 2583024"/>
                <a:gd name="connsiteX537" fmla="*/ 487589 w 1427172"/>
                <a:gd name="connsiteY537" fmla="*/ 44183 h 2583024"/>
                <a:gd name="connsiteX538" fmla="*/ 498257 w 1427172"/>
                <a:gd name="connsiteY538" fmla="*/ 45869 h 2583024"/>
                <a:gd name="connsiteX539" fmla="*/ 506932 w 1427172"/>
                <a:gd name="connsiteY539" fmla="*/ 49916 h 2583024"/>
                <a:gd name="connsiteX540" fmla="*/ 506932 w 1427172"/>
                <a:gd name="connsiteY540" fmla="*/ 46974 h 2583024"/>
                <a:gd name="connsiteX541" fmla="*/ 522280 w 1427172"/>
                <a:gd name="connsiteY541" fmla="*/ 46974 h 2583024"/>
                <a:gd name="connsiteX542" fmla="*/ 522280 w 1427172"/>
                <a:gd name="connsiteY542" fmla="*/ 16394 h 2583024"/>
                <a:gd name="connsiteX543" fmla="*/ 7465 w 1427172"/>
                <a:gd name="connsiteY543" fmla="*/ 0 h 2583024"/>
                <a:gd name="connsiteX544" fmla="*/ 30022 w 1427172"/>
                <a:gd name="connsiteY544" fmla="*/ 0 h 2583024"/>
                <a:gd name="connsiteX545" fmla="*/ 30022 w 1427172"/>
                <a:gd name="connsiteY545" fmla="*/ 69996 h 2583024"/>
                <a:gd name="connsiteX546" fmla="*/ 118621 w 1427172"/>
                <a:gd name="connsiteY546" fmla="*/ 69996 h 2583024"/>
                <a:gd name="connsiteX547" fmla="*/ 118621 w 1427172"/>
                <a:gd name="connsiteY547" fmla="*/ 0 h 2583024"/>
                <a:gd name="connsiteX548" fmla="*/ 141178 w 1427172"/>
                <a:gd name="connsiteY548" fmla="*/ 0 h 2583024"/>
                <a:gd name="connsiteX549" fmla="*/ 141178 w 1427172"/>
                <a:gd name="connsiteY549" fmla="*/ 170455 h 2583024"/>
                <a:gd name="connsiteX550" fmla="*/ 118621 w 1427172"/>
                <a:gd name="connsiteY550" fmla="*/ 170455 h 2583024"/>
                <a:gd name="connsiteX551" fmla="*/ 118621 w 1427172"/>
                <a:gd name="connsiteY551" fmla="*/ 90111 h 2583024"/>
                <a:gd name="connsiteX552" fmla="*/ 30022 w 1427172"/>
                <a:gd name="connsiteY552" fmla="*/ 90111 h 2583024"/>
                <a:gd name="connsiteX553" fmla="*/ 30022 w 1427172"/>
                <a:gd name="connsiteY553" fmla="*/ 170455 h 2583024"/>
                <a:gd name="connsiteX554" fmla="*/ 7465 w 1427172"/>
                <a:gd name="connsiteY554" fmla="*/ 170455 h 2583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</a:cxnLst>
              <a:rect l="l" t="t" r="r" b="b"/>
              <a:pathLst>
                <a:path w="1427172" h="2583024">
                  <a:moveTo>
                    <a:pt x="1334019" y="2460386"/>
                  </a:moveTo>
                  <a:cubicBezTo>
                    <a:pt x="1339507" y="2460386"/>
                    <a:pt x="1344007" y="2461525"/>
                    <a:pt x="1347518" y="2463804"/>
                  </a:cubicBezTo>
                  <a:cubicBezTo>
                    <a:pt x="1351030" y="2466083"/>
                    <a:pt x="1353506" y="2469269"/>
                    <a:pt x="1354948" y="2473362"/>
                  </a:cubicBezTo>
                  <a:cubicBezTo>
                    <a:pt x="1360808" y="2464711"/>
                    <a:pt x="1368436" y="2460386"/>
                    <a:pt x="1377830" y="2460386"/>
                  </a:cubicBezTo>
                  <a:cubicBezTo>
                    <a:pt x="1385179" y="2460386"/>
                    <a:pt x="1390830" y="2462421"/>
                    <a:pt x="1394783" y="2466490"/>
                  </a:cubicBezTo>
                  <a:cubicBezTo>
                    <a:pt x="1398736" y="2470560"/>
                    <a:pt x="1400713" y="2476827"/>
                    <a:pt x="1400713" y="2485291"/>
                  </a:cubicBezTo>
                  <a:lnTo>
                    <a:pt x="1400713" y="2536149"/>
                  </a:lnTo>
                  <a:lnTo>
                    <a:pt x="1388225" y="2536149"/>
                  </a:lnTo>
                  <a:lnTo>
                    <a:pt x="1388225" y="2489477"/>
                  </a:lnTo>
                  <a:cubicBezTo>
                    <a:pt x="1388225" y="2484454"/>
                    <a:pt x="1387818" y="2480838"/>
                    <a:pt x="1387004" y="2478629"/>
                  </a:cubicBezTo>
                  <a:cubicBezTo>
                    <a:pt x="1386190" y="2476420"/>
                    <a:pt x="1384714" y="2474641"/>
                    <a:pt x="1382574" y="2473292"/>
                  </a:cubicBezTo>
                  <a:cubicBezTo>
                    <a:pt x="1380435" y="2471943"/>
                    <a:pt x="1377923" y="2471269"/>
                    <a:pt x="1375040" y="2471269"/>
                  </a:cubicBezTo>
                  <a:cubicBezTo>
                    <a:pt x="1369831" y="2471269"/>
                    <a:pt x="1365506" y="2473001"/>
                    <a:pt x="1362064" y="2476466"/>
                  </a:cubicBezTo>
                  <a:cubicBezTo>
                    <a:pt x="1358622" y="2479931"/>
                    <a:pt x="1356901" y="2485477"/>
                    <a:pt x="1356901" y="2493105"/>
                  </a:cubicBezTo>
                  <a:lnTo>
                    <a:pt x="1356901" y="2536149"/>
                  </a:lnTo>
                  <a:lnTo>
                    <a:pt x="1344344" y="2536149"/>
                  </a:lnTo>
                  <a:lnTo>
                    <a:pt x="1344344" y="2488012"/>
                  </a:lnTo>
                  <a:cubicBezTo>
                    <a:pt x="1344344" y="2482431"/>
                    <a:pt x="1343321" y="2478245"/>
                    <a:pt x="1341275" y="2475455"/>
                  </a:cubicBezTo>
                  <a:cubicBezTo>
                    <a:pt x="1339228" y="2472664"/>
                    <a:pt x="1335880" y="2471269"/>
                    <a:pt x="1331229" y="2471269"/>
                  </a:cubicBezTo>
                  <a:cubicBezTo>
                    <a:pt x="1327694" y="2471269"/>
                    <a:pt x="1324427" y="2472199"/>
                    <a:pt x="1321427" y="2474060"/>
                  </a:cubicBezTo>
                  <a:cubicBezTo>
                    <a:pt x="1318427" y="2475920"/>
                    <a:pt x="1316253" y="2478641"/>
                    <a:pt x="1314904" y="2482222"/>
                  </a:cubicBezTo>
                  <a:cubicBezTo>
                    <a:pt x="1313555" y="2485803"/>
                    <a:pt x="1312881" y="2490965"/>
                    <a:pt x="1312881" y="2497709"/>
                  </a:cubicBezTo>
                  <a:lnTo>
                    <a:pt x="1312881" y="2536149"/>
                  </a:lnTo>
                  <a:lnTo>
                    <a:pt x="1300324" y="2536149"/>
                  </a:lnTo>
                  <a:lnTo>
                    <a:pt x="1300324" y="2462060"/>
                  </a:lnTo>
                  <a:lnTo>
                    <a:pt x="1311555" y="2462060"/>
                  </a:lnTo>
                  <a:lnTo>
                    <a:pt x="1311555" y="2472455"/>
                  </a:lnTo>
                  <a:cubicBezTo>
                    <a:pt x="1313881" y="2468827"/>
                    <a:pt x="1316974" y="2465909"/>
                    <a:pt x="1320834" y="2463700"/>
                  </a:cubicBezTo>
                  <a:cubicBezTo>
                    <a:pt x="1324694" y="2461491"/>
                    <a:pt x="1329089" y="2460386"/>
                    <a:pt x="1334019" y="2460386"/>
                  </a:cubicBezTo>
                  <a:close/>
                  <a:moveTo>
                    <a:pt x="343138" y="2447195"/>
                  </a:moveTo>
                  <a:lnTo>
                    <a:pt x="399390" y="2447195"/>
                  </a:lnTo>
                  <a:lnTo>
                    <a:pt x="399390" y="2503447"/>
                  </a:lnTo>
                  <a:cubicBezTo>
                    <a:pt x="399390" y="2524119"/>
                    <a:pt x="395731" y="2540812"/>
                    <a:pt x="388414" y="2553526"/>
                  </a:cubicBezTo>
                  <a:cubicBezTo>
                    <a:pt x="381097" y="2566240"/>
                    <a:pt x="369480" y="2576072"/>
                    <a:pt x="353565" y="2583024"/>
                  </a:cubicBezTo>
                  <a:lnTo>
                    <a:pt x="339845" y="2561895"/>
                  </a:lnTo>
                  <a:cubicBezTo>
                    <a:pt x="350272" y="2557321"/>
                    <a:pt x="357955" y="2550599"/>
                    <a:pt x="362895" y="2541726"/>
                  </a:cubicBezTo>
                  <a:cubicBezTo>
                    <a:pt x="367834" y="2532854"/>
                    <a:pt x="370578" y="2520094"/>
                    <a:pt x="371127" y="2503447"/>
                  </a:cubicBezTo>
                  <a:lnTo>
                    <a:pt x="343138" y="2503447"/>
                  </a:lnTo>
                  <a:close/>
                  <a:moveTo>
                    <a:pt x="1233718" y="2433876"/>
                  </a:moveTo>
                  <a:lnTo>
                    <a:pt x="1246276" y="2433876"/>
                  </a:lnTo>
                  <a:lnTo>
                    <a:pt x="1246276" y="2492198"/>
                  </a:lnTo>
                  <a:lnTo>
                    <a:pt x="1275995" y="2462060"/>
                  </a:lnTo>
                  <a:lnTo>
                    <a:pt x="1292250" y="2462060"/>
                  </a:lnTo>
                  <a:lnTo>
                    <a:pt x="1263926" y="2489547"/>
                  </a:lnTo>
                  <a:lnTo>
                    <a:pt x="1295110" y="2536149"/>
                  </a:lnTo>
                  <a:lnTo>
                    <a:pt x="1279622" y="2536149"/>
                  </a:lnTo>
                  <a:lnTo>
                    <a:pt x="1255136" y="2498267"/>
                  </a:lnTo>
                  <a:lnTo>
                    <a:pt x="1246276" y="2506778"/>
                  </a:lnTo>
                  <a:lnTo>
                    <a:pt x="1246276" y="2536149"/>
                  </a:lnTo>
                  <a:lnTo>
                    <a:pt x="1233718" y="2536149"/>
                  </a:lnTo>
                  <a:close/>
                  <a:moveTo>
                    <a:pt x="603652" y="2286121"/>
                  </a:moveTo>
                  <a:cubicBezTo>
                    <a:pt x="581334" y="2286121"/>
                    <a:pt x="562400" y="2294124"/>
                    <a:pt x="546851" y="2310131"/>
                  </a:cubicBezTo>
                  <a:cubicBezTo>
                    <a:pt x="531301" y="2326138"/>
                    <a:pt x="523527" y="2347130"/>
                    <a:pt x="523527" y="2373106"/>
                  </a:cubicBezTo>
                  <a:cubicBezTo>
                    <a:pt x="523527" y="2390119"/>
                    <a:pt x="527140" y="2406400"/>
                    <a:pt x="534366" y="2421950"/>
                  </a:cubicBezTo>
                  <a:cubicBezTo>
                    <a:pt x="541591" y="2437499"/>
                    <a:pt x="551699" y="2449344"/>
                    <a:pt x="564687" y="2457485"/>
                  </a:cubicBezTo>
                  <a:cubicBezTo>
                    <a:pt x="577675" y="2465626"/>
                    <a:pt x="591304" y="2469696"/>
                    <a:pt x="605573" y="2469696"/>
                  </a:cubicBezTo>
                  <a:cubicBezTo>
                    <a:pt x="626427" y="2469696"/>
                    <a:pt x="644355" y="2461281"/>
                    <a:pt x="659356" y="2444451"/>
                  </a:cubicBezTo>
                  <a:cubicBezTo>
                    <a:pt x="674356" y="2427621"/>
                    <a:pt x="681856" y="2404754"/>
                    <a:pt x="681856" y="2375850"/>
                  </a:cubicBezTo>
                  <a:cubicBezTo>
                    <a:pt x="681856" y="2348044"/>
                    <a:pt x="674448" y="2326138"/>
                    <a:pt x="659630" y="2310131"/>
                  </a:cubicBezTo>
                  <a:cubicBezTo>
                    <a:pt x="644812" y="2294124"/>
                    <a:pt x="626153" y="2286121"/>
                    <a:pt x="603652" y="2286121"/>
                  </a:cubicBezTo>
                  <a:close/>
                  <a:moveTo>
                    <a:pt x="830992" y="2106662"/>
                  </a:moveTo>
                  <a:lnTo>
                    <a:pt x="1031030" y="2106662"/>
                  </a:lnTo>
                  <a:lnTo>
                    <a:pt x="1031030" y="2153859"/>
                  </a:lnTo>
                  <a:lnTo>
                    <a:pt x="870506" y="2153859"/>
                  </a:lnTo>
                  <a:lnTo>
                    <a:pt x="848828" y="2261974"/>
                  </a:lnTo>
                  <a:cubicBezTo>
                    <a:pt x="872975" y="2245144"/>
                    <a:pt x="898312" y="2236729"/>
                    <a:pt x="924837" y="2236729"/>
                  </a:cubicBezTo>
                  <a:cubicBezTo>
                    <a:pt x="959960" y="2236729"/>
                    <a:pt x="989596" y="2248894"/>
                    <a:pt x="1013743" y="2273224"/>
                  </a:cubicBezTo>
                  <a:cubicBezTo>
                    <a:pt x="1037891" y="2297554"/>
                    <a:pt x="1049964" y="2328836"/>
                    <a:pt x="1049964" y="2367070"/>
                  </a:cubicBezTo>
                  <a:cubicBezTo>
                    <a:pt x="1049964" y="2403474"/>
                    <a:pt x="1039354" y="2434938"/>
                    <a:pt x="1018134" y="2461464"/>
                  </a:cubicBezTo>
                  <a:cubicBezTo>
                    <a:pt x="992340" y="2494026"/>
                    <a:pt x="957125" y="2510307"/>
                    <a:pt x="912489" y="2510307"/>
                  </a:cubicBezTo>
                  <a:cubicBezTo>
                    <a:pt x="875902" y="2510307"/>
                    <a:pt x="846038" y="2500063"/>
                    <a:pt x="822897" y="2479574"/>
                  </a:cubicBezTo>
                  <a:cubicBezTo>
                    <a:pt x="799756" y="2459086"/>
                    <a:pt x="786538" y="2431920"/>
                    <a:pt x="783246" y="2398077"/>
                  </a:cubicBezTo>
                  <a:lnTo>
                    <a:pt x="835108" y="2393687"/>
                  </a:lnTo>
                  <a:cubicBezTo>
                    <a:pt x="838949" y="2418932"/>
                    <a:pt x="847867" y="2437911"/>
                    <a:pt x="861862" y="2450625"/>
                  </a:cubicBezTo>
                  <a:cubicBezTo>
                    <a:pt x="875856" y="2463339"/>
                    <a:pt x="892732" y="2469696"/>
                    <a:pt x="912489" y="2469696"/>
                  </a:cubicBezTo>
                  <a:cubicBezTo>
                    <a:pt x="936270" y="2469696"/>
                    <a:pt x="956393" y="2460732"/>
                    <a:pt x="972857" y="2442804"/>
                  </a:cubicBezTo>
                  <a:cubicBezTo>
                    <a:pt x="989322" y="2424877"/>
                    <a:pt x="997554" y="2401095"/>
                    <a:pt x="997554" y="2371460"/>
                  </a:cubicBezTo>
                  <a:cubicBezTo>
                    <a:pt x="997554" y="2343288"/>
                    <a:pt x="989642" y="2321062"/>
                    <a:pt x="973818" y="2304780"/>
                  </a:cubicBezTo>
                  <a:cubicBezTo>
                    <a:pt x="957994" y="2288499"/>
                    <a:pt x="937277" y="2280359"/>
                    <a:pt x="911666" y="2280359"/>
                  </a:cubicBezTo>
                  <a:cubicBezTo>
                    <a:pt x="895750" y="2280359"/>
                    <a:pt x="881390" y="2283972"/>
                    <a:pt x="868585" y="2291197"/>
                  </a:cubicBezTo>
                  <a:cubicBezTo>
                    <a:pt x="855779" y="2298423"/>
                    <a:pt x="845718" y="2307799"/>
                    <a:pt x="838400" y="2319324"/>
                  </a:cubicBezTo>
                  <a:lnTo>
                    <a:pt x="792027" y="2313287"/>
                  </a:lnTo>
                  <a:close/>
                  <a:moveTo>
                    <a:pt x="5488" y="2106388"/>
                  </a:moveTo>
                  <a:lnTo>
                    <a:pt x="265896" y="2106388"/>
                  </a:lnTo>
                  <a:lnTo>
                    <a:pt x="265896" y="2144804"/>
                  </a:lnTo>
                  <a:cubicBezTo>
                    <a:pt x="240285" y="2172061"/>
                    <a:pt x="214903" y="2208282"/>
                    <a:pt x="189749" y="2253467"/>
                  </a:cubicBezTo>
                  <a:cubicBezTo>
                    <a:pt x="164596" y="2298652"/>
                    <a:pt x="145159" y="2345117"/>
                    <a:pt x="131439" y="2392863"/>
                  </a:cubicBezTo>
                  <a:cubicBezTo>
                    <a:pt x="121560" y="2426523"/>
                    <a:pt x="115249" y="2463385"/>
                    <a:pt x="112505" y="2503447"/>
                  </a:cubicBezTo>
                  <a:lnTo>
                    <a:pt x="61741" y="2503447"/>
                  </a:lnTo>
                  <a:cubicBezTo>
                    <a:pt x="62290" y="2471800"/>
                    <a:pt x="68509" y="2433566"/>
                    <a:pt x="80400" y="2388747"/>
                  </a:cubicBezTo>
                  <a:cubicBezTo>
                    <a:pt x="92291" y="2343928"/>
                    <a:pt x="109350" y="2300710"/>
                    <a:pt x="131576" y="2259092"/>
                  </a:cubicBezTo>
                  <a:cubicBezTo>
                    <a:pt x="153803" y="2217475"/>
                    <a:pt x="177447" y="2182397"/>
                    <a:pt x="202509" y="2153859"/>
                  </a:cubicBezTo>
                  <a:lnTo>
                    <a:pt x="5488" y="2153859"/>
                  </a:lnTo>
                  <a:close/>
                  <a:moveTo>
                    <a:pt x="611061" y="2099528"/>
                  </a:moveTo>
                  <a:cubicBezTo>
                    <a:pt x="642708" y="2099528"/>
                    <a:pt x="668639" y="2108400"/>
                    <a:pt x="688854" y="2126145"/>
                  </a:cubicBezTo>
                  <a:cubicBezTo>
                    <a:pt x="709068" y="2143889"/>
                    <a:pt x="721187" y="2168403"/>
                    <a:pt x="725212" y="2199684"/>
                  </a:cubicBezTo>
                  <a:lnTo>
                    <a:pt x="676094" y="2203526"/>
                  </a:lnTo>
                  <a:cubicBezTo>
                    <a:pt x="671704" y="2184135"/>
                    <a:pt x="665484" y="2170049"/>
                    <a:pt x="657435" y="2161268"/>
                  </a:cubicBezTo>
                  <a:cubicBezTo>
                    <a:pt x="644080" y="2147182"/>
                    <a:pt x="627616" y="2140139"/>
                    <a:pt x="608042" y="2140139"/>
                  </a:cubicBezTo>
                  <a:cubicBezTo>
                    <a:pt x="592310" y="2140139"/>
                    <a:pt x="578498" y="2144530"/>
                    <a:pt x="566608" y="2153310"/>
                  </a:cubicBezTo>
                  <a:cubicBezTo>
                    <a:pt x="551058" y="2164652"/>
                    <a:pt x="538802" y="2181208"/>
                    <a:pt x="529838" y="2202977"/>
                  </a:cubicBezTo>
                  <a:cubicBezTo>
                    <a:pt x="520874" y="2224746"/>
                    <a:pt x="516209" y="2255754"/>
                    <a:pt x="515843" y="2295999"/>
                  </a:cubicBezTo>
                  <a:cubicBezTo>
                    <a:pt x="527734" y="2277889"/>
                    <a:pt x="542277" y="2264443"/>
                    <a:pt x="559473" y="2255662"/>
                  </a:cubicBezTo>
                  <a:cubicBezTo>
                    <a:pt x="576669" y="2246882"/>
                    <a:pt x="594688" y="2242491"/>
                    <a:pt x="613530" y="2242491"/>
                  </a:cubicBezTo>
                  <a:cubicBezTo>
                    <a:pt x="646459" y="2242491"/>
                    <a:pt x="674493" y="2254611"/>
                    <a:pt x="697635" y="2278849"/>
                  </a:cubicBezTo>
                  <a:cubicBezTo>
                    <a:pt x="720776" y="2303088"/>
                    <a:pt x="732346" y="2334416"/>
                    <a:pt x="732346" y="2372832"/>
                  </a:cubicBezTo>
                  <a:cubicBezTo>
                    <a:pt x="732346" y="2398077"/>
                    <a:pt x="726904" y="2421538"/>
                    <a:pt x="716020" y="2443216"/>
                  </a:cubicBezTo>
                  <a:cubicBezTo>
                    <a:pt x="705135" y="2464894"/>
                    <a:pt x="690180" y="2481495"/>
                    <a:pt x="671155" y="2493020"/>
                  </a:cubicBezTo>
                  <a:cubicBezTo>
                    <a:pt x="652130" y="2504545"/>
                    <a:pt x="630543" y="2510307"/>
                    <a:pt x="606396" y="2510307"/>
                  </a:cubicBezTo>
                  <a:cubicBezTo>
                    <a:pt x="565236" y="2510307"/>
                    <a:pt x="531667" y="2495169"/>
                    <a:pt x="505691" y="2464894"/>
                  </a:cubicBezTo>
                  <a:cubicBezTo>
                    <a:pt x="479714" y="2434618"/>
                    <a:pt x="466726" y="2384723"/>
                    <a:pt x="466726" y="2315208"/>
                  </a:cubicBezTo>
                  <a:cubicBezTo>
                    <a:pt x="466726" y="2237460"/>
                    <a:pt x="481086" y="2180934"/>
                    <a:pt x="509807" y="2145627"/>
                  </a:cubicBezTo>
                  <a:cubicBezTo>
                    <a:pt x="534869" y="2114894"/>
                    <a:pt x="568620" y="2099528"/>
                    <a:pt x="611061" y="2099528"/>
                  </a:cubicBezTo>
                  <a:close/>
                  <a:moveTo>
                    <a:pt x="1333987" y="1608661"/>
                  </a:moveTo>
                  <a:cubicBezTo>
                    <a:pt x="1339475" y="1608661"/>
                    <a:pt x="1343975" y="1609800"/>
                    <a:pt x="1347486" y="1612079"/>
                  </a:cubicBezTo>
                  <a:cubicBezTo>
                    <a:pt x="1350998" y="1614358"/>
                    <a:pt x="1353474" y="1617544"/>
                    <a:pt x="1354916" y="1621637"/>
                  </a:cubicBezTo>
                  <a:cubicBezTo>
                    <a:pt x="1360776" y="1612986"/>
                    <a:pt x="1368404" y="1608661"/>
                    <a:pt x="1377798" y="1608661"/>
                  </a:cubicBezTo>
                  <a:cubicBezTo>
                    <a:pt x="1385147" y="1608661"/>
                    <a:pt x="1390798" y="1610696"/>
                    <a:pt x="1394751" y="1614765"/>
                  </a:cubicBezTo>
                  <a:cubicBezTo>
                    <a:pt x="1398704" y="1618835"/>
                    <a:pt x="1400681" y="1625102"/>
                    <a:pt x="1400681" y="1633566"/>
                  </a:cubicBezTo>
                  <a:lnTo>
                    <a:pt x="1400681" y="1684424"/>
                  </a:lnTo>
                  <a:lnTo>
                    <a:pt x="1388193" y="1684424"/>
                  </a:lnTo>
                  <a:lnTo>
                    <a:pt x="1388193" y="1637752"/>
                  </a:lnTo>
                  <a:cubicBezTo>
                    <a:pt x="1388193" y="1632729"/>
                    <a:pt x="1387786" y="1629113"/>
                    <a:pt x="1386972" y="1626904"/>
                  </a:cubicBezTo>
                  <a:cubicBezTo>
                    <a:pt x="1386158" y="1624695"/>
                    <a:pt x="1384682" y="1622916"/>
                    <a:pt x="1382542" y="1621567"/>
                  </a:cubicBezTo>
                  <a:cubicBezTo>
                    <a:pt x="1380403" y="1620218"/>
                    <a:pt x="1377891" y="1619544"/>
                    <a:pt x="1375008" y="1619544"/>
                  </a:cubicBezTo>
                  <a:cubicBezTo>
                    <a:pt x="1369799" y="1619544"/>
                    <a:pt x="1365474" y="1621276"/>
                    <a:pt x="1362032" y="1624741"/>
                  </a:cubicBezTo>
                  <a:cubicBezTo>
                    <a:pt x="1358590" y="1628206"/>
                    <a:pt x="1356869" y="1633752"/>
                    <a:pt x="1356869" y="1641380"/>
                  </a:cubicBezTo>
                  <a:lnTo>
                    <a:pt x="1356869" y="1684424"/>
                  </a:lnTo>
                  <a:lnTo>
                    <a:pt x="1344312" y="1684424"/>
                  </a:lnTo>
                  <a:lnTo>
                    <a:pt x="1344312" y="1636287"/>
                  </a:lnTo>
                  <a:cubicBezTo>
                    <a:pt x="1344312" y="1630706"/>
                    <a:pt x="1343289" y="1626520"/>
                    <a:pt x="1341243" y="1623730"/>
                  </a:cubicBezTo>
                  <a:cubicBezTo>
                    <a:pt x="1339196" y="1620939"/>
                    <a:pt x="1335848" y="1619544"/>
                    <a:pt x="1331197" y="1619544"/>
                  </a:cubicBezTo>
                  <a:cubicBezTo>
                    <a:pt x="1327662" y="1619544"/>
                    <a:pt x="1324395" y="1620474"/>
                    <a:pt x="1321395" y="1622334"/>
                  </a:cubicBezTo>
                  <a:cubicBezTo>
                    <a:pt x="1318395" y="1624195"/>
                    <a:pt x="1316221" y="1626916"/>
                    <a:pt x="1314872" y="1630497"/>
                  </a:cubicBezTo>
                  <a:cubicBezTo>
                    <a:pt x="1313523" y="1634078"/>
                    <a:pt x="1312849" y="1639240"/>
                    <a:pt x="1312849" y="1645984"/>
                  </a:cubicBezTo>
                  <a:lnTo>
                    <a:pt x="1312849" y="1684424"/>
                  </a:lnTo>
                  <a:lnTo>
                    <a:pt x="1300292" y="1684424"/>
                  </a:lnTo>
                  <a:lnTo>
                    <a:pt x="1300292" y="1610335"/>
                  </a:lnTo>
                  <a:lnTo>
                    <a:pt x="1311523" y="1610335"/>
                  </a:lnTo>
                  <a:lnTo>
                    <a:pt x="1311523" y="1620730"/>
                  </a:lnTo>
                  <a:cubicBezTo>
                    <a:pt x="1313849" y="1617102"/>
                    <a:pt x="1316942" y="1614184"/>
                    <a:pt x="1320802" y="1611975"/>
                  </a:cubicBezTo>
                  <a:cubicBezTo>
                    <a:pt x="1324662" y="1609765"/>
                    <a:pt x="1329057" y="1608661"/>
                    <a:pt x="1333987" y="1608661"/>
                  </a:cubicBezTo>
                  <a:close/>
                  <a:moveTo>
                    <a:pt x="1233686" y="1582151"/>
                  </a:moveTo>
                  <a:lnTo>
                    <a:pt x="1246244" y="1582151"/>
                  </a:lnTo>
                  <a:lnTo>
                    <a:pt x="1246244" y="1640473"/>
                  </a:lnTo>
                  <a:lnTo>
                    <a:pt x="1275963" y="1610335"/>
                  </a:lnTo>
                  <a:lnTo>
                    <a:pt x="1292218" y="1610335"/>
                  </a:lnTo>
                  <a:lnTo>
                    <a:pt x="1263894" y="1637822"/>
                  </a:lnTo>
                  <a:lnTo>
                    <a:pt x="1295078" y="1684424"/>
                  </a:lnTo>
                  <a:lnTo>
                    <a:pt x="1279590" y="1684424"/>
                  </a:lnTo>
                  <a:lnTo>
                    <a:pt x="1255104" y="1646542"/>
                  </a:lnTo>
                  <a:lnTo>
                    <a:pt x="1246244" y="1655053"/>
                  </a:lnTo>
                  <a:lnTo>
                    <a:pt x="1246244" y="1684424"/>
                  </a:lnTo>
                  <a:lnTo>
                    <a:pt x="1233686" y="1684424"/>
                  </a:lnTo>
                  <a:close/>
                  <a:moveTo>
                    <a:pt x="343961" y="1579391"/>
                  </a:moveTo>
                  <a:lnTo>
                    <a:pt x="400213" y="1579391"/>
                  </a:lnTo>
                  <a:lnTo>
                    <a:pt x="400213" y="1635644"/>
                  </a:lnTo>
                  <a:lnTo>
                    <a:pt x="343961" y="1635644"/>
                  </a:lnTo>
                  <a:close/>
                  <a:moveTo>
                    <a:pt x="1338461" y="1438885"/>
                  </a:moveTo>
                  <a:lnTo>
                    <a:pt x="1351019" y="1438885"/>
                  </a:lnTo>
                  <a:lnTo>
                    <a:pt x="1351019" y="1512974"/>
                  </a:lnTo>
                  <a:lnTo>
                    <a:pt x="1338461" y="1512974"/>
                  </a:lnTo>
                  <a:close/>
                  <a:moveTo>
                    <a:pt x="1401848" y="1437211"/>
                  </a:moveTo>
                  <a:cubicBezTo>
                    <a:pt x="1406313" y="1437211"/>
                    <a:pt x="1410417" y="1438013"/>
                    <a:pt x="1414161" y="1439618"/>
                  </a:cubicBezTo>
                  <a:cubicBezTo>
                    <a:pt x="1417905" y="1441222"/>
                    <a:pt x="1420707" y="1443327"/>
                    <a:pt x="1422568" y="1445931"/>
                  </a:cubicBezTo>
                  <a:cubicBezTo>
                    <a:pt x="1424428" y="1448536"/>
                    <a:pt x="1425730" y="1451629"/>
                    <a:pt x="1426475" y="1455210"/>
                  </a:cubicBezTo>
                  <a:cubicBezTo>
                    <a:pt x="1426940" y="1457535"/>
                    <a:pt x="1427172" y="1461605"/>
                    <a:pt x="1427172" y="1467418"/>
                  </a:cubicBezTo>
                  <a:lnTo>
                    <a:pt x="1427172" y="1512974"/>
                  </a:lnTo>
                  <a:lnTo>
                    <a:pt x="1414615" y="1512974"/>
                  </a:lnTo>
                  <a:lnTo>
                    <a:pt x="1414615" y="1467907"/>
                  </a:lnTo>
                  <a:cubicBezTo>
                    <a:pt x="1414615" y="1462791"/>
                    <a:pt x="1414126" y="1458965"/>
                    <a:pt x="1413150" y="1456431"/>
                  </a:cubicBezTo>
                  <a:cubicBezTo>
                    <a:pt x="1412173" y="1453896"/>
                    <a:pt x="1410441" y="1451873"/>
                    <a:pt x="1407952" y="1450361"/>
                  </a:cubicBezTo>
                  <a:cubicBezTo>
                    <a:pt x="1405464" y="1448850"/>
                    <a:pt x="1402546" y="1448094"/>
                    <a:pt x="1399197" y="1448094"/>
                  </a:cubicBezTo>
                  <a:cubicBezTo>
                    <a:pt x="1393849" y="1448094"/>
                    <a:pt x="1389233" y="1449791"/>
                    <a:pt x="1385349" y="1453187"/>
                  </a:cubicBezTo>
                  <a:cubicBezTo>
                    <a:pt x="1381466" y="1456582"/>
                    <a:pt x="1379524" y="1463023"/>
                    <a:pt x="1379524" y="1472511"/>
                  </a:cubicBezTo>
                  <a:lnTo>
                    <a:pt x="1379524" y="1512974"/>
                  </a:lnTo>
                  <a:lnTo>
                    <a:pt x="1366967" y="1512974"/>
                  </a:lnTo>
                  <a:lnTo>
                    <a:pt x="1366967" y="1438885"/>
                  </a:lnTo>
                  <a:lnTo>
                    <a:pt x="1378268" y="1438885"/>
                  </a:lnTo>
                  <a:lnTo>
                    <a:pt x="1378268" y="1449419"/>
                  </a:lnTo>
                  <a:cubicBezTo>
                    <a:pt x="1383710" y="1441280"/>
                    <a:pt x="1391570" y="1437211"/>
                    <a:pt x="1401848" y="1437211"/>
                  </a:cubicBezTo>
                  <a:close/>
                  <a:moveTo>
                    <a:pt x="1248262" y="1437211"/>
                  </a:moveTo>
                  <a:cubicBezTo>
                    <a:pt x="1253750" y="1437211"/>
                    <a:pt x="1258250" y="1438350"/>
                    <a:pt x="1261761" y="1440629"/>
                  </a:cubicBezTo>
                  <a:cubicBezTo>
                    <a:pt x="1265273" y="1442908"/>
                    <a:pt x="1267749" y="1446094"/>
                    <a:pt x="1269191" y="1450187"/>
                  </a:cubicBezTo>
                  <a:cubicBezTo>
                    <a:pt x="1275051" y="1441536"/>
                    <a:pt x="1282679" y="1437211"/>
                    <a:pt x="1292073" y="1437211"/>
                  </a:cubicBezTo>
                  <a:cubicBezTo>
                    <a:pt x="1299422" y="1437211"/>
                    <a:pt x="1305073" y="1439246"/>
                    <a:pt x="1309026" y="1443315"/>
                  </a:cubicBezTo>
                  <a:cubicBezTo>
                    <a:pt x="1312979" y="1447385"/>
                    <a:pt x="1314956" y="1453652"/>
                    <a:pt x="1314956" y="1462116"/>
                  </a:cubicBezTo>
                  <a:lnTo>
                    <a:pt x="1314956" y="1512974"/>
                  </a:lnTo>
                  <a:lnTo>
                    <a:pt x="1302468" y="1512974"/>
                  </a:lnTo>
                  <a:lnTo>
                    <a:pt x="1302468" y="1466302"/>
                  </a:lnTo>
                  <a:cubicBezTo>
                    <a:pt x="1302468" y="1461279"/>
                    <a:pt x="1302061" y="1457663"/>
                    <a:pt x="1301247" y="1455454"/>
                  </a:cubicBezTo>
                  <a:cubicBezTo>
                    <a:pt x="1300433" y="1453245"/>
                    <a:pt x="1298957" y="1451466"/>
                    <a:pt x="1296817" y="1450117"/>
                  </a:cubicBezTo>
                  <a:cubicBezTo>
                    <a:pt x="1294678" y="1448768"/>
                    <a:pt x="1292166" y="1448094"/>
                    <a:pt x="1289283" y="1448094"/>
                  </a:cubicBezTo>
                  <a:cubicBezTo>
                    <a:pt x="1284074" y="1448094"/>
                    <a:pt x="1279749" y="1449826"/>
                    <a:pt x="1276307" y="1453291"/>
                  </a:cubicBezTo>
                  <a:cubicBezTo>
                    <a:pt x="1272865" y="1456756"/>
                    <a:pt x="1271144" y="1462302"/>
                    <a:pt x="1271144" y="1469930"/>
                  </a:cubicBezTo>
                  <a:lnTo>
                    <a:pt x="1271144" y="1512974"/>
                  </a:lnTo>
                  <a:lnTo>
                    <a:pt x="1258587" y="1512974"/>
                  </a:lnTo>
                  <a:lnTo>
                    <a:pt x="1258587" y="1464837"/>
                  </a:lnTo>
                  <a:cubicBezTo>
                    <a:pt x="1258587" y="1459256"/>
                    <a:pt x="1257564" y="1455070"/>
                    <a:pt x="1255518" y="1452280"/>
                  </a:cubicBezTo>
                  <a:cubicBezTo>
                    <a:pt x="1253471" y="1449489"/>
                    <a:pt x="1250122" y="1448094"/>
                    <a:pt x="1245472" y="1448094"/>
                  </a:cubicBezTo>
                  <a:cubicBezTo>
                    <a:pt x="1241937" y="1448094"/>
                    <a:pt x="1238670" y="1449024"/>
                    <a:pt x="1235670" y="1450884"/>
                  </a:cubicBezTo>
                  <a:cubicBezTo>
                    <a:pt x="1232670" y="1452745"/>
                    <a:pt x="1230496" y="1455466"/>
                    <a:pt x="1229147" y="1459047"/>
                  </a:cubicBezTo>
                  <a:cubicBezTo>
                    <a:pt x="1227798" y="1462628"/>
                    <a:pt x="1227124" y="1467790"/>
                    <a:pt x="1227124" y="1474534"/>
                  </a:cubicBezTo>
                  <a:lnTo>
                    <a:pt x="1227124" y="1512974"/>
                  </a:lnTo>
                  <a:lnTo>
                    <a:pt x="1214567" y="1512974"/>
                  </a:lnTo>
                  <a:lnTo>
                    <a:pt x="1214567" y="1438885"/>
                  </a:lnTo>
                  <a:lnTo>
                    <a:pt x="1225798" y="1438885"/>
                  </a:lnTo>
                  <a:lnTo>
                    <a:pt x="1225798" y="1449280"/>
                  </a:lnTo>
                  <a:cubicBezTo>
                    <a:pt x="1228124" y="1445652"/>
                    <a:pt x="1231217" y="1442734"/>
                    <a:pt x="1235077" y="1440525"/>
                  </a:cubicBezTo>
                  <a:cubicBezTo>
                    <a:pt x="1238937" y="1438315"/>
                    <a:pt x="1243332" y="1437211"/>
                    <a:pt x="1248262" y="1437211"/>
                  </a:cubicBezTo>
                  <a:close/>
                  <a:moveTo>
                    <a:pt x="136927" y="1418317"/>
                  </a:moveTo>
                  <a:cubicBezTo>
                    <a:pt x="114609" y="1418317"/>
                    <a:pt x="95675" y="1426321"/>
                    <a:pt x="80126" y="1442328"/>
                  </a:cubicBezTo>
                  <a:cubicBezTo>
                    <a:pt x="64576" y="1458334"/>
                    <a:pt x="56802" y="1479326"/>
                    <a:pt x="56802" y="1505303"/>
                  </a:cubicBezTo>
                  <a:cubicBezTo>
                    <a:pt x="56802" y="1522316"/>
                    <a:pt x="60415" y="1538597"/>
                    <a:pt x="67641" y="1554146"/>
                  </a:cubicBezTo>
                  <a:cubicBezTo>
                    <a:pt x="74866" y="1569696"/>
                    <a:pt x="84974" y="1581541"/>
                    <a:pt x="97962" y="1589681"/>
                  </a:cubicBezTo>
                  <a:cubicBezTo>
                    <a:pt x="110950" y="1597822"/>
                    <a:pt x="124579" y="1601892"/>
                    <a:pt x="138848" y="1601892"/>
                  </a:cubicBezTo>
                  <a:cubicBezTo>
                    <a:pt x="159702" y="1601892"/>
                    <a:pt x="177630" y="1593477"/>
                    <a:pt x="192631" y="1576647"/>
                  </a:cubicBezTo>
                  <a:cubicBezTo>
                    <a:pt x="207631" y="1559817"/>
                    <a:pt x="215132" y="1536950"/>
                    <a:pt x="215132" y="1508047"/>
                  </a:cubicBezTo>
                  <a:cubicBezTo>
                    <a:pt x="215132" y="1480241"/>
                    <a:pt x="207723" y="1458334"/>
                    <a:pt x="192905" y="1442328"/>
                  </a:cubicBezTo>
                  <a:cubicBezTo>
                    <a:pt x="178087" y="1426321"/>
                    <a:pt x="159428" y="1418317"/>
                    <a:pt x="136927" y="1418317"/>
                  </a:cubicBezTo>
                  <a:close/>
                  <a:moveTo>
                    <a:pt x="1338461" y="1410701"/>
                  </a:moveTo>
                  <a:lnTo>
                    <a:pt x="1351019" y="1410701"/>
                  </a:lnTo>
                  <a:lnTo>
                    <a:pt x="1351019" y="1425142"/>
                  </a:lnTo>
                  <a:lnTo>
                    <a:pt x="1338461" y="1425142"/>
                  </a:lnTo>
                  <a:close/>
                  <a:moveTo>
                    <a:pt x="343961" y="1344229"/>
                  </a:moveTo>
                  <a:lnTo>
                    <a:pt x="400213" y="1344229"/>
                  </a:lnTo>
                  <a:lnTo>
                    <a:pt x="400213" y="1400481"/>
                  </a:lnTo>
                  <a:lnTo>
                    <a:pt x="343961" y="1400481"/>
                  </a:lnTo>
                  <a:close/>
                  <a:moveTo>
                    <a:pt x="916879" y="1231724"/>
                  </a:moveTo>
                  <a:cubicBezTo>
                    <a:pt x="955478" y="1231724"/>
                    <a:pt x="986029" y="1242426"/>
                    <a:pt x="1008530" y="1263829"/>
                  </a:cubicBezTo>
                  <a:cubicBezTo>
                    <a:pt x="1031030" y="1285232"/>
                    <a:pt x="1042281" y="1311758"/>
                    <a:pt x="1042281" y="1343406"/>
                  </a:cubicBezTo>
                  <a:cubicBezTo>
                    <a:pt x="1042281" y="1359504"/>
                    <a:pt x="1038988" y="1375328"/>
                    <a:pt x="1032403" y="1390877"/>
                  </a:cubicBezTo>
                  <a:cubicBezTo>
                    <a:pt x="1025817" y="1406427"/>
                    <a:pt x="1014886" y="1422799"/>
                    <a:pt x="999612" y="1439995"/>
                  </a:cubicBezTo>
                  <a:cubicBezTo>
                    <a:pt x="984336" y="1457191"/>
                    <a:pt x="958954" y="1480790"/>
                    <a:pt x="923465" y="1510791"/>
                  </a:cubicBezTo>
                  <a:cubicBezTo>
                    <a:pt x="893830" y="1535670"/>
                    <a:pt x="874804" y="1552546"/>
                    <a:pt x="866389" y="1561418"/>
                  </a:cubicBezTo>
                  <a:cubicBezTo>
                    <a:pt x="857974" y="1570290"/>
                    <a:pt x="851023" y="1579208"/>
                    <a:pt x="845535" y="1588172"/>
                  </a:cubicBezTo>
                  <a:lnTo>
                    <a:pt x="1042830" y="1588172"/>
                  </a:lnTo>
                  <a:lnTo>
                    <a:pt x="1042830" y="1635644"/>
                  </a:lnTo>
                  <a:lnTo>
                    <a:pt x="776934" y="1635644"/>
                  </a:lnTo>
                  <a:cubicBezTo>
                    <a:pt x="776569" y="1623753"/>
                    <a:pt x="778489" y="1612320"/>
                    <a:pt x="782697" y="1601343"/>
                  </a:cubicBezTo>
                  <a:cubicBezTo>
                    <a:pt x="789465" y="1583233"/>
                    <a:pt x="800304" y="1565397"/>
                    <a:pt x="815214" y="1547835"/>
                  </a:cubicBezTo>
                  <a:cubicBezTo>
                    <a:pt x="830123" y="1530273"/>
                    <a:pt x="851663" y="1509968"/>
                    <a:pt x="879835" y="1486918"/>
                  </a:cubicBezTo>
                  <a:cubicBezTo>
                    <a:pt x="923556" y="1451063"/>
                    <a:pt x="953100" y="1422662"/>
                    <a:pt x="968467" y="1401716"/>
                  </a:cubicBezTo>
                  <a:cubicBezTo>
                    <a:pt x="983834" y="1380770"/>
                    <a:pt x="991517" y="1360967"/>
                    <a:pt x="991517" y="1342308"/>
                  </a:cubicBezTo>
                  <a:cubicBezTo>
                    <a:pt x="991517" y="1322734"/>
                    <a:pt x="984520" y="1306224"/>
                    <a:pt x="970525" y="1292779"/>
                  </a:cubicBezTo>
                  <a:cubicBezTo>
                    <a:pt x="956530" y="1279333"/>
                    <a:pt x="938283" y="1272610"/>
                    <a:pt x="915782" y="1272610"/>
                  </a:cubicBezTo>
                  <a:cubicBezTo>
                    <a:pt x="892000" y="1272610"/>
                    <a:pt x="872975" y="1279744"/>
                    <a:pt x="858706" y="1294013"/>
                  </a:cubicBezTo>
                  <a:cubicBezTo>
                    <a:pt x="844437" y="1308282"/>
                    <a:pt x="837211" y="1328039"/>
                    <a:pt x="837028" y="1353284"/>
                  </a:cubicBezTo>
                  <a:lnTo>
                    <a:pt x="786264" y="1348070"/>
                  </a:lnTo>
                  <a:cubicBezTo>
                    <a:pt x="789740" y="1310203"/>
                    <a:pt x="802820" y="1281345"/>
                    <a:pt x="825504" y="1261497"/>
                  </a:cubicBezTo>
                  <a:cubicBezTo>
                    <a:pt x="848187" y="1241648"/>
                    <a:pt x="878646" y="1231724"/>
                    <a:pt x="916879" y="1231724"/>
                  </a:cubicBezTo>
                  <a:close/>
                  <a:moveTo>
                    <a:pt x="602554" y="1231724"/>
                  </a:moveTo>
                  <a:cubicBezTo>
                    <a:pt x="641154" y="1231724"/>
                    <a:pt x="671704" y="1242426"/>
                    <a:pt x="694205" y="1263829"/>
                  </a:cubicBezTo>
                  <a:cubicBezTo>
                    <a:pt x="716706" y="1285232"/>
                    <a:pt x="727956" y="1311758"/>
                    <a:pt x="727956" y="1343406"/>
                  </a:cubicBezTo>
                  <a:cubicBezTo>
                    <a:pt x="727956" y="1359504"/>
                    <a:pt x="724663" y="1375328"/>
                    <a:pt x="718078" y="1390877"/>
                  </a:cubicBezTo>
                  <a:cubicBezTo>
                    <a:pt x="711492" y="1406427"/>
                    <a:pt x="700562" y="1422799"/>
                    <a:pt x="685287" y="1439995"/>
                  </a:cubicBezTo>
                  <a:cubicBezTo>
                    <a:pt x="670011" y="1457191"/>
                    <a:pt x="644629" y="1480790"/>
                    <a:pt x="609140" y="1510791"/>
                  </a:cubicBezTo>
                  <a:cubicBezTo>
                    <a:pt x="579505" y="1535670"/>
                    <a:pt x="560479" y="1552546"/>
                    <a:pt x="552064" y="1561418"/>
                  </a:cubicBezTo>
                  <a:cubicBezTo>
                    <a:pt x="543649" y="1570290"/>
                    <a:pt x="536698" y="1579208"/>
                    <a:pt x="531210" y="1588172"/>
                  </a:cubicBezTo>
                  <a:lnTo>
                    <a:pt x="728505" y="1588172"/>
                  </a:lnTo>
                  <a:lnTo>
                    <a:pt x="728505" y="1635644"/>
                  </a:lnTo>
                  <a:lnTo>
                    <a:pt x="462609" y="1635644"/>
                  </a:lnTo>
                  <a:cubicBezTo>
                    <a:pt x="462244" y="1623753"/>
                    <a:pt x="464164" y="1612320"/>
                    <a:pt x="468372" y="1601343"/>
                  </a:cubicBezTo>
                  <a:cubicBezTo>
                    <a:pt x="475140" y="1583233"/>
                    <a:pt x="485979" y="1565397"/>
                    <a:pt x="500888" y="1547835"/>
                  </a:cubicBezTo>
                  <a:cubicBezTo>
                    <a:pt x="515798" y="1530273"/>
                    <a:pt x="537338" y="1509968"/>
                    <a:pt x="565510" y="1486918"/>
                  </a:cubicBezTo>
                  <a:cubicBezTo>
                    <a:pt x="609231" y="1451063"/>
                    <a:pt x="638775" y="1422662"/>
                    <a:pt x="654142" y="1401716"/>
                  </a:cubicBezTo>
                  <a:cubicBezTo>
                    <a:pt x="669508" y="1380770"/>
                    <a:pt x="677192" y="1360967"/>
                    <a:pt x="677192" y="1342308"/>
                  </a:cubicBezTo>
                  <a:cubicBezTo>
                    <a:pt x="677192" y="1322734"/>
                    <a:pt x="670194" y="1306224"/>
                    <a:pt x="656200" y="1292779"/>
                  </a:cubicBezTo>
                  <a:cubicBezTo>
                    <a:pt x="642205" y="1279333"/>
                    <a:pt x="623958" y="1272610"/>
                    <a:pt x="601457" y="1272610"/>
                  </a:cubicBezTo>
                  <a:cubicBezTo>
                    <a:pt x="577675" y="1272610"/>
                    <a:pt x="558650" y="1279744"/>
                    <a:pt x="544381" y="1294013"/>
                  </a:cubicBezTo>
                  <a:cubicBezTo>
                    <a:pt x="530112" y="1308282"/>
                    <a:pt x="522886" y="1328039"/>
                    <a:pt x="522703" y="1353284"/>
                  </a:cubicBezTo>
                  <a:lnTo>
                    <a:pt x="471939" y="1348070"/>
                  </a:lnTo>
                  <a:cubicBezTo>
                    <a:pt x="475415" y="1310203"/>
                    <a:pt x="488495" y="1281345"/>
                    <a:pt x="511179" y="1261497"/>
                  </a:cubicBezTo>
                  <a:cubicBezTo>
                    <a:pt x="533862" y="1241648"/>
                    <a:pt x="564321" y="1231724"/>
                    <a:pt x="602554" y="1231724"/>
                  </a:cubicBezTo>
                  <a:close/>
                  <a:moveTo>
                    <a:pt x="144336" y="1231724"/>
                  </a:moveTo>
                  <a:cubicBezTo>
                    <a:pt x="175984" y="1231724"/>
                    <a:pt x="201914" y="1240596"/>
                    <a:pt x="222129" y="1258341"/>
                  </a:cubicBezTo>
                  <a:cubicBezTo>
                    <a:pt x="242343" y="1276086"/>
                    <a:pt x="254462" y="1300599"/>
                    <a:pt x="258487" y="1331881"/>
                  </a:cubicBezTo>
                  <a:lnTo>
                    <a:pt x="209369" y="1335722"/>
                  </a:lnTo>
                  <a:cubicBezTo>
                    <a:pt x="204979" y="1316331"/>
                    <a:pt x="198759" y="1302245"/>
                    <a:pt x="190710" y="1293465"/>
                  </a:cubicBezTo>
                  <a:cubicBezTo>
                    <a:pt x="177356" y="1279379"/>
                    <a:pt x="160891" y="1272336"/>
                    <a:pt x="141317" y="1272336"/>
                  </a:cubicBezTo>
                  <a:cubicBezTo>
                    <a:pt x="125585" y="1272336"/>
                    <a:pt x="111774" y="1276726"/>
                    <a:pt x="99883" y="1285507"/>
                  </a:cubicBezTo>
                  <a:cubicBezTo>
                    <a:pt x="84333" y="1296849"/>
                    <a:pt x="72077" y="1313404"/>
                    <a:pt x="63113" y="1335174"/>
                  </a:cubicBezTo>
                  <a:cubicBezTo>
                    <a:pt x="54149" y="1356943"/>
                    <a:pt x="49484" y="1387950"/>
                    <a:pt x="49118" y="1428196"/>
                  </a:cubicBezTo>
                  <a:cubicBezTo>
                    <a:pt x="61009" y="1410085"/>
                    <a:pt x="75552" y="1396640"/>
                    <a:pt x="92748" y="1387859"/>
                  </a:cubicBezTo>
                  <a:cubicBezTo>
                    <a:pt x="109944" y="1379078"/>
                    <a:pt x="127963" y="1374687"/>
                    <a:pt x="146805" y="1374687"/>
                  </a:cubicBezTo>
                  <a:cubicBezTo>
                    <a:pt x="179734" y="1374687"/>
                    <a:pt x="207768" y="1386807"/>
                    <a:pt x="230910" y="1411046"/>
                  </a:cubicBezTo>
                  <a:cubicBezTo>
                    <a:pt x="254051" y="1435285"/>
                    <a:pt x="265621" y="1466612"/>
                    <a:pt x="265621" y="1505028"/>
                  </a:cubicBezTo>
                  <a:cubicBezTo>
                    <a:pt x="265621" y="1530273"/>
                    <a:pt x="260179" y="1553735"/>
                    <a:pt x="249295" y="1575412"/>
                  </a:cubicBezTo>
                  <a:cubicBezTo>
                    <a:pt x="238410" y="1597090"/>
                    <a:pt x="223455" y="1613692"/>
                    <a:pt x="204430" y="1625216"/>
                  </a:cubicBezTo>
                  <a:cubicBezTo>
                    <a:pt x="185405" y="1636741"/>
                    <a:pt x="163818" y="1642504"/>
                    <a:pt x="139671" y="1642504"/>
                  </a:cubicBezTo>
                  <a:cubicBezTo>
                    <a:pt x="98511" y="1642504"/>
                    <a:pt x="64942" y="1627366"/>
                    <a:pt x="38966" y="1597090"/>
                  </a:cubicBezTo>
                  <a:cubicBezTo>
                    <a:pt x="12989" y="1566814"/>
                    <a:pt x="0" y="1516919"/>
                    <a:pt x="0" y="1447404"/>
                  </a:cubicBezTo>
                  <a:cubicBezTo>
                    <a:pt x="0" y="1369657"/>
                    <a:pt x="14361" y="1313130"/>
                    <a:pt x="43082" y="1277824"/>
                  </a:cubicBezTo>
                  <a:cubicBezTo>
                    <a:pt x="68144" y="1247091"/>
                    <a:pt x="101895" y="1231724"/>
                    <a:pt x="144336" y="1231724"/>
                  </a:cubicBezTo>
                  <a:close/>
                  <a:moveTo>
                    <a:pt x="837935" y="571093"/>
                  </a:moveTo>
                  <a:cubicBezTo>
                    <a:pt x="814702" y="571093"/>
                    <a:pt x="795448" y="578776"/>
                    <a:pt x="780173" y="594142"/>
                  </a:cubicBezTo>
                  <a:cubicBezTo>
                    <a:pt x="764898" y="609509"/>
                    <a:pt x="757261" y="628717"/>
                    <a:pt x="757261" y="651767"/>
                  </a:cubicBezTo>
                  <a:cubicBezTo>
                    <a:pt x="757261" y="665853"/>
                    <a:pt x="760599" y="679481"/>
                    <a:pt x="767276" y="692653"/>
                  </a:cubicBezTo>
                  <a:cubicBezTo>
                    <a:pt x="773954" y="705824"/>
                    <a:pt x="783878" y="716022"/>
                    <a:pt x="797049" y="723248"/>
                  </a:cubicBezTo>
                  <a:cubicBezTo>
                    <a:pt x="810220" y="730474"/>
                    <a:pt x="824398" y="734087"/>
                    <a:pt x="839581" y="734087"/>
                  </a:cubicBezTo>
                  <a:cubicBezTo>
                    <a:pt x="863180" y="734087"/>
                    <a:pt x="882662" y="726495"/>
                    <a:pt x="898029" y="711312"/>
                  </a:cubicBezTo>
                  <a:cubicBezTo>
                    <a:pt x="913395" y="696128"/>
                    <a:pt x="921079" y="676829"/>
                    <a:pt x="921079" y="653413"/>
                  </a:cubicBezTo>
                  <a:cubicBezTo>
                    <a:pt x="921079" y="629632"/>
                    <a:pt x="913167" y="609966"/>
                    <a:pt x="897343" y="594417"/>
                  </a:cubicBezTo>
                  <a:cubicBezTo>
                    <a:pt x="881519" y="578867"/>
                    <a:pt x="861716" y="571093"/>
                    <a:pt x="837935" y="571093"/>
                  </a:cubicBezTo>
                  <a:close/>
                  <a:moveTo>
                    <a:pt x="551050" y="444868"/>
                  </a:moveTo>
                  <a:lnTo>
                    <a:pt x="425100" y="626247"/>
                  </a:lnTo>
                  <a:lnTo>
                    <a:pt x="551050" y="626247"/>
                  </a:lnTo>
                  <a:close/>
                  <a:moveTo>
                    <a:pt x="838758" y="404531"/>
                  </a:moveTo>
                  <a:cubicBezTo>
                    <a:pt x="819916" y="404531"/>
                    <a:pt x="804275" y="410567"/>
                    <a:pt x="791835" y="422641"/>
                  </a:cubicBezTo>
                  <a:cubicBezTo>
                    <a:pt x="779396" y="434715"/>
                    <a:pt x="773176" y="449167"/>
                    <a:pt x="773176" y="465997"/>
                  </a:cubicBezTo>
                  <a:cubicBezTo>
                    <a:pt x="773176" y="485022"/>
                    <a:pt x="779304" y="500571"/>
                    <a:pt x="791561" y="512645"/>
                  </a:cubicBezTo>
                  <a:cubicBezTo>
                    <a:pt x="803818" y="524719"/>
                    <a:pt x="819733" y="530755"/>
                    <a:pt x="839307" y="530755"/>
                  </a:cubicBezTo>
                  <a:cubicBezTo>
                    <a:pt x="858332" y="530755"/>
                    <a:pt x="873927" y="524764"/>
                    <a:pt x="886092" y="512782"/>
                  </a:cubicBezTo>
                  <a:cubicBezTo>
                    <a:pt x="898258" y="500800"/>
                    <a:pt x="904340" y="486119"/>
                    <a:pt x="904340" y="468741"/>
                  </a:cubicBezTo>
                  <a:cubicBezTo>
                    <a:pt x="904340" y="450630"/>
                    <a:pt x="898075" y="435401"/>
                    <a:pt x="885544" y="423053"/>
                  </a:cubicBezTo>
                  <a:cubicBezTo>
                    <a:pt x="873013" y="410705"/>
                    <a:pt x="857417" y="404531"/>
                    <a:pt x="838758" y="404531"/>
                  </a:cubicBezTo>
                  <a:close/>
                  <a:moveTo>
                    <a:pt x="560105" y="365566"/>
                  </a:moveTo>
                  <a:lnTo>
                    <a:pt x="600442" y="365566"/>
                  </a:lnTo>
                  <a:lnTo>
                    <a:pt x="600442" y="626247"/>
                  </a:lnTo>
                  <a:lnTo>
                    <a:pt x="654774" y="626247"/>
                  </a:lnTo>
                  <a:lnTo>
                    <a:pt x="654774" y="671524"/>
                  </a:lnTo>
                  <a:lnTo>
                    <a:pt x="600442" y="671524"/>
                  </a:lnTo>
                  <a:lnTo>
                    <a:pt x="600442" y="767839"/>
                  </a:lnTo>
                  <a:lnTo>
                    <a:pt x="551050" y="767839"/>
                  </a:lnTo>
                  <a:lnTo>
                    <a:pt x="551050" y="671524"/>
                  </a:lnTo>
                  <a:lnTo>
                    <a:pt x="376530" y="671524"/>
                  </a:lnTo>
                  <a:lnTo>
                    <a:pt x="376530" y="626247"/>
                  </a:lnTo>
                  <a:close/>
                  <a:moveTo>
                    <a:pt x="838209" y="363919"/>
                  </a:moveTo>
                  <a:cubicBezTo>
                    <a:pt x="873333" y="363919"/>
                    <a:pt x="901596" y="374118"/>
                    <a:pt x="922999" y="394515"/>
                  </a:cubicBezTo>
                  <a:cubicBezTo>
                    <a:pt x="944403" y="414912"/>
                    <a:pt x="955104" y="439746"/>
                    <a:pt x="955104" y="469015"/>
                  </a:cubicBezTo>
                  <a:cubicBezTo>
                    <a:pt x="955104" y="487674"/>
                    <a:pt x="950211" y="503910"/>
                    <a:pt x="940424" y="517721"/>
                  </a:cubicBezTo>
                  <a:cubicBezTo>
                    <a:pt x="930637" y="531533"/>
                    <a:pt x="915774" y="542189"/>
                    <a:pt x="895834" y="549689"/>
                  </a:cubicBezTo>
                  <a:cubicBezTo>
                    <a:pt x="920530" y="557738"/>
                    <a:pt x="939326" y="570727"/>
                    <a:pt x="952223" y="588654"/>
                  </a:cubicBezTo>
                  <a:cubicBezTo>
                    <a:pt x="965120" y="606582"/>
                    <a:pt x="971569" y="627985"/>
                    <a:pt x="971569" y="652864"/>
                  </a:cubicBezTo>
                  <a:cubicBezTo>
                    <a:pt x="971569" y="687256"/>
                    <a:pt x="959403" y="716160"/>
                    <a:pt x="935073" y="739575"/>
                  </a:cubicBezTo>
                  <a:cubicBezTo>
                    <a:pt x="910743" y="762991"/>
                    <a:pt x="878729" y="774699"/>
                    <a:pt x="839032" y="774699"/>
                  </a:cubicBezTo>
                  <a:cubicBezTo>
                    <a:pt x="799336" y="774699"/>
                    <a:pt x="767322" y="762945"/>
                    <a:pt x="742992" y="739438"/>
                  </a:cubicBezTo>
                  <a:cubicBezTo>
                    <a:pt x="718662" y="715931"/>
                    <a:pt x="706496" y="686616"/>
                    <a:pt x="706496" y="651492"/>
                  </a:cubicBezTo>
                  <a:cubicBezTo>
                    <a:pt x="706496" y="625333"/>
                    <a:pt x="713128" y="603426"/>
                    <a:pt x="726390" y="585773"/>
                  </a:cubicBezTo>
                  <a:cubicBezTo>
                    <a:pt x="739653" y="568120"/>
                    <a:pt x="758541" y="556092"/>
                    <a:pt x="783054" y="549689"/>
                  </a:cubicBezTo>
                  <a:cubicBezTo>
                    <a:pt x="762566" y="542189"/>
                    <a:pt x="747382" y="531487"/>
                    <a:pt x="737504" y="517584"/>
                  </a:cubicBezTo>
                  <a:cubicBezTo>
                    <a:pt x="727625" y="503681"/>
                    <a:pt x="722686" y="487034"/>
                    <a:pt x="722686" y="467643"/>
                  </a:cubicBezTo>
                  <a:cubicBezTo>
                    <a:pt x="722686" y="438373"/>
                    <a:pt x="733205" y="413769"/>
                    <a:pt x="754242" y="393829"/>
                  </a:cubicBezTo>
                  <a:cubicBezTo>
                    <a:pt x="775280" y="373889"/>
                    <a:pt x="803269" y="363919"/>
                    <a:pt x="838209" y="363919"/>
                  </a:cubicBezTo>
                  <a:close/>
                  <a:moveTo>
                    <a:pt x="232609" y="363919"/>
                  </a:moveTo>
                  <a:lnTo>
                    <a:pt x="264440" y="363919"/>
                  </a:lnTo>
                  <a:lnTo>
                    <a:pt x="264440" y="767839"/>
                  </a:lnTo>
                  <a:lnTo>
                    <a:pt x="215047" y="767839"/>
                  </a:lnTo>
                  <a:lnTo>
                    <a:pt x="215047" y="453100"/>
                  </a:lnTo>
                  <a:cubicBezTo>
                    <a:pt x="203157" y="464442"/>
                    <a:pt x="187561" y="475784"/>
                    <a:pt x="168262" y="487126"/>
                  </a:cubicBezTo>
                  <a:cubicBezTo>
                    <a:pt x="148962" y="498467"/>
                    <a:pt x="131629" y="506974"/>
                    <a:pt x="116263" y="512645"/>
                  </a:cubicBezTo>
                  <a:lnTo>
                    <a:pt x="116263" y="464899"/>
                  </a:lnTo>
                  <a:cubicBezTo>
                    <a:pt x="143886" y="451911"/>
                    <a:pt x="168033" y="436178"/>
                    <a:pt x="188705" y="417702"/>
                  </a:cubicBezTo>
                  <a:cubicBezTo>
                    <a:pt x="209376" y="399225"/>
                    <a:pt x="224011" y="381298"/>
                    <a:pt x="232609" y="363919"/>
                  </a:cubicBezTo>
                  <a:close/>
                  <a:moveTo>
                    <a:pt x="816351" y="108482"/>
                  </a:moveTo>
                  <a:cubicBezTo>
                    <a:pt x="808754" y="111582"/>
                    <a:pt x="797360" y="114218"/>
                    <a:pt x="782167" y="116388"/>
                  </a:cubicBezTo>
                  <a:cubicBezTo>
                    <a:pt x="773563" y="117628"/>
                    <a:pt x="767478" y="119024"/>
                    <a:pt x="763912" y="120574"/>
                  </a:cubicBezTo>
                  <a:cubicBezTo>
                    <a:pt x="760346" y="122124"/>
                    <a:pt x="757594" y="124392"/>
                    <a:pt x="755657" y="127376"/>
                  </a:cubicBezTo>
                  <a:cubicBezTo>
                    <a:pt x="753719" y="130360"/>
                    <a:pt x="752750" y="133674"/>
                    <a:pt x="752750" y="137317"/>
                  </a:cubicBezTo>
                  <a:cubicBezTo>
                    <a:pt x="752750" y="142898"/>
                    <a:pt x="754862" y="147549"/>
                    <a:pt x="759087" y="151270"/>
                  </a:cubicBezTo>
                  <a:cubicBezTo>
                    <a:pt x="763311" y="154990"/>
                    <a:pt x="769493" y="156851"/>
                    <a:pt x="777632" y="156851"/>
                  </a:cubicBezTo>
                  <a:cubicBezTo>
                    <a:pt x="785694" y="156851"/>
                    <a:pt x="792864" y="155087"/>
                    <a:pt x="799142" y="151560"/>
                  </a:cubicBezTo>
                  <a:cubicBezTo>
                    <a:pt x="805421" y="148034"/>
                    <a:pt x="810033" y="143208"/>
                    <a:pt x="812979" y="137085"/>
                  </a:cubicBezTo>
                  <a:cubicBezTo>
                    <a:pt x="815227" y="132356"/>
                    <a:pt x="816351" y="125380"/>
                    <a:pt x="816351" y="116156"/>
                  </a:cubicBezTo>
                  <a:close/>
                  <a:moveTo>
                    <a:pt x="387726" y="108482"/>
                  </a:moveTo>
                  <a:cubicBezTo>
                    <a:pt x="380129" y="111582"/>
                    <a:pt x="368734" y="114218"/>
                    <a:pt x="353542" y="116388"/>
                  </a:cubicBezTo>
                  <a:cubicBezTo>
                    <a:pt x="344938" y="117628"/>
                    <a:pt x="338853" y="119024"/>
                    <a:pt x="335287" y="120574"/>
                  </a:cubicBezTo>
                  <a:cubicBezTo>
                    <a:pt x="331721" y="122124"/>
                    <a:pt x="328970" y="124392"/>
                    <a:pt x="327032" y="127376"/>
                  </a:cubicBezTo>
                  <a:cubicBezTo>
                    <a:pt x="325094" y="130360"/>
                    <a:pt x="324125" y="133674"/>
                    <a:pt x="324125" y="137317"/>
                  </a:cubicBezTo>
                  <a:cubicBezTo>
                    <a:pt x="324125" y="142898"/>
                    <a:pt x="326237" y="147549"/>
                    <a:pt x="330462" y="151270"/>
                  </a:cubicBezTo>
                  <a:cubicBezTo>
                    <a:pt x="334686" y="154990"/>
                    <a:pt x="340868" y="156851"/>
                    <a:pt x="349007" y="156851"/>
                  </a:cubicBezTo>
                  <a:cubicBezTo>
                    <a:pt x="357069" y="156851"/>
                    <a:pt x="364239" y="155087"/>
                    <a:pt x="370517" y="151560"/>
                  </a:cubicBezTo>
                  <a:cubicBezTo>
                    <a:pt x="376796" y="148034"/>
                    <a:pt x="381408" y="143208"/>
                    <a:pt x="384354" y="137085"/>
                  </a:cubicBezTo>
                  <a:cubicBezTo>
                    <a:pt x="386602" y="132356"/>
                    <a:pt x="387726" y="125380"/>
                    <a:pt x="387726" y="116156"/>
                  </a:cubicBezTo>
                  <a:close/>
                  <a:moveTo>
                    <a:pt x="988470" y="61392"/>
                  </a:moveTo>
                  <a:cubicBezTo>
                    <a:pt x="978858" y="61392"/>
                    <a:pt x="970778" y="64608"/>
                    <a:pt x="964228" y="71042"/>
                  </a:cubicBezTo>
                  <a:cubicBezTo>
                    <a:pt x="957678" y="77476"/>
                    <a:pt x="954054" y="86080"/>
                    <a:pt x="953356" y="96854"/>
                  </a:cubicBezTo>
                  <a:lnTo>
                    <a:pt x="1022306" y="96854"/>
                  </a:lnTo>
                  <a:cubicBezTo>
                    <a:pt x="1021375" y="86468"/>
                    <a:pt x="1018740" y="78677"/>
                    <a:pt x="1014399" y="73484"/>
                  </a:cubicBezTo>
                  <a:cubicBezTo>
                    <a:pt x="1007733" y="65422"/>
                    <a:pt x="999090" y="61392"/>
                    <a:pt x="988470" y="61392"/>
                  </a:cubicBezTo>
                  <a:close/>
                  <a:moveTo>
                    <a:pt x="226470" y="61392"/>
                  </a:moveTo>
                  <a:cubicBezTo>
                    <a:pt x="216859" y="61392"/>
                    <a:pt x="208778" y="64608"/>
                    <a:pt x="202228" y="71042"/>
                  </a:cubicBezTo>
                  <a:cubicBezTo>
                    <a:pt x="195678" y="77476"/>
                    <a:pt x="192054" y="86080"/>
                    <a:pt x="191356" y="96854"/>
                  </a:cubicBezTo>
                  <a:lnTo>
                    <a:pt x="260305" y="96854"/>
                  </a:lnTo>
                  <a:cubicBezTo>
                    <a:pt x="259375" y="86468"/>
                    <a:pt x="256740" y="78677"/>
                    <a:pt x="252399" y="73484"/>
                  </a:cubicBezTo>
                  <a:cubicBezTo>
                    <a:pt x="245733" y="65422"/>
                    <a:pt x="237090" y="61392"/>
                    <a:pt x="226470" y="61392"/>
                  </a:cubicBezTo>
                  <a:close/>
                  <a:moveTo>
                    <a:pt x="988238" y="44183"/>
                  </a:moveTo>
                  <a:cubicBezTo>
                    <a:pt x="1004748" y="44183"/>
                    <a:pt x="1018236" y="49803"/>
                    <a:pt x="1028700" y="61043"/>
                  </a:cubicBezTo>
                  <a:cubicBezTo>
                    <a:pt x="1039165" y="72282"/>
                    <a:pt x="1044397" y="88095"/>
                    <a:pt x="1044397" y="108482"/>
                  </a:cubicBezTo>
                  <a:cubicBezTo>
                    <a:pt x="1044397" y="109722"/>
                    <a:pt x="1044358" y="111582"/>
                    <a:pt x="1044281" y="114063"/>
                  </a:cubicBezTo>
                  <a:lnTo>
                    <a:pt x="952194" y="114063"/>
                  </a:lnTo>
                  <a:cubicBezTo>
                    <a:pt x="952969" y="127628"/>
                    <a:pt x="956806" y="138015"/>
                    <a:pt x="963704" y="145224"/>
                  </a:cubicBezTo>
                  <a:cubicBezTo>
                    <a:pt x="970603" y="152432"/>
                    <a:pt x="979207" y="156037"/>
                    <a:pt x="989517" y="156037"/>
                  </a:cubicBezTo>
                  <a:cubicBezTo>
                    <a:pt x="997191" y="156037"/>
                    <a:pt x="1003741" y="154022"/>
                    <a:pt x="1009167" y="149991"/>
                  </a:cubicBezTo>
                  <a:cubicBezTo>
                    <a:pt x="1014593" y="145960"/>
                    <a:pt x="1018895" y="139526"/>
                    <a:pt x="1022073" y="130690"/>
                  </a:cubicBezTo>
                  <a:lnTo>
                    <a:pt x="1043700" y="133364"/>
                  </a:lnTo>
                  <a:cubicBezTo>
                    <a:pt x="1040289" y="145999"/>
                    <a:pt x="1033972" y="155804"/>
                    <a:pt x="1024747" y="162781"/>
                  </a:cubicBezTo>
                  <a:cubicBezTo>
                    <a:pt x="1015523" y="169757"/>
                    <a:pt x="1003741" y="173245"/>
                    <a:pt x="989400" y="173245"/>
                  </a:cubicBezTo>
                  <a:cubicBezTo>
                    <a:pt x="971340" y="173245"/>
                    <a:pt x="957019" y="167683"/>
                    <a:pt x="946438" y="156560"/>
                  </a:cubicBezTo>
                  <a:cubicBezTo>
                    <a:pt x="935857" y="145437"/>
                    <a:pt x="930567" y="129837"/>
                    <a:pt x="930567" y="109761"/>
                  </a:cubicBezTo>
                  <a:cubicBezTo>
                    <a:pt x="930567" y="88987"/>
                    <a:pt x="935915" y="72864"/>
                    <a:pt x="946612" y="61392"/>
                  </a:cubicBezTo>
                  <a:cubicBezTo>
                    <a:pt x="957310" y="49919"/>
                    <a:pt x="971185" y="44183"/>
                    <a:pt x="988238" y="44183"/>
                  </a:cubicBezTo>
                  <a:close/>
                  <a:moveTo>
                    <a:pt x="789724" y="44183"/>
                  </a:moveTo>
                  <a:cubicBezTo>
                    <a:pt x="800266" y="44183"/>
                    <a:pt x="808832" y="45424"/>
                    <a:pt x="815420" y="47904"/>
                  </a:cubicBezTo>
                  <a:cubicBezTo>
                    <a:pt x="822009" y="50384"/>
                    <a:pt x="826854" y="53504"/>
                    <a:pt x="829954" y="57264"/>
                  </a:cubicBezTo>
                  <a:cubicBezTo>
                    <a:pt x="833055" y="61023"/>
                    <a:pt x="835225" y="65771"/>
                    <a:pt x="836466" y="71507"/>
                  </a:cubicBezTo>
                  <a:cubicBezTo>
                    <a:pt x="837163" y="75073"/>
                    <a:pt x="837512" y="81507"/>
                    <a:pt x="837512" y="90808"/>
                  </a:cubicBezTo>
                  <a:lnTo>
                    <a:pt x="837512" y="118714"/>
                  </a:lnTo>
                  <a:cubicBezTo>
                    <a:pt x="837512" y="138170"/>
                    <a:pt x="837958" y="150475"/>
                    <a:pt x="838849" y="155630"/>
                  </a:cubicBezTo>
                  <a:cubicBezTo>
                    <a:pt x="839741" y="160785"/>
                    <a:pt x="841504" y="165726"/>
                    <a:pt x="844140" y="170455"/>
                  </a:cubicBezTo>
                  <a:lnTo>
                    <a:pt x="822280" y="170455"/>
                  </a:lnTo>
                  <a:cubicBezTo>
                    <a:pt x="820110" y="166114"/>
                    <a:pt x="818715" y="161037"/>
                    <a:pt x="818095" y="155223"/>
                  </a:cubicBezTo>
                  <a:cubicBezTo>
                    <a:pt x="810343" y="161812"/>
                    <a:pt x="802882" y="166463"/>
                    <a:pt x="795712" y="169176"/>
                  </a:cubicBezTo>
                  <a:cubicBezTo>
                    <a:pt x="788542" y="171889"/>
                    <a:pt x="780849" y="173245"/>
                    <a:pt x="772632" y="173245"/>
                  </a:cubicBezTo>
                  <a:cubicBezTo>
                    <a:pt x="759067" y="173245"/>
                    <a:pt x="748642" y="169931"/>
                    <a:pt x="741355" y="163304"/>
                  </a:cubicBezTo>
                  <a:cubicBezTo>
                    <a:pt x="734069" y="156676"/>
                    <a:pt x="730426" y="148208"/>
                    <a:pt x="730426" y="137898"/>
                  </a:cubicBezTo>
                  <a:cubicBezTo>
                    <a:pt x="730426" y="131852"/>
                    <a:pt x="731802" y="126329"/>
                    <a:pt x="734553" y="121330"/>
                  </a:cubicBezTo>
                  <a:cubicBezTo>
                    <a:pt x="737305" y="116330"/>
                    <a:pt x="740909" y="112319"/>
                    <a:pt x="745367" y="109296"/>
                  </a:cubicBezTo>
                  <a:cubicBezTo>
                    <a:pt x="749824" y="106273"/>
                    <a:pt x="754843" y="103986"/>
                    <a:pt x="760424" y="102436"/>
                  </a:cubicBezTo>
                  <a:cubicBezTo>
                    <a:pt x="764532" y="101350"/>
                    <a:pt x="770733" y="100304"/>
                    <a:pt x="779027" y="99296"/>
                  </a:cubicBezTo>
                  <a:cubicBezTo>
                    <a:pt x="795926" y="97281"/>
                    <a:pt x="808367" y="94878"/>
                    <a:pt x="816351" y="92087"/>
                  </a:cubicBezTo>
                  <a:cubicBezTo>
                    <a:pt x="816428" y="89219"/>
                    <a:pt x="816467" y="87398"/>
                    <a:pt x="816467" y="86623"/>
                  </a:cubicBezTo>
                  <a:cubicBezTo>
                    <a:pt x="816467" y="78096"/>
                    <a:pt x="814490" y="72089"/>
                    <a:pt x="810537" y="68600"/>
                  </a:cubicBezTo>
                  <a:cubicBezTo>
                    <a:pt x="805188" y="63872"/>
                    <a:pt x="797243" y="61508"/>
                    <a:pt x="786701" y="61508"/>
                  </a:cubicBezTo>
                  <a:cubicBezTo>
                    <a:pt x="776857" y="61508"/>
                    <a:pt x="769590" y="63232"/>
                    <a:pt x="764900" y="66682"/>
                  </a:cubicBezTo>
                  <a:cubicBezTo>
                    <a:pt x="760211" y="70131"/>
                    <a:pt x="756742" y="76236"/>
                    <a:pt x="754494" y="84995"/>
                  </a:cubicBezTo>
                  <a:lnTo>
                    <a:pt x="734030" y="82204"/>
                  </a:lnTo>
                  <a:cubicBezTo>
                    <a:pt x="735890" y="73445"/>
                    <a:pt x="738952" y="66372"/>
                    <a:pt x="743216" y="60985"/>
                  </a:cubicBezTo>
                  <a:cubicBezTo>
                    <a:pt x="747479" y="55597"/>
                    <a:pt x="753641" y="51450"/>
                    <a:pt x="761703" y="48543"/>
                  </a:cubicBezTo>
                  <a:cubicBezTo>
                    <a:pt x="769764" y="45637"/>
                    <a:pt x="779105" y="44183"/>
                    <a:pt x="789724" y="44183"/>
                  </a:cubicBezTo>
                  <a:close/>
                  <a:moveTo>
                    <a:pt x="706664" y="44183"/>
                  </a:moveTo>
                  <a:cubicBezTo>
                    <a:pt x="713718" y="44183"/>
                    <a:pt x="720888" y="46431"/>
                    <a:pt x="728175" y="50927"/>
                  </a:cubicBezTo>
                  <a:lnTo>
                    <a:pt x="720966" y="70344"/>
                  </a:lnTo>
                  <a:cubicBezTo>
                    <a:pt x="715850" y="67321"/>
                    <a:pt x="710734" y="65810"/>
                    <a:pt x="705618" y="65810"/>
                  </a:cubicBezTo>
                  <a:cubicBezTo>
                    <a:pt x="701044" y="65810"/>
                    <a:pt x="696936" y="67186"/>
                    <a:pt x="693293" y="69938"/>
                  </a:cubicBezTo>
                  <a:cubicBezTo>
                    <a:pt x="689650" y="72689"/>
                    <a:pt x="687053" y="76507"/>
                    <a:pt x="685503" y="81390"/>
                  </a:cubicBezTo>
                  <a:cubicBezTo>
                    <a:pt x="683177" y="88832"/>
                    <a:pt x="682015" y="96971"/>
                    <a:pt x="682015" y="105807"/>
                  </a:cubicBezTo>
                  <a:lnTo>
                    <a:pt x="682015" y="170455"/>
                  </a:lnTo>
                  <a:lnTo>
                    <a:pt x="661086" y="170455"/>
                  </a:lnTo>
                  <a:lnTo>
                    <a:pt x="661086" y="46974"/>
                  </a:lnTo>
                  <a:lnTo>
                    <a:pt x="679922" y="46974"/>
                  </a:lnTo>
                  <a:lnTo>
                    <a:pt x="679922" y="65694"/>
                  </a:lnTo>
                  <a:cubicBezTo>
                    <a:pt x="684728" y="56934"/>
                    <a:pt x="689165" y="51160"/>
                    <a:pt x="693235" y="48369"/>
                  </a:cubicBezTo>
                  <a:cubicBezTo>
                    <a:pt x="697304" y="45579"/>
                    <a:pt x="701781" y="44183"/>
                    <a:pt x="706664" y="44183"/>
                  </a:cubicBezTo>
                  <a:close/>
                  <a:moveTo>
                    <a:pt x="361099" y="44183"/>
                  </a:moveTo>
                  <a:cubicBezTo>
                    <a:pt x="371641" y="44183"/>
                    <a:pt x="380207" y="45424"/>
                    <a:pt x="386795" y="47904"/>
                  </a:cubicBezTo>
                  <a:cubicBezTo>
                    <a:pt x="393384" y="50384"/>
                    <a:pt x="398229" y="53504"/>
                    <a:pt x="401329" y="57264"/>
                  </a:cubicBezTo>
                  <a:cubicBezTo>
                    <a:pt x="404430" y="61023"/>
                    <a:pt x="406600" y="65771"/>
                    <a:pt x="407841" y="71507"/>
                  </a:cubicBezTo>
                  <a:cubicBezTo>
                    <a:pt x="408538" y="75073"/>
                    <a:pt x="408887" y="81507"/>
                    <a:pt x="408887" y="90808"/>
                  </a:cubicBezTo>
                  <a:lnTo>
                    <a:pt x="408887" y="118714"/>
                  </a:lnTo>
                  <a:cubicBezTo>
                    <a:pt x="408887" y="138170"/>
                    <a:pt x="409333" y="150475"/>
                    <a:pt x="410224" y="155630"/>
                  </a:cubicBezTo>
                  <a:cubicBezTo>
                    <a:pt x="411116" y="160785"/>
                    <a:pt x="412879" y="165726"/>
                    <a:pt x="415515" y="170455"/>
                  </a:cubicBezTo>
                  <a:lnTo>
                    <a:pt x="393655" y="170455"/>
                  </a:lnTo>
                  <a:cubicBezTo>
                    <a:pt x="391485" y="166114"/>
                    <a:pt x="390090" y="161037"/>
                    <a:pt x="389470" y="155223"/>
                  </a:cubicBezTo>
                  <a:cubicBezTo>
                    <a:pt x="381718" y="161812"/>
                    <a:pt x="374257" y="166463"/>
                    <a:pt x="367087" y="169176"/>
                  </a:cubicBezTo>
                  <a:cubicBezTo>
                    <a:pt x="359917" y="171889"/>
                    <a:pt x="352224" y="173245"/>
                    <a:pt x="344007" y="173245"/>
                  </a:cubicBezTo>
                  <a:cubicBezTo>
                    <a:pt x="330442" y="173245"/>
                    <a:pt x="320017" y="169931"/>
                    <a:pt x="312730" y="163304"/>
                  </a:cubicBezTo>
                  <a:cubicBezTo>
                    <a:pt x="305444" y="156676"/>
                    <a:pt x="301801" y="148208"/>
                    <a:pt x="301801" y="137898"/>
                  </a:cubicBezTo>
                  <a:cubicBezTo>
                    <a:pt x="301801" y="131852"/>
                    <a:pt x="303176" y="126329"/>
                    <a:pt x="305928" y="121330"/>
                  </a:cubicBezTo>
                  <a:cubicBezTo>
                    <a:pt x="308680" y="116330"/>
                    <a:pt x="312284" y="112319"/>
                    <a:pt x="316742" y="109296"/>
                  </a:cubicBezTo>
                  <a:cubicBezTo>
                    <a:pt x="321199" y="106273"/>
                    <a:pt x="326218" y="103986"/>
                    <a:pt x="331799" y="102436"/>
                  </a:cubicBezTo>
                  <a:cubicBezTo>
                    <a:pt x="335907" y="101350"/>
                    <a:pt x="342108" y="100304"/>
                    <a:pt x="350402" y="99296"/>
                  </a:cubicBezTo>
                  <a:cubicBezTo>
                    <a:pt x="367300" y="97281"/>
                    <a:pt x="379742" y="94878"/>
                    <a:pt x="387726" y="92087"/>
                  </a:cubicBezTo>
                  <a:cubicBezTo>
                    <a:pt x="387803" y="89219"/>
                    <a:pt x="387842" y="87398"/>
                    <a:pt x="387842" y="86623"/>
                  </a:cubicBezTo>
                  <a:cubicBezTo>
                    <a:pt x="387842" y="78096"/>
                    <a:pt x="385865" y="72089"/>
                    <a:pt x="381912" y="68600"/>
                  </a:cubicBezTo>
                  <a:cubicBezTo>
                    <a:pt x="376564" y="63872"/>
                    <a:pt x="368618" y="61508"/>
                    <a:pt x="358076" y="61508"/>
                  </a:cubicBezTo>
                  <a:cubicBezTo>
                    <a:pt x="348232" y="61508"/>
                    <a:pt x="340965" y="63232"/>
                    <a:pt x="336275" y="66682"/>
                  </a:cubicBezTo>
                  <a:cubicBezTo>
                    <a:pt x="331586" y="70131"/>
                    <a:pt x="328117" y="76236"/>
                    <a:pt x="325869" y="84995"/>
                  </a:cubicBezTo>
                  <a:lnTo>
                    <a:pt x="305405" y="82204"/>
                  </a:lnTo>
                  <a:cubicBezTo>
                    <a:pt x="307265" y="73445"/>
                    <a:pt x="310327" y="66372"/>
                    <a:pt x="314591" y="60985"/>
                  </a:cubicBezTo>
                  <a:cubicBezTo>
                    <a:pt x="318854" y="55597"/>
                    <a:pt x="325016" y="51450"/>
                    <a:pt x="333078" y="48543"/>
                  </a:cubicBezTo>
                  <a:cubicBezTo>
                    <a:pt x="341139" y="45637"/>
                    <a:pt x="350480" y="44183"/>
                    <a:pt x="361099" y="44183"/>
                  </a:cubicBezTo>
                  <a:close/>
                  <a:moveTo>
                    <a:pt x="226238" y="44183"/>
                  </a:moveTo>
                  <a:cubicBezTo>
                    <a:pt x="242748" y="44183"/>
                    <a:pt x="256236" y="49803"/>
                    <a:pt x="266700" y="61043"/>
                  </a:cubicBezTo>
                  <a:cubicBezTo>
                    <a:pt x="277165" y="72282"/>
                    <a:pt x="282397" y="88095"/>
                    <a:pt x="282397" y="108482"/>
                  </a:cubicBezTo>
                  <a:cubicBezTo>
                    <a:pt x="282397" y="109722"/>
                    <a:pt x="282358" y="111582"/>
                    <a:pt x="282281" y="114063"/>
                  </a:cubicBezTo>
                  <a:lnTo>
                    <a:pt x="190194" y="114063"/>
                  </a:lnTo>
                  <a:cubicBezTo>
                    <a:pt x="190969" y="127628"/>
                    <a:pt x="194806" y="138015"/>
                    <a:pt x="201704" y="145224"/>
                  </a:cubicBezTo>
                  <a:cubicBezTo>
                    <a:pt x="208603" y="152432"/>
                    <a:pt x="217207" y="156037"/>
                    <a:pt x="227517" y="156037"/>
                  </a:cubicBezTo>
                  <a:cubicBezTo>
                    <a:pt x="235191" y="156037"/>
                    <a:pt x="241741" y="154022"/>
                    <a:pt x="247167" y="149991"/>
                  </a:cubicBezTo>
                  <a:cubicBezTo>
                    <a:pt x="252593" y="145960"/>
                    <a:pt x="256895" y="139526"/>
                    <a:pt x="260073" y="130690"/>
                  </a:cubicBezTo>
                  <a:lnTo>
                    <a:pt x="281700" y="133364"/>
                  </a:lnTo>
                  <a:cubicBezTo>
                    <a:pt x="278289" y="145999"/>
                    <a:pt x="271971" y="155804"/>
                    <a:pt x="262747" y="162781"/>
                  </a:cubicBezTo>
                  <a:cubicBezTo>
                    <a:pt x="253523" y="169757"/>
                    <a:pt x="241741" y="173245"/>
                    <a:pt x="227400" y="173245"/>
                  </a:cubicBezTo>
                  <a:cubicBezTo>
                    <a:pt x="209340" y="173245"/>
                    <a:pt x="195019" y="167683"/>
                    <a:pt x="184438" y="156560"/>
                  </a:cubicBezTo>
                  <a:cubicBezTo>
                    <a:pt x="173857" y="145437"/>
                    <a:pt x="168567" y="129837"/>
                    <a:pt x="168567" y="109761"/>
                  </a:cubicBezTo>
                  <a:cubicBezTo>
                    <a:pt x="168567" y="88987"/>
                    <a:pt x="173915" y="72864"/>
                    <a:pt x="184612" y="61392"/>
                  </a:cubicBezTo>
                  <a:cubicBezTo>
                    <a:pt x="195309" y="49919"/>
                    <a:pt x="209185" y="44183"/>
                    <a:pt x="226238" y="44183"/>
                  </a:cubicBezTo>
                  <a:close/>
                  <a:moveTo>
                    <a:pt x="895518" y="3837"/>
                  </a:moveTo>
                  <a:lnTo>
                    <a:pt x="895518" y="46974"/>
                  </a:lnTo>
                  <a:lnTo>
                    <a:pt x="916563" y="46974"/>
                  </a:lnTo>
                  <a:lnTo>
                    <a:pt x="916563" y="63252"/>
                  </a:lnTo>
                  <a:lnTo>
                    <a:pt x="895518" y="63252"/>
                  </a:lnTo>
                  <a:lnTo>
                    <a:pt x="895518" y="135457"/>
                  </a:lnTo>
                  <a:cubicBezTo>
                    <a:pt x="895518" y="141425"/>
                    <a:pt x="895886" y="145262"/>
                    <a:pt x="896622" y="146968"/>
                  </a:cubicBezTo>
                  <a:cubicBezTo>
                    <a:pt x="897359" y="148673"/>
                    <a:pt x="898560" y="150030"/>
                    <a:pt x="900227" y="151037"/>
                  </a:cubicBezTo>
                  <a:cubicBezTo>
                    <a:pt x="901893" y="152045"/>
                    <a:pt x="904277" y="152549"/>
                    <a:pt x="907378" y="152549"/>
                  </a:cubicBezTo>
                  <a:cubicBezTo>
                    <a:pt x="909703" y="152549"/>
                    <a:pt x="912765" y="152277"/>
                    <a:pt x="916563" y="151735"/>
                  </a:cubicBezTo>
                  <a:lnTo>
                    <a:pt x="919586" y="170222"/>
                  </a:lnTo>
                  <a:cubicBezTo>
                    <a:pt x="913695" y="171462"/>
                    <a:pt x="908424" y="172082"/>
                    <a:pt x="903773" y="172082"/>
                  </a:cubicBezTo>
                  <a:cubicBezTo>
                    <a:pt x="896177" y="172082"/>
                    <a:pt x="890286" y="170881"/>
                    <a:pt x="886100" y="168478"/>
                  </a:cubicBezTo>
                  <a:cubicBezTo>
                    <a:pt x="881914" y="166075"/>
                    <a:pt x="878968" y="162916"/>
                    <a:pt x="877263" y="159002"/>
                  </a:cubicBezTo>
                  <a:cubicBezTo>
                    <a:pt x="875558" y="155087"/>
                    <a:pt x="874705" y="146851"/>
                    <a:pt x="874705" y="134294"/>
                  </a:cubicBezTo>
                  <a:lnTo>
                    <a:pt x="874705" y="63252"/>
                  </a:lnTo>
                  <a:lnTo>
                    <a:pt x="859357" y="63252"/>
                  </a:lnTo>
                  <a:lnTo>
                    <a:pt x="859357" y="46974"/>
                  </a:lnTo>
                  <a:lnTo>
                    <a:pt x="874705" y="46974"/>
                  </a:lnTo>
                  <a:lnTo>
                    <a:pt x="874705" y="16394"/>
                  </a:lnTo>
                  <a:close/>
                  <a:moveTo>
                    <a:pt x="543093" y="3837"/>
                  </a:moveTo>
                  <a:lnTo>
                    <a:pt x="543093" y="46974"/>
                  </a:lnTo>
                  <a:lnTo>
                    <a:pt x="564138" y="46974"/>
                  </a:lnTo>
                  <a:lnTo>
                    <a:pt x="564138" y="63252"/>
                  </a:lnTo>
                  <a:lnTo>
                    <a:pt x="543093" y="63252"/>
                  </a:lnTo>
                  <a:lnTo>
                    <a:pt x="543093" y="135457"/>
                  </a:lnTo>
                  <a:cubicBezTo>
                    <a:pt x="543093" y="141425"/>
                    <a:pt x="543461" y="145262"/>
                    <a:pt x="544198" y="146968"/>
                  </a:cubicBezTo>
                  <a:cubicBezTo>
                    <a:pt x="544934" y="148673"/>
                    <a:pt x="546135" y="150030"/>
                    <a:pt x="547802" y="151037"/>
                  </a:cubicBezTo>
                  <a:cubicBezTo>
                    <a:pt x="549468" y="152045"/>
                    <a:pt x="551852" y="152549"/>
                    <a:pt x="554953" y="152549"/>
                  </a:cubicBezTo>
                  <a:cubicBezTo>
                    <a:pt x="557278" y="152549"/>
                    <a:pt x="560340" y="152277"/>
                    <a:pt x="564138" y="151735"/>
                  </a:cubicBezTo>
                  <a:lnTo>
                    <a:pt x="567161" y="170222"/>
                  </a:lnTo>
                  <a:cubicBezTo>
                    <a:pt x="561270" y="171462"/>
                    <a:pt x="555999" y="172082"/>
                    <a:pt x="551348" y="172082"/>
                  </a:cubicBezTo>
                  <a:cubicBezTo>
                    <a:pt x="543752" y="172082"/>
                    <a:pt x="537861" y="170881"/>
                    <a:pt x="533675" y="168478"/>
                  </a:cubicBezTo>
                  <a:cubicBezTo>
                    <a:pt x="529489" y="166075"/>
                    <a:pt x="526544" y="162916"/>
                    <a:pt x="524838" y="159002"/>
                  </a:cubicBezTo>
                  <a:cubicBezTo>
                    <a:pt x="523133" y="155087"/>
                    <a:pt x="522280" y="146851"/>
                    <a:pt x="522280" y="134294"/>
                  </a:cubicBezTo>
                  <a:lnTo>
                    <a:pt x="522280" y="63252"/>
                  </a:lnTo>
                  <a:lnTo>
                    <a:pt x="506932" y="63252"/>
                  </a:lnTo>
                  <a:lnTo>
                    <a:pt x="506932" y="56765"/>
                  </a:lnTo>
                  <a:lnTo>
                    <a:pt x="501891" y="70344"/>
                  </a:lnTo>
                  <a:cubicBezTo>
                    <a:pt x="496775" y="67321"/>
                    <a:pt x="491659" y="65810"/>
                    <a:pt x="486543" y="65810"/>
                  </a:cubicBezTo>
                  <a:cubicBezTo>
                    <a:pt x="481970" y="65810"/>
                    <a:pt x="477861" y="67186"/>
                    <a:pt x="474218" y="69938"/>
                  </a:cubicBezTo>
                  <a:cubicBezTo>
                    <a:pt x="470575" y="72689"/>
                    <a:pt x="467978" y="76507"/>
                    <a:pt x="466428" y="81390"/>
                  </a:cubicBezTo>
                  <a:cubicBezTo>
                    <a:pt x="464102" y="88832"/>
                    <a:pt x="462940" y="96971"/>
                    <a:pt x="462940" y="105807"/>
                  </a:cubicBezTo>
                  <a:lnTo>
                    <a:pt x="462940" y="170455"/>
                  </a:lnTo>
                  <a:lnTo>
                    <a:pt x="442011" y="170455"/>
                  </a:lnTo>
                  <a:lnTo>
                    <a:pt x="442011" y="46974"/>
                  </a:lnTo>
                  <a:lnTo>
                    <a:pt x="460847" y="46974"/>
                  </a:lnTo>
                  <a:lnTo>
                    <a:pt x="460847" y="65694"/>
                  </a:lnTo>
                  <a:cubicBezTo>
                    <a:pt x="465653" y="56934"/>
                    <a:pt x="470090" y="51160"/>
                    <a:pt x="474160" y="48369"/>
                  </a:cubicBezTo>
                  <a:cubicBezTo>
                    <a:pt x="478229" y="45579"/>
                    <a:pt x="482706" y="44183"/>
                    <a:pt x="487589" y="44183"/>
                  </a:cubicBezTo>
                  <a:cubicBezTo>
                    <a:pt x="491116" y="44183"/>
                    <a:pt x="494672" y="44745"/>
                    <a:pt x="498257" y="45869"/>
                  </a:cubicBezTo>
                  <a:lnTo>
                    <a:pt x="506932" y="49916"/>
                  </a:lnTo>
                  <a:lnTo>
                    <a:pt x="506932" y="46974"/>
                  </a:lnTo>
                  <a:lnTo>
                    <a:pt x="522280" y="46974"/>
                  </a:lnTo>
                  <a:lnTo>
                    <a:pt x="522280" y="16394"/>
                  </a:lnTo>
                  <a:close/>
                  <a:moveTo>
                    <a:pt x="7465" y="0"/>
                  </a:moveTo>
                  <a:lnTo>
                    <a:pt x="30022" y="0"/>
                  </a:lnTo>
                  <a:lnTo>
                    <a:pt x="30022" y="69996"/>
                  </a:lnTo>
                  <a:lnTo>
                    <a:pt x="118621" y="69996"/>
                  </a:lnTo>
                  <a:lnTo>
                    <a:pt x="118621" y="0"/>
                  </a:lnTo>
                  <a:lnTo>
                    <a:pt x="141178" y="0"/>
                  </a:lnTo>
                  <a:lnTo>
                    <a:pt x="141178" y="170455"/>
                  </a:lnTo>
                  <a:lnTo>
                    <a:pt x="118621" y="170455"/>
                  </a:lnTo>
                  <a:lnTo>
                    <a:pt x="118621" y="90111"/>
                  </a:lnTo>
                  <a:lnTo>
                    <a:pt x="30022" y="90111"/>
                  </a:lnTo>
                  <a:lnTo>
                    <a:pt x="30022" y="170455"/>
                  </a:lnTo>
                  <a:lnTo>
                    <a:pt x="7465" y="1704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F31195-9831-4BEC-954C-A093244AE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75F31195-9831-4BEC-954C-A093244AE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BF4375-4D4C-4A2A-A5FA-C5B0ECAFE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59BF4375-4D4C-4A2A-A5FA-C5B0ECAFEB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6FCE73-B34B-465E-A26B-78DBAA14C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3E6FCE73-B34B-465E-A26B-78DBAA14CC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A05A85-1C71-498F-908A-26D209BA2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82A05A85-1C71-498F-908A-26D209BA2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82A05A85-1C71-498F-908A-26D209BA25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Sub>
          <a:bldDgm bld="one"/>
        </p:bldSub>
      </p:bldGraphic>
      <p:bldGraphic spid="8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/>
        </p:nvGraphicFramePr>
        <p:xfrm>
          <a:off x="1000100" y="285728"/>
          <a:ext cx="711519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28596" y="207167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4" name="Graphic 51">
            <a:extLst>
              <a:ext uri="{FF2B5EF4-FFF2-40B4-BE49-F238E27FC236}">
                <a16:creationId xmlns="" xmlns:a16="http://schemas.microsoft.com/office/drawing/2014/main" id="{BF57D075-5B07-444D-B93F-ADB1585859D6}"/>
              </a:ext>
            </a:extLst>
          </p:cNvPr>
          <p:cNvGrpSpPr/>
          <p:nvPr/>
        </p:nvGrpSpPr>
        <p:grpSpPr>
          <a:xfrm>
            <a:off x="214282" y="1500174"/>
            <a:ext cx="3929090" cy="4714908"/>
            <a:chOff x="1416767" y="0"/>
            <a:chExt cx="9358465" cy="6858000"/>
          </a:xfrm>
        </p:grpSpPr>
        <p:sp>
          <p:nvSpPr>
            <p:cNvPr id="7" name="Freeform: Shape 3">
              <a:extLst>
                <a:ext uri="{FF2B5EF4-FFF2-40B4-BE49-F238E27FC236}">
                  <a16:creationId xmlns="" xmlns:a16="http://schemas.microsoft.com/office/drawing/2014/main" id="{19E22500-220B-4EE4-9399-FFFBB14221BE}"/>
                </a:ext>
              </a:extLst>
            </p:cNvPr>
            <p:cNvSpPr/>
            <p:nvPr/>
          </p:nvSpPr>
          <p:spPr>
            <a:xfrm>
              <a:off x="3510230" y="5264286"/>
              <a:ext cx="7260122" cy="1396458"/>
            </a:xfrm>
            <a:custGeom>
              <a:avLst/>
              <a:gdLst>
                <a:gd name="connsiteX0" fmla="*/ 7265003 w 7260121"/>
                <a:gd name="connsiteY0" fmla="*/ 579636 h 1396458"/>
                <a:gd name="connsiteX1" fmla="*/ 6908943 w 7260121"/>
                <a:gd name="connsiteY1" fmla="*/ 919612 h 1396458"/>
                <a:gd name="connsiteX2" fmla="*/ 6024275 w 7260121"/>
                <a:gd name="connsiteY2" fmla="*/ 1070956 h 1396458"/>
                <a:gd name="connsiteX3" fmla="*/ 5284371 w 7260121"/>
                <a:gd name="connsiteY3" fmla="*/ 921805 h 1396458"/>
                <a:gd name="connsiteX4" fmla="*/ 5033594 w 7260121"/>
                <a:gd name="connsiteY4" fmla="*/ 761688 h 1396458"/>
                <a:gd name="connsiteX5" fmla="*/ 4924655 w 7260121"/>
                <a:gd name="connsiteY5" fmla="*/ 538693 h 1396458"/>
                <a:gd name="connsiteX6" fmla="*/ 4898335 w 7260121"/>
                <a:gd name="connsiteY6" fmla="*/ 518222 h 1396458"/>
                <a:gd name="connsiteX7" fmla="*/ 4447227 w 7260121"/>
                <a:gd name="connsiteY7" fmla="*/ 531382 h 1396458"/>
                <a:gd name="connsiteX8" fmla="*/ 3574258 w 7260121"/>
                <a:gd name="connsiteY8" fmla="*/ 997112 h 1396458"/>
                <a:gd name="connsiteX9" fmla="*/ 2813151 w 7260121"/>
                <a:gd name="connsiteY9" fmla="*/ 1368526 h 1396458"/>
                <a:gd name="connsiteX10" fmla="*/ 1887541 w 7260121"/>
                <a:gd name="connsiteY10" fmla="*/ 1373644 h 1396458"/>
                <a:gd name="connsiteX11" fmla="*/ 48749 w 7260121"/>
                <a:gd name="connsiteY11" fmla="*/ 997112 h 1396458"/>
                <a:gd name="connsiteX12" fmla="*/ 20966 w 7260121"/>
                <a:gd name="connsiteY12" fmla="*/ 988338 h 1396458"/>
                <a:gd name="connsiteX13" fmla="*/ 494 w 7260121"/>
                <a:gd name="connsiteY13" fmla="*/ 971522 h 1396458"/>
                <a:gd name="connsiteX14" fmla="*/ 9268 w 7260121"/>
                <a:gd name="connsiteY14" fmla="*/ 885980 h 1396458"/>
                <a:gd name="connsiteX15" fmla="*/ 29739 w 7260121"/>
                <a:gd name="connsiteY15" fmla="*/ 879400 h 1396458"/>
                <a:gd name="connsiteX16" fmla="*/ 725775 w 7260121"/>
                <a:gd name="connsiteY16" fmla="*/ 1058526 h 1396458"/>
                <a:gd name="connsiteX17" fmla="*/ 1976739 w 7260121"/>
                <a:gd name="connsiteY17" fmla="*/ 1272747 h 1396458"/>
                <a:gd name="connsiteX18" fmla="*/ 2843859 w 7260121"/>
                <a:gd name="connsiteY18" fmla="*/ 1253007 h 1396458"/>
                <a:gd name="connsiteX19" fmla="*/ 3327867 w 7260121"/>
                <a:gd name="connsiteY19" fmla="*/ 1069493 h 1396458"/>
                <a:gd name="connsiteX20" fmla="*/ 3474824 w 7260121"/>
                <a:gd name="connsiteY20" fmla="*/ 938621 h 1396458"/>
                <a:gd name="connsiteX21" fmla="*/ 4263714 w 7260121"/>
                <a:gd name="connsiteY21" fmla="*/ 459000 h 1396458"/>
                <a:gd name="connsiteX22" fmla="*/ 4911495 w 7260121"/>
                <a:gd name="connsiteY22" fmla="*/ 410014 h 1396458"/>
                <a:gd name="connsiteX23" fmla="*/ 4975835 w 7260121"/>
                <a:gd name="connsiteY23" fmla="*/ 380769 h 1396458"/>
                <a:gd name="connsiteX24" fmla="*/ 5186400 w 7260121"/>
                <a:gd name="connsiteY24" fmla="*/ 198718 h 1396458"/>
                <a:gd name="connsiteX25" fmla="*/ 5725974 w 7260121"/>
                <a:gd name="connsiteY25" fmla="*/ 28364 h 1396458"/>
                <a:gd name="connsiteX26" fmla="*/ 6721042 w 7260121"/>
                <a:gd name="connsiteY26" fmla="*/ 83930 h 1396458"/>
                <a:gd name="connsiteX27" fmla="*/ 7000334 w 7260121"/>
                <a:gd name="connsiteY27" fmla="*/ 197255 h 1396458"/>
                <a:gd name="connsiteX28" fmla="*/ 7265003 w 7260121"/>
                <a:gd name="connsiteY28" fmla="*/ 492632 h 1396458"/>
                <a:gd name="connsiteX29" fmla="*/ 7265003 w 7260121"/>
                <a:gd name="connsiteY29" fmla="*/ 579636 h 139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260121" h="1396458">
                  <a:moveTo>
                    <a:pt x="7265003" y="579636"/>
                  </a:moveTo>
                  <a:cubicBezTo>
                    <a:pt x="7210899" y="760225"/>
                    <a:pt x="7067598" y="850154"/>
                    <a:pt x="6908943" y="919612"/>
                  </a:cubicBezTo>
                  <a:cubicBezTo>
                    <a:pt x="6627458" y="1043173"/>
                    <a:pt x="6329156" y="1078267"/>
                    <a:pt x="6024275" y="1070956"/>
                  </a:cubicBezTo>
                  <a:cubicBezTo>
                    <a:pt x="5769111" y="1064375"/>
                    <a:pt x="5520527" y="1022701"/>
                    <a:pt x="5284371" y="921805"/>
                  </a:cubicBezTo>
                  <a:cubicBezTo>
                    <a:pt x="5192249" y="882324"/>
                    <a:pt x="5105244" y="833338"/>
                    <a:pt x="5033594" y="761688"/>
                  </a:cubicBezTo>
                  <a:cubicBezTo>
                    <a:pt x="4971448" y="700273"/>
                    <a:pt x="4924655" y="630084"/>
                    <a:pt x="4924655" y="538693"/>
                  </a:cubicBezTo>
                  <a:cubicBezTo>
                    <a:pt x="4924655" y="517490"/>
                    <a:pt x="4910764" y="519683"/>
                    <a:pt x="4898335" y="518222"/>
                  </a:cubicBezTo>
                  <a:cubicBezTo>
                    <a:pt x="4746991" y="502137"/>
                    <a:pt x="4596378" y="506523"/>
                    <a:pt x="4447227" y="531382"/>
                  </a:cubicBezTo>
                  <a:cubicBezTo>
                    <a:pt x="4103596" y="587679"/>
                    <a:pt x="3811144" y="746334"/>
                    <a:pt x="3574258" y="997112"/>
                  </a:cubicBezTo>
                  <a:cubicBezTo>
                    <a:pt x="3364424" y="1219375"/>
                    <a:pt x="3104872" y="1323927"/>
                    <a:pt x="2813151" y="1368526"/>
                  </a:cubicBezTo>
                  <a:cubicBezTo>
                    <a:pt x="2504615" y="1416049"/>
                    <a:pt x="2196078" y="1405813"/>
                    <a:pt x="1887541" y="1373644"/>
                  </a:cubicBezTo>
                  <a:cubicBezTo>
                    <a:pt x="1262425" y="1308573"/>
                    <a:pt x="652662" y="1164540"/>
                    <a:pt x="48749" y="997112"/>
                  </a:cubicBezTo>
                  <a:cubicBezTo>
                    <a:pt x="39244" y="994187"/>
                    <a:pt x="30470" y="991262"/>
                    <a:pt x="20966" y="988338"/>
                  </a:cubicBezTo>
                  <a:cubicBezTo>
                    <a:pt x="12192" y="984682"/>
                    <a:pt x="494" y="983220"/>
                    <a:pt x="494" y="971522"/>
                  </a:cubicBezTo>
                  <a:cubicBezTo>
                    <a:pt x="-968" y="943008"/>
                    <a:pt x="494" y="913763"/>
                    <a:pt x="9268" y="885980"/>
                  </a:cubicBezTo>
                  <a:cubicBezTo>
                    <a:pt x="12192" y="876475"/>
                    <a:pt x="20235" y="873551"/>
                    <a:pt x="29739" y="879400"/>
                  </a:cubicBezTo>
                  <a:cubicBezTo>
                    <a:pt x="261507" y="941546"/>
                    <a:pt x="492545" y="1004423"/>
                    <a:pt x="725775" y="1058526"/>
                  </a:cubicBezTo>
                  <a:cubicBezTo>
                    <a:pt x="1138864" y="1155036"/>
                    <a:pt x="1554145" y="1235460"/>
                    <a:pt x="1976739" y="1272747"/>
                  </a:cubicBezTo>
                  <a:cubicBezTo>
                    <a:pt x="2266266" y="1298337"/>
                    <a:pt x="2555794" y="1304186"/>
                    <a:pt x="2843859" y="1253007"/>
                  </a:cubicBezTo>
                  <a:cubicBezTo>
                    <a:pt x="3016406" y="1222300"/>
                    <a:pt x="3181641" y="1170389"/>
                    <a:pt x="3327867" y="1069493"/>
                  </a:cubicBezTo>
                  <a:cubicBezTo>
                    <a:pt x="3382702" y="1032206"/>
                    <a:pt x="3428763" y="986145"/>
                    <a:pt x="3474824" y="938621"/>
                  </a:cubicBezTo>
                  <a:cubicBezTo>
                    <a:pt x="3696357" y="710509"/>
                    <a:pt x="3955177" y="543811"/>
                    <a:pt x="4263714" y="459000"/>
                  </a:cubicBezTo>
                  <a:cubicBezTo>
                    <a:pt x="4476472" y="400509"/>
                    <a:pt x="4692887" y="386618"/>
                    <a:pt x="4911495" y="410014"/>
                  </a:cubicBezTo>
                  <a:cubicBezTo>
                    <a:pt x="4941471" y="412939"/>
                    <a:pt x="4958287" y="407821"/>
                    <a:pt x="4975835" y="380769"/>
                  </a:cubicBezTo>
                  <a:cubicBezTo>
                    <a:pt x="5027745" y="299613"/>
                    <a:pt x="5103782" y="244779"/>
                    <a:pt x="5186400" y="198718"/>
                  </a:cubicBezTo>
                  <a:cubicBezTo>
                    <a:pt x="5354560" y="105133"/>
                    <a:pt x="5537342" y="56147"/>
                    <a:pt x="5725974" y="28364"/>
                  </a:cubicBezTo>
                  <a:cubicBezTo>
                    <a:pt x="6061563" y="-21353"/>
                    <a:pt x="6393496" y="-7461"/>
                    <a:pt x="6721042" y="83930"/>
                  </a:cubicBezTo>
                  <a:cubicBezTo>
                    <a:pt x="6818282" y="110982"/>
                    <a:pt x="6911867" y="147539"/>
                    <a:pt x="7000334" y="197255"/>
                  </a:cubicBezTo>
                  <a:cubicBezTo>
                    <a:pt x="7122432" y="265982"/>
                    <a:pt x="7224060" y="351524"/>
                    <a:pt x="7265003" y="492632"/>
                  </a:cubicBezTo>
                  <a:cubicBezTo>
                    <a:pt x="7265003" y="521146"/>
                    <a:pt x="7265003" y="550391"/>
                    <a:pt x="7265003" y="579636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4">
              <a:extLst>
                <a:ext uri="{FF2B5EF4-FFF2-40B4-BE49-F238E27FC236}">
                  <a16:creationId xmlns="" xmlns:a16="http://schemas.microsoft.com/office/drawing/2014/main" id="{A7C1AF58-9692-4E65-BE89-0B0E5B79BEF1}"/>
                </a:ext>
              </a:extLst>
            </p:cNvPr>
            <p:cNvSpPr/>
            <p:nvPr/>
          </p:nvSpPr>
          <p:spPr>
            <a:xfrm>
              <a:off x="2196883" y="1280783"/>
              <a:ext cx="4416026" cy="2025230"/>
            </a:xfrm>
            <a:custGeom>
              <a:avLst/>
              <a:gdLst>
                <a:gd name="connsiteX0" fmla="*/ 4419682 w 4416025"/>
                <a:gd name="connsiteY0" fmla="*/ 1600600 h 2025230"/>
                <a:gd name="connsiteX1" fmla="*/ 4155012 w 4416025"/>
                <a:gd name="connsiteY1" fmla="*/ 1747558 h 2025230"/>
                <a:gd name="connsiteX2" fmla="*/ 3874990 w 4416025"/>
                <a:gd name="connsiteY2" fmla="*/ 1897439 h 2025230"/>
                <a:gd name="connsiteX3" fmla="*/ 3457514 w 4416025"/>
                <a:gd name="connsiteY3" fmla="*/ 1998335 h 2025230"/>
                <a:gd name="connsiteX4" fmla="*/ 1359171 w 4416025"/>
                <a:gd name="connsiteY4" fmla="*/ 1996142 h 2025230"/>
                <a:gd name="connsiteX5" fmla="*/ 1232685 w 4416025"/>
                <a:gd name="connsiteY5" fmla="*/ 2020269 h 2025230"/>
                <a:gd name="connsiteX6" fmla="*/ 1193936 w 4416025"/>
                <a:gd name="connsiteY6" fmla="*/ 2026118 h 2025230"/>
                <a:gd name="connsiteX7" fmla="*/ 133797 w 4416025"/>
                <a:gd name="connsiteY7" fmla="*/ 2026118 h 2025230"/>
                <a:gd name="connsiteX8" fmla="*/ 1462 w 4416025"/>
                <a:gd name="connsiteY8" fmla="*/ 1894514 h 2025230"/>
                <a:gd name="connsiteX9" fmla="*/ 1462 w 4416025"/>
                <a:gd name="connsiteY9" fmla="*/ 1846991 h 2025230"/>
                <a:gd name="connsiteX10" fmla="*/ 92122 w 4416025"/>
                <a:gd name="connsiteY10" fmla="*/ 1704421 h 2025230"/>
                <a:gd name="connsiteX11" fmla="*/ 105283 w 4416025"/>
                <a:gd name="connsiteY11" fmla="*/ 1697841 h 2025230"/>
                <a:gd name="connsiteX12" fmla="*/ 107476 w 4416025"/>
                <a:gd name="connsiteY12" fmla="*/ 1691260 h 2025230"/>
                <a:gd name="connsiteX13" fmla="*/ 1462 w 4416025"/>
                <a:gd name="connsiteY13" fmla="*/ 1491662 h 2025230"/>
                <a:gd name="connsiteX14" fmla="*/ 119905 w 4416025"/>
                <a:gd name="connsiteY14" fmla="*/ 1362252 h 2025230"/>
                <a:gd name="connsiteX15" fmla="*/ 0 w 4416025"/>
                <a:gd name="connsiteY15" fmla="*/ 1198479 h 2025230"/>
                <a:gd name="connsiteX16" fmla="*/ 111863 w 4416025"/>
                <a:gd name="connsiteY16" fmla="*/ 1031781 h 2025230"/>
                <a:gd name="connsiteX17" fmla="*/ 57028 w 4416025"/>
                <a:gd name="connsiteY17" fmla="*/ 1000342 h 2025230"/>
                <a:gd name="connsiteX18" fmla="*/ 1462 w 4416025"/>
                <a:gd name="connsiteY18" fmla="*/ 884093 h 2025230"/>
                <a:gd name="connsiteX19" fmla="*/ 44599 w 4416025"/>
                <a:gd name="connsiteY19" fmla="*/ 736404 h 2025230"/>
                <a:gd name="connsiteX20" fmla="*/ 133797 w 4416025"/>
                <a:gd name="connsiteY20" fmla="*/ 701310 h 2025230"/>
                <a:gd name="connsiteX21" fmla="*/ 908795 w 4416025"/>
                <a:gd name="connsiteY21" fmla="*/ 701310 h 2025230"/>
                <a:gd name="connsiteX22" fmla="*/ 935115 w 4416025"/>
                <a:gd name="connsiteY22" fmla="*/ 657443 h 2025230"/>
                <a:gd name="connsiteX23" fmla="*/ 764762 w 4416025"/>
                <a:gd name="connsiteY23" fmla="*/ 310156 h 2025230"/>
                <a:gd name="connsiteX24" fmla="*/ 850304 w 4416025"/>
                <a:gd name="connsiteY24" fmla="*/ 53529 h 2025230"/>
                <a:gd name="connsiteX25" fmla="*/ 946082 w 4416025"/>
                <a:gd name="connsiteY25" fmla="*/ 8199 h 2025230"/>
                <a:gd name="connsiteX26" fmla="*/ 1149337 w 4416025"/>
                <a:gd name="connsiteY26" fmla="*/ 106902 h 2025230"/>
                <a:gd name="connsiteX27" fmla="*/ 1381836 w 4416025"/>
                <a:gd name="connsiteY27" fmla="*/ 585792 h 2025230"/>
                <a:gd name="connsiteX28" fmla="*/ 1389878 w 4416025"/>
                <a:gd name="connsiteY28" fmla="*/ 601877 h 2025230"/>
                <a:gd name="connsiteX29" fmla="*/ 1501741 w 4416025"/>
                <a:gd name="connsiteY29" fmla="*/ 672796 h 2025230"/>
                <a:gd name="connsiteX30" fmla="*/ 3044426 w 4416025"/>
                <a:gd name="connsiteY30" fmla="*/ 672065 h 2025230"/>
                <a:gd name="connsiteX31" fmla="*/ 3141666 w 4416025"/>
                <a:gd name="connsiteY31" fmla="*/ 642089 h 2025230"/>
                <a:gd name="connsiteX32" fmla="*/ 3397562 w 4416025"/>
                <a:gd name="connsiteY32" fmla="*/ 495132 h 2025230"/>
                <a:gd name="connsiteX33" fmla="*/ 3643952 w 4416025"/>
                <a:gd name="connsiteY33" fmla="*/ 360604 h 2025230"/>
                <a:gd name="connsiteX34" fmla="*/ 3665155 w 4416025"/>
                <a:gd name="connsiteY34" fmla="*/ 322585 h 2025230"/>
                <a:gd name="connsiteX35" fmla="*/ 3671004 w 4416025"/>
                <a:gd name="connsiteY35" fmla="*/ 283835 h 2025230"/>
                <a:gd name="connsiteX36" fmla="*/ 3680509 w 4416025"/>
                <a:gd name="connsiteY36" fmla="*/ 321123 h 2025230"/>
                <a:gd name="connsiteX37" fmla="*/ 3711216 w 4416025"/>
                <a:gd name="connsiteY37" fmla="*/ 428599 h 2025230"/>
                <a:gd name="connsiteX38" fmla="*/ 4338526 w 4416025"/>
                <a:gd name="connsiteY38" fmla="*/ 1479233 h 2025230"/>
                <a:gd name="connsiteX39" fmla="*/ 4369234 w 4416025"/>
                <a:gd name="connsiteY39" fmla="*/ 1520176 h 2025230"/>
                <a:gd name="connsiteX40" fmla="*/ 4419682 w 4416025"/>
                <a:gd name="connsiteY40" fmla="*/ 1600600 h 202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416025" h="2025230">
                  <a:moveTo>
                    <a:pt x="4419682" y="1600600"/>
                  </a:moveTo>
                  <a:cubicBezTo>
                    <a:pt x="4331215" y="1649586"/>
                    <a:pt x="4243479" y="1698572"/>
                    <a:pt x="4155012" y="1747558"/>
                  </a:cubicBezTo>
                  <a:cubicBezTo>
                    <a:pt x="4062159" y="1798005"/>
                    <a:pt x="3971499" y="1854302"/>
                    <a:pt x="3874990" y="1897439"/>
                  </a:cubicBezTo>
                  <a:cubicBezTo>
                    <a:pt x="3742655" y="1955930"/>
                    <a:pt x="3605934" y="1998335"/>
                    <a:pt x="3457514" y="1998335"/>
                  </a:cubicBezTo>
                  <a:cubicBezTo>
                    <a:pt x="2757823" y="1996873"/>
                    <a:pt x="2058862" y="1997604"/>
                    <a:pt x="1359171" y="1996142"/>
                  </a:cubicBezTo>
                  <a:cubicBezTo>
                    <a:pt x="1314572" y="1996142"/>
                    <a:pt x="1270704" y="1988830"/>
                    <a:pt x="1232685" y="2020269"/>
                  </a:cubicBezTo>
                  <a:cubicBezTo>
                    <a:pt x="1221718" y="2029043"/>
                    <a:pt x="1207096" y="2026118"/>
                    <a:pt x="1193936" y="2026118"/>
                  </a:cubicBezTo>
                  <a:cubicBezTo>
                    <a:pt x="840800" y="2026118"/>
                    <a:pt x="486933" y="2026118"/>
                    <a:pt x="133797" y="2026118"/>
                  </a:cubicBezTo>
                  <a:cubicBezTo>
                    <a:pt x="59953" y="2026118"/>
                    <a:pt x="2925" y="1969090"/>
                    <a:pt x="1462" y="1894514"/>
                  </a:cubicBezTo>
                  <a:cubicBezTo>
                    <a:pt x="1462" y="1878430"/>
                    <a:pt x="2193" y="1863076"/>
                    <a:pt x="1462" y="1846991"/>
                  </a:cubicBezTo>
                  <a:cubicBezTo>
                    <a:pt x="-3656" y="1776803"/>
                    <a:pt x="29245" y="1731473"/>
                    <a:pt x="92122" y="1704421"/>
                  </a:cubicBezTo>
                  <a:cubicBezTo>
                    <a:pt x="96509" y="1702227"/>
                    <a:pt x="100896" y="1700765"/>
                    <a:pt x="105283" y="1697841"/>
                  </a:cubicBezTo>
                  <a:cubicBezTo>
                    <a:pt x="106014" y="1697109"/>
                    <a:pt x="106014" y="1695647"/>
                    <a:pt x="107476" y="1691260"/>
                  </a:cubicBezTo>
                  <a:cubicBezTo>
                    <a:pt x="5849" y="1660553"/>
                    <a:pt x="-4387" y="1581591"/>
                    <a:pt x="1462" y="1491662"/>
                  </a:cubicBezTo>
                  <a:cubicBezTo>
                    <a:pt x="5849" y="1418549"/>
                    <a:pt x="54104" y="1387110"/>
                    <a:pt x="119905" y="1362252"/>
                  </a:cubicBezTo>
                  <a:cubicBezTo>
                    <a:pt x="32170" y="1338125"/>
                    <a:pt x="0" y="1284021"/>
                    <a:pt x="0" y="1198479"/>
                  </a:cubicBezTo>
                  <a:cubicBezTo>
                    <a:pt x="0" y="1115130"/>
                    <a:pt x="27783" y="1058102"/>
                    <a:pt x="111863" y="1031781"/>
                  </a:cubicBezTo>
                  <a:cubicBezTo>
                    <a:pt x="89929" y="1019352"/>
                    <a:pt x="71651" y="1012041"/>
                    <a:pt x="57028" y="1000342"/>
                  </a:cubicBezTo>
                  <a:cubicBezTo>
                    <a:pt x="19741" y="971097"/>
                    <a:pt x="-1462" y="934541"/>
                    <a:pt x="1462" y="884093"/>
                  </a:cubicBezTo>
                  <a:cubicBezTo>
                    <a:pt x="4387" y="830720"/>
                    <a:pt x="-4387" y="775885"/>
                    <a:pt x="44599" y="736404"/>
                  </a:cubicBezTo>
                  <a:cubicBezTo>
                    <a:pt x="70920" y="715202"/>
                    <a:pt x="98703" y="701310"/>
                    <a:pt x="133797" y="701310"/>
                  </a:cubicBezTo>
                  <a:cubicBezTo>
                    <a:pt x="391886" y="702041"/>
                    <a:pt x="650706" y="702041"/>
                    <a:pt x="908795" y="701310"/>
                  </a:cubicBezTo>
                  <a:cubicBezTo>
                    <a:pt x="956318" y="701310"/>
                    <a:pt x="956318" y="700579"/>
                    <a:pt x="935115" y="657443"/>
                  </a:cubicBezTo>
                  <a:cubicBezTo>
                    <a:pt x="878087" y="541924"/>
                    <a:pt x="822521" y="425674"/>
                    <a:pt x="764762" y="310156"/>
                  </a:cubicBezTo>
                  <a:cubicBezTo>
                    <a:pt x="714314" y="209260"/>
                    <a:pt x="744290" y="99590"/>
                    <a:pt x="850304" y="53529"/>
                  </a:cubicBezTo>
                  <a:cubicBezTo>
                    <a:pt x="882474" y="39638"/>
                    <a:pt x="912450" y="19166"/>
                    <a:pt x="946082" y="8199"/>
                  </a:cubicBezTo>
                  <a:cubicBezTo>
                    <a:pt x="1027238" y="-18853"/>
                    <a:pt x="1108393" y="22822"/>
                    <a:pt x="1149337" y="106902"/>
                  </a:cubicBezTo>
                  <a:cubicBezTo>
                    <a:pt x="1226836" y="267019"/>
                    <a:pt x="1304336" y="426405"/>
                    <a:pt x="1381836" y="585792"/>
                  </a:cubicBezTo>
                  <a:cubicBezTo>
                    <a:pt x="1384760" y="590910"/>
                    <a:pt x="1388416" y="596759"/>
                    <a:pt x="1389878" y="601877"/>
                  </a:cubicBezTo>
                  <a:cubicBezTo>
                    <a:pt x="1402308" y="665485"/>
                    <a:pt x="1443982" y="672796"/>
                    <a:pt x="1501741" y="672796"/>
                  </a:cubicBezTo>
                  <a:cubicBezTo>
                    <a:pt x="2015726" y="670603"/>
                    <a:pt x="2530441" y="671334"/>
                    <a:pt x="3044426" y="672065"/>
                  </a:cubicBezTo>
                  <a:cubicBezTo>
                    <a:pt x="3080982" y="672065"/>
                    <a:pt x="3111690" y="664754"/>
                    <a:pt x="3141666" y="642089"/>
                  </a:cubicBezTo>
                  <a:cubicBezTo>
                    <a:pt x="3221359" y="583598"/>
                    <a:pt x="3312019" y="543386"/>
                    <a:pt x="3397562" y="495132"/>
                  </a:cubicBezTo>
                  <a:cubicBezTo>
                    <a:pt x="3478717" y="449070"/>
                    <a:pt x="3561335" y="404471"/>
                    <a:pt x="3643952" y="360604"/>
                  </a:cubicBezTo>
                  <a:cubicBezTo>
                    <a:pt x="3660769" y="351830"/>
                    <a:pt x="3665886" y="340863"/>
                    <a:pt x="3665155" y="322585"/>
                  </a:cubicBezTo>
                  <a:cubicBezTo>
                    <a:pt x="3664424" y="309425"/>
                    <a:pt x="3660769" y="295533"/>
                    <a:pt x="3671004" y="283835"/>
                  </a:cubicBezTo>
                  <a:cubicBezTo>
                    <a:pt x="3683433" y="294071"/>
                    <a:pt x="3681240" y="307962"/>
                    <a:pt x="3680509" y="321123"/>
                  </a:cubicBezTo>
                  <a:cubicBezTo>
                    <a:pt x="3678315" y="360604"/>
                    <a:pt x="3691476" y="394967"/>
                    <a:pt x="3711216" y="428599"/>
                  </a:cubicBezTo>
                  <a:cubicBezTo>
                    <a:pt x="3920320" y="778810"/>
                    <a:pt x="4129423" y="1129021"/>
                    <a:pt x="4338526" y="1479233"/>
                  </a:cubicBezTo>
                  <a:cubicBezTo>
                    <a:pt x="4347300" y="1493855"/>
                    <a:pt x="4356804" y="1507747"/>
                    <a:pt x="4369234" y="1520176"/>
                  </a:cubicBezTo>
                  <a:cubicBezTo>
                    <a:pt x="4387512" y="1547959"/>
                    <a:pt x="4412370" y="1569162"/>
                    <a:pt x="4419682" y="160060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5">
              <a:extLst>
                <a:ext uri="{FF2B5EF4-FFF2-40B4-BE49-F238E27FC236}">
                  <a16:creationId xmlns="" xmlns:a16="http://schemas.microsoft.com/office/drawing/2014/main" id="{CC603ACA-0BDD-4C92-A2B4-AD56BCAEF8F3}"/>
                </a:ext>
              </a:extLst>
            </p:cNvPr>
            <p:cNvSpPr/>
            <p:nvPr/>
          </p:nvSpPr>
          <p:spPr>
            <a:xfrm>
              <a:off x="7191289" y="-110"/>
              <a:ext cx="2551644" cy="2171456"/>
            </a:xfrm>
            <a:custGeom>
              <a:avLst/>
              <a:gdLst>
                <a:gd name="connsiteX0" fmla="*/ 1405 w 2551643"/>
                <a:gd name="connsiteY0" fmla="*/ 908173 h 2171456"/>
                <a:gd name="connsiteX1" fmla="*/ 121311 w 2551643"/>
                <a:gd name="connsiteY1" fmla="*/ 835060 h 2171456"/>
                <a:gd name="connsiteX2" fmla="*/ 750814 w 2551643"/>
                <a:gd name="connsiteY2" fmla="*/ 489236 h 2171456"/>
                <a:gd name="connsiteX3" fmla="*/ 1498760 w 2551643"/>
                <a:gd name="connsiteY3" fmla="*/ 79803 h 2171456"/>
                <a:gd name="connsiteX4" fmla="*/ 1871636 w 2551643"/>
                <a:gd name="connsiteY4" fmla="*/ 3765 h 2171456"/>
                <a:gd name="connsiteX5" fmla="*/ 2490903 w 2551643"/>
                <a:gd name="connsiteY5" fmla="*/ 440981 h 2171456"/>
                <a:gd name="connsiteX6" fmla="*/ 2550856 w 2551643"/>
                <a:gd name="connsiteY6" fmla="*/ 774376 h 2171456"/>
                <a:gd name="connsiteX7" fmla="*/ 2293498 w 2551643"/>
                <a:gd name="connsiteY7" fmla="*/ 1289823 h 2171456"/>
                <a:gd name="connsiteX8" fmla="*/ 2065386 w 2551643"/>
                <a:gd name="connsiteY8" fmla="*/ 1432393 h 2171456"/>
                <a:gd name="connsiteX9" fmla="*/ 1183643 w 2551643"/>
                <a:gd name="connsiteY9" fmla="*/ 1917133 h 2171456"/>
                <a:gd name="connsiteX10" fmla="*/ 717182 w 2551643"/>
                <a:gd name="connsiteY10" fmla="*/ 2173028 h 2171456"/>
                <a:gd name="connsiteX11" fmla="*/ 685743 w 2551643"/>
                <a:gd name="connsiteY11" fmla="*/ 2108689 h 2171456"/>
                <a:gd name="connsiteX12" fmla="*/ 528550 w 2551643"/>
                <a:gd name="connsiteY12" fmla="*/ 1842557 h 2171456"/>
                <a:gd name="connsiteX13" fmla="*/ 411569 w 2551643"/>
                <a:gd name="connsiteY13" fmla="*/ 1649539 h 2171456"/>
                <a:gd name="connsiteX14" fmla="*/ 90603 w 2551643"/>
                <a:gd name="connsiteY14" fmla="*/ 1080720 h 2171456"/>
                <a:gd name="connsiteX15" fmla="*/ 10179 w 2551643"/>
                <a:gd name="connsiteY15" fmla="*/ 937418 h 2171456"/>
                <a:gd name="connsiteX16" fmla="*/ 1405 w 2551643"/>
                <a:gd name="connsiteY16" fmla="*/ 908173 h 217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51643" h="2171456">
                  <a:moveTo>
                    <a:pt x="1405" y="908173"/>
                  </a:moveTo>
                  <a:cubicBezTo>
                    <a:pt x="34306" y="871617"/>
                    <a:pt x="81099" y="857725"/>
                    <a:pt x="121311" y="835060"/>
                  </a:cubicBezTo>
                  <a:cubicBezTo>
                    <a:pt x="330414" y="718810"/>
                    <a:pt x="540979" y="604754"/>
                    <a:pt x="750814" y="489236"/>
                  </a:cubicBezTo>
                  <a:cubicBezTo>
                    <a:pt x="1000129" y="352514"/>
                    <a:pt x="1248713" y="214331"/>
                    <a:pt x="1498760" y="79803"/>
                  </a:cubicBezTo>
                  <a:cubicBezTo>
                    <a:pt x="1614278" y="17657"/>
                    <a:pt x="1742226" y="-10857"/>
                    <a:pt x="1871636" y="3765"/>
                  </a:cubicBezTo>
                  <a:cubicBezTo>
                    <a:pt x="2156777" y="35204"/>
                    <a:pt x="2369536" y="174119"/>
                    <a:pt x="2490903" y="440981"/>
                  </a:cubicBezTo>
                  <a:cubicBezTo>
                    <a:pt x="2539158" y="546995"/>
                    <a:pt x="2560361" y="659589"/>
                    <a:pt x="2550856" y="774376"/>
                  </a:cubicBezTo>
                  <a:cubicBezTo>
                    <a:pt x="2534771" y="979093"/>
                    <a:pt x="2455809" y="1155295"/>
                    <a:pt x="2293498" y="1289823"/>
                  </a:cubicBezTo>
                  <a:cubicBezTo>
                    <a:pt x="2223310" y="1348313"/>
                    <a:pt x="2144347" y="1389257"/>
                    <a:pt x="2065386" y="1432393"/>
                  </a:cubicBezTo>
                  <a:cubicBezTo>
                    <a:pt x="1772202" y="1594704"/>
                    <a:pt x="1477557" y="1755553"/>
                    <a:pt x="1183643" y="1917133"/>
                  </a:cubicBezTo>
                  <a:cubicBezTo>
                    <a:pt x="1027912" y="2002675"/>
                    <a:pt x="872181" y="2087486"/>
                    <a:pt x="717182" y="2173028"/>
                  </a:cubicBezTo>
                  <a:cubicBezTo>
                    <a:pt x="695979" y="2156943"/>
                    <a:pt x="697441" y="2129891"/>
                    <a:pt x="685743" y="2108689"/>
                  </a:cubicBezTo>
                  <a:cubicBezTo>
                    <a:pt x="637488" y="2017297"/>
                    <a:pt x="580460" y="1931024"/>
                    <a:pt x="528550" y="1842557"/>
                  </a:cubicBezTo>
                  <a:cubicBezTo>
                    <a:pt x="490531" y="1777487"/>
                    <a:pt x="452513" y="1713147"/>
                    <a:pt x="411569" y="1649539"/>
                  </a:cubicBezTo>
                  <a:cubicBezTo>
                    <a:pt x="297513" y="1463832"/>
                    <a:pt x="195155" y="1271545"/>
                    <a:pt x="90603" y="1080720"/>
                  </a:cubicBezTo>
                  <a:cubicBezTo>
                    <a:pt x="64282" y="1032465"/>
                    <a:pt x="37962" y="984942"/>
                    <a:pt x="10179" y="937418"/>
                  </a:cubicBezTo>
                  <a:cubicBezTo>
                    <a:pt x="6523" y="928645"/>
                    <a:pt x="-3713" y="921333"/>
                    <a:pt x="1405" y="90817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6">
              <a:extLst>
                <a:ext uri="{FF2B5EF4-FFF2-40B4-BE49-F238E27FC236}">
                  <a16:creationId xmlns="" xmlns:a16="http://schemas.microsoft.com/office/drawing/2014/main" id="{72832AB7-FD65-4CEC-BAA7-94509579D5E7}"/>
                </a:ext>
              </a:extLst>
            </p:cNvPr>
            <p:cNvSpPr/>
            <p:nvPr/>
          </p:nvSpPr>
          <p:spPr>
            <a:xfrm>
              <a:off x="3422151" y="2926714"/>
              <a:ext cx="3538670" cy="2251881"/>
            </a:xfrm>
            <a:custGeom>
              <a:avLst/>
              <a:gdLst>
                <a:gd name="connsiteX0" fmla="*/ 3258021 w 3538669"/>
                <a:gd name="connsiteY0" fmla="*/ 731 h 2251880"/>
                <a:gd name="connsiteX1" fmla="*/ 3375733 w 3538669"/>
                <a:gd name="connsiteY1" fmla="*/ 0 h 2251880"/>
                <a:gd name="connsiteX2" fmla="*/ 3470780 w 3538669"/>
                <a:gd name="connsiteY2" fmla="*/ 1193935 h 2251880"/>
                <a:gd name="connsiteX3" fmla="*/ 2894650 w 3538669"/>
                <a:gd name="connsiteY3" fmla="*/ 1899476 h 2251880"/>
                <a:gd name="connsiteX4" fmla="*/ 2110147 w 3538669"/>
                <a:gd name="connsiteY4" fmla="*/ 2183155 h 2251880"/>
                <a:gd name="connsiteX5" fmla="*/ 1293475 w 3538669"/>
                <a:gd name="connsiteY5" fmla="*/ 2246763 h 2251880"/>
                <a:gd name="connsiteX6" fmla="*/ 247959 w 3538669"/>
                <a:gd name="connsiteY6" fmla="*/ 1971858 h 2251880"/>
                <a:gd name="connsiteX7" fmla="*/ 71025 w 3538669"/>
                <a:gd name="connsiteY7" fmla="*/ 1884853 h 2251880"/>
                <a:gd name="connsiteX8" fmla="*/ 3030 w 3538669"/>
                <a:gd name="connsiteY8" fmla="*/ 1741552 h 2251880"/>
                <a:gd name="connsiteX9" fmla="*/ 6686 w 3538669"/>
                <a:gd name="connsiteY9" fmla="*/ 1723274 h 2251880"/>
                <a:gd name="connsiteX10" fmla="*/ 466566 w 3538669"/>
                <a:gd name="connsiteY10" fmla="*/ 1943344 h 2251880"/>
                <a:gd name="connsiteX11" fmla="*/ 1580077 w 3538669"/>
                <a:gd name="connsiteY11" fmla="*/ 2139287 h 2251880"/>
                <a:gd name="connsiteX12" fmla="*/ 2709674 w 3538669"/>
                <a:gd name="connsiteY12" fmla="*/ 1876080 h 2251880"/>
                <a:gd name="connsiteX13" fmla="*/ 3377926 w 3538669"/>
                <a:gd name="connsiteY13" fmla="*/ 1119360 h 2251880"/>
                <a:gd name="connsiteX14" fmla="*/ 3363304 w 3538669"/>
                <a:gd name="connsiteY14" fmla="*/ 290990 h 2251880"/>
                <a:gd name="connsiteX15" fmla="*/ 3258021 w 3538669"/>
                <a:gd name="connsiteY15" fmla="*/ 731 h 225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38669" h="2251880">
                  <a:moveTo>
                    <a:pt x="3258021" y="731"/>
                  </a:moveTo>
                  <a:cubicBezTo>
                    <a:pt x="3297502" y="731"/>
                    <a:pt x="3336252" y="0"/>
                    <a:pt x="3375733" y="0"/>
                  </a:cubicBezTo>
                  <a:cubicBezTo>
                    <a:pt x="3540237" y="387499"/>
                    <a:pt x="3606770" y="783772"/>
                    <a:pt x="3470780" y="1193935"/>
                  </a:cubicBezTo>
                  <a:cubicBezTo>
                    <a:pt x="3369153" y="1501741"/>
                    <a:pt x="3168092" y="1731316"/>
                    <a:pt x="2894650" y="1899476"/>
                  </a:cubicBezTo>
                  <a:cubicBezTo>
                    <a:pt x="2652645" y="2047896"/>
                    <a:pt x="2386514" y="2129051"/>
                    <a:pt x="2110147" y="2183155"/>
                  </a:cubicBezTo>
                  <a:cubicBezTo>
                    <a:pt x="1840360" y="2236527"/>
                    <a:pt x="1569110" y="2267235"/>
                    <a:pt x="1293475" y="2246763"/>
                  </a:cubicBezTo>
                  <a:cubicBezTo>
                    <a:pt x="927178" y="2220442"/>
                    <a:pt x="580623" y="2123933"/>
                    <a:pt x="247959" y="1971858"/>
                  </a:cubicBezTo>
                  <a:cubicBezTo>
                    <a:pt x="188006" y="1944806"/>
                    <a:pt x="130247" y="1914098"/>
                    <a:pt x="71025" y="1884853"/>
                  </a:cubicBezTo>
                  <a:cubicBezTo>
                    <a:pt x="47629" y="1837330"/>
                    <a:pt x="33006" y="1786151"/>
                    <a:pt x="3030" y="1741552"/>
                  </a:cubicBezTo>
                  <a:cubicBezTo>
                    <a:pt x="-2088" y="1734241"/>
                    <a:pt x="-626" y="1728392"/>
                    <a:pt x="6686" y="1723274"/>
                  </a:cubicBezTo>
                  <a:cubicBezTo>
                    <a:pt x="155836" y="1805160"/>
                    <a:pt x="307911" y="1881198"/>
                    <a:pt x="466566" y="1943344"/>
                  </a:cubicBezTo>
                  <a:cubicBezTo>
                    <a:pt x="824820" y="2082258"/>
                    <a:pt x="1195503" y="2160489"/>
                    <a:pt x="1580077" y="2139287"/>
                  </a:cubicBezTo>
                  <a:cubicBezTo>
                    <a:pt x="1971232" y="2118084"/>
                    <a:pt x="2354344" y="2049358"/>
                    <a:pt x="2709674" y="1876080"/>
                  </a:cubicBezTo>
                  <a:cubicBezTo>
                    <a:pt x="3035758" y="1716693"/>
                    <a:pt x="3271182" y="1473227"/>
                    <a:pt x="3377926" y="1119360"/>
                  </a:cubicBezTo>
                  <a:cubicBezTo>
                    <a:pt x="3462006" y="842262"/>
                    <a:pt x="3440804" y="565895"/>
                    <a:pt x="3363304" y="290990"/>
                  </a:cubicBezTo>
                  <a:cubicBezTo>
                    <a:pt x="3336252" y="191556"/>
                    <a:pt x="3298233" y="95778"/>
                    <a:pt x="3258021" y="731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7">
              <a:extLst>
                <a:ext uri="{FF2B5EF4-FFF2-40B4-BE49-F238E27FC236}">
                  <a16:creationId xmlns="" xmlns:a16="http://schemas.microsoft.com/office/drawing/2014/main" id="{42213E99-C91B-4BED-A9AD-D35401C16C8C}"/>
                </a:ext>
              </a:extLst>
            </p:cNvPr>
            <p:cNvSpPr/>
            <p:nvPr/>
          </p:nvSpPr>
          <p:spPr>
            <a:xfrm>
              <a:off x="5867983" y="856930"/>
              <a:ext cx="2039853" cy="2076409"/>
            </a:xfrm>
            <a:custGeom>
              <a:avLst/>
              <a:gdLst>
                <a:gd name="connsiteX0" fmla="*/ 1995889 w 2039852"/>
                <a:gd name="connsiteY0" fmla="*/ 1206319 h 2076409"/>
                <a:gd name="connsiteX1" fmla="*/ 1885489 w 2039852"/>
                <a:gd name="connsiteY1" fmla="*/ 1022074 h 2076409"/>
                <a:gd name="connsiteX2" fmla="*/ 1742918 w 2039852"/>
                <a:gd name="connsiteY2" fmla="*/ 789575 h 2076409"/>
                <a:gd name="connsiteX3" fmla="*/ 1742918 w 2039852"/>
                <a:gd name="connsiteY3" fmla="*/ 789575 h 2076409"/>
                <a:gd name="connsiteX4" fmla="*/ 1467282 w 2039852"/>
                <a:gd name="connsiteY4" fmla="*/ 301180 h 2076409"/>
                <a:gd name="connsiteX5" fmla="*/ 1324712 w 2039852"/>
                <a:gd name="connsiteY5" fmla="*/ 51865 h 2076409"/>
                <a:gd name="connsiteX6" fmla="*/ 1075397 w 2039852"/>
                <a:gd name="connsiteY6" fmla="*/ 35780 h 2076409"/>
                <a:gd name="connsiteX7" fmla="*/ 449549 w 2039852"/>
                <a:gd name="connsiteY7" fmla="*/ 380873 h 2076409"/>
                <a:gd name="connsiteX8" fmla="*/ 87640 w 2039852"/>
                <a:gd name="connsiteY8" fmla="*/ 584128 h 2076409"/>
                <a:gd name="connsiteX9" fmla="*/ 635 w 2039852"/>
                <a:gd name="connsiteY9" fmla="*/ 711344 h 2076409"/>
                <a:gd name="connsiteX10" fmla="*/ 32805 w 2039852"/>
                <a:gd name="connsiteY10" fmla="*/ 861226 h 2076409"/>
                <a:gd name="connsiteX11" fmla="*/ 655728 w 2039852"/>
                <a:gd name="connsiteY11" fmla="*/ 1903086 h 2076409"/>
                <a:gd name="connsiteX12" fmla="*/ 695940 w 2039852"/>
                <a:gd name="connsiteY12" fmla="*/ 1954265 h 2076409"/>
                <a:gd name="connsiteX13" fmla="*/ 695940 w 2039852"/>
                <a:gd name="connsiteY13" fmla="*/ 1954265 h 2076409"/>
                <a:gd name="connsiteX14" fmla="*/ 749312 w 2039852"/>
                <a:gd name="connsiteY14" fmla="*/ 2025916 h 2076409"/>
                <a:gd name="connsiteX15" fmla="*/ 812921 w 2039852"/>
                <a:gd name="connsiteY15" fmla="*/ 2071977 h 2076409"/>
                <a:gd name="connsiteX16" fmla="*/ 930633 w 2039852"/>
                <a:gd name="connsiteY16" fmla="*/ 2071246 h 2076409"/>
                <a:gd name="connsiteX17" fmla="*/ 970114 w 2039852"/>
                <a:gd name="connsiteY17" fmla="*/ 2047119 h 2076409"/>
                <a:gd name="connsiteX18" fmla="*/ 1923508 w 2039852"/>
                <a:gd name="connsiteY18" fmla="*/ 1522899 h 2076409"/>
                <a:gd name="connsiteX19" fmla="*/ 2006856 w 2039852"/>
                <a:gd name="connsiteY19" fmla="*/ 1443205 h 2076409"/>
                <a:gd name="connsiteX20" fmla="*/ 2042682 w 2039852"/>
                <a:gd name="connsiteY20" fmla="*/ 1317451 h 2076409"/>
                <a:gd name="connsiteX21" fmla="*/ 1995889 w 2039852"/>
                <a:gd name="connsiteY21" fmla="*/ 1206319 h 207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39852" h="2076409">
                  <a:moveTo>
                    <a:pt x="1995889" y="1206319"/>
                  </a:moveTo>
                  <a:cubicBezTo>
                    <a:pt x="1958602" y="1144904"/>
                    <a:pt x="1922776" y="1082758"/>
                    <a:pt x="1885489" y="1022074"/>
                  </a:cubicBezTo>
                  <a:cubicBezTo>
                    <a:pt x="1837234" y="944575"/>
                    <a:pt x="1795560" y="863419"/>
                    <a:pt x="1742918" y="789575"/>
                  </a:cubicBezTo>
                  <a:cubicBezTo>
                    <a:pt x="1742918" y="789575"/>
                    <a:pt x="1742918" y="789575"/>
                    <a:pt x="1742918" y="789575"/>
                  </a:cubicBezTo>
                  <a:cubicBezTo>
                    <a:pt x="1648602" y="627995"/>
                    <a:pt x="1557211" y="464953"/>
                    <a:pt x="1467282" y="301180"/>
                  </a:cubicBezTo>
                  <a:cubicBezTo>
                    <a:pt x="1421221" y="217100"/>
                    <a:pt x="1380278" y="130827"/>
                    <a:pt x="1324712" y="51865"/>
                  </a:cubicBezTo>
                  <a:cubicBezTo>
                    <a:pt x="1245750" y="-13937"/>
                    <a:pt x="1165326" y="-14668"/>
                    <a:pt x="1075397" y="35780"/>
                  </a:cubicBezTo>
                  <a:cubicBezTo>
                    <a:pt x="867756" y="152761"/>
                    <a:pt x="657921" y="265355"/>
                    <a:pt x="449549" y="380873"/>
                  </a:cubicBezTo>
                  <a:cubicBezTo>
                    <a:pt x="328182" y="448137"/>
                    <a:pt x="203889" y="509552"/>
                    <a:pt x="87640" y="584128"/>
                  </a:cubicBezTo>
                  <a:cubicBezTo>
                    <a:pt x="37923" y="612642"/>
                    <a:pt x="14527" y="658703"/>
                    <a:pt x="635" y="711344"/>
                  </a:cubicBezTo>
                  <a:cubicBezTo>
                    <a:pt x="-2289" y="764717"/>
                    <a:pt x="4291" y="813702"/>
                    <a:pt x="32805" y="861226"/>
                  </a:cubicBezTo>
                  <a:cubicBezTo>
                    <a:pt x="241177" y="1207781"/>
                    <a:pt x="448087" y="1555799"/>
                    <a:pt x="655728" y="1903086"/>
                  </a:cubicBezTo>
                  <a:cubicBezTo>
                    <a:pt x="666695" y="1921364"/>
                    <a:pt x="675468" y="1942567"/>
                    <a:pt x="695940" y="1954265"/>
                  </a:cubicBezTo>
                  <a:cubicBezTo>
                    <a:pt x="695940" y="1954265"/>
                    <a:pt x="695940" y="1954265"/>
                    <a:pt x="695940" y="1954265"/>
                  </a:cubicBezTo>
                  <a:cubicBezTo>
                    <a:pt x="713487" y="1978392"/>
                    <a:pt x="731034" y="2001789"/>
                    <a:pt x="749312" y="2025916"/>
                  </a:cubicBezTo>
                  <a:cubicBezTo>
                    <a:pt x="770515" y="2041270"/>
                    <a:pt x="796105" y="2050043"/>
                    <a:pt x="812921" y="2071977"/>
                  </a:cubicBezTo>
                  <a:cubicBezTo>
                    <a:pt x="852402" y="2083675"/>
                    <a:pt x="891152" y="2089524"/>
                    <a:pt x="930633" y="2071246"/>
                  </a:cubicBezTo>
                  <a:cubicBezTo>
                    <a:pt x="938675" y="2055161"/>
                    <a:pt x="956953" y="2054430"/>
                    <a:pt x="970114" y="2047119"/>
                  </a:cubicBezTo>
                  <a:cubicBezTo>
                    <a:pt x="1287424" y="1872379"/>
                    <a:pt x="1605466" y="1697639"/>
                    <a:pt x="1923508" y="1522899"/>
                  </a:cubicBezTo>
                  <a:cubicBezTo>
                    <a:pt x="1958602" y="1503889"/>
                    <a:pt x="1987116" y="1478300"/>
                    <a:pt x="2006856" y="1443205"/>
                  </a:cubicBezTo>
                  <a:cubicBezTo>
                    <a:pt x="2036833" y="1406649"/>
                    <a:pt x="2041950" y="1362781"/>
                    <a:pt x="2042682" y="1317451"/>
                  </a:cubicBezTo>
                  <a:cubicBezTo>
                    <a:pt x="2034639" y="1276508"/>
                    <a:pt x="2017092" y="1240682"/>
                    <a:pt x="1995889" y="1206319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8">
              <a:extLst>
                <a:ext uri="{FF2B5EF4-FFF2-40B4-BE49-F238E27FC236}">
                  <a16:creationId xmlns="" xmlns:a16="http://schemas.microsoft.com/office/drawing/2014/main" id="{4790B4C7-21A5-4571-B37E-6EF16A8CBEDE}"/>
                </a:ext>
              </a:extLst>
            </p:cNvPr>
            <p:cNvSpPr/>
            <p:nvPr/>
          </p:nvSpPr>
          <p:spPr>
            <a:xfrm>
              <a:off x="3012261" y="1361215"/>
              <a:ext cx="255896" cy="226650"/>
            </a:xfrm>
            <a:custGeom>
              <a:avLst/>
              <a:gdLst>
                <a:gd name="connsiteX0" fmla="*/ 173110 w 255895"/>
                <a:gd name="connsiteY0" fmla="*/ 149 h 226650"/>
                <a:gd name="connsiteX1" fmla="*/ 210397 w 255895"/>
                <a:gd name="connsiteY1" fmla="*/ 19159 h 226650"/>
                <a:gd name="connsiteX2" fmla="*/ 256459 w 255895"/>
                <a:gd name="connsiteY2" fmla="*/ 96658 h 226650"/>
                <a:gd name="connsiteX3" fmla="*/ 229407 w 255895"/>
                <a:gd name="connsiteY3" fmla="*/ 157342 h 226650"/>
                <a:gd name="connsiteX4" fmla="*/ 109501 w 255895"/>
                <a:gd name="connsiteY4" fmla="*/ 226068 h 226650"/>
                <a:gd name="connsiteX5" fmla="*/ 78063 w 255895"/>
                <a:gd name="connsiteY5" fmla="*/ 231186 h 226650"/>
                <a:gd name="connsiteX6" fmla="*/ 563 w 255895"/>
                <a:gd name="connsiteY6" fmla="*/ 114206 h 226650"/>
                <a:gd name="connsiteX7" fmla="*/ 18841 w 255895"/>
                <a:gd name="connsiteY7" fmla="*/ 79842 h 226650"/>
                <a:gd name="connsiteX8" fmla="*/ 151907 w 255895"/>
                <a:gd name="connsiteY8" fmla="*/ 4536 h 226650"/>
                <a:gd name="connsiteX9" fmla="*/ 173110 w 255895"/>
                <a:gd name="connsiteY9" fmla="*/ 149 h 22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5895" h="226650">
                  <a:moveTo>
                    <a:pt x="173110" y="149"/>
                  </a:moveTo>
                  <a:cubicBezTo>
                    <a:pt x="189926" y="-1313"/>
                    <a:pt x="200893" y="8192"/>
                    <a:pt x="210397" y="19159"/>
                  </a:cubicBezTo>
                  <a:cubicBezTo>
                    <a:pt x="230138" y="42555"/>
                    <a:pt x="245492" y="68875"/>
                    <a:pt x="256459" y="96658"/>
                  </a:cubicBezTo>
                  <a:cubicBezTo>
                    <a:pt x="267425" y="124441"/>
                    <a:pt x="249878" y="144182"/>
                    <a:pt x="229407" y="157342"/>
                  </a:cubicBezTo>
                  <a:cubicBezTo>
                    <a:pt x="190657" y="182201"/>
                    <a:pt x="149713" y="203403"/>
                    <a:pt x="109501" y="226068"/>
                  </a:cubicBezTo>
                  <a:cubicBezTo>
                    <a:pt x="99997" y="231186"/>
                    <a:pt x="90492" y="234111"/>
                    <a:pt x="78063" y="231186"/>
                  </a:cubicBezTo>
                  <a:cubicBezTo>
                    <a:pt x="46624" y="222413"/>
                    <a:pt x="-6017" y="146375"/>
                    <a:pt x="563" y="114206"/>
                  </a:cubicBezTo>
                  <a:cubicBezTo>
                    <a:pt x="2756" y="101776"/>
                    <a:pt x="6412" y="87154"/>
                    <a:pt x="18841" y="79842"/>
                  </a:cubicBezTo>
                  <a:cubicBezTo>
                    <a:pt x="62709" y="54253"/>
                    <a:pt x="107308" y="29394"/>
                    <a:pt x="151907" y="4536"/>
                  </a:cubicBezTo>
                  <a:cubicBezTo>
                    <a:pt x="158487" y="880"/>
                    <a:pt x="166530" y="1611"/>
                    <a:pt x="173110" y="149"/>
                  </a:cubicBezTo>
                  <a:close/>
                </a:path>
              </a:pathLst>
            </a:custGeom>
            <a:solidFill>
              <a:schemeClr val="bg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9">
              <a:extLst>
                <a:ext uri="{FF2B5EF4-FFF2-40B4-BE49-F238E27FC236}">
                  <a16:creationId xmlns="" xmlns:a16="http://schemas.microsoft.com/office/drawing/2014/main" id="{6098CC0E-27D5-4995-84A8-E88848078947}"/>
                </a:ext>
              </a:extLst>
            </p:cNvPr>
            <p:cNvSpPr/>
            <p:nvPr/>
          </p:nvSpPr>
          <p:spPr>
            <a:xfrm>
              <a:off x="1416767" y="4295465"/>
              <a:ext cx="2120277" cy="2558955"/>
            </a:xfrm>
            <a:custGeom>
              <a:avLst/>
              <a:gdLst>
                <a:gd name="connsiteX0" fmla="*/ 2099075 w 2120277"/>
                <a:gd name="connsiteY0" fmla="*/ 1937418 h 2558955"/>
                <a:gd name="connsiteX1" fmla="*/ 2107117 w 2120277"/>
                <a:gd name="connsiteY1" fmla="*/ 1856263 h 2558955"/>
                <a:gd name="connsiteX2" fmla="*/ 2121009 w 2120277"/>
                <a:gd name="connsiteY2" fmla="*/ 1846758 h 2558955"/>
                <a:gd name="connsiteX3" fmla="*/ 2106386 w 2120277"/>
                <a:gd name="connsiteY3" fmla="*/ 1806546 h 2558955"/>
                <a:gd name="connsiteX4" fmla="*/ 2105655 w 2120277"/>
                <a:gd name="connsiteY4" fmla="*/ 994992 h 2558955"/>
                <a:gd name="connsiteX5" fmla="*/ 2075678 w 2120277"/>
                <a:gd name="connsiteY5" fmla="*/ 516101 h 2558955"/>
                <a:gd name="connsiteX6" fmla="*/ 2063249 w 2120277"/>
                <a:gd name="connsiteY6" fmla="*/ 464922 h 2558955"/>
                <a:gd name="connsiteX7" fmla="*/ 2012070 w 2120277"/>
                <a:gd name="connsiteY7" fmla="*/ 354522 h 2558955"/>
                <a:gd name="connsiteX8" fmla="*/ 1964547 w 2120277"/>
                <a:gd name="connsiteY8" fmla="*/ 306267 h 2558955"/>
                <a:gd name="connsiteX9" fmla="*/ 1850490 w 2120277"/>
                <a:gd name="connsiteY9" fmla="*/ 185631 h 2558955"/>
                <a:gd name="connsiteX10" fmla="*/ 1850490 w 2120277"/>
                <a:gd name="connsiteY10" fmla="*/ 185631 h 2558955"/>
                <a:gd name="connsiteX11" fmla="*/ 1850490 w 2120277"/>
                <a:gd name="connsiteY11" fmla="*/ 185631 h 2558955"/>
                <a:gd name="connsiteX12" fmla="*/ 1457142 w 2120277"/>
                <a:gd name="connsiteY12" fmla="*/ 13084 h 2558955"/>
                <a:gd name="connsiteX13" fmla="*/ 697498 w 2120277"/>
                <a:gd name="connsiteY13" fmla="*/ 9428 h 2558955"/>
                <a:gd name="connsiteX14" fmla="*/ 47523 w 2120277"/>
                <a:gd name="connsiteY14" fmla="*/ 480276 h 2558955"/>
                <a:gd name="connsiteX15" fmla="*/ 0 w 2120277"/>
                <a:gd name="connsiteY15" fmla="*/ 662327 h 2558955"/>
                <a:gd name="connsiteX16" fmla="*/ 0 w 2120277"/>
                <a:gd name="connsiteY16" fmla="*/ 1927182 h 2558955"/>
                <a:gd name="connsiteX17" fmla="*/ 18278 w 2120277"/>
                <a:gd name="connsiteY17" fmla="*/ 2030272 h 2558955"/>
                <a:gd name="connsiteX18" fmla="*/ 200330 w 2120277"/>
                <a:gd name="connsiteY18" fmla="*/ 2346851 h 2558955"/>
                <a:gd name="connsiteX19" fmla="*/ 300494 w 2120277"/>
                <a:gd name="connsiteY19" fmla="*/ 2422889 h 2558955"/>
                <a:gd name="connsiteX20" fmla="*/ 362641 w 2120277"/>
                <a:gd name="connsiteY20" fmla="*/ 2472606 h 2558955"/>
                <a:gd name="connsiteX21" fmla="*/ 658748 w 2120277"/>
                <a:gd name="connsiteY21" fmla="*/ 2563266 h 2558955"/>
                <a:gd name="connsiteX22" fmla="*/ 1448369 w 2120277"/>
                <a:gd name="connsiteY22" fmla="*/ 2563266 h 2558955"/>
                <a:gd name="connsiteX23" fmla="*/ 1457873 w 2120277"/>
                <a:gd name="connsiteY23" fmla="*/ 2558148 h 2558955"/>
                <a:gd name="connsiteX24" fmla="*/ 2093225 w 2120277"/>
                <a:gd name="connsiteY24" fmla="*/ 1974706 h 2558955"/>
                <a:gd name="connsiteX25" fmla="*/ 2113697 w 2120277"/>
                <a:gd name="connsiteY25" fmla="*/ 1955697 h 2558955"/>
                <a:gd name="connsiteX26" fmla="*/ 2099075 w 2120277"/>
                <a:gd name="connsiteY26" fmla="*/ 1937418 h 2558955"/>
                <a:gd name="connsiteX27" fmla="*/ 516178 w 2120277"/>
                <a:gd name="connsiteY27" fmla="*/ 1979824 h 2558955"/>
                <a:gd name="connsiteX28" fmla="*/ 336320 w 2120277"/>
                <a:gd name="connsiteY28" fmla="*/ 1802890 h 2558955"/>
                <a:gd name="connsiteX29" fmla="*/ 516178 w 2120277"/>
                <a:gd name="connsiteY29" fmla="*/ 1622302 h 2558955"/>
                <a:gd name="connsiteX30" fmla="*/ 694574 w 2120277"/>
                <a:gd name="connsiteY30" fmla="*/ 1801428 h 2558955"/>
                <a:gd name="connsiteX31" fmla="*/ 516178 w 2120277"/>
                <a:gd name="connsiteY31" fmla="*/ 1979824 h 2558955"/>
                <a:gd name="connsiteX32" fmla="*/ 1332850 w 2120277"/>
                <a:gd name="connsiteY32" fmla="*/ 2199163 h 2558955"/>
                <a:gd name="connsiteX33" fmla="*/ 1299949 w 2120277"/>
                <a:gd name="connsiteY33" fmla="*/ 2199894 h 2558955"/>
                <a:gd name="connsiteX34" fmla="*/ 715776 w 2120277"/>
                <a:gd name="connsiteY34" fmla="*/ 2200625 h 2558955"/>
                <a:gd name="connsiteX35" fmla="*/ 715776 w 2120277"/>
                <a:gd name="connsiteY35" fmla="*/ 2145791 h 2558955"/>
                <a:gd name="connsiteX36" fmla="*/ 1285327 w 2120277"/>
                <a:gd name="connsiteY36" fmla="*/ 2146522 h 2558955"/>
                <a:gd name="connsiteX37" fmla="*/ 1332850 w 2120277"/>
                <a:gd name="connsiteY37" fmla="*/ 2147253 h 2558955"/>
                <a:gd name="connsiteX38" fmla="*/ 1355515 w 2120277"/>
                <a:gd name="connsiteY38" fmla="*/ 2175036 h 2558955"/>
                <a:gd name="connsiteX39" fmla="*/ 1332850 w 2120277"/>
                <a:gd name="connsiteY39" fmla="*/ 2199163 h 2558955"/>
                <a:gd name="connsiteX40" fmla="*/ 1655279 w 2120277"/>
                <a:gd name="connsiteY40" fmla="*/ 1897937 h 2558955"/>
                <a:gd name="connsiteX41" fmla="*/ 1637731 w 2120277"/>
                <a:gd name="connsiteY41" fmla="*/ 1935225 h 2558955"/>
                <a:gd name="connsiteX42" fmla="*/ 1634807 w 2120277"/>
                <a:gd name="connsiteY42" fmla="*/ 1935225 h 2558955"/>
                <a:gd name="connsiteX43" fmla="*/ 1585090 w 2120277"/>
                <a:gd name="connsiteY43" fmla="*/ 1960083 h 2558955"/>
                <a:gd name="connsiteX44" fmla="*/ 1551458 w 2120277"/>
                <a:gd name="connsiteY44" fmla="*/ 1960083 h 2558955"/>
                <a:gd name="connsiteX45" fmla="*/ 1443251 w 2120277"/>
                <a:gd name="connsiteY45" fmla="*/ 1937418 h 2558955"/>
                <a:gd name="connsiteX46" fmla="*/ 1378180 w 2120277"/>
                <a:gd name="connsiteY46" fmla="*/ 1739282 h 2558955"/>
                <a:gd name="connsiteX47" fmla="*/ 1563156 w 2120277"/>
                <a:gd name="connsiteY47" fmla="*/ 1645697 h 2558955"/>
                <a:gd name="connsiteX48" fmla="*/ 1655279 w 2120277"/>
                <a:gd name="connsiteY48" fmla="*/ 1897937 h 2558955"/>
                <a:gd name="connsiteX49" fmla="*/ 1786882 w 2120277"/>
                <a:gd name="connsiteY49" fmla="*/ 1405887 h 2558955"/>
                <a:gd name="connsiteX50" fmla="*/ 1027238 w 2120277"/>
                <a:gd name="connsiteY50" fmla="*/ 1405156 h 2558955"/>
                <a:gd name="connsiteX51" fmla="*/ 278561 w 2120277"/>
                <a:gd name="connsiteY51" fmla="*/ 1405887 h 2558955"/>
                <a:gd name="connsiteX52" fmla="*/ 239811 w 2120277"/>
                <a:gd name="connsiteY52" fmla="*/ 1365675 h 2558955"/>
                <a:gd name="connsiteX53" fmla="*/ 239811 w 2120277"/>
                <a:gd name="connsiteY53" fmla="*/ 668177 h 2558955"/>
                <a:gd name="connsiteX54" fmla="*/ 274905 w 2120277"/>
                <a:gd name="connsiteY54" fmla="*/ 632351 h 2558955"/>
                <a:gd name="connsiteX55" fmla="*/ 1786882 w 2120277"/>
                <a:gd name="connsiteY55" fmla="*/ 632351 h 2558955"/>
                <a:gd name="connsiteX56" fmla="*/ 1821976 w 2120277"/>
                <a:gd name="connsiteY56" fmla="*/ 668908 h 2558955"/>
                <a:gd name="connsiteX57" fmla="*/ 1821976 w 2120277"/>
                <a:gd name="connsiteY57" fmla="*/ 1370062 h 2558955"/>
                <a:gd name="connsiteX58" fmla="*/ 1786882 w 2120277"/>
                <a:gd name="connsiteY58" fmla="*/ 1405887 h 255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120277" h="2558955">
                  <a:moveTo>
                    <a:pt x="2099075" y="1937418"/>
                  </a:moveTo>
                  <a:cubicBezTo>
                    <a:pt x="2106386" y="1910367"/>
                    <a:pt x="2104192" y="1883315"/>
                    <a:pt x="2107117" y="1856263"/>
                  </a:cubicBezTo>
                  <a:cubicBezTo>
                    <a:pt x="2107848" y="1852608"/>
                    <a:pt x="2115891" y="1850414"/>
                    <a:pt x="2121009" y="1846758"/>
                  </a:cubicBezTo>
                  <a:cubicBezTo>
                    <a:pt x="2101999" y="1838716"/>
                    <a:pt x="2106386" y="1821169"/>
                    <a:pt x="2106386" y="1806546"/>
                  </a:cubicBezTo>
                  <a:cubicBezTo>
                    <a:pt x="2106386" y="1536028"/>
                    <a:pt x="2107117" y="1265510"/>
                    <a:pt x="2105655" y="994992"/>
                  </a:cubicBezTo>
                  <a:cubicBezTo>
                    <a:pt x="2104924" y="834874"/>
                    <a:pt x="2119546" y="673294"/>
                    <a:pt x="2075678" y="516101"/>
                  </a:cubicBezTo>
                  <a:cubicBezTo>
                    <a:pt x="2080796" y="497092"/>
                    <a:pt x="2069098" y="481739"/>
                    <a:pt x="2063249" y="464922"/>
                  </a:cubicBezTo>
                  <a:cubicBezTo>
                    <a:pt x="2049358" y="426904"/>
                    <a:pt x="2028155" y="391809"/>
                    <a:pt x="2012070" y="354522"/>
                  </a:cubicBezTo>
                  <a:cubicBezTo>
                    <a:pt x="1992330" y="342093"/>
                    <a:pt x="1977707" y="325277"/>
                    <a:pt x="1964547" y="306267"/>
                  </a:cubicBezTo>
                  <a:cubicBezTo>
                    <a:pt x="1931646" y="261668"/>
                    <a:pt x="1896551" y="218532"/>
                    <a:pt x="1850490" y="185631"/>
                  </a:cubicBezTo>
                  <a:cubicBezTo>
                    <a:pt x="1850490" y="185631"/>
                    <a:pt x="1850490" y="185631"/>
                    <a:pt x="1850490" y="185631"/>
                  </a:cubicBezTo>
                  <a:cubicBezTo>
                    <a:pt x="1850490" y="185631"/>
                    <a:pt x="1850490" y="185631"/>
                    <a:pt x="1850490" y="185631"/>
                  </a:cubicBezTo>
                  <a:cubicBezTo>
                    <a:pt x="1738627" y="84004"/>
                    <a:pt x="1606293" y="23320"/>
                    <a:pt x="1457142" y="13084"/>
                  </a:cubicBezTo>
                  <a:cubicBezTo>
                    <a:pt x="1204171" y="-4463"/>
                    <a:pt x="950469" y="-3001"/>
                    <a:pt x="697498" y="9428"/>
                  </a:cubicBezTo>
                  <a:cubicBezTo>
                    <a:pt x="385306" y="25513"/>
                    <a:pt x="168891" y="192211"/>
                    <a:pt x="47523" y="480276"/>
                  </a:cubicBezTo>
                  <a:cubicBezTo>
                    <a:pt x="22665" y="538767"/>
                    <a:pt x="15354" y="601644"/>
                    <a:pt x="0" y="662327"/>
                  </a:cubicBezTo>
                  <a:cubicBezTo>
                    <a:pt x="0" y="1084190"/>
                    <a:pt x="0" y="1505321"/>
                    <a:pt x="0" y="1927182"/>
                  </a:cubicBezTo>
                  <a:cubicBezTo>
                    <a:pt x="9505" y="1960815"/>
                    <a:pt x="8042" y="1996640"/>
                    <a:pt x="18278" y="2030272"/>
                  </a:cubicBezTo>
                  <a:cubicBezTo>
                    <a:pt x="52641" y="2150909"/>
                    <a:pt x="114787" y="2256191"/>
                    <a:pt x="200330" y="2346851"/>
                  </a:cubicBezTo>
                  <a:cubicBezTo>
                    <a:pt x="228844" y="2377559"/>
                    <a:pt x="257358" y="2410460"/>
                    <a:pt x="300494" y="2422889"/>
                  </a:cubicBezTo>
                  <a:cubicBezTo>
                    <a:pt x="310730" y="2451403"/>
                    <a:pt x="339976" y="2459446"/>
                    <a:pt x="362641" y="2472606"/>
                  </a:cubicBezTo>
                  <a:cubicBezTo>
                    <a:pt x="454032" y="2525978"/>
                    <a:pt x="552003" y="2559610"/>
                    <a:pt x="658748" y="2563266"/>
                  </a:cubicBezTo>
                  <a:cubicBezTo>
                    <a:pt x="921955" y="2563266"/>
                    <a:pt x="1185162" y="2563266"/>
                    <a:pt x="1448369" y="2563266"/>
                  </a:cubicBezTo>
                  <a:cubicBezTo>
                    <a:pt x="1451293" y="2561804"/>
                    <a:pt x="1454218" y="2558879"/>
                    <a:pt x="1457873" y="2558148"/>
                  </a:cubicBezTo>
                  <a:cubicBezTo>
                    <a:pt x="1797849" y="2503313"/>
                    <a:pt x="2009877" y="2308833"/>
                    <a:pt x="2093225" y="1974706"/>
                  </a:cubicBezTo>
                  <a:cubicBezTo>
                    <a:pt x="2096150" y="1963008"/>
                    <a:pt x="2099075" y="1953503"/>
                    <a:pt x="2113697" y="1955697"/>
                  </a:cubicBezTo>
                  <a:cubicBezTo>
                    <a:pt x="2109310" y="1949848"/>
                    <a:pt x="2096881" y="1947654"/>
                    <a:pt x="2099075" y="1937418"/>
                  </a:cubicBezTo>
                  <a:close/>
                  <a:moveTo>
                    <a:pt x="516178" y="1979824"/>
                  </a:moveTo>
                  <a:cubicBezTo>
                    <a:pt x="416744" y="1979824"/>
                    <a:pt x="337051" y="1901593"/>
                    <a:pt x="336320" y="1802890"/>
                  </a:cubicBezTo>
                  <a:cubicBezTo>
                    <a:pt x="335589" y="1701994"/>
                    <a:pt x="416013" y="1621570"/>
                    <a:pt x="516178" y="1622302"/>
                  </a:cubicBezTo>
                  <a:cubicBezTo>
                    <a:pt x="614880" y="1623033"/>
                    <a:pt x="694574" y="1702726"/>
                    <a:pt x="694574" y="1801428"/>
                  </a:cubicBezTo>
                  <a:cubicBezTo>
                    <a:pt x="694574" y="1900131"/>
                    <a:pt x="614880" y="1979824"/>
                    <a:pt x="516178" y="1979824"/>
                  </a:cubicBezTo>
                  <a:close/>
                  <a:moveTo>
                    <a:pt x="1332850" y="2199163"/>
                  </a:moveTo>
                  <a:cubicBezTo>
                    <a:pt x="1321883" y="2199894"/>
                    <a:pt x="1310916" y="2199894"/>
                    <a:pt x="1299949" y="2199894"/>
                  </a:cubicBezTo>
                  <a:cubicBezTo>
                    <a:pt x="1105469" y="2199894"/>
                    <a:pt x="910988" y="2200625"/>
                    <a:pt x="715776" y="2200625"/>
                  </a:cubicBezTo>
                  <a:cubicBezTo>
                    <a:pt x="686531" y="2177960"/>
                    <a:pt x="686531" y="2169918"/>
                    <a:pt x="715776" y="2145791"/>
                  </a:cubicBezTo>
                  <a:cubicBezTo>
                    <a:pt x="905870" y="2145791"/>
                    <a:pt x="1095233" y="2146522"/>
                    <a:pt x="1285327" y="2146522"/>
                  </a:cubicBezTo>
                  <a:cubicBezTo>
                    <a:pt x="1301412" y="2146522"/>
                    <a:pt x="1316765" y="2145791"/>
                    <a:pt x="1332850" y="2147253"/>
                  </a:cubicBezTo>
                  <a:cubicBezTo>
                    <a:pt x="1348935" y="2148715"/>
                    <a:pt x="1356246" y="2160413"/>
                    <a:pt x="1355515" y="2175036"/>
                  </a:cubicBezTo>
                  <a:cubicBezTo>
                    <a:pt x="1354784" y="2188196"/>
                    <a:pt x="1347473" y="2198432"/>
                    <a:pt x="1332850" y="2199163"/>
                  </a:cubicBezTo>
                  <a:close/>
                  <a:moveTo>
                    <a:pt x="1655279" y="1897937"/>
                  </a:moveTo>
                  <a:cubicBezTo>
                    <a:pt x="1647967" y="1908904"/>
                    <a:pt x="1631882" y="1918409"/>
                    <a:pt x="1637731" y="1935225"/>
                  </a:cubicBezTo>
                  <a:cubicBezTo>
                    <a:pt x="1637000" y="1935225"/>
                    <a:pt x="1635538" y="1935225"/>
                    <a:pt x="1634807" y="1935225"/>
                  </a:cubicBezTo>
                  <a:cubicBezTo>
                    <a:pt x="1612142" y="1932300"/>
                    <a:pt x="1596788" y="1943267"/>
                    <a:pt x="1585090" y="1960083"/>
                  </a:cubicBezTo>
                  <a:cubicBezTo>
                    <a:pt x="1574123" y="1955697"/>
                    <a:pt x="1563156" y="1957890"/>
                    <a:pt x="1551458" y="1960083"/>
                  </a:cubicBezTo>
                  <a:cubicBezTo>
                    <a:pt x="1511977" y="1967395"/>
                    <a:pt x="1476152" y="1956428"/>
                    <a:pt x="1443251" y="1937418"/>
                  </a:cubicBezTo>
                  <a:cubicBezTo>
                    <a:pt x="1377449" y="1899400"/>
                    <a:pt x="1348935" y="1810933"/>
                    <a:pt x="1378180" y="1739282"/>
                  </a:cubicBezTo>
                  <a:cubicBezTo>
                    <a:pt x="1407425" y="1667631"/>
                    <a:pt x="1489312" y="1626688"/>
                    <a:pt x="1563156" y="1645697"/>
                  </a:cubicBezTo>
                  <a:cubicBezTo>
                    <a:pt x="1677944" y="1675674"/>
                    <a:pt x="1721811" y="1796310"/>
                    <a:pt x="1655279" y="1897937"/>
                  </a:cubicBezTo>
                  <a:close/>
                  <a:moveTo>
                    <a:pt x="1786882" y="1405887"/>
                  </a:moveTo>
                  <a:cubicBezTo>
                    <a:pt x="1533911" y="1404424"/>
                    <a:pt x="1280209" y="1405156"/>
                    <a:pt x="1027238" y="1405156"/>
                  </a:cubicBezTo>
                  <a:cubicBezTo>
                    <a:pt x="777922" y="1405156"/>
                    <a:pt x="527876" y="1404424"/>
                    <a:pt x="278561" y="1405887"/>
                  </a:cubicBezTo>
                  <a:cubicBezTo>
                    <a:pt x="244929" y="1405887"/>
                    <a:pt x="239811" y="1396382"/>
                    <a:pt x="239811" y="1365675"/>
                  </a:cubicBezTo>
                  <a:cubicBezTo>
                    <a:pt x="241273" y="1133175"/>
                    <a:pt x="241273" y="900676"/>
                    <a:pt x="239811" y="668177"/>
                  </a:cubicBezTo>
                  <a:cubicBezTo>
                    <a:pt x="239811" y="639663"/>
                    <a:pt x="246391" y="632351"/>
                    <a:pt x="274905" y="632351"/>
                  </a:cubicBezTo>
                  <a:cubicBezTo>
                    <a:pt x="778654" y="633082"/>
                    <a:pt x="1283133" y="633082"/>
                    <a:pt x="1786882" y="632351"/>
                  </a:cubicBezTo>
                  <a:cubicBezTo>
                    <a:pt x="1816858" y="632351"/>
                    <a:pt x="1821976" y="641125"/>
                    <a:pt x="1821976" y="668908"/>
                  </a:cubicBezTo>
                  <a:cubicBezTo>
                    <a:pt x="1821245" y="902869"/>
                    <a:pt x="1820514" y="1136831"/>
                    <a:pt x="1821976" y="1370062"/>
                  </a:cubicBezTo>
                  <a:cubicBezTo>
                    <a:pt x="1821976" y="1398576"/>
                    <a:pt x="1815396" y="1406618"/>
                    <a:pt x="1786882" y="1405887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0">
              <a:extLst>
                <a:ext uri="{FF2B5EF4-FFF2-40B4-BE49-F238E27FC236}">
                  <a16:creationId xmlns="" xmlns:a16="http://schemas.microsoft.com/office/drawing/2014/main" id="{902E05EE-9F14-4FE8-AF57-8D4530C7A5CD}"/>
                </a:ext>
              </a:extLst>
            </p:cNvPr>
            <p:cNvSpPr/>
            <p:nvPr/>
          </p:nvSpPr>
          <p:spPr>
            <a:xfrm>
              <a:off x="1812247" y="5067462"/>
              <a:ext cx="723819" cy="95047"/>
            </a:xfrm>
            <a:custGeom>
              <a:avLst/>
              <a:gdLst>
                <a:gd name="connsiteX0" fmla="*/ 662465 w 723818"/>
                <a:gd name="connsiteY0" fmla="*/ 0 h 95046"/>
                <a:gd name="connsiteX1" fmla="*/ 363433 w 723818"/>
                <a:gd name="connsiteY1" fmla="*/ 0 h 95046"/>
                <a:gd name="connsiteX2" fmla="*/ 64401 w 723818"/>
                <a:gd name="connsiteY2" fmla="*/ 0 h 95046"/>
                <a:gd name="connsiteX3" fmla="*/ 61 w 723818"/>
                <a:gd name="connsiteY3" fmla="*/ 48986 h 95046"/>
                <a:gd name="connsiteX4" fmla="*/ 62207 w 723818"/>
                <a:gd name="connsiteY4" fmla="*/ 101627 h 95046"/>
                <a:gd name="connsiteX5" fmla="*/ 664658 w 723818"/>
                <a:gd name="connsiteY5" fmla="*/ 101627 h 95046"/>
                <a:gd name="connsiteX6" fmla="*/ 726073 w 723818"/>
                <a:gd name="connsiteY6" fmla="*/ 49717 h 95046"/>
                <a:gd name="connsiteX7" fmla="*/ 662465 w 723818"/>
                <a:gd name="connsiteY7" fmla="*/ 0 h 9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3818" h="95046">
                  <a:moveTo>
                    <a:pt x="662465" y="0"/>
                  </a:moveTo>
                  <a:cubicBezTo>
                    <a:pt x="563031" y="0"/>
                    <a:pt x="462867" y="0"/>
                    <a:pt x="363433" y="0"/>
                  </a:cubicBezTo>
                  <a:cubicBezTo>
                    <a:pt x="263999" y="0"/>
                    <a:pt x="163834" y="0"/>
                    <a:pt x="64401" y="0"/>
                  </a:cubicBezTo>
                  <a:cubicBezTo>
                    <a:pt x="22726" y="0"/>
                    <a:pt x="1523" y="16816"/>
                    <a:pt x="61" y="48986"/>
                  </a:cubicBezTo>
                  <a:cubicBezTo>
                    <a:pt x="-1401" y="78962"/>
                    <a:pt x="23457" y="101627"/>
                    <a:pt x="62207" y="101627"/>
                  </a:cubicBezTo>
                  <a:cubicBezTo>
                    <a:pt x="263268" y="102358"/>
                    <a:pt x="463598" y="102358"/>
                    <a:pt x="664658" y="101627"/>
                  </a:cubicBezTo>
                  <a:cubicBezTo>
                    <a:pt x="706333" y="101627"/>
                    <a:pt x="726073" y="81887"/>
                    <a:pt x="726073" y="49717"/>
                  </a:cubicBezTo>
                  <a:cubicBezTo>
                    <a:pt x="724611" y="16085"/>
                    <a:pt x="705602" y="0"/>
                    <a:pt x="662465" y="0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1">
              <a:extLst>
                <a:ext uri="{FF2B5EF4-FFF2-40B4-BE49-F238E27FC236}">
                  <a16:creationId xmlns="" xmlns:a16="http://schemas.microsoft.com/office/drawing/2014/main" id="{4B655603-8760-4F7F-BF69-0D921693D784}"/>
                </a:ext>
              </a:extLst>
            </p:cNvPr>
            <p:cNvSpPr/>
            <p:nvPr/>
          </p:nvSpPr>
          <p:spPr>
            <a:xfrm>
              <a:off x="1934389" y="5315722"/>
              <a:ext cx="519102" cy="109670"/>
            </a:xfrm>
            <a:custGeom>
              <a:avLst/>
              <a:gdLst>
                <a:gd name="connsiteX0" fmla="*/ 457705 w 519102"/>
                <a:gd name="connsiteY0" fmla="*/ 325 h 109669"/>
                <a:gd name="connsiteX1" fmla="*/ 261031 w 519102"/>
                <a:gd name="connsiteY1" fmla="*/ 325 h 109669"/>
                <a:gd name="connsiteX2" fmla="*/ 60701 w 519102"/>
                <a:gd name="connsiteY2" fmla="*/ 325 h 109669"/>
                <a:gd name="connsiteX3" fmla="*/ 18 w 519102"/>
                <a:gd name="connsiteY3" fmla="*/ 52235 h 109669"/>
                <a:gd name="connsiteX4" fmla="*/ 60701 w 519102"/>
                <a:gd name="connsiteY4" fmla="*/ 109263 h 109669"/>
                <a:gd name="connsiteX5" fmla="*/ 458436 w 519102"/>
                <a:gd name="connsiteY5" fmla="*/ 109263 h 109669"/>
                <a:gd name="connsiteX6" fmla="*/ 521313 w 519102"/>
                <a:gd name="connsiteY6" fmla="*/ 53698 h 109669"/>
                <a:gd name="connsiteX7" fmla="*/ 457705 w 519102"/>
                <a:gd name="connsiteY7" fmla="*/ 325 h 10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102" h="109669">
                  <a:moveTo>
                    <a:pt x="457705" y="325"/>
                  </a:moveTo>
                  <a:cubicBezTo>
                    <a:pt x="391903" y="-406"/>
                    <a:pt x="326102" y="325"/>
                    <a:pt x="261031" y="325"/>
                  </a:cubicBezTo>
                  <a:cubicBezTo>
                    <a:pt x="194498" y="325"/>
                    <a:pt x="127234" y="-406"/>
                    <a:pt x="60701" y="325"/>
                  </a:cubicBezTo>
                  <a:cubicBezTo>
                    <a:pt x="20489" y="1056"/>
                    <a:pt x="749" y="18603"/>
                    <a:pt x="18" y="52235"/>
                  </a:cubicBezTo>
                  <a:cubicBezTo>
                    <a:pt x="-713" y="87330"/>
                    <a:pt x="21220" y="109263"/>
                    <a:pt x="60701" y="109263"/>
                  </a:cubicBezTo>
                  <a:cubicBezTo>
                    <a:pt x="193036" y="109994"/>
                    <a:pt x="326102" y="109994"/>
                    <a:pt x="458436" y="109263"/>
                  </a:cubicBezTo>
                  <a:cubicBezTo>
                    <a:pt x="498648" y="109263"/>
                    <a:pt x="521313" y="87330"/>
                    <a:pt x="521313" y="53698"/>
                  </a:cubicBezTo>
                  <a:cubicBezTo>
                    <a:pt x="521313" y="19335"/>
                    <a:pt x="500111" y="1056"/>
                    <a:pt x="457705" y="325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2">
              <a:extLst>
                <a:ext uri="{FF2B5EF4-FFF2-40B4-BE49-F238E27FC236}">
                  <a16:creationId xmlns="" xmlns:a16="http://schemas.microsoft.com/office/drawing/2014/main" id="{6916693A-DB57-435F-9642-387F28E4C348}"/>
                </a:ext>
              </a:extLst>
            </p:cNvPr>
            <p:cNvSpPr/>
            <p:nvPr/>
          </p:nvSpPr>
          <p:spPr>
            <a:xfrm>
              <a:off x="2680885" y="5005787"/>
              <a:ext cx="146226" cy="248584"/>
            </a:xfrm>
            <a:custGeom>
              <a:avLst/>
              <a:gdLst>
                <a:gd name="connsiteX0" fmla="*/ 152812 w 146226"/>
                <a:gd name="connsiteY0" fmla="*/ 240802 h 248584"/>
                <a:gd name="connsiteX1" fmla="*/ 135265 w 146226"/>
                <a:gd name="connsiteY1" fmla="*/ 224717 h 248584"/>
                <a:gd name="connsiteX2" fmla="*/ 95053 w 146226"/>
                <a:gd name="connsiteY2" fmla="*/ 180118 h 248584"/>
                <a:gd name="connsiteX3" fmla="*/ 95784 w 146226"/>
                <a:gd name="connsiteY3" fmla="*/ 114316 h 248584"/>
                <a:gd name="connsiteX4" fmla="*/ 95784 w 146226"/>
                <a:gd name="connsiteY4" fmla="*/ 55826 h 248584"/>
                <a:gd name="connsiteX5" fmla="*/ 32907 w 146226"/>
                <a:gd name="connsiteY5" fmla="*/ 6840 h 248584"/>
                <a:gd name="connsiteX6" fmla="*/ 25595 w 146226"/>
                <a:gd name="connsiteY6" fmla="*/ 9034 h 248584"/>
                <a:gd name="connsiteX7" fmla="*/ 737 w 146226"/>
                <a:gd name="connsiteY7" fmla="*/ 30968 h 248584"/>
                <a:gd name="connsiteX8" fmla="*/ 32175 w 146226"/>
                <a:gd name="connsiteY8" fmla="*/ 37548 h 248584"/>
                <a:gd name="connsiteX9" fmla="*/ 61421 w 146226"/>
                <a:gd name="connsiteY9" fmla="*/ 62406 h 248584"/>
                <a:gd name="connsiteX10" fmla="*/ 61421 w 146226"/>
                <a:gd name="connsiteY10" fmla="*/ 182311 h 248584"/>
                <a:gd name="connsiteX11" fmla="*/ 24864 w 146226"/>
                <a:gd name="connsiteY11" fmla="*/ 223255 h 248584"/>
                <a:gd name="connsiteX12" fmla="*/ 6586 w 146226"/>
                <a:gd name="connsiteY12" fmla="*/ 237878 h 248584"/>
                <a:gd name="connsiteX13" fmla="*/ 25595 w 146226"/>
                <a:gd name="connsiteY13" fmla="*/ 251769 h 248584"/>
                <a:gd name="connsiteX14" fmla="*/ 135265 w 146226"/>
                <a:gd name="connsiteY14" fmla="*/ 251769 h 248584"/>
                <a:gd name="connsiteX15" fmla="*/ 152812 w 146226"/>
                <a:gd name="connsiteY15" fmla="*/ 240802 h 24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226" h="248584">
                  <a:moveTo>
                    <a:pt x="152812" y="240802"/>
                  </a:moveTo>
                  <a:cubicBezTo>
                    <a:pt x="152812" y="227642"/>
                    <a:pt x="146963" y="221793"/>
                    <a:pt x="135265" y="224717"/>
                  </a:cubicBezTo>
                  <a:cubicBezTo>
                    <a:pt x="96515" y="232029"/>
                    <a:pt x="92128" y="211557"/>
                    <a:pt x="95053" y="180118"/>
                  </a:cubicBezTo>
                  <a:cubicBezTo>
                    <a:pt x="97246" y="158184"/>
                    <a:pt x="95784" y="136250"/>
                    <a:pt x="95784" y="114316"/>
                  </a:cubicBezTo>
                  <a:cubicBezTo>
                    <a:pt x="95784" y="94576"/>
                    <a:pt x="95784" y="75567"/>
                    <a:pt x="95784" y="55826"/>
                  </a:cubicBezTo>
                  <a:cubicBezTo>
                    <a:pt x="95784" y="-5589"/>
                    <a:pt x="94322" y="-6320"/>
                    <a:pt x="32907" y="6840"/>
                  </a:cubicBezTo>
                  <a:cubicBezTo>
                    <a:pt x="30713" y="7572"/>
                    <a:pt x="28520" y="8303"/>
                    <a:pt x="25595" y="9034"/>
                  </a:cubicBezTo>
                  <a:cubicBezTo>
                    <a:pt x="12435" y="11227"/>
                    <a:pt x="-3650" y="11227"/>
                    <a:pt x="737" y="30968"/>
                  </a:cubicBezTo>
                  <a:cubicBezTo>
                    <a:pt x="5855" y="53633"/>
                    <a:pt x="23402" y="40472"/>
                    <a:pt x="32175" y="37548"/>
                  </a:cubicBezTo>
                  <a:cubicBezTo>
                    <a:pt x="59227" y="28774"/>
                    <a:pt x="62883" y="39741"/>
                    <a:pt x="61421" y="62406"/>
                  </a:cubicBezTo>
                  <a:cubicBezTo>
                    <a:pt x="59958" y="102618"/>
                    <a:pt x="59958" y="142831"/>
                    <a:pt x="61421" y="182311"/>
                  </a:cubicBezTo>
                  <a:cubicBezTo>
                    <a:pt x="62883" y="210095"/>
                    <a:pt x="61421" y="231297"/>
                    <a:pt x="24864" y="223255"/>
                  </a:cubicBezTo>
                  <a:cubicBezTo>
                    <a:pt x="13897" y="221062"/>
                    <a:pt x="6586" y="223986"/>
                    <a:pt x="6586" y="237878"/>
                  </a:cubicBezTo>
                  <a:cubicBezTo>
                    <a:pt x="6586" y="253231"/>
                    <a:pt x="16091" y="251769"/>
                    <a:pt x="25595" y="251769"/>
                  </a:cubicBezTo>
                  <a:cubicBezTo>
                    <a:pt x="62152" y="251769"/>
                    <a:pt x="98708" y="251769"/>
                    <a:pt x="135265" y="251769"/>
                  </a:cubicBezTo>
                  <a:cubicBezTo>
                    <a:pt x="144038" y="253231"/>
                    <a:pt x="152812" y="253962"/>
                    <a:pt x="152812" y="240802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3">
              <a:extLst>
                <a:ext uri="{FF2B5EF4-FFF2-40B4-BE49-F238E27FC236}">
                  <a16:creationId xmlns="" xmlns:a16="http://schemas.microsoft.com/office/drawing/2014/main" id="{BEB7A922-CF31-40A9-ADF3-68E2B935DA00}"/>
                </a:ext>
              </a:extLst>
            </p:cNvPr>
            <p:cNvSpPr/>
            <p:nvPr/>
          </p:nvSpPr>
          <p:spPr>
            <a:xfrm>
              <a:off x="2859161" y="5006817"/>
              <a:ext cx="146226" cy="248584"/>
            </a:xfrm>
            <a:custGeom>
              <a:avLst/>
              <a:gdLst>
                <a:gd name="connsiteX0" fmla="*/ 35951 w 146226"/>
                <a:gd name="connsiteY0" fmla="*/ 36518 h 248584"/>
                <a:gd name="connsiteX1" fmla="*/ 62272 w 146226"/>
                <a:gd name="connsiteY1" fmla="*/ 58452 h 248584"/>
                <a:gd name="connsiteX2" fmla="*/ 62272 w 146226"/>
                <a:gd name="connsiteY2" fmla="*/ 179088 h 248584"/>
                <a:gd name="connsiteX3" fmla="*/ 21329 w 146226"/>
                <a:gd name="connsiteY3" fmla="*/ 223687 h 248584"/>
                <a:gd name="connsiteX4" fmla="*/ 4513 w 146226"/>
                <a:gd name="connsiteY4" fmla="*/ 240503 h 248584"/>
                <a:gd name="connsiteX5" fmla="*/ 22060 w 146226"/>
                <a:gd name="connsiteY5" fmla="*/ 252201 h 248584"/>
                <a:gd name="connsiteX6" fmla="*/ 124418 w 146226"/>
                <a:gd name="connsiteY6" fmla="*/ 252201 h 248584"/>
                <a:gd name="connsiteX7" fmla="*/ 150739 w 146226"/>
                <a:gd name="connsiteY7" fmla="*/ 239041 h 248584"/>
                <a:gd name="connsiteX8" fmla="*/ 125149 w 146226"/>
                <a:gd name="connsiteY8" fmla="*/ 224418 h 248584"/>
                <a:gd name="connsiteX9" fmla="*/ 93710 w 146226"/>
                <a:gd name="connsiteY9" fmla="*/ 192249 h 248584"/>
                <a:gd name="connsiteX10" fmla="*/ 94442 w 146226"/>
                <a:gd name="connsiteY10" fmla="*/ 115480 h 248584"/>
                <a:gd name="connsiteX11" fmla="*/ 94442 w 146226"/>
                <a:gd name="connsiteY11" fmla="*/ 53334 h 248584"/>
                <a:gd name="connsiteX12" fmla="*/ 35951 w 146226"/>
                <a:gd name="connsiteY12" fmla="*/ 5810 h 248584"/>
                <a:gd name="connsiteX13" fmla="*/ 32295 w 146226"/>
                <a:gd name="connsiteY13" fmla="*/ 6542 h 248584"/>
                <a:gd name="connsiteX14" fmla="*/ 857 w 146226"/>
                <a:gd name="connsiteY14" fmla="*/ 30669 h 248584"/>
                <a:gd name="connsiteX15" fmla="*/ 35951 w 146226"/>
                <a:gd name="connsiteY15" fmla="*/ 36518 h 24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226" h="248584">
                  <a:moveTo>
                    <a:pt x="35951" y="36518"/>
                  </a:moveTo>
                  <a:cubicBezTo>
                    <a:pt x="57885" y="31400"/>
                    <a:pt x="63003" y="36518"/>
                    <a:pt x="62272" y="58452"/>
                  </a:cubicBezTo>
                  <a:cubicBezTo>
                    <a:pt x="60810" y="98664"/>
                    <a:pt x="60078" y="138876"/>
                    <a:pt x="62272" y="179088"/>
                  </a:cubicBezTo>
                  <a:cubicBezTo>
                    <a:pt x="64465" y="211258"/>
                    <a:pt x="60078" y="230999"/>
                    <a:pt x="21329" y="223687"/>
                  </a:cubicBezTo>
                  <a:cubicBezTo>
                    <a:pt x="8899" y="221494"/>
                    <a:pt x="4513" y="228074"/>
                    <a:pt x="4513" y="240503"/>
                  </a:cubicBezTo>
                  <a:cubicBezTo>
                    <a:pt x="4513" y="254395"/>
                    <a:pt x="14017" y="252201"/>
                    <a:pt x="22060" y="252201"/>
                  </a:cubicBezTo>
                  <a:cubicBezTo>
                    <a:pt x="56423" y="252201"/>
                    <a:pt x="90055" y="252933"/>
                    <a:pt x="124418" y="252201"/>
                  </a:cubicBezTo>
                  <a:cubicBezTo>
                    <a:pt x="133923" y="252201"/>
                    <a:pt x="150739" y="260975"/>
                    <a:pt x="150739" y="239041"/>
                  </a:cubicBezTo>
                  <a:cubicBezTo>
                    <a:pt x="151470" y="217838"/>
                    <a:pt x="135385" y="222956"/>
                    <a:pt x="125149" y="224418"/>
                  </a:cubicBezTo>
                  <a:cubicBezTo>
                    <a:pt x="98828" y="228074"/>
                    <a:pt x="91517" y="217107"/>
                    <a:pt x="93710" y="192249"/>
                  </a:cubicBezTo>
                  <a:cubicBezTo>
                    <a:pt x="95904" y="166659"/>
                    <a:pt x="94442" y="141069"/>
                    <a:pt x="94442" y="115480"/>
                  </a:cubicBezTo>
                  <a:cubicBezTo>
                    <a:pt x="94442" y="95008"/>
                    <a:pt x="94442" y="73806"/>
                    <a:pt x="94442" y="53334"/>
                  </a:cubicBezTo>
                  <a:cubicBezTo>
                    <a:pt x="94442" y="-4425"/>
                    <a:pt x="92979" y="-5888"/>
                    <a:pt x="35951" y="5810"/>
                  </a:cubicBezTo>
                  <a:cubicBezTo>
                    <a:pt x="34489" y="5810"/>
                    <a:pt x="33758" y="6542"/>
                    <a:pt x="32295" y="6542"/>
                  </a:cubicBezTo>
                  <a:cubicBezTo>
                    <a:pt x="20597" y="13122"/>
                    <a:pt x="-4992" y="4348"/>
                    <a:pt x="857" y="30669"/>
                  </a:cubicBezTo>
                  <a:cubicBezTo>
                    <a:pt x="5975" y="54796"/>
                    <a:pt x="25715" y="38711"/>
                    <a:pt x="35951" y="36518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4">
              <a:extLst>
                <a:ext uri="{FF2B5EF4-FFF2-40B4-BE49-F238E27FC236}">
                  <a16:creationId xmlns="" xmlns:a16="http://schemas.microsoft.com/office/drawing/2014/main" id="{CCA43E95-C2FA-453D-A686-80154A9ACAC0}"/>
                </a:ext>
              </a:extLst>
            </p:cNvPr>
            <p:cNvSpPr/>
            <p:nvPr/>
          </p:nvSpPr>
          <p:spPr>
            <a:xfrm>
              <a:off x="2792384" y="5372049"/>
              <a:ext cx="168160" cy="255896"/>
            </a:xfrm>
            <a:custGeom>
              <a:avLst/>
              <a:gdLst>
                <a:gd name="connsiteX0" fmla="*/ 131242 w 168159"/>
                <a:gd name="connsiteY0" fmla="*/ 123124 h 255895"/>
                <a:gd name="connsiteX1" fmla="*/ 150983 w 168159"/>
                <a:gd name="connsiteY1" fmla="*/ 22228 h 255895"/>
                <a:gd name="connsiteX2" fmla="*/ 20842 w 168159"/>
                <a:gd name="connsiteY2" fmla="*/ 24422 h 255895"/>
                <a:gd name="connsiteX3" fmla="*/ 42775 w 168159"/>
                <a:gd name="connsiteY3" fmla="*/ 122393 h 255895"/>
                <a:gd name="connsiteX4" fmla="*/ 4026 w 168159"/>
                <a:gd name="connsiteY4" fmla="*/ 208666 h 255895"/>
                <a:gd name="connsiteX5" fmla="*/ 89568 w 168159"/>
                <a:gd name="connsiteY5" fmla="*/ 259846 h 255895"/>
                <a:gd name="connsiteX6" fmla="*/ 166336 w 168159"/>
                <a:gd name="connsiteY6" fmla="*/ 217440 h 255895"/>
                <a:gd name="connsiteX7" fmla="*/ 131242 w 168159"/>
                <a:gd name="connsiteY7" fmla="*/ 123124 h 255895"/>
                <a:gd name="connsiteX8" fmla="*/ 41313 w 168159"/>
                <a:gd name="connsiteY8" fmla="*/ 69021 h 255895"/>
                <a:gd name="connsiteX9" fmla="*/ 88105 w 168159"/>
                <a:gd name="connsiteY9" fmla="*/ 25884 h 255895"/>
                <a:gd name="connsiteX10" fmla="*/ 132704 w 168159"/>
                <a:gd name="connsiteY10" fmla="*/ 68289 h 255895"/>
                <a:gd name="connsiteX11" fmla="*/ 87374 w 168159"/>
                <a:gd name="connsiteY11" fmla="*/ 108502 h 255895"/>
                <a:gd name="connsiteX12" fmla="*/ 41313 w 168159"/>
                <a:gd name="connsiteY12" fmla="*/ 69021 h 255895"/>
                <a:gd name="connsiteX13" fmla="*/ 87374 w 168159"/>
                <a:gd name="connsiteY13" fmla="*/ 232063 h 255895"/>
                <a:gd name="connsiteX14" fmla="*/ 35464 w 168159"/>
                <a:gd name="connsiteY14" fmla="*/ 184539 h 255895"/>
                <a:gd name="connsiteX15" fmla="*/ 86643 w 168159"/>
                <a:gd name="connsiteY15" fmla="*/ 135553 h 255895"/>
                <a:gd name="connsiteX16" fmla="*/ 138554 w 168159"/>
                <a:gd name="connsiteY16" fmla="*/ 183808 h 255895"/>
                <a:gd name="connsiteX17" fmla="*/ 87374 w 168159"/>
                <a:gd name="connsiteY17" fmla="*/ 232063 h 2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8159" h="255895">
                  <a:moveTo>
                    <a:pt x="131242" y="123124"/>
                  </a:moveTo>
                  <a:cubicBezTo>
                    <a:pt x="171454" y="88030"/>
                    <a:pt x="178766" y="50743"/>
                    <a:pt x="150983" y="22228"/>
                  </a:cubicBezTo>
                  <a:cubicBezTo>
                    <a:pt x="121737" y="-8479"/>
                    <a:pt x="48624" y="-7017"/>
                    <a:pt x="20842" y="24422"/>
                  </a:cubicBezTo>
                  <a:cubicBezTo>
                    <a:pt x="-4748" y="53667"/>
                    <a:pt x="3294" y="90223"/>
                    <a:pt x="42775" y="122393"/>
                  </a:cubicBezTo>
                  <a:cubicBezTo>
                    <a:pt x="4026" y="147252"/>
                    <a:pt x="-6941" y="171379"/>
                    <a:pt x="4026" y="208666"/>
                  </a:cubicBezTo>
                  <a:cubicBezTo>
                    <a:pt x="14261" y="244492"/>
                    <a:pt x="40582" y="260577"/>
                    <a:pt x="89568" y="259846"/>
                  </a:cubicBezTo>
                  <a:cubicBezTo>
                    <a:pt x="123200" y="259846"/>
                    <a:pt x="153907" y="251803"/>
                    <a:pt x="166336" y="217440"/>
                  </a:cubicBezTo>
                  <a:cubicBezTo>
                    <a:pt x="180959" y="176497"/>
                    <a:pt x="167799" y="145789"/>
                    <a:pt x="131242" y="123124"/>
                  </a:cubicBezTo>
                  <a:close/>
                  <a:moveTo>
                    <a:pt x="41313" y="69021"/>
                  </a:moveTo>
                  <a:cubicBezTo>
                    <a:pt x="40582" y="41969"/>
                    <a:pt x="58860" y="24422"/>
                    <a:pt x="88105" y="25884"/>
                  </a:cubicBezTo>
                  <a:cubicBezTo>
                    <a:pt x="114426" y="27346"/>
                    <a:pt x="132704" y="39044"/>
                    <a:pt x="132704" y="68289"/>
                  </a:cubicBezTo>
                  <a:cubicBezTo>
                    <a:pt x="132704" y="98266"/>
                    <a:pt x="114426" y="107771"/>
                    <a:pt x="87374" y="108502"/>
                  </a:cubicBezTo>
                  <a:cubicBezTo>
                    <a:pt x="61054" y="107771"/>
                    <a:pt x="42044" y="99728"/>
                    <a:pt x="41313" y="69021"/>
                  </a:cubicBezTo>
                  <a:close/>
                  <a:moveTo>
                    <a:pt x="87374" y="232063"/>
                  </a:moveTo>
                  <a:cubicBezTo>
                    <a:pt x="54474" y="232063"/>
                    <a:pt x="35464" y="214515"/>
                    <a:pt x="35464" y="184539"/>
                  </a:cubicBezTo>
                  <a:cubicBezTo>
                    <a:pt x="35464" y="154563"/>
                    <a:pt x="55205" y="135553"/>
                    <a:pt x="86643" y="135553"/>
                  </a:cubicBezTo>
                  <a:cubicBezTo>
                    <a:pt x="118082" y="135553"/>
                    <a:pt x="138554" y="153832"/>
                    <a:pt x="138554" y="183808"/>
                  </a:cubicBezTo>
                  <a:cubicBezTo>
                    <a:pt x="138554" y="214515"/>
                    <a:pt x="119544" y="232063"/>
                    <a:pt x="87374" y="232063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5">
              <a:extLst>
                <a:ext uri="{FF2B5EF4-FFF2-40B4-BE49-F238E27FC236}">
                  <a16:creationId xmlns="" xmlns:a16="http://schemas.microsoft.com/office/drawing/2014/main" id="{2B920FFD-4A82-4138-B025-2FB8F98AB1B2}"/>
                </a:ext>
              </a:extLst>
            </p:cNvPr>
            <p:cNvSpPr/>
            <p:nvPr/>
          </p:nvSpPr>
          <p:spPr>
            <a:xfrm>
              <a:off x="2967392" y="5371590"/>
              <a:ext cx="168160" cy="255896"/>
            </a:xfrm>
            <a:custGeom>
              <a:avLst/>
              <a:gdLst>
                <a:gd name="connsiteX0" fmla="*/ 162413 w 168159"/>
                <a:gd name="connsiteY0" fmla="*/ 51933 h 255895"/>
                <a:gd name="connsiteX1" fmla="*/ 90031 w 168159"/>
                <a:gd name="connsiteY1" fmla="*/ 23 h 255895"/>
                <a:gd name="connsiteX2" fmla="*/ 15456 w 168159"/>
                <a:gd name="connsiteY2" fmla="*/ 48277 h 255895"/>
                <a:gd name="connsiteX3" fmla="*/ 16918 w 168159"/>
                <a:gd name="connsiteY3" fmla="*/ 215706 h 255895"/>
                <a:gd name="connsiteX4" fmla="*/ 85644 w 168159"/>
                <a:gd name="connsiteY4" fmla="*/ 261036 h 255895"/>
                <a:gd name="connsiteX5" fmla="*/ 158757 w 168159"/>
                <a:gd name="connsiteY5" fmla="*/ 216437 h 255895"/>
                <a:gd name="connsiteX6" fmla="*/ 174111 w 168159"/>
                <a:gd name="connsiteY6" fmla="*/ 130895 h 255895"/>
                <a:gd name="connsiteX7" fmla="*/ 162413 w 168159"/>
                <a:gd name="connsiteY7" fmla="*/ 51933 h 255895"/>
                <a:gd name="connsiteX8" fmla="*/ 130974 w 168159"/>
                <a:gd name="connsiteY8" fmla="*/ 202546 h 255895"/>
                <a:gd name="connsiteX9" fmla="*/ 90031 w 168159"/>
                <a:gd name="connsiteY9" fmla="*/ 232522 h 255895"/>
                <a:gd name="connsiteX10" fmla="*/ 48356 w 168159"/>
                <a:gd name="connsiteY10" fmla="*/ 203277 h 255895"/>
                <a:gd name="connsiteX11" fmla="*/ 47625 w 168159"/>
                <a:gd name="connsiteY11" fmla="*/ 57782 h 255895"/>
                <a:gd name="connsiteX12" fmla="*/ 87838 w 168159"/>
                <a:gd name="connsiteY12" fmla="*/ 26343 h 255895"/>
                <a:gd name="connsiteX13" fmla="*/ 130974 w 168159"/>
                <a:gd name="connsiteY13" fmla="*/ 59244 h 255895"/>
                <a:gd name="connsiteX14" fmla="*/ 140479 w 168159"/>
                <a:gd name="connsiteY14" fmla="*/ 130895 h 255895"/>
                <a:gd name="connsiteX15" fmla="*/ 130974 w 168159"/>
                <a:gd name="connsiteY15" fmla="*/ 202546 h 2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8159" h="255895">
                  <a:moveTo>
                    <a:pt x="162413" y="51933"/>
                  </a:moveTo>
                  <a:cubicBezTo>
                    <a:pt x="149252" y="19032"/>
                    <a:pt x="125856" y="754"/>
                    <a:pt x="90031" y="23"/>
                  </a:cubicBezTo>
                  <a:cubicBezTo>
                    <a:pt x="54937" y="-709"/>
                    <a:pt x="27885" y="16108"/>
                    <a:pt x="15456" y="48277"/>
                  </a:cubicBezTo>
                  <a:cubicBezTo>
                    <a:pt x="-5747" y="103843"/>
                    <a:pt x="-5016" y="160872"/>
                    <a:pt x="16918" y="215706"/>
                  </a:cubicBezTo>
                  <a:cubicBezTo>
                    <a:pt x="28616" y="244951"/>
                    <a:pt x="52743" y="260305"/>
                    <a:pt x="85644" y="261036"/>
                  </a:cubicBezTo>
                  <a:cubicBezTo>
                    <a:pt x="120007" y="261767"/>
                    <a:pt x="144135" y="245682"/>
                    <a:pt x="158757" y="216437"/>
                  </a:cubicBezTo>
                  <a:cubicBezTo>
                    <a:pt x="171917" y="189385"/>
                    <a:pt x="175573" y="160872"/>
                    <a:pt x="174111" y="130895"/>
                  </a:cubicBezTo>
                  <a:cubicBezTo>
                    <a:pt x="176304" y="103843"/>
                    <a:pt x="172649" y="77522"/>
                    <a:pt x="162413" y="51933"/>
                  </a:cubicBezTo>
                  <a:close/>
                  <a:moveTo>
                    <a:pt x="130974" y="202546"/>
                  </a:moveTo>
                  <a:cubicBezTo>
                    <a:pt x="122932" y="220093"/>
                    <a:pt x="111234" y="232522"/>
                    <a:pt x="90031" y="232522"/>
                  </a:cubicBezTo>
                  <a:cubicBezTo>
                    <a:pt x="69559" y="232522"/>
                    <a:pt x="55668" y="223018"/>
                    <a:pt x="48356" y="203277"/>
                  </a:cubicBezTo>
                  <a:cubicBezTo>
                    <a:pt x="30809" y="155023"/>
                    <a:pt x="30809" y="106037"/>
                    <a:pt x="47625" y="57782"/>
                  </a:cubicBezTo>
                  <a:cubicBezTo>
                    <a:pt x="54205" y="39504"/>
                    <a:pt x="67366" y="26343"/>
                    <a:pt x="87838" y="26343"/>
                  </a:cubicBezTo>
                  <a:cubicBezTo>
                    <a:pt x="109771" y="25612"/>
                    <a:pt x="122932" y="39504"/>
                    <a:pt x="130974" y="59244"/>
                  </a:cubicBezTo>
                  <a:cubicBezTo>
                    <a:pt x="141210" y="82640"/>
                    <a:pt x="139017" y="106768"/>
                    <a:pt x="140479" y="130895"/>
                  </a:cubicBezTo>
                  <a:cubicBezTo>
                    <a:pt x="139017" y="155023"/>
                    <a:pt x="140479" y="179881"/>
                    <a:pt x="130974" y="202546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6">
              <a:extLst>
                <a:ext uri="{FF2B5EF4-FFF2-40B4-BE49-F238E27FC236}">
                  <a16:creationId xmlns="" xmlns:a16="http://schemas.microsoft.com/office/drawing/2014/main" id="{7C1E827E-0B40-48C4-89F1-2EE961E12536}"/>
                </a:ext>
              </a:extLst>
            </p:cNvPr>
            <p:cNvSpPr/>
            <p:nvPr/>
          </p:nvSpPr>
          <p:spPr>
            <a:xfrm>
              <a:off x="3021322" y="5003123"/>
              <a:ext cx="168160" cy="255896"/>
            </a:xfrm>
            <a:custGeom>
              <a:avLst/>
              <a:gdLst>
                <a:gd name="connsiteX0" fmla="*/ 160393 w 168159"/>
                <a:gd name="connsiteY0" fmla="*/ 49717 h 255895"/>
                <a:gd name="connsiteX1" fmla="*/ 86549 w 168159"/>
                <a:gd name="connsiteY1" fmla="*/ 0 h 255895"/>
                <a:gd name="connsiteX2" fmla="*/ 14167 w 168159"/>
                <a:gd name="connsiteY2" fmla="*/ 51179 h 255895"/>
                <a:gd name="connsiteX3" fmla="*/ 14898 w 168159"/>
                <a:gd name="connsiteY3" fmla="*/ 212028 h 255895"/>
                <a:gd name="connsiteX4" fmla="*/ 88742 w 168159"/>
                <a:gd name="connsiteY4" fmla="*/ 261744 h 255895"/>
                <a:gd name="connsiteX5" fmla="*/ 160393 w 168159"/>
                <a:gd name="connsiteY5" fmla="*/ 214221 h 255895"/>
                <a:gd name="connsiteX6" fmla="*/ 173553 w 168159"/>
                <a:gd name="connsiteY6" fmla="*/ 132335 h 255895"/>
                <a:gd name="connsiteX7" fmla="*/ 160393 w 168159"/>
                <a:gd name="connsiteY7" fmla="*/ 49717 h 255895"/>
                <a:gd name="connsiteX8" fmla="*/ 127492 w 168159"/>
                <a:gd name="connsiteY8" fmla="*/ 207641 h 255895"/>
                <a:gd name="connsiteX9" fmla="*/ 88011 w 168159"/>
                <a:gd name="connsiteY9" fmla="*/ 233962 h 255895"/>
                <a:gd name="connsiteX10" fmla="*/ 48530 w 168159"/>
                <a:gd name="connsiteY10" fmla="*/ 206910 h 255895"/>
                <a:gd name="connsiteX11" fmla="*/ 34639 w 168159"/>
                <a:gd name="connsiteY11" fmla="*/ 127948 h 255895"/>
                <a:gd name="connsiteX12" fmla="*/ 48530 w 168159"/>
                <a:gd name="connsiteY12" fmla="*/ 54104 h 255895"/>
                <a:gd name="connsiteX13" fmla="*/ 88011 w 168159"/>
                <a:gd name="connsiteY13" fmla="*/ 27783 h 255895"/>
                <a:gd name="connsiteX14" fmla="*/ 127492 w 168159"/>
                <a:gd name="connsiteY14" fmla="*/ 54835 h 255895"/>
                <a:gd name="connsiteX15" fmla="*/ 127492 w 168159"/>
                <a:gd name="connsiteY15" fmla="*/ 207641 h 2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8159" h="255895">
                  <a:moveTo>
                    <a:pt x="160393" y="49717"/>
                  </a:moveTo>
                  <a:cubicBezTo>
                    <a:pt x="145770" y="17547"/>
                    <a:pt x="121643" y="0"/>
                    <a:pt x="86549" y="0"/>
                  </a:cubicBezTo>
                  <a:cubicBezTo>
                    <a:pt x="50723" y="0"/>
                    <a:pt x="25134" y="19010"/>
                    <a:pt x="14167" y="51179"/>
                  </a:cubicBezTo>
                  <a:cubicBezTo>
                    <a:pt x="-4842" y="104552"/>
                    <a:pt x="-4842" y="158655"/>
                    <a:pt x="14898" y="212028"/>
                  </a:cubicBezTo>
                  <a:cubicBezTo>
                    <a:pt x="27327" y="244929"/>
                    <a:pt x="53648" y="261744"/>
                    <a:pt x="88742" y="261744"/>
                  </a:cubicBezTo>
                  <a:cubicBezTo>
                    <a:pt x="122374" y="261014"/>
                    <a:pt x="145770" y="244929"/>
                    <a:pt x="160393" y="214221"/>
                  </a:cubicBezTo>
                  <a:cubicBezTo>
                    <a:pt x="172822" y="187901"/>
                    <a:pt x="174284" y="160118"/>
                    <a:pt x="173553" y="132335"/>
                  </a:cubicBezTo>
                  <a:cubicBezTo>
                    <a:pt x="173553" y="103821"/>
                    <a:pt x="172091" y="76038"/>
                    <a:pt x="160393" y="49717"/>
                  </a:cubicBezTo>
                  <a:close/>
                  <a:moveTo>
                    <a:pt x="127492" y="207641"/>
                  </a:moveTo>
                  <a:cubicBezTo>
                    <a:pt x="120912" y="224457"/>
                    <a:pt x="107752" y="234693"/>
                    <a:pt x="88011" y="233962"/>
                  </a:cubicBezTo>
                  <a:cubicBezTo>
                    <a:pt x="68271" y="233962"/>
                    <a:pt x="55841" y="223726"/>
                    <a:pt x="48530" y="206910"/>
                  </a:cubicBezTo>
                  <a:cubicBezTo>
                    <a:pt x="37563" y="182052"/>
                    <a:pt x="36101" y="155731"/>
                    <a:pt x="34639" y="127948"/>
                  </a:cubicBezTo>
                  <a:cubicBezTo>
                    <a:pt x="36832" y="103090"/>
                    <a:pt x="37563" y="77500"/>
                    <a:pt x="48530" y="54104"/>
                  </a:cubicBezTo>
                  <a:cubicBezTo>
                    <a:pt x="56572" y="37288"/>
                    <a:pt x="69002" y="27783"/>
                    <a:pt x="88011" y="27783"/>
                  </a:cubicBezTo>
                  <a:cubicBezTo>
                    <a:pt x="107752" y="27783"/>
                    <a:pt x="120912" y="37288"/>
                    <a:pt x="127492" y="54835"/>
                  </a:cubicBezTo>
                  <a:cubicBezTo>
                    <a:pt x="146501" y="105283"/>
                    <a:pt x="146501" y="156462"/>
                    <a:pt x="127492" y="207641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me 16"/>
          <p:cNvGraphicFramePr/>
          <p:nvPr/>
        </p:nvGraphicFramePr>
        <p:xfrm>
          <a:off x="2071670" y="214290"/>
          <a:ext cx="3929090" cy="1012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me 14"/>
          <p:cNvGraphicFramePr/>
          <p:nvPr/>
        </p:nvGraphicFramePr>
        <p:xfrm>
          <a:off x="214282" y="1142984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Oval 81">
            <a:extLst>
              <a:ext uri="{FF2B5EF4-FFF2-40B4-BE49-F238E27FC236}">
                <a16:creationId xmlns="" xmlns:a16="http://schemas.microsoft.com/office/drawing/2014/main" id="{13CE86E6-5F5F-4399-BB0E-704A67AE7BB7}"/>
              </a:ext>
            </a:extLst>
          </p:cNvPr>
          <p:cNvSpPr/>
          <p:nvPr/>
        </p:nvSpPr>
        <p:spPr>
          <a:xfrm>
            <a:off x="6215074" y="285728"/>
            <a:ext cx="2071702" cy="200026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5" name="Freeform 18">
            <a:extLst>
              <a:ext uri="{FF2B5EF4-FFF2-40B4-BE49-F238E27FC236}">
                <a16:creationId xmlns="" xmlns:a16="http://schemas.microsoft.com/office/drawing/2014/main" id="{C019F403-ADA3-403F-875D-A5F6C744AD71}"/>
              </a:ext>
            </a:extLst>
          </p:cNvPr>
          <p:cNvSpPr>
            <a:spLocks/>
          </p:cNvSpPr>
          <p:nvPr/>
        </p:nvSpPr>
        <p:spPr bwMode="auto">
          <a:xfrm>
            <a:off x="6286512" y="714356"/>
            <a:ext cx="1857388" cy="1214446"/>
          </a:xfrm>
          <a:custGeom>
            <a:avLst/>
            <a:gdLst/>
            <a:ahLst/>
            <a:cxnLst/>
            <a:rect l="l" t="t" r="r" b="b"/>
            <a:pathLst>
              <a:path w="3384376" h="3858469">
                <a:moveTo>
                  <a:pt x="1740934" y="236685"/>
                </a:moveTo>
                <a:lnTo>
                  <a:pt x="1571200" y="249050"/>
                </a:lnTo>
                <a:lnTo>
                  <a:pt x="1377859" y="294013"/>
                </a:lnTo>
                <a:lnTo>
                  <a:pt x="1316035" y="316494"/>
                </a:lnTo>
                <a:lnTo>
                  <a:pt x="1250839" y="341224"/>
                </a:lnTo>
                <a:lnTo>
                  <a:pt x="1187891" y="369326"/>
                </a:lnTo>
                <a:lnTo>
                  <a:pt x="1123819" y="403048"/>
                </a:lnTo>
                <a:lnTo>
                  <a:pt x="1063119" y="439018"/>
                </a:lnTo>
                <a:lnTo>
                  <a:pt x="1003544" y="478360"/>
                </a:lnTo>
                <a:lnTo>
                  <a:pt x="948464" y="523323"/>
                </a:lnTo>
                <a:lnTo>
                  <a:pt x="896757" y="571658"/>
                </a:lnTo>
                <a:lnTo>
                  <a:pt x="850670" y="625614"/>
                </a:lnTo>
                <a:lnTo>
                  <a:pt x="809079" y="680693"/>
                </a:lnTo>
                <a:lnTo>
                  <a:pt x="776481" y="741393"/>
                </a:lnTo>
                <a:lnTo>
                  <a:pt x="749504" y="807713"/>
                </a:lnTo>
                <a:lnTo>
                  <a:pt x="733767" y="876282"/>
                </a:lnTo>
                <a:lnTo>
                  <a:pt x="725898" y="952718"/>
                </a:lnTo>
                <a:lnTo>
                  <a:pt x="729270" y="1005550"/>
                </a:lnTo>
                <a:lnTo>
                  <a:pt x="743883" y="1055009"/>
                </a:lnTo>
                <a:lnTo>
                  <a:pt x="764117" y="1099972"/>
                </a:lnTo>
                <a:lnTo>
                  <a:pt x="793342" y="1140438"/>
                </a:lnTo>
                <a:lnTo>
                  <a:pt x="823692" y="1178657"/>
                </a:lnTo>
                <a:lnTo>
                  <a:pt x="858539" y="1212379"/>
                </a:lnTo>
                <a:lnTo>
                  <a:pt x="893385" y="1238232"/>
                </a:lnTo>
                <a:lnTo>
                  <a:pt x="929355" y="1262962"/>
                </a:lnTo>
                <a:lnTo>
                  <a:pt x="976566" y="1280947"/>
                </a:lnTo>
                <a:lnTo>
                  <a:pt x="1028273" y="1293312"/>
                </a:lnTo>
                <a:lnTo>
                  <a:pt x="1085601" y="1302304"/>
                </a:lnTo>
                <a:lnTo>
                  <a:pt x="1146301" y="1307925"/>
                </a:lnTo>
                <a:lnTo>
                  <a:pt x="1210373" y="1312421"/>
                </a:lnTo>
                <a:lnTo>
                  <a:pt x="1273321" y="1313545"/>
                </a:lnTo>
                <a:lnTo>
                  <a:pt x="1338517" y="1313545"/>
                </a:lnTo>
                <a:lnTo>
                  <a:pt x="1403713" y="1315793"/>
                </a:lnTo>
                <a:lnTo>
                  <a:pt x="1465537" y="1320290"/>
                </a:lnTo>
                <a:lnTo>
                  <a:pt x="1522865" y="1324786"/>
                </a:lnTo>
                <a:lnTo>
                  <a:pt x="1575696" y="1332654"/>
                </a:lnTo>
                <a:lnTo>
                  <a:pt x="1625155" y="1345019"/>
                </a:lnTo>
                <a:lnTo>
                  <a:pt x="1665622" y="1360756"/>
                </a:lnTo>
                <a:lnTo>
                  <a:pt x="1695971" y="1383238"/>
                </a:lnTo>
                <a:lnTo>
                  <a:pt x="1720701" y="1407967"/>
                </a:lnTo>
                <a:lnTo>
                  <a:pt x="1743182" y="1437193"/>
                </a:lnTo>
                <a:lnTo>
                  <a:pt x="1760043" y="1465295"/>
                </a:lnTo>
                <a:lnTo>
                  <a:pt x="1775780" y="1497893"/>
                </a:lnTo>
                <a:lnTo>
                  <a:pt x="1788145" y="1528243"/>
                </a:lnTo>
                <a:lnTo>
                  <a:pt x="1800510" y="1560841"/>
                </a:lnTo>
                <a:lnTo>
                  <a:pt x="1812875" y="1594563"/>
                </a:lnTo>
                <a:lnTo>
                  <a:pt x="1827488" y="1624913"/>
                </a:lnTo>
                <a:lnTo>
                  <a:pt x="1840977" y="1655263"/>
                </a:lnTo>
                <a:lnTo>
                  <a:pt x="1857838" y="1684489"/>
                </a:lnTo>
                <a:lnTo>
                  <a:pt x="1875823" y="1710342"/>
                </a:lnTo>
                <a:lnTo>
                  <a:pt x="1898304" y="1735072"/>
                </a:lnTo>
                <a:lnTo>
                  <a:pt x="1925282" y="1755305"/>
                </a:lnTo>
                <a:lnTo>
                  <a:pt x="1957880" y="1772166"/>
                </a:lnTo>
                <a:lnTo>
                  <a:pt x="1997222" y="1785655"/>
                </a:lnTo>
                <a:lnTo>
                  <a:pt x="2039937" y="1794647"/>
                </a:lnTo>
                <a:lnTo>
                  <a:pt x="2090520" y="1798020"/>
                </a:lnTo>
                <a:lnTo>
                  <a:pt x="2152344" y="1796896"/>
                </a:lnTo>
                <a:lnTo>
                  <a:pt x="2178198" y="1837362"/>
                </a:lnTo>
                <a:lnTo>
                  <a:pt x="2209672" y="1880077"/>
                </a:lnTo>
                <a:lnTo>
                  <a:pt x="2245642" y="1925040"/>
                </a:lnTo>
                <a:lnTo>
                  <a:pt x="2287233" y="1967754"/>
                </a:lnTo>
                <a:lnTo>
                  <a:pt x="2329947" y="2009345"/>
                </a:lnTo>
                <a:lnTo>
                  <a:pt x="2372662" y="2039695"/>
                </a:lnTo>
                <a:lnTo>
                  <a:pt x="2415377" y="2062176"/>
                </a:lnTo>
                <a:lnTo>
                  <a:pt x="2452471" y="2072293"/>
                </a:lnTo>
                <a:lnTo>
                  <a:pt x="2495186" y="2074541"/>
                </a:lnTo>
                <a:lnTo>
                  <a:pt x="2542397" y="2072293"/>
                </a:lnTo>
                <a:lnTo>
                  <a:pt x="2591856" y="2067797"/>
                </a:lnTo>
                <a:lnTo>
                  <a:pt x="2642439" y="2057680"/>
                </a:lnTo>
                <a:lnTo>
                  <a:pt x="2691898" y="2045315"/>
                </a:lnTo>
                <a:lnTo>
                  <a:pt x="2740233" y="2031826"/>
                </a:lnTo>
                <a:lnTo>
                  <a:pt x="2784072" y="2014965"/>
                </a:lnTo>
                <a:lnTo>
                  <a:pt x="2824539" y="1999228"/>
                </a:lnTo>
                <a:lnTo>
                  <a:pt x="2854888" y="1982367"/>
                </a:lnTo>
                <a:lnTo>
                  <a:pt x="2879618" y="1967754"/>
                </a:lnTo>
                <a:lnTo>
                  <a:pt x="2916712" y="1939653"/>
                </a:lnTo>
                <a:lnTo>
                  <a:pt x="2952683" y="1907055"/>
                </a:lnTo>
                <a:lnTo>
                  <a:pt x="2987529" y="1872208"/>
                </a:lnTo>
                <a:lnTo>
                  <a:pt x="3022375" y="1835114"/>
                </a:lnTo>
                <a:lnTo>
                  <a:pt x="3054973" y="1792399"/>
                </a:lnTo>
                <a:lnTo>
                  <a:pt x="3084199" y="1747437"/>
                </a:lnTo>
                <a:lnTo>
                  <a:pt x="3110053" y="1697977"/>
                </a:lnTo>
                <a:lnTo>
                  <a:pt x="3132534" y="1642898"/>
                </a:lnTo>
                <a:lnTo>
                  <a:pt x="3149395" y="1585570"/>
                </a:lnTo>
                <a:lnTo>
                  <a:pt x="3161760" y="1520374"/>
                </a:lnTo>
                <a:lnTo>
                  <a:pt x="3166256" y="1452930"/>
                </a:lnTo>
                <a:lnTo>
                  <a:pt x="3164008" y="1377617"/>
                </a:lnTo>
                <a:lnTo>
                  <a:pt x="3153891" y="1297808"/>
                </a:lnTo>
                <a:lnTo>
                  <a:pt x="3129162" y="1178657"/>
                </a:lnTo>
                <a:lnTo>
                  <a:pt x="3098812" y="1068498"/>
                </a:lnTo>
                <a:lnTo>
                  <a:pt x="3059469" y="962835"/>
                </a:lnTo>
                <a:lnTo>
                  <a:pt x="3012258" y="863917"/>
                </a:lnTo>
                <a:lnTo>
                  <a:pt x="2959427" y="772867"/>
                </a:lnTo>
                <a:lnTo>
                  <a:pt x="2896479" y="686314"/>
                </a:lnTo>
                <a:lnTo>
                  <a:pt x="2829035" y="608753"/>
                </a:lnTo>
                <a:lnTo>
                  <a:pt x="2750350" y="539060"/>
                </a:lnTo>
                <a:lnTo>
                  <a:pt x="2669417" y="473864"/>
                </a:lnTo>
                <a:lnTo>
                  <a:pt x="2577243" y="418785"/>
                </a:lnTo>
                <a:lnTo>
                  <a:pt x="2479449" y="369326"/>
                </a:lnTo>
                <a:lnTo>
                  <a:pt x="2374910" y="326611"/>
                </a:lnTo>
                <a:lnTo>
                  <a:pt x="2262503" y="294013"/>
                </a:lnTo>
                <a:lnTo>
                  <a:pt x="2142228" y="268159"/>
                </a:lnTo>
                <a:lnTo>
                  <a:pt x="2017456" y="249050"/>
                </a:lnTo>
                <a:lnTo>
                  <a:pt x="1882567" y="238933"/>
                </a:lnTo>
                <a:close/>
                <a:moveTo>
                  <a:pt x="1743955" y="0"/>
                </a:moveTo>
                <a:lnTo>
                  <a:pt x="1891201" y="1188"/>
                </a:lnTo>
                <a:lnTo>
                  <a:pt x="2029245" y="11883"/>
                </a:lnTo>
                <a:lnTo>
                  <a:pt x="2160387" y="29708"/>
                </a:lnTo>
                <a:lnTo>
                  <a:pt x="2285777" y="55851"/>
                </a:lnTo>
                <a:lnTo>
                  <a:pt x="2405415" y="87936"/>
                </a:lnTo>
                <a:lnTo>
                  <a:pt x="2515850" y="129527"/>
                </a:lnTo>
                <a:lnTo>
                  <a:pt x="2622834" y="174683"/>
                </a:lnTo>
                <a:lnTo>
                  <a:pt x="2720615" y="228157"/>
                </a:lnTo>
                <a:lnTo>
                  <a:pt x="2812644" y="288761"/>
                </a:lnTo>
                <a:lnTo>
                  <a:pt x="2901222" y="356496"/>
                </a:lnTo>
                <a:lnTo>
                  <a:pt x="2980598" y="428983"/>
                </a:lnTo>
                <a:lnTo>
                  <a:pt x="3053071" y="509789"/>
                </a:lnTo>
                <a:lnTo>
                  <a:pt x="3120942" y="594159"/>
                </a:lnTo>
                <a:lnTo>
                  <a:pt x="3180761" y="684471"/>
                </a:lnTo>
                <a:lnTo>
                  <a:pt x="3235979" y="779537"/>
                </a:lnTo>
                <a:lnTo>
                  <a:pt x="3272791" y="859154"/>
                </a:lnTo>
                <a:lnTo>
                  <a:pt x="3305001" y="948278"/>
                </a:lnTo>
                <a:lnTo>
                  <a:pt x="3333760" y="1045720"/>
                </a:lnTo>
                <a:lnTo>
                  <a:pt x="3356767" y="1151480"/>
                </a:lnTo>
                <a:lnTo>
                  <a:pt x="3374023" y="1259617"/>
                </a:lnTo>
                <a:lnTo>
                  <a:pt x="3382075" y="1371319"/>
                </a:lnTo>
                <a:lnTo>
                  <a:pt x="3384376" y="1485398"/>
                </a:lnTo>
                <a:lnTo>
                  <a:pt x="3377474" y="1598288"/>
                </a:lnTo>
                <a:lnTo>
                  <a:pt x="3363669" y="1708802"/>
                </a:lnTo>
                <a:lnTo>
                  <a:pt x="3338361" y="1816939"/>
                </a:lnTo>
                <a:lnTo>
                  <a:pt x="3305001" y="1909627"/>
                </a:lnTo>
                <a:lnTo>
                  <a:pt x="3264738" y="1996375"/>
                </a:lnTo>
                <a:lnTo>
                  <a:pt x="3216423" y="2075992"/>
                </a:lnTo>
                <a:lnTo>
                  <a:pt x="3166957" y="2153233"/>
                </a:lnTo>
                <a:lnTo>
                  <a:pt x="3111739" y="2229285"/>
                </a:lnTo>
                <a:lnTo>
                  <a:pt x="3057672" y="2300584"/>
                </a:lnTo>
                <a:lnTo>
                  <a:pt x="3003605" y="2374260"/>
                </a:lnTo>
                <a:lnTo>
                  <a:pt x="2950688" y="2447935"/>
                </a:lnTo>
                <a:lnTo>
                  <a:pt x="2915027" y="2507351"/>
                </a:lnTo>
                <a:lnTo>
                  <a:pt x="2886268" y="2575085"/>
                </a:lnTo>
                <a:lnTo>
                  <a:pt x="2863260" y="2646385"/>
                </a:lnTo>
                <a:lnTo>
                  <a:pt x="2844855" y="2723625"/>
                </a:lnTo>
                <a:lnTo>
                  <a:pt x="2842554" y="2760463"/>
                </a:lnTo>
                <a:lnTo>
                  <a:pt x="2844855" y="2804431"/>
                </a:lnTo>
                <a:lnTo>
                  <a:pt x="2850606" y="2857905"/>
                </a:lnTo>
                <a:lnTo>
                  <a:pt x="2858659" y="2913756"/>
                </a:lnTo>
                <a:lnTo>
                  <a:pt x="2871313" y="2974360"/>
                </a:lnTo>
                <a:lnTo>
                  <a:pt x="2886268" y="3034965"/>
                </a:lnTo>
                <a:lnTo>
                  <a:pt x="2901222" y="3093192"/>
                </a:lnTo>
                <a:lnTo>
                  <a:pt x="2917328" y="3149043"/>
                </a:lnTo>
                <a:lnTo>
                  <a:pt x="2932282" y="3198952"/>
                </a:lnTo>
                <a:lnTo>
                  <a:pt x="2947237" y="3242920"/>
                </a:lnTo>
                <a:lnTo>
                  <a:pt x="2959891" y="3275005"/>
                </a:lnTo>
                <a:lnTo>
                  <a:pt x="2978297" y="3322538"/>
                </a:lnTo>
                <a:lnTo>
                  <a:pt x="2995552" y="3380765"/>
                </a:lnTo>
                <a:lnTo>
                  <a:pt x="3013958" y="3446123"/>
                </a:lnTo>
                <a:lnTo>
                  <a:pt x="3032364" y="3512668"/>
                </a:lnTo>
                <a:lnTo>
                  <a:pt x="3053071" y="3573273"/>
                </a:lnTo>
                <a:lnTo>
                  <a:pt x="3074928" y="3626747"/>
                </a:lnTo>
                <a:lnTo>
                  <a:pt x="2878215" y="3692105"/>
                </a:lnTo>
                <a:lnTo>
                  <a:pt x="2687254" y="3747955"/>
                </a:lnTo>
                <a:lnTo>
                  <a:pt x="2505497" y="3793112"/>
                </a:lnTo>
                <a:lnTo>
                  <a:pt x="2328340" y="3826384"/>
                </a:lnTo>
                <a:lnTo>
                  <a:pt x="2155785" y="3850151"/>
                </a:lnTo>
                <a:lnTo>
                  <a:pt x="1988983" y="3858469"/>
                </a:lnTo>
                <a:lnTo>
                  <a:pt x="1825631" y="3856092"/>
                </a:lnTo>
                <a:lnTo>
                  <a:pt x="1666880" y="3840644"/>
                </a:lnTo>
                <a:lnTo>
                  <a:pt x="1510430" y="3813313"/>
                </a:lnTo>
                <a:lnTo>
                  <a:pt x="1503528" y="3774098"/>
                </a:lnTo>
                <a:lnTo>
                  <a:pt x="1495476" y="3728942"/>
                </a:lnTo>
                <a:lnTo>
                  <a:pt x="1485122" y="3674280"/>
                </a:lnTo>
                <a:lnTo>
                  <a:pt x="1477070" y="3616052"/>
                </a:lnTo>
                <a:lnTo>
                  <a:pt x="1465566" y="3553071"/>
                </a:lnTo>
                <a:lnTo>
                  <a:pt x="1454062" y="3488902"/>
                </a:lnTo>
                <a:lnTo>
                  <a:pt x="1441408" y="3425921"/>
                </a:lnTo>
                <a:lnTo>
                  <a:pt x="1426454" y="3365317"/>
                </a:lnTo>
                <a:lnTo>
                  <a:pt x="1411499" y="3307089"/>
                </a:lnTo>
                <a:lnTo>
                  <a:pt x="1393093" y="3255992"/>
                </a:lnTo>
                <a:lnTo>
                  <a:pt x="1373537" y="3212024"/>
                </a:lnTo>
                <a:lnTo>
                  <a:pt x="1352830" y="3177563"/>
                </a:lnTo>
                <a:lnTo>
                  <a:pt x="1329823" y="3156173"/>
                </a:lnTo>
                <a:lnTo>
                  <a:pt x="1304515" y="3145478"/>
                </a:lnTo>
                <a:lnTo>
                  <a:pt x="1275756" y="3140725"/>
                </a:lnTo>
                <a:lnTo>
                  <a:pt x="1242395" y="3143102"/>
                </a:lnTo>
                <a:lnTo>
                  <a:pt x="1209035" y="3147855"/>
                </a:lnTo>
                <a:lnTo>
                  <a:pt x="1177975" y="3156173"/>
                </a:lnTo>
                <a:lnTo>
                  <a:pt x="1148065" y="3164491"/>
                </a:lnTo>
                <a:lnTo>
                  <a:pt x="1120456" y="3172809"/>
                </a:lnTo>
                <a:lnTo>
                  <a:pt x="1099750" y="3179939"/>
                </a:lnTo>
                <a:lnTo>
                  <a:pt x="1050284" y="3196576"/>
                </a:lnTo>
                <a:lnTo>
                  <a:pt x="993916" y="3212024"/>
                </a:lnTo>
                <a:lnTo>
                  <a:pt x="930646" y="3225095"/>
                </a:lnTo>
                <a:lnTo>
                  <a:pt x="863925" y="3233414"/>
                </a:lnTo>
                <a:lnTo>
                  <a:pt x="797204" y="3240544"/>
                </a:lnTo>
                <a:lnTo>
                  <a:pt x="729332" y="3242920"/>
                </a:lnTo>
                <a:lnTo>
                  <a:pt x="664912" y="3238167"/>
                </a:lnTo>
                <a:lnTo>
                  <a:pt x="603942" y="3227472"/>
                </a:lnTo>
                <a:lnTo>
                  <a:pt x="570582" y="3219154"/>
                </a:lnTo>
                <a:lnTo>
                  <a:pt x="537221" y="3203706"/>
                </a:lnTo>
                <a:lnTo>
                  <a:pt x="503860" y="3185881"/>
                </a:lnTo>
                <a:lnTo>
                  <a:pt x="475101" y="3164491"/>
                </a:lnTo>
                <a:lnTo>
                  <a:pt x="445192" y="3138348"/>
                </a:lnTo>
                <a:lnTo>
                  <a:pt x="422184" y="3111017"/>
                </a:lnTo>
                <a:lnTo>
                  <a:pt x="406079" y="3076556"/>
                </a:lnTo>
                <a:lnTo>
                  <a:pt x="393425" y="3037341"/>
                </a:lnTo>
                <a:lnTo>
                  <a:pt x="388824" y="2994562"/>
                </a:lnTo>
                <a:lnTo>
                  <a:pt x="393425" y="2947029"/>
                </a:lnTo>
                <a:lnTo>
                  <a:pt x="399177" y="2913756"/>
                </a:lnTo>
                <a:lnTo>
                  <a:pt x="407230" y="2876918"/>
                </a:lnTo>
                <a:lnTo>
                  <a:pt x="416433" y="2838892"/>
                </a:lnTo>
                <a:lnTo>
                  <a:pt x="419884" y="2802054"/>
                </a:lnTo>
                <a:lnTo>
                  <a:pt x="419884" y="2762840"/>
                </a:lnTo>
                <a:lnTo>
                  <a:pt x="409530" y="2728379"/>
                </a:lnTo>
                <a:lnTo>
                  <a:pt x="399177" y="2709365"/>
                </a:lnTo>
                <a:lnTo>
                  <a:pt x="380771" y="2691541"/>
                </a:lnTo>
                <a:lnTo>
                  <a:pt x="361215" y="2678469"/>
                </a:lnTo>
                <a:lnTo>
                  <a:pt x="340508" y="2667774"/>
                </a:lnTo>
                <a:lnTo>
                  <a:pt x="319802" y="2652326"/>
                </a:lnTo>
                <a:lnTo>
                  <a:pt x="303697" y="2635690"/>
                </a:lnTo>
                <a:lnTo>
                  <a:pt x="291043" y="2614300"/>
                </a:lnTo>
                <a:lnTo>
                  <a:pt x="286441" y="2590534"/>
                </a:lnTo>
                <a:lnTo>
                  <a:pt x="288742" y="2566767"/>
                </a:lnTo>
                <a:lnTo>
                  <a:pt x="296794" y="2544189"/>
                </a:lnTo>
                <a:lnTo>
                  <a:pt x="307148" y="2525176"/>
                </a:lnTo>
                <a:lnTo>
                  <a:pt x="314050" y="2506163"/>
                </a:lnTo>
                <a:lnTo>
                  <a:pt x="280689" y="2482397"/>
                </a:lnTo>
                <a:lnTo>
                  <a:pt x="257682" y="2458630"/>
                </a:lnTo>
                <a:lnTo>
                  <a:pt x="245028" y="2434864"/>
                </a:lnTo>
                <a:lnTo>
                  <a:pt x="242727" y="2408721"/>
                </a:lnTo>
                <a:lnTo>
                  <a:pt x="246178" y="2384955"/>
                </a:lnTo>
                <a:lnTo>
                  <a:pt x="255381" y="2358812"/>
                </a:lnTo>
                <a:lnTo>
                  <a:pt x="268035" y="2332669"/>
                </a:lnTo>
                <a:lnTo>
                  <a:pt x="281840" y="2306526"/>
                </a:lnTo>
                <a:lnTo>
                  <a:pt x="294494" y="2279194"/>
                </a:lnTo>
                <a:lnTo>
                  <a:pt x="307148" y="2253051"/>
                </a:lnTo>
                <a:lnTo>
                  <a:pt x="314050" y="2224532"/>
                </a:lnTo>
                <a:lnTo>
                  <a:pt x="291043" y="2203142"/>
                </a:lnTo>
                <a:lnTo>
                  <a:pt x="258832" y="2186505"/>
                </a:lnTo>
                <a:lnTo>
                  <a:pt x="223171" y="2171057"/>
                </a:lnTo>
                <a:lnTo>
                  <a:pt x="186359" y="2157986"/>
                </a:lnTo>
                <a:lnTo>
                  <a:pt x="148397" y="2144914"/>
                </a:lnTo>
                <a:lnTo>
                  <a:pt x="110435" y="2131843"/>
                </a:lnTo>
                <a:lnTo>
                  <a:pt x="74774" y="2116395"/>
                </a:lnTo>
                <a:lnTo>
                  <a:pt x="46015" y="2099758"/>
                </a:lnTo>
                <a:lnTo>
                  <a:pt x="20707" y="2075992"/>
                </a:lnTo>
                <a:lnTo>
                  <a:pt x="5752" y="2047472"/>
                </a:lnTo>
                <a:lnTo>
                  <a:pt x="0" y="2017764"/>
                </a:lnTo>
                <a:lnTo>
                  <a:pt x="4602" y="1989245"/>
                </a:lnTo>
                <a:lnTo>
                  <a:pt x="14955" y="1963102"/>
                </a:lnTo>
                <a:lnTo>
                  <a:pt x="31060" y="1941712"/>
                </a:lnTo>
                <a:lnTo>
                  <a:pt x="50616" y="1920322"/>
                </a:lnTo>
                <a:lnTo>
                  <a:pt x="69022" y="1902497"/>
                </a:lnTo>
                <a:lnTo>
                  <a:pt x="83977" y="1888238"/>
                </a:lnTo>
                <a:lnTo>
                  <a:pt x="127691" y="1835952"/>
                </a:lnTo>
                <a:lnTo>
                  <a:pt x="173705" y="1788419"/>
                </a:lnTo>
                <a:lnTo>
                  <a:pt x="219720" y="1740886"/>
                </a:lnTo>
                <a:lnTo>
                  <a:pt x="263434" y="1688600"/>
                </a:lnTo>
                <a:lnTo>
                  <a:pt x="304847" y="1637503"/>
                </a:lnTo>
                <a:lnTo>
                  <a:pt x="342809" y="1579275"/>
                </a:lnTo>
                <a:lnTo>
                  <a:pt x="373869" y="1516294"/>
                </a:lnTo>
                <a:lnTo>
                  <a:pt x="391124" y="1464008"/>
                </a:lnTo>
                <a:lnTo>
                  <a:pt x="396876" y="1412910"/>
                </a:lnTo>
                <a:lnTo>
                  <a:pt x="396876" y="1358248"/>
                </a:lnTo>
                <a:lnTo>
                  <a:pt x="395726" y="1300020"/>
                </a:lnTo>
                <a:lnTo>
                  <a:pt x="393425" y="1241793"/>
                </a:lnTo>
                <a:lnTo>
                  <a:pt x="395726" y="1178812"/>
                </a:lnTo>
                <a:lnTo>
                  <a:pt x="401478" y="1112266"/>
                </a:lnTo>
                <a:lnTo>
                  <a:pt x="465898" y="837764"/>
                </a:lnTo>
                <a:lnTo>
                  <a:pt x="506161" y="737946"/>
                </a:lnTo>
                <a:lnTo>
                  <a:pt x="554476" y="645257"/>
                </a:lnTo>
                <a:lnTo>
                  <a:pt x="610844" y="558510"/>
                </a:lnTo>
                <a:lnTo>
                  <a:pt x="675265" y="476516"/>
                </a:lnTo>
                <a:lnTo>
                  <a:pt x="746588" y="401652"/>
                </a:lnTo>
                <a:lnTo>
                  <a:pt x="823662" y="332729"/>
                </a:lnTo>
                <a:lnTo>
                  <a:pt x="907639" y="269748"/>
                </a:lnTo>
                <a:lnTo>
                  <a:pt x="995067" y="213897"/>
                </a:lnTo>
                <a:lnTo>
                  <a:pt x="1089397" y="163988"/>
                </a:lnTo>
                <a:lnTo>
                  <a:pt x="1186027" y="122397"/>
                </a:lnTo>
                <a:lnTo>
                  <a:pt x="1283808" y="85559"/>
                </a:lnTo>
                <a:lnTo>
                  <a:pt x="1612813" y="106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grpSp>
        <p:nvGrpSpPr>
          <p:cNvPr id="6" name="Group 12">
            <a:extLst>
              <a:ext uri="{FF2B5EF4-FFF2-40B4-BE49-F238E27FC236}">
                <a16:creationId xmlns="" xmlns:a16="http://schemas.microsoft.com/office/drawing/2014/main" id="{CAD45B2A-A781-4B34-9607-7BAE05FFA009}"/>
              </a:ext>
            </a:extLst>
          </p:cNvPr>
          <p:cNvGrpSpPr/>
          <p:nvPr/>
        </p:nvGrpSpPr>
        <p:grpSpPr>
          <a:xfrm>
            <a:off x="539929" y="2357430"/>
            <a:ext cx="2543339" cy="3958901"/>
            <a:chOff x="5791821" y="1877140"/>
            <a:chExt cx="2543339" cy="3958901"/>
          </a:xfrm>
        </p:grpSpPr>
        <p:sp>
          <p:nvSpPr>
            <p:cNvPr id="7" name="Heart 3">
              <a:extLst>
                <a:ext uri="{FF2B5EF4-FFF2-40B4-BE49-F238E27FC236}">
                  <a16:creationId xmlns="" xmlns:a16="http://schemas.microsoft.com/office/drawing/2014/main" id="{DB196C29-DCB4-4885-A5DA-41C60FD383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91821" y="3241849"/>
              <a:ext cx="926121" cy="838125"/>
            </a:xfrm>
            <a:custGeom>
              <a:avLst/>
              <a:gdLst/>
              <a:ahLst/>
              <a:cxnLst/>
              <a:rect l="l" t="t" r="r" b="b"/>
              <a:pathLst>
                <a:path w="3971393" h="3594045">
                  <a:moveTo>
                    <a:pt x="2284446" y="942229"/>
                  </a:moveTo>
                  <a:cubicBezTo>
                    <a:pt x="2231718" y="946666"/>
                    <a:pt x="2184212" y="981897"/>
                    <a:pt x="2166723" y="1035351"/>
                  </a:cubicBezTo>
                  <a:lnTo>
                    <a:pt x="1818705" y="2099054"/>
                  </a:lnTo>
                  <a:lnTo>
                    <a:pt x="1630896" y="1461099"/>
                  </a:lnTo>
                  <a:cubicBezTo>
                    <a:pt x="1625536" y="1442893"/>
                    <a:pt x="1616698" y="1426659"/>
                    <a:pt x="1605222" y="1412988"/>
                  </a:cubicBezTo>
                  <a:cubicBezTo>
                    <a:pt x="1592838" y="1372092"/>
                    <a:pt x="1559535" y="1339590"/>
                    <a:pt x="1515200" y="1327710"/>
                  </a:cubicBezTo>
                  <a:cubicBezTo>
                    <a:pt x="1442764" y="1308302"/>
                    <a:pt x="1368310" y="1351289"/>
                    <a:pt x="1348901" y="1423723"/>
                  </a:cubicBezTo>
                  <a:lnTo>
                    <a:pt x="1175574" y="2070589"/>
                  </a:lnTo>
                  <a:lnTo>
                    <a:pt x="887391" y="2070589"/>
                  </a:lnTo>
                  <a:cubicBezTo>
                    <a:pt x="812401" y="2070589"/>
                    <a:pt x="751610" y="2131382"/>
                    <a:pt x="751610" y="2206372"/>
                  </a:cubicBezTo>
                  <a:cubicBezTo>
                    <a:pt x="751609" y="2281361"/>
                    <a:pt x="812402" y="2342153"/>
                    <a:pt x="887391" y="2342154"/>
                  </a:cubicBezTo>
                  <a:lnTo>
                    <a:pt x="1266160" y="2342154"/>
                  </a:lnTo>
                  <a:cubicBezTo>
                    <a:pt x="1309243" y="2342153"/>
                    <a:pt x="1347639" y="2322088"/>
                    <a:pt x="1370869" y="2289485"/>
                  </a:cubicBezTo>
                  <a:cubicBezTo>
                    <a:pt x="1392914" y="2274134"/>
                    <a:pt x="1408463" y="2250677"/>
                    <a:pt x="1415910" y="2222885"/>
                  </a:cubicBezTo>
                  <a:lnTo>
                    <a:pt x="1490320" y="1945186"/>
                  </a:lnTo>
                  <a:lnTo>
                    <a:pt x="1661817" y="2527729"/>
                  </a:lnTo>
                  <a:cubicBezTo>
                    <a:pt x="1680716" y="2591927"/>
                    <a:pt x="1742866" y="2631605"/>
                    <a:pt x="1806849" y="2621696"/>
                  </a:cubicBezTo>
                  <a:cubicBezTo>
                    <a:pt x="1873057" y="2637495"/>
                    <a:pt x="1940784" y="2599243"/>
                    <a:pt x="1962449" y="2533025"/>
                  </a:cubicBezTo>
                  <a:lnTo>
                    <a:pt x="2291633" y="1526890"/>
                  </a:lnTo>
                  <a:lnTo>
                    <a:pt x="2478124" y="2222886"/>
                  </a:lnTo>
                  <a:cubicBezTo>
                    <a:pt x="2491725" y="2273643"/>
                    <a:pt x="2532355" y="2309941"/>
                    <a:pt x="2580723" y="2318869"/>
                  </a:cubicBezTo>
                  <a:cubicBezTo>
                    <a:pt x="2600453" y="2334375"/>
                    <a:pt x="2625460" y="2342152"/>
                    <a:pt x="2652283" y="2342153"/>
                  </a:cubicBezTo>
                  <a:lnTo>
                    <a:pt x="3058108" y="2342153"/>
                  </a:lnTo>
                  <a:cubicBezTo>
                    <a:pt x="3133099" y="2342153"/>
                    <a:pt x="3193891" y="2281360"/>
                    <a:pt x="3193891" y="2206371"/>
                  </a:cubicBezTo>
                  <a:cubicBezTo>
                    <a:pt x="3193890" y="2131381"/>
                    <a:pt x="3133099" y="2070589"/>
                    <a:pt x="3058108" y="2070588"/>
                  </a:cubicBezTo>
                  <a:lnTo>
                    <a:pt x="2718460" y="2070589"/>
                  </a:lnTo>
                  <a:lnTo>
                    <a:pt x="2455970" y="1090961"/>
                  </a:lnTo>
                  <a:cubicBezTo>
                    <a:pt x="2449895" y="1068289"/>
                    <a:pt x="2438427" y="1048501"/>
                    <a:pt x="2421928" y="1033927"/>
                  </a:cubicBezTo>
                  <a:cubicBezTo>
                    <a:pt x="2410672" y="994460"/>
                    <a:pt x="2379946" y="962248"/>
                    <a:pt x="2337996" y="948523"/>
                  </a:cubicBezTo>
                  <a:cubicBezTo>
                    <a:pt x="2320178" y="942693"/>
                    <a:pt x="2302022" y="940751"/>
                    <a:pt x="2284446" y="942229"/>
                  </a:cubicBezTo>
                  <a:close/>
                  <a:moveTo>
                    <a:pt x="941190" y="119"/>
                  </a:moveTo>
                  <a:cubicBezTo>
                    <a:pt x="1335246" y="6449"/>
                    <a:pt x="1754682" y="267656"/>
                    <a:pt x="1985697" y="864700"/>
                  </a:cubicBezTo>
                  <a:cubicBezTo>
                    <a:pt x="2807082" y="-1258124"/>
                    <a:pt x="6010484" y="864700"/>
                    <a:pt x="1985697" y="3594045"/>
                  </a:cubicBezTo>
                  <a:cubicBezTo>
                    <a:pt x="-907119" y="1632328"/>
                    <a:pt x="-65842" y="-16059"/>
                    <a:pt x="941190" y="11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9" name="타원 2">
              <a:extLst>
                <a:ext uri="{FF2B5EF4-FFF2-40B4-BE49-F238E27FC236}">
                  <a16:creationId xmlns="" xmlns:a16="http://schemas.microsoft.com/office/drawing/2014/main" id="{2EE0B642-7C82-44F6-8CCF-EDAC8EBD511A}"/>
                </a:ext>
              </a:extLst>
            </p:cNvPr>
            <p:cNvSpPr/>
            <p:nvPr/>
          </p:nvSpPr>
          <p:spPr>
            <a:xfrm>
              <a:off x="6672371" y="5116041"/>
              <a:ext cx="720000" cy="72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" name="타원 29">
              <a:extLst>
                <a:ext uri="{FF2B5EF4-FFF2-40B4-BE49-F238E27FC236}">
                  <a16:creationId xmlns="" xmlns:a16="http://schemas.microsoft.com/office/drawing/2014/main" id="{6C4DE352-B057-45F6-B455-3213618F02BF}"/>
                </a:ext>
              </a:extLst>
            </p:cNvPr>
            <p:cNvSpPr/>
            <p:nvPr/>
          </p:nvSpPr>
          <p:spPr>
            <a:xfrm>
              <a:off x="7615160" y="3554129"/>
              <a:ext cx="720000" cy="72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타원 30">
              <a:extLst>
                <a:ext uri="{FF2B5EF4-FFF2-40B4-BE49-F238E27FC236}">
                  <a16:creationId xmlns="" xmlns:a16="http://schemas.microsoft.com/office/drawing/2014/main" id="{CDB2F565-AA26-4959-B223-B5917BA46169}"/>
                </a:ext>
              </a:extLst>
            </p:cNvPr>
            <p:cNvSpPr/>
            <p:nvPr/>
          </p:nvSpPr>
          <p:spPr>
            <a:xfrm>
              <a:off x="6653582" y="1877140"/>
              <a:ext cx="720000" cy="720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="" xmlns:a16="http://schemas.microsoft.com/office/drawing/2014/main" id="{8CD1E15E-5557-46B3-9236-C2435D8D67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24714" y="2117604"/>
              <a:ext cx="415314" cy="301474"/>
            </a:xfrm>
            <a:custGeom>
              <a:avLst/>
              <a:gdLst>
                <a:gd name="T0" fmla="*/ 1418 w 1846"/>
                <a:gd name="T1" fmla="*/ 21 h 1340"/>
                <a:gd name="T2" fmla="*/ 1609 w 1846"/>
                <a:gd name="T3" fmla="*/ 47 h 1340"/>
                <a:gd name="T4" fmla="*/ 1771 w 1846"/>
                <a:gd name="T5" fmla="*/ 100 h 1340"/>
                <a:gd name="T6" fmla="*/ 1840 w 1846"/>
                <a:gd name="T7" fmla="*/ 191 h 1340"/>
                <a:gd name="T8" fmla="*/ 1787 w 1846"/>
                <a:gd name="T9" fmla="*/ 294 h 1340"/>
                <a:gd name="T10" fmla="*/ 1673 w 1846"/>
                <a:gd name="T11" fmla="*/ 385 h 1340"/>
                <a:gd name="T12" fmla="*/ 1560 w 1846"/>
                <a:gd name="T13" fmla="*/ 447 h 1340"/>
                <a:gd name="T14" fmla="*/ 1462 w 1846"/>
                <a:gd name="T15" fmla="*/ 498 h 1340"/>
                <a:gd name="T16" fmla="*/ 1380 w 1846"/>
                <a:gd name="T17" fmla="*/ 565 h 1340"/>
                <a:gd name="T18" fmla="*/ 1289 w 1846"/>
                <a:gd name="T19" fmla="*/ 605 h 1340"/>
                <a:gd name="T20" fmla="*/ 1198 w 1846"/>
                <a:gd name="T21" fmla="*/ 596 h 1340"/>
                <a:gd name="T22" fmla="*/ 1140 w 1846"/>
                <a:gd name="T23" fmla="*/ 527 h 1340"/>
                <a:gd name="T24" fmla="*/ 1107 w 1846"/>
                <a:gd name="T25" fmla="*/ 447 h 1340"/>
                <a:gd name="T26" fmla="*/ 1091 w 1846"/>
                <a:gd name="T27" fmla="*/ 371 h 1340"/>
                <a:gd name="T28" fmla="*/ 1091 w 1846"/>
                <a:gd name="T29" fmla="*/ 232 h 1340"/>
                <a:gd name="T30" fmla="*/ 1106 w 1846"/>
                <a:gd name="T31" fmla="*/ 129 h 1340"/>
                <a:gd name="T32" fmla="*/ 1138 w 1846"/>
                <a:gd name="T33" fmla="*/ 80 h 1340"/>
                <a:gd name="T34" fmla="*/ 1213 w 1846"/>
                <a:gd name="T35" fmla="*/ 32 h 1340"/>
                <a:gd name="T36" fmla="*/ 606 w 1846"/>
                <a:gd name="T37" fmla="*/ 0 h 1340"/>
                <a:gd name="T38" fmla="*/ 749 w 1846"/>
                <a:gd name="T39" fmla="*/ 9 h 1340"/>
                <a:gd name="T40" fmla="*/ 882 w 1846"/>
                <a:gd name="T41" fmla="*/ 45 h 1340"/>
                <a:gd name="T42" fmla="*/ 978 w 1846"/>
                <a:gd name="T43" fmla="*/ 111 h 1340"/>
                <a:gd name="T44" fmla="*/ 1018 w 1846"/>
                <a:gd name="T45" fmla="*/ 229 h 1340"/>
                <a:gd name="T46" fmla="*/ 1018 w 1846"/>
                <a:gd name="T47" fmla="*/ 401 h 1340"/>
                <a:gd name="T48" fmla="*/ 1049 w 1846"/>
                <a:gd name="T49" fmla="*/ 511 h 1340"/>
                <a:gd name="T50" fmla="*/ 1086 w 1846"/>
                <a:gd name="T51" fmla="*/ 600 h 1340"/>
                <a:gd name="T52" fmla="*/ 1071 w 1846"/>
                <a:gd name="T53" fmla="*/ 678 h 1340"/>
                <a:gd name="T54" fmla="*/ 1029 w 1846"/>
                <a:gd name="T55" fmla="*/ 731 h 1340"/>
                <a:gd name="T56" fmla="*/ 940 w 1846"/>
                <a:gd name="T57" fmla="*/ 807 h 1340"/>
                <a:gd name="T58" fmla="*/ 780 w 1846"/>
                <a:gd name="T59" fmla="*/ 907 h 1340"/>
                <a:gd name="T60" fmla="*/ 658 w 1846"/>
                <a:gd name="T61" fmla="*/ 1016 h 1340"/>
                <a:gd name="T62" fmla="*/ 564 w 1846"/>
                <a:gd name="T63" fmla="*/ 1147 h 1340"/>
                <a:gd name="T64" fmla="*/ 458 w 1846"/>
                <a:gd name="T65" fmla="*/ 1252 h 1340"/>
                <a:gd name="T66" fmla="*/ 344 w 1846"/>
                <a:gd name="T67" fmla="*/ 1320 h 1340"/>
                <a:gd name="T68" fmla="*/ 246 w 1846"/>
                <a:gd name="T69" fmla="*/ 1340 h 1340"/>
                <a:gd name="T70" fmla="*/ 169 w 1846"/>
                <a:gd name="T71" fmla="*/ 1287 h 1340"/>
                <a:gd name="T72" fmla="*/ 93 w 1846"/>
                <a:gd name="T73" fmla="*/ 1156 h 1340"/>
                <a:gd name="T74" fmla="*/ 33 w 1846"/>
                <a:gd name="T75" fmla="*/ 974 h 1340"/>
                <a:gd name="T76" fmla="*/ 2 w 1846"/>
                <a:gd name="T77" fmla="*/ 760 h 1340"/>
                <a:gd name="T78" fmla="*/ 11 w 1846"/>
                <a:gd name="T79" fmla="*/ 540 h 1340"/>
                <a:gd name="T80" fmla="*/ 77 w 1846"/>
                <a:gd name="T81" fmla="*/ 332 h 1340"/>
                <a:gd name="T82" fmla="*/ 211 w 1846"/>
                <a:gd name="T83" fmla="*/ 161 h 1340"/>
                <a:gd name="T84" fmla="*/ 364 w 1846"/>
                <a:gd name="T85" fmla="*/ 60 h 1340"/>
                <a:gd name="T86" fmla="*/ 509 w 1846"/>
                <a:gd name="T87" fmla="*/ 16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46" h="1340">
                  <a:moveTo>
                    <a:pt x="1289" y="20"/>
                  </a:moveTo>
                  <a:lnTo>
                    <a:pt x="1353" y="20"/>
                  </a:lnTo>
                  <a:lnTo>
                    <a:pt x="1418" y="21"/>
                  </a:lnTo>
                  <a:lnTo>
                    <a:pt x="1484" y="27"/>
                  </a:lnTo>
                  <a:lnTo>
                    <a:pt x="1547" y="36"/>
                  </a:lnTo>
                  <a:lnTo>
                    <a:pt x="1609" y="47"/>
                  </a:lnTo>
                  <a:lnTo>
                    <a:pt x="1669" y="61"/>
                  </a:lnTo>
                  <a:lnTo>
                    <a:pt x="1722" y="78"/>
                  </a:lnTo>
                  <a:lnTo>
                    <a:pt x="1771" y="100"/>
                  </a:lnTo>
                  <a:lnTo>
                    <a:pt x="1813" y="123"/>
                  </a:lnTo>
                  <a:lnTo>
                    <a:pt x="1846" y="151"/>
                  </a:lnTo>
                  <a:lnTo>
                    <a:pt x="1840" y="191"/>
                  </a:lnTo>
                  <a:lnTo>
                    <a:pt x="1827" y="229"/>
                  </a:lnTo>
                  <a:lnTo>
                    <a:pt x="1809" y="263"/>
                  </a:lnTo>
                  <a:lnTo>
                    <a:pt x="1787" y="294"/>
                  </a:lnTo>
                  <a:lnTo>
                    <a:pt x="1762" y="320"/>
                  </a:lnTo>
                  <a:lnTo>
                    <a:pt x="1717" y="356"/>
                  </a:lnTo>
                  <a:lnTo>
                    <a:pt x="1673" y="385"/>
                  </a:lnTo>
                  <a:lnTo>
                    <a:pt x="1633" y="409"/>
                  </a:lnTo>
                  <a:lnTo>
                    <a:pt x="1595" y="429"/>
                  </a:lnTo>
                  <a:lnTo>
                    <a:pt x="1560" y="447"/>
                  </a:lnTo>
                  <a:lnTo>
                    <a:pt x="1526" y="463"/>
                  </a:lnTo>
                  <a:lnTo>
                    <a:pt x="1493" y="480"/>
                  </a:lnTo>
                  <a:lnTo>
                    <a:pt x="1462" y="498"/>
                  </a:lnTo>
                  <a:lnTo>
                    <a:pt x="1431" y="520"/>
                  </a:lnTo>
                  <a:lnTo>
                    <a:pt x="1402" y="547"/>
                  </a:lnTo>
                  <a:lnTo>
                    <a:pt x="1380" y="565"/>
                  </a:lnTo>
                  <a:lnTo>
                    <a:pt x="1353" y="581"/>
                  </a:lnTo>
                  <a:lnTo>
                    <a:pt x="1322" y="594"/>
                  </a:lnTo>
                  <a:lnTo>
                    <a:pt x="1289" y="605"/>
                  </a:lnTo>
                  <a:lnTo>
                    <a:pt x="1257" y="609"/>
                  </a:lnTo>
                  <a:lnTo>
                    <a:pt x="1226" y="605"/>
                  </a:lnTo>
                  <a:lnTo>
                    <a:pt x="1198" y="596"/>
                  </a:lnTo>
                  <a:lnTo>
                    <a:pt x="1177" y="578"/>
                  </a:lnTo>
                  <a:lnTo>
                    <a:pt x="1157" y="554"/>
                  </a:lnTo>
                  <a:lnTo>
                    <a:pt x="1140" y="527"/>
                  </a:lnTo>
                  <a:lnTo>
                    <a:pt x="1126" y="498"/>
                  </a:lnTo>
                  <a:lnTo>
                    <a:pt x="1115" y="471"/>
                  </a:lnTo>
                  <a:lnTo>
                    <a:pt x="1107" y="447"/>
                  </a:lnTo>
                  <a:lnTo>
                    <a:pt x="1102" y="431"/>
                  </a:lnTo>
                  <a:lnTo>
                    <a:pt x="1097" y="405"/>
                  </a:lnTo>
                  <a:lnTo>
                    <a:pt x="1091" y="371"/>
                  </a:lnTo>
                  <a:lnTo>
                    <a:pt x="1089" y="327"/>
                  </a:lnTo>
                  <a:lnTo>
                    <a:pt x="1089" y="281"/>
                  </a:lnTo>
                  <a:lnTo>
                    <a:pt x="1091" y="232"/>
                  </a:lnTo>
                  <a:lnTo>
                    <a:pt x="1095" y="183"/>
                  </a:lnTo>
                  <a:lnTo>
                    <a:pt x="1102" y="140"/>
                  </a:lnTo>
                  <a:lnTo>
                    <a:pt x="1106" y="129"/>
                  </a:lnTo>
                  <a:lnTo>
                    <a:pt x="1113" y="114"/>
                  </a:lnTo>
                  <a:lnTo>
                    <a:pt x="1124" y="98"/>
                  </a:lnTo>
                  <a:lnTo>
                    <a:pt x="1138" y="80"/>
                  </a:lnTo>
                  <a:lnTo>
                    <a:pt x="1158" y="63"/>
                  </a:lnTo>
                  <a:lnTo>
                    <a:pt x="1184" y="47"/>
                  </a:lnTo>
                  <a:lnTo>
                    <a:pt x="1213" y="32"/>
                  </a:lnTo>
                  <a:lnTo>
                    <a:pt x="1249" y="23"/>
                  </a:lnTo>
                  <a:lnTo>
                    <a:pt x="1289" y="20"/>
                  </a:lnTo>
                  <a:close/>
                  <a:moveTo>
                    <a:pt x="606" y="0"/>
                  </a:moveTo>
                  <a:lnTo>
                    <a:pt x="653" y="0"/>
                  </a:lnTo>
                  <a:lnTo>
                    <a:pt x="702" y="3"/>
                  </a:lnTo>
                  <a:lnTo>
                    <a:pt x="749" y="9"/>
                  </a:lnTo>
                  <a:lnTo>
                    <a:pt x="797" y="18"/>
                  </a:lnTo>
                  <a:lnTo>
                    <a:pt x="840" y="31"/>
                  </a:lnTo>
                  <a:lnTo>
                    <a:pt x="882" y="45"/>
                  </a:lnTo>
                  <a:lnTo>
                    <a:pt x="918" y="63"/>
                  </a:lnTo>
                  <a:lnTo>
                    <a:pt x="951" y="85"/>
                  </a:lnTo>
                  <a:lnTo>
                    <a:pt x="978" y="111"/>
                  </a:lnTo>
                  <a:lnTo>
                    <a:pt x="998" y="138"/>
                  </a:lnTo>
                  <a:lnTo>
                    <a:pt x="1009" y="171"/>
                  </a:lnTo>
                  <a:lnTo>
                    <a:pt x="1018" y="229"/>
                  </a:lnTo>
                  <a:lnTo>
                    <a:pt x="1020" y="289"/>
                  </a:lnTo>
                  <a:lnTo>
                    <a:pt x="1018" y="345"/>
                  </a:lnTo>
                  <a:lnTo>
                    <a:pt x="1018" y="401"/>
                  </a:lnTo>
                  <a:lnTo>
                    <a:pt x="1026" y="456"/>
                  </a:lnTo>
                  <a:lnTo>
                    <a:pt x="1035" y="481"/>
                  </a:lnTo>
                  <a:lnTo>
                    <a:pt x="1049" y="511"/>
                  </a:lnTo>
                  <a:lnTo>
                    <a:pt x="1064" y="540"/>
                  </a:lnTo>
                  <a:lnTo>
                    <a:pt x="1077" y="569"/>
                  </a:lnTo>
                  <a:lnTo>
                    <a:pt x="1086" y="600"/>
                  </a:lnTo>
                  <a:lnTo>
                    <a:pt x="1087" y="631"/>
                  </a:lnTo>
                  <a:lnTo>
                    <a:pt x="1078" y="663"/>
                  </a:lnTo>
                  <a:lnTo>
                    <a:pt x="1071" y="678"/>
                  </a:lnTo>
                  <a:lnTo>
                    <a:pt x="1060" y="694"/>
                  </a:lnTo>
                  <a:lnTo>
                    <a:pt x="1047" y="712"/>
                  </a:lnTo>
                  <a:lnTo>
                    <a:pt x="1029" y="731"/>
                  </a:lnTo>
                  <a:lnTo>
                    <a:pt x="1007" y="754"/>
                  </a:lnTo>
                  <a:lnTo>
                    <a:pt x="977" y="778"/>
                  </a:lnTo>
                  <a:lnTo>
                    <a:pt x="940" y="807"/>
                  </a:lnTo>
                  <a:lnTo>
                    <a:pt x="895" y="840"/>
                  </a:lnTo>
                  <a:lnTo>
                    <a:pt x="833" y="874"/>
                  </a:lnTo>
                  <a:lnTo>
                    <a:pt x="780" y="907"/>
                  </a:lnTo>
                  <a:lnTo>
                    <a:pt x="735" y="941"/>
                  </a:lnTo>
                  <a:lnTo>
                    <a:pt x="695" y="978"/>
                  </a:lnTo>
                  <a:lnTo>
                    <a:pt x="658" y="1016"/>
                  </a:lnTo>
                  <a:lnTo>
                    <a:pt x="624" y="1060"/>
                  </a:lnTo>
                  <a:lnTo>
                    <a:pt x="589" y="1107"/>
                  </a:lnTo>
                  <a:lnTo>
                    <a:pt x="564" y="1147"/>
                  </a:lnTo>
                  <a:lnTo>
                    <a:pt x="531" y="1185"/>
                  </a:lnTo>
                  <a:lnTo>
                    <a:pt x="497" y="1221"/>
                  </a:lnTo>
                  <a:lnTo>
                    <a:pt x="458" y="1252"/>
                  </a:lnTo>
                  <a:lnTo>
                    <a:pt x="420" y="1280"/>
                  </a:lnTo>
                  <a:lnTo>
                    <a:pt x="382" y="1303"/>
                  </a:lnTo>
                  <a:lnTo>
                    <a:pt x="344" y="1320"/>
                  </a:lnTo>
                  <a:lnTo>
                    <a:pt x="307" y="1332"/>
                  </a:lnTo>
                  <a:lnTo>
                    <a:pt x="275" y="1340"/>
                  </a:lnTo>
                  <a:lnTo>
                    <a:pt x="246" y="1340"/>
                  </a:lnTo>
                  <a:lnTo>
                    <a:pt x="220" y="1331"/>
                  </a:lnTo>
                  <a:lnTo>
                    <a:pt x="195" y="1314"/>
                  </a:lnTo>
                  <a:lnTo>
                    <a:pt x="169" y="1287"/>
                  </a:lnTo>
                  <a:lnTo>
                    <a:pt x="144" y="1251"/>
                  </a:lnTo>
                  <a:lnTo>
                    <a:pt x="118" y="1207"/>
                  </a:lnTo>
                  <a:lnTo>
                    <a:pt x="93" y="1156"/>
                  </a:lnTo>
                  <a:lnTo>
                    <a:pt x="71" y="1100"/>
                  </a:lnTo>
                  <a:lnTo>
                    <a:pt x="51" y="1040"/>
                  </a:lnTo>
                  <a:lnTo>
                    <a:pt x="33" y="974"/>
                  </a:lnTo>
                  <a:lnTo>
                    <a:pt x="18" y="905"/>
                  </a:lnTo>
                  <a:lnTo>
                    <a:pt x="7" y="832"/>
                  </a:lnTo>
                  <a:lnTo>
                    <a:pt x="2" y="760"/>
                  </a:lnTo>
                  <a:lnTo>
                    <a:pt x="0" y="687"/>
                  </a:lnTo>
                  <a:lnTo>
                    <a:pt x="4" y="612"/>
                  </a:lnTo>
                  <a:lnTo>
                    <a:pt x="11" y="540"/>
                  </a:lnTo>
                  <a:lnTo>
                    <a:pt x="27" y="467"/>
                  </a:lnTo>
                  <a:lnTo>
                    <a:pt x="49" y="398"/>
                  </a:lnTo>
                  <a:lnTo>
                    <a:pt x="77" y="332"/>
                  </a:lnTo>
                  <a:lnTo>
                    <a:pt x="113" y="271"/>
                  </a:lnTo>
                  <a:lnTo>
                    <a:pt x="158" y="214"/>
                  </a:lnTo>
                  <a:lnTo>
                    <a:pt x="211" y="161"/>
                  </a:lnTo>
                  <a:lnTo>
                    <a:pt x="264" y="120"/>
                  </a:lnTo>
                  <a:lnTo>
                    <a:pt x="313" y="85"/>
                  </a:lnTo>
                  <a:lnTo>
                    <a:pt x="364" y="60"/>
                  </a:lnTo>
                  <a:lnTo>
                    <a:pt x="413" y="41"/>
                  </a:lnTo>
                  <a:lnTo>
                    <a:pt x="460" y="27"/>
                  </a:lnTo>
                  <a:lnTo>
                    <a:pt x="509" y="16"/>
                  </a:lnTo>
                  <a:lnTo>
                    <a:pt x="558" y="7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3" name="Freeform 9">
              <a:extLst>
                <a:ext uri="{FF2B5EF4-FFF2-40B4-BE49-F238E27FC236}">
                  <a16:creationId xmlns="" xmlns:a16="http://schemas.microsoft.com/office/drawing/2014/main" id="{0063617A-14D8-4C92-A831-8C7DD7521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1603" y="5302628"/>
              <a:ext cx="341536" cy="348078"/>
            </a:xfrm>
            <a:custGeom>
              <a:avLst/>
              <a:gdLst>
                <a:gd name="T0" fmla="*/ 987 w 1776"/>
                <a:gd name="T1" fmla="*/ 23 h 1881"/>
                <a:gd name="T2" fmla="*/ 994 w 1776"/>
                <a:gd name="T3" fmla="*/ 296 h 1881"/>
                <a:gd name="T4" fmla="*/ 994 w 1776"/>
                <a:gd name="T5" fmla="*/ 612 h 1881"/>
                <a:gd name="T6" fmla="*/ 1071 w 1776"/>
                <a:gd name="T7" fmla="*/ 663 h 1881"/>
                <a:gd name="T8" fmla="*/ 1145 w 1776"/>
                <a:gd name="T9" fmla="*/ 580 h 1881"/>
                <a:gd name="T10" fmla="*/ 1252 w 1776"/>
                <a:gd name="T11" fmla="*/ 490 h 1881"/>
                <a:gd name="T12" fmla="*/ 1380 w 1776"/>
                <a:gd name="T13" fmla="*/ 556 h 1881"/>
                <a:gd name="T14" fmla="*/ 1527 w 1776"/>
                <a:gd name="T15" fmla="*/ 729 h 1881"/>
                <a:gd name="T16" fmla="*/ 1634 w 1776"/>
                <a:gd name="T17" fmla="*/ 956 h 1881"/>
                <a:gd name="T18" fmla="*/ 1722 w 1776"/>
                <a:gd name="T19" fmla="*/ 1294 h 1881"/>
                <a:gd name="T20" fmla="*/ 1771 w 1776"/>
                <a:gd name="T21" fmla="*/ 1549 h 1881"/>
                <a:gd name="T22" fmla="*/ 1767 w 1776"/>
                <a:gd name="T23" fmla="*/ 1734 h 1881"/>
                <a:gd name="T24" fmla="*/ 1694 w 1776"/>
                <a:gd name="T25" fmla="*/ 1860 h 1881"/>
                <a:gd name="T26" fmla="*/ 1591 w 1776"/>
                <a:gd name="T27" fmla="*/ 1854 h 1881"/>
                <a:gd name="T28" fmla="*/ 1462 w 1776"/>
                <a:gd name="T29" fmla="*/ 1781 h 1881"/>
                <a:gd name="T30" fmla="*/ 1362 w 1776"/>
                <a:gd name="T31" fmla="*/ 1707 h 1881"/>
                <a:gd name="T32" fmla="*/ 1212 w 1776"/>
                <a:gd name="T33" fmla="*/ 1605 h 1881"/>
                <a:gd name="T34" fmla="*/ 1031 w 1776"/>
                <a:gd name="T35" fmla="*/ 1500 h 1881"/>
                <a:gd name="T36" fmla="*/ 989 w 1776"/>
                <a:gd name="T37" fmla="*/ 1327 h 1881"/>
                <a:gd name="T38" fmla="*/ 1014 w 1776"/>
                <a:gd name="T39" fmla="*/ 1176 h 1881"/>
                <a:gd name="T40" fmla="*/ 989 w 1776"/>
                <a:gd name="T41" fmla="*/ 1036 h 1881"/>
                <a:gd name="T42" fmla="*/ 1034 w 1776"/>
                <a:gd name="T43" fmla="*/ 858 h 1881"/>
                <a:gd name="T44" fmla="*/ 1009 w 1776"/>
                <a:gd name="T45" fmla="*/ 776 h 1881"/>
                <a:gd name="T46" fmla="*/ 891 w 1776"/>
                <a:gd name="T47" fmla="*/ 720 h 1881"/>
                <a:gd name="T48" fmla="*/ 787 w 1776"/>
                <a:gd name="T49" fmla="*/ 770 h 1881"/>
                <a:gd name="T50" fmla="*/ 740 w 1776"/>
                <a:gd name="T51" fmla="*/ 874 h 1881"/>
                <a:gd name="T52" fmla="*/ 778 w 1776"/>
                <a:gd name="T53" fmla="*/ 1021 h 1881"/>
                <a:gd name="T54" fmla="*/ 754 w 1776"/>
                <a:gd name="T55" fmla="*/ 1149 h 1881"/>
                <a:gd name="T56" fmla="*/ 767 w 1776"/>
                <a:gd name="T57" fmla="*/ 1292 h 1881"/>
                <a:gd name="T58" fmla="*/ 783 w 1776"/>
                <a:gd name="T59" fmla="*/ 1432 h 1881"/>
                <a:gd name="T60" fmla="*/ 540 w 1776"/>
                <a:gd name="T61" fmla="*/ 1621 h 1881"/>
                <a:gd name="T62" fmla="*/ 371 w 1776"/>
                <a:gd name="T63" fmla="*/ 1736 h 1881"/>
                <a:gd name="T64" fmla="*/ 252 w 1776"/>
                <a:gd name="T65" fmla="*/ 1827 h 1881"/>
                <a:gd name="T66" fmla="*/ 143 w 1776"/>
                <a:gd name="T67" fmla="*/ 1881 h 1881"/>
                <a:gd name="T68" fmla="*/ 47 w 1776"/>
                <a:gd name="T69" fmla="*/ 1832 h 1881"/>
                <a:gd name="T70" fmla="*/ 3 w 1776"/>
                <a:gd name="T71" fmla="*/ 1690 h 1881"/>
                <a:gd name="T72" fmla="*/ 5 w 1776"/>
                <a:gd name="T73" fmla="*/ 1512 h 1881"/>
                <a:gd name="T74" fmla="*/ 47 w 1776"/>
                <a:gd name="T75" fmla="*/ 1285 h 1881"/>
                <a:gd name="T76" fmla="*/ 162 w 1776"/>
                <a:gd name="T77" fmla="*/ 912 h 1881"/>
                <a:gd name="T78" fmla="*/ 311 w 1776"/>
                <a:gd name="T79" fmla="*/ 656 h 1881"/>
                <a:gd name="T80" fmla="*/ 378 w 1776"/>
                <a:gd name="T81" fmla="*/ 563 h 1881"/>
                <a:gd name="T82" fmla="*/ 471 w 1776"/>
                <a:gd name="T83" fmla="*/ 492 h 1881"/>
                <a:gd name="T84" fmla="*/ 582 w 1776"/>
                <a:gd name="T85" fmla="*/ 538 h 1881"/>
                <a:gd name="T86" fmla="*/ 638 w 1776"/>
                <a:gd name="T87" fmla="*/ 660 h 1881"/>
                <a:gd name="T88" fmla="*/ 674 w 1776"/>
                <a:gd name="T89" fmla="*/ 716 h 1881"/>
                <a:gd name="T90" fmla="*/ 694 w 1776"/>
                <a:gd name="T91" fmla="*/ 690 h 1881"/>
                <a:gd name="T92" fmla="*/ 774 w 1776"/>
                <a:gd name="T93" fmla="*/ 632 h 1881"/>
                <a:gd name="T94" fmla="*/ 816 w 1776"/>
                <a:gd name="T95" fmla="*/ 461 h 1881"/>
                <a:gd name="T96" fmla="*/ 811 w 1776"/>
                <a:gd name="T97" fmla="*/ 185 h 1881"/>
                <a:gd name="T98" fmla="*/ 829 w 1776"/>
                <a:gd name="T99" fmla="*/ 16 h 1881"/>
                <a:gd name="T100" fmla="*/ 914 w 1776"/>
                <a:gd name="T101" fmla="*/ 0 h 1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76" h="1881">
                  <a:moveTo>
                    <a:pt x="914" y="0"/>
                  </a:moveTo>
                  <a:lnTo>
                    <a:pt x="940" y="3"/>
                  </a:lnTo>
                  <a:lnTo>
                    <a:pt x="965" y="10"/>
                  </a:lnTo>
                  <a:lnTo>
                    <a:pt x="987" y="23"/>
                  </a:lnTo>
                  <a:lnTo>
                    <a:pt x="991" y="81"/>
                  </a:lnTo>
                  <a:lnTo>
                    <a:pt x="994" y="147"/>
                  </a:lnTo>
                  <a:lnTo>
                    <a:pt x="994" y="220"/>
                  </a:lnTo>
                  <a:lnTo>
                    <a:pt x="994" y="296"/>
                  </a:lnTo>
                  <a:lnTo>
                    <a:pt x="994" y="376"/>
                  </a:lnTo>
                  <a:lnTo>
                    <a:pt x="994" y="458"/>
                  </a:lnTo>
                  <a:lnTo>
                    <a:pt x="994" y="536"/>
                  </a:lnTo>
                  <a:lnTo>
                    <a:pt x="994" y="612"/>
                  </a:lnTo>
                  <a:lnTo>
                    <a:pt x="1020" y="629"/>
                  </a:lnTo>
                  <a:lnTo>
                    <a:pt x="1040" y="641"/>
                  </a:lnTo>
                  <a:lnTo>
                    <a:pt x="1056" y="652"/>
                  </a:lnTo>
                  <a:lnTo>
                    <a:pt x="1071" y="663"/>
                  </a:lnTo>
                  <a:lnTo>
                    <a:pt x="1085" y="674"/>
                  </a:lnTo>
                  <a:lnTo>
                    <a:pt x="1100" y="689"/>
                  </a:lnTo>
                  <a:lnTo>
                    <a:pt x="1122" y="629"/>
                  </a:lnTo>
                  <a:lnTo>
                    <a:pt x="1145" y="580"/>
                  </a:lnTo>
                  <a:lnTo>
                    <a:pt x="1171" y="543"/>
                  </a:lnTo>
                  <a:lnTo>
                    <a:pt x="1196" y="516"/>
                  </a:lnTo>
                  <a:lnTo>
                    <a:pt x="1223" y="498"/>
                  </a:lnTo>
                  <a:lnTo>
                    <a:pt x="1252" y="490"/>
                  </a:lnTo>
                  <a:lnTo>
                    <a:pt x="1282" y="494"/>
                  </a:lnTo>
                  <a:lnTo>
                    <a:pt x="1314" y="505"/>
                  </a:lnTo>
                  <a:lnTo>
                    <a:pt x="1345" y="525"/>
                  </a:lnTo>
                  <a:lnTo>
                    <a:pt x="1380" y="556"/>
                  </a:lnTo>
                  <a:lnTo>
                    <a:pt x="1414" y="594"/>
                  </a:lnTo>
                  <a:lnTo>
                    <a:pt x="1451" y="640"/>
                  </a:lnTo>
                  <a:lnTo>
                    <a:pt x="1491" y="683"/>
                  </a:lnTo>
                  <a:lnTo>
                    <a:pt x="1527" y="729"/>
                  </a:lnTo>
                  <a:lnTo>
                    <a:pt x="1558" y="778"/>
                  </a:lnTo>
                  <a:lnTo>
                    <a:pt x="1585" y="832"/>
                  </a:lnTo>
                  <a:lnTo>
                    <a:pt x="1611" y="890"/>
                  </a:lnTo>
                  <a:lnTo>
                    <a:pt x="1634" y="956"/>
                  </a:lnTo>
                  <a:lnTo>
                    <a:pt x="1656" y="1027"/>
                  </a:lnTo>
                  <a:lnTo>
                    <a:pt x="1678" y="1107"/>
                  </a:lnTo>
                  <a:lnTo>
                    <a:pt x="1700" y="1196"/>
                  </a:lnTo>
                  <a:lnTo>
                    <a:pt x="1722" y="1294"/>
                  </a:lnTo>
                  <a:lnTo>
                    <a:pt x="1747" y="1403"/>
                  </a:lnTo>
                  <a:lnTo>
                    <a:pt x="1756" y="1450"/>
                  </a:lnTo>
                  <a:lnTo>
                    <a:pt x="1765" y="1500"/>
                  </a:lnTo>
                  <a:lnTo>
                    <a:pt x="1771" y="1549"/>
                  </a:lnTo>
                  <a:lnTo>
                    <a:pt x="1774" y="1598"/>
                  </a:lnTo>
                  <a:lnTo>
                    <a:pt x="1776" y="1645"/>
                  </a:lnTo>
                  <a:lnTo>
                    <a:pt x="1774" y="1690"/>
                  </a:lnTo>
                  <a:lnTo>
                    <a:pt x="1767" y="1734"/>
                  </a:lnTo>
                  <a:lnTo>
                    <a:pt x="1756" y="1774"/>
                  </a:lnTo>
                  <a:lnTo>
                    <a:pt x="1742" y="1809"/>
                  </a:lnTo>
                  <a:lnTo>
                    <a:pt x="1722" y="1838"/>
                  </a:lnTo>
                  <a:lnTo>
                    <a:pt x="1694" y="1860"/>
                  </a:lnTo>
                  <a:lnTo>
                    <a:pt x="1674" y="1869"/>
                  </a:lnTo>
                  <a:lnTo>
                    <a:pt x="1649" y="1869"/>
                  </a:lnTo>
                  <a:lnTo>
                    <a:pt x="1622" y="1863"/>
                  </a:lnTo>
                  <a:lnTo>
                    <a:pt x="1591" y="1854"/>
                  </a:lnTo>
                  <a:lnTo>
                    <a:pt x="1558" y="1840"/>
                  </a:lnTo>
                  <a:lnTo>
                    <a:pt x="1527" y="1821"/>
                  </a:lnTo>
                  <a:lnTo>
                    <a:pt x="1494" y="1801"/>
                  </a:lnTo>
                  <a:lnTo>
                    <a:pt x="1462" y="1781"/>
                  </a:lnTo>
                  <a:lnTo>
                    <a:pt x="1432" y="1760"/>
                  </a:lnTo>
                  <a:lnTo>
                    <a:pt x="1405" y="1740"/>
                  </a:lnTo>
                  <a:lnTo>
                    <a:pt x="1382" y="1723"/>
                  </a:lnTo>
                  <a:lnTo>
                    <a:pt x="1362" y="1707"/>
                  </a:lnTo>
                  <a:lnTo>
                    <a:pt x="1347" y="1696"/>
                  </a:lnTo>
                  <a:lnTo>
                    <a:pt x="1305" y="1663"/>
                  </a:lnTo>
                  <a:lnTo>
                    <a:pt x="1260" y="1632"/>
                  </a:lnTo>
                  <a:lnTo>
                    <a:pt x="1212" y="1605"/>
                  </a:lnTo>
                  <a:lnTo>
                    <a:pt x="1163" y="1580"/>
                  </a:lnTo>
                  <a:lnTo>
                    <a:pt x="1114" y="1554"/>
                  </a:lnTo>
                  <a:lnTo>
                    <a:pt x="1071" y="1527"/>
                  </a:lnTo>
                  <a:lnTo>
                    <a:pt x="1031" y="1500"/>
                  </a:lnTo>
                  <a:lnTo>
                    <a:pt x="1000" y="1469"/>
                  </a:lnTo>
                  <a:lnTo>
                    <a:pt x="987" y="1420"/>
                  </a:lnTo>
                  <a:lnTo>
                    <a:pt x="985" y="1372"/>
                  </a:lnTo>
                  <a:lnTo>
                    <a:pt x="989" y="1327"/>
                  </a:lnTo>
                  <a:lnTo>
                    <a:pt x="996" y="1285"/>
                  </a:lnTo>
                  <a:lnTo>
                    <a:pt x="1003" y="1247"/>
                  </a:lnTo>
                  <a:lnTo>
                    <a:pt x="1011" y="1212"/>
                  </a:lnTo>
                  <a:lnTo>
                    <a:pt x="1014" y="1176"/>
                  </a:lnTo>
                  <a:lnTo>
                    <a:pt x="1009" y="1143"/>
                  </a:lnTo>
                  <a:lnTo>
                    <a:pt x="1002" y="1114"/>
                  </a:lnTo>
                  <a:lnTo>
                    <a:pt x="994" y="1089"/>
                  </a:lnTo>
                  <a:lnTo>
                    <a:pt x="989" y="1036"/>
                  </a:lnTo>
                  <a:lnTo>
                    <a:pt x="992" y="985"/>
                  </a:lnTo>
                  <a:lnTo>
                    <a:pt x="1003" y="938"/>
                  </a:lnTo>
                  <a:lnTo>
                    <a:pt x="1018" y="896"/>
                  </a:lnTo>
                  <a:lnTo>
                    <a:pt x="1034" y="858"/>
                  </a:lnTo>
                  <a:lnTo>
                    <a:pt x="1051" y="825"/>
                  </a:lnTo>
                  <a:lnTo>
                    <a:pt x="1040" y="810"/>
                  </a:lnTo>
                  <a:lnTo>
                    <a:pt x="1025" y="794"/>
                  </a:lnTo>
                  <a:lnTo>
                    <a:pt x="1009" y="776"/>
                  </a:lnTo>
                  <a:lnTo>
                    <a:pt x="989" y="758"/>
                  </a:lnTo>
                  <a:lnTo>
                    <a:pt x="963" y="743"/>
                  </a:lnTo>
                  <a:lnTo>
                    <a:pt x="931" y="729"/>
                  </a:lnTo>
                  <a:lnTo>
                    <a:pt x="891" y="720"/>
                  </a:lnTo>
                  <a:lnTo>
                    <a:pt x="856" y="732"/>
                  </a:lnTo>
                  <a:lnTo>
                    <a:pt x="829" y="743"/>
                  </a:lnTo>
                  <a:lnTo>
                    <a:pt x="805" y="756"/>
                  </a:lnTo>
                  <a:lnTo>
                    <a:pt x="787" y="770"/>
                  </a:lnTo>
                  <a:lnTo>
                    <a:pt x="769" y="789"/>
                  </a:lnTo>
                  <a:lnTo>
                    <a:pt x="751" y="810"/>
                  </a:lnTo>
                  <a:lnTo>
                    <a:pt x="727" y="840"/>
                  </a:lnTo>
                  <a:lnTo>
                    <a:pt x="740" y="874"/>
                  </a:lnTo>
                  <a:lnTo>
                    <a:pt x="752" y="909"/>
                  </a:lnTo>
                  <a:lnTo>
                    <a:pt x="765" y="945"/>
                  </a:lnTo>
                  <a:lnTo>
                    <a:pt x="774" y="983"/>
                  </a:lnTo>
                  <a:lnTo>
                    <a:pt x="778" y="1021"/>
                  </a:lnTo>
                  <a:lnTo>
                    <a:pt x="776" y="1056"/>
                  </a:lnTo>
                  <a:lnTo>
                    <a:pt x="769" y="1089"/>
                  </a:lnTo>
                  <a:lnTo>
                    <a:pt x="762" y="1120"/>
                  </a:lnTo>
                  <a:lnTo>
                    <a:pt x="754" y="1149"/>
                  </a:lnTo>
                  <a:lnTo>
                    <a:pt x="752" y="1183"/>
                  </a:lnTo>
                  <a:lnTo>
                    <a:pt x="754" y="1220"/>
                  </a:lnTo>
                  <a:lnTo>
                    <a:pt x="760" y="1256"/>
                  </a:lnTo>
                  <a:lnTo>
                    <a:pt x="767" y="1292"/>
                  </a:lnTo>
                  <a:lnTo>
                    <a:pt x="774" y="1330"/>
                  </a:lnTo>
                  <a:lnTo>
                    <a:pt x="782" y="1365"/>
                  </a:lnTo>
                  <a:lnTo>
                    <a:pt x="785" y="1400"/>
                  </a:lnTo>
                  <a:lnTo>
                    <a:pt x="783" y="1432"/>
                  </a:lnTo>
                  <a:lnTo>
                    <a:pt x="774" y="1461"/>
                  </a:lnTo>
                  <a:lnTo>
                    <a:pt x="760" y="1489"/>
                  </a:lnTo>
                  <a:lnTo>
                    <a:pt x="651" y="1556"/>
                  </a:lnTo>
                  <a:lnTo>
                    <a:pt x="540" y="1621"/>
                  </a:lnTo>
                  <a:lnTo>
                    <a:pt x="431" y="1689"/>
                  </a:lnTo>
                  <a:lnTo>
                    <a:pt x="416" y="1700"/>
                  </a:lnTo>
                  <a:lnTo>
                    <a:pt x="396" y="1716"/>
                  </a:lnTo>
                  <a:lnTo>
                    <a:pt x="371" y="1736"/>
                  </a:lnTo>
                  <a:lnTo>
                    <a:pt x="343" y="1758"/>
                  </a:lnTo>
                  <a:lnTo>
                    <a:pt x="314" y="1781"/>
                  </a:lnTo>
                  <a:lnTo>
                    <a:pt x="283" y="1805"/>
                  </a:lnTo>
                  <a:lnTo>
                    <a:pt x="252" y="1827"/>
                  </a:lnTo>
                  <a:lnTo>
                    <a:pt x="222" y="1847"/>
                  </a:lnTo>
                  <a:lnTo>
                    <a:pt x="192" y="1863"/>
                  </a:lnTo>
                  <a:lnTo>
                    <a:pt x="167" y="1874"/>
                  </a:lnTo>
                  <a:lnTo>
                    <a:pt x="143" y="1881"/>
                  </a:lnTo>
                  <a:lnTo>
                    <a:pt x="123" y="1880"/>
                  </a:lnTo>
                  <a:lnTo>
                    <a:pt x="92" y="1872"/>
                  </a:lnTo>
                  <a:lnTo>
                    <a:pt x="69" y="1856"/>
                  </a:lnTo>
                  <a:lnTo>
                    <a:pt x="47" y="1832"/>
                  </a:lnTo>
                  <a:lnTo>
                    <a:pt x="31" y="1803"/>
                  </a:lnTo>
                  <a:lnTo>
                    <a:pt x="18" y="1769"/>
                  </a:lnTo>
                  <a:lnTo>
                    <a:pt x="9" y="1730"/>
                  </a:lnTo>
                  <a:lnTo>
                    <a:pt x="3" y="1690"/>
                  </a:lnTo>
                  <a:lnTo>
                    <a:pt x="0" y="1647"/>
                  </a:lnTo>
                  <a:lnTo>
                    <a:pt x="0" y="1601"/>
                  </a:lnTo>
                  <a:lnTo>
                    <a:pt x="2" y="1558"/>
                  </a:lnTo>
                  <a:lnTo>
                    <a:pt x="5" y="1512"/>
                  </a:lnTo>
                  <a:lnTo>
                    <a:pt x="9" y="1470"/>
                  </a:lnTo>
                  <a:lnTo>
                    <a:pt x="16" y="1429"/>
                  </a:lnTo>
                  <a:lnTo>
                    <a:pt x="23" y="1392"/>
                  </a:lnTo>
                  <a:lnTo>
                    <a:pt x="47" y="1285"/>
                  </a:lnTo>
                  <a:lnTo>
                    <a:pt x="72" y="1183"/>
                  </a:lnTo>
                  <a:lnTo>
                    <a:pt x="100" y="1087"/>
                  </a:lnTo>
                  <a:lnTo>
                    <a:pt x="129" y="996"/>
                  </a:lnTo>
                  <a:lnTo>
                    <a:pt x="162" y="912"/>
                  </a:lnTo>
                  <a:lnTo>
                    <a:pt x="194" y="834"/>
                  </a:lnTo>
                  <a:lnTo>
                    <a:pt x="231" y="767"/>
                  </a:lnTo>
                  <a:lnTo>
                    <a:pt x="269" y="707"/>
                  </a:lnTo>
                  <a:lnTo>
                    <a:pt x="311" y="656"/>
                  </a:lnTo>
                  <a:lnTo>
                    <a:pt x="327" y="634"/>
                  </a:lnTo>
                  <a:lnTo>
                    <a:pt x="343" y="610"/>
                  </a:lnTo>
                  <a:lnTo>
                    <a:pt x="360" y="587"/>
                  </a:lnTo>
                  <a:lnTo>
                    <a:pt x="378" y="563"/>
                  </a:lnTo>
                  <a:lnTo>
                    <a:pt x="398" y="541"/>
                  </a:lnTo>
                  <a:lnTo>
                    <a:pt x="420" y="521"/>
                  </a:lnTo>
                  <a:lnTo>
                    <a:pt x="443" y="505"/>
                  </a:lnTo>
                  <a:lnTo>
                    <a:pt x="471" y="492"/>
                  </a:lnTo>
                  <a:lnTo>
                    <a:pt x="502" y="487"/>
                  </a:lnTo>
                  <a:lnTo>
                    <a:pt x="534" y="489"/>
                  </a:lnTo>
                  <a:lnTo>
                    <a:pt x="562" y="510"/>
                  </a:lnTo>
                  <a:lnTo>
                    <a:pt x="582" y="538"/>
                  </a:lnTo>
                  <a:lnTo>
                    <a:pt x="596" y="567"/>
                  </a:lnTo>
                  <a:lnTo>
                    <a:pt x="611" y="598"/>
                  </a:lnTo>
                  <a:lnTo>
                    <a:pt x="623" y="629"/>
                  </a:lnTo>
                  <a:lnTo>
                    <a:pt x="638" y="660"/>
                  </a:lnTo>
                  <a:lnTo>
                    <a:pt x="654" y="689"/>
                  </a:lnTo>
                  <a:lnTo>
                    <a:pt x="672" y="712"/>
                  </a:lnTo>
                  <a:lnTo>
                    <a:pt x="671" y="716"/>
                  </a:lnTo>
                  <a:lnTo>
                    <a:pt x="674" y="716"/>
                  </a:lnTo>
                  <a:lnTo>
                    <a:pt x="672" y="712"/>
                  </a:lnTo>
                  <a:lnTo>
                    <a:pt x="672" y="710"/>
                  </a:lnTo>
                  <a:lnTo>
                    <a:pt x="682" y="701"/>
                  </a:lnTo>
                  <a:lnTo>
                    <a:pt x="694" y="690"/>
                  </a:lnTo>
                  <a:lnTo>
                    <a:pt x="711" y="676"/>
                  </a:lnTo>
                  <a:lnTo>
                    <a:pt x="731" y="661"/>
                  </a:lnTo>
                  <a:lnTo>
                    <a:pt x="752" y="645"/>
                  </a:lnTo>
                  <a:lnTo>
                    <a:pt x="774" y="632"/>
                  </a:lnTo>
                  <a:lnTo>
                    <a:pt x="796" y="620"/>
                  </a:lnTo>
                  <a:lnTo>
                    <a:pt x="814" y="612"/>
                  </a:lnTo>
                  <a:lnTo>
                    <a:pt x="816" y="534"/>
                  </a:lnTo>
                  <a:lnTo>
                    <a:pt x="816" y="461"/>
                  </a:lnTo>
                  <a:lnTo>
                    <a:pt x="814" y="394"/>
                  </a:lnTo>
                  <a:lnTo>
                    <a:pt x="812" y="327"/>
                  </a:lnTo>
                  <a:lnTo>
                    <a:pt x="812" y="258"/>
                  </a:lnTo>
                  <a:lnTo>
                    <a:pt x="811" y="185"/>
                  </a:lnTo>
                  <a:lnTo>
                    <a:pt x="812" y="107"/>
                  </a:lnTo>
                  <a:lnTo>
                    <a:pt x="814" y="20"/>
                  </a:lnTo>
                  <a:lnTo>
                    <a:pt x="818" y="20"/>
                  </a:lnTo>
                  <a:lnTo>
                    <a:pt x="829" y="16"/>
                  </a:lnTo>
                  <a:lnTo>
                    <a:pt x="845" y="10"/>
                  </a:lnTo>
                  <a:lnTo>
                    <a:pt x="865" y="5"/>
                  </a:lnTo>
                  <a:lnTo>
                    <a:pt x="889" y="1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sp>
        <p:nvSpPr>
          <p:cNvPr id="14" name="Freeform 9">
            <a:extLst>
              <a:ext uri="{FF2B5EF4-FFF2-40B4-BE49-F238E27FC236}">
                <a16:creationId xmlns="" xmlns:a16="http://schemas.microsoft.com/office/drawing/2014/main" id="{E1321368-BB9A-4B17-8AC2-9879BB9888D3}"/>
              </a:ext>
            </a:extLst>
          </p:cNvPr>
          <p:cNvSpPr>
            <a:spLocks noEditPoints="1"/>
          </p:cNvSpPr>
          <p:nvPr/>
        </p:nvSpPr>
        <p:spPr bwMode="auto">
          <a:xfrm>
            <a:off x="2571736" y="4214818"/>
            <a:ext cx="291964" cy="410743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F7055BED-DD55-42F7-99DB-E251C8973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graphicEl>
                                              <a:dgm id="{F7055BED-DD55-42F7-99DB-E251C8973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graphicEl>
                                              <a:dgm id="{F7055BED-DD55-42F7-99DB-E251C8973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DE40572-D2EE-4955-8643-BDC9CA7EC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graphicEl>
                                              <a:dgm id="{3DE40572-D2EE-4955-8643-BDC9CA7EC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graphicEl>
                                              <a:dgm id="{3DE40572-D2EE-4955-8643-BDC9CA7EC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D0ED27F-8858-429F-854A-371F5A192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graphicEl>
                                              <a:dgm id="{8D0ED27F-8858-429F-854A-371F5A192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graphicEl>
                                              <a:dgm id="{8D0ED27F-8858-429F-854A-371F5A192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2480CAE-B4F6-48E4-82D0-2AB1A1084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graphicEl>
                                              <a:dgm id="{E2480CAE-B4F6-48E4-82D0-2AB1A1084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graphicEl>
                                              <a:dgm id="{E2480CAE-B4F6-48E4-82D0-2AB1A1084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A91EEA1-1E7C-4C52-8E17-B6F5A84A4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>
                                            <p:graphicEl>
                                              <a:dgm id="{4A91EEA1-1E7C-4C52-8E17-B6F5A84A4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>
                                            <p:graphicEl>
                                              <a:dgm id="{4A91EEA1-1E7C-4C52-8E17-B6F5A84A4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one"/>
        </p:bldSub>
      </p:bldGraphic>
      <p:bldGraphic spid="15" grpId="0">
        <p:bldSub>
          <a:bldDgm bld="one"/>
        </p:bldSub>
      </p:bldGraphic>
      <p:bldP spid="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المعارف المسبقة المطلوبة: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4"/>
          </p:nvPr>
        </p:nvGraphicFramePr>
        <p:xfrm>
          <a:off x="642910" y="2247900"/>
          <a:ext cx="8043890" cy="3752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reeform 70">
            <a:extLst>
              <a:ext uri="{FF2B5EF4-FFF2-40B4-BE49-F238E27FC236}">
                <a16:creationId xmlns="" xmlns:a16="http://schemas.microsoft.com/office/drawing/2014/main" id="{0C3A4BCE-149B-44BA-A777-EFA66E3D41D6}"/>
              </a:ext>
            </a:extLst>
          </p:cNvPr>
          <p:cNvSpPr/>
          <p:nvPr/>
        </p:nvSpPr>
        <p:spPr>
          <a:xfrm>
            <a:off x="3929058" y="3641794"/>
            <a:ext cx="1497180" cy="367710"/>
          </a:xfrm>
          <a:custGeom>
            <a:avLst/>
            <a:gdLst>
              <a:gd name="connsiteX0" fmla="*/ 0 w 3650285"/>
              <a:gd name="connsiteY0" fmla="*/ 1104596 h 1177748"/>
              <a:gd name="connsiteX1" fmla="*/ 512064 w 3650285"/>
              <a:gd name="connsiteY1" fmla="*/ 1104596 h 1177748"/>
              <a:gd name="connsiteX2" fmla="*/ 833933 w 3650285"/>
              <a:gd name="connsiteY2" fmla="*/ 826618 h 1177748"/>
              <a:gd name="connsiteX3" fmla="*/ 1294791 w 3650285"/>
              <a:gd name="connsiteY3" fmla="*/ 1177748 h 1177748"/>
              <a:gd name="connsiteX4" fmla="*/ 1360628 w 3650285"/>
              <a:gd name="connsiteY4" fmla="*/ 958292 h 1177748"/>
              <a:gd name="connsiteX5" fmla="*/ 1506932 w 3650285"/>
              <a:gd name="connsiteY5" fmla="*/ 1097280 h 1177748"/>
              <a:gd name="connsiteX6" fmla="*/ 1755648 w 3650285"/>
              <a:gd name="connsiteY6" fmla="*/ 0 h 1177748"/>
              <a:gd name="connsiteX7" fmla="*/ 1814170 w 3650285"/>
              <a:gd name="connsiteY7" fmla="*/ 972922 h 1177748"/>
              <a:gd name="connsiteX8" fmla="*/ 1953159 w 3650285"/>
              <a:gd name="connsiteY8" fmla="*/ 870509 h 1177748"/>
              <a:gd name="connsiteX9" fmla="*/ 1989735 w 3650285"/>
              <a:gd name="connsiteY9" fmla="*/ 987552 h 1177748"/>
              <a:gd name="connsiteX10" fmla="*/ 2187245 w 3650285"/>
              <a:gd name="connsiteY10" fmla="*/ 899770 h 1177748"/>
              <a:gd name="connsiteX11" fmla="*/ 2238452 w 3650285"/>
              <a:gd name="connsiteY11" fmla="*/ 1016813 h 1177748"/>
              <a:gd name="connsiteX12" fmla="*/ 2457908 w 3650285"/>
              <a:gd name="connsiteY12" fmla="*/ 643738 h 1177748"/>
              <a:gd name="connsiteX13" fmla="*/ 2706624 w 3650285"/>
              <a:gd name="connsiteY13" fmla="*/ 914400 h 1177748"/>
              <a:gd name="connsiteX14" fmla="*/ 2787092 w 3650285"/>
              <a:gd name="connsiteY14" fmla="*/ 826618 h 1177748"/>
              <a:gd name="connsiteX15" fmla="*/ 2984602 w 3650285"/>
              <a:gd name="connsiteY15" fmla="*/ 980237 h 1177748"/>
              <a:gd name="connsiteX16" fmla="*/ 3650285 w 3650285"/>
              <a:gd name="connsiteY16" fmla="*/ 965607 h 1177748"/>
              <a:gd name="connsiteX17" fmla="*/ 3650285 w 3650285"/>
              <a:gd name="connsiteY17" fmla="*/ 965607 h 1177748"/>
              <a:gd name="connsiteX0" fmla="*/ 0 w 3650285"/>
              <a:gd name="connsiteY0" fmla="*/ 1104596 h 1177748"/>
              <a:gd name="connsiteX1" fmla="*/ 512064 w 3650285"/>
              <a:gd name="connsiteY1" fmla="*/ 1104596 h 1177748"/>
              <a:gd name="connsiteX2" fmla="*/ 797357 w 3650285"/>
              <a:gd name="connsiteY2" fmla="*/ 716890 h 1177748"/>
              <a:gd name="connsiteX3" fmla="*/ 1294791 w 3650285"/>
              <a:gd name="connsiteY3" fmla="*/ 1177748 h 1177748"/>
              <a:gd name="connsiteX4" fmla="*/ 1360628 w 3650285"/>
              <a:gd name="connsiteY4" fmla="*/ 958292 h 1177748"/>
              <a:gd name="connsiteX5" fmla="*/ 1506932 w 3650285"/>
              <a:gd name="connsiteY5" fmla="*/ 1097280 h 1177748"/>
              <a:gd name="connsiteX6" fmla="*/ 1755648 w 3650285"/>
              <a:gd name="connsiteY6" fmla="*/ 0 h 1177748"/>
              <a:gd name="connsiteX7" fmla="*/ 1814170 w 3650285"/>
              <a:gd name="connsiteY7" fmla="*/ 972922 h 1177748"/>
              <a:gd name="connsiteX8" fmla="*/ 1953159 w 3650285"/>
              <a:gd name="connsiteY8" fmla="*/ 870509 h 1177748"/>
              <a:gd name="connsiteX9" fmla="*/ 1989735 w 3650285"/>
              <a:gd name="connsiteY9" fmla="*/ 987552 h 1177748"/>
              <a:gd name="connsiteX10" fmla="*/ 2187245 w 3650285"/>
              <a:gd name="connsiteY10" fmla="*/ 899770 h 1177748"/>
              <a:gd name="connsiteX11" fmla="*/ 2238452 w 3650285"/>
              <a:gd name="connsiteY11" fmla="*/ 1016813 h 1177748"/>
              <a:gd name="connsiteX12" fmla="*/ 2457908 w 3650285"/>
              <a:gd name="connsiteY12" fmla="*/ 643738 h 1177748"/>
              <a:gd name="connsiteX13" fmla="*/ 2706624 w 3650285"/>
              <a:gd name="connsiteY13" fmla="*/ 914400 h 1177748"/>
              <a:gd name="connsiteX14" fmla="*/ 2787092 w 3650285"/>
              <a:gd name="connsiteY14" fmla="*/ 826618 h 1177748"/>
              <a:gd name="connsiteX15" fmla="*/ 2984602 w 3650285"/>
              <a:gd name="connsiteY15" fmla="*/ 980237 h 1177748"/>
              <a:gd name="connsiteX16" fmla="*/ 3650285 w 3650285"/>
              <a:gd name="connsiteY16" fmla="*/ 965607 h 1177748"/>
              <a:gd name="connsiteX17" fmla="*/ 3650285 w 3650285"/>
              <a:gd name="connsiteY17" fmla="*/ 965607 h 1177748"/>
              <a:gd name="connsiteX0" fmla="*/ 0 w 3650285"/>
              <a:gd name="connsiteY0" fmla="*/ 1104596 h 1163118"/>
              <a:gd name="connsiteX1" fmla="*/ 512064 w 3650285"/>
              <a:gd name="connsiteY1" fmla="*/ 1104596 h 1163118"/>
              <a:gd name="connsiteX2" fmla="*/ 797357 w 3650285"/>
              <a:gd name="connsiteY2" fmla="*/ 716890 h 1163118"/>
              <a:gd name="connsiteX3" fmla="*/ 1097280 w 3650285"/>
              <a:gd name="connsiteY3" fmla="*/ 1163118 h 1163118"/>
              <a:gd name="connsiteX4" fmla="*/ 1360628 w 3650285"/>
              <a:gd name="connsiteY4" fmla="*/ 958292 h 1163118"/>
              <a:gd name="connsiteX5" fmla="*/ 1506932 w 3650285"/>
              <a:gd name="connsiteY5" fmla="*/ 1097280 h 1163118"/>
              <a:gd name="connsiteX6" fmla="*/ 1755648 w 3650285"/>
              <a:gd name="connsiteY6" fmla="*/ 0 h 1163118"/>
              <a:gd name="connsiteX7" fmla="*/ 1814170 w 3650285"/>
              <a:gd name="connsiteY7" fmla="*/ 972922 h 1163118"/>
              <a:gd name="connsiteX8" fmla="*/ 1953159 w 3650285"/>
              <a:gd name="connsiteY8" fmla="*/ 870509 h 1163118"/>
              <a:gd name="connsiteX9" fmla="*/ 1989735 w 3650285"/>
              <a:gd name="connsiteY9" fmla="*/ 987552 h 1163118"/>
              <a:gd name="connsiteX10" fmla="*/ 2187245 w 3650285"/>
              <a:gd name="connsiteY10" fmla="*/ 899770 h 1163118"/>
              <a:gd name="connsiteX11" fmla="*/ 2238452 w 3650285"/>
              <a:gd name="connsiteY11" fmla="*/ 1016813 h 1163118"/>
              <a:gd name="connsiteX12" fmla="*/ 2457908 w 3650285"/>
              <a:gd name="connsiteY12" fmla="*/ 643738 h 1163118"/>
              <a:gd name="connsiteX13" fmla="*/ 2706624 w 3650285"/>
              <a:gd name="connsiteY13" fmla="*/ 914400 h 1163118"/>
              <a:gd name="connsiteX14" fmla="*/ 2787092 w 3650285"/>
              <a:gd name="connsiteY14" fmla="*/ 826618 h 1163118"/>
              <a:gd name="connsiteX15" fmla="*/ 2984602 w 3650285"/>
              <a:gd name="connsiteY15" fmla="*/ 980237 h 1163118"/>
              <a:gd name="connsiteX16" fmla="*/ 3650285 w 3650285"/>
              <a:gd name="connsiteY16" fmla="*/ 965607 h 1163118"/>
              <a:gd name="connsiteX17" fmla="*/ 3650285 w 3650285"/>
              <a:gd name="connsiteY17" fmla="*/ 965607 h 1163118"/>
              <a:gd name="connsiteX0" fmla="*/ 0 w 3650285"/>
              <a:gd name="connsiteY0" fmla="*/ 1104596 h 1163118"/>
              <a:gd name="connsiteX1" fmla="*/ 512064 w 3650285"/>
              <a:gd name="connsiteY1" fmla="*/ 1104596 h 1163118"/>
              <a:gd name="connsiteX2" fmla="*/ 797357 w 3650285"/>
              <a:gd name="connsiteY2" fmla="*/ 716890 h 1163118"/>
              <a:gd name="connsiteX3" fmla="*/ 1097280 w 3650285"/>
              <a:gd name="connsiteY3" fmla="*/ 1163118 h 1163118"/>
              <a:gd name="connsiteX4" fmla="*/ 1258216 w 3650285"/>
              <a:gd name="connsiteY4" fmla="*/ 950977 h 1163118"/>
              <a:gd name="connsiteX5" fmla="*/ 1506932 w 3650285"/>
              <a:gd name="connsiteY5" fmla="*/ 1097280 h 1163118"/>
              <a:gd name="connsiteX6" fmla="*/ 1755648 w 3650285"/>
              <a:gd name="connsiteY6" fmla="*/ 0 h 1163118"/>
              <a:gd name="connsiteX7" fmla="*/ 1814170 w 3650285"/>
              <a:gd name="connsiteY7" fmla="*/ 972922 h 1163118"/>
              <a:gd name="connsiteX8" fmla="*/ 1953159 w 3650285"/>
              <a:gd name="connsiteY8" fmla="*/ 870509 h 1163118"/>
              <a:gd name="connsiteX9" fmla="*/ 1989735 w 3650285"/>
              <a:gd name="connsiteY9" fmla="*/ 987552 h 1163118"/>
              <a:gd name="connsiteX10" fmla="*/ 2187245 w 3650285"/>
              <a:gd name="connsiteY10" fmla="*/ 899770 h 1163118"/>
              <a:gd name="connsiteX11" fmla="*/ 2238452 w 3650285"/>
              <a:gd name="connsiteY11" fmla="*/ 1016813 h 1163118"/>
              <a:gd name="connsiteX12" fmla="*/ 2457908 w 3650285"/>
              <a:gd name="connsiteY12" fmla="*/ 643738 h 1163118"/>
              <a:gd name="connsiteX13" fmla="*/ 2706624 w 3650285"/>
              <a:gd name="connsiteY13" fmla="*/ 914400 h 1163118"/>
              <a:gd name="connsiteX14" fmla="*/ 2787092 w 3650285"/>
              <a:gd name="connsiteY14" fmla="*/ 826618 h 1163118"/>
              <a:gd name="connsiteX15" fmla="*/ 2984602 w 3650285"/>
              <a:gd name="connsiteY15" fmla="*/ 980237 h 1163118"/>
              <a:gd name="connsiteX16" fmla="*/ 3650285 w 3650285"/>
              <a:gd name="connsiteY16" fmla="*/ 965607 h 1163118"/>
              <a:gd name="connsiteX17" fmla="*/ 3650285 w 3650285"/>
              <a:gd name="connsiteY17" fmla="*/ 965607 h 1163118"/>
              <a:gd name="connsiteX0" fmla="*/ 0 w 3650285"/>
              <a:gd name="connsiteY0" fmla="*/ 1104596 h 1163118"/>
              <a:gd name="connsiteX1" fmla="*/ 512064 w 3650285"/>
              <a:gd name="connsiteY1" fmla="*/ 1104596 h 1163118"/>
              <a:gd name="connsiteX2" fmla="*/ 797357 w 3650285"/>
              <a:gd name="connsiteY2" fmla="*/ 716890 h 1163118"/>
              <a:gd name="connsiteX3" fmla="*/ 1097280 w 3650285"/>
              <a:gd name="connsiteY3" fmla="*/ 1163118 h 1163118"/>
              <a:gd name="connsiteX4" fmla="*/ 1258216 w 3650285"/>
              <a:gd name="connsiteY4" fmla="*/ 950977 h 1163118"/>
              <a:gd name="connsiteX5" fmla="*/ 1389889 w 3650285"/>
              <a:gd name="connsiteY5" fmla="*/ 1133856 h 1163118"/>
              <a:gd name="connsiteX6" fmla="*/ 1755648 w 3650285"/>
              <a:gd name="connsiteY6" fmla="*/ 0 h 1163118"/>
              <a:gd name="connsiteX7" fmla="*/ 1814170 w 3650285"/>
              <a:gd name="connsiteY7" fmla="*/ 972922 h 1163118"/>
              <a:gd name="connsiteX8" fmla="*/ 1953159 w 3650285"/>
              <a:gd name="connsiteY8" fmla="*/ 870509 h 1163118"/>
              <a:gd name="connsiteX9" fmla="*/ 1989735 w 3650285"/>
              <a:gd name="connsiteY9" fmla="*/ 987552 h 1163118"/>
              <a:gd name="connsiteX10" fmla="*/ 2187245 w 3650285"/>
              <a:gd name="connsiteY10" fmla="*/ 899770 h 1163118"/>
              <a:gd name="connsiteX11" fmla="*/ 2238452 w 3650285"/>
              <a:gd name="connsiteY11" fmla="*/ 1016813 h 1163118"/>
              <a:gd name="connsiteX12" fmla="*/ 2457908 w 3650285"/>
              <a:gd name="connsiteY12" fmla="*/ 643738 h 1163118"/>
              <a:gd name="connsiteX13" fmla="*/ 2706624 w 3650285"/>
              <a:gd name="connsiteY13" fmla="*/ 914400 h 1163118"/>
              <a:gd name="connsiteX14" fmla="*/ 2787092 w 3650285"/>
              <a:gd name="connsiteY14" fmla="*/ 826618 h 1163118"/>
              <a:gd name="connsiteX15" fmla="*/ 2984602 w 3650285"/>
              <a:gd name="connsiteY15" fmla="*/ 980237 h 1163118"/>
              <a:gd name="connsiteX16" fmla="*/ 3650285 w 3650285"/>
              <a:gd name="connsiteY16" fmla="*/ 965607 h 1163118"/>
              <a:gd name="connsiteX17" fmla="*/ 3650285 w 3650285"/>
              <a:gd name="connsiteY17" fmla="*/ 965607 h 1163118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14170 w 3650285"/>
              <a:gd name="connsiteY7" fmla="*/ 899770 h 1089966"/>
              <a:gd name="connsiteX8" fmla="*/ 1953159 w 3650285"/>
              <a:gd name="connsiteY8" fmla="*/ 797357 h 1089966"/>
              <a:gd name="connsiteX9" fmla="*/ 1989735 w 3650285"/>
              <a:gd name="connsiteY9" fmla="*/ 914400 h 1089966"/>
              <a:gd name="connsiteX10" fmla="*/ 2187245 w 3650285"/>
              <a:gd name="connsiteY10" fmla="*/ 826618 h 1089966"/>
              <a:gd name="connsiteX11" fmla="*/ 2238452 w 3650285"/>
              <a:gd name="connsiteY11" fmla="*/ 943661 h 1089966"/>
              <a:gd name="connsiteX12" fmla="*/ 2457908 w 3650285"/>
              <a:gd name="connsiteY12" fmla="*/ 570586 h 1089966"/>
              <a:gd name="connsiteX13" fmla="*/ 2706624 w 3650285"/>
              <a:gd name="connsiteY13" fmla="*/ 841248 h 1089966"/>
              <a:gd name="connsiteX14" fmla="*/ 2787092 w 3650285"/>
              <a:gd name="connsiteY14" fmla="*/ 753466 h 1089966"/>
              <a:gd name="connsiteX15" fmla="*/ 2984602 w 3650285"/>
              <a:gd name="connsiteY15" fmla="*/ 907085 h 1089966"/>
              <a:gd name="connsiteX16" fmla="*/ 3650285 w 3650285"/>
              <a:gd name="connsiteY16" fmla="*/ 892455 h 1089966"/>
              <a:gd name="connsiteX17" fmla="*/ 3650285 w 3650285"/>
              <a:gd name="connsiteY17" fmla="*/ 892455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53159 w 3650285"/>
              <a:gd name="connsiteY8" fmla="*/ 797357 h 1089966"/>
              <a:gd name="connsiteX9" fmla="*/ 1989735 w 3650285"/>
              <a:gd name="connsiteY9" fmla="*/ 914400 h 1089966"/>
              <a:gd name="connsiteX10" fmla="*/ 2187245 w 3650285"/>
              <a:gd name="connsiteY10" fmla="*/ 826618 h 1089966"/>
              <a:gd name="connsiteX11" fmla="*/ 2238452 w 3650285"/>
              <a:gd name="connsiteY11" fmla="*/ 943661 h 1089966"/>
              <a:gd name="connsiteX12" fmla="*/ 2457908 w 3650285"/>
              <a:gd name="connsiteY12" fmla="*/ 570586 h 1089966"/>
              <a:gd name="connsiteX13" fmla="*/ 2706624 w 3650285"/>
              <a:gd name="connsiteY13" fmla="*/ 841248 h 1089966"/>
              <a:gd name="connsiteX14" fmla="*/ 2787092 w 3650285"/>
              <a:gd name="connsiteY14" fmla="*/ 753466 h 1089966"/>
              <a:gd name="connsiteX15" fmla="*/ 2984602 w 3650285"/>
              <a:gd name="connsiteY15" fmla="*/ 907085 h 1089966"/>
              <a:gd name="connsiteX16" fmla="*/ 3650285 w 3650285"/>
              <a:gd name="connsiteY16" fmla="*/ 892455 h 1089966"/>
              <a:gd name="connsiteX17" fmla="*/ 3650285 w 3650285"/>
              <a:gd name="connsiteY17" fmla="*/ 892455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53159 w 3650285"/>
              <a:gd name="connsiteY8" fmla="*/ 797357 h 1089966"/>
              <a:gd name="connsiteX9" fmla="*/ 2040942 w 3650285"/>
              <a:gd name="connsiteY9" fmla="*/ 1016813 h 1089966"/>
              <a:gd name="connsiteX10" fmla="*/ 2187245 w 3650285"/>
              <a:gd name="connsiteY10" fmla="*/ 826618 h 1089966"/>
              <a:gd name="connsiteX11" fmla="*/ 2238452 w 3650285"/>
              <a:gd name="connsiteY11" fmla="*/ 943661 h 1089966"/>
              <a:gd name="connsiteX12" fmla="*/ 2457908 w 3650285"/>
              <a:gd name="connsiteY12" fmla="*/ 570586 h 1089966"/>
              <a:gd name="connsiteX13" fmla="*/ 2706624 w 3650285"/>
              <a:gd name="connsiteY13" fmla="*/ 841248 h 1089966"/>
              <a:gd name="connsiteX14" fmla="*/ 2787092 w 3650285"/>
              <a:gd name="connsiteY14" fmla="*/ 753466 h 1089966"/>
              <a:gd name="connsiteX15" fmla="*/ 2984602 w 3650285"/>
              <a:gd name="connsiteY15" fmla="*/ 907085 h 1089966"/>
              <a:gd name="connsiteX16" fmla="*/ 3650285 w 3650285"/>
              <a:gd name="connsiteY16" fmla="*/ 892455 h 1089966"/>
              <a:gd name="connsiteX17" fmla="*/ 3650285 w 3650285"/>
              <a:gd name="connsiteY17" fmla="*/ 892455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82420 w 3650285"/>
              <a:gd name="connsiteY8" fmla="*/ 870509 h 1089966"/>
              <a:gd name="connsiteX9" fmla="*/ 2040942 w 3650285"/>
              <a:gd name="connsiteY9" fmla="*/ 1016813 h 1089966"/>
              <a:gd name="connsiteX10" fmla="*/ 2187245 w 3650285"/>
              <a:gd name="connsiteY10" fmla="*/ 826618 h 1089966"/>
              <a:gd name="connsiteX11" fmla="*/ 2238452 w 3650285"/>
              <a:gd name="connsiteY11" fmla="*/ 943661 h 1089966"/>
              <a:gd name="connsiteX12" fmla="*/ 2457908 w 3650285"/>
              <a:gd name="connsiteY12" fmla="*/ 570586 h 1089966"/>
              <a:gd name="connsiteX13" fmla="*/ 2706624 w 3650285"/>
              <a:gd name="connsiteY13" fmla="*/ 841248 h 1089966"/>
              <a:gd name="connsiteX14" fmla="*/ 2787092 w 3650285"/>
              <a:gd name="connsiteY14" fmla="*/ 753466 h 1089966"/>
              <a:gd name="connsiteX15" fmla="*/ 2984602 w 3650285"/>
              <a:gd name="connsiteY15" fmla="*/ 907085 h 1089966"/>
              <a:gd name="connsiteX16" fmla="*/ 3650285 w 3650285"/>
              <a:gd name="connsiteY16" fmla="*/ 892455 h 1089966"/>
              <a:gd name="connsiteX17" fmla="*/ 3650285 w 3650285"/>
              <a:gd name="connsiteY17" fmla="*/ 892455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82420 w 3650285"/>
              <a:gd name="connsiteY8" fmla="*/ 870509 h 1089966"/>
              <a:gd name="connsiteX9" fmla="*/ 2040942 w 3650285"/>
              <a:gd name="connsiteY9" fmla="*/ 1016813 h 1089966"/>
              <a:gd name="connsiteX10" fmla="*/ 2172614 w 3650285"/>
              <a:gd name="connsiteY10" fmla="*/ 892455 h 1089966"/>
              <a:gd name="connsiteX11" fmla="*/ 2238452 w 3650285"/>
              <a:gd name="connsiteY11" fmla="*/ 943661 h 1089966"/>
              <a:gd name="connsiteX12" fmla="*/ 2457908 w 3650285"/>
              <a:gd name="connsiteY12" fmla="*/ 570586 h 1089966"/>
              <a:gd name="connsiteX13" fmla="*/ 2706624 w 3650285"/>
              <a:gd name="connsiteY13" fmla="*/ 841248 h 1089966"/>
              <a:gd name="connsiteX14" fmla="*/ 2787092 w 3650285"/>
              <a:gd name="connsiteY14" fmla="*/ 753466 h 1089966"/>
              <a:gd name="connsiteX15" fmla="*/ 2984602 w 3650285"/>
              <a:gd name="connsiteY15" fmla="*/ 907085 h 1089966"/>
              <a:gd name="connsiteX16" fmla="*/ 3650285 w 3650285"/>
              <a:gd name="connsiteY16" fmla="*/ 892455 h 1089966"/>
              <a:gd name="connsiteX17" fmla="*/ 3650285 w 3650285"/>
              <a:gd name="connsiteY17" fmla="*/ 892455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82420 w 3650285"/>
              <a:gd name="connsiteY8" fmla="*/ 870509 h 1089966"/>
              <a:gd name="connsiteX9" fmla="*/ 2040942 w 3650285"/>
              <a:gd name="connsiteY9" fmla="*/ 1016813 h 1089966"/>
              <a:gd name="connsiteX10" fmla="*/ 2172614 w 3650285"/>
              <a:gd name="connsiteY10" fmla="*/ 892455 h 1089966"/>
              <a:gd name="connsiteX11" fmla="*/ 2275028 w 3650285"/>
              <a:gd name="connsiteY11" fmla="*/ 994868 h 1089966"/>
              <a:gd name="connsiteX12" fmla="*/ 2457908 w 3650285"/>
              <a:gd name="connsiteY12" fmla="*/ 570586 h 1089966"/>
              <a:gd name="connsiteX13" fmla="*/ 2706624 w 3650285"/>
              <a:gd name="connsiteY13" fmla="*/ 841248 h 1089966"/>
              <a:gd name="connsiteX14" fmla="*/ 2787092 w 3650285"/>
              <a:gd name="connsiteY14" fmla="*/ 753466 h 1089966"/>
              <a:gd name="connsiteX15" fmla="*/ 2984602 w 3650285"/>
              <a:gd name="connsiteY15" fmla="*/ 907085 h 1089966"/>
              <a:gd name="connsiteX16" fmla="*/ 3650285 w 3650285"/>
              <a:gd name="connsiteY16" fmla="*/ 892455 h 1089966"/>
              <a:gd name="connsiteX17" fmla="*/ 3650285 w 3650285"/>
              <a:gd name="connsiteY17" fmla="*/ 892455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82420 w 3650285"/>
              <a:gd name="connsiteY8" fmla="*/ 870509 h 1089966"/>
              <a:gd name="connsiteX9" fmla="*/ 2040942 w 3650285"/>
              <a:gd name="connsiteY9" fmla="*/ 1016813 h 1089966"/>
              <a:gd name="connsiteX10" fmla="*/ 2172614 w 3650285"/>
              <a:gd name="connsiteY10" fmla="*/ 892455 h 1089966"/>
              <a:gd name="connsiteX11" fmla="*/ 2275028 w 3650285"/>
              <a:gd name="connsiteY11" fmla="*/ 994868 h 1089966"/>
              <a:gd name="connsiteX12" fmla="*/ 2457908 w 3650285"/>
              <a:gd name="connsiteY12" fmla="*/ 570586 h 1089966"/>
              <a:gd name="connsiteX13" fmla="*/ 2626156 w 3650285"/>
              <a:gd name="connsiteY13" fmla="*/ 929030 h 1089966"/>
              <a:gd name="connsiteX14" fmla="*/ 2787092 w 3650285"/>
              <a:gd name="connsiteY14" fmla="*/ 753466 h 1089966"/>
              <a:gd name="connsiteX15" fmla="*/ 2984602 w 3650285"/>
              <a:gd name="connsiteY15" fmla="*/ 907085 h 1089966"/>
              <a:gd name="connsiteX16" fmla="*/ 3650285 w 3650285"/>
              <a:gd name="connsiteY16" fmla="*/ 892455 h 1089966"/>
              <a:gd name="connsiteX17" fmla="*/ 3650285 w 3650285"/>
              <a:gd name="connsiteY17" fmla="*/ 892455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82420 w 3650285"/>
              <a:gd name="connsiteY8" fmla="*/ 870509 h 1089966"/>
              <a:gd name="connsiteX9" fmla="*/ 2040942 w 3650285"/>
              <a:gd name="connsiteY9" fmla="*/ 1016813 h 1089966"/>
              <a:gd name="connsiteX10" fmla="*/ 2172614 w 3650285"/>
              <a:gd name="connsiteY10" fmla="*/ 892455 h 1089966"/>
              <a:gd name="connsiteX11" fmla="*/ 2275028 w 3650285"/>
              <a:gd name="connsiteY11" fmla="*/ 994868 h 1089966"/>
              <a:gd name="connsiteX12" fmla="*/ 2457908 w 3650285"/>
              <a:gd name="connsiteY12" fmla="*/ 570586 h 1089966"/>
              <a:gd name="connsiteX13" fmla="*/ 2626156 w 3650285"/>
              <a:gd name="connsiteY13" fmla="*/ 929030 h 1089966"/>
              <a:gd name="connsiteX14" fmla="*/ 2772461 w 3650285"/>
              <a:gd name="connsiteY14" fmla="*/ 790042 h 1089966"/>
              <a:gd name="connsiteX15" fmla="*/ 2984602 w 3650285"/>
              <a:gd name="connsiteY15" fmla="*/ 907085 h 1089966"/>
              <a:gd name="connsiteX16" fmla="*/ 3650285 w 3650285"/>
              <a:gd name="connsiteY16" fmla="*/ 892455 h 1089966"/>
              <a:gd name="connsiteX17" fmla="*/ 3650285 w 3650285"/>
              <a:gd name="connsiteY17" fmla="*/ 892455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82420 w 3650285"/>
              <a:gd name="connsiteY8" fmla="*/ 870509 h 1089966"/>
              <a:gd name="connsiteX9" fmla="*/ 2040942 w 3650285"/>
              <a:gd name="connsiteY9" fmla="*/ 1016813 h 1089966"/>
              <a:gd name="connsiteX10" fmla="*/ 2172614 w 3650285"/>
              <a:gd name="connsiteY10" fmla="*/ 892455 h 1089966"/>
              <a:gd name="connsiteX11" fmla="*/ 2275028 w 3650285"/>
              <a:gd name="connsiteY11" fmla="*/ 994868 h 1089966"/>
              <a:gd name="connsiteX12" fmla="*/ 2457908 w 3650285"/>
              <a:gd name="connsiteY12" fmla="*/ 570586 h 1089966"/>
              <a:gd name="connsiteX13" fmla="*/ 2626156 w 3650285"/>
              <a:gd name="connsiteY13" fmla="*/ 929030 h 1089966"/>
              <a:gd name="connsiteX14" fmla="*/ 2772461 w 3650285"/>
              <a:gd name="connsiteY14" fmla="*/ 790042 h 1089966"/>
              <a:gd name="connsiteX15" fmla="*/ 2896819 w 3650285"/>
              <a:gd name="connsiteY15" fmla="*/ 987552 h 1089966"/>
              <a:gd name="connsiteX16" fmla="*/ 3650285 w 3650285"/>
              <a:gd name="connsiteY16" fmla="*/ 892455 h 1089966"/>
              <a:gd name="connsiteX17" fmla="*/ 3650285 w 3650285"/>
              <a:gd name="connsiteY17" fmla="*/ 892455 h 1089966"/>
              <a:gd name="connsiteX0" fmla="*/ 0 w 3710038"/>
              <a:gd name="connsiteY0" fmla="*/ 1031444 h 1089966"/>
              <a:gd name="connsiteX1" fmla="*/ 512064 w 3710038"/>
              <a:gd name="connsiteY1" fmla="*/ 1031444 h 1089966"/>
              <a:gd name="connsiteX2" fmla="*/ 797357 w 3710038"/>
              <a:gd name="connsiteY2" fmla="*/ 643738 h 1089966"/>
              <a:gd name="connsiteX3" fmla="*/ 1097280 w 3710038"/>
              <a:gd name="connsiteY3" fmla="*/ 1089966 h 1089966"/>
              <a:gd name="connsiteX4" fmla="*/ 1258216 w 3710038"/>
              <a:gd name="connsiteY4" fmla="*/ 877825 h 1089966"/>
              <a:gd name="connsiteX5" fmla="*/ 1389889 w 3710038"/>
              <a:gd name="connsiteY5" fmla="*/ 1060704 h 1089966"/>
              <a:gd name="connsiteX6" fmla="*/ 1609344 w 3710038"/>
              <a:gd name="connsiteY6" fmla="*/ 0 h 1089966"/>
              <a:gd name="connsiteX7" fmla="*/ 1865376 w 3710038"/>
              <a:gd name="connsiteY7" fmla="*/ 1024128 h 1089966"/>
              <a:gd name="connsiteX8" fmla="*/ 1982420 w 3710038"/>
              <a:gd name="connsiteY8" fmla="*/ 870509 h 1089966"/>
              <a:gd name="connsiteX9" fmla="*/ 2040942 w 3710038"/>
              <a:gd name="connsiteY9" fmla="*/ 1016813 h 1089966"/>
              <a:gd name="connsiteX10" fmla="*/ 2172614 w 3710038"/>
              <a:gd name="connsiteY10" fmla="*/ 892455 h 1089966"/>
              <a:gd name="connsiteX11" fmla="*/ 2275028 w 3710038"/>
              <a:gd name="connsiteY11" fmla="*/ 994868 h 1089966"/>
              <a:gd name="connsiteX12" fmla="*/ 2457908 w 3710038"/>
              <a:gd name="connsiteY12" fmla="*/ 570586 h 1089966"/>
              <a:gd name="connsiteX13" fmla="*/ 2626156 w 3710038"/>
              <a:gd name="connsiteY13" fmla="*/ 929030 h 1089966"/>
              <a:gd name="connsiteX14" fmla="*/ 2772461 w 3710038"/>
              <a:gd name="connsiteY14" fmla="*/ 790042 h 1089966"/>
              <a:gd name="connsiteX15" fmla="*/ 2896819 w 3710038"/>
              <a:gd name="connsiteY15" fmla="*/ 987552 h 1089966"/>
              <a:gd name="connsiteX16" fmla="*/ 3650285 w 3710038"/>
              <a:gd name="connsiteY16" fmla="*/ 892455 h 1089966"/>
              <a:gd name="connsiteX17" fmla="*/ 3664916 w 3710038"/>
              <a:gd name="connsiteY17" fmla="*/ 1053390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82420 w 3650285"/>
              <a:gd name="connsiteY8" fmla="*/ 870509 h 1089966"/>
              <a:gd name="connsiteX9" fmla="*/ 2040942 w 3650285"/>
              <a:gd name="connsiteY9" fmla="*/ 1016813 h 1089966"/>
              <a:gd name="connsiteX10" fmla="*/ 2172614 w 3650285"/>
              <a:gd name="connsiteY10" fmla="*/ 892455 h 1089966"/>
              <a:gd name="connsiteX11" fmla="*/ 2275028 w 3650285"/>
              <a:gd name="connsiteY11" fmla="*/ 994868 h 1089966"/>
              <a:gd name="connsiteX12" fmla="*/ 2457908 w 3650285"/>
              <a:gd name="connsiteY12" fmla="*/ 570586 h 1089966"/>
              <a:gd name="connsiteX13" fmla="*/ 2626156 w 3650285"/>
              <a:gd name="connsiteY13" fmla="*/ 929030 h 1089966"/>
              <a:gd name="connsiteX14" fmla="*/ 2772461 w 3650285"/>
              <a:gd name="connsiteY14" fmla="*/ 790042 h 1089966"/>
              <a:gd name="connsiteX15" fmla="*/ 2896819 w 3650285"/>
              <a:gd name="connsiteY15" fmla="*/ 987552 h 1089966"/>
              <a:gd name="connsiteX16" fmla="*/ 3650285 w 3650285"/>
              <a:gd name="connsiteY16" fmla="*/ 892455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82420 w 3650285"/>
              <a:gd name="connsiteY8" fmla="*/ 870509 h 1089966"/>
              <a:gd name="connsiteX9" fmla="*/ 2040942 w 3650285"/>
              <a:gd name="connsiteY9" fmla="*/ 1016813 h 1089966"/>
              <a:gd name="connsiteX10" fmla="*/ 2172614 w 3650285"/>
              <a:gd name="connsiteY10" fmla="*/ 892455 h 1089966"/>
              <a:gd name="connsiteX11" fmla="*/ 2275028 w 3650285"/>
              <a:gd name="connsiteY11" fmla="*/ 994868 h 1089966"/>
              <a:gd name="connsiteX12" fmla="*/ 2457908 w 3650285"/>
              <a:gd name="connsiteY12" fmla="*/ 570586 h 1089966"/>
              <a:gd name="connsiteX13" fmla="*/ 2626156 w 3650285"/>
              <a:gd name="connsiteY13" fmla="*/ 929030 h 1089966"/>
              <a:gd name="connsiteX14" fmla="*/ 2772461 w 3650285"/>
              <a:gd name="connsiteY14" fmla="*/ 790042 h 1089966"/>
              <a:gd name="connsiteX15" fmla="*/ 2896819 w 3650285"/>
              <a:gd name="connsiteY15" fmla="*/ 987552 h 1089966"/>
              <a:gd name="connsiteX16" fmla="*/ 3650285 w 3650285"/>
              <a:gd name="connsiteY16" fmla="*/ 965607 h 1089966"/>
              <a:gd name="connsiteX0" fmla="*/ 0 w 3650285"/>
              <a:gd name="connsiteY0" fmla="*/ 1031444 h 1089966"/>
              <a:gd name="connsiteX1" fmla="*/ 512064 w 3650285"/>
              <a:gd name="connsiteY1" fmla="*/ 1031444 h 1089966"/>
              <a:gd name="connsiteX2" fmla="*/ 797357 w 3650285"/>
              <a:gd name="connsiteY2" fmla="*/ 643738 h 1089966"/>
              <a:gd name="connsiteX3" fmla="*/ 1097280 w 3650285"/>
              <a:gd name="connsiteY3" fmla="*/ 1089966 h 1089966"/>
              <a:gd name="connsiteX4" fmla="*/ 1258216 w 3650285"/>
              <a:gd name="connsiteY4" fmla="*/ 877825 h 1089966"/>
              <a:gd name="connsiteX5" fmla="*/ 1389889 w 3650285"/>
              <a:gd name="connsiteY5" fmla="*/ 1060704 h 1089966"/>
              <a:gd name="connsiteX6" fmla="*/ 1609344 w 3650285"/>
              <a:gd name="connsiteY6" fmla="*/ 0 h 1089966"/>
              <a:gd name="connsiteX7" fmla="*/ 1865376 w 3650285"/>
              <a:gd name="connsiteY7" fmla="*/ 1024128 h 1089966"/>
              <a:gd name="connsiteX8" fmla="*/ 1982420 w 3650285"/>
              <a:gd name="connsiteY8" fmla="*/ 870509 h 1089966"/>
              <a:gd name="connsiteX9" fmla="*/ 2040942 w 3650285"/>
              <a:gd name="connsiteY9" fmla="*/ 1016813 h 1089966"/>
              <a:gd name="connsiteX10" fmla="*/ 2172614 w 3650285"/>
              <a:gd name="connsiteY10" fmla="*/ 892455 h 1089966"/>
              <a:gd name="connsiteX11" fmla="*/ 2275028 w 3650285"/>
              <a:gd name="connsiteY11" fmla="*/ 994868 h 1089966"/>
              <a:gd name="connsiteX12" fmla="*/ 2457908 w 3650285"/>
              <a:gd name="connsiteY12" fmla="*/ 570586 h 1089966"/>
              <a:gd name="connsiteX13" fmla="*/ 2626156 w 3650285"/>
              <a:gd name="connsiteY13" fmla="*/ 929030 h 1089966"/>
              <a:gd name="connsiteX14" fmla="*/ 2772461 w 3650285"/>
              <a:gd name="connsiteY14" fmla="*/ 790042 h 1089966"/>
              <a:gd name="connsiteX15" fmla="*/ 2896819 w 3650285"/>
              <a:gd name="connsiteY15" fmla="*/ 987552 h 1089966"/>
              <a:gd name="connsiteX16" fmla="*/ 3650285 w 3650285"/>
              <a:gd name="connsiteY16" fmla="*/ 965607 h 1089966"/>
              <a:gd name="connsiteX0" fmla="*/ 0 w 3664916"/>
              <a:gd name="connsiteY0" fmla="*/ 1031444 h 1089966"/>
              <a:gd name="connsiteX1" fmla="*/ 512064 w 3664916"/>
              <a:gd name="connsiteY1" fmla="*/ 1031444 h 1089966"/>
              <a:gd name="connsiteX2" fmla="*/ 797357 w 3664916"/>
              <a:gd name="connsiteY2" fmla="*/ 643738 h 1089966"/>
              <a:gd name="connsiteX3" fmla="*/ 1097280 w 3664916"/>
              <a:gd name="connsiteY3" fmla="*/ 1089966 h 1089966"/>
              <a:gd name="connsiteX4" fmla="*/ 1258216 w 3664916"/>
              <a:gd name="connsiteY4" fmla="*/ 877825 h 1089966"/>
              <a:gd name="connsiteX5" fmla="*/ 1389889 w 3664916"/>
              <a:gd name="connsiteY5" fmla="*/ 1060704 h 1089966"/>
              <a:gd name="connsiteX6" fmla="*/ 1609344 w 3664916"/>
              <a:gd name="connsiteY6" fmla="*/ 0 h 1089966"/>
              <a:gd name="connsiteX7" fmla="*/ 1865376 w 3664916"/>
              <a:gd name="connsiteY7" fmla="*/ 1024128 h 1089966"/>
              <a:gd name="connsiteX8" fmla="*/ 1982420 w 3664916"/>
              <a:gd name="connsiteY8" fmla="*/ 870509 h 1089966"/>
              <a:gd name="connsiteX9" fmla="*/ 2040942 w 3664916"/>
              <a:gd name="connsiteY9" fmla="*/ 1016813 h 1089966"/>
              <a:gd name="connsiteX10" fmla="*/ 2172614 w 3664916"/>
              <a:gd name="connsiteY10" fmla="*/ 892455 h 1089966"/>
              <a:gd name="connsiteX11" fmla="*/ 2275028 w 3664916"/>
              <a:gd name="connsiteY11" fmla="*/ 994868 h 1089966"/>
              <a:gd name="connsiteX12" fmla="*/ 2457908 w 3664916"/>
              <a:gd name="connsiteY12" fmla="*/ 570586 h 1089966"/>
              <a:gd name="connsiteX13" fmla="*/ 2626156 w 3664916"/>
              <a:gd name="connsiteY13" fmla="*/ 929030 h 1089966"/>
              <a:gd name="connsiteX14" fmla="*/ 2772461 w 3664916"/>
              <a:gd name="connsiteY14" fmla="*/ 790042 h 1089966"/>
              <a:gd name="connsiteX15" fmla="*/ 2896819 w 3664916"/>
              <a:gd name="connsiteY15" fmla="*/ 987552 h 1089966"/>
              <a:gd name="connsiteX16" fmla="*/ 3664916 w 3664916"/>
              <a:gd name="connsiteY16" fmla="*/ 943661 h 1089966"/>
              <a:gd name="connsiteX0" fmla="*/ 0 w 3686861"/>
              <a:gd name="connsiteY0" fmla="*/ 1031444 h 1089966"/>
              <a:gd name="connsiteX1" fmla="*/ 512064 w 3686861"/>
              <a:gd name="connsiteY1" fmla="*/ 1031444 h 1089966"/>
              <a:gd name="connsiteX2" fmla="*/ 797357 w 3686861"/>
              <a:gd name="connsiteY2" fmla="*/ 643738 h 1089966"/>
              <a:gd name="connsiteX3" fmla="*/ 1097280 w 3686861"/>
              <a:gd name="connsiteY3" fmla="*/ 1089966 h 1089966"/>
              <a:gd name="connsiteX4" fmla="*/ 1258216 w 3686861"/>
              <a:gd name="connsiteY4" fmla="*/ 877825 h 1089966"/>
              <a:gd name="connsiteX5" fmla="*/ 1389889 w 3686861"/>
              <a:gd name="connsiteY5" fmla="*/ 1060704 h 1089966"/>
              <a:gd name="connsiteX6" fmla="*/ 1609344 w 3686861"/>
              <a:gd name="connsiteY6" fmla="*/ 0 h 1089966"/>
              <a:gd name="connsiteX7" fmla="*/ 1865376 w 3686861"/>
              <a:gd name="connsiteY7" fmla="*/ 1024128 h 1089966"/>
              <a:gd name="connsiteX8" fmla="*/ 1982420 w 3686861"/>
              <a:gd name="connsiteY8" fmla="*/ 870509 h 1089966"/>
              <a:gd name="connsiteX9" fmla="*/ 2040942 w 3686861"/>
              <a:gd name="connsiteY9" fmla="*/ 1016813 h 1089966"/>
              <a:gd name="connsiteX10" fmla="*/ 2172614 w 3686861"/>
              <a:gd name="connsiteY10" fmla="*/ 892455 h 1089966"/>
              <a:gd name="connsiteX11" fmla="*/ 2275028 w 3686861"/>
              <a:gd name="connsiteY11" fmla="*/ 994868 h 1089966"/>
              <a:gd name="connsiteX12" fmla="*/ 2457908 w 3686861"/>
              <a:gd name="connsiteY12" fmla="*/ 570586 h 1089966"/>
              <a:gd name="connsiteX13" fmla="*/ 2626156 w 3686861"/>
              <a:gd name="connsiteY13" fmla="*/ 929030 h 1089966"/>
              <a:gd name="connsiteX14" fmla="*/ 2772461 w 3686861"/>
              <a:gd name="connsiteY14" fmla="*/ 790042 h 1089966"/>
              <a:gd name="connsiteX15" fmla="*/ 2896819 w 3686861"/>
              <a:gd name="connsiteY15" fmla="*/ 987552 h 1089966"/>
              <a:gd name="connsiteX16" fmla="*/ 3686861 w 3686861"/>
              <a:gd name="connsiteY16" fmla="*/ 972922 h 1089966"/>
              <a:gd name="connsiteX0" fmla="*/ 0 w 3686861"/>
              <a:gd name="connsiteY0" fmla="*/ 1031444 h 1352359"/>
              <a:gd name="connsiteX1" fmla="*/ 512064 w 3686861"/>
              <a:gd name="connsiteY1" fmla="*/ 1031444 h 1352359"/>
              <a:gd name="connsiteX2" fmla="*/ 797357 w 3686861"/>
              <a:gd name="connsiteY2" fmla="*/ 643738 h 1352359"/>
              <a:gd name="connsiteX3" fmla="*/ 962108 w 3686861"/>
              <a:gd name="connsiteY3" fmla="*/ 1352359 h 1352359"/>
              <a:gd name="connsiteX4" fmla="*/ 1258216 w 3686861"/>
              <a:gd name="connsiteY4" fmla="*/ 877825 h 1352359"/>
              <a:gd name="connsiteX5" fmla="*/ 1389889 w 3686861"/>
              <a:gd name="connsiteY5" fmla="*/ 1060704 h 1352359"/>
              <a:gd name="connsiteX6" fmla="*/ 1609344 w 3686861"/>
              <a:gd name="connsiteY6" fmla="*/ 0 h 1352359"/>
              <a:gd name="connsiteX7" fmla="*/ 1865376 w 3686861"/>
              <a:gd name="connsiteY7" fmla="*/ 1024128 h 1352359"/>
              <a:gd name="connsiteX8" fmla="*/ 1982420 w 3686861"/>
              <a:gd name="connsiteY8" fmla="*/ 870509 h 1352359"/>
              <a:gd name="connsiteX9" fmla="*/ 2040942 w 3686861"/>
              <a:gd name="connsiteY9" fmla="*/ 1016813 h 1352359"/>
              <a:gd name="connsiteX10" fmla="*/ 2172614 w 3686861"/>
              <a:gd name="connsiteY10" fmla="*/ 892455 h 1352359"/>
              <a:gd name="connsiteX11" fmla="*/ 2275028 w 3686861"/>
              <a:gd name="connsiteY11" fmla="*/ 994868 h 1352359"/>
              <a:gd name="connsiteX12" fmla="*/ 2457908 w 3686861"/>
              <a:gd name="connsiteY12" fmla="*/ 570586 h 1352359"/>
              <a:gd name="connsiteX13" fmla="*/ 2626156 w 3686861"/>
              <a:gd name="connsiteY13" fmla="*/ 929030 h 1352359"/>
              <a:gd name="connsiteX14" fmla="*/ 2772461 w 3686861"/>
              <a:gd name="connsiteY14" fmla="*/ 790042 h 1352359"/>
              <a:gd name="connsiteX15" fmla="*/ 2896819 w 3686861"/>
              <a:gd name="connsiteY15" fmla="*/ 987552 h 1352359"/>
              <a:gd name="connsiteX16" fmla="*/ 3686861 w 3686861"/>
              <a:gd name="connsiteY16" fmla="*/ 972922 h 1352359"/>
              <a:gd name="connsiteX0" fmla="*/ 0 w 3686861"/>
              <a:gd name="connsiteY0" fmla="*/ 1031444 h 1352359"/>
              <a:gd name="connsiteX1" fmla="*/ 512064 w 3686861"/>
              <a:gd name="connsiteY1" fmla="*/ 1031444 h 1352359"/>
              <a:gd name="connsiteX2" fmla="*/ 717844 w 3686861"/>
              <a:gd name="connsiteY2" fmla="*/ 619884 h 1352359"/>
              <a:gd name="connsiteX3" fmla="*/ 962108 w 3686861"/>
              <a:gd name="connsiteY3" fmla="*/ 1352359 h 1352359"/>
              <a:gd name="connsiteX4" fmla="*/ 1258216 w 3686861"/>
              <a:gd name="connsiteY4" fmla="*/ 877825 h 1352359"/>
              <a:gd name="connsiteX5" fmla="*/ 1389889 w 3686861"/>
              <a:gd name="connsiteY5" fmla="*/ 1060704 h 1352359"/>
              <a:gd name="connsiteX6" fmla="*/ 1609344 w 3686861"/>
              <a:gd name="connsiteY6" fmla="*/ 0 h 1352359"/>
              <a:gd name="connsiteX7" fmla="*/ 1865376 w 3686861"/>
              <a:gd name="connsiteY7" fmla="*/ 1024128 h 1352359"/>
              <a:gd name="connsiteX8" fmla="*/ 1982420 w 3686861"/>
              <a:gd name="connsiteY8" fmla="*/ 870509 h 1352359"/>
              <a:gd name="connsiteX9" fmla="*/ 2040942 w 3686861"/>
              <a:gd name="connsiteY9" fmla="*/ 1016813 h 1352359"/>
              <a:gd name="connsiteX10" fmla="*/ 2172614 w 3686861"/>
              <a:gd name="connsiteY10" fmla="*/ 892455 h 1352359"/>
              <a:gd name="connsiteX11" fmla="*/ 2275028 w 3686861"/>
              <a:gd name="connsiteY11" fmla="*/ 994868 h 1352359"/>
              <a:gd name="connsiteX12" fmla="*/ 2457908 w 3686861"/>
              <a:gd name="connsiteY12" fmla="*/ 570586 h 1352359"/>
              <a:gd name="connsiteX13" fmla="*/ 2626156 w 3686861"/>
              <a:gd name="connsiteY13" fmla="*/ 929030 h 1352359"/>
              <a:gd name="connsiteX14" fmla="*/ 2772461 w 3686861"/>
              <a:gd name="connsiteY14" fmla="*/ 790042 h 1352359"/>
              <a:gd name="connsiteX15" fmla="*/ 2896819 w 3686861"/>
              <a:gd name="connsiteY15" fmla="*/ 987552 h 1352359"/>
              <a:gd name="connsiteX16" fmla="*/ 3686861 w 3686861"/>
              <a:gd name="connsiteY16" fmla="*/ 972922 h 1352359"/>
              <a:gd name="connsiteX0" fmla="*/ 0 w 3686861"/>
              <a:gd name="connsiteY0" fmla="*/ 1031444 h 1352359"/>
              <a:gd name="connsiteX1" fmla="*/ 512064 w 3686861"/>
              <a:gd name="connsiteY1" fmla="*/ 1031444 h 1352359"/>
              <a:gd name="connsiteX2" fmla="*/ 717844 w 3686861"/>
              <a:gd name="connsiteY2" fmla="*/ 619884 h 1352359"/>
              <a:gd name="connsiteX3" fmla="*/ 962108 w 3686861"/>
              <a:gd name="connsiteY3" fmla="*/ 1352359 h 1352359"/>
              <a:gd name="connsiteX4" fmla="*/ 1091239 w 3686861"/>
              <a:gd name="connsiteY4" fmla="*/ 814215 h 1352359"/>
              <a:gd name="connsiteX5" fmla="*/ 1389889 w 3686861"/>
              <a:gd name="connsiteY5" fmla="*/ 1060704 h 1352359"/>
              <a:gd name="connsiteX6" fmla="*/ 1609344 w 3686861"/>
              <a:gd name="connsiteY6" fmla="*/ 0 h 1352359"/>
              <a:gd name="connsiteX7" fmla="*/ 1865376 w 3686861"/>
              <a:gd name="connsiteY7" fmla="*/ 1024128 h 1352359"/>
              <a:gd name="connsiteX8" fmla="*/ 1982420 w 3686861"/>
              <a:gd name="connsiteY8" fmla="*/ 870509 h 1352359"/>
              <a:gd name="connsiteX9" fmla="*/ 2040942 w 3686861"/>
              <a:gd name="connsiteY9" fmla="*/ 1016813 h 1352359"/>
              <a:gd name="connsiteX10" fmla="*/ 2172614 w 3686861"/>
              <a:gd name="connsiteY10" fmla="*/ 892455 h 1352359"/>
              <a:gd name="connsiteX11" fmla="*/ 2275028 w 3686861"/>
              <a:gd name="connsiteY11" fmla="*/ 994868 h 1352359"/>
              <a:gd name="connsiteX12" fmla="*/ 2457908 w 3686861"/>
              <a:gd name="connsiteY12" fmla="*/ 570586 h 1352359"/>
              <a:gd name="connsiteX13" fmla="*/ 2626156 w 3686861"/>
              <a:gd name="connsiteY13" fmla="*/ 929030 h 1352359"/>
              <a:gd name="connsiteX14" fmla="*/ 2772461 w 3686861"/>
              <a:gd name="connsiteY14" fmla="*/ 790042 h 1352359"/>
              <a:gd name="connsiteX15" fmla="*/ 2896819 w 3686861"/>
              <a:gd name="connsiteY15" fmla="*/ 987552 h 1352359"/>
              <a:gd name="connsiteX16" fmla="*/ 3686861 w 3686861"/>
              <a:gd name="connsiteY16" fmla="*/ 972922 h 1352359"/>
              <a:gd name="connsiteX0" fmla="*/ 0 w 3686861"/>
              <a:gd name="connsiteY0" fmla="*/ 1031444 h 1328505"/>
              <a:gd name="connsiteX1" fmla="*/ 512064 w 3686861"/>
              <a:gd name="connsiteY1" fmla="*/ 1031444 h 1328505"/>
              <a:gd name="connsiteX2" fmla="*/ 717844 w 3686861"/>
              <a:gd name="connsiteY2" fmla="*/ 619884 h 1328505"/>
              <a:gd name="connsiteX3" fmla="*/ 834887 w 3686861"/>
              <a:gd name="connsiteY3" fmla="*/ 1328505 h 1328505"/>
              <a:gd name="connsiteX4" fmla="*/ 1091239 w 3686861"/>
              <a:gd name="connsiteY4" fmla="*/ 814215 h 1328505"/>
              <a:gd name="connsiteX5" fmla="*/ 1389889 w 3686861"/>
              <a:gd name="connsiteY5" fmla="*/ 1060704 h 1328505"/>
              <a:gd name="connsiteX6" fmla="*/ 1609344 w 3686861"/>
              <a:gd name="connsiteY6" fmla="*/ 0 h 1328505"/>
              <a:gd name="connsiteX7" fmla="*/ 1865376 w 3686861"/>
              <a:gd name="connsiteY7" fmla="*/ 1024128 h 1328505"/>
              <a:gd name="connsiteX8" fmla="*/ 1982420 w 3686861"/>
              <a:gd name="connsiteY8" fmla="*/ 870509 h 1328505"/>
              <a:gd name="connsiteX9" fmla="*/ 2040942 w 3686861"/>
              <a:gd name="connsiteY9" fmla="*/ 1016813 h 1328505"/>
              <a:gd name="connsiteX10" fmla="*/ 2172614 w 3686861"/>
              <a:gd name="connsiteY10" fmla="*/ 892455 h 1328505"/>
              <a:gd name="connsiteX11" fmla="*/ 2275028 w 3686861"/>
              <a:gd name="connsiteY11" fmla="*/ 994868 h 1328505"/>
              <a:gd name="connsiteX12" fmla="*/ 2457908 w 3686861"/>
              <a:gd name="connsiteY12" fmla="*/ 570586 h 1328505"/>
              <a:gd name="connsiteX13" fmla="*/ 2626156 w 3686861"/>
              <a:gd name="connsiteY13" fmla="*/ 929030 h 1328505"/>
              <a:gd name="connsiteX14" fmla="*/ 2772461 w 3686861"/>
              <a:gd name="connsiteY14" fmla="*/ 790042 h 1328505"/>
              <a:gd name="connsiteX15" fmla="*/ 2896819 w 3686861"/>
              <a:gd name="connsiteY15" fmla="*/ 987552 h 1328505"/>
              <a:gd name="connsiteX16" fmla="*/ 3686861 w 3686861"/>
              <a:gd name="connsiteY16" fmla="*/ 972922 h 1328505"/>
              <a:gd name="connsiteX0" fmla="*/ 0 w 3686861"/>
              <a:gd name="connsiteY0" fmla="*/ 1031444 h 1328505"/>
              <a:gd name="connsiteX1" fmla="*/ 512064 w 3686861"/>
              <a:gd name="connsiteY1" fmla="*/ 1031444 h 1328505"/>
              <a:gd name="connsiteX2" fmla="*/ 717844 w 3686861"/>
              <a:gd name="connsiteY2" fmla="*/ 619884 h 1328505"/>
              <a:gd name="connsiteX3" fmla="*/ 834887 w 3686861"/>
              <a:gd name="connsiteY3" fmla="*/ 1328505 h 1328505"/>
              <a:gd name="connsiteX4" fmla="*/ 1091239 w 3686861"/>
              <a:gd name="connsiteY4" fmla="*/ 814215 h 1328505"/>
              <a:gd name="connsiteX5" fmla="*/ 1238814 w 3686861"/>
              <a:gd name="connsiteY5" fmla="*/ 1076607 h 1328505"/>
              <a:gd name="connsiteX6" fmla="*/ 1609344 w 3686861"/>
              <a:gd name="connsiteY6" fmla="*/ 0 h 1328505"/>
              <a:gd name="connsiteX7" fmla="*/ 1865376 w 3686861"/>
              <a:gd name="connsiteY7" fmla="*/ 1024128 h 1328505"/>
              <a:gd name="connsiteX8" fmla="*/ 1982420 w 3686861"/>
              <a:gd name="connsiteY8" fmla="*/ 870509 h 1328505"/>
              <a:gd name="connsiteX9" fmla="*/ 2040942 w 3686861"/>
              <a:gd name="connsiteY9" fmla="*/ 1016813 h 1328505"/>
              <a:gd name="connsiteX10" fmla="*/ 2172614 w 3686861"/>
              <a:gd name="connsiteY10" fmla="*/ 892455 h 1328505"/>
              <a:gd name="connsiteX11" fmla="*/ 2275028 w 3686861"/>
              <a:gd name="connsiteY11" fmla="*/ 994868 h 1328505"/>
              <a:gd name="connsiteX12" fmla="*/ 2457908 w 3686861"/>
              <a:gd name="connsiteY12" fmla="*/ 570586 h 1328505"/>
              <a:gd name="connsiteX13" fmla="*/ 2626156 w 3686861"/>
              <a:gd name="connsiteY13" fmla="*/ 929030 h 1328505"/>
              <a:gd name="connsiteX14" fmla="*/ 2772461 w 3686861"/>
              <a:gd name="connsiteY14" fmla="*/ 790042 h 1328505"/>
              <a:gd name="connsiteX15" fmla="*/ 2896819 w 3686861"/>
              <a:gd name="connsiteY15" fmla="*/ 987552 h 1328505"/>
              <a:gd name="connsiteX16" fmla="*/ 3686861 w 3686861"/>
              <a:gd name="connsiteY16" fmla="*/ 972922 h 1328505"/>
              <a:gd name="connsiteX0" fmla="*/ 0 w 3686861"/>
              <a:gd name="connsiteY0" fmla="*/ 1031444 h 1328505"/>
              <a:gd name="connsiteX1" fmla="*/ 512064 w 3686861"/>
              <a:gd name="connsiteY1" fmla="*/ 1031444 h 1328505"/>
              <a:gd name="connsiteX2" fmla="*/ 717844 w 3686861"/>
              <a:gd name="connsiteY2" fmla="*/ 619884 h 1328505"/>
              <a:gd name="connsiteX3" fmla="*/ 834887 w 3686861"/>
              <a:gd name="connsiteY3" fmla="*/ 1328505 h 1328505"/>
              <a:gd name="connsiteX4" fmla="*/ 1059434 w 3686861"/>
              <a:gd name="connsiteY4" fmla="*/ 798313 h 1328505"/>
              <a:gd name="connsiteX5" fmla="*/ 1238814 w 3686861"/>
              <a:gd name="connsiteY5" fmla="*/ 1076607 h 1328505"/>
              <a:gd name="connsiteX6" fmla="*/ 1609344 w 3686861"/>
              <a:gd name="connsiteY6" fmla="*/ 0 h 1328505"/>
              <a:gd name="connsiteX7" fmla="*/ 1865376 w 3686861"/>
              <a:gd name="connsiteY7" fmla="*/ 1024128 h 1328505"/>
              <a:gd name="connsiteX8" fmla="*/ 1982420 w 3686861"/>
              <a:gd name="connsiteY8" fmla="*/ 870509 h 1328505"/>
              <a:gd name="connsiteX9" fmla="*/ 2040942 w 3686861"/>
              <a:gd name="connsiteY9" fmla="*/ 1016813 h 1328505"/>
              <a:gd name="connsiteX10" fmla="*/ 2172614 w 3686861"/>
              <a:gd name="connsiteY10" fmla="*/ 892455 h 1328505"/>
              <a:gd name="connsiteX11" fmla="*/ 2275028 w 3686861"/>
              <a:gd name="connsiteY11" fmla="*/ 994868 h 1328505"/>
              <a:gd name="connsiteX12" fmla="*/ 2457908 w 3686861"/>
              <a:gd name="connsiteY12" fmla="*/ 570586 h 1328505"/>
              <a:gd name="connsiteX13" fmla="*/ 2626156 w 3686861"/>
              <a:gd name="connsiteY13" fmla="*/ 929030 h 1328505"/>
              <a:gd name="connsiteX14" fmla="*/ 2772461 w 3686861"/>
              <a:gd name="connsiteY14" fmla="*/ 790042 h 1328505"/>
              <a:gd name="connsiteX15" fmla="*/ 2896819 w 3686861"/>
              <a:gd name="connsiteY15" fmla="*/ 987552 h 1328505"/>
              <a:gd name="connsiteX16" fmla="*/ 3686861 w 3686861"/>
              <a:gd name="connsiteY16" fmla="*/ 972922 h 1328505"/>
              <a:gd name="connsiteX0" fmla="*/ 0 w 3686861"/>
              <a:gd name="connsiteY0" fmla="*/ 1031444 h 1328505"/>
              <a:gd name="connsiteX1" fmla="*/ 512064 w 3686861"/>
              <a:gd name="connsiteY1" fmla="*/ 1031444 h 1328505"/>
              <a:gd name="connsiteX2" fmla="*/ 717844 w 3686861"/>
              <a:gd name="connsiteY2" fmla="*/ 619884 h 1328505"/>
              <a:gd name="connsiteX3" fmla="*/ 834887 w 3686861"/>
              <a:gd name="connsiteY3" fmla="*/ 1328505 h 1328505"/>
              <a:gd name="connsiteX4" fmla="*/ 1059434 w 3686861"/>
              <a:gd name="connsiteY4" fmla="*/ 798313 h 1328505"/>
              <a:gd name="connsiteX5" fmla="*/ 1119544 w 3686861"/>
              <a:gd name="connsiteY5" fmla="*/ 1076607 h 1328505"/>
              <a:gd name="connsiteX6" fmla="*/ 1609344 w 3686861"/>
              <a:gd name="connsiteY6" fmla="*/ 0 h 1328505"/>
              <a:gd name="connsiteX7" fmla="*/ 1865376 w 3686861"/>
              <a:gd name="connsiteY7" fmla="*/ 1024128 h 1328505"/>
              <a:gd name="connsiteX8" fmla="*/ 1982420 w 3686861"/>
              <a:gd name="connsiteY8" fmla="*/ 870509 h 1328505"/>
              <a:gd name="connsiteX9" fmla="*/ 2040942 w 3686861"/>
              <a:gd name="connsiteY9" fmla="*/ 1016813 h 1328505"/>
              <a:gd name="connsiteX10" fmla="*/ 2172614 w 3686861"/>
              <a:gd name="connsiteY10" fmla="*/ 892455 h 1328505"/>
              <a:gd name="connsiteX11" fmla="*/ 2275028 w 3686861"/>
              <a:gd name="connsiteY11" fmla="*/ 994868 h 1328505"/>
              <a:gd name="connsiteX12" fmla="*/ 2457908 w 3686861"/>
              <a:gd name="connsiteY12" fmla="*/ 570586 h 1328505"/>
              <a:gd name="connsiteX13" fmla="*/ 2626156 w 3686861"/>
              <a:gd name="connsiteY13" fmla="*/ 929030 h 1328505"/>
              <a:gd name="connsiteX14" fmla="*/ 2772461 w 3686861"/>
              <a:gd name="connsiteY14" fmla="*/ 790042 h 1328505"/>
              <a:gd name="connsiteX15" fmla="*/ 2896819 w 3686861"/>
              <a:gd name="connsiteY15" fmla="*/ 987552 h 1328505"/>
              <a:gd name="connsiteX16" fmla="*/ 3686861 w 3686861"/>
              <a:gd name="connsiteY16" fmla="*/ 972922 h 1328505"/>
              <a:gd name="connsiteX0" fmla="*/ 0 w 3686861"/>
              <a:gd name="connsiteY0" fmla="*/ 1031444 h 1328505"/>
              <a:gd name="connsiteX1" fmla="*/ 512064 w 3686861"/>
              <a:gd name="connsiteY1" fmla="*/ 1031444 h 1328505"/>
              <a:gd name="connsiteX2" fmla="*/ 717844 w 3686861"/>
              <a:gd name="connsiteY2" fmla="*/ 619884 h 1328505"/>
              <a:gd name="connsiteX3" fmla="*/ 834887 w 3686861"/>
              <a:gd name="connsiteY3" fmla="*/ 1328505 h 1328505"/>
              <a:gd name="connsiteX4" fmla="*/ 1027628 w 3686861"/>
              <a:gd name="connsiteY4" fmla="*/ 806265 h 1328505"/>
              <a:gd name="connsiteX5" fmla="*/ 1119544 w 3686861"/>
              <a:gd name="connsiteY5" fmla="*/ 1076607 h 1328505"/>
              <a:gd name="connsiteX6" fmla="*/ 1609344 w 3686861"/>
              <a:gd name="connsiteY6" fmla="*/ 0 h 1328505"/>
              <a:gd name="connsiteX7" fmla="*/ 1865376 w 3686861"/>
              <a:gd name="connsiteY7" fmla="*/ 1024128 h 1328505"/>
              <a:gd name="connsiteX8" fmla="*/ 1982420 w 3686861"/>
              <a:gd name="connsiteY8" fmla="*/ 870509 h 1328505"/>
              <a:gd name="connsiteX9" fmla="*/ 2040942 w 3686861"/>
              <a:gd name="connsiteY9" fmla="*/ 1016813 h 1328505"/>
              <a:gd name="connsiteX10" fmla="*/ 2172614 w 3686861"/>
              <a:gd name="connsiteY10" fmla="*/ 892455 h 1328505"/>
              <a:gd name="connsiteX11" fmla="*/ 2275028 w 3686861"/>
              <a:gd name="connsiteY11" fmla="*/ 994868 h 1328505"/>
              <a:gd name="connsiteX12" fmla="*/ 2457908 w 3686861"/>
              <a:gd name="connsiteY12" fmla="*/ 570586 h 1328505"/>
              <a:gd name="connsiteX13" fmla="*/ 2626156 w 3686861"/>
              <a:gd name="connsiteY13" fmla="*/ 929030 h 1328505"/>
              <a:gd name="connsiteX14" fmla="*/ 2772461 w 3686861"/>
              <a:gd name="connsiteY14" fmla="*/ 790042 h 1328505"/>
              <a:gd name="connsiteX15" fmla="*/ 2896819 w 3686861"/>
              <a:gd name="connsiteY15" fmla="*/ 987552 h 1328505"/>
              <a:gd name="connsiteX16" fmla="*/ 3686861 w 3686861"/>
              <a:gd name="connsiteY16" fmla="*/ 972922 h 1328505"/>
              <a:gd name="connsiteX0" fmla="*/ 0 w 3686861"/>
              <a:gd name="connsiteY0" fmla="*/ 1031444 h 1328505"/>
              <a:gd name="connsiteX1" fmla="*/ 512064 w 3686861"/>
              <a:gd name="connsiteY1" fmla="*/ 1031444 h 1328505"/>
              <a:gd name="connsiteX2" fmla="*/ 693990 w 3686861"/>
              <a:gd name="connsiteY2" fmla="*/ 619884 h 1328505"/>
              <a:gd name="connsiteX3" fmla="*/ 834887 w 3686861"/>
              <a:gd name="connsiteY3" fmla="*/ 1328505 h 1328505"/>
              <a:gd name="connsiteX4" fmla="*/ 1027628 w 3686861"/>
              <a:gd name="connsiteY4" fmla="*/ 806265 h 1328505"/>
              <a:gd name="connsiteX5" fmla="*/ 1119544 w 3686861"/>
              <a:gd name="connsiteY5" fmla="*/ 1076607 h 1328505"/>
              <a:gd name="connsiteX6" fmla="*/ 1609344 w 3686861"/>
              <a:gd name="connsiteY6" fmla="*/ 0 h 1328505"/>
              <a:gd name="connsiteX7" fmla="*/ 1865376 w 3686861"/>
              <a:gd name="connsiteY7" fmla="*/ 1024128 h 1328505"/>
              <a:gd name="connsiteX8" fmla="*/ 1982420 w 3686861"/>
              <a:gd name="connsiteY8" fmla="*/ 870509 h 1328505"/>
              <a:gd name="connsiteX9" fmla="*/ 2040942 w 3686861"/>
              <a:gd name="connsiteY9" fmla="*/ 1016813 h 1328505"/>
              <a:gd name="connsiteX10" fmla="*/ 2172614 w 3686861"/>
              <a:gd name="connsiteY10" fmla="*/ 892455 h 1328505"/>
              <a:gd name="connsiteX11" fmla="*/ 2275028 w 3686861"/>
              <a:gd name="connsiteY11" fmla="*/ 994868 h 1328505"/>
              <a:gd name="connsiteX12" fmla="*/ 2457908 w 3686861"/>
              <a:gd name="connsiteY12" fmla="*/ 570586 h 1328505"/>
              <a:gd name="connsiteX13" fmla="*/ 2626156 w 3686861"/>
              <a:gd name="connsiteY13" fmla="*/ 929030 h 1328505"/>
              <a:gd name="connsiteX14" fmla="*/ 2772461 w 3686861"/>
              <a:gd name="connsiteY14" fmla="*/ 790042 h 1328505"/>
              <a:gd name="connsiteX15" fmla="*/ 2896819 w 3686861"/>
              <a:gd name="connsiteY15" fmla="*/ 987552 h 1328505"/>
              <a:gd name="connsiteX16" fmla="*/ 3686861 w 3686861"/>
              <a:gd name="connsiteY16" fmla="*/ 972922 h 1328505"/>
              <a:gd name="connsiteX0" fmla="*/ 0 w 3686861"/>
              <a:gd name="connsiteY0" fmla="*/ 1047347 h 1344408"/>
              <a:gd name="connsiteX1" fmla="*/ 512064 w 3686861"/>
              <a:gd name="connsiteY1" fmla="*/ 1047347 h 1344408"/>
              <a:gd name="connsiteX2" fmla="*/ 693990 w 3686861"/>
              <a:gd name="connsiteY2" fmla="*/ 635787 h 1344408"/>
              <a:gd name="connsiteX3" fmla="*/ 834887 w 3686861"/>
              <a:gd name="connsiteY3" fmla="*/ 1344408 h 1344408"/>
              <a:gd name="connsiteX4" fmla="*/ 1027628 w 3686861"/>
              <a:gd name="connsiteY4" fmla="*/ 822168 h 1344408"/>
              <a:gd name="connsiteX5" fmla="*/ 1119544 w 3686861"/>
              <a:gd name="connsiteY5" fmla="*/ 1092510 h 1344408"/>
              <a:gd name="connsiteX6" fmla="*/ 1402610 w 3686861"/>
              <a:gd name="connsiteY6" fmla="*/ 0 h 1344408"/>
              <a:gd name="connsiteX7" fmla="*/ 1865376 w 3686861"/>
              <a:gd name="connsiteY7" fmla="*/ 1040031 h 1344408"/>
              <a:gd name="connsiteX8" fmla="*/ 1982420 w 3686861"/>
              <a:gd name="connsiteY8" fmla="*/ 886412 h 1344408"/>
              <a:gd name="connsiteX9" fmla="*/ 2040942 w 3686861"/>
              <a:gd name="connsiteY9" fmla="*/ 1032716 h 1344408"/>
              <a:gd name="connsiteX10" fmla="*/ 2172614 w 3686861"/>
              <a:gd name="connsiteY10" fmla="*/ 908358 h 1344408"/>
              <a:gd name="connsiteX11" fmla="*/ 2275028 w 3686861"/>
              <a:gd name="connsiteY11" fmla="*/ 1010771 h 1344408"/>
              <a:gd name="connsiteX12" fmla="*/ 2457908 w 3686861"/>
              <a:gd name="connsiteY12" fmla="*/ 586489 h 1344408"/>
              <a:gd name="connsiteX13" fmla="*/ 2626156 w 3686861"/>
              <a:gd name="connsiteY13" fmla="*/ 944933 h 1344408"/>
              <a:gd name="connsiteX14" fmla="*/ 2772461 w 3686861"/>
              <a:gd name="connsiteY14" fmla="*/ 805945 h 1344408"/>
              <a:gd name="connsiteX15" fmla="*/ 2896819 w 3686861"/>
              <a:gd name="connsiteY15" fmla="*/ 1003455 h 1344408"/>
              <a:gd name="connsiteX16" fmla="*/ 3686861 w 3686861"/>
              <a:gd name="connsiteY16" fmla="*/ 988825 h 1344408"/>
              <a:gd name="connsiteX0" fmla="*/ 0 w 3686861"/>
              <a:gd name="connsiteY0" fmla="*/ 1047347 h 1344408"/>
              <a:gd name="connsiteX1" fmla="*/ 512064 w 3686861"/>
              <a:gd name="connsiteY1" fmla="*/ 1047347 h 1344408"/>
              <a:gd name="connsiteX2" fmla="*/ 693990 w 3686861"/>
              <a:gd name="connsiteY2" fmla="*/ 635787 h 1344408"/>
              <a:gd name="connsiteX3" fmla="*/ 834887 w 3686861"/>
              <a:gd name="connsiteY3" fmla="*/ 1344408 h 1344408"/>
              <a:gd name="connsiteX4" fmla="*/ 1027628 w 3686861"/>
              <a:gd name="connsiteY4" fmla="*/ 822168 h 1344408"/>
              <a:gd name="connsiteX5" fmla="*/ 1119544 w 3686861"/>
              <a:gd name="connsiteY5" fmla="*/ 1092510 h 1344408"/>
              <a:gd name="connsiteX6" fmla="*/ 1402610 w 3686861"/>
              <a:gd name="connsiteY6" fmla="*/ 0 h 1344408"/>
              <a:gd name="connsiteX7" fmla="*/ 1571178 w 3686861"/>
              <a:gd name="connsiteY7" fmla="*/ 1127496 h 1344408"/>
              <a:gd name="connsiteX8" fmla="*/ 1982420 w 3686861"/>
              <a:gd name="connsiteY8" fmla="*/ 886412 h 1344408"/>
              <a:gd name="connsiteX9" fmla="*/ 2040942 w 3686861"/>
              <a:gd name="connsiteY9" fmla="*/ 1032716 h 1344408"/>
              <a:gd name="connsiteX10" fmla="*/ 2172614 w 3686861"/>
              <a:gd name="connsiteY10" fmla="*/ 908358 h 1344408"/>
              <a:gd name="connsiteX11" fmla="*/ 2275028 w 3686861"/>
              <a:gd name="connsiteY11" fmla="*/ 1010771 h 1344408"/>
              <a:gd name="connsiteX12" fmla="*/ 2457908 w 3686861"/>
              <a:gd name="connsiteY12" fmla="*/ 586489 h 1344408"/>
              <a:gd name="connsiteX13" fmla="*/ 2626156 w 3686861"/>
              <a:gd name="connsiteY13" fmla="*/ 944933 h 1344408"/>
              <a:gd name="connsiteX14" fmla="*/ 2772461 w 3686861"/>
              <a:gd name="connsiteY14" fmla="*/ 805945 h 1344408"/>
              <a:gd name="connsiteX15" fmla="*/ 2896819 w 3686861"/>
              <a:gd name="connsiteY15" fmla="*/ 1003455 h 1344408"/>
              <a:gd name="connsiteX16" fmla="*/ 3686861 w 3686861"/>
              <a:gd name="connsiteY16" fmla="*/ 988825 h 1344408"/>
              <a:gd name="connsiteX0" fmla="*/ 0 w 3686861"/>
              <a:gd name="connsiteY0" fmla="*/ 1055298 h 1352359"/>
              <a:gd name="connsiteX1" fmla="*/ 512064 w 3686861"/>
              <a:gd name="connsiteY1" fmla="*/ 1055298 h 1352359"/>
              <a:gd name="connsiteX2" fmla="*/ 693990 w 3686861"/>
              <a:gd name="connsiteY2" fmla="*/ 643738 h 1352359"/>
              <a:gd name="connsiteX3" fmla="*/ 834887 w 3686861"/>
              <a:gd name="connsiteY3" fmla="*/ 1352359 h 1352359"/>
              <a:gd name="connsiteX4" fmla="*/ 1027628 w 3686861"/>
              <a:gd name="connsiteY4" fmla="*/ 830119 h 1352359"/>
              <a:gd name="connsiteX5" fmla="*/ 1119544 w 3686861"/>
              <a:gd name="connsiteY5" fmla="*/ 1100461 h 1352359"/>
              <a:gd name="connsiteX6" fmla="*/ 1370805 w 3686861"/>
              <a:gd name="connsiteY6" fmla="*/ 0 h 1352359"/>
              <a:gd name="connsiteX7" fmla="*/ 1571178 w 3686861"/>
              <a:gd name="connsiteY7" fmla="*/ 1135447 h 1352359"/>
              <a:gd name="connsiteX8" fmla="*/ 1982420 w 3686861"/>
              <a:gd name="connsiteY8" fmla="*/ 894363 h 1352359"/>
              <a:gd name="connsiteX9" fmla="*/ 2040942 w 3686861"/>
              <a:gd name="connsiteY9" fmla="*/ 1040667 h 1352359"/>
              <a:gd name="connsiteX10" fmla="*/ 2172614 w 3686861"/>
              <a:gd name="connsiteY10" fmla="*/ 916309 h 1352359"/>
              <a:gd name="connsiteX11" fmla="*/ 2275028 w 3686861"/>
              <a:gd name="connsiteY11" fmla="*/ 1018722 h 1352359"/>
              <a:gd name="connsiteX12" fmla="*/ 2457908 w 3686861"/>
              <a:gd name="connsiteY12" fmla="*/ 594440 h 1352359"/>
              <a:gd name="connsiteX13" fmla="*/ 2626156 w 3686861"/>
              <a:gd name="connsiteY13" fmla="*/ 952884 h 1352359"/>
              <a:gd name="connsiteX14" fmla="*/ 2772461 w 3686861"/>
              <a:gd name="connsiteY14" fmla="*/ 813896 h 1352359"/>
              <a:gd name="connsiteX15" fmla="*/ 2896819 w 3686861"/>
              <a:gd name="connsiteY15" fmla="*/ 1011406 h 1352359"/>
              <a:gd name="connsiteX16" fmla="*/ 3686861 w 3686861"/>
              <a:gd name="connsiteY16" fmla="*/ 996776 h 1352359"/>
              <a:gd name="connsiteX0" fmla="*/ 0 w 3686861"/>
              <a:gd name="connsiteY0" fmla="*/ 1055298 h 1352359"/>
              <a:gd name="connsiteX1" fmla="*/ 512064 w 3686861"/>
              <a:gd name="connsiteY1" fmla="*/ 1055298 h 1352359"/>
              <a:gd name="connsiteX2" fmla="*/ 693990 w 3686861"/>
              <a:gd name="connsiteY2" fmla="*/ 643738 h 1352359"/>
              <a:gd name="connsiteX3" fmla="*/ 834887 w 3686861"/>
              <a:gd name="connsiteY3" fmla="*/ 1352359 h 1352359"/>
              <a:gd name="connsiteX4" fmla="*/ 1027628 w 3686861"/>
              <a:gd name="connsiteY4" fmla="*/ 830119 h 1352359"/>
              <a:gd name="connsiteX5" fmla="*/ 1119544 w 3686861"/>
              <a:gd name="connsiteY5" fmla="*/ 1100461 h 1352359"/>
              <a:gd name="connsiteX6" fmla="*/ 1370805 w 3686861"/>
              <a:gd name="connsiteY6" fmla="*/ 0 h 1352359"/>
              <a:gd name="connsiteX7" fmla="*/ 1459860 w 3686861"/>
              <a:gd name="connsiteY7" fmla="*/ 1262668 h 1352359"/>
              <a:gd name="connsiteX8" fmla="*/ 1982420 w 3686861"/>
              <a:gd name="connsiteY8" fmla="*/ 894363 h 1352359"/>
              <a:gd name="connsiteX9" fmla="*/ 2040942 w 3686861"/>
              <a:gd name="connsiteY9" fmla="*/ 1040667 h 1352359"/>
              <a:gd name="connsiteX10" fmla="*/ 2172614 w 3686861"/>
              <a:gd name="connsiteY10" fmla="*/ 916309 h 1352359"/>
              <a:gd name="connsiteX11" fmla="*/ 2275028 w 3686861"/>
              <a:gd name="connsiteY11" fmla="*/ 1018722 h 1352359"/>
              <a:gd name="connsiteX12" fmla="*/ 2457908 w 3686861"/>
              <a:gd name="connsiteY12" fmla="*/ 594440 h 1352359"/>
              <a:gd name="connsiteX13" fmla="*/ 2626156 w 3686861"/>
              <a:gd name="connsiteY13" fmla="*/ 952884 h 1352359"/>
              <a:gd name="connsiteX14" fmla="*/ 2772461 w 3686861"/>
              <a:gd name="connsiteY14" fmla="*/ 813896 h 1352359"/>
              <a:gd name="connsiteX15" fmla="*/ 2896819 w 3686861"/>
              <a:gd name="connsiteY15" fmla="*/ 1011406 h 1352359"/>
              <a:gd name="connsiteX16" fmla="*/ 3686861 w 3686861"/>
              <a:gd name="connsiteY16" fmla="*/ 996776 h 1352359"/>
              <a:gd name="connsiteX0" fmla="*/ 0 w 3686861"/>
              <a:gd name="connsiteY0" fmla="*/ 1055298 h 1352359"/>
              <a:gd name="connsiteX1" fmla="*/ 512064 w 3686861"/>
              <a:gd name="connsiteY1" fmla="*/ 1055298 h 1352359"/>
              <a:gd name="connsiteX2" fmla="*/ 693990 w 3686861"/>
              <a:gd name="connsiteY2" fmla="*/ 643738 h 1352359"/>
              <a:gd name="connsiteX3" fmla="*/ 834887 w 3686861"/>
              <a:gd name="connsiteY3" fmla="*/ 1352359 h 1352359"/>
              <a:gd name="connsiteX4" fmla="*/ 1027628 w 3686861"/>
              <a:gd name="connsiteY4" fmla="*/ 830119 h 1352359"/>
              <a:gd name="connsiteX5" fmla="*/ 1119544 w 3686861"/>
              <a:gd name="connsiteY5" fmla="*/ 1100461 h 1352359"/>
              <a:gd name="connsiteX6" fmla="*/ 1370805 w 3686861"/>
              <a:gd name="connsiteY6" fmla="*/ 0 h 1352359"/>
              <a:gd name="connsiteX7" fmla="*/ 1459860 w 3686861"/>
              <a:gd name="connsiteY7" fmla="*/ 1262668 h 1352359"/>
              <a:gd name="connsiteX8" fmla="*/ 1672319 w 3686861"/>
              <a:gd name="connsiteY8" fmla="*/ 814850 h 1352359"/>
              <a:gd name="connsiteX9" fmla="*/ 2040942 w 3686861"/>
              <a:gd name="connsiteY9" fmla="*/ 1040667 h 1352359"/>
              <a:gd name="connsiteX10" fmla="*/ 2172614 w 3686861"/>
              <a:gd name="connsiteY10" fmla="*/ 916309 h 1352359"/>
              <a:gd name="connsiteX11" fmla="*/ 2275028 w 3686861"/>
              <a:gd name="connsiteY11" fmla="*/ 1018722 h 1352359"/>
              <a:gd name="connsiteX12" fmla="*/ 2457908 w 3686861"/>
              <a:gd name="connsiteY12" fmla="*/ 594440 h 1352359"/>
              <a:gd name="connsiteX13" fmla="*/ 2626156 w 3686861"/>
              <a:gd name="connsiteY13" fmla="*/ 952884 h 1352359"/>
              <a:gd name="connsiteX14" fmla="*/ 2772461 w 3686861"/>
              <a:gd name="connsiteY14" fmla="*/ 813896 h 1352359"/>
              <a:gd name="connsiteX15" fmla="*/ 2896819 w 3686861"/>
              <a:gd name="connsiteY15" fmla="*/ 1011406 h 1352359"/>
              <a:gd name="connsiteX16" fmla="*/ 3686861 w 3686861"/>
              <a:gd name="connsiteY16" fmla="*/ 996776 h 1352359"/>
              <a:gd name="connsiteX0" fmla="*/ 0 w 3686861"/>
              <a:gd name="connsiteY0" fmla="*/ 1055298 h 1352359"/>
              <a:gd name="connsiteX1" fmla="*/ 512064 w 3686861"/>
              <a:gd name="connsiteY1" fmla="*/ 1055298 h 1352359"/>
              <a:gd name="connsiteX2" fmla="*/ 693990 w 3686861"/>
              <a:gd name="connsiteY2" fmla="*/ 643738 h 1352359"/>
              <a:gd name="connsiteX3" fmla="*/ 834887 w 3686861"/>
              <a:gd name="connsiteY3" fmla="*/ 1352359 h 1352359"/>
              <a:gd name="connsiteX4" fmla="*/ 1027628 w 3686861"/>
              <a:gd name="connsiteY4" fmla="*/ 830119 h 1352359"/>
              <a:gd name="connsiteX5" fmla="*/ 1119544 w 3686861"/>
              <a:gd name="connsiteY5" fmla="*/ 1100461 h 1352359"/>
              <a:gd name="connsiteX6" fmla="*/ 1370805 w 3686861"/>
              <a:gd name="connsiteY6" fmla="*/ 0 h 1352359"/>
              <a:gd name="connsiteX7" fmla="*/ 1459860 w 3686861"/>
              <a:gd name="connsiteY7" fmla="*/ 1262668 h 1352359"/>
              <a:gd name="connsiteX8" fmla="*/ 1672319 w 3686861"/>
              <a:gd name="connsiteY8" fmla="*/ 814850 h 1352359"/>
              <a:gd name="connsiteX9" fmla="*/ 1770597 w 3686861"/>
              <a:gd name="connsiteY9" fmla="*/ 1064521 h 1352359"/>
              <a:gd name="connsiteX10" fmla="*/ 2172614 w 3686861"/>
              <a:gd name="connsiteY10" fmla="*/ 916309 h 1352359"/>
              <a:gd name="connsiteX11" fmla="*/ 2275028 w 3686861"/>
              <a:gd name="connsiteY11" fmla="*/ 1018722 h 1352359"/>
              <a:gd name="connsiteX12" fmla="*/ 2457908 w 3686861"/>
              <a:gd name="connsiteY12" fmla="*/ 594440 h 1352359"/>
              <a:gd name="connsiteX13" fmla="*/ 2626156 w 3686861"/>
              <a:gd name="connsiteY13" fmla="*/ 952884 h 1352359"/>
              <a:gd name="connsiteX14" fmla="*/ 2772461 w 3686861"/>
              <a:gd name="connsiteY14" fmla="*/ 813896 h 1352359"/>
              <a:gd name="connsiteX15" fmla="*/ 2896819 w 3686861"/>
              <a:gd name="connsiteY15" fmla="*/ 1011406 h 1352359"/>
              <a:gd name="connsiteX16" fmla="*/ 3686861 w 3686861"/>
              <a:gd name="connsiteY16" fmla="*/ 996776 h 1352359"/>
              <a:gd name="connsiteX0" fmla="*/ 0 w 3686861"/>
              <a:gd name="connsiteY0" fmla="*/ 1055298 h 1352359"/>
              <a:gd name="connsiteX1" fmla="*/ 512064 w 3686861"/>
              <a:gd name="connsiteY1" fmla="*/ 1055298 h 1352359"/>
              <a:gd name="connsiteX2" fmla="*/ 693990 w 3686861"/>
              <a:gd name="connsiteY2" fmla="*/ 643738 h 1352359"/>
              <a:gd name="connsiteX3" fmla="*/ 834887 w 3686861"/>
              <a:gd name="connsiteY3" fmla="*/ 1352359 h 1352359"/>
              <a:gd name="connsiteX4" fmla="*/ 1119544 w 3686861"/>
              <a:gd name="connsiteY4" fmla="*/ 1100461 h 1352359"/>
              <a:gd name="connsiteX5" fmla="*/ 1370805 w 3686861"/>
              <a:gd name="connsiteY5" fmla="*/ 0 h 1352359"/>
              <a:gd name="connsiteX6" fmla="*/ 1459860 w 3686861"/>
              <a:gd name="connsiteY6" fmla="*/ 1262668 h 1352359"/>
              <a:gd name="connsiteX7" fmla="*/ 1672319 w 3686861"/>
              <a:gd name="connsiteY7" fmla="*/ 814850 h 1352359"/>
              <a:gd name="connsiteX8" fmla="*/ 1770597 w 3686861"/>
              <a:gd name="connsiteY8" fmla="*/ 1064521 h 1352359"/>
              <a:gd name="connsiteX9" fmla="*/ 2172614 w 3686861"/>
              <a:gd name="connsiteY9" fmla="*/ 916309 h 1352359"/>
              <a:gd name="connsiteX10" fmla="*/ 2275028 w 3686861"/>
              <a:gd name="connsiteY10" fmla="*/ 1018722 h 1352359"/>
              <a:gd name="connsiteX11" fmla="*/ 2457908 w 3686861"/>
              <a:gd name="connsiteY11" fmla="*/ 594440 h 1352359"/>
              <a:gd name="connsiteX12" fmla="*/ 2626156 w 3686861"/>
              <a:gd name="connsiteY12" fmla="*/ 952884 h 1352359"/>
              <a:gd name="connsiteX13" fmla="*/ 2772461 w 3686861"/>
              <a:gd name="connsiteY13" fmla="*/ 813896 h 1352359"/>
              <a:gd name="connsiteX14" fmla="*/ 2896819 w 3686861"/>
              <a:gd name="connsiteY14" fmla="*/ 1011406 h 1352359"/>
              <a:gd name="connsiteX15" fmla="*/ 3686861 w 3686861"/>
              <a:gd name="connsiteY15" fmla="*/ 996776 h 1352359"/>
              <a:gd name="connsiteX0" fmla="*/ 0 w 3686861"/>
              <a:gd name="connsiteY0" fmla="*/ 1055298 h 1352359"/>
              <a:gd name="connsiteX1" fmla="*/ 512064 w 3686861"/>
              <a:gd name="connsiteY1" fmla="*/ 1055298 h 1352359"/>
              <a:gd name="connsiteX2" fmla="*/ 693990 w 3686861"/>
              <a:gd name="connsiteY2" fmla="*/ 643738 h 1352359"/>
              <a:gd name="connsiteX3" fmla="*/ 834887 w 3686861"/>
              <a:gd name="connsiteY3" fmla="*/ 1352359 h 1352359"/>
              <a:gd name="connsiteX4" fmla="*/ 1370805 w 3686861"/>
              <a:gd name="connsiteY4" fmla="*/ 0 h 1352359"/>
              <a:gd name="connsiteX5" fmla="*/ 1459860 w 3686861"/>
              <a:gd name="connsiteY5" fmla="*/ 1262668 h 1352359"/>
              <a:gd name="connsiteX6" fmla="*/ 1672319 w 3686861"/>
              <a:gd name="connsiteY6" fmla="*/ 814850 h 1352359"/>
              <a:gd name="connsiteX7" fmla="*/ 1770597 w 3686861"/>
              <a:gd name="connsiteY7" fmla="*/ 1064521 h 1352359"/>
              <a:gd name="connsiteX8" fmla="*/ 2172614 w 3686861"/>
              <a:gd name="connsiteY8" fmla="*/ 916309 h 1352359"/>
              <a:gd name="connsiteX9" fmla="*/ 2275028 w 3686861"/>
              <a:gd name="connsiteY9" fmla="*/ 1018722 h 1352359"/>
              <a:gd name="connsiteX10" fmla="*/ 2457908 w 3686861"/>
              <a:gd name="connsiteY10" fmla="*/ 594440 h 1352359"/>
              <a:gd name="connsiteX11" fmla="*/ 2626156 w 3686861"/>
              <a:gd name="connsiteY11" fmla="*/ 952884 h 1352359"/>
              <a:gd name="connsiteX12" fmla="*/ 2772461 w 3686861"/>
              <a:gd name="connsiteY12" fmla="*/ 813896 h 1352359"/>
              <a:gd name="connsiteX13" fmla="*/ 2896819 w 3686861"/>
              <a:gd name="connsiteY13" fmla="*/ 1011406 h 1352359"/>
              <a:gd name="connsiteX14" fmla="*/ 3686861 w 3686861"/>
              <a:gd name="connsiteY14" fmla="*/ 996776 h 1352359"/>
              <a:gd name="connsiteX0" fmla="*/ 0 w 3686861"/>
              <a:gd name="connsiteY0" fmla="*/ 1079152 h 1376213"/>
              <a:gd name="connsiteX1" fmla="*/ 512064 w 3686861"/>
              <a:gd name="connsiteY1" fmla="*/ 1079152 h 1376213"/>
              <a:gd name="connsiteX2" fmla="*/ 693990 w 3686861"/>
              <a:gd name="connsiteY2" fmla="*/ 667592 h 1376213"/>
              <a:gd name="connsiteX3" fmla="*/ 834887 w 3686861"/>
              <a:gd name="connsiteY3" fmla="*/ 1376213 h 1376213"/>
              <a:gd name="connsiteX4" fmla="*/ 1124315 w 3686861"/>
              <a:gd name="connsiteY4" fmla="*/ 0 h 1376213"/>
              <a:gd name="connsiteX5" fmla="*/ 1459860 w 3686861"/>
              <a:gd name="connsiteY5" fmla="*/ 1286522 h 1376213"/>
              <a:gd name="connsiteX6" fmla="*/ 1672319 w 3686861"/>
              <a:gd name="connsiteY6" fmla="*/ 838704 h 1376213"/>
              <a:gd name="connsiteX7" fmla="*/ 1770597 w 3686861"/>
              <a:gd name="connsiteY7" fmla="*/ 1088375 h 1376213"/>
              <a:gd name="connsiteX8" fmla="*/ 2172614 w 3686861"/>
              <a:gd name="connsiteY8" fmla="*/ 940163 h 1376213"/>
              <a:gd name="connsiteX9" fmla="*/ 2275028 w 3686861"/>
              <a:gd name="connsiteY9" fmla="*/ 1042576 h 1376213"/>
              <a:gd name="connsiteX10" fmla="*/ 2457908 w 3686861"/>
              <a:gd name="connsiteY10" fmla="*/ 618294 h 1376213"/>
              <a:gd name="connsiteX11" fmla="*/ 2626156 w 3686861"/>
              <a:gd name="connsiteY11" fmla="*/ 976738 h 1376213"/>
              <a:gd name="connsiteX12" fmla="*/ 2772461 w 3686861"/>
              <a:gd name="connsiteY12" fmla="*/ 837750 h 1376213"/>
              <a:gd name="connsiteX13" fmla="*/ 2896819 w 3686861"/>
              <a:gd name="connsiteY13" fmla="*/ 1035260 h 1376213"/>
              <a:gd name="connsiteX14" fmla="*/ 3686861 w 3686861"/>
              <a:gd name="connsiteY14" fmla="*/ 1020630 h 1376213"/>
              <a:gd name="connsiteX0" fmla="*/ 0 w 3686861"/>
              <a:gd name="connsiteY0" fmla="*/ 1079152 h 1376213"/>
              <a:gd name="connsiteX1" fmla="*/ 512064 w 3686861"/>
              <a:gd name="connsiteY1" fmla="*/ 1079152 h 1376213"/>
              <a:gd name="connsiteX2" fmla="*/ 693990 w 3686861"/>
              <a:gd name="connsiteY2" fmla="*/ 667592 h 1376213"/>
              <a:gd name="connsiteX3" fmla="*/ 834887 w 3686861"/>
              <a:gd name="connsiteY3" fmla="*/ 1376213 h 1376213"/>
              <a:gd name="connsiteX4" fmla="*/ 1124315 w 3686861"/>
              <a:gd name="connsiteY4" fmla="*/ 0 h 1376213"/>
              <a:gd name="connsiteX5" fmla="*/ 1221321 w 3686861"/>
              <a:gd name="connsiteY5" fmla="*/ 1175204 h 1376213"/>
              <a:gd name="connsiteX6" fmla="*/ 1672319 w 3686861"/>
              <a:gd name="connsiteY6" fmla="*/ 838704 h 1376213"/>
              <a:gd name="connsiteX7" fmla="*/ 1770597 w 3686861"/>
              <a:gd name="connsiteY7" fmla="*/ 1088375 h 1376213"/>
              <a:gd name="connsiteX8" fmla="*/ 2172614 w 3686861"/>
              <a:gd name="connsiteY8" fmla="*/ 940163 h 1376213"/>
              <a:gd name="connsiteX9" fmla="*/ 2275028 w 3686861"/>
              <a:gd name="connsiteY9" fmla="*/ 1042576 h 1376213"/>
              <a:gd name="connsiteX10" fmla="*/ 2457908 w 3686861"/>
              <a:gd name="connsiteY10" fmla="*/ 618294 h 1376213"/>
              <a:gd name="connsiteX11" fmla="*/ 2626156 w 3686861"/>
              <a:gd name="connsiteY11" fmla="*/ 976738 h 1376213"/>
              <a:gd name="connsiteX12" fmla="*/ 2772461 w 3686861"/>
              <a:gd name="connsiteY12" fmla="*/ 837750 h 1376213"/>
              <a:gd name="connsiteX13" fmla="*/ 2896819 w 3686861"/>
              <a:gd name="connsiteY13" fmla="*/ 1035260 h 1376213"/>
              <a:gd name="connsiteX14" fmla="*/ 3686861 w 3686861"/>
              <a:gd name="connsiteY14" fmla="*/ 1020630 h 1376213"/>
              <a:gd name="connsiteX0" fmla="*/ 0 w 3686861"/>
              <a:gd name="connsiteY0" fmla="*/ 1079152 h 1376213"/>
              <a:gd name="connsiteX1" fmla="*/ 512064 w 3686861"/>
              <a:gd name="connsiteY1" fmla="*/ 1079152 h 1376213"/>
              <a:gd name="connsiteX2" fmla="*/ 693990 w 3686861"/>
              <a:gd name="connsiteY2" fmla="*/ 667592 h 1376213"/>
              <a:gd name="connsiteX3" fmla="*/ 834887 w 3686861"/>
              <a:gd name="connsiteY3" fmla="*/ 1376213 h 1376213"/>
              <a:gd name="connsiteX4" fmla="*/ 1068656 w 3686861"/>
              <a:gd name="connsiteY4" fmla="*/ 0 h 1376213"/>
              <a:gd name="connsiteX5" fmla="*/ 1221321 w 3686861"/>
              <a:gd name="connsiteY5" fmla="*/ 1175204 h 1376213"/>
              <a:gd name="connsiteX6" fmla="*/ 1672319 w 3686861"/>
              <a:gd name="connsiteY6" fmla="*/ 838704 h 1376213"/>
              <a:gd name="connsiteX7" fmla="*/ 1770597 w 3686861"/>
              <a:gd name="connsiteY7" fmla="*/ 1088375 h 1376213"/>
              <a:gd name="connsiteX8" fmla="*/ 2172614 w 3686861"/>
              <a:gd name="connsiteY8" fmla="*/ 940163 h 1376213"/>
              <a:gd name="connsiteX9" fmla="*/ 2275028 w 3686861"/>
              <a:gd name="connsiteY9" fmla="*/ 1042576 h 1376213"/>
              <a:gd name="connsiteX10" fmla="*/ 2457908 w 3686861"/>
              <a:gd name="connsiteY10" fmla="*/ 618294 h 1376213"/>
              <a:gd name="connsiteX11" fmla="*/ 2626156 w 3686861"/>
              <a:gd name="connsiteY11" fmla="*/ 976738 h 1376213"/>
              <a:gd name="connsiteX12" fmla="*/ 2772461 w 3686861"/>
              <a:gd name="connsiteY12" fmla="*/ 837750 h 1376213"/>
              <a:gd name="connsiteX13" fmla="*/ 2896819 w 3686861"/>
              <a:gd name="connsiteY13" fmla="*/ 1035260 h 1376213"/>
              <a:gd name="connsiteX14" fmla="*/ 3686861 w 3686861"/>
              <a:gd name="connsiteY14" fmla="*/ 1020630 h 1376213"/>
              <a:gd name="connsiteX0" fmla="*/ 0 w 3686861"/>
              <a:gd name="connsiteY0" fmla="*/ 777002 h 1074063"/>
              <a:gd name="connsiteX1" fmla="*/ 512064 w 3686861"/>
              <a:gd name="connsiteY1" fmla="*/ 777002 h 1074063"/>
              <a:gd name="connsiteX2" fmla="*/ 693990 w 3686861"/>
              <a:gd name="connsiteY2" fmla="*/ 365442 h 1074063"/>
              <a:gd name="connsiteX3" fmla="*/ 834887 w 3686861"/>
              <a:gd name="connsiteY3" fmla="*/ 1074063 h 1074063"/>
              <a:gd name="connsiteX4" fmla="*/ 1068656 w 3686861"/>
              <a:gd name="connsiteY4" fmla="*/ 0 h 1074063"/>
              <a:gd name="connsiteX5" fmla="*/ 1221321 w 3686861"/>
              <a:gd name="connsiteY5" fmla="*/ 873054 h 1074063"/>
              <a:gd name="connsiteX6" fmla="*/ 1672319 w 3686861"/>
              <a:gd name="connsiteY6" fmla="*/ 536554 h 1074063"/>
              <a:gd name="connsiteX7" fmla="*/ 1770597 w 3686861"/>
              <a:gd name="connsiteY7" fmla="*/ 786225 h 1074063"/>
              <a:gd name="connsiteX8" fmla="*/ 2172614 w 3686861"/>
              <a:gd name="connsiteY8" fmla="*/ 638013 h 1074063"/>
              <a:gd name="connsiteX9" fmla="*/ 2275028 w 3686861"/>
              <a:gd name="connsiteY9" fmla="*/ 740426 h 1074063"/>
              <a:gd name="connsiteX10" fmla="*/ 2457908 w 3686861"/>
              <a:gd name="connsiteY10" fmla="*/ 316144 h 1074063"/>
              <a:gd name="connsiteX11" fmla="*/ 2626156 w 3686861"/>
              <a:gd name="connsiteY11" fmla="*/ 674588 h 1074063"/>
              <a:gd name="connsiteX12" fmla="*/ 2772461 w 3686861"/>
              <a:gd name="connsiteY12" fmla="*/ 535600 h 1074063"/>
              <a:gd name="connsiteX13" fmla="*/ 2896819 w 3686861"/>
              <a:gd name="connsiteY13" fmla="*/ 733110 h 1074063"/>
              <a:gd name="connsiteX14" fmla="*/ 3686861 w 3686861"/>
              <a:gd name="connsiteY14" fmla="*/ 718480 h 1074063"/>
              <a:gd name="connsiteX0" fmla="*/ 0 w 3686861"/>
              <a:gd name="connsiteY0" fmla="*/ 777002 h 1074063"/>
              <a:gd name="connsiteX1" fmla="*/ 512064 w 3686861"/>
              <a:gd name="connsiteY1" fmla="*/ 777002 h 1074063"/>
              <a:gd name="connsiteX2" fmla="*/ 693990 w 3686861"/>
              <a:gd name="connsiteY2" fmla="*/ 365442 h 1074063"/>
              <a:gd name="connsiteX3" fmla="*/ 834887 w 3686861"/>
              <a:gd name="connsiteY3" fmla="*/ 1074063 h 1074063"/>
              <a:gd name="connsiteX4" fmla="*/ 1068656 w 3686861"/>
              <a:gd name="connsiteY4" fmla="*/ 0 h 1074063"/>
              <a:gd name="connsiteX5" fmla="*/ 1221321 w 3686861"/>
              <a:gd name="connsiteY5" fmla="*/ 873054 h 1074063"/>
              <a:gd name="connsiteX6" fmla="*/ 1298608 w 3686861"/>
              <a:gd name="connsiteY6" fmla="*/ 488846 h 1074063"/>
              <a:gd name="connsiteX7" fmla="*/ 1770597 w 3686861"/>
              <a:gd name="connsiteY7" fmla="*/ 786225 h 1074063"/>
              <a:gd name="connsiteX8" fmla="*/ 2172614 w 3686861"/>
              <a:gd name="connsiteY8" fmla="*/ 638013 h 1074063"/>
              <a:gd name="connsiteX9" fmla="*/ 2275028 w 3686861"/>
              <a:gd name="connsiteY9" fmla="*/ 740426 h 1074063"/>
              <a:gd name="connsiteX10" fmla="*/ 2457908 w 3686861"/>
              <a:gd name="connsiteY10" fmla="*/ 316144 h 1074063"/>
              <a:gd name="connsiteX11" fmla="*/ 2626156 w 3686861"/>
              <a:gd name="connsiteY11" fmla="*/ 674588 h 1074063"/>
              <a:gd name="connsiteX12" fmla="*/ 2772461 w 3686861"/>
              <a:gd name="connsiteY12" fmla="*/ 535600 h 1074063"/>
              <a:gd name="connsiteX13" fmla="*/ 2896819 w 3686861"/>
              <a:gd name="connsiteY13" fmla="*/ 733110 h 1074063"/>
              <a:gd name="connsiteX14" fmla="*/ 3686861 w 3686861"/>
              <a:gd name="connsiteY14" fmla="*/ 718480 h 1074063"/>
              <a:gd name="connsiteX0" fmla="*/ 0 w 3686861"/>
              <a:gd name="connsiteY0" fmla="*/ 777002 h 1074063"/>
              <a:gd name="connsiteX1" fmla="*/ 512064 w 3686861"/>
              <a:gd name="connsiteY1" fmla="*/ 777002 h 1074063"/>
              <a:gd name="connsiteX2" fmla="*/ 693990 w 3686861"/>
              <a:gd name="connsiteY2" fmla="*/ 365442 h 1074063"/>
              <a:gd name="connsiteX3" fmla="*/ 834887 w 3686861"/>
              <a:gd name="connsiteY3" fmla="*/ 1074063 h 1074063"/>
              <a:gd name="connsiteX4" fmla="*/ 1068656 w 3686861"/>
              <a:gd name="connsiteY4" fmla="*/ 0 h 1074063"/>
              <a:gd name="connsiteX5" fmla="*/ 1221321 w 3686861"/>
              <a:gd name="connsiteY5" fmla="*/ 873054 h 1074063"/>
              <a:gd name="connsiteX6" fmla="*/ 1298608 w 3686861"/>
              <a:gd name="connsiteY6" fmla="*/ 488846 h 1074063"/>
              <a:gd name="connsiteX7" fmla="*/ 1349178 w 3686861"/>
              <a:gd name="connsiteY7" fmla="*/ 802128 h 1074063"/>
              <a:gd name="connsiteX8" fmla="*/ 2172614 w 3686861"/>
              <a:gd name="connsiteY8" fmla="*/ 638013 h 1074063"/>
              <a:gd name="connsiteX9" fmla="*/ 2275028 w 3686861"/>
              <a:gd name="connsiteY9" fmla="*/ 740426 h 1074063"/>
              <a:gd name="connsiteX10" fmla="*/ 2457908 w 3686861"/>
              <a:gd name="connsiteY10" fmla="*/ 316144 h 1074063"/>
              <a:gd name="connsiteX11" fmla="*/ 2626156 w 3686861"/>
              <a:gd name="connsiteY11" fmla="*/ 674588 h 1074063"/>
              <a:gd name="connsiteX12" fmla="*/ 2772461 w 3686861"/>
              <a:gd name="connsiteY12" fmla="*/ 535600 h 1074063"/>
              <a:gd name="connsiteX13" fmla="*/ 2896819 w 3686861"/>
              <a:gd name="connsiteY13" fmla="*/ 733110 h 1074063"/>
              <a:gd name="connsiteX14" fmla="*/ 3686861 w 3686861"/>
              <a:gd name="connsiteY14" fmla="*/ 718480 h 1074063"/>
              <a:gd name="connsiteX0" fmla="*/ 0 w 3686861"/>
              <a:gd name="connsiteY0" fmla="*/ 777002 h 1074063"/>
              <a:gd name="connsiteX1" fmla="*/ 512064 w 3686861"/>
              <a:gd name="connsiteY1" fmla="*/ 777002 h 1074063"/>
              <a:gd name="connsiteX2" fmla="*/ 693990 w 3686861"/>
              <a:gd name="connsiteY2" fmla="*/ 365442 h 1074063"/>
              <a:gd name="connsiteX3" fmla="*/ 834887 w 3686861"/>
              <a:gd name="connsiteY3" fmla="*/ 1074063 h 1074063"/>
              <a:gd name="connsiteX4" fmla="*/ 1068656 w 3686861"/>
              <a:gd name="connsiteY4" fmla="*/ 0 h 1074063"/>
              <a:gd name="connsiteX5" fmla="*/ 1221321 w 3686861"/>
              <a:gd name="connsiteY5" fmla="*/ 873054 h 1074063"/>
              <a:gd name="connsiteX6" fmla="*/ 1298608 w 3686861"/>
              <a:gd name="connsiteY6" fmla="*/ 488846 h 1074063"/>
              <a:gd name="connsiteX7" fmla="*/ 1349178 w 3686861"/>
              <a:gd name="connsiteY7" fmla="*/ 802128 h 1074063"/>
              <a:gd name="connsiteX8" fmla="*/ 2148760 w 3686861"/>
              <a:gd name="connsiteY8" fmla="*/ 820893 h 1074063"/>
              <a:gd name="connsiteX9" fmla="*/ 2275028 w 3686861"/>
              <a:gd name="connsiteY9" fmla="*/ 740426 h 1074063"/>
              <a:gd name="connsiteX10" fmla="*/ 2457908 w 3686861"/>
              <a:gd name="connsiteY10" fmla="*/ 316144 h 1074063"/>
              <a:gd name="connsiteX11" fmla="*/ 2626156 w 3686861"/>
              <a:gd name="connsiteY11" fmla="*/ 674588 h 1074063"/>
              <a:gd name="connsiteX12" fmla="*/ 2772461 w 3686861"/>
              <a:gd name="connsiteY12" fmla="*/ 535600 h 1074063"/>
              <a:gd name="connsiteX13" fmla="*/ 2896819 w 3686861"/>
              <a:gd name="connsiteY13" fmla="*/ 733110 h 1074063"/>
              <a:gd name="connsiteX14" fmla="*/ 3686861 w 3686861"/>
              <a:gd name="connsiteY14" fmla="*/ 718480 h 1074063"/>
              <a:gd name="connsiteX0" fmla="*/ 0 w 3686861"/>
              <a:gd name="connsiteY0" fmla="*/ 777002 h 1074063"/>
              <a:gd name="connsiteX1" fmla="*/ 512064 w 3686861"/>
              <a:gd name="connsiteY1" fmla="*/ 777002 h 1074063"/>
              <a:gd name="connsiteX2" fmla="*/ 693990 w 3686861"/>
              <a:gd name="connsiteY2" fmla="*/ 365442 h 1074063"/>
              <a:gd name="connsiteX3" fmla="*/ 834887 w 3686861"/>
              <a:gd name="connsiteY3" fmla="*/ 1074063 h 1074063"/>
              <a:gd name="connsiteX4" fmla="*/ 1068656 w 3686861"/>
              <a:gd name="connsiteY4" fmla="*/ 0 h 1074063"/>
              <a:gd name="connsiteX5" fmla="*/ 1221321 w 3686861"/>
              <a:gd name="connsiteY5" fmla="*/ 944616 h 1074063"/>
              <a:gd name="connsiteX6" fmla="*/ 1298608 w 3686861"/>
              <a:gd name="connsiteY6" fmla="*/ 488846 h 1074063"/>
              <a:gd name="connsiteX7" fmla="*/ 1349178 w 3686861"/>
              <a:gd name="connsiteY7" fmla="*/ 802128 h 1074063"/>
              <a:gd name="connsiteX8" fmla="*/ 2148760 w 3686861"/>
              <a:gd name="connsiteY8" fmla="*/ 820893 h 1074063"/>
              <a:gd name="connsiteX9" fmla="*/ 2275028 w 3686861"/>
              <a:gd name="connsiteY9" fmla="*/ 740426 h 1074063"/>
              <a:gd name="connsiteX10" fmla="*/ 2457908 w 3686861"/>
              <a:gd name="connsiteY10" fmla="*/ 316144 h 1074063"/>
              <a:gd name="connsiteX11" fmla="*/ 2626156 w 3686861"/>
              <a:gd name="connsiteY11" fmla="*/ 674588 h 1074063"/>
              <a:gd name="connsiteX12" fmla="*/ 2772461 w 3686861"/>
              <a:gd name="connsiteY12" fmla="*/ 535600 h 1074063"/>
              <a:gd name="connsiteX13" fmla="*/ 2896819 w 3686861"/>
              <a:gd name="connsiteY13" fmla="*/ 733110 h 1074063"/>
              <a:gd name="connsiteX14" fmla="*/ 3686861 w 3686861"/>
              <a:gd name="connsiteY14" fmla="*/ 718480 h 1074063"/>
              <a:gd name="connsiteX0" fmla="*/ 0 w 3686861"/>
              <a:gd name="connsiteY0" fmla="*/ 784953 h 1082014"/>
              <a:gd name="connsiteX1" fmla="*/ 512064 w 3686861"/>
              <a:gd name="connsiteY1" fmla="*/ 784953 h 1082014"/>
              <a:gd name="connsiteX2" fmla="*/ 693990 w 3686861"/>
              <a:gd name="connsiteY2" fmla="*/ 373393 h 1082014"/>
              <a:gd name="connsiteX3" fmla="*/ 834887 w 3686861"/>
              <a:gd name="connsiteY3" fmla="*/ 1082014 h 1082014"/>
              <a:gd name="connsiteX4" fmla="*/ 1005045 w 3686861"/>
              <a:gd name="connsiteY4" fmla="*/ 0 h 1082014"/>
              <a:gd name="connsiteX5" fmla="*/ 1221321 w 3686861"/>
              <a:gd name="connsiteY5" fmla="*/ 952567 h 1082014"/>
              <a:gd name="connsiteX6" fmla="*/ 1298608 w 3686861"/>
              <a:gd name="connsiteY6" fmla="*/ 496797 h 1082014"/>
              <a:gd name="connsiteX7" fmla="*/ 1349178 w 3686861"/>
              <a:gd name="connsiteY7" fmla="*/ 810079 h 1082014"/>
              <a:gd name="connsiteX8" fmla="*/ 2148760 w 3686861"/>
              <a:gd name="connsiteY8" fmla="*/ 828844 h 1082014"/>
              <a:gd name="connsiteX9" fmla="*/ 2275028 w 3686861"/>
              <a:gd name="connsiteY9" fmla="*/ 748377 h 1082014"/>
              <a:gd name="connsiteX10" fmla="*/ 2457908 w 3686861"/>
              <a:gd name="connsiteY10" fmla="*/ 324095 h 1082014"/>
              <a:gd name="connsiteX11" fmla="*/ 2626156 w 3686861"/>
              <a:gd name="connsiteY11" fmla="*/ 682539 h 1082014"/>
              <a:gd name="connsiteX12" fmla="*/ 2772461 w 3686861"/>
              <a:gd name="connsiteY12" fmla="*/ 543551 h 1082014"/>
              <a:gd name="connsiteX13" fmla="*/ 2896819 w 3686861"/>
              <a:gd name="connsiteY13" fmla="*/ 741061 h 1082014"/>
              <a:gd name="connsiteX14" fmla="*/ 3686861 w 3686861"/>
              <a:gd name="connsiteY14" fmla="*/ 726431 h 1082014"/>
              <a:gd name="connsiteX0" fmla="*/ 0 w 3686861"/>
              <a:gd name="connsiteY0" fmla="*/ 784953 h 1082014"/>
              <a:gd name="connsiteX1" fmla="*/ 512064 w 3686861"/>
              <a:gd name="connsiteY1" fmla="*/ 784953 h 1082014"/>
              <a:gd name="connsiteX2" fmla="*/ 693990 w 3686861"/>
              <a:gd name="connsiteY2" fmla="*/ 373393 h 1082014"/>
              <a:gd name="connsiteX3" fmla="*/ 834887 w 3686861"/>
              <a:gd name="connsiteY3" fmla="*/ 1082014 h 1082014"/>
              <a:gd name="connsiteX4" fmla="*/ 1005045 w 3686861"/>
              <a:gd name="connsiteY4" fmla="*/ 0 h 1082014"/>
              <a:gd name="connsiteX5" fmla="*/ 1221321 w 3686861"/>
              <a:gd name="connsiteY5" fmla="*/ 952567 h 1082014"/>
              <a:gd name="connsiteX6" fmla="*/ 1298608 w 3686861"/>
              <a:gd name="connsiteY6" fmla="*/ 496797 h 1082014"/>
              <a:gd name="connsiteX7" fmla="*/ 1404837 w 3686861"/>
              <a:gd name="connsiteY7" fmla="*/ 786225 h 1082014"/>
              <a:gd name="connsiteX8" fmla="*/ 2148760 w 3686861"/>
              <a:gd name="connsiteY8" fmla="*/ 828844 h 1082014"/>
              <a:gd name="connsiteX9" fmla="*/ 2275028 w 3686861"/>
              <a:gd name="connsiteY9" fmla="*/ 748377 h 1082014"/>
              <a:gd name="connsiteX10" fmla="*/ 2457908 w 3686861"/>
              <a:gd name="connsiteY10" fmla="*/ 324095 h 1082014"/>
              <a:gd name="connsiteX11" fmla="*/ 2626156 w 3686861"/>
              <a:gd name="connsiteY11" fmla="*/ 682539 h 1082014"/>
              <a:gd name="connsiteX12" fmla="*/ 2772461 w 3686861"/>
              <a:gd name="connsiteY12" fmla="*/ 543551 h 1082014"/>
              <a:gd name="connsiteX13" fmla="*/ 2896819 w 3686861"/>
              <a:gd name="connsiteY13" fmla="*/ 741061 h 1082014"/>
              <a:gd name="connsiteX14" fmla="*/ 3686861 w 3686861"/>
              <a:gd name="connsiteY14" fmla="*/ 726431 h 1082014"/>
              <a:gd name="connsiteX0" fmla="*/ 0 w 3686861"/>
              <a:gd name="connsiteY0" fmla="*/ 784953 h 1082014"/>
              <a:gd name="connsiteX1" fmla="*/ 512064 w 3686861"/>
              <a:gd name="connsiteY1" fmla="*/ 784953 h 1082014"/>
              <a:gd name="connsiteX2" fmla="*/ 693990 w 3686861"/>
              <a:gd name="connsiteY2" fmla="*/ 373393 h 1082014"/>
              <a:gd name="connsiteX3" fmla="*/ 834887 w 3686861"/>
              <a:gd name="connsiteY3" fmla="*/ 1082014 h 1082014"/>
              <a:gd name="connsiteX4" fmla="*/ 1005045 w 3686861"/>
              <a:gd name="connsiteY4" fmla="*/ 0 h 1082014"/>
              <a:gd name="connsiteX5" fmla="*/ 1221321 w 3686861"/>
              <a:gd name="connsiteY5" fmla="*/ 952567 h 1082014"/>
              <a:gd name="connsiteX6" fmla="*/ 1322462 w 3686861"/>
              <a:gd name="connsiteY6" fmla="*/ 496797 h 1082014"/>
              <a:gd name="connsiteX7" fmla="*/ 1404837 w 3686861"/>
              <a:gd name="connsiteY7" fmla="*/ 786225 h 1082014"/>
              <a:gd name="connsiteX8" fmla="*/ 2148760 w 3686861"/>
              <a:gd name="connsiteY8" fmla="*/ 828844 h 1082014"/>
              <a:gd name="connsiteX9" fmla="*/ 2275028 w 3686861"/>
              <a:gd name="connsiteY9" fmla="*/ 748377 h 1082014"/>
              <a:gd name="connsiteX10" fmla="*/ 2457908 w 3686861"/>
              <a:gd name="connsiteY10" fmla="*/ 324095 h 1082014"/>
              <a:gd name="connsiteX11" fmla="*/ 2626156 w 3686861"/>
              <a:gd name="connsiteY11" fmla="*/ 682539 h 1082014"/>
              <a:gd name="connsiteX12" fmla="*/ 2772461 w 3686861"/>
              <a:gd name="connsiteY12" fmla="*/ 543551 h 1082014"/>
              <a:gd name="connsiteX13" fmla="*/ 2896819 w 3686861"/>
              <a:gd name="connsiteY13" fmla="*/ 741061 h 1082014"/>
              <a:gd name="connsiteX14" fmla="*/ 3686861 w 3686861"/>
              <a:gd name="connsiteY14" fmla="*/ 726431 h 1082014"/>
              <a:gd name="connsiteX0" fmla="*/ 0 w 3686861"/>
              <a:gd name="connsiteY0" fmla="*/ 784953 h 1082014"/>
              <a:gd name="connsiteX1" fmla="*/ 512064 w 3686861"/>
              <a:gd name="connsiteY1" fmla="*/ 784953 h 1082014"/>
              <a:gd name="connsiteX2" fmla="*/ 693990 w 3686861"/>
              <a:gd name="connsiteY2" fmla="*/ 373393 h 1082014"/>
              <a:gd name="connsiteX3" fmla="*/ 834887 w 3686861"/>
              <a:gd name="connsiteY3" fmla="*/ 1082014 h 1082014"/>
              <a:gd name="connsiteX4" fmla="*/ 1005045 w 3686861"/>
              <a:gd name="connsiteY4" fmla="*/ 0 h 1082014"/>
              <a:gd name="connsiteX5" fmla="*/ 1221321 w 3686861"/>
              <a:gd name="connsiteY5" fmla="*/ 952567 h 1082014"/>
              <a:gd name="connsiteX6" fmla="*/ 1322462 w 3686861"/>
              <a:gd name="connsiteY6" fmla="*/ 496797 h 1082014"/>
              <a:gd name="connsiteX7" fmla="*/ 1404837 w 3686861"/>
              <a:gd name="connsiteY7" fmla="*/ 786225 h 1082014"/>
              <a:gd name="connsiteX8" fmla="*/ 1759146 w 3686861"/>
              <a:gd name="connsiteY8" fmla="*/ 781136 h 1082014"/>
              <a:gd name="connsiteX9" fmla="*/ 2275028 w 3686861"/>
              <a:gd name="connsiteY9" fmla="*/ 748377 h 1082014"/>
              <a:gd name="connsiteX10" fmla="*/ 2457908 w 3686861"/>
              <a:gd name="connsiteY10" fmla="*/ 324095 h 1082014"/>
              <a:gd name="connsiteX11" fmla="*/ 2626156 w 3686861"/>
              <a:gd name="connsiteY11" fmla="*/ 682539 h 1082014"/>
              <a:gd name="connsiteX12" fmla="*/ 2772461 w 3686861"/>
              <a:gd name="connsiteY12" fmla="*/ 543551 h 1082014"/>
              <a:gd name="connsiteX13" fmla="*/ 2896819 w 3686861"/>
              <a:gd name="connsiteY13" fmla="*/ 741061 h 1082014"/>
              <a:gd name="connsiteX14" fmla="*/ 3686861 w 3686861"/>
              <a:gd name="connsiteY14" fmla="*/ 726431 h 1082014"/>
              <a:gd name="connsiteX0" fmla="*/ 0 w 3686861"/>
              <a:gd name="connsiteY0" fmla="*/ 784953 h 1082014"/>
              <a:gd name="connsiteX1" fmla="*/ 512064 w 3686861"/>
              <a:gd name="connsiteY1" fmla="*/ 784953 h 1082014"/>
              <a:gd name="connsiteX2" fmla="*/ 693990 w 3686861"/>
              <a:gd name="connsiteY2" fmla="*/ 373393 h 1082014"/>
              <a:gd name="connsiteX3" fmla="*/ 834887 w 3686861"/>
              <a:gd name="connsiteY3" fmla="*/ 1082014 h 1082014"/>
              <a:gd name="connsiteX4" fmla="*/ 1005045 w 3686861"/>
              <a:gd name="connsiteY4" fmla="*/ 0 h 1082014"/>
              <a:gd name="connsiteX5" fmla="*/ 1221321 w 3686861"/>
              <a:gd name="connsiteY5" fmla="*/ 952567 h 1082014"/>
              <a:gd name="connsiteX6" fmla="*/ 1322462 w 3686861"/>
              <a:gd name="connsiteY6" fmla="*/ 496797 h 1082014"/>
              <a:gd name="connsiteX7" fmla="*/ 1404837 w 3686861"/>
              <a:gd name="connsiteY7" fmla="*/ 786225 h 1082014"/>
              <a:gd name="connsiteX8" fmla="*/ 2275028 w 3686861"/>
              <a:gd name="connsiteY8" fmla="*/ 748377 h 1082014"/>
              <a:gd name="connsiteX9" fmla="*/ 2457908 w 3686861"/>
              <a:gd name="connsiteY9" fmla="*/ 324095 h 1082014"/>
              <a:gd name="connsiteX10" fmla="*/ 2626156 w 3686861"/>
              <a:gd name="connsiteY10" fmla="*/ 682539 h 1082014"/>
              <a:gd name="connsiteX11" fmla="*/ 2772461 w 3686861"/>
              <a:gd name="connsiteY11" fmla="*/ 543551 h 1082014"/>
              <a:gd name="connsiteX12" fmla="*/ 2896819 w 3686861"/>
              <a:gd name="connsiteY12" fmla="*/ 741061 h 1082014"/>
              <a:gd name="connsiteX13" fmla="*/ 3686861 w 3686861"/>
              <a:gd name="connsiteY13" fmla="*/ 726431 h 1082014"/>
              <a:gd name="connsiteX0" fmla="*/ 0 w 3686861"/>
              <a:gd name="connsiteY0" fmla="*/ 784953 h 1082014"/>
              <a:gd name="connsiteX1" fmla="*/ 512064 w 3686861"/>
              <a:gd name="connsiteY1" fmla="*/ 784953 h 1082014"/>
              <a:gd name="connsiteX2" fmla="*/ 693990 w 3686861"/>
              <a:gd name="connsiteY2" fmla="*/ 373393 h 1082014"/>
              <a:gd name="connsiteX3" fmla="*/ 834887 w 3686861"/>
              <a:gd name="connsiteY3" fmla="*/ 1082014 h 1082014"/>
              <a:gd name="connsiteX4" fmla="*/ 1005045 w 3686861"/>
              <a:gd name="connsiteY4" fmla="*/ 0 h 1082014"/>
              <a:gd name="connsiteX5" fmla="*/ 1221321 w 3686861"/>
              <a:gd name="connsiteY5" fmla="*/ 952567 h 1082014"/>
              <a:gd name="connsiteX6" fmla="*/ 1322462 w 3686861"/>
              <a:gd name="connsiteY6" fmla="*/ 496797 h 1082014"/>
              <a:gd name="connsiteX7" fmla="*/ 1404837 w 3686861"/>
              <a:gd name="connsiteY7" fmla="*/ 786225 h 1082014"/>
              <a:gd name="connsiteX8" fmla="*/ 2028538 w 3686861"/>
              <a:gd name="connsiteY8" fmla="*/ 764279 h 1082014"/>
              <a:gd name="connsiteX9" fmla="*/ 2457908 w 3686861"/>
              <a:gd name="connsiteY9" fmla="*/ 324095 h 1082014"/>
              <a:gd name="connsiteX10" fmla="*/ 2626156 w 3686861"/>
              <a:gd name="connsiteY10" fmla="*/ 682539 h 1082014"/>
              <a:gd name="connsiteX11" fmla="*/ 2772461 w 3686861"/>
              <a:gd name="connsiteY11" fmla="*/ 543551 h 1082014"/>
              <a:gd name="connsiteX12" fmla="*/ 2896819 w 3686861"/>
              <a:gd name="connsiteY12" fmla="*/ 741061 h 1082014"/>
              <a:gd name="connsiteX13" fmla="*/ 3686861 w 3686861"/>
              <a:gd name="connsiteY13" fmla="*/ 726431 h 1082014"/>
              <a:gd name="connsiteX0" fmla="*/ 0 w 3686861"/>
              <a:gd name="connsiteY0" fmla="*/ 784953 h 1082014"/>
              <a:gd name="connsiteX1" fmla="*/ 512064 w 3686861"/>
              <a:gd name="connsiteY1" fmla="*/ 784953 h 1082014"/>
              <a:gd name="connsiteX2" fmla="*/ 693990 w 3686861"/>
              <a:gd name="connsiteY2" fmla="*/ 373393 h 1082014"/>
              <a:gd name="connsiteX3" fmla="*/ 834887 w 3686861"/>
              <a:gd name="connsiteY3" fmla="*/ 1082014 h 1082014"/>
              <a:gd name="connsiteX4" fmla="*/ 1005045 w 3686861"/>
              <a:gd name="connsiteY4" fmla="*/ 0 h 1082014"/>
              <a:gd name="connsiteX5" fmla="*/ 1221321 w 3686861"/>
              <a:gd name="connsiteY5" fmla="*/ 952567 h 1082014"/>
              <a:gd name="connsiteX6" fmla="*/ 1322462 w 3686861"/>
              <a:gd name="connsiteY6" fmla="*/ 496797 h 1082014"/>
              <a:gd name="connsiteX7" fmla="*/ 1404837 w 3686861"/>
              <a:gd name="connsiteY7" fmla="*/ 762372 h 1082014"/>
              <a:gd name="connsiteX8" fmla="*/ 2028538 w 3686861"/>
              <a:gd name="connsiteY8" fmla="*/ 764279 h 1082014"/>
              <a:gd name="connsiteX9" fmla="*/ 2457908 w 3686861"/>
              <a:gd name="connsiteY9" fmla="*/ 324095 h 1082014"/>
              <a:gd name="connsiteX10" fmla="*/ 2626156 w 3686861"/>
              <a:gd name="connsiteY10" fmla="*/ 682539 h 1082014"/>
              <a:gd name="connsiteX11" fmla="*/ 2772461 w 3686861"/>
              <a:gd name="connsiteY11" fmla="*/ 543551 h 1082014"/>
              <a:gd name="connsiteX12" fmla="*/ 2896819 w 3686861"/>
              <a:gd name="connsiteY12" fmla="*/ 741061 h 1082014"/>
              <a:gd name="connsiteX13" fmla="*/ 3686861 w 3686861"/>
              <a:gd name="connsiteY13" fmla="*/ 726431 h 1082014"/>
              <a:gd name="connsiteX0" fmla="*/ 0 w 3686861"/>
              <a:gd name="connsiteY0" fmla="*/ 784953 h 1082014"/>
              <a:gd name="connsiteX1" fmla="*/ 512064 w 3686861"/>
              <a:gd name="connsiteY1" fmla="*/ 784953 h 1082014"/>
              <a:gd name="connsiteX2" fmla="*/ 693990 w 3686861"/>
              <a:gd name="connsiteY2" fmla="*/ 373393 h 1082014"/>
              <a:gd name="connsiteX3" fmla="*/ 834887 w 3686861"/>
              <a:gd name="connsiteY3" fmla="*/ 1082014 h 1082014"/>
              <a:gd name="connsiteX4" fmla="*/ 1005045 w 3686861"/>
              <a:gd name="connsiteY4" fmla="*/ 0 h 1082014"/>
              <a:gd name="connsiteX5" fmla="*/ 1221321 w 3686861"/>
              <a:gd name="connsiteY5" fmla="*/ 952567 h 1082014"/>
              <a:gd name="connsiteX6" fmla="*/ 1322462 w 3686861"/>
              <a:gd name="connsiteY6" fmla="*/ 496797 h 1082014"/>
              <a:gd name="connsiteX7" fmla="*/ 1404837 w 3686861"/>
              <a:gd name="connsiteY7" fmla="*/ 762372 h 1082014"/>
              <a:gd name="connsiteX8" fmla="*/ 2028538 w 3686861"/>
              <a:gd name="connsiteY8" fmla="*/ 764279 h 1082014"/>
              <a:gd name="connsiteX9" fmla="*/ 2179613 w 3686861"/>
              <a:gd name="connsiteY9" fmla="*/ 324095 h 1082014"/>
              <a:gd name="connsiteX10" fmla="*/ 2626156 w 3686861"/>
              <a:gd name="connsiteY10" fmla="*/ 682539 h 1082014"/>
              <a:gd name="connsiteX11" fmla="*/ 2772461 w 3686861"/>
              <a:gd name="connsiteY11" fmla="*/ 543551 h 1082014"/>
              <a:gd name="connsiteX12" fmla="*/ 2896819 w 3686861"/>
              <a:gd name="connsiteY12" fmla="*/ 741061 h 1082014"/>
              <a:gd name="connsiteX13" fmla="*/ 3686861 w 3686861"/>
              <a:gd name="connsiteY13" fmla="*/ 726431 h 1082014"/>
              <a:gd name="connsiteX0" fmla="*/ 0 w 3686861"/>
              <a:gd name="connsiteY0" fmla="*/ 784953 h 1082014"/>
              <a:gd name="connsiteX1" fmla="*/ 512064 w 3686861"/>
              <a:gd name="connsiteY1" fmla="*/ 784953 h 1082014"/>
              <a:gd name="connsiteX2" fmla="*/ 693990 w 3686861"/>
              <a:gd name="connsiteY2" fmla="*/ 373393 h 1082014"/>
              <a:gd name="connsiteX3" fmla="*/ 834887 w 3686861"/>
              <a:gd name="connsiteY3" fmla="*/ 1082014 h 1082014"/>
              <a:gd name="connsiteX4" fmla="*/ 1005045 w 3686861"/>
              <a:gd name="connsiteY4" fmla="*/ 0 h 1082014"/>
              <a:gd name="connsiteX5" fmla="*/ 1221321 w 3686861"/>
              <a:gd name="connsiteY5" fmla="*/ 952567 h 1082014"/>
              <a:gd name="connsiteX6" fmla="*/ 1322462 w 3686861"/>
              <a:gd name="connsiteY6" fmla="*/ 496797 h 1082014"/>
              <a:gd name="connsiteX7" fmla="*/ 1404837 w 3686861"/>
              <a:gd name="connsiteY7" fmla="*/ 762372 h 1082014"/>
              <a:gd name="connsiteX8" fmla="*/ 2028538 w 3686861"/>
              <a:gd name="connsiteY8" fmla="*/ 764279 h 1082014"/>
              <a:gd name="connsiteX9" fmla="*/ 2179613 w 3686861"/>
              <a:gd name="connsiteY9" fmla="*/ 324095 h 1082014"/>
              <a:gd name="connsiteX10" fmla="*/ 2300152 w 3686861"/>
              <a:gd name="connsiteY10" fmla="*/ 1064201 h 1082014"/>
              <a:gd name="connsiteX11" fmla="*/ 2772461 w 3686861"/>
              <a:gd name="connsiteY11" fmla="*/ 543551 h 1082014"/>
              <a:gd name="connsiteX12" fmla="*/ 2896819 w 3686861"/>
              <a:gd name="connsiteY12" fmla="*/ 741061 h 1082014"/>
              <a:gd name="connsiteX13" fmla="*/ 3686861 w 3686861"/>
              <a:gd name="connsiteY13" fmla="*/ 726431 h 1082014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896819 w 3686861"/>
              <a:gd name="connsiteY12" fmla="*/ 777956 h 1118909"/>
              <a:gd name="connsiteX13" fmla="*/ 3686861 w 3686861"/>
              <a:gd name="connsiteY13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3686861 w 3686861"/>
              <a:gd name="connsiteY13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2950578 w 3686861"/>
              <a:gd name="connsiteY13" fmla="*/ 544607 h 1118909"/>
              <a:gd name="connsiteX14" fmla="*/ 3686861 w 3686861"/>
              <a:gd name="connsiteY14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2950578 w 3686861"/>
              <a:gd name="connsiteY13" fmla="*/ 544607 h 1118909"/>
              <a:gd name="connsiteX14" fmla="*/ 3686861 w 3686861"/>
              <a:gd name="connsiteY14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2950578 w 3686861"/>
              <a:gd name="connsiteY13" fmla="*/ 544607 h 1118909"/>
              <a:gd name="connsiteX14" fmla="*/ 3686861 w 3686861"/>
              <a:gd name="connsiteY14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2902871 w 3686861"/>
              <a:gd name="connsiteY13" fmla="*/ 504851 h 1118909"/>
              <a:gd name="connsiteX14" fmla="*/ 3686861 w 3686861"/>
              <a:gd name="connsiteY14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2902871 w 3686861"/>
              <a:gd name="connsiteY13" fmla="*/ 504851 h 1118909"/>
              <a:gd name="connsiteX14" fmla="*/ 3686861 w 3686861"/>
              <a:gd name="connsiteY14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2863114 w 3686861"/>
              <a:gd name="connsiteY13" fmla="*/ 480997 h 1118909"/>
              <a:gd name="connsiteX14" fmla="*/ 3686861 w 3686861"/>
              <a:gd name="connsiteY14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2863114 w 3686861"/>
              <a:gd name="connsiteY13" fmla="*/ 480997 h 1118909"/>
              <a:gd name="connsiteX14" fmla="*/ 3686861 w 3686861"/>
              <a:gd name="connsiteY14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2863114 w 3686861"/>
              <a:gd name="connsiteY13" fmla="*/ 480997 h 1118909"/>
              <a:gd name="connsiteX14" fmla="*/ 3686861 w 3686861"/>
              <a:gd name="connsiteY14" fmla="*/ 763326 h 1118909"/>
              <a:gd name="connsiteX0" fmla="*/ 0 w 3686861"/>
              <a:gd name="connsiteY0" fmla="*/ 821848 h 1118909"/>
              <a:gd name="connsiteX1" fmla="*/ 512064 w 3686861"/>
              <a:gd name="connsiteY1" fmla="*/ 821848 h 1118909"/>
              <a:gd name="connsiteX2" fmla="*/ 693990 w 3686861"/>
              <a:gd name="connsiteY2" fmla="*/ 410288 h 1118909"/>
              <a:gd name="connsiteX3" fmla="*/ 834887 w 3686861"/>
              <a:gd name="connsiteY3" fmla="*/ 1118909 h 1118909"/>
              <a:gd name="connsiteX4" fmla="*/ 1005045 w 3686861"/>
              <a:gd name="connsiteY4" fmla="*/ 36895 h 1118909"/>
              <a:gd name="connsiteX5" fmla="*/ 1221321 w 3686861"/>
              <a:gd name="connsiteY5" fmla="*/ 989462 h 1118909"/>
              <a:gd name="connsiteX6" fmla="*/ 1322462 w 3686861"/>
              <a:gd name="connsiteY6" fmla="*/ 533692 h 1118909"/>
              <a:gd name="connsiteX7" fmla="*/ 1404837 w 3686861"/>
              <a:gd name="connsiteY7" fmla="*/ 799267 h 1118909"/>
              <a:gd name="connsiteX8" fmla="*/ 2028538 w 3686861"/>
              <a:gd name="connsiteY8" fmla="*/ 801174 h 1118909"/>
              <a:gd name="connsiteX9" fmla="*/ 2179613 w 3686861"/>
              <a:gd name="connsiteY9" fmla="*/ 360990 h 1118909"/>
              <a:gd name="connsiteX10" fmla="*/ 2300152 w 3686861"/>
              <a:gd name="connsiteY10" fmla="*/ 1101096 h 1118909"/>
              <a:gd name="connsiteX11" fmla="*/ 2541873 w 3686861"/>
              <a:gd name="connsiteY11" fmla="*/ 0 h 1118909"/>
              <a:gd name="connsiteX12" fmla="*/ 2658279 w 3686861"/>
              <a:gd name="connsiteY12" fmla="*/ 897226 h 1118909"/>
              <a:gd name="connsiteX13" fmla="*/ 2863114 w 3686861"/>
              <a:gd name="connsiteY13" fmla="*/ 480997 h 1118909"/>
              <a:gd name="connsiteX14" fmla="*/ 3686861 w 3686861"/>
              <a:gd name="connsiteY14" fmla="*/ 76332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863114 w 3575543"/>
              <a:gd name="connsiteY13" fmla="*/ 480997 h 1118909"/>
              <a:gd name="connsiteX14" fmla="*/ 3575543 w 3575543"/>
              <a:gd name="connsiteY14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863114 w 3575543"/>
              <a:gd name="connsiteY13" fmla="*/ 480997 h 1118909"/>
              <a:gd name="connsiteX14" fmla="*/ 3077799 w 3575543"/>
              <a:gd name="connsiteY14" fmla="*/ 878562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863114 w 3575543"/>
              <a:gd name="connsiteY13" fmla="*/ 480997 h 1118909"/>
              <a:gd name="connsiteX14" fmla="*/ 3077799 w 3575543"/>
              <a:gd name="connsiteY14" fmla="*/ 878562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3077799 w 3575543"/>
              <a:gd name="connsiteY14" fmla="*/ 878562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3077799 w 3575543"/>
              <a:gd name="connsiteY14" fmla="*/ 878562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3077799 w 3575543"/>
              <a:gd name="connsiteY14" fmla="*/ 878562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3077799 w 3575543"/>
              <a:gd name="connsiteY14" fmla="*/ 878562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3077799 w 3575543"/>
              <a:gd name="connsiteY14" fmla="*/ 878562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3006238 w 3575543"/>
              <a:gd name="connsiteY14" fmla="*/ 862660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3006238 w 3575543"/>
              <a:gd name="connsiteY14" fmla="*/ 862660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3006238 w 3575543"/>
              <a:gd name="connsiteY14" fmla="*/ 862660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3006238 w 3575543"/>
              <a:gd name="connsiteY14" fmla="*/ 862660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2926725 w 3575543"/>
              <a:gd name="connsiteY14" fmla="*/ 854709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2926725 w 3575543"/>
              <a:gd name="connsiteY14" fmla="*/ 854709 h 1118909"/>
              <a:gd name="connsiteX15" fmla="*/ 3575543 w 3575543"/>
              <a:gd name="connsiteY15" fmla="*/ 882596 h 1118909"/>
              <a:gd name="connsiteX0" fmla="*/ 0 w 3575543"/>
              <a:gd name="connsiteY0" fmla="*/ 821848 h 1118909"/>
              <a:gd name="connsiteX1" fmla="*/ 512064 w 3575543"/>
              <a:gd name="connsiteY1" fmla="*/ 821848 h 1118909"/>
              <a:gd name="connsiteX2" fmla="*/ 693990 w 3575543"/>
              <a:gd name="connsiteY2" fmla="*/ 410288 h 1118909"/>
              <a:gd name="connsiteX3" fmla="*/ 834887 w 3575543"/>
              <a:gd name="connsiteY3" fmla="*/ 1118909 h 1118909"/>
              <a:gd name="connsiteX4" fmla="*/ 1005045 w 3575543"/>
              <a:gd name="connsiteY4" fmla="*/ 36895 h 1118909"/>
              <a:gd name="connsiteX5" fmla="*/ 1221321 w 3575543"/>
              <a:gd name="connsiteY5" fmla="*/ 989462 h 1118909"/>
              <a:gd name="connsiteX6" fmla="*/ 1322462 w 3575543"/>
              <a:gd name="connsiteY6" fmla="*/ 533692 h 1118909"/>
              <a:gd name="connsiteX7" fmla="*/ 1404837 w 3575543"/>
              <a:gd name="connsiteY7" fmla="*/ 799267 h 1118909"/>
              <a:gd name="connsiteX8" fmla="*/ 2028538 w 3575543"/>
              <a:gd name="connsiteY8" fmla="*/ 801174 h 1118909"/>
              <a:gd name="connsiteX9" fmla="*/ 2179613 w 3575543"/>
              <a:gd name="connsiteY9" fmla="*/ 360990 h 1118909"/>
              <a:gd name="connsiteX10" fmla="*/ 2300152 w 3575543"/>
              <a:gd name="connsiteY10" fmla="*/ 1101096 h 1118909"/>
              <a:gd name="connsiteX11" fmla="*/ 2541873 w 3575543"/>
              <a:gd name="connsiteY11" fmla="*/ 0 h 1118909"/>
              <a:gd name="connsiteX12" fmla="*/ 2658279 w 3575543"/>
              <a:gd name="connsiteY12" fmla="*/ 897226 h 1118909"/>
              <a:gd name="connsiteX13" fmla="*/ 2799504 w 3575543"/>
              <a:gd name="connsiteY13" fmla="*/ 473046 h 1118909"/>
              <a:gd name="connsiteX14" fmla="*/ 2926725 w 3575543"/>
              <a:gd name="connsiteY14" fmla="*/ 807001 h 1118909"/>
              <a:gd name="connsiteX15" fmla="*/ 3575543 w 3575543"/>
              <a:gd name="connsiteY15" fmla="*/ 882596 h 1118909"/>
              <a:gd name="connsiteX0" fmla="*/ 0 w 3591446"/>
              <a:gd name="connsiteY0" fmla="*/ 821848 h 1118909"/>
              <a:gd name="connsiteX1" fmla="*/ 512064 w 3591446"/>
              <a:gd name="connsiteY1" fmla="*/ 821848 h 1118909"/>
              <a:gd name="connsiteX2" fmla="*/ 693990 w 3591446"/>
              <a:gd name="connsiteY2" fmla="*/ 410288 h 1118909"/>
              <a:gd name="connsiteX3" fmla="*/ 834887 w 3591446"/>
              <a:gd name="connsiteY3" fmla="*/ 1118909 h 1118909"/>
              <a:gd name="connsiteX4" fmla="*/ 1005045 w 3591446"/>
              <a:gd name="connsiteY4" fmla="*/ 36895 h 1118909"/>
              <a:gd name="connsiteX5" fmla="*/ 1221321 w 3591446"/>
              <a:gd name="connsiteY5" fmla="*/ 989462 h 1118909"/>
              <a:gd name="connsiteX6" fmla="*/ 1322462 w 3591446"/>
              <a:gd name="connsiteY6" fmla="*/ 533692 h 1118909"/>
              <a:gd name="connsiteX7" fmla="*/ 1404837 w 3591446"/>
              <a:gd name="connsiteY7" fmla="*/ 799267 h 1118909"/>
              <a:gd name="connsiteX8" fmla="*/ 2028538 w 3591446"/>
              <a:gd name="connsiteY8" fmla="*/ 801174 h 1118909"/>
              <a:gd name="connsiteX9" fmla="*/ 2179613 w 3591446"/>
              <a:gd name="connsiteY9" fmla="*/ 360990 h 1118909"/>
              <a:gd name="connsiteX10" fmla="*/ 2300152 w 3591446"/>
              <a:gd name="connsiteY10" fmla="*/ 1101096 h 1118909"/>
              <a:gd name="connsiteX11" fmla="*/ 2541873 w 3591446"/>
              <a:gd name="connsiteY11" fmla="*/ 0 h 1118909"/>
              <a:gd name="connsiteX12" fmla="*/ 2658279 w 3591446"/>
              <a:gd name="connsiteY12" fmla="*/ 897226 h 1118909"/>
              <a:gd name="connsiteX13" fmla="*/ 2799504 w 3591446"/>
              <a:gd name="connsiteY13" fmla="*/ 473046 h 1118909"/>
              <a:gd name="connsiteX14" fmla="*/ 2926725 w 3591446"/>
              <a:gd name="connsiteY14" fmla="*/ 807001 h 1118909"/>
              <a:gd name="connsiteX15" fmla="*/ 3591446 w 3591446"/>
              <a:gd name="connsiteY15" fmla="*/ 795131 h 1118909"/>
              <a:gd name="connsiteX0" fmla="*/ 0 w 3591446"/>
              <a:gd name="connsiteY0" fmla="*/ 821848 h 1118909"/>
              <a:gd name="connsiteX1" fmla="*/ 512064 w 3591446"/>
              <a:gd name="connsiteY1" fmla="*/ 821848 h 1118909"/>
              <a:gd name="connsiteX2" fmla="*/ 693990 w 3591446"/>
              <a:gd name="connsiteY2" fmla="*/ 410288 h 1118909"/>
              <a:gd name="connsiteX3" fmla="*/ 834887 w 3591446"/>
              <a:gd name="connsiteY3" fmla="*/ 1118909 h 1118909"/>
              <a:gd name="connsiteX4" fmla="*/ 1005045 w 3591446"/>
              <a:gd name="connsiteY4" fmla="*/ 36895 h 1118909"/>
              <a:gd name="connsiteX5" fmla="*/ 1221321 w 3591446"/>
              <a:gd name="connsiteY5" fmla="*/ 989462 h 1118909"/>
              <a:gd name="connsiteX6" fmla="*/ 1322462 w 3591446"/>
              <a:gd name="connsiteY6" fmla="*/ 533692 h 1118909"/>
              <a:gd name="connsiteX7" fmla="*/ 1404837 w 3591446"/>
              <a:gd name="connsiteY7" fmla="*/ 799267 h 1118909"/>
              <a:gd name="connsiteX8" fmla="*/ 2028538 w 3591446"/>
              <a:gd name="connsiteY8" fmla="*/ 801174 h 1118909"/>
              <a:gd name="connsiteX9" fmla="*/ 2179613 w 3591446"/>
              <a:gd name="connsiteY9" fmla="*/ 360990 h 1118909"/>
              <a:gd name="connsiteX10" fmla="*/ 2300152 w 3591446"/>
              <a:gd name="connsiteY10" fmla="*/ 1101096 h 1118909"/>
              <a:gd name="connsiteX11" fmla="*/ 2541873 w 3591446"/>
              <a:gd name="connsiteY11" fmla="*/ 0 h 1118909"/>
              <a:gd name="connsiteX12" fmla="*/ 2658279 w 3591446"/>
              <a:gd name="connsiteY12" fmla="*/ 897226 h 1118909"/>
              <a:gd name="connsiteX13" fmla="*/ 2799504 w 3591446"/>
              <a:gd name="connsiteY13" fmla="*/ 473046 h 1118909"/>
              <a:gd name="connsiteX14" fmla="*/ 2926725 w 3591446"/>
              <a:gd name="connsiteY14" fmla="*/ 807001 h 1118909"/>
              <a:gd name="connsiteX15" fmla="*/ 3591446 w 3591446"/>
              <a:gd name="connsiteY15" fmla="*/ 795131 h 1118909"/>
              <a:gd name="connsiteX0" fmla="*/ 0 w 3599397"/>
              <a:gd name="connsiteY0" fmla="*/ 821848 h 1118909"/>
              <a:gd name="connsiteX1" fmla="*/ 512064 w 3599397"/>
              <a:gd name="connsiteY1" fmla="*/ 821848 h 1118909"/>
              <a:gd name="connsiteX2" fmla="*/ 693990 w 3599397"/>
              <a:gd name="connsiteY2" fmla="*/ 410288 h 1118909"/>
              <a:gd name="connsiteX3" fmla="*/ 834887 w 3599397"/>
              <a:gd name="connsiteY3" fmla="*/ 1118909 h 1118909"/>
              <a:gd name="connsiteX4" fmla="*/ 1005045 w 3599397"/>
              <a:gd name="connsiteY4" fmla="*/ 36895 h 1118909"/>
              <a:gd name="connsiteX5" fmla="*/ 1221321 w 3599397"/>
              <a:gd name="connsiteY5" fmla="*/ 989462 h 1118909"/>
              <a:gd name="connsiteX6" fmla="*/ 1322462 w 3599397"/>
              <a:gd name="connsiteY6" fmla="*/ 533692 h 1118909"/>
              <a:gd name="connsiteX7" fmla="*/ 1404837 w 3599397"/>
              <a:gd name="connsiteY7" fmla="*/ 799267 h 1118909"/>
              <a:gd name="connsiteX8" fmla="*/ 2028538 w 3599397"/>
              <a:gd name="connsiteY8" fmla="*/ 801174 h 1118909"/>
              <a:gd name="connsiteX9" fmla="*/ 2179613 w 3599397"/>
              <a:gd name="connsiteY9" fmla="*/ 360990 h 1118909"/>
              <a:gd name="connsiteX10" fmla="*/ 2300152 w 3599397"/>
              <a:gd name="connsiteY10" fmla="*/ 1101096 h 1118909"/>
              <a:gd name="connsiteX11" fmla="*/ 2541873 w 3599397"/>
              <a:gd name="connsiteY11" fmla="*/ 0 h 1118909"/>
              <a:gd name="connsiteX12" fmla="*/ 2658279 w 3599397"/>
              <a:gd name="connsiteY12" fmla="*/ 897226 h 1118909"/>
              <a:gd name="connsiteX13" fmla="*/ 2799504 w 3599397"/>
              <a:gd name="connsiteY13" fmla="*/ 473046 h 1118909"/>
              <a:gd name="connsiteX14" fmla="*/ 2926725 w 3599397"/>
              <a:gd name="connsiteY14" fmla="*/ 807001 h 1118909"/>
              <a:gd name="connsiteX15" fmla="*/ 3599397 w 3599397"/>
              <a:gd name="connsiteY15" fmla="*/ 818985 h 1118909"/>
              <a:gd name="connsiteX0" fmla="*/ 0 w 3599397"/>
              <a:gd name="connsiteY0" fmla="*/ 821848 h 1118909"/>
              <a:gd name="connsiteX1" fmla="*/ 512064 w 3599397"/>
              <a:gd name="connsiteY1" fmla="*/ 821848 h 1118909"/>
              <a:gd name="connsiteX2" fmla="*/ 693990 w 3599397"/>
              <a:gd name="connsiteY2" fmla="*/ 410288 h 1118909"/>
              <a:gd name="connsiteX3" fmla="*/ 834887 w 3599397"/>
              <a:gd name="connsiteY3" fmla="*/ 1118909 h 1118909"/>
              <a:gd name="connsiteX4" fmla="*/ 1005045 w 3599397"/>
              <a:gd name="connsiteY4" fmla="*/ 36895 h 1118909"/>
              <a:gd name="connsiteX5" fmla="*/ 1221321 w 3599397"/>
              <a:gd name="connsiteY5" fmla="*/ 989462 h 1118909"/>
              <a:gd name="connsiteX6" fmla="*/ 1322462 w 3599397"/>
              <a:gd name="connsiteY6" fmla="*/ 533692 h 1118909"/>
              <a:gd name="connsiteX7" fmla="*/ 1404837 w 3599397"/>
              <a:gd name="connsiteY7" fmla="*/ 799267 h 1118909"/>
              <a:gd name="connsiteX8" fmla="*/ 2028538 w 3599397"/>
              <a:gd name="connsiteY8" fmla="*/ 801174 h 1118909"/>
              <a:gd name="connsiteX9" fmla="*/ 2179613 w 3599397"/>
              <a:gd name="connsiteY9" fmla="*/ 360990 h 1118909"/>
              <a:gd name="connsiteX10" fmla="*/ 2300152 w 3599397"/>
              <a:gd name="connsiteY10" fmla="*/ 1101096 h 1118909"/>
              <a:gd name="connsiteX11" fmla="*/ 2541873 w 3599397"/>
              <a:gd name="connsiteY11" fmla="*/ 0 h 1118909"/>
              <a:gd name="connsiteX12" fmla="*/ 2658279 w 3599397"/>
              <a:gd name="connsiteY12" fmla="*/ 897226 h 1118909"/>
              <a:gd name="connsiteX13" fmla="*/ 2799504 w 3599397"/>
              <a:gd name="connsiteY13" fmla="*/ 473046 h 1118909"/>
              <a:gd name="connsiteX14" fmla="*/ 2926725 w 3599397"/>
              <a:gd name="connsiteY14" fmla="*/ 807001 h 1118909"/>
              <a:gd name="connsiteX15" fmla="*/ 3599397 w 3599397"/>
              <a:gd name="connsiteY15" fmla="*/ 818985 h 1118909"/>
              <a:gd name="connsiteX0" fmla="*/ 0 w 3615299"/>
              <a:gd name="connsiteY0" fmla="*/ 821848 h 1118909"/>
              <a:gd name="connsiteX1" fmla="*/ 512064 w 3615299"/>
              <a:gd name="connsiteY1" fmla="*/ 821848 h 1118909"/>
              <a:gd name="connsiteX2" fmla="*/ 693990 w 3615299"/>
              <a:gd name="connsiteY2" fmla="*/ 410288 h 1118909"/>
              <a:gd name="connsiteX3" fmla="*/ 834887 w 3615299"/>
              <a:gd name="connsiteY3" fmla="*/ 1118909 h 1118909"/>
              <a:gd name="connsiteX4" fmla="*/ 1005045 w 3615299"/>
              <a:gd name="connsiteY4" fmla="*/ 36895 h 1118909"/>
              <a:gd name="connsiteX5" fmla="*/ 1221321 w 3615299"/>
              <a:gd name="connsiteY5" fmla="*/ 989462 h 1118909"/>
              <a:gd name="connsiteX6" fmla="*/ 1322462 w 3615299"/>
              <a:gd name="connsiteY6" fmla="*/ 533692 h 1118909"/>
              <a:gd name="connsiteX7" fmla="*/ 1404837 w 3615299"/>
              <a:gd name="connsiteY7" fmla="*/ 799267 h 1118909"/>
              <a:gd name="connsiteX8" fmla="*/ 2028538 w 3615299"/>
              <a:gd name="connsiteY8" fmla="*/ 801174 h 1118909"/>
              <a:gd name="connsiteX9" fmla="*/ 2179613 w 3615299"/>
              <a:gd name="connsiteY9" fmla="*/ 360990 h 1118909"/>
              <a:gd name="connsiteX10" fmla="*/ 2300152 w 3615299"/>
              <a:gd name="connsiteY10" fmla="*/ 1101096 h 1118909"/>
              <a:gd name="connsiteX11" fmla="*/ 2541873 w 3615299"/>
              <a:gd name="connsiteY11" fmla="*/ 0 h 1118909"/>
              <a:gd name="connsiteX12" fmla="*/ 2658279 w 3615299"/>
              <a:gd name="connsiteY12" fmla="*/ 897226 h 1118909"/>
              <a:gd name="connsiteX13" fmla="*/ 2799504 w 3615299"/>
              <a:gd name="connsiteY13" fmla="*/ 473046 h 1118909"/>
              <a:gd name="connsiteX14" fmla="*/ 2926725 w 3615299"/>
              <a:gd name="connsiteY14" fmla="*/ 807001 h 1118909"/>
              <a:gd name="connsiteX15" fmla="*/ 3615299 w 3615299"/>
              <a:gd name="connsiteY15" fmla="*/ 795131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26725 w 3639153"/>
              <a:gd name="connsiteY14" fmla="*/ 807001 h 1118909"/>
              <a:gd name="connsiteX15" fmla="*/ 3639153 w 3639153"/>
              <a:gd name="connsiteY15" fmla="*/ 818985 h 1118909"/>
              <a:gd name="connsiteX0" fmla="*/ 0 w 3641958"/>
              <a:gd name="connsiteY0" fmla="*/ 821848 h 1118909"/>
              <a:gd name="connsiteX1" fmla="*/ 512064 w 3641958"/>
              <a:gd name="connsiteY1" fmla="*/ 821848 h 1118909"/>
              <a:gd name="connsiteX2" fmla="*/ 693990 w 3641958"/>
              <a:gd name="connsiteY2" fmla="*/ 410288 h 1118909"/>
              <a:gd name="connsiteX3" fmla="*/ 834887 w 3641958"/>
              <a:gd name="connsiteY3" fmla="*/ 1118909 h 1118909"/>
              <a:gd name="connsiteX4" fmla="*/ 1005045 w 3641958"/>
              <a:gd name="connsiteY4" fmla="*/ 36895 h 1118909"/>
              <a:gd name="connsiteX5" fmla="*/ 1221321 w 3641958"/>
              <a:gd name="connsiteY5" fmla="*/ 989462 h 1118909"/>
              <a:gd name="connsiteX6" fmla="*/ 1322462 w 3641958"/>
              <a:gd name="connsiteY6" fmla="*/ 533692 h 1118909"/>
              <a:gd name="connsiteX7" fmla="*/ 1404837 w 3641958"/>
              <a:gd name="connsiteY7" fmla="*/ 799267 h 1118909"/>
              <a:gd name="connsiteX8" fmla="*/ 2028538 w 3641958"/>
              <a:gd name="connsiteY8" fmla="*/ 801174 h 1118909"/>
              <a:gd name="connsiteX9" fmla="*/ 2179613 w 3641958"/>
              <a:gd name="connsiteY9" fmla="*/ 360990 h 1118909"/>
              <a:gd name="connsiteX10" fmla="*/ 2300152 w 3641958"/>
              <a:gd name="connsiteY10" fmla="*/ 1101096 h 1118909"/>
              <a:gd name="connsiteX11" fmla="*/ 2541873 w 3641958"/>
              <a:gd name="connsiteY11" fmla="*/ 0 h 1118909"/>
              <a:gd name="connsiteX12" fmla="*/ 2658279 w 3641958"/>
              <a:gd name="connsiteY12" fmla="*/ 897226 h 1118909"/>
              <a:gd name="connsiteX13" fmla="*/ 2799504 w 3641958"/>
              <a:gd name="connsiteY13" fmla="*/ 473046 h 1118909"/>
              <a:gd name="connsiteX14" fmla="*/ 2926725 w 3641958"/>
              <a:gd name="connsiteY14" fmla="*/ 807001 h 1118909"/>
              <a:gd name="connsiteX15" fmla="*/ 3641958 w 3641958"/>
              <a:gd name="connsiteY15" fmla="*/ 799351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26725 w 3639153"/>
              <a:gd name="connsiteY14" fmla="*/ 807001 h 1118909"/>
              <a:gd name="connsiteX15" fmla="*/ 3639153 w 3639153"/>
              <a:gd name="connsiteY15" fmla="*/ 813376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26725 w 3639153"/>
              <a:gd name="connsiteY14" fmla="*/ 807001 h 1118909"/>
              <a:gd name="connsiteX15" fmla="*/ 3639153 w 3639153"/>
              <a:gd name="connsiteY15" fmla="*/ 813376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26725 w 3639153"/>
              <a:gd name="connsiteY14" fmla="*/ 807001 h 1118909"/>
              <a:gd name="connsiteX15" fmla="*/ 3639153 w 3639153"/>
              <a:gd name="connsiteY15" fmla="*/ 813376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32335 w 3639153"/>
              <a:gd name="connsiteY14" fmla="*/ 818220 h 1118909"/>
              <a:gd name="connsiteX15" fmla="*/ 3639153 w 3639153"/>
              <a:gd name="connsiteY15" fmla="*/ 813376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37945 w 3639153"/>
              <a:gd name="connsiteY14" fmla="*/ 807001 h 1118909"/>
              <a:gd name="connsiteX15" fmla="*/ 3639153 w 3639153"/>
              <a:gd name="connsiteY15" fmla="*/ 813376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35140 w 3639153"/>
              <a:gd name="connsiteY14" fmla="*/ 821025 h 1118909"/>
              <a:gd name="connsiteX15" fmla="*/ 3639153 w 3639153"/>
              <a:gd name="connsiteY15" fmla="*/ 813376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37945 w 3639153"/>
              <a:gd name="connsiteY14" fmla="*/ 809806 h 1118909"/>
              <a:gd name="connsiteX15" fmla="*/ 3639153 w 3639153"/>
              <a:gd name="connsiteY15" fmla="*/ 813376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37945 w 3639153"/>
              <a:gd name="connsiteY14" fmla="*/ 818220 h 1118909"/>
              <a:gd name="connsiteX15" fmla="*/ 3639153 w 3639153"/>
              <a:gd name="connsiteY15" fmla="*/ 813376 h 1118909"/>
              <a:gd name="connsiteX0" fmla="*/ 0 w 3639153"/>
              <a:gd name="connsiteY0" fmla="*/ 821848 h 1118909"/>
              <a:gd name="connsiteX1" fmla="*/ 512064 w 3639153"/>
              <a:gd name="connsiteY1" fmla="*/ 821848 h 1118909"/>
              <a:gd name="connsiteX2" fmla="*/ 693990 w 3639153"/>
              <a:gd name="connsiteY2" fmla="*/ 410288 h 1118909"/>
              <a:gd name="connsiteX3" fmla="*/ 834887 w 3639153"/>
              <a:gd name="connsiteY3" fmla="*/ 1118909 h 1118909"/>
              <a:gd name="connsiteX4" fmla="*/ 1005045 w 3639153"/>
              <a:gd name="connsiteY4" fmla="*/ 36895 h 1118909"/>
              <a:gd name="connsiteX5" fmla="*/ 1221321 w 3639153"/>
              <a:gd name="connsiteY5" fmla="*/ 989462 h 1118909"/>
              <a:gd name="connsiteX6" fmla="*/ 1322462 w 3639153"/>
              <a:gd name="connsiteY6" fmla="*/ 533692 h 1118909"/>
              <a:gd name="connsiteX7" fmla="*/ 1404837 w 3639153"/>
              <a:gd name="connsiteY7" fmla="*/ 799267 h 1118909"/>
              <a:gd name="connsiteX8" fmla="*/ 2028538 w 3639153"/>
              <a:gd name="connsiteY8" fmla="*/ 801174 h 1118909"/>
              <a:gd name="connsiteX9" fmla="*/ 2179613 w 3639153"/>
              <a:gd name="connsiteY9" fmla="*/ 360990 h 1118909"/>
              <a:gd name="connsiteX10" fmla="*/ 2300152 w 3639153"/>
              <a:gd name="connsiteY10" fmla="*/ 1101096 h 1118909"/>
              <a:gd name="connsiteX11" fmla="*/ 2541873 w 3639153"/>
              <a:gd name="connsiteY11" fmla="*/ 0 h 1118909"/>
              <a:gd name="connsiteX12" fmla="*/ 2658279 w 3639153"/>
              <a:gd name="connsiteY12" fmla="*/ 897226 h 1118909"/>
              <a:gd name="connsiteX13" fmla="*/ 2799504 w 3639153"/>
              <a:gd name="connsiteY13" fmla="*/ 473046 h 1118909"/>
              <a:gd name="connsiteX14" fmla="*/ 2943555 w 3639153"/>
              <a:gd name="connsiteY14" fmla="*/ 809806 h 1118909"/>
              <a:gd name="connsiteX15" fmla="*/ 3639153 w 3639153"/>
              <a:gd name="connsiteY15" fmla="*/ 813376 h 1118909"/>
              <a:gd name="connsiteX0" fmla="*/ 0 w 3861789"/>
              <a:gd name="connsiteY0" fmla="*/ 813897 h 1118909"/>
              <a:gd name="connsiteX1" fmla="*/ 734700 w 3861789"/>
              <a:gd name="connsiteY1" fmla="*/ 821848 h 1118909"/>
              <a:gd name="connsiteX2" fmla="*/ 916626 w 3861789"/>
              <a:gd name="connsiteY2" fmla="*/ 410288 h 1118909"/>
              <a:gd name="connsiteX3" fmla="*/ 1057523 w 3861789"/>
              <a:gd name="connsiteY3" fmla="*/ 1118909 h 1118909"/>
              <a:gd name="connsiteX4" fmla="*/ 1227681 w 3861789"/>
              <a:gd name="connsiteY4" fmla="*/ 36895 h 1118909"/>
              <a:gd name="connsiteX5" fmla="*/ 1443957 w 3861789"/>
              <a:gd name="connsiteY5" fmla="*/ 989462 h 1118909"/>
              <a:gd name="connsiteX6" fmla="*/ 1545098 w 3861789"/>
              <a:gd name="connsiteY6" fmla="*/ 533692 h 1118909"/>
              <a:gd name="connsiteX7" fmla="*/ 1627473 w 3861789"/>
              <a:gd name="connsiteY7" fmla="*/ 799267 h 1118909"/>
              <a:gd name="connsiteX8" fmla="*/ 2251174 w 3861789"/>
              <a:gd name="connsiteY8" fmla="*/ 801174 h 1118909"/>
              <a:gd name="connsiteX9" fmla="*/ 2402249 w 3861789"/>
              <a:gd name="connsiteY9" fmla="*/ 360990 h 1118909"/>
              <a:gd name="connsiteX10" fmla="*/ 2522788 w 3861789"/>
              <a:gd name="connsiteY10" fmla="*/ 1101096 h 1118909"/>
              <a:gd name="connsiteX11" fmla="*/ 2764509 w 3861789"/>
              <a:gd name="connsiteY11" fmla="*/ 0 h 1118909"/>
              <a:gd name="connsiteX12" fmla="*/ 2880915 w 3861789"/>
              <a:gd name="connsiteY12" fmla="*/ 897226 h 1118909"/>
              <a:gd name="connsiteX13" fmla="*/ 3022140 w 3861789"/>
              <a:gd name="connsiteY13" fmla="*/ 473046 h 1118909"/>
              <a:gd name="connsiteX14" fmla="*/ 3166191 w 3861789"/>
              <a:gd name="connsiteY14" fmla="*/ 809806 h 1118909"/>
              <a:gd name="connsiteX15" fmla="*/ 3861789 w 3861789"/>
              <a:gd name="connsiteY15" fmla="*/ 813376 h 111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61789" h="1118909">
                <a:moveTo>
                  <a:pt x="0" y="813897"/>
                </a:moveTo>
                <a:lnTo>
                  <a:pt x="734700" y="821848"/>
                </a:lnTo>
                <a:lnTo>
                  <a:pt x="916626" y="410288"/>
                </a:lnTo>
                <a:lnTo>
                  <a:pt x="1057523" y="1118909"/>
                </a:lnTo>
                <a:lnTo>
                  <a:pt x="1227681" y="36895"/>
                </a:lnTo>
                <a:lnTo>
                  <a:pt x="1443957" y="989462"/>
                </a:lnTo>
                <a:lnTo>
                  <a:pt x="1545098" y="533692"/>
                </a:lnTo>
                <a:lnTo>
                  <a:pt x="1627473" y="799267"/>
                </a:lnTo>
                <a:lnTo>
                  <a:pt x="2251174" y="801174"/>
                </a:lnTo>
                <a:lnTo>
                  <a:pt x="2402249" y="360990"/>
                </a:lnTo>
                <a:lnTo>
                  <a:pt x="2522788" y="1101096"/>
                </a:lnTo>
                <a:lnTo>
                  <a:pt x="2764509" y="0"/>
                </a:lnTo>
                <a:lnTo>
                  <a:pt x="2880915" y="897226"/>
                </a:lnTo>
                <a:cubicBezTo>
                  <a:pt x="2939757" y="775959"/>
                  <a:pt x="2969978" y="622585"/>
                  <a:pt x="3022140" y="473046"/>
                </a:cubicBezTo>
                <a:cubicBezTo>
                  <a:pt x="3070857" y="597157"/>
                  <a:pt x="3111063" y="695166"/>
                  <a:pt x="3166191" y="809806"/>
                </a:cubicBezTo>
                <a:lnTo>
                  <a:pt x="3861789" y="813376"/>
                </a:lnTo>
              </a:path>
            </a:pathLst>
          </a:cu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" name="Block Arc 20">
            <a:extLst>
              <a:ext uri="{FF2B5EF4-FFF2-40B4-BE49-F238E27FC236}">
                <a16:creationId xmlns=""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357154" y="357166"/>
            <a:ext cx="1785953" cy="2286016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5F1568-4F1B-4292-9E73-88902F4F0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graphicEl>
                                              <a:dgm id="{515F1568-4F1B-4292-9E73-88902F4F0F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5C0E045-6CF8-4752-9BBC-1BD16436E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dgm id="{45C0E045-6CF8-4752-9BBC-1BD16436EC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9F232A-FFB8-4940-A68E-974D1ABC7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dgm id="{139F232A-FFB8-4940-A68E-974D1ABC7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D2BB8D-2EA4-460C-901A-68B9C8E8B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graphicEl>
                                              <a:dgm id="{27D2BB8D-2EA4-460C-901A-68B9C8E8B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me 21"/>
          <p:cNvGraphicFramePr/>
          <p:nvPr/>
        </p:nvGraphicFramePr>
        <p:xfrm>
          <a:off x="1071538" y="2928934"/>
          <a:ext cx="6858048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Diagramme 26"/>
          <p:cNvGraphicFramePr/>
          <p:nvPr/>
        </p:nvGraphicFramePr>
        <p:xfrm>
          <a:off x="1643042" y="5786454"/>
          <a:ext cx="6286544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0" name="Rectangle 9">
            <a:extLst>
              <a:ext uri="{FF2B5EF4-FFF2-40B4-BE49-F238E27FC236}">
                <a16:creationId xmlns=""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429124" y="1285860"/>
            <a:ext cx="1170277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aphicFrame>
        <p:nvGraphicFramePr>
          <p:cNvPr id="42" name="Diagramme 41"/>
          <p:cNvGraphicFramePr/>
          <p:nvPr/>
        </p:nvGraphicFramePr>
        <p:xfrm>
          <a:off x="2071670" y="285728"/>
          <a:ext cx="671517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7" name="Freeform 1">
            <a:extLst>
              <a:ext uri="{FF2B5EF4-FFF2-40B4-BE49-F238E27FC236}">
                <a16:creationId xmlns="" xmlns:a16="http://schemas.microsoft.com/office/drawing/2014/main" id="{B62A5379-8C19-4193-B1EB-CD40C881805D}"/>
              </a:ext>
            </a:extLst>
          </p:cNvPr>
          <p:cNvSpPr/>
          <p:nvPr/>
        </p:nvSpPr>
        <p:spPr>
          <a:xfrm>
            <a:off x="357158" y="0"/>
            <a:ext cx="8786842" cy="2285992"/>
          </a:xfrm>
          <a:custGeom>
            <a:avLst/>
            <a:gdLst>
              <a:gd name="connsiteX0" fmla="*/ 0 w 7344461"/>
              <a:gd name="connsiteY0" fmla="*/ 1843430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43430 h 3489350"/>
              <a:gd name="connsiteX7" fmla="*/ 3518611 w 7344461"/>
              <a:gd name="connsiteY7" fmla="*/ 1843430 h 3489350"/>
              <a:gd name="connsiteX8" fmla="*/ 2472538 w 7344461"/>
              <a:gd name="connsiteY8" fmla="*/ 409651 h 3489350"/>
              <a:gd name="connsiteX9" fmla="*/ 3160166 w 7344461"/>
              <a:gd name="connsiteY9" fmla="*/ 14630 h 3489350"/>
              <a:gd name="connsiteX10" fmla="*/ 3803904 w 7344461"/>
              <a:gd name="connsiteY10" fmla="*/ 387705 h 3489350"/>
              <a:gd name="connsiteX11" fmla="*/ 4462272 w 7344461"/>
              <a:gd name="connsiteY11" fmla="*/ 0 h 3489350"/>
              <a:gd name="connsiteX12" fmla="*/ 5113325 w 7344461"/>
              <a:gd name="connsiteY12" fmla="*/ 475488 h 3489350"/>
              <a:gd name="connsiteX13" fmla="*/ 4096512 w 7344461"/>
              <a:gd name="connsiteY13" fmla="*/ 1821485 h 3489350"/>
              <a:gd name="connsiteX14" fmla="*/ 5479085 w 7344461"/>
              <a:gd name="connsiteY14" fmla="*/ 1836115 h 3489350"/>
              <a:gd name="connsiteX15" fmla="*/ 5698541 w 7344461"/>
              <a:gd name="connsiteY15" fmla="*/ 2179929 h 3489350"/>
              <a:gd name="connsiteX16" fmla="*/ 5888736 w 7344461"/>
              <a:gd name="connsiteY16" fmla="*/ 29261 h 3489350"/>
              <a:gd name="connsiteX17" fmla="*/ 6166714 w 7344461"/>
              <a:gd name="connsiteY17" fmla="*/ 3489350 h 3489350"/>
              <a:gd name="connsiteX18" fmla="*/ 6510528 w 7344461"/>
              <a:gd name="connsiteY18" fmla="*/ 1331366 h 3489350"/>
              <a:gd name="connsiteX19" fmla="*/ 6620256 w 7344461"/>
              <a:gd name="connsiteY19" fmla="*/ 1916582 h 3489350"/>
              <a:gd name="connsiteX20" fmla="*/ 7344461 w 7344461"/>
              <a:gd name="connsiteY20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43430 h 3489350"/>
              <a:gd name="connsiteX7" fmla="*/ 3518611 w 7344461"/>
              <a:gd name="connsiteY7" fmla="*/ 1843430 h 3489350"/>
              <a:gd name="connsiteX8" fmla="*/ 2472538 w 7344461"/>
              <a:gd name="connsiteY8" fmla="*/ 409651 h 3489350"/>
              <a:gd name="connsiteX9" fmla="*/ 3160166 w 7344461"/>
              <a:gd name="connsiteY9" fmla="*/ 14630 h 3489350"/>
              <a:gd name="connsiteX10" fmla="*/ 3803904 w 7344461"/>
              <a:gd name="connsiteY10" fmla="*/ 387705 h 3489350"/>
              <a:gd name="connsiteX11" fmla="*/ 4462272 w 7344461"/>
              <a:gd name="connsiteY11" fmla="*/ 0 h 3489350"/>
              <a:gd name="connsiteX12" fmla="*/ 5113325 w 7344461"/>
              <a:gd name="connsiteY12" fmla="*/ 475488 h 3489350"/>
              <a:gd name="connsiteX13" fmla="*/ 4096512 w 7344461"/>
              <a:gd name="connsiteY13" fmla="*/ 1821485 h 3489350"/>
              <a:gd name="connsiteX14" fmla="*/ 5479085 w 7344461"/>
              <a:gd name="connsiteY14" fmla="*/ 1836115 h 3489350"/>
              <a:gd name="connsiteX15" fmla="*/ 5698541 w 7344461"/>
              <a:gd name="connsiteY15" fmla="*/ 2179929 h 3489350"/>
              <a:gd name="connsiteX16" fmla="*/ 5888736 w 7344461"/>
              <a:gd name="connsiteY16" fmla="*/ 29261 h 3489350"/>
              <a:gd name="connsiteX17" fmla="*/ 6166714 w 7344461"/>
              <a:gd name="connsiteY17" fmla="*/ 3489350 h 3489350"/>
              <a:gd name="connsiteX18" fmla="*/ 6510528 w 7344461"/>
              <a:gd name="connsiteY18" fmla="*/ 1331366 h 3489350"/>
              <a:gd name="connsiteX19" fmla="*/ 6620256 w 7344461"/>
              <a:gd name="connsiteY19" fmla="*/ 1916582 h 3489350"/>
              <a:gd name="connsiteX20" fmla="*/ 7344461 w 7344461"/>
              <a:gd name="connsiteY20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3518611 w 7344461"/>
              <a:gd name="connsiteY7" fmla="*/ 1843430 h 3489350"/>
              <a:gd name="connsiteX8" fmla="*/ 2472538 w 7344461"/>
              <a:gd name="connsiteY8" fmla="*/ 409651 h 3489350"/>
              <a:gd name="connsiteX9" fmla="*/ 3160166 w 7344461"/>
              <a:gd name="connsiteY9" fmla="*/ 14630 h 3489350"/>
              <a:gd name="connsiteX10" fmla="*/ 3803904 w 7344461"/>
              <a:gd name="connsiteY10" fmla="*/ 387705 h 3489350"/>
              <a:gd name="connsiteX11" fmla="*/ 4462272 w 7344461"/>
              <a:gd name="connsiteY11" fmla="*/ 0 h 3489350"/>
              <a:gd name="connsiteX12" fmla="*/ 5113325 w 7344461"/>
              <a:gd name="connsiteY12" fmla="*/ 475488 h 3489350"/>
              <a:gd name="connsiteX13" fmla="*/ 4096512 w 7344461"/>
              <a:gd name="connsiteY13" fmla="*/ 1821485 h 3489350"/>
              <a:gd name="connsiteX14" fmla="*/ 5479085 w 7344461"/>
              <a:gd name="connsiteY14" fmla="*/ 1836115 h 3489350"/>
              <a:gd name="connsiteX15" fmla="*/ 5698541 w 7344461"/>
              <a:gd name="connsiteY15" fmla="*/ 2179929 h 3489350"/>
              <a:gd name="connsiteX16" fmla="*/ 5888736 w 7344461"/>
              <a:gd name="connsiteY16" fmla="*/ 29261 h 3489350"/>
              <a:gd name="connsiteX17" fmla="*/ 6166714 w 7344461"/>
              <a:gd name="connsiteY17" fmla="*/ 3489350 h 3489350"/>
              <a:gd name="connsiteX18" fmla="*/ 6510528 w 7344461"/>
              <a:gd name="connsiteY18" fmla="*/ 1331366 h 3489350"/>
              <a:gd name="connsiteX19" fmla="*/ 6620256 w 7344461"/>
              <a:gd name="connsiteY19" fmla="*/ 1916582 h 3489350"/>
              <a:gd name="connsiteX20" fmla="*/ 7344461 w 7344461"/>
              <a:gd name="connsiteY20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2472538 w 7344461"/>
              <a:gd name="connsiteY9" fmla="*/ 409651 h 3489350"/>
              <a:gd name="connsiteX10" fmla="*/ 3160166 w 7344461"/>
              <a:gd name="connsiteY10" fmla="*/ 14630 h 3489350"/>
              <a:gd name="connsiteX11" fmla="*/ 3803904 w 7344461"/>
              <a:gd name="connsiteY11" fmla="*/ 387705 h 3489350"/>
              <a:gd name="connsiteX12" fmla="*/ 4462272 w 7344461"/>
              <a:gd name="connsiteY12" fmla="*/ 0 h 3489350"/>
              <a:gd name="connsiteX13" fmla="*/ 5113325 w 7344461"/>
              <a:gd name="connsiteY13" fmla="*/ 475488 h 3489350"/>
              <a:gd name="connsiteX14" fmla="*/ 4096512 w 7344461"/>
              <a:gd name="connsiteY14" fmla="*/ 1821485 h 3489350"/>
              <a:gd name="connsiteX15" fmla="*/ 5479085 w 7344461"/>
              <a:gd name="connsiteY15" fmla="*/ 1836115 h 3489350"/>
              <a:gd name="connsiteX16" fmla="*/ 5698541 w 7344461"/>
              <a:gd name="connsiteY16" fmla="*/ 2179929 h 3489350"/>
              <a:gd name="connsiteX17" fmla="*/ 5888736 w 7344461"/>
              <a:gd name="connsiteY17" fmla="*/ 29261 h 3489350"/>
              <a:gd name="connsiteX18" fmla="*/ 6166714 w 7344461"/>
              <a:gd name="connsiteY18" fmla="*/ 3489350 h 3489350"/>
              <a:gd name="connsiteX19" fmla="*/ 6510528 w 7344461"/>
              <a:gd name="connsiteY19" fmla="*/ 1331366 h 3489350"/>
              <a:gd name="connsiteX20" fmla="*/ 6620256 w 7344461"/>
              <a:gd name="connsiteY20" fmla="*/ 1916582 h 3489350"/>
              <a:gd name="connsiteX21" fmla="*/ 7344461 w 7344461"/>
              <a:gd name="connsiteY21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96512 w 7344461"/>
              <a:gd name="connsiteY15" fmla="*/ 1821485 h 3489350"/>
              <a:gd name="connsiteX16" fmla="*/ 5479085 w 7344461"/>
              <a:gd name="connsiteY16" fmla="*/ 1836115 h 3489350"/>
              <a:gd name="connsiteX17" fmla="*/ 5698541 w 7344461"/>
              <a:gd name="connsiteY17" fmla="*/ 2179929 h 3489350"/>
              <a:gd name="connsiteX18" fmla="*/ 5888736 w 7344461"/>
              <a:gd name="connsiteY18" fmla="*/ 29261 h 3489350"/>
              <a:gd name="connsiteX19" fmla="*/ 6166714 w 7344461"/>
              <a:gd name="connsiteY19" fmla="*/ 3489350 h 3489350"/>
              <a:gd name="connsiteX20" fmla="*/ 6510528 w 7344461"/>
              <a:gd name="connsiteY20" fmla="*/ 1331366 h 3489350"/>
              <a:gd name="connsiteX21" fmla="*/ 6620256 w 7344461"/>
              <a:gd name="connsiteY21" fmla="*/ 1916582 h 3489350"/>
              <a:gd name="connsiteX22" fmla="*/ 7344461 w 7344461"/>
              <a:gd name="connsiteY22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36115 h 3489350"/>
              <a:gd name="connsiteX17" fmla="*/ 5698541 w 7344461"/>
              <a:gd name="connsiteY17" fmla="*/ 2179929 h 3489350"/>
              <a:gd name="connsiteX18" fmla="*/ 5888736 w 7344461"/>
              <a:gd name="connsiteY18" fmla="*/ 29261 h 3489350"/>
              <a:gd name="connsiteX19" fmla="*/ 6166714 w 7344461"/>
              <a:gd name="connsiteY19" fmla="*/ 3489350 h 3489350"/>
              <a:gd name="connsiteX20" fmla="*/ 6510528 w 7344461"/>
              <a:gd name="connsiteY20" fmla="*/ 1331366 h 3489350"/>
              <a:gd name="connsiteX21" fmla="*/ 6620256 w 7344461"/>
              <a:gd name="connsiteY21" fmla="*/ 1916582 h 3489350"/>
              <a:gd name="connsiteX22" fmla="*/ 7344461 w 7344461"/>
              <a:gd name="connsiteY22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65376 h 3489350"/>
              <a:gd name="connsiteX17" fmla="*/ 5698541 w 7344461"/>
              <a:gd name="connsiteY17" fmla="*/ 2179929 h 3489350"/>
              <a:gd name="connsiteX18" fmla="*/ 5888736 w 7344461"/>
              <a:gd name="connsiteY18" fmla="*/ 29261 h 3489350"/>
              <a:gd name="connsiteX19" fmla="*/ 6166714 w 7344461"/>
              <a:gd name="connsiteY19" fmla="*/ 3489350 h 3489350"/>
              <a:gd name="connsiteX20" fmla="*/ 6510528 w 7344461"/>
              <a:gd name="connsiteY20" fmla="*/ 1331366 h 3489350"/>
              <a:gd name="connsiteX21" fmla="*/ 6620256 w 7344461"/>
              <a:gd name="connsiteY21" fmla="*/ 1916582 h 3489350"/>
              <a:gd name="connsiteX22" fmla="*/ 7344461 w 7344461"/>
              <a:gd name="connsiteY22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65376 h 3489350"/>
              <a:gd name="connsiteX17" fmla="*/ 5498920 w 7344461"/>
              <a:gd name="connsiteY17" fmla="*/ 1860327 h 3489350"/>
              <a:gd name="connsiteX18" fmla="*/ 5698541 w 7344461"/>
              <a:gd name="connsiteY18" fmla="*/ 2179929 h 3489350"/>
              <a:gd name="connsiteX19" fmla="*/ 5888736 w 7344461"/>
              <a:gd name="connsiteY19" fmla="*/ 29261 h 3489350"/>
              <a:gd name="connsiteX20" fmla="*/ 6166714 w 7344461"/>
              <a:gd name="connsiteY20" fmla="*/ 3489350 h 3489350"/>
              <a:gd name="connsiteX21" fmla="*/ 6510528 w 7344461"/>
              <a:gd name="connsiteY21" fmla="*/ 1331366 h 3489350"/>
              <a:gd name="connsiteX22" fmla="*/ 6620256 w 7344461"/>
              <a:gd name="connsiteY22" fmla="*/ 1916582 h 3489350"/>
              <a:gd name="connsiteX23" fmla="*/ 7344461 w 7344461"/>
              <a:gd name="connsiteY23" fmla="*/ 1865376 h 3489350"/>
              <a:gd name="connsiteX0" fmla="*/ 0 w 7344461"/>
              <a:gd name="connsiteY0" fmla="*/ 1865375 h 3489350"/>
              <a:gd name="connsiteX1" fmla="*/ 885139 w 7344461"/>
              <a:gd name="connsiteY1" fmla="*/ 1858061 h 3489350"/>
              <a:gd name="connsiteX2" fmla="*/ 994867 w 7344461"/>
              <a:gd name="connsiteY2" fmla="*/ 1316736 h 3489350"/>
              <a:gd name="connsiteX3" fmla="*/ 1338682 w 7344461"/>
              <a:gd name="connsiteY3" fmla="*/ 3489350 h 3489350"/>
              <a:gd name="connsiteX4" fmla="*/ 1609344 w 7344461"/>
              <a:gd name="connsiteY4" fmla="*/ 43891 h 3489350"/>
              <a:gd name="connsiteX5" fmla="*/ 1799539 w 7344461"/>
              <a:gd name="connsiteY5" fmla="*/ 2216505 h 3489350"/>
              <a:gd name="connsiteX6" fmla="*/ 2011680 w 7344461"/>
              <a:gd name="connsiteY6" fmla="*/ 1872691 h 3489350"/>
              <a:gd name="connsiteX7" fmla="*/ 2038831 w 7344461"/>
              <a:gd name="connsiteY7" fmla="*/ 1838381 h 3489350"/>
              <a:gd name="connsiteX8" fmla="*/ 3518611 w 7344461"/>
              <a:gd name="connsiteY8" fmla="*/ 1843430 h 3489350"/>
              <a:gd name="connsiteX9" fmla="*/ 3501871 w 7344461"/>
              <a:gd name="connsiteY9" fmla="*/ 1845697 h 3489350"/>
              <a:gd name="connsiteX10" fmla="*/ 2472538 w 7344461"/>
              <a:gd name="connsiteY10" fmla="*/ 409651 h 3489350"/>
              <a:gd name="connsiteX11" fmla="*/ 3160166 w 7344461"/>
              <a:gd name="connsiteY11" fmla="*/ 14630 h 3489350"/>
              <a:gd name="connsiteX12" fmla="*/ 3803904 w 7344461"/>
              <a:gd name="connsiteY12" fmla="*/ 387705 h 3489350"/>
              <a:gd name="connsiteX13" fmla="*/ 4462272 w 7344461"/>
              <a:gd name="connsiteY13" fmla="*/ 0 h 3489350"/>
              <a:gd name="connsiteX14" fmla="*/ 5113325 w 7344461"/>
              <a:gd name="connsiteY14" fmla="*/ 475488 h 3489350"/>
              <a:gd name="connsiteX15" fmla="*/ 4089196 w 7344461"/>
              <a:gd name="connsiteY15" fmla="*/ 1843431 h 3489350"/>
              <a:gd name="connsiteX16" fmla="*/ 5479085 w 7344461"/>
              <a:gd name="connsiteY16" fmla="*/ 1865376 h 3489350"/>
              <a:gd name="connsiteX17" fmla="*/ 5498920 w 7344461"/>
              <a:gd name="connsiteY17" fmla="*/ 1860327 h 3489350"/>
              <a:gd name="connsiteX18" fmla="*/ 5698541 w 7344461"/>
              <a:gd name="connsiteY18" fmla="*/ 2179929 h 3489350"/>
              <a:gd name="connsiteX19" fmla="*/ 5888736 w 7344461"/>
              <a:gd name="connsiteY19" fmla="*/ 29261 h 3489350"/>
              <a:gd name="connsiteX20" fmla="*/ 6166714 w 7344461"/>
              <a:gd name="connsiteY20" fmla="*/ 3489350 h 3489350"/>
              <a:gd name="connsiteX21" fmla="*/ 6510528 w 7344461"/>
              <a:gd name="connsiteY21" fmla="*/ 1331366 h 3489350"/>
              <a:gd name="connsiteX22" fmla="*/ 6620256 w 7344461"/>
              <a:gd name="connsiteY22" fmla="*/ 1880006 h 3489350"/>
              <a:gd name="connsiteX23" fmla="*/ 7344461 w 7344461"/>
              <a:gd name="connsiteY23" fmla="*/ 1865376 h 3489350"/>
              <a:gd name="connsiteX0" fmla="*/ 0 w 7366407"/>
              <a:gd name="connsiteY0" fmla="*/ 1865375 h 3489350"/>
              <a:gd name="connsiteX1" fmla="*/ 885139 w 7366407"/>
              <a:gd name="connsiteY1" fmla="*/ 1858061 h 3489350"/>
              <a:gd name="connsiteX2" fmla="*/ 994867 w 7366407"/>
              <a:gd name="connsiteY2" fmla="*/ 1316736 h 3489350"/>
              <a:gd name="connsiteX3" fmla="*/ 1338682 w 7366407"/>
              <a:gd name="connsiteY3" fmla="*/ 3489350 h 3489350"/>
              <a:gd name="connsiteX4" fmla="*/ 1609344 w 7366407"/>
              <a:gd name="connsiteY4" fmla="*/ 43891 h 3489350"/>
              <a:gd name="connsiteX5" fmla="*/ 1799539 w 7366407"/>
              <a:gd name="connsiteY5" fmla="*/ 2216505 h 3489350"/>
              <a:gd name="connsiteX6" fmla="*/ 2011680 w 7366407"/>
              <a:gd name="connsiteY6" fmla="*/ 1872691 h 3489350"/>
              <a:gd name="connsiteX7" fmla="*/ 2038831 w 7366407"/>
              <a:gd name="connsiteY7" fmla="*/ 1838381 h 3489350"/>
              <a:gd name="connsiteX8" fmla="*/ 3518611 w 7366407"/>
              <a:gd name="connsiteY8" fmla="*/ 1843430 h 3489350"/>
              <a:gd name="connsiteX9" fmla="*/ 3501871 w 7366407"/>
              <a:gd name="connsiteY9" fmla="*/ 1845697 h 3489350"/>
              <a:gd name="connsiteX10" fmla="*/ 2472538 w 7366407"/>
              <a:gd name="connsiteY10" fmla="*/ 409651 h 3489350"/>
              <a:gd name="connsiteX11" fmla="*/ 3160166 w 7366407"/>
              <a:gd name="connsiteY11" fmla="*/ 14630 h 3489350"/>
              <a:gd name="connsiteX12" fmla="*/ 3803904 w 7366407"/>
              <a:gd name="connsiteY12" fmla="*/ 387705 h 3489350"/>
              <a:gd name="connsiteX13" fmla="*/ 4462272 w 7366407"/>
              <a:gd name="connsiteY13" fmla="*/ 0 h 3489350"/>
              <a:gd name="connsiteX14" fmla="*/ 5113325 w 7366407"/>
              <a:gd name="connsiteY14" fmla="*/ 475488 h 3489350"/>
              <a:gd name="connsiteX15" fmla="*/ 4089196 w 7366407"/>
              <a:gd name="connsiteY15" fmla="*/ 1843431 h 3489350"/>
              <a:gd name="connsiteX16" fmla="*/ 5479085 w 7366407"/>
              <a:gd name="connsiteY16" fmla="*/ 1865376 h 3489350"/>
              <a:gd name="connsiteX17" fmla="*/ 5498920 w 7366407"/>
              <a:gd name="connsiteY17" fmla="*/ 1860327 h 3489350"/>
              <a:gd name="connsiteX18" fmla="*/ 5698541 w 7366407"/>
              <a:gd name="connsiteY18" fmla="*/ 2179929 h 3489350"/>
              <a:gd name="connsiteX19" fmla="*/ 5888736 w 7366407"/>
              <a:gd name="connsiteY19" fmla="*/ 29261 h 3489350"/>
              <a:gd name="connsiteX20" fmla="*/ 6166714 w 7366407"/>
              <a:gd name="connsiteY20" fmla="*/ 3489350 h 3489350"/>
              <a:gd name="connsiteX21" fmla="*/ 6510528 w 7366407"/>
              <a:gd name="connsiteY21" fmla="*/ 1331366 h 3489350"/>
              <a:gd name="connsiteX22" fmla="*/ 6620256 w 7366407"/>
              <a:gd name="connsiteY22" fmla="*/ 1880006 h 3489350"/>
              <a:gd name="connsiteX23" fmla="*/ 7366407 w 7366407"/>
              <a:gd name="connsiteY23" fmla="*/ 1887322 h 3489350"/>
              <a:gd name="connsiteX0" fmla="*/ 0 w 7366407"/>
              <a:gd name="connsiteY0" fmla="*/ 1865375 h 3489350"/>
              <a:gd name="connsiteX1" fmla="*/ 885139 w 7366407"/>
              <a:gd name="connsiteY1" fmla="*/ 1858061 h 3489350"/>
              <a:gd name="connsiteX2" fmla="*/ 1009498 w 7366407"/>
              <a:gd name="connsiteY2" fmla="*/ 1228954 h 3489350"/>
              <a:gd name="connsiteX3" fmla="*/ 1338682 w 7366407"/>
              <a:gd name="connsiteY3" fmla="*/ 3489350 h 3489350"/>
              <a:gd name="connsiteX4" fmla="*/ 1609344 w 7366407"/>
              <a:gd name="connsiteY4" fmla="*/ 43891 h 3489350"/>
              <a:gd name="connsiteX5" fmla="*/ 1799539 w 7366407"/>
              <a:gd name="connsiteY5" fmla="*/ 2216505 h 3489350"/>
              <a:gd name="connsiteX6" fmla="*/ 2011680 w 7366407"/>
              <a:gd name="connsiteY6" fmla="*/ 1872691 h 3489350"/>
              <a:gd name="connsiteX7" fmla="*/ 2038831 w 7366407"/>
              <a:gd name="connsiteY7" fmla="*/ 1838381 h 3489350"/>
              <a:gd name="connsiteX8" fmla="*/ 3518611 w 7366407"/>
              <a:gd name="connsiteY8" fmla="*/ 1843430 h 3489350"/>
              <a:gd name="connsiteX9" fmla="*/ 3501871 w 7366407"/>
              <a:gd name="connsiteY9" fmla="*/ 1845697 h 3489350"/>
              <a:gd name="connsiteX10" fmla="*/ 2472538 w 7366407"/>
              <a:gd name="connsiteY10" fmla="*/ 409651 h 3489350"/>
              <a:gd name="connsiteX11" fmla="*/ 3160166 w 7366407"/>
              <a:gd name="connsiteY11" fmla="*/ 14630 h 3489350"/>
              <a:gd name="connsiteX12" fmla="*/ 3803904 w 7366407"/>
              <a:gd name="connsiteY12" fmla="*/ 387705 h 3489350"/>
              <a:gd name="connsiteX13" fmla="*/ 4462272 w 7366407"/>
              <a:gd name="connsiteY13" fmla="*/ 0 h 3489350"/>
              <a:gd name="connsiteX14" fmla="*/ 5113325 w 7366407"/>
              <a:gd name="connsiteY14" fmla="*/ 475488 h 3489350"/>
              <a:gd name="connsiteX15" fmla="*/ 4089196 w 7366407"/>
              <a:gd name="connsiteY15" fmla="*/ 1843431 h 3489350"/>
              <a:gd name="connsiteX16" fmla="*/ 5479085 w 7366407"/>
              <a:gd name="connsiteY16" fmla="*/ 1865376 h 3489350"/>
              <a:gd name="connsiteX17" fmla="*/ 5498920 w 7366407"/>
              <a:gd name="connsiteY17" fmla="*/ 1860327 h 3489350"/>
              <a:gd name="connsiteX18" fmla="*/ 5698541 w 7366407"/>
              <a:gd name="connsiteY18" fmla="*/ 2179929 h 3489350"/>
              <a:gd name="connsiteX19" fmla="*/ 5888736 w 7366407"/>
              <a:gd name="connsiteY19" fmla="*/ 29261 h 3489350"/>
              <a:gd name="connsiteX20" fmla="*/ 6166714 w 7366407"/>
              <a:gd name="connsiteY20" fmla="*/ 3489350 h 3489350"/>
              <a:gd name="connsiteX21" fmla="*/ 6510528 w 7366407"/>
              <a:gd name="connsiteY21" fmla="*/ 1331366 h 3489350"/>
              <a:gd name="connsiteX22" fmla="*/ 6620256 w 7366407"/>
              <a:gd name="connsiteY22" fmla="*/ 1880006 h 3489350"/>
              <a:gd name="connsiteX23" fmla="*/ 7366407 w 7366407"/>
              <a:gd name="connsiteY23" fmla="*/ 1887322 h 3489350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609344 w 7366407"/>
              <a:gd name="connsiteY4" fmla="*/ 43891 h 3555187"/>
              <a:gd name="connsiteX5" fmla="*/ 1799539 w 7366407"/>
              <a:gd name="connsiteY5" fmla="*/ 2216505 h 3555187"/>
              <a:gd name="connsiteX6" fmla="*/ 2011680 w 7366407"/>
              <a:gd name="connsiteY6" fmla="*/ 1872691 h 3555187"/>
              <a:gd name="connsiteX7" fmla="*/ 2038831 w 7366407"/>
              <a:gd name="connsiteY7" fmla="*/ 1838381 h 3555187"/>
              <a:gd name="connsiteX8" fmla="*/ 3518611 w 7366407"/>
              <a:gd name="connsiteY8" fmla="*/ 1843430 h 3555187"/>
              <a:gd name="connsiteX9" fmla="*/ 3501871 w 7366407"/>
              <a:gd name="connsiteY9" fmla="*/ 1845697 h 3555187"/>
              <a:gd name="connsiteX10" fmla="*/ 2472538 w 7366407"/>
              <a:gd name="connsiteY10" fmla="*/ 409651 h 3555187"/>
              <a:gd name="connsiteX11" fmla="*/ 3160166 w 7366407"/>
              <a:gd name="connsiteY11" fmla="*/ 14630 h 3555187"/>
              <a:gd name="connsiteX12" fmla="*/ 3803904 w 7366407"/>
              <a:gd name="connsiteY12" fmla="*/ 387705 h 3555187"/>
              <a:gd name="connsiteX13" fmla="*/ 4462272 w 7366407"/>
              <a:gd name="connsiteY13" fmla="*/ 0 h 3555187"/>
              <a:gd name="connsiteX14" fmla="*/ 5113325 w 7366407"/>
              <a:gd name="connsiteY14" fmla="*/ 475488 h 3555187"/>
              <a:gd name="connsiteX15" fmla="*/ 4089196 w 7366407"/>
              <a:gd name="connsiteY15" fmla="*/ 1843431 h 3555187"/>
              <a:gd name="connsiteX16" fmla="*/ 5479085 w 7366407"/>
              <a:gd name="connsiteY16" fmla="*/ 1865376 h 3555187"/>
              <a:gd name="connsiteX17" fmla="*/ 5498920 w 7366407"/>
              <a:gd name="connsiteY17" fmla="*/ 1860327 h 3555187"/>
              <a:gd name="connsiteX18" fmla="*/ 5698541 w 7366407"/>
              <a:gd name="connsiteY18" fmla="*/ 2179929 h 3555187"/>
              <a:gd name="connsiteX19" fmla="*/ 5888736 w 7366407"/>
              <a:gd name="connsiteY19" fmla="*/ 29261 h 3555187"/>
              <a:gd name="connsiteX20" fmla="*/ 6166714 w 7366407"/>
              <a:gd name="connsiteY20" fmla="*/ 3489350 h 3555187"/>
              <a:gd name="connsiteX21" fmla="*/ 6510528 w 7366407"/>
              <a:gd name="connsiteY21" fmla="*/ 1331366 h 3555187"/>
              <a:gd name="connsiteX22" fmla="*/ 6620256 w 7366407"/>
              <a:gd name="connsiteY22" fmla="*/ 1880006 h 3555187"/>
              <a:gd name="connsiteX23" fmla="*/ 7366407 w 7366407"/>
              <a:gd name="connsiteY23" fmla="*/ 1887322 h 3555187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587398 w 7366407"/>
              <a:gd name="connsiteY4" fmla="*/ 7315 h 3555187"/>
              <a:gd name="connsiteX5" fmla="*/ 1799539 w 7366407"/>
              <a:gd name="connsiteY5" fmla="*/ 2216505 h 3555187"/>
              <a:gd name="connsiteX6" fmla="*/ 2011680 w 7366407"/>
              <a:gd name="connsiteY6" fmla="*/ 1872691 h 3555187"/>
              <a:gd name="connsiteX7" fmla="*/ 2038831 w 7366407"/>
              <a:gd name="connsiteY7" fmla="*/ 1838381 h 3555187"/>
              <a:gd name="connsiteX8" fmla="*/ 3518611 w 7366407"/>
              <a:gd name="connsiteY8" fmla="*/ 1843430 h 3555187"/>
              <a:gd name="connsiteX9" fmla="*/ 3501871 w 7366407"/>
              <a:gd name="connsiteY9" fmla="*/ 1845697 h 3555187"/>
              <a:gd name="connsiteX10" fmla="*/ 2472538 w 7366407"/>
              <a:gd name="connsiteY10" fmla="*/ 409651 h 3555187"/>
              <a:gd name="connsiteX11" fmla="*/ 3160166 w 7366407"/>
              <a:gd name="connsiteY11" fmla="*/ 14630 h 3555187"/>
              <a:gd name="connsiteX12" fmla="*/ 3803904 w 7366407"/>
              <a:gd name="connsiteY12" fmla="*/ 387705 h 3555187"/>
              <a:gd name="connsiteX13" fmla="*/ 4462272 w 7366407"/>
              <a:gd name="connsiteY13" fmla="*/ 0 h 3555187"/>
              <a:gd name="connsiteX14" fmla="*/ 5113325 w 7366407"/>
              <a:gd name="connsiteY14" fmla="*/ 475488 h 3555187"/>
              <a:gd name="connsiteX15" fmla="*/ 4089196 w 7366407"/>
              <a:gd name="connsiteY15" fmla="*/ 1843431 h 3555187"/>
              <a:gd name="connsiteX16" fmla="*/ 5479085 w 7366407"/>
              <a:gd name="connsiteY16" fmla="*/ 1865376 h 3555187"/>
              <a:gd name="connsiteX17" fmla="*/ 5498920 w 7366407"/>
              <a:gd name="connsiteY17" fmla="*/ 1860327 h 3555187"/>
              <a:gd name="connsiteX18" fmla="*/ 5698541 w 7366407"/>
              <a:gd name="connsiteY18" fmla="*/ 2179929 h 3555187"/>
              <a:gd name="connsiteX19" fmla="*/ 5888736 w 7366407"/>
              <a:gd name="connsiteY19" fmla="*/ 29261 h 3555187"/>
              <a:gd name="connsiteX20" fmla="*/ 6166714 w 7366407"/>
              <a:gd name="connsiteY20" fmla="*/ 3489350 h 3555187"/>
              <a:gd name="connsiteX21" fmla="*/ 6510528 w 7366407"/>
              <a:gd name="connsiteY21" fmla="*/ 1331366 h 3555187"/>
              <a:gd name="connsiteX22" fmla="*/ 6620256 w 7366407"/>
              <a:gd name="connsiteY22" fmla="*/ 1880006 h 3555187"/>
              <a:gd name="connsiteX23" fmla="*/ 7366407 w 7366407"/>
              <a:gd name="connsiteY23" fmla="*/ 1887322 h 3555187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587398 w 7366407"/>
              <a:gd name="connsiteY4" fmla="*/ 7315 h 3555187"/>
              <a:gd name="connsiteX5" fmla="*/ 1799539 w 7366407"/>
              <a:gd name="connsiteY5" fmla="*/ 2216505 h 3555187"/>
              <a:gd name="connsiteX6" fmla="*/ 2038831 w 7366407"/>
              <a:gd name="connsiteY6" fmla="*/ 1838381 h 3555187"/>
              <a:gd name="connsiteX7" fmla="*/ 3518611 w 7366407"/>
              <a:gd name="connsiteY7" fmla="*/ 1843430 h 3555187"/>
              <a:gd name="connsiteX8" fmla="*/ 3501871 w 7366407"/>
              <a:gd name="connsiteY8" fmla="*/ 1845697 h 3555187"/>
              <a:gd name="connsiteX9" fmla="*/ 2472538 w 7366407"/>
              <a:gd name="connsiteY9" fmla="*/ 409651 h 3555187"/>
              <a:gd name="connsiteX10" fmla="*/ 3160166 w 7366407"/>
              <a:gd name="connsiteY10" fmla="*/ 14630 h 3555187"/>
              <a:gd name="connsiteX11" fmla="*/ 3803904 w 7366407"/>
              <a:gd name="connsiteY11" fmla="*/ 387705 h 3555187"/>
              <a:gd name="connsiteX12" fmla="*/ 4462272 w 7366407"/>
              <a:gd name="connsiteY12" fmla="*/ 0 h 3555187"/>
              <a:gd name="connsiteX13" fmla="*/ 5113325 w 7366407"/>
              <a:gd name="connsiteY13" fmla="*/ 475488 h 3555187"/>
              <a:gd name="connsiteX14" fmla="*/ 4089196 w 7366407"/>
              <a:gd name="connsiteY14" fmla="*/ 1843431 h 3555187"/>
              <a:gd name="connsiteX15" fmla="*/ 5479085 w 7366407"/>
              <a:gd name="connsiteY15" fmla="*/ 1865376 h 3555187"/>
              <a:gd name="connsiteX16" fmla="*/ 5498920 w 7366407"/>
              <a:gd name="connsiteY16" fmla="*/ 1860327 h 3555187"/>
              <a:gd name="connsiteX17" fmla="*/ 5698541 w 7366407"/>
              <a:gd name="connsiteY17" fmla="*/ 2179929 h 3555187"/>
              <a:gd name="connsiteX18" fmla="*/ 5888736 w 7366407"/>
              <a:gd name="connsiteY18" fmla="*/ 29261 h 3555187"/>
              <a:gd name="connsiteX19" fmla="*/ 6166714 w 7366407"/>
              <a:gd name="connsiteY19" fmla="*/ 3489350 h 3555187"/>
              <a:gd name="connsiteX20" fmla="*/ 6510528 w 7366407"/>
              <a:gd name="connsiteY20" fmla="*/ 1331366 h 3555187"/>
              <a:gd name="connsiteX21" fmla="*/ 6620256 w 7366407"/>
              <a:gd name="connsiteY21" fmla="*/ 1880006 h 3555187"/>
              <a:gd name="connsiteX22" fmla="*/ 7366407 w 7366407"/>
              <a:gd name="connsiteY22" fmla="*/ 1887322 h 3555187"/>
              <a:gd name="connsiteX0" fmla="*/ 0 w 7366407"/>
              <a:gd name="connsiteY0" fmla="*/ 1865375 h 3555187"/>
              <a:gd name="connsiteX1" fmla="*/ 885139 w 7366407"/>
              <a:gd name="connsiteY1" fmla="*/ 1858061 h 3555187"/>
              <a:gd name="connsiteX2" fmla="*/ 1009498 w 7366407"/>
              <a:gd name="connsiteY2" fmla="*/ 1228954 h 3555187"/>
              <a:gd name="connsiteX3" fmla="*/ 1294790 w 7366407"/>
              <a:gd name="connsiteY3" fmla="*/ 3555187 h 3555187"/>
              <a:gd name="connsiteX4" fmla="*/ 1587398 w 7366407"/>
              <a:gd name="connsiteY4" fmla="*/ 7315 h 3555187"/>
              <a:gd name="connsiteX5" fmla="*/ 1799539 w 7366407"/>
              <a:gd name="connsiteY5" fmla="*/ 2216505 h 3555187"/>
              <a:gd name="connsiteX6" fmla="*/ 2038831 w 7366407"/>
              <a:gd name="connsiteY6" fmla="*/ 1838381 h 3555187"/>
              <a:gd name="connsiteX7" fmla="*/ 3518611 w 7366407"/>
              <a:gd name="connsiteY7" fmla="*/ 1843430 h 3555187"/>
              <a:gd name="connsiteX8" fmla="*/ 3501871 w 7366407"/>
              <a:gd name="connsiteY8" fmla="*/ 1845697 h 3555187"/>
              <a:gd name="connsiteX9" fmla="*/ 2472538 w 7366407"/>
              <a:gd name="connsiteY9" fmla="*/ 409651 h 3555187"/>
              <a:gd name="connsiteX10" fmla="*/ 3160166 w 7366407"/>
              <a:gd name="connsiteY10" fmla="*/ 14630 h 3555187"/>
              <a:gd name="connsiteX11" fmla="*/ 3803904 w 7366407"/>
              <a:gd name="connsiteY11" fmla="*/ 387705 h 3555187"/>
              <a:gd name="connsiteX12" fmla="*/ 4462272 w 7366407"/>
              <a:gd name="connsiteY12" fmla="*/ 0 h 3555187"/>
              <a:gd name="connsiteX13" fmla="*/ 5113325 w 7366407"/>
              <a:gd name="connsiteY13" fmla="*/ 475488 h 3555187"/>
              <a:gd name="connsiteX14" fmla="*/ 4089196 w 7366407"/>
              <a:gd name="connsiteY14" fmla="*/ 1843431 h 3555187"/>
              <a:gd name="connsiteX15" fmla="*/ 5479085 w 7366407"/>
              <a:gd name="connsiteY15" fmla="*/ 1865376 h 3555187"/>
              <a:gd name="connsiteX16" fmla="*/ 5498920 w 7366407"/>
              <a:gd name="connsiteY16" fmla="*/ 1860327 h 3555187"/>
              <a:gd name="connsiteX17" fmla="*/ 5793639 w 7366407"/>
              <a:gd name="connsiteY17" fmla="*/ 2238451 h 3555187"/>
              <a:gd name="connsiteX18" fmla="*/ 5888736 w 7366407"/>
              <a:gd name="connsiteY18" fmla="*/ 29261 h 3555187"/>
              <a:gd name="connsiteX19" fmla="*/ 6166714 w 7366407"/>
              <a:gd name="connsiteY19" fmla="*/ 3489350 h 3555187"/>
              <a:gd name="connsiteX20" fmla="*/ 6510528 w 7366407"/>
              <a:gd name="connsiteY20" fmla="*/ 1331366 h 3555187"/>
              <a:gd name="connsiteX21" fmla="*/ 6620256 w 7366407"/>
              <a:gd name="connsiteY21" fmla="*/ 1880006 h 3555187"/>
              <a:gd name="connsiteX22" fmla="*/ 7366407 w 7366407"/>
              <a:gd name="connsiteY22" fmla="*/ 1887322 h 3555187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5976519 w 7366407"/>
              <a:gd name="connsiteY18" fmla="*/ 0 h 3562502"/>
              <a:gd name="connsiteX19" fmla="*/ 6166714 w 7366407"/>
              <a:gd name="connsiteY19" fmla="*/ 3496665 h 3562502"/>
              <a:gd name="connsiteX20" fmla="*/ 6510528 w 7366407"/>
              <a:gd name="connsiteY20" fmla="*/ 1338681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166714 w 7366407"/>
              <a:gd name="connsiteY19" fmla="*/ 3496665 h 3562502"/>
              <a:gd name="connsiteX20" fmla="*/ 6510528 w 7366407"/>
              <a:gd name="connsiteY20" fmla="*/ 1338681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10528 w 7366407"/>
              <a:gd name="connsiteY20" fmla="*/ 1338681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61734 w 7366407"/>
              <a:gd name="connsiteY20" fmla="*/ 1265529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20256 w 7366407"/>
              <a:gd name="connsiteY21" fmla="*/ 1887321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885139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45696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72691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9085 w 7366407"/>
              <a:gd name="connsiteY15" fmla="*/ 1850745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71770 w 7366407"/>
              <a:gd name="connsiteY15" fmla="*/ 1880006 h 3562502"/>
              <a:gd name="connsiteX16" fmla="*/ 5498920 w 7366407"/>
              <a:gd name="connsiteY16" fmla="*/ 1867642 h 3562502"/>
              <a:gd name="connsiteX17" fmla="*/ 5793639 w 7366407"/>
              <a:gd name="connsiteY17" fmla="*/ 2245766 h 3562502"/>
              <a:gd name="connsiteX18" fmla="*/ 6005780 w 7366407"/>
              <a:gd name="connsiteY18" fmla="*/ 0 h 3562502"/>
              <a:gd name="connsiteX19" fmla="*/ 6269127 w 7366407"/>
              <a:gd name="connsiteY19" fmla="*/ 3533241 h 3562502"/>
              <a:gd name="connsiteX20" fmla="*/ 6590995 w 7366407"/>
              <a:gd name="connsiteY20" fmla="*/ 1250899 h 3562502"/>
              <a:gd name="connsiteX21" fmla="*/ 6686093 w 7366407"/>
              <a:gd name="connsiteY21" fmla="*/ 1894636 h 3562502"/>
              <a:gd name="connsiteX22" fmla="*/ 7366407 w 7366407"/>
              <a:gd name="connsiteY22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089196 w 7366407"/>
              <a:gd name="connsiteY14" fmla="*/ 1850746 h 3562502"/>
              <a:gd name="connsiteX15" fmla="*/ 5498920 w 7366407"/>
              <a:gd name="connsiteY15" fmla="*/ 1867642 h 3562502"/>
              <a:gd name="connsiteX16" fmla="*/ 5793639 w 7366407"/>
              <a:gd name="connsiteY16" fmla="*/ 2245766 h 3562502"/>
              <a:gd name="connsiteX17" fmla="*/ 6005780 w 7366407"/>
              <a:gd name="connsiteY17" fmla="*/ 0 h 3562502"/>
              <a:gd name="connsiteX18" fmla="*/ 6269127 w 7366407"/>
              <a:gd name="connsiteY18" fmla="*/ 3533241 h 3562502"/>
              <a:gd name="connsiteX19" fmla="*/ 6590995 w 7366407"/>
              <a:gd name="connsiteY19" fmla="*/ 1250899 h 3562502"/>
              <a:gd name="connsiteX20" fmla="*/ 6686093 w 7366407"/>
              <a:gd name="connsiteY20" fmla="*/ 1894636 h 3562502"/>
              <a:gd name="connsiteX21" fmla="*/ 7366407 w 7366407"/>
              <a:gd name="connsiteY21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18611 w 7366407"/>
              <a:gd name="connsiteY7" fmla="*/ 1850745 h 3562502"/>
              <a:gd name="connsiteX8" fmla="*/ 3501871 w 7366407"/>
              <a:gd name="connsiteY8" fmla="*/ 1853012 h 3562502"/>
              <a:gd name="connsiteX9" fmla="*/ 2472538 w 7366407"/>
              <a:gd name="connsiteY9" fmla="*/ 416966 h 3562502"/>
              <a:gd name="connsiteX10" fmla="*/ 3160166 w 7366407"/>
              <a:gd name="connsiteY10" fmla="*/ 21945 h 3562502"/>
              <a:gd name="connsiteX11" fmla="*/ 3803904 w 7366407"/>
              <a:gd name="connsiteY11" fmla="*/ 395020 h 3562502"/>
              <a:gd name="connsiteX12" fmla="*/ 4462272 w 7366407"/>
              <a:gd name="connsiteY12" fmla="*/ 7315 h 3562502"/>
              <a:gd name="connsiteX13" fmla="*/ 5113325 w 7366407"/>
              <a:gd name="connsiteY13" fmla="*/ 482803 h 3562502"/>
              <a:gd name="connsiteX14" fmla="*/ 4140402 w 7366407"/>
              <a:gd name="connsiteY14" fmla="*/ 1880007 h 3562502"/>
              <a:gd name="connsiteX15" fmla="*/ 5498920 w 7366407"/>
              <a:gd name="connsiteY15" fmla="*/ 1867642 h 3562502"/>
              <a:gd name="connsiteX16" fmla="*/ 5793639 w 7366407"/>
              <a:gd name="connsiteY16" fmla="*/ 2245766 h 3562502"/>
              <a:gd name="connsiteX17" fmla="*/ 6005780 w 7366407"/>
              <a:gd name="connsiteY17" fmla="*/ 0 h 3562502"/>
              <a:gd name="connsiteX18" fmla="*/ 6269127 w 7366407"/>
              <a:gd name="connsiteY18" fmla="*/ 3533241 h 3562502"/>
              <a:gd name="connsiteX19" fmla="*/ 6590995 w 7366407"/>
              <a:gd name="connsiteY19" fmla="*/ 1250899 h 3562502"/>
              <a:gd name="connsiteX20" fmla="*/ 6686093 w 7366407"/>
              <a:gd name="connsiteY20" fmla="*/ 1894636 h 3562502"/>
              <a:gd name="connsiteX21" fmla="*/ 7366407 w 7366407"/>
              <a:gd name="connsiteY21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501871 w 7366407"/>
              <a:gd name="connsiteY7" fmla="*/ 1853012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93639 w 7366407"/>
              <a:gd name="connsiteY15" fmla="*/ 2245766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799539 w 7366407"/>
              <a:gd name="connsiteY5" fmla="*/ 222382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93639 w 7366407"/>
              <a:gd name="connsiteY15" fmla="*/ 2245766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865376 w 7366407"/>
              <a:gd name="connsiteY5" fmla="*/ 223845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93639 w 7366407"/>
              <a:gd name="connsiteY15" fmla="*/ 2245766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865376 w 7366407"/>
              <a:gd name="connsiteY5" fmla="*/ 223845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67642 h 3562502"/>
              <a:gd name="connsiteX15" fmla="*/ 5720487 w 7366407"/>
              <a:gd name="connsiteY15" fmla="*/ 2238450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366407"/>
              <a:gd name="connsiteY0" fmla="*/ 1872690 h 3562502"/>
              <a:gd name="connsiteX1" fmla="*/ 907085 w 7366407"/>
              <a:gd name="connsiteY1" fmla="*/ 1865376 h 3562502"/>
              <a:gd name="connsiteX2" fmla="*/ 1009498 w 7366407"/>
              <a:gd name="connsiteY2" fmla="*/ 1236269 h 3562502"/>
              <a:gd name="connsiteX3" fmla="*/ 1294790 w 7366407"/>
              <a:gd name="connsiteY3" fmla="*/ 3562502 h 3562502"/>
              <a:gd name="connsiteX4" fmla="*/ 1587398 w 7366407"/>
              <a:gd name="connsiteY4" fmla="*/ 14630 h 3562502"/>
              <a:gd name="connsiteX5" fmla="*/ 1865376 w 7366407"/>
              <a:gd name="connsiteY5" fmla="*/ 2238450 h 3562502"/>
              <a:gd name="connsiteX6" fmla="*/ 2038831 w 7366407"/>
              <a:gd name="connsiteY6" fmla="*/ 1874957 h 3562502"/>
              <a:gd name="connsiteX7" fmla="*/ 3457980 w 7366407"/>
              <a:gd name="connsiteY7" fmla="*/ 1889588 h 3562502"/>
              <a:gd name="connsiteX8" fmla="*/ 2472538 w 7366407"/>
              <a:gd name="connsiteY8" fmla="*/ 416966 h 3562502"/>
              <a:gd name="connsiteX9" fmla="*/ 3160166 w 7366407"/>
              <a:gd name="connsiteY9" fmla="*/ 21945 h 3562502"/>
              <a:gd name="connsiteX10" fmla="*/ 3803904 w 7366407"/>
              <a:gd name="connsiteY10" fmla="*/ 395020 h 3562502"/>
              <a:gd name="connsiteX11" fmla="*/ 4462272 w 7366407"/>
              <a:gd name="connsiteY11" fmla="*/ 7315 h 3562502"/>
              <a:gd name="connsiteX12" fmla="*/ 5113325 w 7366407"/>
              <a:gd name="connsiteY12" fmla="*/ 482803 h 3562502"/>
              <a:gd name="connsiteX13" fmla="*/ 4140402 w 7366407"/>
              <a:gd name="connsiteY13" fmla="*/ 1880007 h 3562502"/>
              <a:gd name="connsiteX14" fmla="*/ 5498920 w 7366407"/>
              <a:gd name="connsiteY14" fmla="*/ 1896902 h 3562502"/>
              <a:gd name="connsiteX15" fmla="*/ 5720487 w 7366407"/>
              <a:gd name="connsiteY15" fmla="*/ 2238450 h 3562502"/>
              <a:gd name="connsiteX16" fmla="*/ 6005780 w 7366407"/>
              <a:gd name="connsiteY16" fmla="*/ 0 h 3562502"/>
              <a:gd name="connsiteX17" fmla="*/ 6269127 w 7366407"/>
              <a:gd name="connsiteY17" fmla="*/ 3533241 h 3562502"/>
              <a:gd name="connsiteX18" fmla="*/ 6590995 w 7366407"/>
              <a:gd name="connsiteY18" fmla="*/ 1250899 h 3562502"/>
              <a:gd name="connsiteX19" fmla="*/ 6686093 w 7366407"/>
              <a:gd name="connsiteY19" fmla="*/ 1894636 h 3562502"/>
              <a:gd name="connsiteX20" fmla="*/ 7366407 w 7366407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13325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16966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60857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6016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30905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30905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72538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43277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43277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2690 h 3562502"/>
              <a:gd name="connsiteX1" fmla="*/ 907085 w 7454190"/>
              <a:gd name="connsiteY1" fmla="*/ 1865376 h 3562502"/>
              <a:gd name="connsiteX2" fmla="*/ 1009498 w 7454190"/>
              <a:gd name="connsiteY2" fmla="*/ 1236269 h 3562502"/>
              <a:gd name="connsiteX3" fmla="*/ 1294790 w 7454190"/>
              <a:gd name="connsiteY3" fmla="*/ 3562502 h 3562502"/>
              <a:gd name="connsiteX4" fmla="*/ 1587398 w 7454190"/>
              <a:gd name="connsiteY4" fmla="*/ 14630 h 3562502"/>
              <a:gd name="connsiteX5" fmla="*/ 1865376 w 7454190"/>
              <a:gd name="connsiteY5" fmla="*/ 2238450 h 3562502"/>
              <a:gd name="connsiteX6" fmla="*/ 2038831 w 7454190"/>
              <a:gd name="connsiteY6" fmla="*/ 1874957 h 3562502"/>
              <a:gd name="connsiteX7" fmla="*/ 3457980 w 7454190"/>
              <a:gd name="connsiteY7" fmla="*/ 1889588 h 3562502"/>
              <a:gd name="connsiteX8" fmla="*/ 2443277 w 7454190"/>
              <a:gd name="connsiteY8" fmla="*/ 490118 h 3562502"/>
              <a:gd name="connsiteX9" fmla="*/ 3174796 w 7454190"/>
              <a:gd name="connsiteY9" fmla="*/ 21945 h 3562502"/>
              <a:gd name="connsiteX10" fmla="*/ 3803904 w 7454190"/>
              <a:gd name="connsiteY10" fmla="*/ 395020 h 3562502"/>
              <a:gd name="connsiteX11" fmla="*/ 4462272 w 7454190"/>
              <a:gd name="connsiteY11" fmla="*/ 7315 h 3562502"/>
              <a:gd name="connsiteX12" fmla="*/ 5171847 w 7454190"/>
              <a:gd name="connsiteY12" fmla="*/ 482803 h 3562502"/>
              <a:gd name="connsiteX13" fmla="*/ 4140402 w 7454190"/>
              <a:gd name="connsiteY13" fmla="*/ 1880007 h 3562502"/>
              <a:gd name="connsiteX14" fmla="*/ 5498920 w 7454190"/>
              <a:gd name="connsiteY14" fmla="*/ 1896902 h 3562502"/>
              <a:gd name="connsiteX15" fmla="*/ 5720487 w 7454190"/>
              <a:gd name="connsiteY15" fmla="*/ 2238450 h 3562502"/>
              <a:gd name="connsiteX16" fmla="*/ 6005780 w 7454190"/>
              <a:gd name="connsiteY16" fmla="*/ 0 h 3562502"/>
              <a:gd name="connsiteX17" fmla="*/ 6269127 w 7454190"/>
              <a:gd name="connsiteY17" fmla="*/ 3533241 h 3562502"/>
              <a:gd name="connsiteX18" fmla="*/ 6590995 w 7454190"/>
              <a:gd name="connsiteY18" fmla="*/ 1250899 h 3562502"/>
              <a:gd name="connsiteX19" fmla="*/ 6686093 w 7454190"/>
              <a:gd name="connsiteY19" fmla="*/ 1894636 h 3562502"/>
              <a:gd name="connsiteX20" fmla="*/ 7454190 w 7454190"/>
              <a:gd name="connsiteY20" fmla="*/ 1894637 h 3562502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462272 w 7454190"/>
              <a:gd name="connsiteY11" fmla="*/ 872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4097 h 3563909"/>
              <a:gd name="connsiteX1" fmla="*/ 907085 w 7454190"/>
              <a:gd name="connsiteY1" fmla="*/ 1866783 h 3563909"/>
              <a:gd name="connsiteX2" fmla="*/ 1009498 w 7454190"/>
              <a:gd name="connsiteY2" fmla="*/ 1237676 h 3563909"/>
              <a:gd name="connsiteX3" fmla="*/ 1294790 w 7454190"/>
              <a:gd name="connsiteY3" fmla="*/ 3563909 h 3563909"/>
              <a:gd name="connsiteX4" fmla="*/ 1587398 w 7454190"/>
              <a:gd name="connsiteY4" fmla="*/ 16037 h 3563909"/>
              <a:gd name="connsiteX5" fmla="*/ 1865376 w 7454190"/>
              <a:gd name="connsiteY5" fmla="*/ 2239857 h 3563909"/>
              <a:gd name="connsiteX6" fmla="*/ 2038831 w 7454190"/>
              <a:gd name="connsiteY6" fmla="*/ 1876364 h 3563909"/>
              <a:gd name="connsiteX7" fmla="*/ 3457980 w 7454190"/>
              <a:gd name="connsiteY7" fmla="*/ 1890995 h 3563909"/>
              <a:gd name="connsiteX8" fmla="*/ 2443277 w 7454190"/>
              <a:gd name="connsiteY8" fmla="*/ 491525 h 3563909"/>
              <a:gd name="connsiteX9" fmla="*/ 3043123 w 7454190"/>
              <a:gd name="connsiteY9" fmla="*/ 1407 h 3563909"/>
              <a:gd name="connsiteX10" fmla="*/ 3803904 w 7454190"/>
              <a:gd name="connsiteY10" fmla="*/ 396427 h 3563909"/>
              <a:gd name="connsiteX11" fmla="*/ 4586631 w 7454190"/>
              <a:gd name="connsiteY11" fmla="*/ 23352 h 3563909"/>
              <a:gd name="connsiteX12" fmla="*/ 5171847 w 7454190"/>
              <a:gd name="connsiteY12" fmla="*/ 484210 h 3563909"/>
              <a:gd name="connsiteX13" fmla="*/ 4140402 w 7454190"/>
              <a:gd name="connsiteY13" fmla="*/ 1881414 h 3563909"/>
              <a:gd name="connsiteX14" fmla="*/ 5498920 w 7454190"/>
              <a:gd name="connsiteY14" fmla="*/ 1898309 h 3563909"/>
              <a:gd name="connsiteX15" fmla="*/ 5720487 w 7454190"/>
              <a:gd name="connsiteY15" fmla="*/ 2239857 h 3563909"/>
              <a:gd name="connsiteX16" fmla="*/ 6005780 w 7454190"/>
              <a:gd name="connsiteY16" fmla="*/ 1407 h 3563909"/>
              <a:gd name="connsiteX17" fmla="*/ 6269127 w 7454190"/>
              <a:gd name="connsiteY17" fmla="*/ 3534648 h 3563909"/>
              <a:gd name="connsiteX18" fmla="*/ 6590995 w 7454190"/>
              <a:gd name="connsiteY18" fmla="*/ 1252306 h 3563909"/>
              <a:gd name="connsiteX19" fmla="*/ 6686093 w 7454190"/>
              <a:gd name="connsiteY19" fmla="*/ 1896043 h 3563909"/>
              <a:gd name="connsiteX20" fmla="*/ 7454190 w 7454190"/>
              <a:gd name="connsiteY20" fmla="*/ 1896044 h 3563909"/>
              <a:gd name="connsiteX0" fmla="*/ 0 w 7454190"/>
              <a:gd name="connsiteY0" fmla="*/ 1873451 h 3563263"/>
              <a:gd name="connsiteX1" fmla="*/ 907085 w 7454190"/>
              <a:gd name="connsiteY1" fmla="*/ 1866137 h 3563263"/>
              <a:gd name="connsiteX2" fmla="*/ 1009498 w 7454190"/>
              <a:gd name="connsiteY2" fmla="*/ 1237030 h 3563263"/>
              <a:gd name="connsiteX3" fmla="*/ 1294790 w 7454190"/>
              <a:gd name="connsiteY3" fmla="*/ 3563263 h 3563263"/>
              <a:gd name="connsiteX4" fmla="*/ 1587398 w 7454190"/>
              <a:gd name="connsiteY4" fmla="*/ 15391 h 3563263"/>
              <a:gd name="connsiteX5" fmla="*/ 1865376 w 7454190"/>
              <a:gd name="connsiteY5" fmla="*/ 2239211 h 3563263"/>
              <a:gd name="connsiteX6" fmla="*/ 2038831 w 7454190"/>
              <a:gd name="connsiteY6" fmla="*/ 1875718 h 3563263"/>
              <a:gd name="connsiteX7" fmla="*/ 3457980 w 7454190"/>
              <a:gd name="connsiteY7" fmla="*/ 1890349 h 3563263"/>
              <a:gd name="connsiteX8" fmla="*/ 2443277 w 7454190"/>
              <a:gd name="connsiteY8" fmla="*/ 490879 h 3563263"/>
              <a:gd name="connsiteX9" fmla="*/ 3043123 w 7454190"/>
              <a:gd name="connsiteY9" fmla="*/ 761 h 3563263"/>
              <a:gd name="connsiteX10" fmla="*/ 3803904 w 7454190"/>
              <a:gd name="connsiteY10" fmla="*/ 395781 h 3563263"/>
              <a:gd name="connsiteX11" fmla="*/ 4586631 w 7454190"/>
              <a:gd name="connsiteY11" fmla="*/ 22706 h 3563263"/>
              <a:gd name="connsiteX12" fmla="*/ 5171847 w 7454190"/>
              <a:gd name="connsiteY12" fmla="*/ 483564 h 3563263"/>
              <a:gd name="connsiteX13" fmla="*/ 4140402 w 7454190"/>
              <a:gd name="connsiteY13" fmla="*/ 1880768 h 3563263"/>
              <a:gd name="connsiteX14" fmla="*/ 5498920 w 7454190"/>
              <a:gd name="connsiteY14" fmla="*/ 1897663 h 3563263"/>
              <a:gd name="connsiteX15" fmla="*/ 5720487 w 7454190"/>
              <a:gd name="connsiteY15" fmla="*/ 2239211 h 3563263"/>
              <a:gd name="connsiteX16" fmla="*/ 6005780 w 7454190"/>
              <a:gd name="connsiteY16" fmla="*/ 761 h 3563263"/>
              <a:gd name="connsiteX17" fmla="*/ 6269127 w 7454190"/>
              <a:gd name="connsiteY17" fmla="*/ 3534002 h 3563263"/>
              <a:gd name="connsiteX18" fmla="*/ 6590995 w 7454190"/>
              <a:gd name="connsiteY18" fmla="*/ 1251660 h 3563263"/>
              <a:gd name="connsiteX19" fmla="*/ 6686093 w 7454190"/>
              <a:gd name="connsiteY19" fmla="*/ 1895397 h 3563263"/>
              <a:gd name="connsiteX20" fmla="*/ 7454190 w 7454190"/>
              <a:gd name="connsiteY20" fmla="*/ 1895398 h 3563263"/>
              <a:gd name="connsiteX0" fmla="*/ 0 w 7454190"/>
              <a:gd name="connsiteY0" fmla="*/ 1873451 h 3563263"/>
              <a:gd name="connsiteX1" fmla="*/ 907085 w 7454190"/>
              <a:gd name="connsiteY1" fmla="*/ 1866137 h 3563263"/>
              <a:gd name="connsiteX2" fmla="*/ 1009498 w 7454190"/>
              <a:gd name="connsiteY2" fmla="*/ 1237030 h 3563263"/>
              <a:gd name="connsiteX3" fmla="*/ 1294790 w 7454190"/>
              <a:gd name="connsiteY3" fmla="*/ 3563263 h 3563263"/>
              <a:gd name="connsiteX4" fmla="*/ 1587398 w 7454190"/>
              <a:gd name="connsiteY4" fmla="*/ 15391 h 3563263"/>
              <a:gd name="connsiteX5" fmla="*/ 1865376 w 7454190"/>
              <a:gd name="connsiteY5" fmla="*/ 2239211 h 3563263"/>
              <a:gd name="connsiteX6" fmla="*/ 2038831 w 7454190"/>
              <a:gd name="connsiteY6" fmla="*/ 1875718 h 3563263"/>
              <a:gd name="connsiteX7" fmla="*/ 3457980 w 7454190"/>
              <a:gd name="connsiteY7" fmla="*/ 1890349 h 3563263"/>
              <a:gd name="connsiteX8" fmla="*/ 2443277 w 7454190"/>
              <a:gd name="connsiteY8" fmla="*/ 490879 h 3563263"/>
              <a:gd name="connsiteX9" fmla="*/ 3043123 w 7454190"/>
              <a:gd name="connsiteY9" fmla="*/ 761 h 3563263"/>
              <a:gd name="connsiteX10" fmla="*/ 3803904 w 7454190"/>
              <a:gd name="connsiteY10" fmla="*/ 395781 h 3563263"/>
              <a:gd name="connsiteX11" fmla="*/ 4586631 w 7454190"/>
              <a:gd name="connsiteY11" fmla="*/ 22706 h 3563263"/>
              <a:gd name="connsiteX12" fmla="*/ 5171847 w 7454190"/>
              <a:gd name="connsiteY12" fmla="*/ 483564 h 3563263"/>
              <a:gd name="connsiteX13" fmla="*/ 4140402 w 7454190"/>
              <a:gd name="connsiteY13" fmla="*/ 1880768 h 3563263"/>
              <a:gd name="connsiteX14" fmla="*/ 5498920 w 7454190"/>
              <a:gd name="connsiteY14" fmla="*/ 1897663 h 3563263"/>
              <a:gd name="connsiteX15" fmla="*/ 5720487 w 7454190"/>
              <a:gd name="connsiteY15" fmla="*/ 2239211 h 3563263"/>
              <a:gd name="connsiteX16" fmla="*/ 6005780 w 7454190"/>
              <a:gd name="connsiteY16" fmla="*/ 761 h 3563263"/>
              <a:gd name="connsiteX17" fmla="*/ 6269127 w 7454190"/>
              <a:gd name="connsiteY17" fmla="*/ 3534002 h 3563263"/>
              <a:gd name="connsiteX18" fmla="*/ 6590995 w 7454190"/>
              <a:gd name="connsiteY18" fmla="*/ 1251660 h 3563263"/>
              <a:gd name="connsiteX19" fmla="*/ 6686093 w 7454190"/>
              <a:gd name="connsiteY19" fmla="*/ 1895397 h 3563263"/>
              <a:gd name="connsiteX20" fmla="*/ 7454190 w 7454190"/>
              <a:gd name="connsiteY20" fmla="*/ 1895398 h 3563263"/>
              <a:gd name="connsiteX0" fmla="*/ 0 w 7454190"/>
              <a:gd name="connsiteY0" fmla="*/ 1873451 h 3563263"/>
              <a:gd name="connsiteX1" fmla="*/ 907085 w 7454190"/>
              <a:gd name="connsiteY1" fmla="*/ 1866137 h 3563263"/>
              <a:gd name="connsiteX2" fmla="*/ 1009498 w 7454190"/>
              <a:gd name="connsiteY2" fmla="*/ 1237030 h 3563263"/>
              <a:gd name="connsiteX3" fmla="*/ 1294790 w 7454190"/>
              <a:gd name="connsiteY3" fmla="*/ 3563263 h 3563263"/>
              <a:gd name="connsiteX4" fmla="*/ 1587398 w 7454190"/>
              <a:gd name="connsiteY4" fmla="*/ 15391 h 3563263"/>
              <a:gd name="connsiteX5" fmla="*/ 1865376 w 7454190"/>
              <a:gd name="connsiteY5" fmla="*/ 2239211 h 3563263"/>
              <a:gd name="connsiteX6" fmla="*/ 2038831 w 7454190"/>
              <a:gd name="connsiteY6" fmla="*/ 1875718 h 3563263"/>
              <a:gd name="connsiteX7" fmla="*/ 3457980 w 7454190"/>
              <a:gd name="connsiteY7" fmla="*/ 1890349 h 3563263"/>
              <a:gd name="connsiteX8" fmla="*/ 2443277 w 7454190"/>
              <a:gd name="connsiteY8" fmla="*/ 490879 h 3563263"/>
              <a:gd name="connsiteX9" fmla="*/ 3043123 w 7454190"/>
              <a:gd name="connsiteY9" fmla="*/ 761 h 3563263"/>
              <a:gd name="connsiteX10" fmla="*/ 3803904 w 7454190"/>
              <a:gd name="connsiteY10" fmla="*/ 395781 h 3563263"/>
              <a:gd name="connsiteX11" fmla="*/ 4586631 w 7454190"/>
              <a:gd name="connsiteY11" fmla="*/ 22706 h 3563263"/>
              <a:gd name="connsiteX12" fmla="*/ 5171847 w 7454190"/>
              <a:gd name="connsiteY12" fmla="*/ 483564 h 3563263"/>
              <a:gd name="connsiteX13" fmla="*/ 4140402 w 7454190"/>
              <a:gd name="connsiteY13" fmla="*/ 1880768 h 3563263"/>
              <a:gd name="connsiteX14" fmla="*/ 5498920 w 7454190"/>
              <a:gd name="connsiteY14" fmla="*/ 1897663 h 3563263"/>
              <a:gd name="connsiteX15" fmla="*/ 5720487 w 7454190"/>
              <a:gd name="connsiteY15" fmla="*/ 2239211 h 3563263"/>
              <a:gd name="connsiteX16" fmla="*/ 6005780 w 7454190"/>
              <a:gd name="connsiteY16" fmla="*/ 761 h 3563263"/>
              <a:gd name="connsiteX17" fmla="*/ 6269127 w 7454190"/>
              <a:gd name="connsiteY17" fmla="*/ 3534002 h 3563263"/>
              <a:gd name="connsiteX18" fmla="*/ 6590995 w 7454190"/>
              <a:gd name="connsiteY18" fmla="*/ 1251660 h 3563263"/>
              <a:gd name="connsiteX19" fmla="*/ 6686093 w 7454190"/>
              <a:gd name="connsiteY19" fmla="*/ 1895397 h 3563263"/>
              <a:gd name="connsiteX20" fmla="*/ 7454190 w 7454190"/>
              <a:gd name="connsiteY20" fmla="*/ 1895398 h 3563263"/>
              <a:gd name="connsiteX0" fmla="*/ 0 w 9049317"/>
              <a:gd name="connsiteY0" fmla="*/ 1873451 h 3563263"/>
              <a:gd name="connsiteX1" fmla="*/ 907085 w 9049317"/>
              <a:gd name="connsiteY1" fmla="*/ 1866137 h 3563263"/>
              <a:gd name="connsiteX2" fmla="*/ 1009498 w 9049317"/>
              <a:gd name="connsiteY2" fmla="*/ 1237030 h 3563263"/>
              <a:gd name="connsiteX3" fmla="*/ 1294790 w 9049317"/>
              <a:gd name="connsiteY3" fmla="*/ 3563263 h 3563263"/>
              <a:gd name="connsiteX4" fmla="*/ 1587398 w 9049317"/>
              <a:gd name="connsiteY4" fmla="*/ 15391 h 3563263"/>
              <a:gd name="connsiteX5" fmla="*/ 1865376 w 9049317"/>
              <a:gd name="connsiteY5" fmla="*/ 2239211 h 3563263"/>
              <a:gd name="connsiteX6" fmla="*/ 2038831 w 9049317"/>
              <a:gd name="connsiteY6" fmla="*/ 1875718 h 3563263"/>
              <a:gd name="connsiteX7" fmla="*/ 3457980 w 9049317"/>
              <a:gd name="connsiteY7" fmla="*/ 1890349 h 3563263"/>
              <a:gd name="connsiteX8" fmla="*/ 2443277 w 9049317"/>
              <a:gd name="connsiteY8" fmla="*/ 490879 h 3563263"/>
              <a:gd name="connsiteX9" fmla="*/ 3043123 w 9049317"/>
              <a:gd name="connsiteY9" fmla="*/ 761 h 3563263"/>
              <a:gd name="connsiteX10" fmla="*/ 3803904 w 9049317"/>
              <a:gd name="connsiteY10" fmla="*/ 395781 h 3563263"/>
              <a:gd name="connsiteX11" fmla="*/ 4586631 w 9049317"/>
              <a:gd name="connsiteY11" fmla="*/ 22706 h 3563263"/>
              <a:gd name="connsiteX12" fmla="*/ 5171847 w 9049317"/>
              <a:gd name="connsiteY12" fmla="*/ 483564 h 3563263"/>
              <a:gd name="connsiteX13" fmla="*/ 4140402 w 9049317"/>
              <a:gd name="connsiteY13" fmla="*/ 1880768 h 3563263"/>
              <a:gd name="connsiteX14" fmla="*/ 5498920 w 9049317"/>
              <a:gd name="connsiteY14" fmla="*/ 1897663 h 3563263"/>
              <a:gd name="connsiteX15" fmla="*/ 5720487 w 9049317"/>
              <a:gd name="connsiteY15" fmla="*/ 2239211 h 3563263"/>
              <a:gd name="connsiteX16" fmla="*/ 6005780 w 9049317"/>
              <a:gd name="connsiteY16" fmla="*/ 761 h 3563263"/>
              <a:gd name="connsiteX17" fmla="*/ 6269127 w 9049317"/>
              <a:gd name="connsiteY17" fmla="*/ 3534002 h 3563263"/>
              <a:gd name="connsiteX18" fmla="*/ 6590995 w 9049317"/>
              <a:gd name="connsiteY18" fmla="*/ 1251660 h 3563263"/>
              <a:gd name="connsiteX19" fmla="*/ 6686093 w 9049317"/>
              <a:gd name="connsiteY19" fmla="*/ 1895397 h 3563263"/>
              <a:gd name="connsiteX20" fmla="*/ 9049317 w 9049317"/>
              <a:gd name="connsiteY20" fmla="*/ 1903256 h 3563263"/>
              <a:gd name="connsiteX0" fmla="*/ 0 w 9151469"/>
              <a:gd name="connsiteY0" fmla="*/ 1873451 h 3563263"/>
              <a:gd name="connsiteX1" fmla="*/ 907085 w 9151469"/>
              <a:gd name="connsiteY1" fmla="*/ 1866137 h 3563263"/>
              <a:gd name="connsiteX2" fmla="*/ 1009498 w 9151469"/>
              <a:gd name="connsiteY2" fmla="*/ 1237030 h 3563263"/>
              <a:gd name="connsiteX3" fmla="*/ 1294790 w 9151469"/>
              <a:gd name="connsiteY3" fmla="*/ 3563263 h 3563263"/>
              <a:gd name="connsiteX4" fmla="*/ 1587398 w 9151469"/>
              <a:gd name="connsiteY4" fmla="*/ 15391 h 3563263"/>
              <a:gd name="connsiteX5" fmla="*/ 1865376 w 9151469"/>
              <a:gd name="connsiteY5" fmla="*/ 2239211 h 3563263"/>
              <a:gd name="connsiteX6" fmla="*/ 2038831 w 9151469"/>
              <a:gd name="connsiteY6" fmla="*/ 1875718 h 3563263"/>
              <a:gd name="connsiteX7" fmla="*/ 3457980 w 9151469"/>
              <a:gd name="connsiteY7" fmla="*/ 1890349 h 3563263"/>
              <a:gd name="connsiteX8" fmla="*/ 2443277 w 9151469"/>
              <a:gd name="connsiteY8" fmla="*/ 490879 h 3563263"/>
              <a:gd name="connsiteX9" fmla="*/ 3043123 w 9151469"/>
              <a:gd name="connsiteY9" fmla="*/ 761 h 3563263"/>
              <a:gd name="connsiteX10" fmla="*/ 3803904 w 9151469"/>
              <a:gd name="connsiteY10" fmla="*/ 395781 h 3563263"/>
              <a:gd name="connsiteX11" fmla="*/ 4586631 w 9151469"/>
              <a:gd name="connsiteY11" fmla="*/ 22706 h 3563263"/>
              <a:gd name="connsiteX12" fmla="*/ 5171847 w 9151469"/>
              <a:gd name="connsiteY12" fmla="*/ 483564 h 3563263"/>
              <a:gd name="connsiteX13" fmla="*/ 4140402 w 9151469"/>
              <a:gd name="connsiteY13" fmla="*/ 1880768 h 3563263"/>
              <a:gd name="connsiteX14" fmla="*/ 5498920 w 9151469"/>
              <a:gd name="connsiteY14" fmla="*/ 1897663 h 3563263"/>
              <a:gd name="connsiteX15" fmla="*/ 5720487 w 9151469"/>
              <a:gd name="connsiteY15" fmla="*/ 2239211 h 3563263"/>
              <a:gd name="connsiteX16" fmla="*/ 6005780 w 9151469"/>
              <a:gd name="connsiteY16" fmla="*/ 761 h 3563263"/>
              <a:gd name="connsiteX17" fmla="*/ 6269127 w 9151469"/>
              <a:gd name="connsiteY17" fmla="*/ 3534002 h 3563263"/>
              <a:gd name="connsiteX18" fmla="*/ 6590995 w 9151469"/>
              <a:gd name="connsiteY18" fmla="*/ 1251660 h 3563263"/>
              <a:gd name="connsiteX19" fmla="*/ 6686093 w 9151469"/>
              <a:gd name="connsiteY19" fmla="*/ 1895397 h 3563263"/>
              <a:gd name="connsiteX20" fmla="*/ 9151469 w 9151469"/>
              <a:gd name="connsiteY20" fmla="*/ 1903256 h 3563263"/>
              <a:gd name="connsiteX0" fmla="*/ 0 w 9088607"/>
              <a:gd name="connsiteY0" fmla="*/ 1873451 h 3563263"/>
              <a:gd name="connsiteX1" fmla="*/ 907085 w 9088607"/>
              <a:gd name="connsiteY1" fmla="*/ 1866137 h 3563263"/>
              <a:gd name="connsiteX2" fmla="*/ 1009498 w 9088607"/>
              <a:gd name="connsiteY2" fmla="*/ 1237030 h 3563263"/>
              <a:gd name="connsiteX3" fmla="*/ 1294790 w 9088607"/>
              <a:gd name="connsiteY3" fmla="*/ 3563263 h 3563263"/>
              <a:gd name="connsiteX4" fmla="*/ 1587398 w 9088607"/>
              <a:gd name="connsiteY4" fmla="*/ 15391 h 3563263"/>
              <a:gd name="connsiteX5" fmla="*/ 1865376 w 9088607"/>
              <a:gd name="connsiteY5" fmla="*/ 2239211 h 3563263"/>
              <a:gd name="connsiteX6" fmla="*/ 2038831 w 9088607"/>
              <a:gd name="connsiteY6" fmla="*/ 1875718 h 3563263"/>
              <a:gd name="connsiteX7" fmla="*/ 3457980 w 9088607"/>
              <a:gd name="connsiteY7" fmla="*/ 1890349 h 3563263"/>
              <a:gd name="connsiteX8" fmla="*/ 2443277 w 9088607"/>
              <a:gd name="connsiteY8" fmla="*/ 490879 h 3563263"/>
              <a:gd name="connsiteX9" fmla="*/ 3043123 w 9088607"/>
              <a:gd name="connsiteY9" fmla="*/ 761 h 3563263"/>
              <a:gd name="connsiteX10" fmla="*/ 3803904 w 9088607"/>
              <a:gd name="connsiteY10" fmla="*/ 395781 h 3563263"/>
              <a:gd name="connsiteX11" fmla="*/ 4586631 w 9088607"/>
              <a:gd name="connsiteY11" fmla="*/ 22706 h 3563263"/>
              <a:gd name="connsiteX12" fmla="*/ 5171847 w 9088607"/>
              <a:gd name="connsiteY12" fmla="*/ 483564 h 3563263"/>
              <a:gd name="connsiteX13" fmla="*/ 4140402 w 9088607"/>
              <a:gd name="connsiteY13" fmla="*/ 1880768 h 3563263"/>
              <a:gd name="connsiteX14" fmla="*/ 5498920 w 9088607"/>
              <a:gd name="connsiteY14" fmla="*/ 1897663 h 3563263"/>
              <a:gd name="connsiteX15" fmla="*/ 5720487 w 9088607"/>
              <a:gd name="connsiteY15" fmla="*/ 2239211 h 3563263"/>
              <a:gd name="connsiteX16" fmla="*/ 6005780 w 9088607"/>
              <a:gd name="connsiteY16" fmla="*/ 761 h 3563263"/>
              <a:gd name="connsiteX17" fmla="*/ 6269127 w 9088607"/>
              <a:gd name="connsiteY17" fmla="*/ 3534002 h 3563263"/>
              <a:gd name="connsiteX18" fmla="*/ 6590995 w 9088607"/>
              <a:gd name="connsiteY18" fmla="*/ 1251660 h 3563263"/>
              <a:gd name="connsiteX19" fmla="*/ 6686093 w 9088607"/>
              <a:gd name="connsiteY19" fmla="*/ 1895397 h 3563263"/>
              <a:gd name="connsiteX20" fmla="*/ 9088607 w 9088607"/>
              <a:gd name="connsiteY20" fmla="*/ 1903256 h 3563263"/>
              <a:gd name="connsiteX0" fmla="*/ 0 w 10526578"/>
              <a:gd name="connsiteY0" fmla="*/ 1881309 h 3563263"/>
              <a:gd name="connsiteX1" fmla="*/ 2345056 w 10526578"/>
              <a:gd name="connsiteY1" fmla="*/ 1866137 h 3563263"/>
              <a:gd name="connsiteX2" fmla="*/ 2447469 w 10526578"/>
              <a:gd name="connsiteY2" fmla="*/ 1237030 h 3563263"/>
              <a:gd name="connsiteX3" fmla="*/ 2732761 w 10526578"/>
              <a:gd name="connsiteY3" fmla="*/ 3563263 h 3563263"/>
              <a:gd name="connsiteX4" fmla="*/ 3025369 w 10526578"/>
              <a:gd name="connsiteY4" fmla="*/ 15391 h 3563263"/>
              <a:gd name="connsiteX5" fmla="*/ 3303347 w 10526578"/>
              <a:gd name="connsiteY5" fmla="*/ 2239211 h 3563263"/>
              <a:gd name="connsiteX6" fmla="*/ 3476802 w 10526578"/>
              <a:gd name="connsiteY6" fmla="*/ 1875718 h 3563263"/>
              <a:gd name="connsiteX7" fmla="*/ 4895951 w 10526578"/>
              <a:gd name="connsiteY7" fmla="*/ 1890349 h 3563263"/>
              <a:gd name="connsiteX8" fmla="*/ 3881248 w 10526578"/>
              <a:gd name="connsiteY8" fmla="*/ 490879 h 3563263"/>
              <a:gd name="connsiteX9" fmla="*/ 4481094 w 10526578"/>
              <a:gd name="connsiteY9" fmla="*/ 761 h 3563263"/>
              <a:gd name="connsiteX10" fmla="*/ 5241875 w 10526578"/>
              <a:gd name="connsiteY10" fmla="*/ 395781 h 3563263"/>
              <a:gd name="connsiteX11" fmla="*/ 6024602 w 10526578"/>
              <a:gd name="connsiteY11" fmla="*/ 22706 h 3563263"/>
              <a:gd name="connsiteX12" fmla="*/ 6609818 w 10526578"/>
              <a:gd name="connsiteY12" fmla="*/ 483564 h 3563263"/>
              <a:gd name="connsiteX13" fmla="*/ 5578373 w 10526578"/>
              <a:gd name="connsiteY13" fmla="*/ 1880768 h 3563263"/>
              <a:gd name="connsiteX14" fmla="*/ 6936891 w 10526578"/>
              <a:gd name="connsiteY14" fmla="*/ 1897663 h 3563263"/>
              <a:gd name="connsiteX15" fmla="*/ 7158458 w 10526578"/>
              <a:gd name="connsiteY15" fmla="*/ 2239211 h 3563263"/>
              <a:gd name="connsiteX16" fmla="*/ 7443751 w 10526578"/>
              <a:gd name="connsiteY16" fmla="*/ 761 h 3563263"/>
              <a:gd name="connsiteX17" fmla="*/ 7707098 w 10526578"/>
              <a:gd name="connsiteY17" fmla="*/ 3534002 h 3563263"/>
              <a:gd name="connsiteX18" fmla="*/ 8028966 w 10526578"/>
              <a:gd name="connsiteY18" fmla="*/ 1251660 h 3563263"/>
              <a:gd name="connsiteX19" fmla="*/ 8124064 w 10526578"/>
              <a:gd name="connsiteY19" fmla="*/ 1895397 h 3563263"/>
              <a:gd name="connsiteX20" fmla="*/ 10526578 w 10526578"/>
              <a:gd name="connsiteY20" fmla="*/ 1903256 h 3563263"/>
              <a:gd name="connsiteX0" fmla="*/ 0 w 12297880"/>
              <a:gd name="connsiteY0" fmla="*/ 1881309 h 3563263"/>
              <a:gd name="connsiteX1" fmla="*/ 2345056 w 12297880"/>
              <a:gd name="connsiteY1" fmla="*/ 1866137 h 3563263"/>
              <a:gd name="connsiteX2" fmla="*/ 2447469 w 12297880"/>
              <a:gd name="connsiteY2" fmla="*/ 1237030 h 3563263"/>
              <a:gd name="connsiteX3" fmla="*/ 2732761 w 12297880"/>
              <a:gd name="connsiteY3" fmla="*/ 3563263 h 3563263"/>
              <a:gd name="connsiteX4" fmla="*/ 3025369 w 12297880"/>
              <a:gd name="connsiteY4" fmla="*/ 15391 h 3563263"/>
              <a:gd name="connsiteX5" fmla="*/ 3303347 w 12297880"/>
              <a:gd name="connsiteY5" fmla="*/ 2239211 h 3563263"/>
              <a:gd name="connsiteX6" fmla="*/ 3476802 w 12297880"/>
              <a:gd name="connsiteY6" fmla="*/ 1875718 h 3563263"/>
              <a:gd name="connsiteX7" fmla="*/ 4895951 w 12297880"/>
              <a:gd name="connsiteY7" fmla="*/ 1890349 h 3563263"/>
              <a:gd name="connsiteX8" fmla="*/ 3881248 w 12297880"/>
              <a:gd name="connsiteY8" fmla="*/ 490879 h 3563263"/>
              <a:gd name="connsiteX9" fmla="*/ 4481094 w 12297880"/>
              <a:gd name="connsiteY9" fmla="*/ 761 h 3563263"/>
              <a:gd name="connsiteX10" fmla="*/ 5241875 w 12297880"/>
              <a:gd name="connsiteY10" fmla="*/ 395781 h 3563263"/>
              <a:gd name="connsiteX11" fmla="*/ 6024602 w 12297880"/>
              <a:gd name="connsiteY11" fmla="*/ 22706 h 3563263"/>
              <a:gd name="connsiteX12" fmla="*/ 6609818 w 12297880"/>
              <a:gd name="connsiteY12" fmla="*/ 483564 h 3563263"/>
              <a:gd name="connsiteX13" fmla="*/ 5578373 w 12297880"/>
              <a:gd name="connsiteY13" fmla="*/ 1880768 h 3563263"/>
              <a:gd name="connsiteX14" fmla="*/ 6936891 w 12297880"/>
              <a:gd name="connsiteY14" fmla="*/ 1897663 h 3563263"/>
              <a:gd name="connsiteX15" fmla="*/ 7158458 w 12297880"/>
              <a:gd name="connsiteY15" fmla="*/ 2239211 h 3563263"/>
              <a:gd name="connsiteX16" fmla="*/ 7443751 w 12297880"/>
              <a:gd name="connsiteY16" fmla="*/ 761 h 3563263"/>
              <a:gd name="connsiteX17" fmla="*/ 7707098 w 12297880"/>
              <a:gd name="connsiteY17" fmla="*/ 3534002 h 3563263"/>
              <a:gd name="connsiteX18" fmla="*/ 8028966 w 12297880"/>
              <a:gd name="connsiteY18" fmla="*/ 1251660 h 3563263"/>
              <a:gd name="connsiteX19" fmla="*/ 8124064 w 12297880"/>
              <a:gd name="connsiteY19" fmla="*/ 1895397 h 3563263"/>
              <a:gd name="connsiteX20" fmla="*/ 12297880 w 12297880"/>
              <a:gd name="connsiteY20" fmla="*/ 186389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78373 w 12276608"/>
              <a:gd name="connsiteY13" fmla="*/ 1880768 h 3563263"/>
              <a:gd name="connsiteX14" fmla="*/ 6936891 w 12276608"/>
              <a:gd name="connsiteY14" fmla="*/ 1897663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24064 w 12276608"/>
              <a:gd name="connsiteY19" fmla="*/ 1895397 h 3563263"/>
              <a:gd name="connsiteX20" fmla="*/ 12276608 w 12276608"/>
              <a:gd name="connsiteY20" fmla="*/ 1839077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78373 w 12276608"/>
              <a:gd name="connsiteY13" fmla="*/ 1880768 h 3563263"/>
              <a:gd name="connsiteX14" fmla="*/ 6936891 w 12276608"/>
              <a:gd name="connsiteY14" fmla="*/ 1897663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24064 w 12276608"/>
              <a:gd name="connsiteY19" fmla="*/ 1895397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78373 w 12276608"/>
              <a:gd name="connsiteY13" fmla="*/ 1880768 h 3563263"/>
              <a:gd name="connsiteX14" fmla="*/ 6936891 w 12276608"/>
              <a:gd name="connsiteY14" fmla="*/ 1897663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78373 w 12276608"/>
              <a:gd name="connsiteY13" fmla="*/ 1880768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19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19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90349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54896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76802 w 12276608"/>
              <a:gd name="connsiteY6" fmla="*/ 1875718 h 3563263"/>
              <a:gd name="connsiteX7" fmla="*/ 4895951 w 12276608"/>
              <a:gd name="connsiteY7" fmla="*/ 1854896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83893 w 12276608"/>
              <a:gd name="connsiteY6" fmla="*/ 1840265 h 3563263"/>
              <a:gd name="connsiteX7" fmla="*/ 4895951 w 12276608"/>
              <a:gd name="connsiteY7" fmla="*/ 1854896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4896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03347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1352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45056 w 12276608"/>
              <a:gd name="connsiteY1" fmla="*/ 1866137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45890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1352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30875 w 12276608"/>
              <a:gd name="connsiteY1" fmla="*/ 1834230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45890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1352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2276608"/>
              <a:gd name="connsiteY0" fmla="*/ 1881309 h 3563263"/>
              <a:gd name="connsiteX1" fmla="*/ 2330875 w 12276608"/>
              <a:gd name="connsiteY1" fmla="*/ 1844866 h 3563263"/>
              <a:gd name="connsiteX2" fmla="*/ 2447469 w 12276608"/>
              <a:gd name="connsiteY2" fmla="*/ 1237030 h 3563263"/>
              <a:gd name="connsiteX3" fmla="*/ 2732761 w 12276608"/>
              <a:gd name="connsiteY3" fmla="*/ 3563263 h 3563263"/>
              <a:gd name="connsiteX4" fmla="*/ 3025369 w 12276608"/>
              <a:gd name="connsiteY4" fmla="*/ 15391 h 3563263"/>
              <a:gd name="connsiteX5" fmla="*/ 3345890 w 12276608"/>
              <a:gd name="connsiteY5" fmla="*/ 2239211 h 3563263"/>
              <a:gd name="connsiteX6" fmla="*/ 3483894 w 12276608"/>
              <a:gd name="connsiteY6" fmla="*/ 1847355 h 3563263"/>
              <a:gd name="connsiteX7" fmla="*/ 4895951 w 12276608"/>
              <a:gd name="connsiteY7" fmla="*/ 1851352 h 3563263"/>
              <a:gd name="connsiteX8" fmla="*/ 3881248 w 12276608"/>
              <a:gd name="connsiteY8" fmla="*/ 490879 h 3563263"/>
              <a:gd name="connsiteX9" fmla="*/ 4481094 w 12276608"/>
              <a:gd name="connsiteY9" fmla="*/ 761 h 3563263"/>
              <a:gd name="connsiteX10" fmla="*/ 5241875 w 12276608"/>
              <a:gd name="connsiteY10" fmla="*/ 395781 h 3563263"/>
              <a:gd name="connsiteX11" fmla="*/ 6024602 w 12276608"/>
              <a:gd name="connsiteY11" fmla="*/ 22706 h 3563263"/>
              <a:gd name="connsiteX12" fmla="*/ 6609818 w 12276608"/>
              <a:gd name="connsiteY12" fmla="*/ 483564 h 3563263"/>
              <a:gd name="connsiteX13" fmla="*/ 5581920 w 12276608"/>
              <a:gd name="connsiteY13" fmla="*/ 1848861 h 3563263"/>
              <a:gd name="connsiteX14" fmla="*/ 6954618 w 12276608"/>
              <a:gd name="connsiteY14" fmla="*/ 1851575 h 3563263"/>
              <a:gd name="connsiteX15" fmla="*/ 7158458 w 12276608"/>
              <a:gd name="connsiteY15" fmla="*/ 2239211 h 3563263"/>
              <a:gd name="connsiteX16" fmla="*/ 7443751 w 12276608"/>
              <a:gd name="connsiteY16" fmla="*/ 761 h 3563263"/>
              <a:gd name="connsiteX17" fmla="*/ 7707098 w 12276608"/>
              <a:gd name="connsiteY17" fmla="*/ 3534002 h 3563263"/>
              <a:gd name="connsiteX18" fmla="*/ 8028966 w 12276608"/>
              <a:gd name="connsiteY18" fmla="*/ 1251660 h 3563263"/>
              <a:gd name="connsiteX19" fmla="*/ 8145337 w 12276608"/>
              <a:gd name="connsiteY19" fmla="*/ 1849308 h 3563263"/>
              <a:gd name="connsiteX20" fmla="*/ 12276608 w 12276608"/>
              <a:gd name="connsiteY20" fmla="*/ 1849713 h 3563263"/>
              <a:gd name="connsiteX0" fmla="*/ 0 w 14042146"/>
              <a:gd name="connsiteY0" fmla="*/ 1838766 h 3563263"/>
              <a:gd name="connsiteX1" fmla="*/ 4096413 w 14042146"/>
              <a:gd name="connsiteY1" fmla="*/ 1844866 h 3563263"/>
              <a:gd name="connsiteX2" fmla="*/ 4213007 w 14042146"/>
              <a:gd name="connsiteY2" fmla="*/ 1237030 h 3563263"/>
              <a:gd name="connsiteX3" fmla="*/ 4498299 w 14042146"/>
              <a:gd name="connsiteY3" fmla="*/ 3563263 h 3563263"/>
              <a:gd name="connsiteX4" fmla="*/ 4790907 w 14042146"/>
              <a:gd name="connsiteY4" fmla="*/ 15391 h 3563263"/>
              <a:gd name="connsiteX5" fmla="*/ 5111428 w 14042146"/>
              <a:gd name="connsiteY5" fmla="*/ 2239211 h 3563263"/>
              <a:gd name="connsiteX6" fmla="*/ 5249432 w 14042146"/>
              <a:gd name="connsiteY6" fmla="*/ 1847355 h 3563263"/>
              <a:gd name="connsiteX7" fmla="*/ 6661489 w 14042146"/>
              <a:gd name="connsiteY7" fmla="*/ 1851352 h 3563263"/>
              <a:gd name="connsiteX8" fmla="*/ 5646786 w 14042146"/>
              <a:gd name="connsiteY8" fmla="*/ 490879 h 3563263"/>
              <a:gd name="connsiteX9" fmla="*/ 6246632 w 14042146"/>
              <a:gd name="connsiteY9" fmla="*/ 761 h 3563263"/>
              <a:gd name="connsiteX10" fmla="*/ 7007413 w 14042146"/>
              <a:gd name="connsiteY10" fmla="*/ 395781 h 3563263"/>
              <a:gd name="connsiteX11" fmla="*/ 7790140 w 14042146"/>
              <a:gd name="connsiteY11" fmla="*/ 22706 h 3563263"/>
              <a:gd name="connsiteX12" fmla="*/ 8375356 w 14042146"/>
              <a:gd name="connsiteY12" fmla="*/ 483564 h 3563263"/>
              <a:gd name="connsiteX13" fmla="*/ 7347458 w 14042146"/>
              <a:gd name="connsiteY13" fmla="*/ 1848861 h 3563263"/>
              <a:gd name="connsiteX14" fmla="*/ 8720156 w 14042146"/>
              <a:gd name="connsiteY14" fmla="*/ 1851575 h 3563263"/>
              <a:gd name="connsiteX15" fmla="*/ 8923996 w 14042146"/>
              <a:gd name="connsiteY15" fmla="*/ 2239211 h 3563263"/>
              <a:gd name="connsiteX16" fmla="*/ 9209289 w 14042146"/>
              <a:gd name="connsiteY16" fmla="*/ 761 h 3563263"/>
              <a:gd name="connsiteX17" fmla="*/ 9472636 w 14042146"/>
              <a:gd name="connsiteY17" fmla="*/ 3534002 h 3563263"/>
              <a:gd name="connsiteX18" fmla="*/ 9794504 w 14042146"/>
              <a:gd name="connsiteY18" fmla="*/ 1251660 h 3563263"/>
              <a:gd name="connsiteX19" fmla="*/ 9910875 w 14042146"/>
              <a:gd name="connsiteY19" fmla="*/ 1849308 h 3563263"/>
              <a:gd name="connsiteX20" fmla="*/ 14042146 w 14042146"/>
              <a:gd name="connsiteY20" fmla="*/ 1849713 h 3563263"/>
              <a:gd name="connsiteX0" fmla="*/ 0 w 14042146"/>
              <a:gd name="connsiteY0" fmla="*/ 1849401 h 3563263"/>
              <a:gd name="connsiteX1" fmla="*/ 4096413 w 14042146"/>
              <a:gd name="connsiteY1" fmla="*/ 1844866 h 3563263"/>
              <a:gd name="connsiteX2" fmla="*/ 4213007 w 14042146"/>
              <a:gd name="connsiteY2" fmla="*/ 1237030 h 3563263"/>
              <a:gd name="connsiteX3" fmla="*/ 4498299 w 14042146"/>
              <a:gd name="connsiteY3" fmla="*/ 3563263 h 3563263"/>
              <a:gd name="connsiteX4" fmla="*/ 4790907 w 14042146"/>
              <a:gd name="connsiteY4" fmla="*/ 15391 h 3563263"/>
              <a:gd name="connsiteX5" fmla="*/ 5111428 w 14042146"/>
              <a:gd name="connsiteY5" fmla="*/ 2239211 h 3563263"/>
              <a:gd name="connsiteX6" fmla="*/ 5249432 w 14042146"/>
              <a:gd name="connsiteY6" fmla="*/ 1847355 h 3563263"/>
              <a:gd name="connsiteX7" fmla="*/ 6661489 w 14042146"/>
              <a:gd name="connsiteY7" fmla="*/ 1851352 h 3563263"/>
              <a:gd name="connsiteX8" fmla="*/ 5646786 w 14042146"/>
              <a:gd name="connsiteY8" fmla="*/ 490879 h 3563263"/>
              <a:gd name="connsiteX9" fmla="*/ 6246632 w 14042146"/>
              <a:gd name="connsiteY9" fmla="*/ 761 h 3563263"/>
              <a:gd name="connsiteX10" fmla="*/ 7007413 w 14042146"/>
              <a:gd name="connsiteY10" fmla="*/ 395781 h 3563263"/>
              <a:gd name="connsiteX11" fmla="*/ 7790140 w 14042146"/>
              <a:gd name="connsiteY11" fmla="*/ 22706 h 3563263"/>
              <a:gd name="connsiteX12" fmla="*/ 8375356 w 14042146"/>
              <a:gd name="connsiteY12" fmla="*/ 483564 h 3563263"/>
              <a:gd name="connsiteX13" fmla="*/ 7347458 w 14042146"/>
              <a:gd name="connsiteY13" fmla="*/ 1848861 h 3563263"/>
              <a:gd name="connsiteX14" fmla="*/ 8720156 w 14042146"/>
              <a:gd name="connsiteY14" fmla="*/ 1851575 h 3563263"/>
              <a:gd name="connsiteX15" fmla="*/ 8923996 w 14042146"/>
              <a:gd name="connsiteY15" fmla="*/ 2239211 h 3563263"/>
              <a:gd name="connsiteX16" fmla="*/ 9209289 w 14042146"/>
              <a:gd name="connsiteY16" fmla="*/ 761 h 3563263"/>
              <a:gd name="connsiteX17" fmla="*/ 9472636 w 14042146"/>
              <a:gd name="connsiteY17" fmla="*/ 3534002 h 3563263"/>
              <a:gd name="connsiteX18" fmla="*/ 9794504 w 14042146"/>
              <a:gd name="connsiteY18" fmla="*/ 1251660 h 3563263"/>
              <a:gd name="connsiteX19" fmla="*/ 9910875 w 14042146"/>
              <a:gd name="connsiteY19" fmla="*/ 1849308 h 3563263"/>
              <a:gd name="connsiteX20" fmla="*/ 14042146 w 14042146"/>
              <a:gd name="connsiteY20" fmla="*/ 1849713 h 3563263"/>
              <a:gd name="connsiteX0" fmla="*/ 0 w 15314146"/>
              <a:gd name="connsiteY0" fmla="*/ 1835724 h 3563263"/>
              <a:gd name="connsiteX1" fmla="*/ 5368413 w 15314146"/>
              <a:gd name="connsiteY1" fmla="*/ 1844866 h 3563263"/>
              <a:gd name="connsiteX2" fmla="*/ 5485007 w 15314146"/>
              <a:gd name="connsiteY2" fmla="*/ 1237030 h 3563263"/>
              <a:gd name="connsiteX3" fmla="*/ 5770299 w 15314146"/>
              <a:gd name="connsiteY3" fmla="*/ 3563263 h 3563263"/>
              <a:gd name="connsiteX4" fmla="*/ 6062907 w 15314146"/>
              <a:gd name="connsiteY4" fmla="*/ 15391 h 3563263"/>
              <a:gd name="connsiteX5" fmla="*/ 6383428 w 15314146"/>
              <a:gd name="connsiteY5" fmla="*/ 2239211 h 3563263"/>
              <a:gd name="connsiteX6" fmla="*/ 6521432 w 15314146"/>
              <a:gd name="connsiteY6" fmla="*/ 1847355 h 3563263"/>
              <a:gd name="connsiteX7" fmla="*/ 7933489 w 15314146"/>
              <a:gd name="connsiteY7" fmla="*/ 1851352 h 3563263"/>
              <a:gd name="connsiteX8" fmla="*/ 6918786 w 15314146"/>
              <a:gd name="connsiteY8" fmla="*/ 490879 h 3563263"/>
              <a:gd name="connsiteX9" fmla="*/ 7518632 w 15314146"/>
              <a:gd name="connsiteY9" fmla="*/ 761 h 3563263"/>
              <a:gd name="connsiteX10" fmla="*/ 8279413 w 15314146"/>
              <a:gd name="connsiteY10" fmla="*/ 395781 h 3563263"/>
              <a:gd name="connsiteX11" fmla="*/ 9062140 w 15314146"/>
              <a:gd name="connsiteY11" fmla="*/ 22706 h 3563263"/>
              <a:gd name="connsiteX12" fmla="*/ 9647356 w 15314146"/>
              <a:gd name="connsiteY12" fmla="*/ 483564 h 3563263"/>
              <a:gd name="connsiteX13" fmla="*/ 8619458 w 15314146"/>
              <a:gd name="connsiteY13" fmla="*/ 1848861 h 3563263"/>
              <a:gd name="connsiteX14" fmla="*/ 9992156 w 15314146"/>
              <a:gd name="connsiteY14" fmla="*/ 1851575 h 3563263"/>
              <a:gd name="connsiteX15" fmla="*/ 10195996 w 15314146"/>
              <a:gd name="connsiteY15" fmla="*/ 2239211 h 3563263"/>
              <a:gd name="connsiteX16" fmla="*/ 10481289 w 15314146"/>
              <a:gd name="connsiteY16" fmla="*/ 761 h 3563263"/>
              <a:gd name="connsiteX17" fmla="*/ 10744636 w 15314146"/>
              <a:gd name="connsiteY17" fmla="*/ 3534002 h 3563263"/>
              <a:gd name="connsiteX18" fmla="*/ 11066504 w 15314146"/>
              <a:gd name="connsiteY18" fmla="*/ 1251660 h 3563263"/>
              <a:gd name="connsiteX19" fmla="*/ 11182875 w 15314146"/>
              <a:gd name="connsiteY19" fmla="*/ 1849308 h 3563263"/>
              <a:gd name="connsiteX20" fmla="*/ 15314146 w 15314146"/>
              <a:gd name="connsiteY20" fmla="*/ 1849713 h 3563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314146" h="3563263">
                <a:moveTo>
                  <a:pt x="0" y="1835724"/>
                </a:moveTo>
                <a:lnTo>
                  <a:pt x="5368413" y="1844866"/>
                </a:lnTo>
                <a:lnTo>
                  <a:pt x="5485007" y="1237030"/>
                </a:lnTo>
                <a:lnTo>
                  <a:pt x="5770299" y="3563263"/>
                </a:lnTo>
                <a:lnTo>
                  <a:pt x="6062907" y="15391"/>
                </a:lnTo>
                <a:lnTo>
                  <a:pt x="6383428" y="2239211"/>
                </a:lnTo>
                <a:lnTo>
                  <a:pt x="6521432" y="1847355"/>
                </a:lnTo>
                <a:lnTo>
                  <a:pt x="7933489" y="1851352"/>
                </a:lnTo>
                <a:cubicBezTo>
                  <a:pt x="7626280" y="1427838"/>
                  <a:pt x="6932713" y="1208523"/>
                  <a:pt x="6918786" y="490879"/>
                </a:cubicBezTo>
                <a:cubicBezTo>
                  <a:pt x="6928538" y="183641"/>
                  <a:pt x="7238217" y="-13869"/>
                  <a:pt x="7518632" y="761"/>
                </a:cubicBezTo>
                <a:cubicBezTo>
                  <a:pt x="7820993" y="-6555"/>
                  <a:pt x="8079465" y="234847"/>
                  <a:pt x="8279413" y="395781"/>
                </a:cubicBezTo>
                <a:cubicBezTo>
                  <a:pt x="8491554" y="229970"/>
                  <a:pt x="8645175" y="20267"/>
                  <a:pt x="9062140" y="22706"/>
                </a:cubicBezTo>
                <a:cubicBezTo>
                  <a:pt x="9349872" y="12953"/>
                  <a:pt x="9637601" y="186080"/>
                  <a:pt x="9647356" y="483564"/>
                </a:cubicBezTo>
                <a:cubicBezTo>
                  <a:pt x="9647356" y="1212645"/>
                  <a:pt x="8977454" y="1404398"/>
                  <a:pt x="8619458" y="1848861"/>
                </a:cubicBezTo>
                <a:lnTo>
                  <a:pt x="9992156" y="1851575"/>
                </a:lnTo>
                <a:lnTo>
                  <a:pt x="10195996" y="2239211"/>
                </a:lnTo>
                <a:lnTo>
                  <a:pt x="10481289" y="761"/>
                </a:lnTo>
                <a:lnTo>
                  <a:pt x="10744636" y="3534002"/>
                </a:lnTo>
                <a:lnTo>
                  <a:pt x="11066504" y="1251660"/>
                </a:lnTo>
                <a:lnTo>
                  <a:pt x="11182875" y="1849308"/>
                </a:lnTo>
                <a:lnTo>
                  <a:pt x="15314146" y="1849713"/>
                </a:lnTo>
              </a:path>
            </a:pathLst>
          </a:custGeom>
          <a:ln w="508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8" name="Heart 17">
            <a:extLst>
              <a:ext uri="{FF2B5EF4-FFF2-40B4-BE49-F238E27FC236}">
                <a16:creationId xmlns="" xmlns:a16="http://schemas.microsoft.com/office/drawing/2014/main" id="{D694B9A9-FB9C-494C-B231-BB84B7607EBF}"/>
              </a:ext>
            </a:extLst>
          </p:cNvPr>
          <p:cNvSpPr/>
          <p:nvPr/>
        </p:nvSpPr>
        <p:spPr>
          <a:xfrm>
            <a:off x="2164369" y="1665691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Heart 17">
            <a:extLst>
              <a:ext uri="{FF2B5EF4-FFF2-40B4-BE49-F238E27FC236}">
                <a16:creationId xmlns="" xmlns:a16="http://schemas.microsoft.com/office/drawing/2014/main" id="{D694B9A9-FB9C-494C-B231-BB84B7607EBF}"/>
              </a:ext>
            </a:extLst>
          </p:cNvPr>
          <p:cNvSpPr/>
          <p:nvPr/>
        </p:nvSpPr>
        <p:spPr>
          <a:xfrm>
            <a:off x="2143108" y="2571744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Heart 17">
            <a:extLst>
              <a:ext uri="{FF2B5EF4-FFF2-40B4-BE49-F238E27FC236}">
                <a16:creationId xmlns="" xmlns:a16="http://schemas.microsoft.com/office/drawing/2014/main" id="{D694B9A9-FB9C-494C-B231-BB84B7607EBF}"/>
              </a:ext>
            </a:extLst>
          </p:cNvPr>
          <p:cNvSpPr/>
          <p:nvPr/>
        </p:nvSpPr>
        <p:spPr>
          <a:xfrm>
            <a:off x="2071670" y="3357562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" name="Heart 17">
            <a:extLst>
              <a:ext uri="{FF2B5EF4-FFF2-40B4-BE49-F238E27FC236}">
                <a16:creationId xmlns="" xmlns:a16="http://schemas.microsoft.com/office/drawing/2014/main" id="{D694B9A9-FB9C-494C-B231-BB84B7607EBF}"/>
              </a:ext>
            </a:extLst>
          </p:cNvPr>
          <p:cNvSpPr/>
          <p:nvPr/>
        </p:nvSpPr>
        <p:spPr>
          <a:xfrm>
            <a:off x="2143108" y="4143380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" name="Heart 17">
            <a:extLst>
              <a:ext uri="{FF2B5EF4-FFF2-40B4-BE49-F238E27FC236}">
                <a16:creationId xmlns="" xmlns:a16="http://schemas.microsoft.com/office/drawing/2014/main" id="{D694B9A9-FB9C-494C-B231-BB84B7607EBF}"/>
              </a:ext>
            </a:extLst>
          </p:cNvPr>
          <p:cNvSpPr/>
          <p:nvPr/>
        </p:nvSpPr>
        <p:spPr>
          <a:xfrm>
            <a:off x="2071670" y="5072074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" name="Trapezoid 28">
            <a:extLst>
              <a:ext uri="{FF2B5EF4-FFF2-40B4-BE49-F238E27FC236}">
                <a16:creationId xmlns=""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214282" y="3929066"/>
            <a:ext cx="1357322" cy="1928826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Rounded Rectangle 7">
            <a:extLst>
              <a:ext uri="{FF2B5EF4-FFF2-40B4-BE49-F238E27FC236}">
                <a16:creationId xmlns=""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20547557" flipH="1">
            <a:off x="490859" y="1375884"/>
            <a:ext cx="1126767" cy="3431202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F0DD144A-FC47-4288-BA68-8174D2E8E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>
                                            <p:graphicEl>
                                              <a:dgm id="{F0DD144A-FC47-4288-BA68-8174D2E8E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>
                                            <p:graphicEl>
                                              <a:dgm id="{F0DD144A-FC47-4288-BA68-8174D2E8E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E5D823F4-FCE1-4CCC-9EBB-AAB309E51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>
                                            <p:graphicEl>
                                              <a:dgm id="{E5D823F4-FCE1-4CCC-9EBB-AAB309E51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>
                                            <p:graphicEl>
                                              <a:dgm id="{E5D823F4-FCE1-4CCC-9EBB-AAB309E51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07B6B8EC-7CA4-4DA1-A6CB-A5DD6F159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>
                                            <p:graphicEl>
                                              <a:dgm id="{07B6B8EC-7CA4-4DA1-A6CB-A5DD6F159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>
                                            <p:graphicEl>
                                              <a:dgm id="{07B6B8EC-7CA4-4DA1-A6CB-A5DD6F159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C9FDFBD6-5AB9-4FE2-BD48-B13E18632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>
                                            <p:graphicEl>
                                              <a:dgm id="{C9FDFBD6-5AB9-4FE2-BD48-B13E18632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>
                                            <p:graphicEl>
                                              <a:dgm id="{C9FDFBD6-5AB9-4FE2-BD48-B13E18632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037E0197-5C1A-4743-9718-9CCDAE05D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>
                                            <p:graphicEl>
                                              <a:dgm id="{037E0197-5C1A-4743-9718-9CCDAE05D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>
                                            <p:graphicEl>
                                              <a:dgm id="{037E0197-5C1A-4743-9718-9CCDAE05D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2CC118D1-5D69-4CD2-8381-0CFFBA07D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graphicEl>
                                              <a:dgm id="{2CC118D1-5D69-4CD2-8381-0CFFBA07D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>
                                            <p:graphicEl>
                                              <a:dgm id="{2CC118D1-5D69-4CD2-8381-0CFFBA07D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dgm id="{AB37A638-6784-49CB-AF67-B998B379B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>
                                            <p:graphicEl>
                                              <a:dgm id="{AB37A638-6784-49CB-AF67-B998B379B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>
                                            <p:graphicEl>
                                              <a:dgm id="{AB37A638-6784-49CB-AF67-B998B379B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Graphic spid="42" grpId="0">
        <p:bldSub>
          <a:bldDgm bld="one"/>
        </p:bldSub>
      </p:bldGraphic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ic 3">
            <a:extLst>
              <a:ext uri="{FF2B5EF4-FFF2-40B4-BE49-F238E27FC236}">
                <a16:creationId xmlns="" xmlns:a16="http://schemas.microsoft.com/office/drawing/2014/main" id="{D7AAC85D-A1D3-4F64-A515-F2C89C6AC06C}"/>
              </a:ext>
            </a:extLst>
          </p:cNvPr>
          <p:cNvSpPr/>
          <p:nvPr/>
        </p:nvSpPr>
        <p:spPr>
          <a:xfrm>
            <a:off x="4357686" y="357166"/>
            <a:ext cx="4331753" cy="5562486"/>
          </a:xfrm>
          <a:custGeom>
            <a:avLst/>
            <a:gdLst>
              <a:gd name="connsiteX0" fmla="*/ 2029941 w 2128754"/>
              <a:gd name="connsiteY0" fmla="*/ 2268832 h 2733575"/>
              <a:gd name="connsiteX1" fmla="*/ 1955197 w 2128754"/>
              <a:gd name="connsiteY1" fmla="*/ 2263814 h 2733575"/>
              <a:gd name="connsiteX2" fmla="*/ 1933803 w 2128754"/>
              <a:gd name="connsiteY2" fmla="*/ 2252457 h 2733575"/>
              <a:gd name="connsiteX3" fmla="*/ 1854833 w 2128754"/>
              <a:gd name="connsiteY3" fmla="*/ 2174808 h 2733575"/>
              <a:gd name="connsiteX4" fmla="*/ 1794351 w 2128754"/>
              <a:gd name="connsiteY4" fmla="*/ 2103233 h 2733575"/>
              <a:gd name="connsiteX5" fmla="*/ 1701383 w 2128754"/>
              <a:gd name="connsiteY5" fmla="*/ 1980948 h 2733575"/>
              <a:gd name="connsiteX6" fmla="*/ 1548990 w 2128754"/>
              <a:gd name="connsiteY6" fmla="*/ 1859192 h 2733575"/>
              <a:gd name="connsiteX7" fmla="*/ 1519937 w 2128754"/>
              <a:gd name="connsiteY7" fmla="*/ 1828555 h 2733575"/>
              <a:gd name="connsiteX8" fmla="*/ 1328983 w 2128754"/>
              <a:gd name="connsiteY8" fmla="*/ 1473058 h 2733575"/>
              <a:gd name="connsiteX9" fmla="*/ 1325550 w 2128754"/>
              <a:gd name="connsiteY9" fmla="*/ 1451929 h 2733575"/>
              <a:gd name="connsiteX10" fmla="*/ 1346943 w 2128754"/>
              <a:gd name="connsiteY10" fmla="*/ 1314062 h 2733575"/>
              <a:gd name="connsiteX11" fmla="*/ 1322116 w 2128754"/>
              <a:gd name="connsiteY11" fmla="*/ 1201021 h 2733575"/>
              <a:gd name="connsiteX12" fmla="*/ 1262955 w 2128754"/>
              <a:gd name="connsiteY12" fmla="*/ 1112543 h 2733575"/>
              <a:gd name="connsiteX13" fmla="*/ 1203001 w 2128754"/>
              <a:gd name="connsiteY13" fmla="*/ 1014293 h 2733575"/>
              <a:gd name="connsiteX14" fmla="*/ 1137765 w 2128754"/>
              <a:gd name="connsiteY14" fmla="*/ 736181 h 2733575"/>
              <a:gd name="connsiteX15" fmla="*/ 1138558 w 2128754"/>
              <a:gd name="connsiteY15" fmla="*/ 476029 h 2733575"/>
              <a:gd name="connsiteX16" fmla="*/ 1145160 w 2128754"/>
              <a:gd name="connsiteY16" fmla="*/ 468370 h 2733575"/>
              <a:gd name="connsiteX17" fmla="*/ 1258729 w 2128754"/>
              <a:gd name="connsiteY17" fmla="*/ 450410 h 2733575"/>
              <a:gd name="connsiteX18" fmla="*/ 1363054 w 2128754"/>
              <a:gd name="connsiteY18" fmla="*/ 422678 h 2733575"/>
              <a:gd name="connsiteX19" fmla="*/ 1379693 w 2128754"/>
              <a:gd name="connsiteY19" fmla="*/ 419773 h 2733575"/>
              <a:gd name="connsiteX20" fmla="*/ 1471869 w 2128754"/>
              <a:gd name="connsiteY20" fmla="*/ 439053 h 2733575"/>
              <a:gd name="connsiteX21" fmla="*/ 1586494 w 2128754"/>
              <a:gd name="connsiteY21" fmla="*/ 465729 h 2733575"/>
              <a:gd name="connsiteX22" fmla="*/ 1761601 w 2128754"/>
              <a:gd name="connsiteY22" fmla="*/ 511685 h 2733575"/>
              <a:gd name="connsiteX23" fmla="*/ 1779297 w 2128754"/>
              <a:gd name="connsiteY23" fmla="*/ 531757 h 2733575"/>
              <a:gd name="connsiteX24" fmla="*/ 1832384 w 2128754"/>
              <a:gd name="connsiteY24" fmla="*/ 594880 h 2733575"/>
              <a:gd name="connsiteX25" fmla="*/ 1861964 w 2128754"/>
              <a:gd name="connsiteY25" fmla="*/ 618915 h 2733575"/>
              <a:gd name="connsiteX26" fmla="*/ 1876755 w 2128754"/>
              <a:gd name="connsiteY26" fmla="*/ 632649 h 2733575"/>
              <a:gd name="connsiteX27" fmla="*/ 1901582 w 2128754"/>
              <a:gd name="connsiteY27" fmla="*/ 619971 h 2733575"/>
              <a:gd name="connsiteX28" fmla="*/ 1874906 w 2128754"/>
              <a:gd name="connsiteY28" fmla="*/ 572167 h 2733575"/>
              <a:gd name="connsiteX29" fmla="*/ 1893130 w 2128754"/>
              <a:gd name="connsiteY29" fmla="*/ 582203 h 2733575"/>
              <a:gd name="connsiteX30" fmla="*/ 1923767 w 2128754"/>
              <a:gd name="connsiteY30" fmla="*/ 616274 h 2733575"/>
              <a:gd name="connsiteX31" fmla="*/ 1936973 w 2128754"/>
              <a:gd name="connsiteY31" fmla="*/ 628423 h 2733575"/>
              <a:gd name="connsiteX32" fmla="*/ 1951235 w 2128754"/>
              <a:gd name="connsiteY32" fmla="*/ 625518 h 2733575"/>
              <a:gd name="connsiteX33" fmla="*/ 1954932 w 2128754"/>
              <a:gd name="connsiteY33" fmla="*/ 611255 h 2733575"/>
              <a:gd name="connsiteX34" fmla="*/ 1909769 w 2128754"/>
              <a:gd name="connsiteY34" fmla="*/ 543114 h 2733575"/>
              <a:gd name="connsiteX35" fmla="*/ 1964176 w 2128754"/>
              <a:gd name="connsiteY35" fmla="*/ 588013 h 2733575"/>
              <a:gd name="connsiteX36" fmla="*/ 1977910 w 2128754"/>
              <a:gd name="connsiteY36" fmla="*/ 596201 h 2733575"/>
              <a:gd name="connsiteX37" fmla="*/ 1996662 w 2128754"/>
              <a:gd name="connsiteY37" fmla="*/ 583259 h 2733575"/>
              <a:gd name="connsiteX38" fmla="*/ 1985041 w 2128754"/>
              <a:gd name="connsiteY38" fmla="*/ 557904 h 2733575"/>
              <a:gd name="connsiteX39" fmla="*/ 1955989 w 2128754"/>
              <a:gd name="connsiteY39" fmla="*/ 529644 h 2733575"/>
              <a:gd name="connsiteX40" fmla="*/ 1979231 w 2128754"/>
              <a:gd name="connsiteY40" fmla="*/ 544435 h 2733575"/>
              <a:gd name="connsiteX41" fmla="*/ 1995342 w 2128754"/>
              <a:gd name="connsiteY41" fmla="*/ 535983 h 2733575"/>
              <a:gd name="connsiteX42" fmla="*/ 1976061 w 2128754"/>
              <a:gd name="connsiteY42" fmla="*/ 501384 h 2733575"/>
              <a:gd name="connsiteX43" fmla="*/ 1924295 w 2128754"/>
              <a:gd name="connsiteY43" fmla="*/ 463088 h 2733575"/>
              <a:gd name="connsiteX44" fmla="*/ 1840571 w 2128754"/>
              <a:gd name="connsiteY44" fmla="*/ 420301 h 2733575"/>
              <a:gd name="connsiteX45" fmla="*/ 1821819 w 2128754"/>
              <a:gd name="connsiteY45" fmla="*/ 410793 h 2733575"/>
              <a:gd name="connsiteX46" fmla="*/ 1787748 w 2128754"/>
              <a:gd name="connsiteY46" fmla="*/ 397323 h 2733575"/>
              <a:gd name="connsiteX47" fmla="*/ 1754470 w 2128754"/>
              <a:gd name="connsiteY47" fmla="*/ 391777 h 2733575"/>
              <a:gd name="connsiteX48" fmla="*/ 1692404 w 2128754"/>
              <a:gd name="connsiteY48" fmla="*/ 366158 h 2733575"/>
              <a:gd name="connsiteX49" fmla="*/ 1596530 w 2128754"/>
              <a:gd name="connsiteY49" fmla="*/ 330767 h 2733575"/>
              <a:gd name="connsiteX50" fmla="*/ 1518089 w 2128754"/>
              <a:gd name="connsiteY50" fmla="*/ 303299 h 2733575"/>
              <a:gd name="connsiteX51" fmla="*/ 1419046 w 2128754"/>
              <a:gd name="connsiteY51" fmla="*/ 285075 h 2733575"/>
              <a:gd name="connsiteX52" fmla="*/ 1305741 w 2128754"/>
              <a:gd name="connsiteY52" fmla="*/ 275831 h 2733575"/>
              <a:gd name="connsiteX53" fmla="*/ 1162064 w 2128754"/>
              <a:gd name="connsiteY53" fmla="*/ 266851 h 2733575"/>
              <a:gd name="connsiteX54" fmla="*/ 1117693 w 2128754"/>
              <a:gd name="connsiteY54" fmla="*/ 264210 h 2733575"/>
              <a:gd name="connsiteX55" fmla="*/ 1070680 w 2128754"/>
              <a:gd name="connsiteY55" fmla="*/ 255230 h 2733575"/>
              <a:gd name="connsiteX56" fmla="*/ 952357 w 2128754"/>
              <a:gd name="connsiteY56" fmla="*/ 272134 h 2733575"/>
              <a:gd name="connsiteX57" fmla="*/ 906930 w 2128754"/>
              <a:gd name="connsiteY57" fmla="*/ 287452 h 2733575"/>
              <a:gd name="connsiteX58" fmla="*/ 870218 w 2128754"/>
              <a:gd name="connsiteY58" fmla="*/ 291414 h 2733575"/>
              <a:gd name="connsiteX59" fmla="*/ 835883 w 2128754"/>
              <a:gd name="connsiteY59" fmla="*/ 291414 h 2733575"/>
              <a:gd name="connsiteX60" fmla="*/ 824791 w 2128754"/>
              <a:gd name="connsiteY60" fmla="*/ 288245 h 2733575"/>
              <a:gd name="connsiteX61" fmla="*/ 811585 w 2128754"/>
              <a:gd name="connsiteY61" fmla="*/ 246515 h 2733575"/>
              <a:gd name="connsiteX62" fmla="*/ 810528 w 2128754"/>
              <a:gd name="connsiteY62" fmla="*/ 228555 h 2733575"/>
              <a:gd name="connsiteX63" fmla="*/ 813434 w 2128754"/>
              <a:gd name="connsiteY63" fmla="*/ 176525 h 2733575"/>
              <a:gd name="connsiteX64" fmla="*/ 769327 w 2128754"/>
              <a:gd name="connsiteY64" fmla="*/ 48958 h 2733575"/>
              <a:gd name="connsiteX65" fmla="*/ 699865 w 2128754"/>
              <a:gd name="connsiteY65" fmla="*/ 5643 h 2733575"/>
              <a:gd name="connsiteX66" fmla="*/ 564639 w 2128754"/>
              <a:gd name="connsiteY66" fmla="*/ 24659 h 2733575"/>
              <a:gd name="connsiteX67" fmla="*/ 493592 w 2128754"/>
              <a:gd name="connsiteY67" fmla="*/ 90688 h 2733575"/>
              <a:gd name="connsiteX68" fmla="*/ 485405 w 2128754"/>
              <a:gd name="connsiteY68" fmla="*/ 139813 h 2733575"/>
              <a:gd name="connsiteX69" fmla="*/ 494121 w 2128754"/>
              <a:gd name="connsiteY69" fmla="*/ 164904 h 2733575"/>
              <a:gd name="connsiteX70" fmla="*/ 493064 w 2128754"/>
              <a:gd name="connsiteY70" fmla="*/ 192900 h 2733575"/>
              <a:gd name="connsiteX71" fmla="*/ 499139 w 2128754"/>
              <a:gd name="connsiteY71" fmla="*/ 235422 h 2733575"/>
              <a:gd name="connsiteX72" fmla="*/ 503629 w 2128754"/>
              <a:gd name="connsiteY72" fmla="*/ 284811 h 2733575"/>
              <a:gd name="connsiteX73" fmla="*/ 506270 w 2128754"/>
              <a:gd name="connsiteY73" fmla="*/ 312279 h 2733575"/>
              <a:gd name="connsiteX74" fmla="*/ 530040 w 2128754"/>
              <a:gd name="connsiteY74" fmla="*/ 326541 h 2733575"/>
              <a:gd name="connsiteX75" fmla="*/ 536115 w 2128754"/>
              <a:gd name="connsiteY75" fmla="*/ 341595 h 2733575"/>
              <a:gd name="connsiteX76" fmla="*/ 559092 w 2128754"/>
              <a:gd name="connsiteY76" fmla="*/ 340803 h 2733575"/>
              <a:gd name="connsiteX77" fmla="*/ 540605 w 2128754"/>
              <a:gd name="connsiteY77" fmla="*/ 356650 h 2733575"/>
              <a:gd name="connsiteX78" fmla="*/ 547471 w 2128754"/>
              <a:gd name="connsiteY78" fmla="*/ 392305 h 2733575"/>
              <a:gd name="connsiteX79" fmla="*/ 578637 w 2128754"/>
              <a:gd name="connsiteY79" fmla="*/ 418453 h 2733575"/>
              <a:gd name="connsiteX80" fmla="*/ 602671 w 2128754"/>
              <a:gd name="connsiteY80" fmla="*/ 413434 h 2733575"/>
              <a:gd name="connsiteX81" fmla="*/ 644401 w 2128754"/>
              <a:gd name="connsiteY81" fmla="*/ 404983 h 2733575"/>
              <a:gd name="connsiteX82" fmla="*/ 673718 w 2128754"/>
              <a:gd name="connsiteY82" fmla="*/ 420301 h 2733575"/>
              <a:gd name="connsiteX83" fmla="*/ 689829 w 2128754"/>
              <a:gd name="connsiteY83" fmla="*/ 463880 h 2733575"/>
              <a:gd name="connsiteX84" fmla="*/ 682698 w 2128754"/>
              <a:gd name="connsiteY84" fmla="*/ 481312 h 2733575"/>
              <a:gd name="connsiteX85" fmla="*/ 665794 w 2128754"/>
              <a:gd name="connsiteY85" fmla="*/ 492140 h 2733575"/>
              <a:gd name="connsiteX86" fmla="*/ 544038 w 2128754"/>
              <a:gd name="connsiteY86" fmla="*/ 652457 h 2733575"/>
              <a:gd name="connsiteX87" fmla="*/ 509703 w 2128754"/>
              <a:gd name="connsiteY87" fmla="*/ 717693 h 2733575"/>
              <a:gd name="connsiteX88" fmla="*/ 502836 w 2128754"/>
              <a:gd name="connsiteY88" fmla="*/ 738822 h 2733575"/>
              <a:gd name="connsiteX89" fmla="*/ 499931 w 2128754"/>
              <a:gd name="connsiteY89" fmla="*/ 752028 h 2733575"/>
              <a:gd name="connsiteX90" fmla="*/ 468766 w 2128754"/>
              <a:gd name="connsiteY90" fmla="*/ 806699 h 2733575"/>
              <a:gd name="connsiteX91" fmla="*/ 448429 w 2128754"/>
              <a:gd name="connsiteY91" fmla="*/ 813831 h 2733575"/>
              <a:gd name="connsiteX92" fmla="*/ 358894 w 2128754"/>
              <a:gd name="connsiteY92" fmla="*/ 779760 h 2733575"/>
              <a:gd name="connsiteX93" fmla="*/ 326408 w 2128754"/>
              <a:gd name="connsiteY93" fmla="*/ 759951 h 2733575"/>
              <a:gd name="connsiteX94" fmla="*/ 243213 w 2128754"/>
              <a:gd name="connsiteY94" fmla="*/ 672794 h 2733575"/>
              <a:gd name="connsiteX95" fmla="*/ 237138 w 2128754"/>
              <a:gd name="connsiteY95" fmla="*/ 648231 h 2733575"/>
              <a:gd name="connsiteX96" fmla="*/ 246646 w 2128754"/>
              <a:gd name="connsiteY96" fmla="*/ 570318 h 2733575"/>
              <a:gd name="connsiteX97" fmla="*/ 259852 w 2128754"/>
              <a:gd name="connsiteY97" fmla="*/ 533606 h 2733575"/>
              <a:gd name="connsiteX98" fmla="*/ 264342 w 2128754"/>
              <a:gd name="connsiteY98" fmla="*/ 519344 h 2733575"/>
              <a:gd name="connsiteX99" fmla="*/ 248759 w 2128754"/>
              <a:gd name="connsiteY99" fmla="*/ 510100 h 2733575"/>
              <a:gd name="connsiteX100" fmla="*/ 204124 w 2128754"/>
              <a:gd name="connsiteY100" fmla="*/ 543906 h 2733575"/>
              <a:gd name="connsiteX101" fmla="*/ 200955 w 2128754"/>
              <a:gd name="connsiteY101" fmla="*/ 559225 h 2733575"/>
              <a:gd name="connsiteX102" fmla="*/ 165563 w 2128754"/>
              <a:gd name="connsiteY102" fmla="*/ 508251 h 2733575"/>
              <a:gd name="connsiteX103" fmla="*/ 130700 w 2128754"/>
              <a:gd name="connsiteY103" fmla="*/ 449882 h 2733575"/>
              <a:gd name="connsiteX104" fmla="*/ 105345 w 2128754"/>
              <a:gd name="connsiteY104" fmla="*/ 431394 h 2733575"/>
              <a:gd name="connsiteX105" fmla="*/ 94517 w 2128754"/>
              <a:gd name="connsiteY105" fmla="*/ 450410 h 2733575"/>
              <a:gd name="connsiteX106" fmla="*/ 113005 w 2128754"/>
              <a:gd name="connsiteY106" fmla="*/ 495045 h 2733575"/>
              <a:gd name="connsiteX107" fmla="*/ 80255 w 2128754"/>
              <a:gd name="connsiteY107" fmla="*/ 439053 h 2733575"/>
              <a:gd name="connsiteX108" fmla="*/ 58333 w 2128754"/>
              <a:gd name="connsiteY108" fmla="*/ 437205 h 2733575"/>
              <a:gd name="connsiteX109" fmla="*/ 53843 w 2128754"/>
              <a:gd name="connsiteY109" fmla="*/ 455428 h 2733575"/>
              <a:gd name="connsiteX110" fmla="*/ 61503 w 2128754"/>
              <a:gd name="connsiteY110" fmla="*/ 474180 h 2733575"/>
              <a:gd name="connsiteX111" fmla="*/ 81047 w 2128754"/>
              <a:gd name="connsiteY111" fmla="*/ 513269 h 2733575"/>
              <a:gd name="connsiteX112" fmla="*/ 57541 w 2128754"/>
              <a:gd name="connsiteY112" fmla="*/ 473916 h 2733575"/>
              <a:gd name="connsiteX113" fmla="*/ 37996 w 2128754"/>
              <a:gd name="connsiteY113" fmla="*/ 463352 h 2733575"/>
              <a:gd name="connsiteX114" fmla="*/ 31658 w 2128754"/>
              <a:gd name="connsiteY114" fmla="*/ 484745 h 2733575"/>
              <a:gd name="connsiteX115" fmla="*/ 49882 w 2128754"/>
              <a:gd name="connsiteY115" fmla="*/ 525154 h 2733575"/>
              <a:gd name="connsiteX116" fmla="*/ 76029 w 2128754"/>
              <a:gd name="connsiteY116" fmla="*/ 568997 h 2733575"/>
              <a:gd name="connsiteX117" fmla="*/ 76029 w 2128754"/>
              <a:gd name="connsiteY117" fmla="*/ 581939 h 2733575"/>
              <a:gd name="connsiteX118" fmla="*/ 63351 w 2128754"/>
              <a:gd name="connsiteY118" fmla="*/ 580618 h 2733575"/>
              <a:gd name="connsiteX119" fmla="*/ 25055 w 2128754"/>
              <a:gd name="connsiteY119" fmla="*/ 548396 h 2733575"/>
              <a:gd name="connsiteX120" fmla="*/ 3926 w 2128754"/>
              <a:gd name="connsiteY120" fmla="*/ 546548 h 2733575"/>
              <a:gd name="connsiteX121" fmla="*/ 4454 w 2128754"/>
              <a:gd name="connsiteY121" fmla="*/ 566092 h 2733575"/>
              <a:gd name="connsiteX122" fmla="*/ 71803 w 2128754"/>
              <a:gd name="connsiteY122" fmla="*/ 628951 h 2733575"/>
              <a:gd name="connsiteX123" fmla="*/ 106930 w 2128754"/>
              <a:gd name="connsiteY123" fmla="*/ 675699 h 2733575"/>
              <a:gd name="connsiteX124" fmla="*/ 127267 w 2128754"/>
              <a:gd name="connsiteY124" fmla="*/ 700262 h 2733575"/>
              <a:gd name="connsiteX125" fmla="*/ 203860 w 2128754"/>
              <a:gd name="connsiteY125" fmla="*/ 792701 h 2733575"/>
              <a:gd name="connsiteX126" fmla="*/ 347538 w 2128754"/>
              <a:gd name="connsiteY126" fmla="*/ 959621 h 2733575"/>
              <a:gd name="connsiteX127" fmla="*/ 424659 w 2128754"/>
              <a:gd name="connsiteY127" fmla="*/ 1021688 h 2733575"/>
              <a:gd name="connsiteX128" fmla="*/ 484612 w 2128754"/>
              <a:gd name="connsiteY128" fmla="*/ 1023008 h 2733575"/>
              <a:gd name="connsiteX129" fmla="*/ 490423 w 2128754"/>
              <a:gd name="connsiteY129" fmla="*/ 1018518 h 2733575"/>
              <a:gd name="connsiteX130" fmla="*/ 545887 w 2128754"/>
              <a:gd name="connsiteY130" fmla="*/ 967280 h 2733575"/>
              <a:gd name="connsiteX131" fmla="*/ 621687 w 2128754"/>
              <a:gd name="connsiteY131" fmla="*/ 890688 h 2733575"/>
              <a:gd name="connsiteX132" fmla="*/ 695903 w 2128754"/>
              <a:gd name="connsiteY132" fmla="*/ 810133 h 2733575"/>
              <a:gd name="connsiteX133" fmla="*/ 702506 w 2128754"/>
              <a:gd name="connsiteY133" fmla="*/ 811189 h 2733575"/>
              <a:gd name="connsiteX134" fmla="*/ 717825 w 2128754"/>
              <a:gd name="connsiteY134" fmla="*/ 835488 h 2733575"/>
              <a:gd name="connsiteX135" fmla="*/ 767214 w 2128754"/>
              <a:gd name="connsiteY135" fmla="*/ 925022 h 2733575"/>
              <a:gd name="connsiteX136" fmla="*/ 835619 w 2128754"/>
              <a:gd name="connsiteY136" fmla="*/ 1055230 h 2733575"/>
              <a:gd name="connsiteX137" fmla="*/ 845391 w 2128754"/>
              <a:gd name="connsiteY137" fmla="*/ 1076623 h 2733575"/>
              <a:gd name="connsiteX138" fmla="*/ 859654 w 2128754"/>
              <a:gd name="connsiteY138" fmla="*/ 1163253 h 2733575"/>
              <a:gd name="connsiteX139" fmla="*/ 847504 w 2128754"/>
              <a:gd name="connsiteY139" fmla="*/ 1180156 h 2733575"/>
              <a:gd name="connsiteX140" fmla="*/ 759819 w 2128754"/>
              <a:gd name="connsiteY140" fmla="*/ 1202077 h 2733575"/>
              <a:gd name="connsiteX141" fmla="*/ 648891 w 2128754"/>
              <a:gd name="connsiteY141" fmla="*/ 1242487 h 2733575"/>
              <a:gd name="connsiteX142" fmla="*/ 538492 w 2128754"/>
              <a:gd name="connsiteY142" fmla="*/ 1287650 h 2733575"/>
              <a:gd name="connsiteX143" fmla="*/ 429413 w 2128754"/>
              <a:gd name="connsiteY143" fmla="*/ 1349981 h 2733575"/>
              <a:gd name="connsiteX144" fmla="*/ 387155 w 2128754"/>
              <a:gd name="connsiteY144" fmla="*/ 1467511 h 2733575"/>
              <a:gd name="connsiteX145" fmla="*/ 428884 w 2128754"/>
              <a:gd name="connsiteY145" fmla="*/ 1563649 h 2733575"/>
              <a:gd name="connsiteX146" fmla="*/ 659456 w 2128754"/>
              <a:gd name="connsiteY146" fmla="*/ 1879793 h 2733575"/>
              <a:gd name="connsiteX147" fmla="*/ 680321 w 2128754"/>
              <a:gd name="connsiteY147" fmla="*/ 1909373 h 2733575"/>
              <a:gd name="connsiteX148" fmla="*/ 721522 w 2128754"/>
              <a:gd name="connsiteY148" fmla="*/ 1998380 h 2733575"/>
              <a:gd name="connsiteX149" fmla="*/ 720994 w 2128754"/>
              <a:gd name="connsiteY149" fmla="*/ 2001021 h 2733575"/>
              <a:gd name="connsiteX150" fmla="*/ 717825 w 2128754"/>
              <a:gd name="connsiteY150" fmla="*/ 1998380 h 2733575"/>
              <a:gd name="connsiteX151" fmla="*/ 676359 w 2128754"/>
              <a:gd name="connsiteY151" fmla="*/ 1953745 h 2733575"/>
              <a:gd name="connsiteX152" fmla="*/ 666587 w 2128754"/>
              <a:gd name="connsiteY152" fmla="*/ 1952952 h 2733575"/>
              <a:gd name="connsiteX153" fmla="*/ 666058 w 2128754"/>
              <a:gd name="connsiteY153" fmla="*/ 1962724 h 2733575"/>
              <a:gd name="connsiteX154" fmla="*/ 673982 w 2128754"/>
              <a:gd name="connsiteY154" fmla="*/ 1971176 h 2733575"/>
              <a:gd name="connsiteX155" fmla="*/ 682962 w 2128754"/>
              <a:gd name="connsiteY155" fmla="*/ 1978571 h 2733575"/>
              <a:gd name="connsiteX156" fmla="*/ 707788 w 2128754"/>
              <a:gd name="connsiteY156" fmla="*/ 2020829 h 2733575"/>
              <a:gd name="connsiteX157" fmla="*/ 702770 w 2128754"/>
              <a:gd name="connsiteY157" fmla="*/ 2048297 h 2733575"/>
              <a:gd name="connsiteX158" fmla="*/ 671869 w 2128754"/>
              <a:gd name="connsiteY158" fmla="*/ 2054372 h 2733575"/>
              <a:gd name="connsiteX159" fmla="*/ 614556 w 2128754"/>
              <a:gd name="connsiteY159" fmla="*/ 2038789 h 2733575"/>
              <a:gd name="connsiteX160" fmla="*/ 604520 w 2128754"/>
              <a:gd name="connsiteY160" fmla="*/ 2041958 h 2733575"/>
              <a:gd name="connsiteX161" fmla="*/ 611387 w 2128754"/>
              <a:gd name="connsiteY161" fmla="*/ 2051731 h 2733575"/>
              <a:gd name="connsiteX162" fmla="*/ 690621 w 2128754"/>
              <a:gd name="connsiteY162" fmla="*/ 2074708 h 2733575"/>
              <a:gd name="connsiteX163" fmla="*/ 677415 w 2128754"/>
              <a:gd name="connsiteY163" fmla="*/ 2096630 h 2733575"/>
              <a:gd name="connsiteX164" fmla="*/ 669492 w 2128754"/>
              <a:gd name="connsiteY164" fmla="*/ 2117231 h 2733575"/>
              <a:gd name="connsiteX165" fmla="*/ 635157 w 2128754"/>
              <a:gd name="connsiteY165" fmla="*/ 2169261 h 2733575"/>
              <a:gd name="connsiteX166" fmla="*/ 552754 w 2128754"/>
              <a:gd name="connsiteY166" fmla="*/ 2205709 h 2733575"/>
              <a:gd name="connsiteX167" fmla="*/ 533738 w 2128754"/>
              <a:gd name="connsiteY167" fmla="*/ 2242157 h 2733575"/>
              <a:gd name="connsiteX168" fmla="*/ 563846 w 2128754"/>
              <a:gd name="connsiteY168" fmla="*/ 2267511 h 2733575"/>
              <a:gd name="connsiteX169" fmla="*/ 710429 w 2128754"/>
              <a:gd name="connsiteY169" fmla="*/ 2254042 h 2733575"/>
              <a:gd name="connsiteX170" fmla="*/ 773553 w 2128754"/>
              <a:gd name="connsiteY170" fmla="*/ 2231856 h 2733575"/>
              <a:gd name="connsiteX171" fmla="*/ 921984 w 2128754"/>
              <a:gd name="connsiteY171" fmla="*/ 2178769 h 2733575"/>
              <a:gd name="connsiteX172" fmla="*/ 972430 w 2128754"/>
              <a:gd name="connsiteY172" fmla="*/ 2151566 h 2733575"/>
              <a:gd name="connsiteX173" fmla="*/ 989333 w 2128754"/>
              <a:gd name="connsiteY173" fmla="*/ 2134398 h 2733575"/>
              <a:gd name="connsiteX174" fmla="*/ 987749 w 2128754"/>
              <a:gd name="connsiteY174" fmla="*/ 2115382 h 2733575"/>
              <a:gd name="connsiteX175" fmla="*/ 952093 w 2128754"/>
              <a:gd name="connsiteY175" fmla="*/ 2063616 h 2733575"/>
              <a:gd name="connsiteX176" fmla="*/ 923041 w 2128754"/>
              <a:gd name="connsiteY176" fmla="*/ 2023735 h 2733575"/>
              <a:gd name="connsiteX177" fmla="*/ 889763 w 2128754"/>
              <a:gd name="connsiteY177" fmla="*/ 1990984 h 2733575"/>
              <a:gd name="connsiteX178" fmla="*/ 858861 w 2128754"/>
              <a:gd name="connsiteY178" fmla="*/ 1947142 h 2733575"/>
              <a:gd name="connsiteX179" fmla="*/ 821093 w 2128754"/>
              <a:gd name="connsiteY179" fmla="*/ 1882170 h 2733575"/>
              <a:gd name="connsiteX180" fmla="*/ 759555 w 2128754"/>
              <a:gd name="connsiteY180" fmla="*/ 1770186 h 2733575"/>
              <a:gd name="connsiteX181" fmla="*/ 725748 w 2128754"/>
              <a:gd name="connsiteY181" fmla="*/ 1675105 h 2733575"/>
              <a:gd name="connsiteX182" fmla="*/ 709109 w 2128754"/>
              <a:gd name="connsiteY182" fmla="*/ 1620961 h 2733575"/>
              <a:gd name="connsiteX183" fmla="*/ 643609 w 2128754"/>
              <a:gd name="connsiteY183" fmla="*/ 1517165 h 2733575"/>
              <a:gd name="connsiteX184" fmla="*/ 635949 w 2128754"/>
              <a:gd name="connsiteY184" fmla="*/ 1507128 h 2733575"/>
              <a:gd name="connsiteX185" fmla="*/ 792041 w 2128754"/>
              <a:gd name="connsiteY185" fmla="*/ 1524560 h 2733575"/>
              <a:gd name="connsiteX186" fmla="*/ 990654 w 2128754"/>
              <a:gd name="connsiteY186" fmla="*/ 1507393 h 2733575"/>
              <a:gd name="connsiteX187" fmla="*/ 1002275 w 2128754"/>
              <a:gd name="connsiteY187" fmla="*/ 1512939 h 2733575"/>
              <a:gd name="connsiteX188" fmla="*/ 1039779 w 2128754"/>
              <a:gd name="connsiteY188" fmla="*/ 1572893 h 2733575"/>
              <a:gd name="connsiteX189" fmla="*/ 1190852 w 2128754"/>
              <a:gd name="connsiteY189" fmla="*/ 1758036 h 2733575"/>
              <a:gd name="connsiteX190" fmla="*/ 1274840 w 2128754"/>
              <a:gd name="connsiteY190" fmla="*/ 1858664 h 2733575"/>
              <a:gd name="connsiteX191" fmla="*/ 1320268 w 2128754"/>
              <a:gd name="connsiteY191" fmla="*/ 1932087 h 2733575"/>
              <a:gd name="connsiteX192" fmla="*/ 1398709 w 2128754"/>
              <a:gd name="connsiteY192" fmla="*/ 1997323 h 2733575"/>
              <a:gd name="connsiteX193" fmla="*/ 1443873 w 2128754"/>
              <a:gd name="connsiteY193" fmla="*/ 2022678 h 2733575"/>
              <a:gd name="connsiteX194" fmla="*/ 1702440 w 2128754"/>
              <a:gd name="connsiteY194" fmla="*/ 2235554 h 2733575"/>
              <a:gd name="connsiteX195" fmla="*/ 1842156 w 2128754"/>
              <a:gd name="connsiteY195" fmla="*/ 2380024 h 2733575"/>
              <a:gd name="connsiteX196" fmla="*/ 1847438 w 2128754"/>
              <a:gd name="connsiteY196" fmla="*/ 2389004 h 2733575"/>
              <a:gd name="connsiteX197" fmla="*/ 1845589 w 2128754"/>
              <a:gd name="connsiteY197" fmla="*/ 2389796 h 2733575"/>
              <a:gd name="connsiteX198" fmla="*/ 1818914 w 2128754"/>
              <a:gd name="connsiteY198" fmla="*/ 2401681 h 2733575"/>
              <a:gd name="connsiteX199" fmla="*/ 1828950 w 2128754"/>
              <a:gd name="connsiteY199" fmla="*/ 2426244 h 2733575"/>
              <a:gd name="connsiteX200" fmla="*/ 1847702 w 2128754"/>
              <a:gd name="connsiteY200" fmla="*/ 2447637 h 2733575"/>
              <a:gd name="connsiteX201" fmla="*/ 1852192 w 2128754"/>
              <a:gd name="connsiteY201" fmla="*/ 2453447 h 2733575"/>
              <a:gd name="connsiteX202" fmla="*/ 1872001 w 2128754"/>
              <a:gd name="connsiteY202" fmla="*/ 2491480 h 2733575"/>
              <a:gd name="connsiteX203" fmla="*/ 1882301 w 2128754"/>
              <a:gd name="connsiteY203" fmla="*/ 2536907 h 2733575"/>
              <a:gd name="connsiteX204" fmla="*/ 1910825 w 2128754"/>
              <a:gd name="connsiteY204" fmla="*/ 2545887 h 2733575"/>
              <a:gd name="connsiteX205" fmla="*/ 1916372 w 2128754"/>
              <a:gd name="connsiteY205" fmla="*/ 2544831 h 2733575"/>
              <a:gd name="connsiteX206" fmla="*/ 1922711 w 2128754"/>
              <a:gd name="connsiteY206" fmla="*/ 2571770 h 2733575"/>
              <a:gd name="connsiteX207" fmla="*/ 1931690 w 2128754"/>
              <a:gd name="connsiteY207" fmla="*/ 2609802 h 2733575"/>
              <a:gd name="connsiteX208" fmla="*/ 1919277 w 2128754"/>
              <a:gd name="connsiteY208" fmla="*/ 2660248 h 2733575"/>
              <a:gd name="connsiteX209" fmla="*/ 1909241 w 2128754"/>
              <a:gd name="connsiteY209" fmla="*/ 2693791 h 2733575"/>
              <a:gd name="connsiteX210" fmla="*/ 1925616 w 2128754"/>
              <a:gd name="connsiteY210" fmla="*/ 2734464 h 2733575"/>
              <a:gd name="connsiteX211" fmla="*/ 1949914 w 2128754"/>
              <a:gd name="connsiteY211" fmla="*/ 2734464 h 2733575"/>
              <a:gd name="connsiteX212" fmla="*/ 1965761 w 2128754"/>
              <a:gd name="connsiteY212" fmla="*/ 2728654 h 2733575"/>
              <a:gd name="connsiteX213" fmla="*/ 2012773 w 2128754"/>
              <a:gd name="connsiteY213" fmla="*/ 2682698 h 2733575"/>
              <a:gd name="connsiteX214" fmla="*/ 2044467 w 2128754"/>
              <a:gd name="connsiteY214" fmla="*/ 2620103 h 2733575"/>
              <a:gd name="connsiteX215" fmla="*/ 2072199 w 2128754"/>
              <a:gd name="connsiteY215" fmla="*/ 2538492 h 2733575"/>
              <a:gd name="connsiteX216" fmla="*/ 2104685 w 2128754"/>
              <a:gd name="connsiteY216" fmla="*/ 2409604 h 2733575"/>
              <a:gd name="connsiteX217" fmla="*/ 2128455 w 2128754"/>
              <a:gd name="connsiteY217" fmla="*/ 2306600 h 2733575"/>
              <a:gd name="connsiteX218" fmla="*/ 2029941 w 2128754"/>
              <a:gd name="connsiteY218" fmla="*/ 2268832 h 2733575"/>
              <a:gd name="connsiteX219" fmla="*/ 65200 w 2128754"/>
              <a:gd name="connsiteY219" fmla="*/ 483689 h 2733575"/>
              <a:gd name="connsiteX220" fmla="*/ 67841 w 2128754"/>
              <a:gd name="connsiteY220" fmla="*/ 488179 h 2733575"/>
              <a:gd name="connsiteX221" fmla="*/ 65200 w 2128754"/>
              <a:gd name="connsiteY221" fmla="*/ 483689 h 2733575"/>
              <a:gd name="connsiteX222" fmla="*/ 1847966 w 2128754"/>
              <a:gd name="connsiteY222" fmla="*/ 2414094 h 2733575"/>
              <a:gd name="connsiteX223" fmla="*/ 1835817 w 2128754"/>
              <a:gd name="connsiteY223" fmla="*/ 2408284 h 2733575"/>
              <a:gd name="connsiteX224" fmla="*/ 1837666 w 2128754"/>
              <a:gd name="connsiteY224" fmla="*/ 2406435 h 2733575"/>
              <a:gd name="connsiteX225" fmla="*/ 1849815 w 2128754"/>
              <a:gd name="connsiteY225" fmla="*/ 2413566 h 2733575"/>
              <a:gd name="connsiteX226" fmla="*/ 1847966 w 2128754"/>
              <a:gd name="connsiteY226" fmla="*/ 2414094 h 2733575"/>
              <a:gd name="connsiteX227" fmla="*/ 1891017 w 2128754"/>
              <a:gd name="connsiteY227" fmla="*/ 2500724 h 2733575"/>
              <a:gd name="connsiteX228" fmla="*/ 1901846 w 2128754"/>
              <a:gd name="connsiteY228" fmla="*/ 2530833 h 2733575"/>
              <a:gd name="connsiteX229" fmla="*/ 1891017 w 2128754"/>
              <a:gd name="connsiteY229" fmla="*/ 2500724 h 27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2128754" h="2733575">
                <a:moveTo>
                  <a:pt x="2029941" y="2268832"/>
                </a:moveTo>
                <a:cubicBezTo>
                  <a:pt x="2003529" y="2269889"/>
                  <a:pt x="1980816" y="2268040"/>
                  <a:pt x="1955197" y="2263814"/>
                </a:cubicBezTo>
                <a:cubicBezTo>
                  <a:pt x="1946481" y="2262229"/>
                  <a:pt x="1939878" y="2258532"/>
                  <a:pt x="1933803" y="2252457"/>
                </a:cubicBezTo>
                <a:cubicBezTo>
                  <a:pt x="1907920" y="2226310"/>
                  <a:pt x="1881509" y="2200427"/>
                  <a:pt x="1854833" y="2174808"/>
                </a:cubicBezTo>
                <a:cubicBezTo>
                  <a:pt x="1832120" y="2153150"/>
                  <a:pt x="1812311" y="2129116"/>
                  <a:pt x="1794351" y="2103233"/>
                </a:cubicBezTo>
                <a:cubicBezTo>
                  <a:pt x="1765299" y="2060975"/>
                  <a:pt x="1734398" y="2020037"/>
                  <a:pt x="1701383" y="1980948"/>
                </a:cubicBezTo>
                <a:cubicBezTo>
                  <a:pt x="1658597" y="1930503"/>
                  <a:pt x="1608151" y="1889301"/>
                  <a:pt x="1548990" y="1859192"/>
                </a:cubicBezTo>
                <a:cubicBezTo>
                  <a:pt x="1535520" y="1852325"/>
                  <a:pt x="1526540" y="1843081"/>
                  <a:pt x="1519937" y="1828555"/>
                </a:cubicBezTo>
                <a:cubicBezTo>
                  <a:pt x="1464474" y="1705742"/>
                  <a:pt x="1396860" y="1589268"/>
                  <a:pt x="1328983" y="1473058"/>
                </a:cubicBezTo>
                <a:cubicBezTo>
                  <a:pt x="1324758" y="1465927"/>
                  <a:pt x="1323965" y="1459852"/>
                  <a:pt x="1325550" y="1451929"/>
                </a:cubicBezTo>
                <a:cubicBezTo>
                  <a:pt x="1335322" y="1406501"/>
                  <a:pt x="1344830" y="1360810"/>
                  <a:pt x="1346943" y="1314062"/>
                </a:cubicBezTo>
                <a:cubicBezTo>
                  <a:pt x="1348792" y="1274180"/>
                  <a:pt x="1341397" y="1236412"/>
                  <a:pt x="1322116" y="1201021"/>
                </a:cubicBezTo>
                <a:cubicBezTo>
                  <a:pt x="1304949" y="1169591"/>
                  <a:pt x="1283556" y="1141331"/>
                  <a:pt x="1262955" y="1112543"/>
                </a:cubicBezTo>
                <a:cubicBezTo>
                  <a:pt x="1240505" y="1081378"/>
                  <a:pt x="1218320" y="1049948"/>
                  <a:pt x="1203001" y="1014293"/>
                </a:cubicBezTo>
                <a:cubicBezTo>
                  <a:pt x="1165233" y="925286"/>
                  <a:pt x="1146745" y="831526"/>
                  <a:pt x="1137765" y="736181"/>
                </a:cubicBezTo>
                <a:cubicBezTo>
                  <a:pt x="1129578" y="649816"/>
                  <a:pt x="1136709" y="562659"/>
                  <a:pt x="1138558" y="476029"/>
                </a:cubicBezTo>
                <a:cubicBezTo>
                  <a:pt x="1138558" y="471011"/>
                  <a:pt x="1140406" y="468898"/>
                  <a:pt x="1145160" y="468370"/>
                </a:cubicBezTo>
                <a:cubicBezTo>
                  <a:pt x="1183457" y="465729"/>
                  <a:pt x="1220961" y="455957"/>
                  <a:pt x="1258729" y="450410"/>
                </a:cubicBezTo>
                <a:cubicBezTo>
                  <a:pt x="1294649" y="445392"/>
                  <a:pt x="1330568" y="440902"/>
                  <a:pt x="1363054" y="422678"/>
                </a:cubicBezTo>
                <a:cubicBezTo>
                  <a:pt x="1368336" y="419773"/>
                  <a:pt x="1373883" y="419509"/>
                  <a:pt x="1379693" y="419773"/>
                </a:cubicBezTo>
                <a:cubicBezTo>
                  <a:pt x="1411651" y="420830"/>
                  <a:pt x="1442552" y="425584"/>
                  <a:pt x="1471869" y="439053"/>
                </a:cubicBezTo>
                <a:cubicBezTo>
                  <a:pt x="1508052" y="455693"/>
                  <a:pt x="1546613" y="463880"/>
                  <a:pt x="1586494" y="465729"/>
                </a:cubicBezTo>
                <a:cubicBezTo>
                  <a:pt x="1648297" y="468634"/>
                  <a:pt x="1708250" y="476557"/>
                  <a:pt x="1761601" y="511685"/>
                </a:cubicBezTo>
                <a:cubicBezTo>
                  <a:pt x="1769789" y="516967"/>
                  <a:pt x="1775863" y="522249"/>
                  <a:pt x="1779297" y="531757"/>
                </a:cubicBezTo>
                <a:cubicBezTo>
                  <a:pt x="1789069" y="559225"/>
                  <a:pt x="1806765" y="580618"/>
                  <a:pt x="1832384" y="594880"/>
                </a:cubicBezTo>
                <a:cubicBezTo>
                  <a:pt x="1843741" y="601219"/>
                  <a:pt x="1853777" y="608878"/>
                  <a:pt x="1861964" y="618915"/>
                </a:cubicBezTo>
                <a:cubicBezTo>
                  <a:pt x="1866190" y="624197"/>
                  <a:pt x="1870680" y="629215"/>
                  <a:pt x="1876755" y="632649"/>
                </a:cubicBezTo>
                <a:cubicBezTo>
                  <a:pt x="1889696" y="639780"/>
                  <a:pt x="1900261" y="634497"/>
                  <a:pt x="1901582" y="619971"/>
                </a:cubicBezTo>
                <a:cubicBezTo>
                  <a:pt x="1903430" y="602276"/>
                  <a:pt x="1888904" y="583788"/>
                  <a:pt x="1874906" y="572167"/>
                </a:cubicBezTo>
                <a:cubicBezTo>
                  <a:pt x="1880716" y="570846"/>
                  <a:pt x="1890224" y="579562"/>
                  <a:pt x="1893130" y="582203"/>
                </a:cubicBezTo>
                <a:cubicBezTo>
                  <a:pt x="1904487" y="592503"/>
                  <a:pt x="1913995" y="604653"/>
                  <a:pt x="1923767" y="616274"/>
                </a:cubicBezTo>
                <a:cubicBezTo>
                  <a:pt x="1927729" y="620764"/>
                  <a:pt x="1931690" y="625253"/>
                  <a:pt x="1936973" y="628423"/>
                </a:cubicBezTo>
                <a:cubicBezTo>
                  <a:pt x="1942519" y="631856"/>
                  <a:pt x="1947273" y="629479"/>
                  <a:pt x="1951235" y="625518"/>
                </a:cubicBezTo>
                <a:cubicBezTo>
                  <a:pt x="1955197" y="621556"/>
                  <a:pt x="1957838" y="617330"/>
                  <a:pt x="1954932" y="611255"/>
                </a:cubicBezTo>
                <a:cubicBezTo>
                  <a:pt x="1946217" y="593824"/>
                  <a:pt x="1925352" y="556584"/>
                  <a:pt x="1909769" y="543114"/>
                </a:cubicBezTo>
                <a:cubicBezTo>
                  <a:pt x="1909769" y="543114"/>
                  <a:pt x="1951499" y="578241"/>
                  <a:pt x="1964176" y="588013"/>
                </a:cubicBezTo>
                <a:cubicBezTo>
                  <a:pt x="1968402" y="591447"/>
                  <a:pt x="1972628" y="594616"/>
                  <a:pt x="1977910" y="596201"/>
                </a:cubicBezTo>
                <a:cubicBezTo>
                  <a:pt x="1989267" y="599899"/>
                  <a:pt x="1995870" y="595409"/>
                  <a:pt x="1996662" y="583259"/>
                </a:cubicBezTo>
                <a:cubicBezTo>
                  <a:pt x="1997455" y="572695"/>
                  <a:pt x="1992172" y="565036"/>
                  <a:pt x="1985041" y="557904"/>
                </a:cubicBezTo>
                <a:cubicBezTo>
                  <a:pt x="1979231" y="552358"/>
                  <a:pt x="1961799" y="535719"/>
                  <a:pt x="1955989" y="529644"/>
                </a:cubicBezTo>
                <a:cubicBezTo>
                  <a:pt x="1961271" y="528852"/>
                  <a:pt x="1975533" y="543378"/>
                  <a:pt x="1979231" y="544435"/>
                </a:cubicBezTo>
                <a:cubicBezTo>
                  <a:pt x="1986626" y="546548"/>
                  <a:pt x="1996134" y="541794"/>
                  <a:pt x="1995342" y="535983"/>
                </a:cubicBezTo>
                <a:cubicBezTo>
                  <a:pt x="1993757" y="522249"/>
                  <a:pt x="1985834" y="513005"/>
                  <a:pt x="1976061" y="501384"/>
                </a:cubicBezTo>
                <a:cubicBezTo>
                  <a:pt x="1959158" y="481840"/>
                  <a:pt x="1939085" y="469426"/>
                  <a:pt x="1924295" y="463088"/>
                </a:cubicBezTo>
                <a:cubicBezTo>
                  <a:pt x="1893130" y="449882"/>
                  <a:pt x="1873057" y="429281"/>
                  <a:pt x="1840571" y="420301"/>
                </a:cubicBezTo>
                <a:cubicBezTo>
                  <a:pt x="1833704" y="418453"/>
                  <a:pt x="1827894" y="414491"/>
                  <a:pt x="1821819" y="410793"/>
                </a:cubicBezTo>
                <a:cubicBezTo>
                  <a:pt x="1811255" y="404455"/>
                  <a:pt x="1800954" y="396267"/>
                  <a:pt x="1787748" y="397323"/>
                </a:cubicBezTo>
                <a:cubicBezTo>
                  <a:pt x="1776128" y="398116"/>
                  <a:pt x="1765035" y="396003"/>
                  <a:pt x="1754470" y="391777"/>
                </a:cubicBezTo>
                <a:cubicBezTo>
                  <a:pt x="1733605" y="383590"/>
                  <a:pt x="1712476" y="376194"/>
                  <a:pt x="1692404" y="366158"/>
                </a:cubicBezTo>
                <a:cubicBezTo>
                  <a:pt x="1661766" y="350839"/>
                  <a:pt x="1629016" y="341595"/>
                  <a:pt x="1596530" y="330767"/>
                </a:cubicBezTo>
                <a:cubicBezTo>
                  <a:pt x="1570383" y="322051"/>
                  <a:pt x="1543972" y="313335"/>
                  <a:pt x="1518089" y="303299"/>
                </a:cubicBezTo>
                <a:cubicBezTo>
                  <a:pt x="1486395" y="290886"/>
                  <a:pt x="1452853" y="283226"/>
                  <a:pt x="1419046" y="285075"/>
                </a:cubicBezTo>
                <a:cubicBezTo>
                  <a:pt x="1380485" y="287188"/>
                  <a:pt x="1342717" y="285868"/>
                  <a:pt x="1305741" y="275831"/>
                </a:cubicBezTo>
                <a:cubicBezTo>
                  <a:pt x="1258201" y="263154"/>
                  <a:pt x="1210660" y="259456"/>
                  <a:pt x="1162064" y="266851"/>
                </a:cubicBezTo>
                <a:cubicBezTo>
                  <a:pt x="1147009" y="269228"/>
                  <a:pt x="1132219" y="268172"/>
                  <a:pt x="1117693" y="264210"/>
                </a:cubicBezTo>
                <a:cubicBezTo>
                  <a:pt x="1102110" y="259984"/>
                  <a:pt x="1086527" y="256815"/>
                  <a:pt x="1070680" y="255230"/>
                </a:cubicBezTo>
                <a:cubicBezTo>
                  <a:pt x="1030007" y="251269"/>
                  <a:pt x="989862" y="250212"/>
                  <a:pt x="952357" y="272134"/>
                </a:cubicBezTo>
                <a:cubicBezTo>
                  <a:pt x="938624" y="280057"/>
                  <a:pt x="922777" y="284283"/>
                  <a:pt x="906930" y="287452"/>
                </a:cubicBezTo>
                <a:cubicBezTo>
                  <a:pt x="894781" y="289829"/>
                  <a:pt x="882103" y="295111"/>
                  <a:pt x="870218" y="291414"/>
                </a:cubicBezTo>
                <a:cubicBezTo>
                  <a:pt x="858333" y="287980"/>
                  <a:pt x="847240" y="287980"/>
                  <a:pt x="835883" y="291414"/>
                </a:cubicBezTo>
                <a:cubicBezTo>
                  <a:pt x="831129" y="292999"/>
                  <a:pt x="827696" y="292470"/>
                  <a:pt x="824791" y="288245"/>
                </a:cubicBezTo>
                <a:cubicBezTo>
                  <a:pt x="816603" y="275567"/>
                  <a:pt x="809736" y="262626"/>
                  <a:pt x="811585" y="246515"/>
                </a:cubicBezTo>
                <a:cubicBezTo>
                  <a:pt x="812377" y="240704"/>
                  <a:pt x="811849" y="234365"/>
                  <a:pt x="810528" y="228555"/>
                </a:cubicBezTo>
                <a:cubicBezTo>
                  <a:pt x="807095" y="210595"/>
                  <a:pt x="811849" y="194484"/>
                  <a:pt x="813434" y="176525"/>
                </a:cubicBezTo>
                <a:cubicBezTo>
                  <a:pt x="817924" y="117627"/>
                  <a:pt x="792833" y="85934"/>
                  <a:pt x="769327" y="48958"/>
                </a:cubicBezTo>
                <a:cubicBezTo>
                  <a:pt x="754272" y="25187"/>
                  <a:pt x="727597" y="13038"/>
                  <a:pt x="699865" y="5643"/>
                </a:cubicBezTo>
                <a:cubicBezTo>
                  <a:pt x="652060" y="-7298"/>
                  <a:pt x="606897" y="3266"/>
                  <a:pt x="564639" y="24659"/>
                </a:cubicBezTo>
                <a:cubicBezTo>
                  <a:pt x="536379" y="39714"/>
                  <a:pt x="509703" y="59786"/>
                  <a:pt x="493592" y="90688"/>
                </a:cubicBezTo>
                <a:cubicBezTo>
                  <a:pt x="486461" y="104422"/>
                  <a:pt x="478538" y="126079"/>
                  <a:pt x="485405" y="139813"/>
                </a:cubicBezTo>
                <a:cubicBezTo>
                  <a:pt x="490687" y="150377"/>
                  <a:pt x="495705" y="153283"/>
                  <a:pt x="494121" y="164904"/>
                </a:cubicBezTo>
                <a:cubicBezTo>
                  <a:pt x="492800" y="174148"/>
                  <a:pt x="492536" y="183656"/>
                  <a:pt x="493064" y="192900"/>
                </a:cubicBezTo>
                <a:cubicBezTo>
                  <a:pt x="494121" y="206633"/>
                  <a:pt x="490951" y="223273"/>
                  <a:pt x="499139" y="235422"/>
                </a:cubicBezTo>
                <a:cubicBezTo>
                  <a:pt x="510231" y="251797"/>
                  <a:pt x="511552" y="267115"/>
                  <a:pt x="503629" y="284811"/>
                </a:cubicBezTo>
                <a:cubicBezTo>
                  <a:pt x="500459" y="291414"/>
                  <a:pt x="492272" y="304355"/>
                  <a:pt x="506270" y="312279"/>
                </a:cubicBezTo>
                <a:cubicBezTo>
                  <a:pt x="515778" y="317561"/>
                  <a:pt x="522117" y="319938"/>
                  <a:pt x="530040" y="326541"/>
                </a:cubicBezTo>
                <a:cubicBezTo>
                  <a:pt x="536907" y="332087"/>
                  <a:pt x="534266" y="333936"/>
                  <a:pt x="536115" y="341595"/>
                </a:cubicBezTo>
                <a:cubicBezTo>
                  <a:pt x="536907" y="345557"/>
                  <a:pt x="558300" y="336841"/>
                  <a:pt x="559092" y="340803"/>
                </a:cubicBezTo>
                <a:cubicBezTo>
                  <a:pt x="559885" y="346085"/>
                  <a:pt x="536379" y="349783"/>
                  <a:pt x="540605" y="356650"/>
                </a:cubicBezTo>
                <a:cubicBezTo>
                  <a:pt x="553018" y="376458"/>
                  <a:pt x="546679" y="385967"/>
                  <a:pt x="547471" y="392305"/>
                </a:cubicBezTo>
                <a:cubicBezTo>
                  <a:pt x="549584" y="410529"/>
                  <a:pt x="560413" y="418981"/>
                  <a:pt x="578637" y="418453"/>
                </a:cubicBezTo>
                <a:cubicBezTo>
                  <a:pt x="586824" y="418188"/>
                  <a:pt x="594748" y="416076"/>
                  <a:pt x="602671" y="413434"/>
                </a:cubicBezTo>
                <a:cubicBezTo>
                  <a:pt x="616141" y="408944"/>
                  <a:pt x="629875" y="405775"/>
                  <a:pt x="644401" y="404983"/>
                </a:cubicBezTo>
                <a:cubicBezTo>
                  <a:pt x="657607" y="404190"/>
                  <a:pt x="666851" y="409473"/>
                  <a:pt x="673718" y="420301"/>
                </a:cubicBezTo>
                <a:cubicBezTo>
                  <a:pt x="682169" y="433771"/>
                  <a:pt x="687188" y="448297"/>
                  <a:pt x="689829" y="463880"/>
                </a:cubicBezTo>
                <a:cubicBezTo>
                  <a:pt x="691149" y="471803"/>
                  <a:pt x="689036" y="477086"/>
                  <a:pt x="682698" y="481312"/>
                </a:cubicBezTo>
                <a:cubicBezTo>
                  <a:pt x="677151" y="485009"/>
                  <a:pt x="671605" y="488971"/>
                  <a:pt x="665794" y="492140"/>
                </a:cubicBezTo>
                <a:cubicBezTo>
                  <a:pt x="601351" y="527531"/>
                  <a:pt x="560149" y="580618"/>
                  <a:pt x="544038" y="652457"/>
                </a:cubicBezTo>
                <a:cubicBezTo>
                  <a:pt x="538492" y="677812"/>
                  <a:pt x="530568" y="700790"/>
                  <a:pt x="509703" y="717693"/>
                </a:cubicBezTo>
                <a:cubicBezTo>
                  <a:pt x="503100" y="722975"/>
                  <a:pt x="500723" y="730106"/>
                  <a:pt x="502836" y="738822"/>
                </a:cubicBezTo>
                <a:cubicBezTo>
                  <a:pt x="503893" y="743576"/>
                  <a:pt x="502308" y="748066"/>
                  <a:pt x="499931" y="752028"/>
                </a:cubicBezTo>
                <a:cubicBezTo>
                  <a:pt x="489366" y="770252"/>
                  <a:pt x="478274" y="787947"/>
                  <a:pt x="468766" y="806699"/>
                </a:cubicBezTo>
                <a:cubicBezTo>
                  <a:pt x="463483" y="817000"/>
                  <a:pt x="457673" y="817528"/>
                  <a:pt x="448429" y="813831"/>
                </a:cubicBezTo>
                <a:cubicBezTo>
                  <a:pt x="418584" y="802210"/>
                  <a:pt x="388739" y="790853"/>
                  <a:pt x="358894" y="779760"/>
                </a:cubicBezTo>
                <a:cubicBezTo>
                  <a:pt x="346745" y="775270"/>
                  <a:pt x="335917" y="768667"/>
                  <a:pt x="326408" y="759951"/>
                </a:cubicBezTo>
                <a:cubicBezTo>
                  <a:pt x="297092" y="732483"/>
                  <a:pt x="269624" y="703167"/>
                  <a:pt x="243213" y="672794"/>
                </a:cubicBezTo>
                <a:cubicBezTo>
                  <a:pt x="237402" y="666191"/>
                  <a:pt x="235025" y="656947"/>
                  <a:pt x="237138" y="648231"/>
                </a:cubicBezTo>
                <a:cubicBezTo>
                  <a:pt x="242949" y="622612"/>
                  <a:pt x="248495" y="596993"/>
                  <a:pt x="246646" y="570318"/>
                </a:cubicBezTo>
                <a:cubicBezTo>
                  <a:pt x="245854" y="557376"/>
                  <a:pt x="249816" y="544171"/>
                  <a:pt x="259852" y="533606"/>
                </a:cubicBezTo>
                <a:cubicBezTo>
                  <a:pt x="263549" y="529644"/>
                  <a:pt x="267247" y="525419"/>
                  <a:pt x="264342" y="519344"/>
                </a:cubicBezTo>
                <a:cubicBezTo>
                  <a:pt x="261172" y="513005"/>
                  <a:pt x="255626" y="509572"/>
                  <a:pt x="248759" y="510100"/>
                </a:cubicBezTo>
                <a:cubicBezTo>
                  <a:pt x="227366" y="510892"/>
                  <a:pt x="209406" y="520664"/>
                  <a:pt x="204124" y="543906"/>
                </a:cubicBezTo>
                <a:cubicBezTo>
                  <a:pt x="203067" y="548925"/>
                  <a:pt x="202011" y="553679"/>
                  <a:pt x="200955" y="559225"/>
                </a:cubicBezTo>
                <a:cubicBezTo>
                  <a:pt x="184844" y="545755"/>
                  <a:pt x="177184" y="532021"/>
                  <a:pt x="165563" y="508251"/>
                </a:cubicBezTo>
                <a:cubicBezTo>
                  <a:pt x="154471" y="485801"/>
                  <a:pt x="143642" y="467842"/>
                  <a:pt x="130700" y="449882"/>
                </a:cubicBezTo>
                <a:cubicBezTo>
                  <a:pt x="125418" y="442487"/>
                  <a:pt x="114589" y="427696"/>
                  <a:pt x="105345" y="431394"/>
                </a:cubicBezTo>
                <a:cubicBezTo>
                  <a:pt x="95045" y="435356"/>
                  <a:pt x="92404" y="445920"/>
                  <a:pt x="94517" y="450410"/>
                </a:cubicBezTo>
                <a:cubicBezTo>
                  <a:pt x="94781" y="450938"/>
                  <a:pt x="110099" y="486330"/>
                  <a:pt x="113005" y="495045"/>
                </a:cubicBezTo>
                <a:cubicBezTo>
                  <a:pt x="109043" y="490556"/>
                  <a:pt x="84745" y="443015"/>
                  <a:pt x="80255" y="439053"/>
                </a:cubicBezTo>
                <a:cubicBezTo>
                  <a:pt x="73652" y="432715"/>
                  <a:pt x="65200" y="433507"/>
                  <a:pt x="58333" y="437205"/>
                </a:cubicBezTo>
                <a:cubicBezTo>
                  <a:pt x="51730" y="440638"/>
                  <a:pt x="51730" y="448826"/>
                  <a:pt x="53843" y="455428"/>
                </a:cubicBezTo>
                <a:cubicBezTo>
                  <a:pt x="55692" y="461767"/>
                  <a:pt x="58861" y="467842"/>
                  <a:pt x="61503" y="474180"/>
                </a:cubicBezTo>
                <a:cubicBezTo>
                  <a:pt x="62031" y="476822"/>
                  <a:pt x="79991" y="510892"/>
                  <a:pt x="81047" y="513269"/>
                </a:cubicBezTo>
                <a:cubicBezTo>
                  <a:pt x="79991" y="511421"/>
                  <a:pt x="58069" y="474709"/>
                  <a:pt x="57541" y="473916"/>
                </a:cubicBezTo>
                <a:cubicBezTo>
                  <a:pt x="53051" y="466785"/>
                  <a:pt x="47769" y="459654"/>
                  <a:pt x="37996" y="463352"/>
                </a:cubicBezTo>
                <a:cubicBezTo>
                  <a:pt x="27696" y="467314"/>
                  <a:pt x="30337" y="476822"/>
                  <a:pt x="31658" y="484745"/>
                </a:cubicBezTo>
                <a:cubicBezTo>
                  <a:pt x="34035" y="499799"/>
                  <a:pt x="41958" y="512477"/>
                  <a:pt x="49882" y="525154"/>
                </a:cubicBezTo>
                <a:cubicBezTo>
                  <a:pt x="58861" y="539681"/>
                  <a:pt x="67577" y="554207"/>
                  <a:pt x="76029" y="568997"/>
                </a:cubicBezTo>
                <a:cubicBezTo>
                  <a:pt x="78406" y="572959"/>
                  <a:pt x="80255" y="577977"/>
                  <a:pt x="76029" y="581939"/>
                </a:cubicBezTo>
                <a:cubicBezTo>
                  <a:pt x="71803" y="585901"/>
                  <a:pt x="67049" y="583259"/>
                  <a:pt x="63351" y="580618"/>
                </a:cubicBezTo>
                <a:cubicBezTo>
                  <a:pt x="57541" y="576657"/>
                  <a:pt x="32186" y="554735"/>
                  <a:pt x="25055" y="548396"/>
                </a:cubicBezTo>
                <a:cubicBezTo>
                  <a:pt x="18716" y="542850"/>
                  <a:pt x="11057" y="539945"/>
                  <a:pt x="3926" y="546548"/>
                </a:cubicBezTo>
                <a:cubicBezTo>
                  <a:pt x="-2941" y="552886"/>
                  <a:pt x="492" y="558697"/>
                  <a:pt x="4454" y="566092"/>
                </a:cubicBezTo>
                <a:cubicBezTo>
                  <a:pt x="6567" y="570054"/>
                  <a:pt x="67577" y="623141"/>
                  <a:pt x="71803" y="628951"/>
                </a:cubicBezTo>
                <a:cubicBezTo>
                  <a:pt x="83952" y="646118"/>
                  <a:pt x="95309" y="658268"/>
                  <a:pt x="106930" y="675699"/>
                </a:cubicBezTo>
                <a:cubicBezTo>
                  <a:pt x="113005" y="684679"/>
                  <a:pt x="119079" y="693395"/>
                  <a:pt x="127267" y="700262"/>
                </a:cubicBezTo>
                <a:cubicBezTo>
                  <a:pt x="158168" y="726673"/>
                  <a:pt x="181938" y="758631"/>
                  <a:pt x="203860" y="792701"/>
                </a:cubicBezTo>
                <a:cubicBezTo>
                  <a:pt x="244269" y="854768"/>
                  <a:pt x="294451" y="908383"/>
                  <a:pt x="347538" y="959621"/>
                </a:cubicBezTo>
                <a:cubicBezTo>
                  <a:pt x="371572" y="982599"/>
                  <a:pt x="398247" y="1001879"/>
                  <a:pt x="424659" y="1021688"/>
                </a:cubicBezTo>
                <a:cubicBezTo>
                  <a:pt x="450014" y="1040968"/>
                  <a:pt x="459522" y="1042289"/>
                  <a:pt x="484612" y="1023008"/>
                </a:cubicBezTo>
                <a:cubicBezTo>
                  <a:pt x="486725" y="1021424"/>
                  <a:pt x="488574" y="1020103"/>
                  <a:pt x="490423" y="1018518"/>
                </a:cubicBezTo>
                <a:cubicBezTo>
                  <a:pt x="509703" y="1002408"/>
                  <a:pt x="528984" y="986297"/>
                  <a:pt x="545887" y="967280"/>
                </a:cubicBezTo>
                <a:cubicBezTo>
                  <a:pt x="569921" y="940605"/>
                  <a:pt x="597917" y="917627"/>
                  <a:pt x="621687" y="890688"/>
                </a:cubicBezTo>
                <a:cubicBezTo>
                  <a:pt x="645986" y="863484"/>
                  <a:pt x="676887" y="842091"/>
                  <a:pt x="695903" y="810133"/>
                </a:cubicBezTo>
                <a:cubicBezTo>
                  <a:pt x="698809" y="805115"/>
                  <a:pt x="700921" y="808020"/>
                  <a:pt x="702506" y="811189"/>
                </a:cubicBezTo>
                <a:cubicBezTo>
                  <a:pt x="706732" y="819905"/>
                  <a:pt x="712278" y="827564"/>
                  <a:pt x="717825" y="835488"/>
                </a:cubicBezTo>
                <a:cubicBezTo>
                  <a:pt x="737369" y="863748"/>
                  <a:pt x="753216" y="894121"/>
                  <a:pt x="767214" y="925022"/>
                </a:cubicBezTo>
                <a:cubicBezTo>
                  <a:pt x="787815" y="969657"/>
                  <a:pt x="809208" y="1013764"/>
                  <a:pt x="835619" y="1055230"/>
                </a:cubicBezTo>
                <a:cubicBezTo>
                  <a:pt x="839053" y="1060777"/>
                  <a:pt x="843543" y="1070285"/>
                  <a:pt x="845391" y="1076623"/>
                </a:cubicBezTo>
                <a:cubicBezTo>
                  <a:pt x="853315" y="1104884"/>
                  <a:pt x="857012" y="1133936"/>
                  <a:pt x="859654" y="1163253"/>
                </a:cubicBezTo>
                <a:cubicBezTo>
                  <a:pt x="860446" y="1172497"/>
                  <a:pt x="856484" y="1176987"/>
                  <a:pt x="847504" y="1180156"/>
                </a:cubicBezTo>
                <a:cubicBezTo>
                  <a:pt x="818716" y="1189928"/>
                  <a:pt x="789135" y="1194946"/>
                  <a:pt x="759819" y="1202077"/>
                </a:cubicBezTo>
                <a:cubicBezTo>
                  <a:pt x="721522" y="1211586"/>
                  <a:pt x="685339" y="1227432"/>
                  <a:pt x="648891" y="1242487"/>
                </a:cubicBezTo>
                <a:cubicBezTo>
                  <a:pt x="612179" y="1257805"/>
                  <a:pt x="574675" y="1271275"/>
                  <a:pt x="538492" y="1287650"/>
                </a:cubicBezTo>
                <a:cubicBezTo>
                  <a:pt x="500195" y="1305082"/>
                  <a:pt x="462427" y="1323306"/>
                  <a:pt x="429413" y="1349981"/>
                </a:cubicBezTo>
                <a:cubicBezTo>
                  <a:pt x="391380" y="1380354"/>
                  <a:pt x="377118" y="1419443"/>
                  <a:pt x="387155" y="1467511"/>
                </a:cubicBezTo>
                <a:cubicBezTo>
                  <a:pt x="394550" y="1502639"/>
                  <a:pt x="409868" y="1534068"/>
                  <a:pt x="428884" y="1563649"/>
                </a:cubicBezTo>
                <a:cubicBezTo>
                  <a:pt x="499931" y="1673256"/>
                  <a:pt x="576788" y="1778637"/>
                  <a:pt x="659456" y="1879793"/>
                </a:cubicBezTo>
                <a:cubicBezTo>
                  <a:pt x="667115" y="1889037"/>
                  <a:pt x="674510" y="1898809"/>
                  <a:pt x="680321" y="1909373"/>
                </a:cubicBezTo>
                <a:cubicBezTo>
                  <a:pt x="695903" y="1938162"/>
                  <a:pt x="708581" y="1968271"/>
                  <a:pt x="721522" y="1998380"/>
                </a:cubicBezTo>
                <a:cubicBezTo>
                  <a:pt x="721786" y="1999172"/>
                  <a:pt x="721258" y="2000228"/>
                  <a:pt x="720994" y="2001021"/>
                </a:cubicBezTo>
                <a:cubicBezTo>
                  <a:pt x="718617" y="2001285"/>
                  <a:pt x="718353" y="1999700"/>
                  <a:pt x="717825" y="1998380"/>
                </a:cubicBezTo>
                <a:cubicBezTo>
                  <a:pt x="708317" y="1979364"/>
                  <a:pt x="694054" y="1965101"/>
                  <a:pt x="676359" y="1953745"/>
                </a:cubicBezTo>
                <a:cubicBezTo>
                  <a:pt x="672925" y="1951632"/>
                  <a:pt x="669756" y="1950575"/>
                  <a:pt x="666587" y="1952952"/>
                </a:cubicBezTo>
                <a:cubicBezTo>
                  <a:pt x="663153" y="1955593"/>
                  <a:pt x="664474" y="1959291"/>
                  <a:pt x="666058" y="1962724"/>
                </a:cubicBezTo>
                <a:cubicBezTo>
                  <a:pt x="667907" y="1966158"/>
                  <a:pt x="670284" y="1969327"/>
                  <a:pt x="673982" y="1971176"/>
                </a:cubicBezTo>
                <a:cubicBezTo>
                  <a:pt x="677679" y="1972761"/>
                  <a:pt x="680849" y="1975402"/>
                  <a:pt x="682962" y="1978571"/>
                </a:cubicBezTo>
                <a:cubicBezTo>
                  <a:pt x="691677" y="1992305"/>
                  <a:pt x="701450" y="2005511"/>
                  <a:pt x="707788" y="2020829"/>
                </a:cubicBezTo>
                <a:cubicBezTo>
                  <a:pt x="712278" y="2031394"/>
                  <a:pt x="710429" y="2041430"/>
                  <a:pt x="702770" y="2048297"/>
                </a:cubicBezTo>
                <a:cubicBezTo>
                  <a:pt x="692206" y="2057805"/>
                  <a:pt x="682962" y="2059390"/>
                  <a:pt x="671869" y="2054372"/>
                </a:cubicBezTo>
                <a:cubicBezTo>
                  <a:pt x="653645" y="2046184"/>
                  <a:pt x="634365" y="2041166"/>
                  <a:pt x="614556" y="2038789"/>
                </a:cubicBezTo>
                <a:cubicBezTo>
                  <a:pt x="610595" y="2038261"/>
                  <a:pt x="605048" y="2038261"/>
                  <a:pt x="604520" y="2041958"/>
                </a:cubicBezTo>
                <a:cubicBezTo>
                  <a:pt x="604256" y="2044599"/>
                  <a:pt x="605576" y="2050938"/>
                  <a:pt x="611387" y="2051731"/>
                </a:cubicBezTo>
                <a:cubicBezTo>
                  <a:pt x="638591" y="2055692"/>
                  <a:pt x="660776" y="2076029"/>
                  <a:pt x="690621" y="2074708"/>
                </a:cubicBezTo>
                <a:cubicBezTo>
                  <a:pt x="685867" y="2082632"/>
                  <a:pt x="681641" y="2089499"/>
                  <a:pt x="677415" y="2096630"/>
                </a:cubicBezTo>
                <a:cubicBezTo>
                  <a:pt x="673454" y="2102969"/>
                  <a:pt x="669756" y="2109836"/>
                  <a:pt x="669492" y="2117231"/>
                </a:cubicBezTo>
                <a:cubicBezTo>
                  <a:pt x="668435" y="2141529"/>
                  <a:pt x="653909" y="2157376"/>
                  <a:pt x="635157" y="2169261"/>
                </a:cubicBezTo>
                <a:cubicBezTo>
                  <a:pt x="609538" y="2185108"/>
                  <a:pt x="582863" y="2199634"/>
                  <a:pt x="552754" y="2205709"/>
                </a:cubicBezTo>
                <a:cubicBezTo>
                  <a:pt x="535322" y="2209406"/>
                  <a:pt x="527927" y="2224989"/>
                  <a:pt x="533738" y="2242157"/>
                </a:cubicBezTo>
                <a:cubicBezTo>
                  <a:pt x="538756" y="2256419"/>
                  <a:pt x="548792" y="2265134"/>
                  <a:pt x="563846" y="2267511"/>
                </a:cubicBezTo>
                <a:cubicBezTo>
                  <a:pt x="613764" y="2274643"/>
                  <a:pt x="662625" y="2274114"/>
                  <a:pt x="710429" y="2254042"/>
                </a:cubicBezTo>
                <a:cubicBezTo>
                  <a:pt x="730766" y="2245326"/>
                  <a:pt x="752159" y="2237667"/>
                  <a:pt x="773553" y="2231856"/>
                </a:cubicBezTo>
                <a:cubicBezTo>
                  <a:pt x="824262" y="2217594"/>
                  <a:pt x="871803" y="2194880"/>
                  <a:pt x="921984" y="2178769"/>
                </a:cubicBezTo>
                <a:cubicBezTo>
                  <a:pt x="940472" y="2172959"/>
                  <a:pt x="957111" y="2163715"/>
                  <a:pt x="972430" y="2151566"/>
                </a:cubicBezTo>
                <a:cubicBezTo>
                  <a:pt x="979033" y="2146283"/>
                  <a:pt x="984843" y="2141265"/>
                  <a:pt x="989333" y="2134398"/>
                </a:cubicBezTo>
                <a:cubicBezTo>
                  <a:pt x="994087" y="2127531"/>
                  <a:pt x="993295" y="2121721"/>
                  <a:pt x="987749" y="2115382"/>
                </a:cubicBezTo>
                <a:cubicBezTo>
                  <a:pt x="973751" y="2099535"/>
                  <a:pt x="962130" y="2082104"/>
                  <a:pt x="952093" y="2063616"/>
                </a:cubicBezTo>
                <a:cubicBezTo>
                  <a:pt x="944170" y="2049089"/>
                  <a:pt x="934662" y="2035356"/>
                  <a:pt x="923041" y="2023735"/>
                </a:cubicBezTo>
                <a:cubicBezTo>
                  <a:pt x="912212" y="2012642"/>
                  <a:pt x="903496" y="2000228"/>
                  <a:pt x="889763" y="1990984"/>
                </a:cubicBezTo>
                <a:cubicBezTo>
                  <a:pt x="874972" y="1981212"/>
                  <a:pt x="869426" y="1961668"/>
                  <a:pt x="858861" y="1947142"/>
                </a:cubicBezTo>
                <a:cubicBezTo>
                  <a:pt x="844071" y="1926805"/>
                  <a:pt x="833771" y="1903827"/>
                  <a:pt x="821093" y="1882170"/>
                </a:cubicBezTo>
                <a:cubicBezTo>
                  <a:pt x="799436" y="1845458"/>
                  <a:pt x="778571" y="1808218"/>
                  <a:pt x="759555" y="1770186"/>
                </a:cubicBezTo>
                <a:cubicBezTo>
                  <a:pt x="744236" y="1739548"/>
                  <a:pt x="729446" y="1709440"/>
                  <a:pt x="725748" y="1675105"/>
                </a:cubicBezTo>
                <a:cubicBezTo>
                  <a:pt x="723635" y="1656353"/>
                  <a:pt x="716504" y="1638393"/>
                  <a:pt x="709109" y="1620961"/>
                </a:cubicBezTo>
                <a:cubicBezTo>
                  <a:pt x="692734" y="1583193"/>
                  <a:pt x="670020" y="1548859"/>
                  <a:pt x="643609" y="1517165"/>
                </a:cubicBezTo>
                <a:cubicBezTo>
                  <a:pt x="641496" y="1514788"/>
                  <a:pt x="639647" y="1511883"/>
                  <a:pt x="635949" y="1507128"/>
                </a:cubicBezTo>
                <a:cubicBezTo>
                  <a:pt x="689036" y="1522711"/>
                  <a:pt x="740274" y="1525881"/>
                  <a:pt x="792041" y="1524560"/>
                </a:cubicBezTo>
                <a:cubicBezTo>
                  <a:pt x="858597" y="1522711"/>
                  <a:pt x="924626" y="1516372"/>
                  <a:pt x="990654" y="1507393"/>
                </a:cubicBezTo>
                <a:cubicBezTo>
                  <a:pt x="996464" y="1506600"/>
                  <a:pt x="999634" y="1507657"/>
                  <a:pt x="1002275" y="1512939"/>
                </a:cubicBezTo>
                <a:cubicBezTo>
                  <a:pt x="1012839" y="1534068"/>
                  <a:pt x="1026045" y="1553613"/>
                  <a:pt x="1039779" y="1572893"/>
                </a:cubicBezTo>
                <a:cubicBezTo>
                  <a:pt x="1086527" y="1637601"/>
                  <a:pt x="1139878" y="1696762"/>
                  <a:pt x="1190852" y="1758036"/>
                </a:cubicBezTo>
                <a:cubicBezTo>
                  <a:pt x="1218848" y="1791579"/>
                  <a:pt x="1249749" y="1823008"/>
                  <a:pt x="1274840" y="1858664"/>
                </a:cubicBezTo>
                <a:cubicBezTo>
                  <a:pt x="1291479" y="1882170"/>
                  <a:pt x="1305213" y="1907525"/>
                  <a:pt x="1320268" y="1932087"/>
                </a:cubicBezTo>
                <a:cubicBezTo>
                  <a:pt x="1339020" y="1962460"/>
                  <a:pt x="1362526" y="1987815"/>
                  <a:pt x="1398709" y="1997323"/>
                </a:cubicBezTo>
                <a:cubicBezTo>
                  <a:pt x="1416141" y="2001813"/>
                  <a:pt x="1430403" y="2011321"/>
                  <a:pt x="1443873" y="2022678"/>
                </a:cubicBezTo>
                <a:cubicBezTo>
                  <a:pt x="1528125" y="2096102"/>
                  <a:pt x="1614226" y="2167148"/>
                  <a:pt x="1702440" y="2235554"/>
                </a:cubicBezTo>
                <a:cubicBezTo>
                  <a:pt x="1756055" y="2277019"/>
                  <a:pt x="1802275" y="2325616"/>
                  <a:pt x="1842156" y="2380024"/>
                </a:cubicBezTo>
                <a:cubicBezTo>
                  <a:pt x="1844269" y="2382665"/>
                  <a:pt x="1847438" y="2385042"/>
                  <a:pt x="1847438" y="2389004"/>
                </a:cubicBezTo>
                <a:cubicBezTo>
                  <a:pt x="1846646" y="2389268"/>
                  <a:pt x="1846118" y="2390060"/>
                  <a:pt x="1845589" y="2389796"/>
                </a:cubicBezTo>
                <a:cubicBezTo>
                  <a:pt x="1833704" y="2387683"/>
                  <a:pt x="1822876" y="2392437"/>
                  <a:pt x="1818914" y="2401681"/>
                </a:cubicBezTo>
                <a:cubicBezTo>
                  <a:pt x="1815216" y="2409869"/>
                  <a:pt x="1818386" y="2418584"/>
                  <a:pt x="1828950" y="2426244"/>
                </a:cubicBezTo>
                <a:cubicBezTo>
                  <a:pt x="1836874" y="2432054"/>
                  <a:pt x="1843477" y="2438657"/>
                  <a:pt x="1847702" y="2447637"/>
                </a:cubicBezTo>
                <a:cubicBezTo>
                  <a:pt x="1848759" y="2449750"/>
                  <a:pt x="1850079" y="2452655"/>
                  <a:pt x="1852192" y="2453447"/>
                </a:cubicBezTo>
                <a:cubicBezTo>
                  <a:pt x="1869360" y="2460843"/>
                  <a:pt x="1870944" y="2475369"/>
                  <a:pt x="1872001" y="2491480"/>
                </a:cubicBezTo>
                <a:cubicBezTo>
                  <a:pt x="1873057" y="2507062"/>
                  <a:pt x="1874378" y="2522909"/>
                  <a:pt x="1882301" y="2536907"/>
                </a:cubicBezTo>
                <a:cubicBezTo>
                  <a:pt x="1889168" y="2549321"/>
                  <a:pt x="1898148" y="2551962"/>
                  <a:pt x="1910825" y="2545887"/>
                </a:cubicBezTo>
                <a:cubicBezTo>
                  <a:pt x="1912410" y="2545095"/>
                  <a:pt x="1913731" y="2544038"/>
                  <a:pt x="1916372" y="2544831"/>
                </a:cubicBezTo>
                <a:cubicBezTo>
                  <a:pt x="1915844" y="2554075"/>
                  <a:pt x="1916108" y="2564375"/>
                  <a:pt x="1922711" y="2571770"/>
                </a:cubicBezTo>
                <a:cubicBezTo>
                  <a:pt x="1932747" y="2583127"/>
                  <a:pt x="1933011" y="2596069"/>
                  <a:pt x="1931690" y="2609802"/>
                </a:cubicBezTo>
                <a:cubicBezTo>
                  <a:pt x="1930106" y="2627234"/>
                  <a:pt x="1927200" y="2644137"/>
                  <a:pt x="1919277" y="2660248"/>
                </a:cubicBezTo>
                <a:cubicBezTo>
                  <a:pt x="1913995" y="2670813"/>
                  <a:pt x="1911882" y="2682434"/>
                  <a:pt x="1909241" y="2693791"/>
                </a:cubicBezTo>
                <a:cubicBezTo>
                  <a:pt x="1905279" y="2711222"/>
                  <a:pt x="1910297" y="2724956"/>
                  <a:pt x="1925616" y="2734464"/>
                </a:cubicBezTo>
                <a:cubicBezTo>
                  <a:pt x="1934331" y="2734464"/>
                  <a:pt x="1941199" y="2734464"/>
                  <a:pt x="1949914" y="2734464"/>
                </a:cubicBezTo>
                <a:cubicBezTo>
                  <a:pt x="1954932" y="2731823"/>
                  <a:pt x="1961535" y="2732351"/>
                  <a:pt x="1965761" y="2728654"/>
                </a:cubicBezTo>
                <a:cubicBezTo>
                  <a:pt x="1981872" y="2713863"/>
                  <a:pt x="2000624" y="2701450"/>
                  <a:pt x="2012773" y="2682698"/>
                </a:cubicBezTo>
                <a:cubicBezTo>
                  <a:pt x="2025451" y="2662889"/>
                  <a:pt x="2036543" y="2642289"/>
                  <a:pt x="2044467" y="2620103"/>
                </a:cubicBezTo>
                <a:cubicBezTo>
                  <a:pt x="2053975" y="2593163"/>
                  <a:pt x="2065596" y="2566752"/>
                  <a:pt x="2072199" y="2538492"/>
                </a:cubicBezTo>
                <a:cubicBezTo>
                  <a:pt x="2082235" y="2495177"/>
                  <a:pt x="2093856" y="2452919"/>
                  <a:pt x="2104685" y="2409604"/>
                </a:cubicBezTo>
                <a:cubicBezTo>
                  <a:pt x="2114457" y="2369987"/>
                  <a:pt x="2137963" y="2331691"/>
                  <a:pt x="2128455" y="2306600"/>
                </a:cubicBezTo>
                <a:cubicBezTo>
                  <a:pt x="2118683" y="2279397"/>
                  <a:pt x="2076689" y="2267247"/>
                  <a:pt x="2029941" y="2268832"/>
                </a:cubicBezTo>
                <a:close/>
                <a:moveTo>
                  <a:pt x="65200" y="483689"/>
                </a:moveTo>
                <a:cubicBezTo>
                  <a:pt x="65993" y="485273"/>
                  <a:pt x="67049" y="486858"/>
                  <a:pt x="67841" y="488179"/>
                </a:cubicBezTo>
                <a:cubicBezTo>
                  <a:pt x="66785" y="487122"/>
                  <a:pt x="65993" y="485537"/>
                  <a:pt x="65200" y="483689"/>
                </a:cubicBezTo>
                <a:close/>
                <a:moveTo>
                  <a:pt x="1847966" y="2414094"/>
                </a:moveTo>
                <a:cubicBezTo>
                  <a:pt x="1843741" y="2412510"/>
                  <a:pt x="1838194" y="2413302"/>
                  <a:pt x="1835817" y="2408284"/>
                </a:cubicBezTo>
                <a:cubicBezTo>
                  <a:pt x="1835553" y="2408020"/>
                  <a:pt x="1836874" y="2406435"/>
                  <a:pt x="1837666" y="2406435"/>
                </a:cubicBezTo>
                <a:cubicBezTo>
                  <a:pt x="1842948" y="2406171"/>
                  <a:pt x="1846646" y="2409076"/>
                  <a:pt x="1849815" y="2413566"/>
                </a:cubicBezTo>
                <a:cubicBezTo>
                  <a:pt x="1848495" y="2413830"/>
                  <a:pt x="1848231" y="2414094"/>
                  <a:pt x="1847966" y="2414094"/>
                </a:cubicBezTo>
                <a:close/>
                <a:moveTo>
                  <a:pt x="1891017" y="2500724"/>
                </a:moveTo>
                <a:cubicBezTo>
                  <a:pt x="1897092" y="2508647"/>
                  <a:pt x="1901582" y="2517363"/>
                  <a:pt x="1901846" y="2530833"/>
                </a:cubicBezTo>
                <a:cubicBezTo>
                  <a:pt x="1892338" y="2520796"/>
                  <a:pt x="1892602" y="2510232"/>
                  <a:pt x="1891017" y="2500724"/>
                </a:cubicBezTo>
                <a:close/>
              </a:path>
            </a:pathLst>
          </a:custGeom>
          <a:solidFill>
            <a:srgbClr val="000000"/>
          </a:solidFill>
          <a:ln w="263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Diagramme 3"/>
          <p:cNvGraphicFramePr/>
          <p:nvPr/>
        </p:nvGraphicFramePr>
        <p:xfrm>
          <a:off x="714348" y="1071546"/>
          <a:ext cx="321471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TextBox 1">
            <a:extLst>
              <a:ext uri="{FF2B5EF4-FFF2-40B4-BE49-F238E27FC236}">
                <a16:creationId xmlns="" xmlns:a16="http://schemas.microsoft.com/office/drawing/2014/main" id="{3BBEC393-EC17-44AE-A4F5-8261FDB28C71}"/>
              </a:ext>
            </a:extLst>
          </p:cNvPr>
          <p:cNvSpPr txBox="1"/>
          <p:nvPr/>
        </p:nvSpPr>
        <p:spPr>
          <a:xfrm>
            <a:off x="2285984" y="5357826"/>
            <a:ext cx="519757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6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THANK YOU</a:t>
            </a:r>
            <a:endParaRPr lang="ko-KR" altLang="en-US" sz="6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EE88B8-B3D6-41FB-B584-C02A51B72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7EE88B8-B3D6-41FB-B584-C02A51B72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2CD073-58E6-4C8F-87D2-C929692FB9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B2CD073-58E6-4C8F-87D2-C929692FB9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  <p:bldP spid="2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356</TotalTime>
  <Words>162</Words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Capitaux</vt:lpstr>
      <vt:lpstr>  وزارة التعليم العالي والبحث العلمي. كلية العلوم الإنسانية والاجتماعية. _قسم علوم وتقنيات النشاطات البدنية والرياضية_.</vt:lpstr>
      <vt:lpstr>Diapositive 2</vt:lpstr>
      <vt:lpstr>Diapositive 3</vt:lpstr>
      <vt:lpstr>المعارف المسبقة المطلوبة: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وزارة التعليم العالي والبحث العلمي. كلية العلوم الإنسانية والاجتماعية. _قسم علوم وتقنيات النشاطات البدنية والرياضية_.</dc:title>
  <dc:creator>PC</dc:creator>
  <cp:lastModifiedBy>PC</cp:lastModifiedBy>
  <cp:revision>83</cp:revision>
  <dcterms:created xsi:type="dcterms:W3CDTF">2023-10-08T16:03:53Z</dcterms:created>
  <dcterms:modified xsi:type="dcterms:W3CDTF">2023-10-12T20:56:57Z</dcterms:modified>
</cp:coreProperties>
</file>