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 id="2147483679" r:id="rId4"/>
  </p:sldMasterIdLst>
  <p:sldIdLst>
    <p:sldId id="270" r:id="rId5"/>
    <p:sldId id="271" r:id="rId6"/>
    <p:sldId id="272" r:id="rId7"/>
    <p:sldId id="274" r:id="rId8"/>
    <p:sldId id="362" r:id="rId9"/>
    <p:sldId id="273" r:id="rId10"/>
    <p:sldId id="278" r:id="rId11"/>
    <p:sldId id="363" r:id="rId12"/>
    <p:sldId id="365" r:id="rId13"/>
    <p:sldId id="366" r:id="rId14"/>
    <p:sldId id="3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4168" autoAdjust="0"/>
    <p:restoredTop sz="94660"/>
  </p:normalViewPr>
  <p:slideViewPr>
    <p:cSldViewPr snapToGrid="0" showGuides="1">
      <p:cViewPr>
        <p:scale>
          <a:sx n="82" d="100"/>
          <a:sy n="82" d="100"/>
        </p:scale>
        <p:origin x="120" y="210"/>
      </p:cViewPr>
      <p:guideLst>
        <p:guide orient="horz" pos="2136"/>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2B9FCC-3C53-42FD-B385-C231C0EDF446}" type="doc">
      <dgm:prSet loTypeId="urn:microsoft.com/office/officeart/2005/8/layout/venn1" loCatId="relationship" qsTypeId="urn:microsoft.com/office/officeart/2005/8/quickstyle/simple5" qsCatId="simple" csTypeId="urn:microsoft.com/office/officeart/2005/8/colors/accent1_2" csCatId="accent1" phldr="1"/>
      <dgm:spPr/>
      <dgm:t>
        <a:bodyPr/>
        <a:lstStyle/>
        <a:p>
          <a:endParaRPr lang="fr-FR"/>
        </a:p>
      </dgm:t>
    </dgm:pt>
    <dgm:pt modelId="{3A1C4F93-F231-4289-9BDC-123444C6E54D}">
      <dgm:prSet/>
      <dgm:spPr/>
      <dgm:t>
        <a:bodyPr/>
        <a:lstStyle/>
        <a:p>
          <a:pPr rtl="1"/>
          <a:r>
            <a:rPr lang="fr-FR" dirty="0" smtClean="0"/>
            <a:t>;</a:t>
          </a:r>
          <a:r>
            <a:rPr lang="ar-DZ" b="1" u="sng" dirty="0" smtClean="0"/>
            <a:t>واجبات التدريب الرياضي:</a:t>
          </a:r>
          <a:endParaRPr lang="ar-DZ" u="sng" dirty="0"/>
        </a:p>
      </dgm:t>
    </dgm:pt>
    <dgm:pt modelId="{EDCA6871-9DDC-4824-818A-E748EE07BC40}" type="parTrans" cxnId="{3C9AA414-C073-4F28-B585-86AC926343A9}">
      <dgm:prSet/>
      <dgm:spPr/>
      <dgm:t>
        <a:bodyPr/>
        <a:lstStyle/>
        <a:p>
          <a:endParaRPr lang="fr-FR"/>
        </a:p>
      </dgm:t>
    </dgm:pt>
    <dgm:pt modelId="{038593BE-2CA1-4F48-A785-3B9AFD42DF91}" type="sibTrans" cxnId="{3C9AA414-C073-4F28-B585-86AC926343A9}">
      <dgm:prSet/>
      <dgm:spPr/>
      <dgm:t>
        <a:bodyPr/>
        <a:lstStyle/>
        <a:p>
          <a:endParaRPr lang="fr-FR"/>
        </a:p>
      </dgm:t>
    </dgm:pt>
    <dgm:pt modelId="{9FAF14AF-7776-4E22-959F-728EC69DDAC9}">
      <dgm:prSet/>
      <dgm:spPr/>
      <dgm:t>
        <a:bodyPr/>
        <a:lstStyle/>
        <a:p>
          <a:pPr rtl="1"/>
          <a:r>
            <a:rPr lang="fr-FR" b="1" dirty="0" smtClean="0"/>
            <a:t>1</a:t>
          </a:r>
          <a:r>
            <a:rPr lang="ar-DZ" b="1" dirty="0" smtClean="0"/>
            <a:t>-الواجبات التعليمية :هو عملية اكتساب</a:t>
          </a:r>
          <a:r>
            <a:rPr lang="fr-FR" b="1" dirty="0" smtClean="0"/>
            <a:t> </a:t>
          </a:r>
          <a:r>
            <a:rPr lang="ar-DZ" b="1" dirty="0" smtClean="0"/>
            <a:t>الرياضي المعلومات الخاصة بالفعالية وكذلك تزويد الرياضي بالمعارف والعلوم المرتبطة بالإعداد البدني </a:t>
          </a:r>
          <a:r>
            <a:rPr lang="ar-DZ" b="1" dirty="0" err="1" smtClean="0"/>
            <a:t>والمهاري</a:t>
          </a:r>
          <a:r>
            <a:rPr lang="ar-DZ" b="1" dirty="0" smtClean="0"/>
            <a:t> والخططي والنفسي من خلال عملية التدريب.</a:t>
          </a:r>
          <a:endParaRPr lang="fr-FR" dirty="0"/>
        </a:p>
      </dgm:t>
    </dgm:pt>
    <dgm:pt modelId="{EA05E939-417F-4624-AE32-9E2C6C0215AB}" type="parTrans" cxnId="{8C58E4A7-6225-4F83-B9E9-A097AC5AEC7E}">
      <dgm:prSet/>
      <dgm:spPr/>
      <dgm:t>
        <a:bodyPr/>
        <a:lstStyle/>
        <a:p>
          <a:endParaRPr lang="fr-FR"/>
        </a:p>
      </dgm:t>
    </dgm:pt>
    <dgm:pt modelId="{F749CA5D-5B0E-44B7-BEA0-B97C52B8ECEE}" type="sibTrans" cxnId="{8C58E4A7-6225-4F83-B9E9-A097AC5AEC7E}">
      <dgm:prSet/>
      <dgm:spPr/>
      <dgm:t>
        <a:bodyPr/>
        <a:lstStyle/>
        <a:p>
          <a:endParaRPr lang="fr-FR"/>
        </a:p>
      </dgm:t>
    </dgm:pt>
    <dgm:pt modelId="{1458772D-F215-4378-818A-3A094EBFC208}">
      <dgm:prSet/>
      <dgm:spPr/>
      <dgm:t>
        <a:bodyPr/>
        <a:lstStyle/>
        <a:p>
          <a:pPr rtl="1"/>
          <a:r>
            <a:rPr lang="ar-DZ" b="1" dirty="0" smtClean="0"/>
            <a:t>2-الواجبات التربوية : هدفها تطوير السمات الشخصية والنفسية وكذلك تصرف وسلوك اللاعبين من خلال حب الرياضة، وخدمة الوطن وتطوير الصفات الإرادية والمثابرة والروح الرياضية وكذلك التفكير المنطقي في حل المشكلات التي تواجه الرياضي..</a:t>
          </a:r>
          <a:endParaRPr lang="en-US" b="1" dirty="0"/>
        </a:p>
      </dgm:t>
    </dgm:pt>
    <dgm:pt modelId="{EC7670B9-F4D1-4396-97A6-75BC61788E6D}" type="parTrans" cxnId="{181C27BA-7C56-4D53-B496-08E73EA8597F}">
      <dgm:prSet/>
      <dgm:spPr/>
      <dgm:t>
        <a:bodyPr/>
        <a:lstStyle/>
        <a:p>
          <a:endParaRPr lang="fr-FR"/>
        </a:p>
      </dgm:t>
    </dgm:pt>
    <dgm:pt modelId="{CB42EF61-40F9-4485-8B7B-F36F885C57B8}" type="sibTrans" cxnId="{181C27BA-7C56-4D53-B496-08E73EA8597F}">
      <dgm:prSet/>
      <dgm:spPr/>
      <dgm:t>
        <a:bodyPr/>
        <a:lstStyle/>
        <a:p>
          <a:endParaRPr lang="fr-FR"/>
        </a:p>
      </dgm:t>
    </dgm:pt>
    <dgm:pt modelId="{E970C81A-4A8C-4489-9A5E-FCDB16D8D85E}" type="pres">
      <dgm:prSet presAssocID="{4A2B9FCC-3C53-42FD-B385-C231C0EDF446}" presName="compositeShape" presStyleCnt="0">
        <dgm:presLayoutVars>
          <dgm:chMax val="7"/>
          <dgm:dir/>
          <dgm:resizeHandles val="exact"/>
        </dgm:presLayoutVars>
      </dgm:prSet>
      <dgm:spPr/>
    </dgm:pt>
    <dgm:pt modelId="{5D105429-7AC9-420F-849A-A9579395CDFF}" type="pres">
      <dgm:prSet presAssocID="{3A1C4F93-F231-4289-9BDC-123444C6E54D}" presName="circ1" presStyleLbl="vennNode1" presStyleIdx="0" presStyleCnt="3" custScaleY="36135" custLinFactNeighborX="-8531" custLinFactNeighborY="13292"/>
      <dgm:spPr/>
    </dgm:pt>
    <dgm:pt modelId="{7E6CA75B-CF6E-428A-9F4E-C9174E1BC157}" type="pres">
      <dgm:prSet presAssocID="{3A1C4F93-F231-4289-9BDC-123444C6E54D}" presName="circ1Tx" presStyleLbl="revTx" presStyleIdx="0" presStyleCnt="0">
        <dgm:presLayoutVars>
          <dgm:chMax val="0"/>
          <dgm:chPref val="0"/>
          <dgm:bulletEnabled val="1"/>
        </dgm:presLayoutVars>
      </dgm:prSet>
      <dgm:spPr/>
    </dgm:pt>
    <dgm:pt modelId="{5C516CDB-7ADC-4E0B-B1AC-761691E66020}" type="pres">
      <dgm:prSet presAssocID="{9FAF14AF-7776-4E22-959F-728EC69DDAC9}" presName="circ2" presStyleLbl="vennNode1" presStyleIdx="1" presStyleCnt="3" custScaleX="125759" custLinFactNeighborX="6131" custLinFactNeighborY="2682"/>
      <dgm:spPr/>
    </dgm:pt>
    <dgm:pt modelId="{B87F1013-0BFD-42D0-81E8-B90BCB9FBCD2}" type="pres">
      <dgm:prSet presAssocID="{9FAF14AF-7776-4E22-959F-728EC69DDAC9}" presName="circ2Tx" presStyleLbl="revTx" presStyleIdx="0" presStyleCnt="0">
        <dgm:presLayoutVars>
          <dgm:chMax val="0"/>
          <dgm:chPref val="0"/>
          <dgm:bulletEnabled val="1"/>
        </dgm:presLayoutVars>
      </dgm:prSet>
      <dgm:spPr/>
    </dgm:pt>
    <dgm:pt modelId="{CE744AE8-1F80-4D78-9EFB-E5AC33571836}" type="pres">
      <dgm:prSet presAssocID="{1458772D-F215-4378-818A-3A094EBFC208}" presName="circ3" presStyleLbl="vennNode1" presStyleIdx="2" presStyleCnt="3" custScaleX="138022" custLinFactNeighborX="-33334" custLinFactNeighborY="767"/>
      <dgm:spPr/>
    </dgm:pt>
    <dgm:pt modelId="{80375DDB-ED9B-4D67-A806-EE7B3E4DFDCB}" type="pres">
      <dgm:prSet presAssocID="{1458772D-F215-4378-818A-3A094EBFC208}" presName="circ3Tx" presStyleLbl="revTx" presStyleIdx="0" presStyleCnt="0">
        <dgm:presLayoutVars>
          <dgm:chMax val="0"/>
          <dgm:chPref val="0"/>
          <dgm:bulletEnabled val="1"/>
        </dgm:presLayoutVars>
      </dgm:prSet>
      <dgm:spPr/>
    </dgm:pt>
  </dgm:ptLst>
  <dgm:cxnLst>
    <dgm:cxn modelId="{A40D5F5C-1FCC-4F3D-BF4B-5D12556AF9ED}" type="presOf" srcId="{1458772D-F215-4378-818A-3A094EBFC208}" destId="{80375DDB-ED9B-4D67-A806-EE7B3E4DFDCB}" srcOrd="1" destOrd="0" presId="urn:microsoft.com/office/officeart/2005/8/layout/venn1"/>
    <dgm:cxn modelId="{C5A63CD2-7B7B-4E64-8EE9-4215599FE62D}" type="presOf" srcId="{3A1C4F93-F231-4289-9BDC-123444C6E54D}" destId="{7E6CA75B-CF6E-428A-9F4E-C9174E1BC157}" srcOrd="1" destOrd="0" presId="urn:microsoft.com/office/officeart/2005/8/layout/venn1"/>
    <dgm:cxn modelId="{181C27BA-7C56-4D53-B496-08E73EA8597F}" srcId="{4A2B9FCC-3C53-42FD-B385-C231C0EDF446}" destId="{1458772D-F215-4378-818A-3A094EBFC208}" srcOrd="2" destOrd="0" parTransId="{EC7670B9-F4D1-4396-97A6-75BC61788E6D}" sibTransId="{CB42EF61-40F9-4485-8B7B-F36F885C57B8}"/>
    <dgm:cxn modelId="{6CFCD7B6-C657-4176-91BD-054A3B27FCB0}" type="presOf" srcId="{1458772D-F215-4378-818A-3A094EBFC208}" destId="{CE744AE8-1F80-4D78-9EFB-E5AC33571836}" srcOrd="0" destOrd="0" presId="urn:microsoft.com/office/officeart/2005/8/layout/venn1"/>
    <dgm:cxn modelId="{E61A551B-78E5-4035-A3AA-9200D16B5A9C}" type="presOf" srcId="{9FAF14AF-7776-4E22-959F-728EC69DDAC9}" destId="{B87F1013-0BFD-42D0-81E8-B90BCB9FBCD2}" srcOrd="1" destOrd="0" presId="urn:microsoft.com/office/officeart/2005/8/layout/venn1"/>
    <dgm:cxn modelId="{491D0DB2-47AC-4E93-983F-318F1AAF99BA}" type="presOf" srcId="{3A1C4F93-F231-4289-9BDC-123444C6E54D}" destId="{5D105429-7AC9-420F-849A-A9579395CDFF}" srcOrd="0" destOrd="0" presId="urn:microsoft.com/office/officeart/2005/8/layout/venn1"/>
    <dgm:cxn modelId="{288F8BF6-065C-48E6-9BB1-C81BCB1E8321}" type="presOf" srcId="{9FAF14AF-7776-4E22-959F-728EC69DDAC9}" destId="{5C516CDB-7ADC-4E0B-B1AC-761691E66020}" srcOrd="0" destOrd="0" presId="urn:microsoft.com/office/officeart/2005/8/layout/venn1"/>
    <dgm:cxn modelId="{8C58E4A7-6225-4F83-B9E9-A097AC5AEC7E}" srcId="{4A2B9FCC-3C53-42FD-B385-C231C0EDF446}" destId="{9FAF14AF-7776-4E22-959F-728EC69DDAC9}" srcOrd="1" destOrd="0" parTransId="{EA05E939-417F-4624-AE32-9E2C6C0215AB}" sibTransId="{F749CA5D-5B0E-44B7-BEA0-B97C52B8ECEE}"/>
    <dgm:cxn modelId="{3B0A4486-4C70-4F6C-AE94-9EB64FB29C81}" type="presOf" srcId="{4A2B9FCC-3C53-42FD-B385-C231C0EDF446}" destId="{E970C81A-4A8C-4489-9A5E-FCDB16D8D85E}" srcOrd="0" destOrd="0" presId="urn:microsoft.com/office/officeart/2005/8/layout/venn1"/>
    <dgm:cxn modelId="{3C9AA414-C073-4F28-B585-86AC926343A9}" srcId="{4A2B9FCC-3C53-42FD-B385-C231C0EDF446}" destId="{3A1C4F93-F231-4289-9BDC-123444C6E54D}" srcOrd="0" destOrd="0" parTransId="{EDCA6871-9DDC-4824-818A-E748EE07BC40}" sibTransId="{038593BE-2CA1-4F48-A785-3B9AFD42DF91}"/>
    <dgm:cxn modelId="{7AD9D4E4-4545-4978-B35B-FE51195F5684}" type="presParOf" srcId="{E970C81A-4A8C-4489-9A5E-FCDB16D8D85E}" destId="{5D105429-7AC9-420F-849A-A9579395CDFF}" srcOrd="0" destOrd="0" presId="urn:microsoft.com/office/officeart/2005/8/layout/venn1"/>
    <dgm:cxn modelId="{DD320463-CEE3-4D45-82A2-AD5E029D1C05}" type="presParOf" srcId="{E970C81A-4A8C-4489-9A5E-FCDB16D8D85E}" destId="{7E6CA75B-CF6E-428A-9F4E-C9174E1BC157}" srcOrd="1" destOrd="0" presId="urn:microsoft.com/office/officeart/2005/8/layout/venn1"/>
    <dgm:cxn modelId="{ABD1F8A3-53A4-42D7-B789-461DC3537340}" type="presParOf" srcId="{E970C81A-4A8C-4489-9A5E-FCDB16D8D85E}" destId="{5C516CDB-7ADC-4E0B-B1AC-761691E66020}" srcOrd="2" destOrd="0" presId="urn:microsoft.com/office/officeart/2005/8/layout/venn1"/>
    <dgm:cxn modelId="{6346F8D8-4B3A-4CAE-805E-9F9648276881}" type="presParOf" srcId="{E970C81A-4A8C-4489-9A5E-FCDB16D8D85E}" destId="{B87F1013-0BFD-42D0-81E8-B90BCB9FBCD2}" srcOrd="3" destOrd="0" presId="urn:microsoft.com/office/officeart/2005/8/layout/venn1"/>
    <dgm:cxn modelId="{90AB5A94-02E2-4AD1-AE69-388632BE1144}" type="presParOf" srcId="{E970C81A-4A8C-4489-9A5E-FCDB16D8D85E}" destId="{CE744AE8-1F80-4D78-9EFB-E5AC33571836}" srcOrd="4" destOrd="0" presId="urn:microsoft.com/office/officeart/2005/8/layout/venn1"/>
    <dgm:cxn modelId="{D8E70B6A-FE98-4C8E-A4ED-AC0D0676BC76}" type="presParOf" srcId="{E970C81A-4A8C-4489-9A5E-FCDB16D8D85E}" destId="{80375DDB-ED9B-4D67-A806-EE7B3E4DFDCB}" srcOrd="5" destOrd="0" presId="urn:microsoft.com/office/officeart/2005/8/layout/venn1"/>
  </dgm:cxnLst>
  <dgm:bg/>
  <dgm:whole/>
</dgm:dataModel>
</file>

<file path=ppt/diagrams/data2.xml><?xml version="1.0" encoding="utf-8"?>
<dgm:dataModel xmlns:dgm="http://schemas.openxmlformats.org/drawingml/2006/diagram" xmlns:a="http://schemas.openxmlformats.org/drawingml/2006/main">
  <dgm:ptLst>
    <dgm:pt modelId="{BAA62A77-1AD5-4B0B-BEC2-B982650CBA7C}" type="doc">
      <dgm:prSet loTypeId="urn:microsoft.com/office/officeart/2005/8/layout/vList2" loCatId="list" qsTypeId="urn:microsoft.com/office/officeart/2005/8/quickstyle/3d7" qsCatId="3D" csTypeId="urn:microsoft.com/office/officeart/2005/8/colors/accent1_2" csCatId="accent1"/>
      <dgm:spPr/>
      <dgm:t>
        <a:bodyPr/>
        <a:lstStyle/>
        <a:p>
          <a:endParaRPr lang="fr-FR"/>
        </a:p>
      </dgm:t>
    </dgm:pt>
    <dgm:pt modelId="{0BD31A32-7551-4C2A-A396-6AFC9D1AAB91}">
      <dgm:prSet/>
      <dgm:spPr/>
      <dgm:t>
        <a:bodyPr/>
        <a:lstStyle/>
        <a:p>
          <a:pPr rtl="1"/>
          <a:r>
            <a:rPr lang="ar-DZ" b="1" dirty="0" smtClean="0"/>
            <a:t>01_ مبدأ </a:t>
          </a:r>
          <a:r>
            <a:rPr lang="ar-DZ" b="1" dirty="0" err="1" smtClean="0"/>
            <a:t>التدرح</a:t>
          </a:r>
          <a:r>
            <a:rPr lang="ar-DZ" b="1" dirty="0" smtClean="0"/>
            <a:t> أو الزيادة التدريجية للحمل:</a:t>
          </a:r>
          <a:r>
            <a:rPr lang="fr-FR" b="1" dirty="0" smtClean="0"/>
            <a:t> Progression or </a:t>
          </a:r>
          <a:r>
            <a:rPr lang="fr-FR" b="1" dirty="0" err="1" smtClean="0"/>
            <a:t>gradual</a:t>
          </a:r>
          <a:r>
            <a:rPr lang="fr-FR" b="1" dirty="0" smtClean="0"/>
            <a:t> </a:t>
          </a:r>
          <a:r>
            <a:rPr lang="fr-FR" b="1" dirty="0" err="1" smtClean="0"/>
            <a:t>progress</a:t>
          </a:r>
          <a:r>
            <a:rPr lang="fr-FR" b="1" dirty="0" smtClean="0"/>
            <a:t> of </a:t>
          </a:r>
          <a:r>
            <a:rPr lang="fr-FR" b="1" dirty="0" err="1" smtClean="0"/>
            <a:t>load</a:t>
          </a:r>
          <a:endParaRPr lang="ar-DZ" b="1" dirty="0"/>
        </a:p>
      </dgm:t>
    </dgm:pt>
    <dgm:pt modelId="{4EBB66AF-64AF-493B-BA61-369CC7CF8083}" type="parTrans" cxnId="{C0E5E349-EEE6-4790-91B6-5AF054564950}">
      <dgm:prSet/>
      <dgm:spPr/>
      <dgm:t>
        <a:bodyPr/>
        <a:lstStyle/>
        <a:p>
          <a:endParaRPr lang="fr-FR"/>
        </a:p>
      </dgm:t>
    </dgm:pt>
    <dgm:pt modelId="{837EFAD9-3AA9-4830-B9A8-9EA3E31B3613}" type="sibTrans" cxnId="{C0E5E349-EEE6-4790-91B6-5AF054564950}">
      <dgm:prSet/>
      <dgm:spPr/>
      <dgm:t>
        <a:bodyPr/>
        <a:lstStyle/>
        <a:p>
          <a:endParaRPr lang="fr-FR"/>
        </a:p>
      </dgm:t>
    </dgm:pt>
    <dgm:pt modelId="{B7B22837-3524-4286-9EE7-DC354A89AF54}">
      <dgm:prSet/>
      <dgm:spPr/>
      <dgm:t>
        <a:bodyPr/>
        <a:lstStyle/>
        <a:p>
          <a:pPr rtl="1"/>
          <a:r>
            <a:rPr lang="fr-FR" b="1" dirty="0" smtClean="0"/>
            <a:t>.</a:t>
          </a:r>
          <a:r>
            <a:rPr lang="ar-DZ" b="1" dirty="0" smtClean="0"/>
            <a:t>02_ مبدأ التنمية الشاملة:</a:t>
          </a:r>
          <a:r>
            <a:rPr lang="fr-FR" b="1" dirty="0" smtClean="0"/>
            <a:t> </a:t>
          </a:r>
          <a:r>
            <a:rPr lang="fr-FR" b="1" dirty="0" err="1" smtClean="0"/>
            <a:t>integral</a:t>
          </a:r>
          <a:r>
            <a:rPr lang="fr-FR" b="1" dirty="0" smtClean="0"/>
            <a:t> </a:t>
          </a:r>
          <a:r>
            <a:rPr lang="fr-FR" b="1" dirty="0" err="1" smtClean="0"/>
            <a:t>development</a:t>
          </a:r>
          <a:r>
            <a:rPr lang="fr-FR" b="1" dirty="0" smtClean="0"/>
            <a:t> </a:t>
          </a:r>
          <a:endParaRPr lang="ar-DZ" b="1" dirty="0"/>
        </a:p>
      </dgm:t>
    </dgm:pt>
    <dgm:pt modelId="{E8091AC3-813E-45E0-83F2-028D4DE4CAF4}" type="parTrans" cxnId="{72B31180-2D29-444E-A9BD-D4B5E928E21B}">
      <dgm:prSet/>
      <dgm:spPr/>
      <dgm:t>
        <a:bodyPr/>
        <a:lstStyle/>
        <a:p>
          <a:endParaRPr lang="fr-FR"/>
        </a:p>
      </dgm:t>
    </dgm:pt>
    <dgm:pt modelId="{DEC1452A-A11F-4D41-AE32-F6482E9B6B1F}" type="sibTrans" cxnId="{72B31180-2D29-444E-A9BD-D4B5E928E21B}">
      <dgm:prSet/>
      <dgm:spPr/>
      <dgm:t>
        <a:bodyPr/>
        <a:lstStyle/>
        <a:p>
          <a:endParaRPr lang="fr-FR"/>
        </a:p>
      </dgm:t>
    </dgm:pt>
    <dgm:pt modelId="{56A6EA90-2161-4B7F-92D9-03E553505712}">
      <dgm:prSet/>
      <dgm:spPr/>
      <dgm:t>
        <a:bodyPr/>
        <a:lstStyle/>
        <a:p>
          <a:pPr rtl="1"/>
          <a:r>
            <a:rPr lang="ar-DZ" b="1" dirty="0" smtClean="0"/>
            <a:t>03_ مبدأ الفروق الفردية: </a:t>
          </a:r>
          <a:r>
            <a:rPr lang="fr-FR" b="1" dirty="0" smtClean="0"/>
            <a:t> </a:t>
          </a:r>
          <a:r>
            <a:rPr lang="fr-FR" b="1" dirty="0" err="1" smtClean="0"/>
            <a:t>individualzed</a:t>
          </a:r>
          <a:r>
            <a:rPr lang="fr-FR" b="1" dirty="0" smtClean="0"/>
            <a:t> </a:t>
          </a:r>
          <a:r>
            <a:rPr lang="fr-FR" b="1" dirty="0" err="1" smtClean="0"/>
            <a:t>differences</a:t>
          </a:r>
          <a:r>
            <a:rPr lang="fr-FR" b="1" dirty="0" smtClean="0"/>
            <a:t> </a:t>
          </a:r>
          <a:r>
            <a:rPr lang="fr-FR" b="1" dirty="0" err="1" smtClean="0"/>
            <a:t>principle</a:t>
          </a:r>
          <a:endParaRPr lang="ar-DZ" b="1" dirty="0"/>
        </a:p>
      </dgm:t>
    </dgm:pt>
    <dgm:pt modelId="{4AC5E8B2-9272-495A-82AA-FD23235CE212}" type="parTrans" cxnId="{EDB85339-AF6B-4142-B5F3-41369F2358F6}">
      <dgm:prSet/>
      <dgm:spPr/>
      <dgm:t>
        <a:bodyPr/>
        <a:lstStyle/>
        <a:p>
          <a:endParaRPr lang="fr-FR"/>
        </a:p>
      </dgm:t>
    </dgm:pt>
    <dgm:pt modelId="{8C2C1B8A-A4D6-4F6D-9A9A-32C2573A2522}" type="sibTrans" cxnId="{EDB85339-AF6B-4142-B5F3-41369F2358F6}">
      <dgm:prSet/>
      <dgm:spPr/>
      <dgm:t>
        <a:bodyPr/>
        <a:lstStyle/>
        <a:p>
          <a:endParaRPr lang="fr-FR"/>
        </a:p>
      </dgm:t>
    </dgm:pt>
    <dgm:pt modelId="{2DD69B72-AEA3-4BC8-8C77-D3CE8ABF2693}">
      <dgm:prSet/>
      <dgm:spPr/>
      <dgm:t>
        <a:bodyPr/>
        <a:lstStyle/>
        <a:p>
          <a:pPr rtl="1"/>
          <a:r>
            <a:rPr lang="ar-DZ" b="1" dirty="0" smtClean="0"/>
            <a:t>04_ مبدأ التكيف:</a:t>
          </a:r>
          <a:r>
            <a:rPr lang="fr-FR" b="1" dirty="0" smtClean="0"/>
            <a:t> adaptation </a:t>
          </a:r>
          <a:r>
            <a:rPr lang="fr-FR" b="1" dirty="0" err="1" smtClean="0"/>
            <a:t>principle</a:t>
          </a:r>
          <a:endParaRPr lang="ar-DZ" b="1" dirty="0"/>
        </a:p>
      </dgm:t>
    </dgm:pt>
    <dgm:pt modelId="{A36CD19A-1767-43E4-B133-2C3A91FC36E4}" type="parTrans" cxnId="{53ED9343-78C5-469A-9182-C611B03B5142}">
      <dgm:prSet/>
      <dgm:spPr/>
      <dgm:t>
        <a:bodyPr/>
        <a:lstStyle/>
        <a:p>
          <a:endParaRPr lang="fr-FR"/>
        </a:p>
      </dgm:t>
    </dgm:pt>
    <dgm:pt modelId="{3315F4A2-336F-4B67-BE68-1F08FE35D258}" type="sibTrans" cxnId="{53ED9343-78C5-469A-9182-C611B03B5142}">
      <dgm:prSet/>
      <dgm:spPr/>
      <dgm:t>
        <a:bodyPr/>
        <a:lstStyle/>
        <a:p>
          <a:endParaRPr lang="fr-FR"/>
        </a:p>
      </dgm:t>
    </dgm:pt>
    <dgm:pt modelId="{83CF0A4D-AA5B-4593-AF39-02FE1B84DAAC}">
      <dgm:prSet/>
      <dgm:spPr/>
      <dgm:t>
        <a:bodyPr/>
        <a:lstStyle/>
        <a:p>
          <a:pPr rtl="1"/>
          <a:r>
            <a:rPr lang="ar-DZ" b="1" dirty="0" smtClean="0"/>
            <a:t>05_ مبدأ التدريب</a:t>
          </a:r>
          <a:r>
            <a:rPr lang="fr-FR" b="1" dirty="0" smtClean="0"/>
            <a:t> </a:t>
          </a:r>
          <a:r>
            <a:rPr lang="ar-DZ" b="1" dirty="0" smtClean="0"/>
            <a:t>الأقصى:</a:t>
          </a:r>
          <a:r>
            <a:rPr lang="fr-FR" b="1" dirty="0" smtClean="0"/>
            <a:t> maximum training </a:t>
          </a:r>
          <a:r>
            <a:rPr lang="fr-FR" b="1" dirty="0" err="1" smtClean="0"/>
            <a:t>principle</a:t>
          </a:r>
          <a:endParaRPr lang="ar-DZ" b="1" dirty="0"/>
        </a:p>
      </dgm:t>
    </dgm:pt>
    <dgm:pt modelId="{308B21D9-EE6D-4DC2-9735-DCAF48E9EA03}" type="parTrans" cxnId="{53159DBA-A8FF-4F8D-9FBA-1BAA70EBD643}">
      <dgm:prSet/>
      <dgm:spPr/>
      <dgm:t>
        <a:bodyPr/>
        <a:lstStyle/>
        <a:p>
          <a:endParaRPr lang="fr-FR"/>
        </a:p>
      </dgm:t>
    </dgm:pt>
    <dgm:pt modelId="{D2201523-37AA-41C9-91C8-0EF769360496}" type="sibTrans" cxnId="{53159DBA-A8FF-4F8D-9FBA-1BAA70EBD643}">
      <dgm:prSet/>
      <dgm:spPr/>
      <dgm:t>
        <a:bodyPr/>
        <a:lstStyle/>
        <a:p>
          <a:endParaRPr lang="fr-FR"/>
        </a:p>
      </dgm:t>
    </dgm:pt>
    <dgm:pt modelId="{55F044F4-97CC-4DD1-B8A1-7BE127BEBF7D}">
      <dgm:prSet/>
      <dgm:spPr/>
      <dgm:t>
        <a:bodyPr/>
        <a:lstStyle/>
        <a:p>
          <a:pPr rtl="1"/>
          <a:r>
            <a:rPr lang="ar-DZ" b="1" dirty="0" smtClean="0"/>
            <a:t>06_ مبدأ خصوصية التدريب:</a:t>
          </a:r>
          <a:r>
            <a:rPr lang="fr-FR" b="1" dirty="0" smtClean="0"/>
            <a:t> </a:t>
          </a:r>
          <a:r>
            <a:rPr lang="fr-FR" b="1" dirty="0" err="1" smtClean="0"/>
            <a:t>specificity</a:t>
          </a:r>
          <a:r>
            <a:rPr lang="fr-FR" b="1" dirty="0" smtClean="0"/>
            <a:t> of training</a:t>
          </a:r>
          <a:endParaRPr lang="ar-DZ" b="1" dirty="0"/>
        </a:p>
      </dgm:t>
    </dgm:pt>
    <dgm:pt modelId="{F8729953-D40E-423C-AACB-A6D6A35375FA}" type="parTrans" cxnId="{106360DD-6C4C-4BF3-A7B9-7470AE78C752}">
      <dgm:prSet/>
      <dgm:spPr/>
      <dgm:t>
        <a:bodyPr/>
        <a:lstStyle/>
        <a:p>
          <a:endParaRPr lang="fr-FR"/>
        </a:p>
      </dgm:t>
    </dgm:pt>
    <dgm:pt modelId="{8935D7E8-FBB5-4696-93AC-372ED0C202B0}" type="sibTrans" cxnId="{106360DD-6C4C-4BF3-A7B9-7470AE78C752}">
      <dgm:prSet/>
      <dgm:spPr/>
      <dgm:t>
        <a:bodyPr/>
        <a:lstStyle/>
        <a:p>
          <a:endParaRPr lang="fr-FR"/>
        </a:p>
      </dgm:t>
    </dgm:pt>
    <dgm:pt modelId="{135679AE-7048-45BF-AB7C-38A314F5E67F}">
      <dgm:prSet/>
      <dgm:spPr/>
      <dgm:t>
        <a:bodyPr/>
        <a:lstStyle/>
        <a:p>
          <a:pPr rtl="1"/>
          <a:r>
            <a:rPr lang="ar-DZ" b="1" dirty="0" smtClean="0"/>
            <a:t>07_ مبدأ الانتظام في التدريب: </a:t>
          </a:r>
          <a:r>
            <a:rPr lang="fr-FR" b="1" dirty="0" err="1" smtClean="0"/>
            <a:t>regularity</a:t>
          </a:r>
          <a:r>
            <a:rPr lang="fr-FR" b="1" dirty="0" smtClean="0"/>
            <a:t> </a:t>
          </a:r>
          <a:r>
            <a:rPr lang="fr-FR" b="1" dirty="0" err="1" smtClean="0"/>
            <a:t>principle</a:t>
          </a:r>
          <a:endParaRPr lang="ar-DZ" b="1" dirty="0"/>
        </a:p>
      </dgm:t>
    </dgm:pt>
    <dgm:pt modelId="{511BF4B8-C7A9-41DB-8568-CEBF4138EB8A}" type="parTrans" cxnId="{093D8A42-C304-4EC3-9A28-24F067CBFFB5}">
      <dgm:prSet/>
      <dgm:spPr/>
      <dgm:t>
        <a:bodyPr/>
        <a:lstStyle/>
        <a:p>
          <a:endParaRPr lang="fr-FR"/>
        </a:p>
      </dgm:t>
    </dgm:pt>
    <dgm:pt modelId="{24FE81FC-A7D9-43BE-852B-EDECCD6BC313}" type="sibTrans" cxnId="{093D8A42-C304-4EC3-9A28-24F067CBFFB5}">
      <dgm:prSet/>
      <dgm:spPr/>
      <dgm:t>
        <a:bodyPr/>
        <a:lstStyle/>
        <a:p>
          <a:endParaRPr lang="fr-FR"/>
        </a:p>
      </dgm:t>
    </dgm:pt>
    <dgm:pt modelId="{4ED222E1-2EE5-4E7F-B091-D6E8DDDFDC39}">
      <dgm:prSet/>
      <dgm:spPr/>
      <dgm:t>
        <a:bodyPr/>
        <a:lstStyle/>
        <a:p>
          <a:pPr rtl="1"/>
          <a:r>
            <a:rPr lang="ar-DZ" b="1" dirty="0" smtClean="0"/>
            <a:t>08_ مبدأ المحافظة على المستوى:</a:t>
          </a:r>
          <a:r>
            <a:rPr lang="fr-FR" b="1" dirty="0" smtClean="0"/>
            <a:t> maintenance </a:t>
          </a:r>
          <a:r>
            <a:rPr lang="fr-FR" b="1" dirty="0" err="1" smtClean="0"/>
            <a:t>priciple</a:t>
          </a:r>
          <a:r>
            <a:rPr lang="fr-FR" b="1" dirty="0" smtClean="0"/>
            <a:t> </a:t>
          </a:r>
          <a:endParaRPr lang="ar-DZ" b="1" dirty="0"/>
        </a:p>
      </dgm:t>
    </dgm:pt>
    <dgm:pt modelId="{BBCF5E4E-3AE7-4A1E-B23E-AE3FE41E231E}" type="parTrans" cxnId="{AF3626FF-EF76-4349-9FE5-0D85DF5ACE31}">
      <dgm:prSet/>
      <dgm:spPr/>
      <dgm:t>
        <a:bodyPr/>
        <a:lstStyle/>
        <a:p>
          <a:endParaRPr lang="fr-FR"/>
        </a:p>
      </dgm:t>
    </dgm:pt>
    <dgm:pt modelId="{A10EAFCB-0587-45F9-A53A-A1FD2C7B7BD9}" type="sibTrans" cxnId="{AF3626FF-EF76-4349-9FE5-0D85DF5ACE31}">
      <dgm:prSet/>
      <dgm:spPr/>
      <dgm:t>
        <a:bodyPr/>
        <a:lstStyle/>
        <a:p>
          <a:endParaRPr lang="fr-FR"/>
        </a:p>
      </dgm:t>
    </dgm:pt>
    <dgm:pt modelId="{19993562-E331-4378-BD96-599CA8C592A0}" type="pres">
      <dgm:prSet presAssocID="{BAA62A77-1AD5-4B0B-BEC2-B982650CBA7C}" presName="linear" presStyleCnt="0">
        <dgm:presLayoutVars>
          <dgm:animLvl val="lvl"/>
          <dgm:resizeHandles val="exact"/>
        </dgm:presLayoutVars>
      </dgm:prSet>
      <dgm:spPr/>
      <dgm:t>
        <a:bodyPr/>
        <a:lstStyle/>
        <a:p>
          <a:endParaRPr lang="fr-FR"/>
        </a:p>
      </dgm:t>
    </dgm:pt>
    <dgm:pt modelId="{C0E0C0C3-FEA4-458B-9B94-D907B0A58F35}" type="pres">
      <dgm:prSet presAssocID="{0BD31A32-7551-4C2A-A396-6AFC9D1AAB91}" presName="parentText" presStyleLbl="node1" presStyleIdx="0" presStyleCnt="8">
        <dgm:presLayoutVars>
          <dgm:chMax val="0"/>
          <dgm:bulletEnabled val="1"/>
        </dgm:presLayoutVars>
      </dgm:prSet>
      <dgm:spPr/>
      <dgm:t>
        <a:bodyPr/>
        <a:lstStyle/>
        <a:p>
          <a:endParaRPr lang="fr-FR"/>
        </a:p>
      </dgm:t>
    </dgm:pt>
    <dgm:pt modelId="{2FCD672A-302E-4E3F-AC24-76EA4B16469F}" type="pres">
      <dgm:prSet presAssocID="{837EFAD9-3AA9-4830-B9A8-9EA3E31B3613}" presName="spacer" presStyleCnt="0"/>
      <dgm:spPr/>
    </dgm:pt>
    <dgm:pt modelId="{EEE8254B-ADEC-4D7A-B058-93FF660E8A65}" type="pres">
      <dgm:prSet presAssocID="{B7B22837-3524-4286-9EE7-DC354A89AF54}" presName="parentText" presStyleLbl="node1" presStyleIdx="1" presStyleCnt="8">
        <dgm:presLayoutVars>
          <dgm:chMax val="0"/>
          <dgm:bulletEnabled val="1"/>
        </dgm:presLayoutVars>
      </dgm:prSet>
      <dgm:spPr/>
      <dgm:t>
        <a:bodyPr/>
        <a:lstStyle/>
        <a:p>
          <a:endParaRPr lang="fr-FR"/>
        </a:p>
      </dgm:t>
    </dgm:pt>
    <dgm:pt modelId="{AA55207D-20DA-493E-BB89-BC8538034016}" type="pres">
      <dgm:prSet presAssocID="{DEC1452A-A11F-4D41-AE32-F6482E9B6B1F}" presName="spacer" presStyleCnt="0"/>
      <dgm:spPr/>
    </dgm:pt>
    <dgm:pt modelId="{46CA481E-B032-4C3C-85D4-A05338FB30A1}" type="pres">
      <dgm:prSet presAssocID="{56A6EA90-2161-4B7F-92D9-03E553505712}" presName="parentText" presStyleLbl="node1" presStyleIdx="2" presStyleCnt="8">
        <dgm:presLayoutVars>
          <dgm:chMax val="0"/>
          <dgm:bulletEnabled val="1"/>
        </dgm:presLayoutVars>
      </dgm:prSet>
      <dgm:spPr/>
      <dgm:t>
        <a:bodyPr/>
        <a:lstStyle/>
        <a:p>
          <a:endParaRPr lang="fr-FR"/>
        </a:p>
      </dgm:t>
    </dgm:pt>
    <dgm:pt modelId="{BB957ADC-2496-4C15-9024-9A5DFA91A636}" type="pres">
      <dgm:prSet presAssocID="{8C2C1B8A-A4D6-4F6D-9A9A-32C2573A2522}" presName="spacer" presStyleCnt="0"/>
      <dgm:spPr/>
    </dgm:pt>
    <dgm:pt modelId="{53C1D335-623C-455F-9A79-693D042B65F9}" type="pres">
      <dgm:prSet presAssocID="{2DD69B72-AEA3-4BC8-8C77-D3CE8ABF2693}" presName="parentText" presStyleLbl="node1" presStyleIdx="3" presStyleCnt="8">
        <dgm:presLayoutVars>
          <dgm:chMax val="0"/>
          <dgm:bulletEnabled val="1"/>
        </dgm:presLayoutVars>
      </dgm:prSet>
      <dgm:spPr/>
      <dgm:t>
        <a:bodyPr/>
        <a:lstStyle/>
        <a:p>
          <a:endParaRPr lang="fr-FR"/>
        </a:p>
      </dgm:t>
    </dgm:pt>
    <dgm:pt modelId="{D1F91F8F-E5E7-4AA9-A528-29C15813D24A}" type="pres">
      <dgm:prSet presAssocID="{3315F4A2-336F-4B67-BE68-1F08FE35D258}" presName="spacer" presStyleCnt="0"/>
      <dgm:spPr/>
    </dgm:pt>
    <dgm:pt modelId="{91C9B2B5-9CE5-48C6-90FF-44E8D7D2B6A5}" type="pres">
      <dgm:prSet presAssocID="{83CF0A4D-AA5B-4593-AF39-02FE1B84DAAC}" presName="parentText" presStyleLbl="node1" presStyleIdx="4" presStyleCnt="8">
        <dgm:presLayoutVars>
          <dgm:chMax val="0"/>
          <dgm:bulletEnabled val="1"/>
        </dgm:presLayoutVars>
      </dgm:prSet>
      <dgm:spPr/>
      <dgm:t>
        <a:bodyPr/>
        <a:lstStyle/>
        <a:p>
          <a:endParaRPr lang="fr-FR"/>
        </a:p>
      </dgm:t>
    </dgm:pt>
    <dgm:pt modelId="{48E998D7-A25A-449F-B23A-6EEED0709398}" type="pres">
      <dgm:prSet presAssocID="{D2201523-37AA-41C9-91C8-0EF769360496}" presName="spacer" presStyleCnt="0"/>
      <dgm:spPr/>
    </dgm:pt>
    <dgm:pt modelId="{70CDD650-7F75-4372-B3A0-FE3D6573BCB0}" type="pres">
      <dgm:prSet presAssocID="{55F044F4-97CC-4DD1-B8A1-7BE127BEBF7D}" presName="parentText" presStyleLbl="node1" presStyleIdx="5" presStyleCnt="8">
        <dgm:presLayoutVars>
          <dgm:chMax val="0"/>
          <dgm:bulletEnabled val="1"/>
        </dgm:presLayoutVars>
      </dgm:prSet>
      <dgm:spPr/>
      <dgm:t>
        <a:bodyPr/>
        <a:lstStyle/>
        <a:p>
          <a:endParaRPr lang="fr-FR"/>
        </a:p>
      </dgm:t>
    </dgm:pt>
    <dgm:pt modelId="{1C3DFBFE-36D9-4BFB-B4E9-A6BBE6DC11E2}" type="pres">
      <dgm:prSet presAssocID="{8935D7E8-FBB5-4696-93AC-372ED0C202B0}" presName="spacer" presStyleCnt="0"/>
      <dgm:spPr/>
    </dgm:pt>
    <dgm:pt modelId="{437FD99F-B4E5-4CF1-9479-B2935C91BBCA}" type="pres">
      <dgm:prSet presAssocID="{135679AE-7048-45BF-AB7C-38A314F5E67F}" presName="parentText" presStyleLbl="node1" presStyleIdx="6" presStyleCnt="8">
        <dgm:presLayoutVars>
          <dgm:chMax val="0"/>
          <dgm:bulletEnabled val="1"/>
        </dgm:presLayoutVars>
      </dgm:prSet>
      <dgm:spPr/>
      <dgm:t>
        <a:bodyPr/>
        <a:lstStyle/>
        <a:p>
          <a:endParaRPr lang="fr-FR"/>
        </a:p>
      </dgm:t>
    </dgm:pt>
    <dgm:pt modelId="{85C9C451-9073-4E50-AF34-C0099F1C1F62}" type="pres">
      <dgm:prSet presAssocID="{24FE81FC-A7D9-43BE-852B-EDECCD6BC313}" presName="spacer" presStyleCnt="0"/>
      <dgm:spPr/>
    </dgm:pt>
    <dgm:pt modelId="{96CC9371-BCAA-42ED-BAD3-A1E173DEE569}" type="pres">
      <dgm:prSet presAssocID="{4ED222E1-2EE5-4E7F-B091-D6E8DDDFDC39}" presName="parentText" presStyleLbl="node1" presStyleIdx="7" presStyleCnt="8">
        <dgm:presLayoutVars>
          <dgm:chMax val="0"/>
          <dgm:bulletEnabled val="1"/>
        </dgm:presLayoutVars>
      </dgm:prSet>
      <dgm:spPr/>
      <dgm:t>
        <a:bodyPr/>
        <a:lstStyle/>
        <a:p>
          <a:endParaRPr lang="fr-FR"/>
        </a:p>
      </dgm:t>
    </dgm:pt>
  </dgm:ptLst>
  <dgm:cxnLst>
    <dgm:cxn modelId="{BB3910AA-EE07-4CAA-B7F0-98A267999280}" type="presOf" srcId="{B7B22837-3524-4286-9EE7-DC354A89AF54}" destId="{EEE8254B-ADEC-4D7A-B058-93FF660E8A65}" srcOrd="0" destOrd="0" presId="urn:microsoft.com/office/officeart/2005/8/layout/vList2"/>
    <dgm:cxn modelId="{36FDF559-EC5B-4C4A-8A83-C94320F9B3B0}" type="presOf" srcId="{4ED222E1-2EE5-4E7F-B091-D6E8DDDFDC39}" destId="{96CC9371-BCAA-42ED-BAD3-A1E173DEE569}" srcOrd="0" destOrd="0" presId="urn:microsoft.com/office/officeart/2005/8/layout/vList2"/>
    <dgm:cxn modelId="{F088CB35-6B2B-461E-ADC5-EC0877F238F2}" type="presOf" srcId="{0BD31A32-7551-4C2A-A396-6AFC9D1AAB91}" destId="{C0E0C0C3-FEA4-458B-9B94-D907B0A58F35}" srcOrd="0" destOrd="0" presId="urn:microsoft.com/office/officeart/2005/8/layout/vList2"/>
    <dgm:cxn modelId="{DE9FDFDC-9009-4A6F-BE42-F47945593B35}" type="presOf" srcId="{BAA62A77-1AD5-4B0B-BEC2-B982650CBA7C}" destId="{19993562-E331-4378-BD96-599CA8C592A0}" srcOrd="0" destOrd="0" presId="urn:microsoft.com/office/officeart/2005/8/layout/vList2"/>
    <dgm:cxn modelId="{72B31180-2D29-444E-A9BD-D4B5E928E21B}" srcId="{BAA62A77-1AD5-4B0B-BEC2-B982650CBA7C}" destId="{B7B22837-3524-4286-9EE7-DC354A89AF54}" srcOrd="1" destOrd="0" parTransId="{E8091AC3-813E-45E0-83F2-028D4DE4CAF4}" sibTransId="{DEC1452A-A11F-4D41-AE32-F6482E9B6B1F}"/>
    <dgm:cxn modelId="{53159DBA-A8FF-4F8D-9FBA-1BAA70EBD643}" srcId="{BAA62A77-1AD5-4B0B-BEC2-B982650CBA7C}" destId="{83CF0A4D-AA5B-4593-AF39-02FE1B84DAAC}" srcOrd="4" destOrd="0" parTransId="{308B21D9-EE6D-4DC2-9735-DCAF48E9EA03}" sibTransId="{D2201523-37AA-41C9-91C8-0EF769360496}"/>
    <dgm:cxn modelId="{97590ACD-7CA7-4C0A-8AE7-5E647F9D366A}" type="presOf" srcId="{55F044F4-97CC-4DD1-B8A1-7BE127BEBF7D}" destId="{70CDD650-7F75-4372-B3A0-FE3D6573BCB0}" srcOrd="0" destOrd="0" presId="urn:microsoft.com/office/officeart/2005/8/layout/vList2"/>
    <dgm:cxn modelId="{AF3626FF-EF76-4349-9FE5-0D85DF5ACE31}" srcId="{BAA62A77-1AD5-4B0B-BEC2-B982650CBA7C}" destId="{4ED222E1-2EE5-4E7F-B091-D6E8DDDFDC39}" srcOrd="7" destOrd="0" parTransId="{BBCF5E4E-3AE7-4A1E-B23E-AE3FE41E231E}" sibTransId="{A10EAFCB-0587-45F9-A53A-A1FD2C7B7BD9}"/>
    <dgm:cxn modelId="{106360DD-6C4C-4BF3-A7B9-7470AE78C752}" srcId="{BAA62A77-1AD5-4B0B-BEC2-B982650CBA7C}" destId="{55F044F4-97CC-4DD1-B8A1-7BE127BEBF7D}" srcOrd="5" destOrd="0" parTransId="{F8729953-D40E-423C-AACB-A6D6A35375FA}" sibTransId="{8935D7E8-FBB5-4696-93AC-372ED0C202B0}"/>
    <dgm:cxn modelId="{093D8A42-C304-4EC3-9A28-24F067CBFFB5}" srcId="{BAA62A77-1AD5-4B0B-BEC2-B982650CBA7C}" destId="{135679AE-7048-45BF-AB7C-38A314F5E67F}" srcOrd="6" destOrd="0" parTransId="{511BF4B8-C7A9-41DB-8568-CEBF4138EB8A}" sibTransId="{24FE81FC-A7D9-43BE-852B-EDECCD6BC313}"/>
    <dgm:cxn modelId="{C0E5E349-EEE6-4790-91B6-5AF054564950}" srcId="{BAA62A77-1AD5-4B0B-BEC2-B982650CBA7C}" destId="{0BD31A32-7551-4C2A-A396-6AFC9D1AAB91}" srcOrd="0" destOrd="0" parTransId="{4EBB66AF-64AF-493B-BA61-369CC7CF8083}" sibTransId="{837EFAD9-3AA9-4830-B9A8-9EA3E31B3613}"/>
    <dgm:cxn modelId="{BC49401B-D4E8-40E3-B395-006F48ADEDF4}" type="presOf" srcId="{83CF0A4D-AA5B-4593-AF39-02FE1B84DAAC}" destId="{91C9B2B5-9CE5-48C6-90FF-44E8D7D2B6A5}" srcOrd="0" destOrd="0" presId="urn:microsoft.com/office/officeart/2005/8/layout/vList2"/>
    <dgm:cxn modelId="{9DA81943-361F-4794-B82E-492D857885E4}" type="presOf" srcId="{2DD69B72-AEA3-4BC8-8C77-D3CE8ABF2693}" destId="{53C1D335-623C-455F-9A79-693D042B65F9}" srcOrd="0" destOrd="0" presId="urn:microsoft.com/office/officeart/2005/8/layout/vList2"/>
    <dgm:cxn modelId="{EDB85339-AF6B-4142-B5F3-41369F2358F6}" srcId="{BAA62A77-1AD5-4B0B-BEC2-B982650CBA7C}" destId="{56A6EA90-2161-4B7F-92D9-03E553505712}" srcOrd="2" destOrd="0" parTransId="{4AC5E8B2-9272-495A-82AA-FD23235CE212}" sibTransId="{8C2C1B8A-A4D6-4F6D-9A9A-32C2573A2522}"/>
    <dgm:cxn modelId="{77ACBD75-63B4-4132-B96E-DD53817C8885}" type="presOf" srcId="{135679AE-7048-45BF-AB7C-38A314F5E67F}" destId="{437FD99F-B4E5-4CF1-9479-B2935C91BBCA}" srcOrd="0" destOrd="0" presId="urn:microsoft.com/office/officeart/2005/8/layout/vList2"/>
    <dgm:cxn modelId="{53ED9343-78C5-469A-9182-C611B03B5142}" srcId="{BAA62A77-1AD5-4B0B-BEC2-B982650CBA7C}" destId="{2DD69B72-AEA3-4BC8-8C77-D3CE8ABF2693}" srcOrd="3" destOrd="0" parTransId="{A36CD19A-1767-43E4-B133-2C3A91FC36E4}" sibTransId="{3315F4A2-336F-4B67-BE68-1F08FE35D258}"/>
    <dgm:cxn modelId="{F00C178D-7287-4D87-A233-160A2B808F01}" type="presOf" srcId="{56A6EA90-2161-4B7F-92D9-03E553505712}" destId="{46CA481E-B032-4C3C-85D4-A05338FB30A1}" srcOrd="0" destOrd="0" presId="urn:microsoft.com/office/officeart/2005/8/layout/vList2"/>
    <dgm:cxn modelId="{02385A84-C2E6-4C9B-9572-C27696BED820}" type="presParOf" srcId="{19993562-E331-4378-BD96-599CA8C592A0}" destId="{C0E0C0C3-FEA4-458B-9B94-D907B0A58F35}" srcOrd="0" destOrd="0" presId="urn:microsoft.com/office/officeart/2005/8/layout/vList2"/>
    <dgm:cxn modelId="{874AB661-8571-4EC8-B7F6-23F791A50F5D}" type="presParOf" srcId="{19993562-E331-4378-BD96-599CA8C592A0}" destId="{2FCD672A-302E-4E3F-AC24-76EA4B16469F}" srcOrd="1" destOrd="0" presId="urn:microsoft.com/office/officeart/2005/8/layout/vList2"/>
    <dgm:cxn modelId="{10F7BB98-8D7F-44AA-873E-A021E827B065}" type="presParOf" srcId="{19993562-E331-4378-BD96-599CA8C592A0}" destId="{EEE8254B-ADEC-4D7A-B058-93FF660E8A65}" srcOrd="2" destOrd="0" presId="urn:microsoft.com/office/officeart/2005/8/layout/vList2"/>
    <dgm:cxn modelId="{400645E2-0420-403F-8A11-A0EE35B8E201}" type="presParOf" srcId="{19993562-E331-4378-BD96-599CA8C592A0}" destId="{AA55207D-20DA-493E-BB89-BC8538034016}" srcOrd="3" destOrd="0" presId="urn:microsoft.com/office/officeart/2005/8/layout/vList2"/>
    <dgm:cxn modelId="{B6AC94F3-4657-492B-A71D-1EB094DBF33D}" type="presParOf" srcId="{19993562-E331-4378-BD96-599CA8C592A0}" destId="{46CA481E-B032-4C3C-85D4-A05338FB30A1}" srcOrd="4" destOrd="0" presId="urn:microsoft.com/office/officeart/2005/8/layout/vList2"/>
    <dgm:cxn modelId="{E2E24901-6E9E-49FB-B2CC-DD5C4233981A}" type="presParOf" srcId="{19993562-E331-4378-BD96-599CA8C592A0}" destId="{BB957ADC-2496-4C15-9024-9A5DFA91A636}" srcOrd="5" destOrd="0" presId="urn:microsoft.com/office/officeart/2005/8/layout/vList2"/>
    <dgm:cxn modelId="{836F0C29-C993-4F66-A9E3-65F596416EB7}" type="presParOf" srcId="{19993562-E331-4378-BD96-599CA8C592A0}" destId="{53C1D335-623C-455F-9A79-693D042B65F9}" srcOrd="6" destOrd="0" presId="urn:microsoft.com/office/officeart/2005/8/layout/vList2"/>
    <dgm:cxn modelId="{8FC49E5E-77CF-49D5-849C-F03A2757989E}" type="presParOf" srcId="{19993562-E331-4378-BD96-599CA8C592A0}" destId="{D1F91F8F-E5E7-4AA9-A528-29C15813D24A}" srcOrd="7" destOrd="0" presId="urn:microsoft.com/office/officeart/2005/8/layout/vList2"/>
    <dgm:cxn modelId="{DF734EF6-EBEC-4FF4-AB58-F48783196E49}" type="presParOf" srcId="{19993562-E331-4378-BD96-599CA8C592A0}" destId="{91C9B2B5-9CE5-48C6-90FF-44E8D7D2B6A5}" srcOrd="8" destOrd="0" presId="urn:microsoft.com/office/officeart/2005/8/layout/vList2"/>
    <dgm:cxn modelId="{D701D85A-22F4-48BC-A721-A8805717B459}" type="presParOf" srcId="{19993562-E331-4378-BD96-599CA8C592A0}" destId="{48E998D7-A25A-449F-B23A-6EEED0709398}" srcOrd="9" destOrd="0" presId="urn:microsoft.com/office/officeart/2005/8/layout/vList2"/>
    <dgm:cxn modelId="{2ACA73AD-0250-45C4-8BDA-A7F4CE108E22}" type="presParOf" srcId="{19993562-E331-4378-BD96-599CA8C592A0}" destId="{70CDD650-7F75-4372-B3A0-FE3D6573BCB0}" srcOrd="10" destOrd="0" presId="urn:microsoft.com/office/officeart/2005/8/layout/vList2"/>
    <dgm:cxn modelId="{DE964AF9-5AD6-46DF-8DC9-9B79EF28452B}" type="presParOf" srcId="{19993562-E331-4378-BD96-599CA8C592A0}" destId="{1C3DFBFE-36D9-4BFB-B4E9-A6BBE6DC11E2}" srcOrd="11" destOrd="0" presId="urn:microsoft.com/office/officeart/2005/8/layout/vList2"/>
    <dgm:cxn modelId="{66CC2566-9976-4B2D-B152-72DBCCD65CD5}" type="presParOf" srcId="{19993562-E331-4378-BD96-599CA8C592A0}" destId="{437FD99F-B4E5-4CF1-9479-B2935C91BBCA}" srcOrd="12" destOrd="0" presId="urn:microsoft.com/office/officeart/2005/8/layout/vList2"/>
    <dgm:cxn modelId="{AC612FDB-9B4E-4176-8761-6BE8D8952593}" type="presParOf" srcId="{19993562-E331-4378-BD96-599CA8C592A0}" destId="{85C9C451-9073-4E50-AF34-C0099F1C1F62}" srcOrd="13" destOrd="0" presId="urn:microsoft.com/office/officeart/2005/8/layout/vList2"/>
    <dgm:cxn modelId="{2B6AA7F9-ABBB-4855-92E7-FAC707DAE7D8}" type="presParOf" srcId="{19993562-E331-4378-BD96-599CA8C592A0}" destId="{96CC9371-BCAA-42ED-BAD3-A1E173DEE569}" srcOrd="14"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5486322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1700427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22342730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46517286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74150951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 xmlns:a16="http://schemas.microsoft.com/office/drawing/2014/main" id="{C70177A7-4E03-44B8-A2CB-D0A1D4726718}"/>
              </a:ext>
            </a:extLst>
          </p:cNvPr>
          <p:cNvSpPr>
            <a:spLocks noGrp="1"/>
          </p:cNvSpPr>
          <p:nvPr>
            <p:ph type="pic" sz="quarter" idx="14" hasCustomPrompt="1"/>
          </p:nvPr>
        </p:nvSpPr>
        <p:spPr>
          <a:xfrm>
            <a:off x="905524" y="1684641"/>
            <a:ext cx="2268000" cy="1986288"/>
          </a:xfrm>
          <a:prstGeom prst="rect">
            <a:avLst/>
          </a:prstGeom>
          <a:solidFill>
            <a:schemeClr val="bg1">
              <a:lumMod val="95000"/>
            </a:schemeClr>
          </a:solidFill>
          <a:ln w="19050">
            <a:solidFill>
              <a:schemeClr val="accent1"/>
            </a:solidFill>
          </a:ln>
        </p:spPr>
        <p:txBody>
          <a:bodyPr anchor="ct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7" name="그림 개체 틀 2">
            <a:extLst>
              <a:ext uri="{FF2B5EF4-FFF2-40B4-BE49-F238E27FC236}">
                <a16:creationId xmlns="" xmlns:a16="http://schemas.microsoft.com/office/drawing/2014/main" id="{B90BA5AE-2490-419A-9546-402D02F0F430}"/>
              </a:ext>
            </a:extLst>
          </p:cNvPr>
          <p:cNvSpPr>
            <a:spLocks noGrp="1"/>
          </p:cNvSpPr>
          <p:nvPr>
            <p:ph type="pic" sz="quarter" idx="33" hasCustomPrompt="1"/>
          </p:nvPr>
        </p:nvSpPr>
        <p:spPr>
          <a:xfrm>
            <a:off x="3603313" y="1684641"/>
            <a:ext cx="2268000" cy="1986288"/>
          </a:xfrm>
          <a:prstGeom prst="rect">
            <a:avLst/>
          </a:prstGeom>
          <a:solidFill>
            <a:schemeClr val="bg1">
              <a:lumMod val="95000"/>
            </a:schemeClr>
          </a:solidFill>
          <a:ln w="19050">
            <a:solidFill>
              <a:schemeClr val="accent2"/>
            </a:solidFill>
          </a:ln>
        </p:spPr>
        <p:txBody>
          <a:bodyPr anchor="ctr"/>
          <a:lstStyle>
            <a:lvl1pPr algn="ctr">
              <a:lnSpc>
                <a:spcPct val="100000"/>
              </a:lnSpc>
              <a:defRPr lang="ko-KR" altLang="en-US" sz="1200" dirty="0">
                <a:solidFill>
                  <a:schemeClr val="tx1">
                    <a:lumMod val="75000"/>
                    <a:lumOff val="25000"/>
                  </a:schemeClr>
                </a:solidFill>
              </a:defRPr>
            </a:lvl1pPr>
          </a:lstStyle>
          <a:p>
            <a:pPr marL="0" lvl="0" indent="0" algn="ctr">
              <a:buNone/>
            </a:pPr>
            <a:r>
              <a:rPr lang="en-US" altLang="ko-KR" dirty="0"/>
              <a:t>Place Your Picture Here</a:t>
            </a:r>
            <a:endParaRPr lang="ko-KR" altLang="en-US" dirty="0"/>
          </a:p>
        </p:txBody>
      </p:sp>
      <p:sp>
        <p:nvSpPr>
          <p:cNvPr id="12" name="그림 개체 틀 2">
            <a:extLst>
              <a:ext uri="{FF2B5EF4-FFF2-40B4-BE49-F238E27FC236}">
                <a16:creationId xmlns="" xmlns:a16="http://schemas.microsoft.com/office/drawing/2014/main" id="{7F9885DB-8EEC-4DEC-B04E-A35EA931C0FC}"/>
              </a:ext>
            </a:extLst>
          </p:cNvPr>
          <p:cNvSpPr>
            <a:spLocks noGrp="1"/>
          </p:cNvSpPr>
          <p:nvPr>
            <p:ph type="pic" sz="quarter" idx="38" hasCustomPrompt="1"/>
          </p:nvPr>
        </p:nvSpPr>
        <p:spPr>
          <a:xfrm>
            <a:off x="6301102" y="1684641"/>
            <a:ext cx="2268000" cy="1986288"/>
          </a:xfrm>
          <a:prstGeom prst="rect">
            <a:avLst/>
          </a:prstGeom>
          <a:solidFill>
            <a:schemeClr val="bg1">
              <a:lumMod val="95000"/>
            </a:schemeClr>
          </a:solidFill>
          <a:ln w="19050">
            <a:solidFill>
              <a:schemeClr val="accent3"/>
            </a:solidFill>
          </a:ln>
        </p:spPr>
        <p:txBody>
          <a:bodyPr anchor="ctr"/>
          <a:lstStyle>
            <a:lvl1pPr algn="ctr">
              <a:lnSpc>
                <a:spcPct val="100000"/>
              </a:lnSpc>
              <a:defRPr lang="ko-KR" altLang="en-US" sz="1200" dirty="0">
                <a:solidFill>
                  <a:schemeClr val="tx1">
                    <a:lumMod val="75000"/>
                    <a:lumOff val="25000"/>
                  </a:schemeClr>
                </a:solidFill>
              </a:defRPr>
            </a:lvl1pPr>
          </a:lstStyle>
          <a:p>
            <a:pPr marL="0" lvl="0" indent="0" algn="ctr">
              <a:buNone/>
            </a:pPr>
            <a:r>
              <a:rPr lang="en-US" altLang="ko-KR" dirty="0"/>
              <a:t>Place Your Picture Here</a:t>
            </a:r>
            <a:endParaRPr lang="ko-KR" altLang="en-US" dirty="0"/>
          </a:p>
        </p:txBody>
      </p:sp>
      <p:sp>
        <p:nvSpPr>
          <p:cNvPr id="13" name="그림 개체 틀 2">
            <a:extLst>
              <a:ext uri="{FF2B5EF4-FFF2-40B4-BE49-F238E27FC236}">
                <a16:creationId xmlns="" xmlns:a16="http://schemas.microsoft.com/office/drawing/2014/main" id="{F8820DFE-35B9-44E0-883B-A21DCD7C7503}"/>
              </a:ext>
            </a:extLst>
          </p:cNvPr>
          <p:cNvSpPr>
            <a:spLocks noGrp="1"/>
          </p:cNvSpPr>
          <p:nvPr>
            <p:ph type="pic" sz="quarter" idx="43" hasCustomPrompt="1"/>
          </p:nvPr>
        </p:nvSpPr>
        <p:spPr>
          <a:xfrm>
            <a:off x="9016308" y="1684641"/>
            <a:ext cx="2268000" cy="1986288"/>
          </a:xfrm>
          <a:prstGeom prst="rect">
            <a:avLst/>
          </a:prstGeom>
          <a:solidFill>
            <a:schemeClr val="bg1">
              <a:lumMod val="95000"/>
            </a:schemeClr>
          </a:solidFill>
          <a:ln w="19050">
            <a:solidFill>
              <a:schemeClr val="accent4"/>
            </a:solidFill>
          </a:ln>
        </p:spPr>
        <p:txBody>
          <a:bodyPr anchor="ctr"/>
          <a:lstStyle>
            <a:lvl1pPr algn="ctr">
              <a:lnSpc>
                <a:spcPct val="100000"/>
              </a:lnSpc>
              <a:defRPr lang="ko-KR" altLang="en-US" sz="1200" dirty="0">
                <a:solidFill>
                  <a:schemeClr val="tx1">
                    <a:lumMod val="75000"/>
                    <a:lumOff val="25000"/>
                  </a:schemeClr>
                </a:solidFill>
              </a:defRPr>
            </a:lvl1pPr>
          </a:lstStyle>
          <a:p>
            <a:pPr marL="0" lvl="0" indent="0" algn="ctr">
              <a:buNone/>
            </a:pPr>
            <a:r>
              <a:rPr lang="en-US" altLang="ko-KR" dirty="0"/>
              <a:t>Place Your Picture Here</a:t>
            </a:r>
            <a:endParaRPr lang="ko-KR" altLang="en-US" dirty="0"/>
          </a:p>
        </p:txBody>
      </p:sp>
      <p:sp>
        <p:nvSpPr>
          <p:cNvPr id="22" name="Text Placeholder 9">
            <a:extLst>
              <a:ext uri="{FF2B5EF4-FFF2-40B4-BE49-F238E27FC236}">
                <a16:creationId xmlns="" xmlns:a16="http://schemas.microsoft.com/office/drawing/2014/main" id="{4111A57B-317A-41FC-8D5B-458B4DA86DA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7" name="Group 26">
            <a:extLst>
              <a:ext uri="{FF2B5EF4-FFF2-40B4-BE49-F238E27FC236}">
                <a16:creationId xmlns="" xmlns:a16="http://schemas.microsoft.com/office/drawing/2014/main" id="{6B03E213-D4DF-4EF0-9F61-659F284976AB}"/>
              </a:ext>
            </a:extLst>
          </p:cNvPr>
          <p:cNvGrpSpPr/>
          <p:nvPr userDrawn="1"/>
        </p:nvGrpSpPr>
        <p:grpSpPr>
          <a:xfrm flipV="1">
            <a:off x="0" y="6589394"/>
            <a:ext cx="12207240" cy="169545"/>
            <a:chOff x="0" y="6646544"/>
            <a:chExt cx="9003886" cy="169545"/>
          </a:xfrm>
        </p:grpSpPr>
        <p:sp>
          <p:nvSpPr>
            <p:cNvPr id="23" name="Rectangle 22">
              <a:extLst>
                <a:ext uri="{FF2B5EF4-FFF2-40B4-BE49-F238E27FC236}">
                  <a16:creationId xmlns="" xmlns:a16="http://schemas.microsoft.com/office/drawing/2014/main" id="{EA3FE02D-42B7-4C9D-8A1E-1D89D526B2CE}"/>
                </a:ext>
              </a:extLst>
            </p:cNvPr>
            <p:cNvSpPr/>
            <p:nvPr userDrawn="1"/>
          </p:nvSpPr>
          <p:spPr>
            <a:xfrm>
              <a:off x="0" y="6724649"/>
              <a:ext cx="9003886"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98D5CB49-7A8E-4E79-8B3F-4B08186A005B}"/>
                </a:ext>
              </a:extLst>
            </p:cNvPr>
            <p:cNvSpPr/>
            <p:nvPr userDrawn="1"/>
          </p:nvSpPr>
          <p:spPr>
            <a:xfrm>
              <a:off x="0" y="6646544"/>
              <a:ext cx="9003886"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 xmlns:a16="http://schemas.microsoft.com/office/drawing/2014/main" id="{3D770D03-D2D1-48C9-8D60-8B6B995F4025}"/>
              </a:ext>
            </a:extLst>
          </p:cNvPr>
          <p:cNvSpPr/>
          <p:nvPr userDrawn="1"/>
        </p:nvSpPr>
        <p:spPr>
          <a:xfrm>
            <a:off x="9162634" y="6483782"/>
            <a:ext cx="2800767" cy="365760"/>
          </a:xfrm>
          <a:prstGeom prst="rect">
            <a:avLst/>
          </a:prstGeom>
        </p:spPr>
        <p:txBody>
          <a:bodyPr wrap="none">
            <a:spAutoFit/>
          </a:bodyPr>
          <a:lstStyle/>
          <a:p>
            <a:r>
              <a:rPr lang="en-US" dirty="0">
                <a:solidFill>
                  <a:schemeClr val="bg1"/>
                </a:solidFill>
              </a:rPr>
              <a:t>Living Sports Healthy Life</a:t>
            </a:r>
          </a:p>
        </p:txBody>
      </p:sp>
    </p:spTree>
    <p:extLst>
      <p:ext uri="{BB962C8B-B14F-4D97-AF65-F5344CB8AC3E}">
        <p14:creationId xmlns="" xmlns:p14="http://schemas.microsoft.com/office/powerpoint/2010/main" val="408708828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0" name="막힌 원호 14">
            <a:extLst>
              <a:ext uri="{FF2B5EF4-FFF2-40B4-BE49-F238E27FC236}">
                <a16:creationId xmlns="" xmlns:a16="http://schemas.microsoft.com/office/drawing/2014/main" id="{8BBD93FA-C902-44BC-A5BA-59A5998BE45C}"/>
              </a:ext>
            </a:extLst>
          </p:cNvPr>
          <p:cNvSpPr/>
          <p:nvPr userDrawn="1"/>
        </p:nvSpPr>
        <p:spPr>
          <a:xfrm>
            <a:off x="4093892" y="1736269"/>
            <a:ext cx="3960000" cy="3960000"/>
          </a:xfrm>
          <a:prstGeom prst="blockArc">
            <a:avLst>
              <a:gd name="adj1" fmla="val 13812800"/>
              <a:gd name="adj2" fmla="val 7644143"/>
              <a:gd name="adj3" fmla="val 1399"/>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nvGrpSpPr>
          <p:cNvPr id="11" name="Graphic 14">
            <a:extLst>
              <a:ext uri="{FF2B5EF4-FFF2-40B4-BE49-F238E27FC236}">
                <a16:creationId xmlns="" xmlns:a16="http://schemas.microsoft.com/office/drawing/2014/main" id="{2E342667-10AA-49D5-AE1F-137CD2CCB9D7}"/>
              </a:ext>
            </a:extLst>
          </p:cNvPr>
          <p:cNvGrpSpPr/>
          <p:nvPr userDrawn="1"/>
        </p:nvGrpSpPr>
        <p:grpSpPr>
          <a:xfrm>
            <a:off x="580088" y="2156930"/>
            <a:ext cx="4675576" cy="3677420"/>
            <a:chOff x="2444748" y="555045"/>
            <a:chExt cx="7282048" cy="5727454"/>
          </a:xfrm>
        </p:grpSpPr>
        <p:sp>
          <p:nvSpPr>
            <p:cNvPr id="12" name="Freeform: Shape 11">
              <a:extLst>
                <a:ext uri="{FF2B5EF4-FFF2-40B4-BE49-F238E27FC236}">
                  <a16:creationId xmlns="" xmlns:a16="http://schemas.microsoft.com/office/drawing/2014/main" id="{6C9C1B7D-C3CE-418C-9D63-709049FC27E0}"/>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13" name="Freeform: Shape 12">
              <a:extLst>
                <a:ext uri="{FF2B5EF4-FFF2-40B4-BE49-F238E27FC236}">
                  <a16:creationId xmlns="" xmlns:a16="http://schemas.microsoft.com/office/drawing/2014/main" id="{66DD3A80-9D01-4A09-9582-D2AE8F633F6D}"/>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14" name="Freeform: Shape 13">
              <a:extLst>
                <a:ext uri="{FF2B5EF4-FFF2-40B4-BE49-F238E27FC236}">
                  <a16:creationId xmlns="" xmlns:a16="http://schemas.microsoft.com/office/drawing/2014/main" id="{1BDD594B-BBD5-43B3-A91A-753123B90D57}"/>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15" name="Freeform: Shape 14">
              <a:extLst>
                <a:ext uri="{FF2B5EF4-FFF2-40B4-BE49-F238E27FC236}">
                  <a16:creationId xmlns="" xmlns:a16="http://schemas.microsoft.com/office/drawing/2014/main" id="{E2315B81-0243-4AF0-8FD9-D9F2016F5FC0}"/>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16" name="Freeform: Shape 15">
              <a:extLst>
                <a:ext uri="{FF2B5EF4-FFF2-40B4-BE49-F238E27FC236}">
                  <a16:creationId xmlns="" xmlns:a16="http://schemas.microsoft.com/office/drawing/2014/main" id="{15EB18CD-553D-4A06-9CD9-FE5BB3A03B8A}"/>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17" name="Freeform: Shape 16">
              <a:extLst>
                <a:ext uri="{FF2B5EF4-FFF2-40B4-BE49-F238E27FC236}">
                  <a16:creationId xmlns="" xmlns:a16="http://schemas.microsoft.com/office/drawing/2014/main" id="{041E64BB-2DFD-43AE-BCB2-02903F91BAEF}"/>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18" name="Freeform: Shape 17">
              <a:extLst>
                <a:ext uri="{FF2B5EF4-FFF2-40B4-BE49-F238E27FC236}">
                  <a16:creationId xmlns="" xmlns:a16="http://schemas.microsoft.com/office/drawing/2014/main" id="{5ACC7839-251D-4AC4-90DF-2C24A60C3AAE}"/>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9" name="Freeform: Shape 18">
              <a:extLst>
                <a:ext uri="{FF2B5EF4-FFF2-40B4-BE49-F238E27FC236}">
                  <a16:creationId xmlns="" xmlns:a16="http://schemas.microsoft.com/office/drawing/2014/main" id="{CFF6E2B2-9E41-4BAB-8E49-E2A69BA3BB62}"/>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21" name="그림 개체 틀 2">
            <a:extLst>
              <a:ext uri="{FF2B5EF4-FFF2-40B4-BE49-F238E27FC236}">
                <a16:creationId xmlns="" xmlns:a16="http://schemas.microsoft.com/office/drawing/2014/main" id="{373EB29B-D8B2-4E67-86D0-A7E8DEE9DF53}"/>
              </a:ext>
            </a:extLst>
          </p:cNvPr>
          <p:cNvSpPr>
            <a:spLocks noGrp="1"/>
          </p:cNvSpPr>
          <p:nvPr>
            <p:ph type="pic" sz="quarter" idx="42" hasCustomPrompt="1"/>
          </p:nvPr>
        </p:nvSpPr>
        <p:spPr>
          <a:xfrm>
            <a:off x="745720" y="2311004"/>
            <a:ext cx="4398848" cy="2559337"/>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22" name="Text Placeholder 9">
            <a:extLst>
              <a:ext uri="{FF2B5EF4-FFF2-40B4-BE49-F238E27FC236}">
                <a16:creationId xmlns="" xmlns:a16="http://schemas.microsoft.com/office/drawing/2014/main" id="{0A0E8F74-C84A-4E87-A4DB-96386B2C25F5}"/>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3" name="Group 22">
            <a:extLst>
              <a:ext uri="{FF2B5EF4-FFF2-40B4-BE49-F238E27FC236}">
                <a16:creationId xmlns="" xmlns:a16="http://schemas.microsoft.com/office/drawing/2014/main" id="{1C12A43D-C1F5-4390-B49E-5FBD8861E8A1}"/>
              </a:ext>
            </a:extLst>
          </p:cNvPr>
          <p:cNvGrpSpPr/>
          <p:nvPr userDrawn="1"/>
        </p:nvGrpSpPr>
        <p:grpSpPr>
          <a:xfrm flipV="1">
            <a:off x="0" y="6589394"/>
            <a:ext cx="12207240" cy="169545"/>
            <a:chOff x="0" y="6646544"/>
            <a:chExt cx="9003886" cy="169545"/>
          </a:xfrm>
        </p:grpSpPr>
        <p:sp>
          <p:nvSpPr>
            <p:cNvPr id="24" name="Rectangle 23">
              <a:extLst>
                <a:ext uri="{FF2B5EF4-FFF2-40B4-BE49-F238E27FC236}">
                  <a16:creationId xmlns="" xmlns:a16="http://schemas.microsoft.com/office/drawing/2014/main" id="{5B431CBC-18C0-4B51-88D8-2EF236882C33}"/>
                </a:ext>
              </a:extLst>
            </p:cNvPr>
            <p:cNvSpPr/>
            <p:nvPr userDrawn="1"/>
          </p:nvSpPr>
          <p:spPr>
            <a:xfrm>
              <a:off x="0" y="6724649"/>
              <a:ext cx="9003886"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C64C95D7-63F7-4F73-9BB1-8F284217E91C}"/>
                </a:ext>
              </a:extLst>
            </p:cNvPr>
            <p:cNvSpPr/>
            <p:nvPr userDrawn="1"/>
          </p:nvSpPr>
          <p:spPr>
            <a:xfrm>
              <a:off x="0" y="6646544"/>
              <a:ext cx="9003886"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 xmlns:a16="http://schemas.microsoft.com/office/drawing/2014/main" id="{57E6A7A2-8B51-48FF-A13A-1C46967E3EB3}"/>
              </a:ext>
            </a:extLst>
          </p:cNvPr>
          <p:cNvSpPr/>
          <p:nvPr userDrawn="1"/>
        </p:nvSpPr>
        <p:spPr>
          <a:xfrm>
            <a:off x="9162634" y="6483782"/>
            <a:ext cx="2800767" cy="365760"/>
          </a:xfrm>
          <a:prstGeom prst="rect">
            <a:avLst/>
          </a:prstGeom>
        </p:spPr>
        <p:txBody>
          <a:bodyPr wrap="none">
            <a:spAutoFit/>
          </a:bodyPr>
          <a:lstStyle/>
          <a:p>
            <a:r>
              <a:rPr lang="en-US" dirty="0">
                <a:solidFill>
                  <a:schemeClr val="bg1"/>
                </a:solidFill>
              </a:rPr>
              <a:t>Living Sports Healthy Life</a:t>
            </a:r>
          </a:p>
        </p:txBody>
      </p:sp>
    </p:spTree>
    <p:extLst>
      <p:ext uri="{BB962C8B-B14F-4D97-AF65-F5344CB8AC3E}">
        <p14:creationId xmlns="" xmlns:p14="http://schemas.microsoft.com/office/powerpoint/2010/main" val="65201153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Image slide layout">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 xmlns:a16="http://schemas.microsoft.com/office/drawing/2014/main" id="{A65C28F1-592D-4143-ABAD-910376B19CFF}"/>
              </a:ext>
            </a:extLst>
          </p:cNvPr>
          <p:cNvSpPr/>
          <p:nvPr userDrawn="1"/>
        </p:nvSpPr>
        <p:spPr>
          <a:xfrm>
            <a:off x="6643991" y="0"/>
            <a:ext cx="369813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그림 개체 틀 2">
            <a:extLst>
              <a:ext uri="{FF2B5EF4-FFF2-40B4-BE49-F238E27FC236}">
                <a16:creationId xmlns="" xmlns:a16="http://schemas.microsoft.com/office/drawing/2014/main" id="{3269F874-2185-4FFF-8F71-140FD1A5A0C6}"/>
              </a:ext>
            </a:extLst>
          </p:cNvPr>
          <p:cNvSpPr>
            <a:spLocks noGrp="1"/>
          </p:cNvSpPr>
          <p:nvPr>
            <p:ph type="pic" sz="quarter" idx="14" hasCustomPrompt="1"/>
          </p:nvPr>
        </p:nvSpPr>
        <p:spPr>
          <a:xfrm>
            <a:off x="648128" y="853390"/>
            <a:ext cx="5995863" cy="3130826"/>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marL="0" lvl="0" algn="ctr"/>
            <a:r>
              <a:rPr lang="en-US" altLang="ko-KR" dirty="0"/>
              <a:t>Place Your Picture Here </a:t>
            </a:r>
          </a:p>
        </p:txBody>
      </p:sp>
      <p:sp>
        <p:nvSpPr>
          <p:cNvPr id="78" name="그림 개체 틀 2">
            <a:extLst>
              <a:ext uri="{FF2B5EF4-FFF2-40B4-BE49-F238E27FC236}">
                <a16:creationId xmlns="" xmlns:a16="http://schemas.microsoft.com/office/drawing/2014/main" id="{7C68091A-0EDD-450A-9532-701CA57CA499}"/>
              </a:ext>
            </a:extLst>
          </p:cNvPr>
          <p:cNvSpPr>
            <a:spLocks noGrp="1"/>
          </p:cNvSpPr>
          <p:nvPr>
            <p:ph type="pic" sz="quarter" idx="15" hasCustomPrompt="1"/>
          </p:nvPr>
        </p:nvSpPr>
        <p:spPr>
          <a:xfrm>
            <a:off x="6643992" y="2306935"/>
            <a:ext cx="1848255" cy="1677281"/>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 </a:t>
            </a:r>
          </a:p>
        </p:txBody>
      </p:sp>
      <p:sp>
        <p:nvSpPr>
          <p:cNvPr id="79" name="그림 개체 틀 2">
            <a:extLst>
              <a:ext uri="{FF2B5EF4-FFF2-40B4-BE49-F238E27FC236}">
                <a16:creationId xmlns="" xmlns:a16="http://schemas.microsoft.com/office/drawing/2014/main" id="{8D2A51E8-6E77-4B9C-BA4A-73DA739F7C40}"/>
              </a:ext>
            </a:extLst>
          </p:cNvPr>
          <p:cNvSpPr>
            <a:spLocks noGrp="1"/>
          </p:cNvSpPr>
          <p:nvPr>
            <p:ph type="pic" sz="quarter" idx="16" hasCustomPrompt="1"/>
          </p:nvPr>
        </p:nvSpPr>
        <p:spPr>
          <a:xfrm>
            <a:off x="10343745" y="2306933"/>
            <a:ext cx="1848255" cy="1677281"/>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 </a:t>
            </a:r>
          </a:p>
        </p:txBody>
      </p:sp>
      <p:sp>
        <p:nvSpPr>
          <p:cNvPr id="80" name="그림 개체 틀 2">
            <a:extLst>
              <a:ext uri="{FF2B5EF4-FFF2-40B4-BE49-F238E27FC236}">
                <a16:creationId xmlns="" xmlns:a16="http://schemas.microsoft.com/office/drawing/2014/main" id="{CA10DD2B-76AB-41C7-B0A3-C8147C247B59}"/>
              </a:ext>
            </a:extLst>
          </p:cNvPr>
          <p:cNvSpPr>
            <a:spLocks noGrp="1"/>
          </p:cNvSpPr>
          <p:nvPr>
            <p:ph type="pic" sz="quarter" idx="17" hasCustomPrompt="1"/>
          </p:nvPr>
        </p:nvSpPr>
        <p:spPr>
          <a:xfrm>
            <a:off x="8493868" y="2306933"/>
            <a:ext cx="1848255" cy="1677281"/>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 </a:t>
            </a:r>
          </a:p>
        </p:txBody>
      </p:sp>
    </p:spTree>
    <p:extLst>
      <p:ext uri="{BB962C8B-B14F-4D97-AF65-F5344CB8AC3E}">
        <p14:creationId xmlns="" xmlns:p14="http://schemas.microsoft.com/office/powerpoint/2010/main" val="239350462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slide layout">
    <p:bg>
      <p:bgPr>
        <a:solidFill>
          <a:schemeClr val="bg1"/>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 xmlns:a16="http://schemas.microsoft.com/office/drawing/2014/main" id="{107E2758-DA4A-4008-80CB-93DDF97EEA84}"/>
              </a:ext>
            </a:extLst>
          </p:cNvPr>
          <p:cNvSpPr/>
          <p:nvPr userDrawn="1"/>
        </p:nvSpPr>
        <p:spPr>
          <a:xfrm>
            <a:off x="6096000" y="1134290"/>
            <a:ext cx="5529944" cy="2749733"/>
          </a:xfrm>
          <a:prstGeom prst="frame">
            <a:avLst>
              <a:gd name="adj1" fmla="val 13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그림 개체 틀 2">
            <a:extLst>
              <a:ext uri="{FF2B5EF4-FFF2-40B4-BE49-F238E27FC236}">
                <a16:creationId xmlns="" xmlns:a16="http://schemas.microsoft.com/office/drawing/2014/main" id="{5BCE13DB-8AC7-4602-9142-AE7EF8EAB5B4}"/>
              </a:ext>
            </a:extLst>
          </p:cNvPr>
          <p:cNvSpPr>
            <a:spLocks noGrp="1"/>
          </p:cNvSpPr>
          <p:nvPr>
            <p:ph type="pic" sz="quarter" idx="15" hasCustomPrompt="1"/>
          </p:nvPr>
        </p:nvSpPr>
        <p:spPr>
          <a:xfrm>
            <a:off x="8299269" y="-1"/>
            <a:ext cx="3017520" cy="3648891"/>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marL="0" lvl="0" algn="ctr"/>
            <a:r>
              <a:rPr lang="en-US" altLang="ko-KR" dirty="0"/>
              <a:t>Place Your Picture Here </a:t>
            </a:r>
          </a:p>
        </p:txBody>
      </p:sp>
      <p:grpSp>
        <p:nvGrpSpPr>
          <p:cNvPr id="6" name="Group 5">
            <a:extLst>
              <a:ext uri="{FF2B5EF4-FFF2-40B4-BE49-F238E27FC236}">
                <a16:creationId xmlns="" xmlns:a16="http://schemas.microsoft.com/office/drawing/2014/main" id="{2B76B27C-3701-4740-8C3F-DAADD15CA2A0}"/>
              </a:ext>
            </a:extLst>
          </p:cNvPr>
          <p:cNvGrpSpPr/>
          <p:nvPr userDrawn="1"/>
        </p:nvGrpSpPr>
        <p:grpSpPr>
          <a:xfrm>
            <a:off x="1381145" y="804634"/>
            <a:ext cx="3105562" cy="5470923"/>
            <a:chOff x="8361959" y="779589"/>
            <a:chExt cx="3105562" cy="5470923"/>
          </a:xfrm>
        </p:grpSpPr>
        <p:sp>
          <p:nvSpPr>
            <p:cNvPr id="10" name="Rectangle: Rounded Corners 9">
              <a:extLst>
                <a:ext uri="{FF2B5EF4-FFF2-40B4-BE49-F238E27FC236}">
                  <a16:creationId xmlns="" xmlns:a16="http://schemas.microsoft.com/office/drawing/2014/main" id="{218A29C6-522E-4C89-A30E-BD508F86809A}"/>
                </a:ext>
              </a:extLst>
            </p:cNvPr>
            <p:cNvSpPr>
              <a:spLocks noChangeAspect="1"/>
            </p:cNvSpPr>
            <p:nvPr/>
          </p:nvSpPr>
          <p:spPr>
            <a:xfrm>
              <a:off x="8455824" y="1828310"/>
              <a:ext cx="2926080" cy="3383280"/>
            </a:xfrm>
            <a:prstGeom prst="roundRect">
              <a:avLst>
                <a:gd name="adj" fmla="val 15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 xmlns:a16="http://schemas.microsoft.com/office/drawing/2014/main" id="{55C6EF15-A113-46BF-A3FD-9ED0AECA0F0B}"/>
                </a:ext>
              </a:extLst>
            </p:cNvPr>
            <p:cNvSpPr>
              <a:spLocks noChangeAspect="1"/>
            </p:cNvSpPr>
            <p:nvPr/>
          </p:nvSpPr>
          <p:spPr>
            <a:xfrm>
              <a:off x="8537786" y="1923078"/>
              <a:ext cx="2762157" cy="3193745"/>
            </a:xfrm>
            <a:prstGeom prst="roundRect">
              <a:avLst>
                <a:gd name="adj" fmla="val 1384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Top Corners Rounded 11">
              <a:extLst>
                <a:ext uri="{FF2B5EF4-FFF2-40B4-BE49-F238E27FC236}">
                  <a16:creationId xmlns="" xmlns:a16="http://schemas.microsoft.com/office/drawing/2014/main" id="{E1F5221F-700F-4525-A56B-E8E5A4347E50}"/>
                </a:ext>
              </a:extLst>
            </p:cNvPr>
            <p:cNvSpPr/>
            <p:nvPr/>
          </p:nvSpPr>
          <p:spPr>
            <a:xfrm rot="16200000">
              <a:off x="7824331" y="3501414"/>
              <a:ext cx="1178352" cy="103095"/>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Top Corners Rounded 12">
              <a:extLst>
                <a:ext uri="{FF2B5EF4-FFF2-40B4-BE49-F238E27FC236}">
                  <a16:creationId xmlns="" xmlns:a16="http://schemas.microsoft.com/office/drawing/2014/main" id="{62C8DEB2-6EC5-4889-9FF8-8E451FCEFB1F}"/>
                </a:ext>
              </a:extLst>
            </p:cNvPr>
            <p:cNvSpPr/>
            <p:nvPr/>
          </p:nvSpPr>
          <p:spPr>
            <a:xfrm rot="5400000">
              <a:off x="11202840" y="2822478"/>
              <a:ext cx="438011" cy="91350"/>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Top Corners Rounded 13">
              <a:extLst>
                <a:ext uri="{FF2B5EF4-FFF2-40B4-BE49-F238E27FC236}">
                  <a16:creationId xmlns="" xmlns:a16="http://schemas.microsoft.com/office/drawing/2014/main" id="{17A474DB-2ED4-42C3-B7AF-4FE964E3B4E6}"/>
                </a:ext>
              </a:extLst>
            </p:cNvPr>
            <p:cNvSpPr/>
            <p:nvPr/>
          </p:nvSpPr>
          <p:spPr>
            <a:xfrm rot="5400000">
              <a:off x="11095797" y="3520197"/>
              <a:ext cx="630643" cy="69897"/>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 xmlns:a16="http://schemas.microsoft.com/office/drawing/2014/main" id="{5AF370C4-C890-48D0-AFCE-F4F6448CA2D4}"/>
                </a:ext>
              </a:extLst>
            </p:cNvPr>
            <p:cNvSpPr/>
            <p:nvPr/>
          </p:nvSpPr>
          <p:spPr>
            <a:xfrm>
              <a:off x="8746076" y="779589"/>
              <a:ext cx="2318640" cy="1088185"/>
            </a:xfrm>
            <a:custGeom>
              <a:avLst/>
              <a:gdLst>
                <a:gd name="connsiteX0" fmla="*/ 1136898 w 2318640"/>
                <a:gd name="connsiteY0" fmla="*/ 0 h 1088411"/>
                <a:gd name="connsiteX1" fmla="*/ 1159320 w 2318640"/>
                <a:gd name="connsiteY1" fmla="*/ 226 h 1088411"/>
                <a:gd name="connsiteX2" fmla="*/ 1181742 w 2318640"/>
                <a:gd name="connsiteY2" fmla="*/ 0 h 1088411"/>
                <a:gd name="connsiteX3" fmla="*/ 1197897 w 2318640"/>
                <a:gd name="connsiteY3" fmla="*/ 357 h 1088411"/>
                <a:gd name="connsiteX4" fmla="*/ 1197897 w 2318640"/>
                <a:gd name="connsiteY4" fmla="*/ 614 h 1088411"/>
                <a:gd name="connsiteX5" fmla="*/ 1460537 w 2318640"/>
                <a:gd name="connsiteY5" fmla="*/ 3260 h 1088411"/>
                <a:gd name="connsiteX6" fmla="*/ 1812913 w 2318640"/>
                <a:gd name="connsiteY6" fmla="*/ 31875 h 1088411"/>
                <a:gd name="connsiteX7" fmla="*/ 2061087 w 2318640"/>
                <a:gd name="connsiteY7" fmla="*/ 277475 h 1088411"/>
                <a:gd name="connsiteX8" fmla="*/ 2318640 w 2318640"/>
                <a:gd name="connsiteY8" fmla="*/ 1088411 h 1088411"/>
                <a:gd name="connsiteX9" fmla="*/ 2043057 w 2318640"/>
                <a:gd name="connsiteY9" fmla="*/ 1053860 h 1088411"/>
                <a:gd name="connsiteX10" fmla="*/ 1197897 w 2318640"/>
                <a:gd name="connsiteY10" fmla="*/ 1053860 h 1088411"/>
                <a:gd name="connsiteX11" fmla="*/ 1120743 w 2318640"/>
                <a:gd name="connsiteY11" fmla="*/ 1053860 h 1088411"/>
                <a:gd name="connsiteX12" fmla="*/ 275583 w 2318640"/>
                <a:gd name="connsiteY12" fmla="*/ 1053860 h 1088411"/>
                <a:gd name="connsiteX13" fmla="*/ 0 w 2318640"/>
                <a:gd name="connsiteY13" fmla="*/ 1088411 h 1088411"/>
                <a:gd name="connsiteX14" fmla="*/ 257553 w 2318640"/>
                <a:gd name="connsiteY14" fmla="*/ 277475 h 1088411"/>
                <a:gd name="connsiteX15" fmla="*/ 505727 w 2318640"/>
                <a:gd name="connsiteY15" fmla="*/ 31875 h 1088411"/>
                <a:gd name="connsiteX16" fmla="*/ 858103 w 2318640"/>
                <a:gd name="connsiteY16" fmla="*/ 3260 h 1088411"/>
                <a:gd name="connsiteX17" fmla="*/ 1120743 w 2318640"/>
                <a:gd name="connsiteY17" fmla="*/ 614 h 1088411"/>
                <a:gd name="connsiteX18" fmla="*/ 1120743 w 2318640"/>
                <a:gd name="connsiteY18" fmla="*/ 357 h 1088411"/>
                <a:gd name="connsiteX0" fmla="*/ 1120743 w 2318640"/>
                <a:gd name="connsiteY0" fmla="*/ 357 h 1088411"/>
                <a:gd name="connsiteX1" fmla="*/ 1159320 w 2318640"/>
                <a:gd name="connsiteY1" fmla="*/ 226 h 1088411"/>
                <a:gd name="connsiteX2" fmla="*/ 1181742 w 2318640"/>
                <a:gd name="connsiteY2" fmla="*/ 0 h 1088411"/>
                <a:gd name="connsiteX3" fmla="*/ 1197897 w 2318640"/>
                <a:gd name="connsiteY3" fmla="*/ 357 h 1088411"/>
                <a:gd name="connsiteX4" fmla="*/ 1197897 w 2318640"/>
                <a:gd name="connsiteY4" fmla="*/ 614 h 1088411"/>
                <a:gd name="connsiteX5" fmla="*/ 1460537 w 2318640"/>
                <a:gd name="connsiteY5" fmla="*/ 3260 h 1088411"/>
                <a:gd name="connsiteX6" fmla="*/ 1812913 w 2318640"/>
                <a:gd name="connsiteY6" fmla="*/ 31875 h 1088411"/>
                <a:gd name="connsiteX7" fmla="*/ 2061087 w 2318640"/>
                <a:gd name="connsiteY7" fmla="*/ 277475 h 1088411"/>
                <a:gd name="connsiteX8" fmla="*/ 2318640 w 2318640"/>
                <a:gd name="connsiteY8" fmla="*/ 1088411 h 1088411"/>
                <a:gd name="connsiteX9" fmla="*/ 2043057 w 2318640"/>
                <a:gd name="connsiteY9" fmla="*/ 1053860 h 1088411"/>
                <a:gd name="connsiteX10" fmla="*/ 1197897 w 2318640"/>
                <a:gd name="connsiteY10" fmla="*/ 1053860 h 1088411"/>
                <a:gd name="connsiteX11" fmla="*/ 1120743 w 2318640"/>
                <a:gd name="connsiteY11" fmla="*/ 1053860 h 1088411"/>
                <a:gd name="connsiteX12" fmla="*/ 275583 w 2318640"/>
                <a:gd name="connsiteY12" fmla="*/ 1053860 h 1088411"/>
                <a:gd name="connsiteX13" fmla="*/ 0 w 2318640"/>
                <a:gd name="connsiteY13" fmla="*/ 1088411 h 1088411"/>
                <a:gd name="connsiteX14" fmla="*/ 257553 w 2318640"/>
                <a:gd name="connsiteY14" fmla="*/ 277475 h 1088411"/>
                <a:gd name="connsiteX15" fmla="*/ 505727 w 2318640"/>
                <a:gd name="connsiteY15" fmla="*/ 31875 h 1088411"/>
                <a:gd name="connsiteX16" fmla="*/ 858103 w 2318640"/>
                <a:gd name="connsiteY16" fmla="*/ 3260 h 1088411"/>
                <a:gd name="connsiteX17" fmla="*/ 1120743 w 2318640"/>
                <a:gd name="connsiteY17" fmla="*/ 614 h 1088411"/>
                <a:gd name="connsiteX18" fmla="*/ 1120743 w 2318640"/>
                <a:gd name="connsiteY18" fmla="*/ 357 h 1088411"/>
                <a:gd name="connsiteX0" fmla="*/ 1120743 w 2318640"/>
                <a:gd name="connsiteY0" fmla="*/ 614 h 1088411"/>
                <a:gd name="connsiteX1" fmla="*/ 1159320 w 2318640"/>
                <a:gd name="connsiteY1" fmla="*/ 226 h 1088411"/>
                <a:gd name="connsiteX2" fmla="*/ 1181742 w 2318640"/>
                <a:gd name="connsiteY2" fmla="*/ 0 h 1088411"/>
                <a:gd name="connsiteX3" fmla="*/ 1197897 w 2318640"/>
                <a:gd name="connsiteY3" fmla="*/ 357 h 1088411"/>
                <a:gd name="connsiteX4" fmla="*/ 1197897 w 2318640"/>
                <a:gd name="connsiteY4" fmla="*/ 614 h 1088411"/>
                <a:gd name="connsiteX5" fmla="*/ 1460537 w 2318640"/>
                <a:gd name="connsiteY5" fmla="*/ 3260 h 1088411"/>
                <a:gd name="connsiteX6" fmla="*/ 1812913 w 2318640"/>
                <a:gd name="connsiteY6" fmla="*/ 31875 h 1088411"/>
                <a:gd name="connsiteX7" fmla="*/ 2061087 w 2318640"/>
                <a:gd name="connsiteY7" fmla="*/ 277475 h 1088411"/>
                <a:gd name="connsiteX8" fmla="*/ 2318640 w 2318640"/>
                <a:gd name="connsiteY8" fmla="*/ 1088411 h 1088411"/>
                <a:gd name="connsiteX9" fmla="*/ 2043057 w 2318640"/>
                <a:gd name="connsiteY9" fmla="*/ 1053860 h 1088411"/>
                <a:gd name="connsiteX10" fmla="*/ 1197897 w 2318640"/>
                <a:gd name="connsiteY10" fmla="*/ 1053860 h 1088411"/>
                <a:gd name="connsiteX11" fmla="*/ 1120743 w 2318640"/>
                <a:gd name="connsiteY11" fmla="*/ 1053860 h 1088411"/>
                <a:gd name="connsiteX12" fmla="*/ 275583 w 2318640"/>
                <a:gd name="connsiteY12" fmla="*/ 1053860 h 1088411"/>
                <a:gd name="connsiteX13" fmla="*/ 0 w 2318640"/>
                <a:gd name="connsiteY13" fmla="*/ 1088411 h 1088411"/>
                <a:gd name="connsiteX14" fmla="*/ 257553 w 2318640"/>
                <a:gd name="connsiteY14" fmla="*/ 277475 h 1088411"/>
                <a:gd name="connsiteX15" fmla="*/ 505727 w 2318640"/>
                <a:gd name="connsiteY15" fmla="*/ 31875 h 1088411"/>
                <a:gd name="connsiteX16" fmla="*/ 858103 w 2318640"/>
                <a:gd name="connsiteY16" fmla="*/ 3260 h 1088411"/>
                <a:gd name="connsiteX17" fmla="*/ 1120743 w 2318640"/>
                <a:gd name="connsiteY17" fmla="*/ 614 h 1088411"/>
                <a:gd name="connsiteX0" fmla="*/ 1120743 w 2318640"/>
                <a:gd name="connsiteY0" fmla="*/ 614 h 1088411"/>
                <a:gd name="connsiteX1" fmla="*/ 1159320 w 2318640"/>
                <a:gd name="connsiteY1" fmla="*/ 226 h 1088411"/>
                <a:gd name="connsiteX2" fmla="*/ 1181742 w 2318640"/>
                <a:gd name="connsiteY2" fmla="*/ 0 h 1088411"/>
                <a:gd name="connsiteX3" fmla="*/ 1197897 w 2318640"/>
                <a:gd name="connsiteY3" fmla="*/ 357 h 1088411"/>
                <a:gd name="connsiteX4" fmla="*/ 1460537 w 2318640"/>
                <a:gd name="connsiteY4" fmla="*/ 3260 h 1088411"/>
                <a:gd name="connsiteX5" fmla="*/ 1812913 w 2318640"/>
                <a:gd name="connsiteY5" fmla="*/ 31875 h 1088411"/>
                <a:gd name="connsiteX6" fmla="*/ 2061087 w 2318640"/>
                <a:gd name="connsiteY6" fmla="*/ 277475 h 1088411"/>
                <a:gd name="connsiteX7" fmla="*/ 2318640 w 2318640"/>
                <a:gd name="connsiteY7" fmla="*/ 1088411 h 1088411"/>
                <a:gd name="connsiteX8" fmla="*/ 2043057 w 2318640"/>
                <a:gd name="connsiteY8" fmla="*/ 1053860 h 1088411"/>
                <a:gd name="connsiteX9" fmla="*/ 1197897 w 2318640"/>
                <a:gd name="connsiteY9" fmla="*/ 1053860 h 1088411"/>
                <a:gd name="connsiteX10" fmla="*/ 1120743 w 2318640"/>
                <a:gd name="connsiteY10" fmla="*/ 1053860 h 1088411"/>
                <a:gd name="connsiteX11" fmla="*/ 275583 w 2318640"/>
                <a:gd name="connsiteY11" fmla="*/ 1053860 h 1088411"/>
                <a:gd name="connsiteX12" fmla="*/ 0 w 2318640"/>
                <a:gd name="connsiteY12" fmla="*/ 1088411 h 1088411"/>
                <a:gd name="connsiteX13" fmla="*/ 257553 w 2318640"/>
                <a:gd name="connsiteY13" fmla="*/ 277475 h 1088411"/>
                <a:gd name="connsiteX14" fmla="*/ 505727 w 2318640"/>
                <a:gd name="connsiteY14" fmla="*/ 31875 h 1088411"/>
                <a:gd name="connsiteX15" fmla="*/ 858103 w 2318640"/>
                <a:gd name="connsiteY15" fmla="*/ 3260 h 1088411"/>
                <a:gd name="connsiteX16" fmla="*/ 1120743 w 2318640"/>
                <a:gd name="connsiteY16" fmla="*/ 614 h 1088411"/>
                <a:gd name="connsiteX0" fmla="*/ 1120743 w 2318640"/>
                <a:gd name="connsiteY0" fmla="*/ 614 h 1088411"/>
                <a:gd name="connsiteX1" fmla="*/ 1159320 w 2318640"/>
                <a:gd name="connsiteY1" fmla="*/ 226 h 1088411"/>
                <a:gd name="connsiteX2" fmla="*/ 1181742 w 2318640"/>
                <a:gd name="connsiteY2" fmla="*/ 0 h 1088411"/>
                <a:gd name="connsiteX3" fmla="*/ 1460537 w 2318640"/>
                <a:gd name="connsiteY3" fmla="*/ 3260 h 1088411"/>
                <a:gd name="connsiteX4" fmla="*/ 1812913 w 2318640"/>
                <a:gd name="connsiteY4" fmla="*/ 31875 h 1088411"/>
                <a:gd name="connsiteX5" fmla="*/ 2061087 w 2318640"/>
                <a:gd name="connsiteY5" fmla="*/ 277475 h 1088411"/>
                <a:gd name="connsiteX6" fmla="*/ 2318640 w 2318640"/>
                <a:gd name="connsiteY6" fmla="*/ 1088411 h 1088411"/>
                <a:gd name="connsiteX7" fmla="*/ 2043057 w 2318640"/>
                <a:gd name="connsiteY7" fmla="*/ 1053860 h 1088411"/>
                <a:gd name="connsiteX8" fmla="*/ 1197897 w 2318640"/>
                <a:gd name="connsiteY8" fmla="*/ 1053860 h 1088411"/>
                <a:gd name="connsiteX9" fmla="*/ 1120743 w 2318640"/>
                <a:gd name="connsiteY9" fmla="*/ 1053860 h 1088411"/>
                <a:gd name="connsiteX10" fmla="*/ 275583 w 2318640"/>
                <a:gd name="connsiteY10" fmla="*/ 1053860 h 1088411"/>
                <a:gd name="connsiteX11" fmla="*/ 0 w 2318640"/>
                <a:gd name="connsiteY11" fmla="*/ 1088411 h 1088411"/>
                <a:gd name="connsiteX12" fmla="*/ 257553 w 2318640"/>
                <a:gd name="connsiteY12" fmla="*/ 277475 h 1088411"/>
                <a:gd name="connsiteX13" fmla="*/ 505727 w 2318640"/>
                <a:gd name="connsiteY13" fmla="*/ 31875 h 1088411"/>
                <a:gd name="connsiteX14" fmla="*/ 858103 w 2318640"/>
                <a:gd name="connsiteY14" fmla="*/ 3260 h 1088411"/>
                <a:gd name="connsiteX15" fmla="*/ 1120743 w 2318640"/>
                <a:gd name="connsiteY15" fmla="*/ 614 h 1088411"/>
                <a:gd name="connsiteX0" fmla="*/ 1120743 w 2318640"/>
                <a:gd name="connsiteY0" fmla="*/ 388 h 1088185"/>
                <a:gd name="connsiteX1" fmla="*/ 1159320 w 2318640"/>
                <a:gd name="connsiteY1" fmla="*/ 0 h 1088185"/>
                <a:gd name="connsiteX2" fmla="*/ 1460537 w 2318640"/>
                <a:gd name="connsiteY2" fmla="*/ 3034 h 1088185"/>
                <a:gd name="connsiteX3" fmla="*/ 1812913 w 2318640"/>
                <a:gd name="connsiteY3" fmla="*/ 31649 h 1088185"/>
                <a:gd name="connsiteX4" fmla="*/ 2061087 w 2318640"/>
                <a:gd name="connsiteY4" fmla="*/ 277249 h 1088185"/>
                <a:gd name="connsiteX5" fmla="*/ 2318640 w 2318640"/>
                <a:gd name="connsiteY5" fmla="*/ 1088185 h 1088185"/>
                <a:gd name="connsiteX6" fmla="*/ 2043057 w 2318640"/>
                <a:gd name="connsiteY6" fmla="*/ 1053634 h 1088185"/>
                <a:gd name="connsiteX7" fmla="*/ 1197897 w 2318640"/>
                <a:gd name="connsiteY7" fmla="*/ 1053634 h 1088185"/>
                <a:gd name="connsiteX8" fmla="*/ 1120743 w 2318640"/>
                <a:gd name="connsiteY8" fmla="*/ 1053634 h 1088185"/>
                <a:gd name="connsiteX9" fmla="*/ 275583 w 2318640"/>
                <a:gd name="connsiteY9" fmla="*/ 1053634 h 1088185"/>
                <a:gd name="connsiteX10" fmla="*/ 0 w 2318640"/>
                <a:gd name="connsiteY10" fmla="*/ 1088185 h 1088185"/>
                <a:gd name="connsiteX11" fmla="*/ 257553 w 2318640"/>
                <a:gd name="connsiteY11" fmla="*/ 277249 h 1088185"/>
                <a:gd name="connsiteX12" fmla="*/ 505727 w 2318640"/>
                <a:gd name="connsiteY12" fmla="*/ 31649 h 1088185"/>
                <a:gd name="connsiteX13" fmla="*/ 858103 w 2318640"/>
                <a:gd name="connsiteY13" fmla="*/ 3034 h 1088185"/>
                <a:gd name="connsiteX14" fmla="*/ 1120743 w 2318640"/>
                <a:gd name="connsiteY14" fmla="*/ 388 h 1088185"/>
                <a:gd name="connsiteX0" fmla="*/ 858103 w 2318640"/>
                <a:gd name="connsiteY0" fmla="*/ 3034 h 1088185"/>
                <a:gd name="connsiteX1" fmla="*/ 1159320 w 2318640"/>
                <a:gd name="connsiteY1" fmla="*/ 0 h 1088185"/>
                <a:gd name="connsiteX2" fmla="*/ 1460537 w 2318640"/>
                <a:gd name="connsiteY2" fmla="*/ 3034 h 1088185"/>
                <a:gd name="connsiteX3" fmla="*/ 1812913 w 2318640"/>
                <a:gd name="connsiteY3" fmla="*/ 31649 h 1088185"/>
                <a:gd name="connsiteX4" fmla="*/ 2061087 w 2318640"/>
                <a:gd name="connsiteY4" fmla="*/ 277249 h 1088185"/>
                <a:gd name="connsiteX5" fmla="*/ 2318640 w 2318640"/>
                <a:gd name="connsiteY5" fmla="*/ 1088185 h 1088185"/>
                <a:gd name="connsiteX6" fmla="*/ 2043057 w 2318640"/>
                <a:gd name="connsiteY6" fmla="*/ 1053634 h 1088185"/>
                <a:gd name="connsiteX7" fmla="*/ 1197897 w 2318640"/>
                <a:gd name="connsiteY7" fmla="*/ 1053634 h 1088185"/>
                <a:gd name="connsiteX8" fmla="*/ 1120743 w 2318640"/>
                <a:gd name="connsiteY8" fmla="*/ 1053634 h 1088185"/>
                <a:gd name="connsiteX9" fmla="*/ 275583 w 2318640"/>
                <a:gd name="connsiteY9" fmla="*/ 1053634 h 1088185"/>
                <a:gd name="connsiteX10" fmla="*/ 0 w 2318640"/>
                <a:gd name="connsiteY10" fmla="*/ 1088185 h 1088185"/>
                <a:gd name="connsiteX11" fmla="*/ 257553 w 2318640"/>
                <a:gd name="connsiteY11" fmla="*/ 277249 h 1088185"/>
                <a:gd name="connsiteX12" fmla="*/ 505727 w 2318640"/>
                <a:gd name="connsiteY12" fmla="*/ 31649 h 1088185"/>
                <a:gd name="connsiteX13" fmla="*/ 858103 w 2318640"/>
                <a:gd name="connsiteY13" fmla="*/ 3034 h 1088185"/>
                <a:gd name="connsiteX0" fmla="*/ 858103 w 2318640"/>
                <a:gd name="connsiteY0" fmla="*/ 3034 h 1088185"/>
                <a:gd name="connsiteX1" fmla="*/ 1159320 w 2318640"/>
                <a:gd name="connsiteY1" fmla="*/ 0 h 1088185"/>
                <a:gd name="connsiteX2" fmla="*/ 1460537 w 2318640"/>
                <a:gd name="connsiteY2" fmla="*/ 3034 h 1088185"/>
                <a:gd name="connsiteX3" fmla="*/ 1812913 w 2318640"/>
                <a:gd name="connsiteY3" fmla="*/ 31649 h 1088185"/>
                <a:gd name="connsiteX4" fmla="*/ 2061087 w 2318640"/>
                <a:gd name="connsiteY4" fmla="*/ 277249 h 1088185"/>
                <a:gd name="connsiteX5" fmla="*/ 2318640 w 2318640"/>
                <a:gd name="connsiteY5" fmla="*/ 1088185 h 1088185"/>
                <a:gd name="connsiteX6" fmla="*/ 2043057 w 2318640"/>
                <a:gd name="connsiteY6" fmla="*/ 1053634 h 1088185"/>
                <a:gd name="connsiteX7" fmla="*/ 1197897 w 2318640"/>
                <a:gd name="connsiteY7" fmla="*/ 1053634 h 1088185"/>
                <a:gd name="connsiteX8" fmla="*/ 1120743 w 2318640"/>
                <a:gd name="connsiteY8" fmla="*/ 1053634 h 1088185"/>
                <a:gd name="connsiteX9" fmla="*/ 275583 w 2318640"/>
                <a:gd name="connsiteY9" fmla="*/ 1053634 h 1088185"/>
                <a:gd name="connsiteX10" fmla="*/ 0 w 2318640"/>
                <a:gd name="connsiteY10" fmla="*/ 1088185 h 1088185"/>
                <a:gd name="connsiteX11" fmla="*/ 257553 w 2318640"/>
                <a:gd name="connsiteY11" fmla="*/ 277249 h 1088185"/>
                <a:gd name="connsiteX12" fmla="*/ 505727 w 2318640"/>
                <a:gd name="connsiteY12" fmla="*/ 31649 h 1088185"/>
                <a:gd name="connsiteX13" fmla="*/ 858103 w 2318640"/>
                <a:gd name="connsiteY13" fmla="*/ 3034 h 1088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8640" h="1088185">
                  <a:moveTo>
                    <a:pt x="858103" y="3034"/>
                  </a:moveTo>
                  <a:lnTo>
                    <a:pt x="1159320" y="0"/>
                  </a:lnTo>
                  <a:lnTo>
                    <a:pt x="1460537" y="3034"/>
                  </a:lnTo>
                  <a:cubicBezTo>
                    <a:pt x="1572280" y="7501"/>
                    <a:pt x="1688813" y="16195"/>
                    <a:pt x="1812913" y="31649"/>
                  </a:cubicBezTo>
                  <a:cubicBezTo>
                    <a:pt x="2006913" y="54831"/>
                    <a:pt x="2061087" y="137340"/>
                    <a:pt x="2061087" y="277249"/>
                  </a:cubicBezTo>
                  <a:cubicBezTo>
                    <a:pt x="2073966" y="780742"/>
                    <a:pt x="2179548" y="875755"/>
                    <a:pt x="2318640" y="1088185"/>
                  </a:cubicBezTo>
                  <a:cubicBezTo>
                    <a:pt x="2226779" y="1076668"/>
                    <a:pt x="2140070" y="1054848"/>
                    <a:pt x="2043057" y="1053634"/>
                  </a:cubicBezTo>
                  <a:lnTo>
                    <a:pt x="1197897" y="1053634"/>
                  </a:lnTo>
                  <a:lnTo>
                    <a:pt x="1120743" y="1053634"/>
                  </a:lnTo>
                  <a:lnTo>
                    <a:pt x="275583" y="1053634"/>
                  </a:lnTo>
                  <a:cubicBezTo>
                    <a:pt x="178570" y="1054848"/>
                    <a:pt x="91861" y="1076668"/>
                    <a:pt x="0" y="1088185"/>
                  </a:cubicBezTo>
                  <a:cubicBezTo>
                    <a:pt x="139092" y="875755"/>
                    <a:pt x="244674" y="780742"/>
                    <a:pt x="257553" y="277249"/>
                  </a:cubicBezTo>
                  <a:cubicBezTo>
                    <a:pt x="257553" y="137340"/>
                    <a:pt x="311727" y="54831"/>
                    <a:pt x="505727" y="31649"/>
                  </a:cubicBezTo>
                  <a:cubicBezTo>
                    <a:pt x="629827" y="16195"/>
                    <a:pt x="746360" y="7501"/>
                    <a:pt x="858103" y="3034"/>
                  </a:cubicBez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 xmlns:a16="http://schemas.microsoft.com/office/drawing/2014/main" id="{DE4AA534-3009-4532-A186-F8EE80C124ED}"/>
                </a:ext>
              </a:extLst>
            </p:cNvPr>
            <p:cNvSpPr/>
            <p:nvPr/>
          </p:nvSpPr>
          <p:spPr>
            <a:xfrm rot="10800000">
              <a:off x="8801171" y="5162327"/>
              <a:ext cx="2318640" cy="1088185"/>
            </a:xfrm>
            <a:custGeom>
              <a:avLst/>
              <a:gdLst>
                <a:gd name="connsiteX0" fmla="*/ 1136898 w 2318640"/>
                <a:gd name="connsiteY0" fmla="*/ 0 h 1088411"/>
                <a:gd name="connsiteX1" fmla="*/ 1159320 w 2318640"/>
                <a:gd name="connsiteY1" fmla="*/ 226 h 1088411"/>
                <a:gd name="connsiteX2" fmla="*/ 1181742 w 2318640"/>
                <a:gd name="connsiteY2" fmla="*/ 0 h 1088411"/>
                <a:gd name="connsiteX3" fmla="*/ 1197897 w 2318640"/>
                <a:gd name="connsiteY3" fmla="*/ 357 h 1088411"/>
                <a:gd name="connsiteX4" fmla="*/ 1197897 w 2318640"/>
                <a:gd name="connsiteY4" fmla="*/ 614 h 1088411"/>
                <a:gd name="connsiteX5" fmla="*/ 1460537 w 2318640"/>
                <a:gd name="connsiteY5" fmla="*/ 3260 h 1088411"/>
                <a:gd name="connsiteX6" fmla="*/ 1812913 w 2318640"/>
                <a:gd name="connsiteY6" fmla="*/ 31875 h 1088411"/>
                <a:gd name="connsiteX7" fmla="*/ 2061087 w 2318640"/>
                <a:gd name="connsiteY7" fmla="*/ 277475 h 1088411"/>
                <a:gd name="connsiteX8" fmla="*/ 2318640 w 2318640"/>
                <a:gd name="connsiteY8" fmla="*/ 1088411 h 1088411"/>
                <a:gd name="connsiteX9" fmla="*/ 2043057 w 2318640"/>
                <a:gd name="connsiteY9" fmla="*/ 1053860 h 1088411"/>
                <a:gd name="connsiteX10" fmla="*/ 1197897 w 2318640"/>
                <a:gd name="connsiteY10" fmla="*/ 1053860 h 1088411"/>
                <a:gd name="connsiteX11" fmla="*/ 1120743 w 2318640"/>
                <a:gd name="connsiteY11" fmla="*/ 1053860 h 1088411"/>
                <a:gd name="connsiteX12" fmla="*/ 275583 w 2318640"/>
                <a:gd name="connsiteY12" fmla="*/ 1053860 h 1088411"/>
                <a:gd name="connsiteX13" fmla="*/ 0 w 2318640"/>
                <a:gd name="connsiteY13" fmla="*/ 1088411 h 1088411"/>
                <a:gd name="connsiteX14" fmla="*/ 257553 w 2318640"/>
                <a:gd name="connsiteY14" fmla="*/ 277475 h 1088411"/>
                <a:gd name="connsiteX15" fmla="*/ 505727 w 2318640"/>
                <a:gd name="connsiteY15" fmla="*/ 31875 h 1088411"/>
                <a:gd name="connsiteX16" fmla="*/ 858103 w 2318640"/>
                <a:gd name="connsiteY16" fmla="*/ 3260 h 1088411"/>
                <a:gd name="connsiteX17" fmla="*/ 1120743 w 2318640"/>
                <a:gd name="connsiteY17" fmla="*/ 614 h 1088411"/>
                <a:gd name="connsiteX18" fmla="*/ 1120743 w 2318640"/>
                <a:gd name="connsiteY18" fmla="*/ 357 h 1088411"/>
                <a:gd name="connsiteX0" fmla="*/ 1120743 w 2318640"/>
                <a:gd name="connsiteY0" fmla="*/ 357 h 1088411"/>
                <a:gd name="connsiteX1" fmla="*/ 1159320 w 2318640"/>
                <a:gd name="connsiteY1" fmla="*/ 226 h 1088411"/>
                <a:gd name="connsiteX2" fmla="*/ 1181742 w 2318640"/>
                <a:gd name="connsiteY2" fmla="*/ 0 h 1088411"/>
                <a:gd name="connsiteX3" fmla="*/ 1197897 w 2318640"/>
                <a:gd name="connsiteY3" fmla="*/ 357 h 1088411"/>
                <a:gd name="connsiteX4" fmla="*/ 1197897 w 2318640"/>
                <a:gd name="connsiteY4" fmla="*/ 614 h 1088411"/>
                <a:gd name="connsiteX5" fmla="*/ 1460537 w 2318640"/>
                <a:gd name="connsiteY5" fmla="*/ 3260 h 1088411"/>
                <a:gd name="connsiteX6" fmla="*/ 1812913 w 2318640"/>
                <a:gd name="connsiteY6" fmla="*/ 31875 h 1088411"/>
                <a:gd name="connsiteX7" fmla="*/ 2061087 w 2318640"/>
                <a:gd name="connsiteY7" fmla="*/ 277475 h 1088411"/>
                <a:gd name="connsiteX8" fmla="*/ 2318640 w 2318640"/>
                <a:gd name="connsiteY8" fmla="*/ 1088411 h 1088411"/>
                <a:gd name="connsiteX9" fmla="*/ 2043057 w 2318640"/>
                <a:gd name="connsiteY9" fmla="*/ 1053860 h 1088411"/>
                <a:gd name="connsiteX10" fmla="*/ 1197897 w 2318640"/>
                <a:gd name="connsiteY10" fmla="*/ 1053860 h 1088411"/>
                <a:gd name="connsiteX11" fmla="*/ 1120743 w 2318640"/>
                <a:gd name="connsiteY11" fmla="*/ 1053860 h 1088411"/>
                <a:gd name="connsiteX12" fmla="*/ 275583 w 2318640"/>
                <a:gd name="connsiteY12" fmla="*/ 1053860 h 1088411"/>
                <a:gd name="connsiteX13" fmla="*/ 0 w 2318640"/>
                <a:gd name="connsiteY13" fmla="*/ 1088411 h 1088411"/>
                <a:gd name="connsiteX14" fmla="*/ 257553 w 2318640"/>
                <a:gd name="connsiteY14" fmla="*/ 277475 h 1088411"/>
                <a:gd name="connsiteX15" fmla="*/ 505727 w 2318640"/>
                <a:gd name="connsiteY15" fmla="*/ 31875 h 1088411"/>
                <a:gd name="connsiteX16" fmla="*/ 858103 w 2318640"/>
                <a:gd name="connsiteY16" fmla="*/ 3260 h 1088411"/>
                <a:gd name="connsiteX17" fmla="*/ 1120743 w 2318640"/>
                <a:gd name="connsiteY17" fmla="*/ 614 h 1088411"/>
                <a:gd name="connsiteX18" fmla="*/ 1120743 w 2318640"/>
                <a:gd name="connsiteY18" fmla="*/ 357 h 1088411"/>
                <a:gd name="connsiteX0" fmla="*/ 1120743 w 2318640"/>
                <a:gd name="connsiteY0" fmla="*/ 614 h 1088411"/>
                <a:gd name="connsiteX1" fmla="*/ 1159320 w 2318640"/>
                <a:gd name="connsiteY1" fmla="*/ 226 h 1088411"/>
                <a:gd name="connsiteX2" fmla="*/ 1181742 w 2318640"/>
                <a:gd name="connsiteY2" fmla="*/ 0 h 1088411"/>
                <a:gd name="connsiteX3" fmla="*/ 1197897 w 2318640"/>
                <a:gd name="connsiteY3" fmla="*/ 357 h 1088411"/>
                <a:gd name="connsiteX4" fmla="*/ 1197897 w 2318640"/>
                <a:gd name="connsiteY4" fmla="*/ 614 h 1088411"/>
                <a:gd name="connsiteX5" fmla="*/ 1460537 w 2318640"/>
                <a:gd name="connsiteY5" fmla="*/ 3260 h 1088411"/>
                <a:gd name="connsiteX6" fmla="*/ 1812913 w 2318640"/>
                <a:gd name="connsiteY6" fmla="*/ 31875 h 1088411"/>
                <a:gd name="connsiteX7" fmla="*/ 2061087 w 2318640"/>
                <a:gd name="connsiteY7" fmla="*/ 277475 h 1088411"/>
                <a:gd name="connsiteX8" fmla="*/ 2318640 w 2318640"/>
                <a:gd name="connsiteY8" fmla="*/ 1088411 h 1088411"/>
                <a:gd name="connsiteX9" fmla="*/ 2043057 w 2318640"/>
                <a:gd name="connsiteY9" fmla="*/ 1053860 h 1088411"/>
                <a:gd name="connsiteX10" fmla="*/ 1197897 w 2318640"/>
                <a:gd name="connsiteY10" fmla="*/ 1053860 h 1088411"/>
                <a:gd name="connsiteX11" fmla="*/ 1120743 w 2318640"/>
                <a:gd name="connsiteY11" fmla="*/ 1053860 h 1088411"/>
                <a:gd name="connsiteX12" fmla="*/ 275583 w 2318640"/>
                <a:gd name="connsiteY12" fmla="*/ 1053860 h 1088411"/>
                <a:gd name="connsiteX13" fmla="*/ 0 w 2318640"/>
                <a:gd name="connsiteY13" fmla="*/ 1088411 h 1088411"/>
                <a:gd name="connsiteX14" fmla="*/ 257553 w 2318640"/>
                <a:gd name="connsiteY14" fmla="*/ 277475 h 1088411"/>
                <a:gd name="connsiteX15" fmla="*/ 505727 w 2318640"/>
                <a:gd name="connsiteY15" fmla="*/ 31875 h 1088411"/>
                <a:gd name="connsiteX16" fmla="*/ 858103 w 2318640"/>
                <a:gd name="connsiteY16" fmla="*/ 3260 h 1088411"/>
                <a:gd name="connsiteX17" fmla="*/ 1120743 w 2318640"/>
                <a:gd name="connsiteY17" fmla="*/ 614 h 1088411"/>
                <a:gd name="connsiteX0" fmla="*/ 1120743 w 2318640"/>
                <a:gd name="connsiteY0" fmla="*/ 614 h 1088411"/>
                <a:gd name="connsiteX1" fmla="*/ 1159320 w 2318640"/>
                <a:gd name="connsiteY1" fmla="*/ 226 h 1088411"/>
                <a:gd name="connsiteX2" fmla="*/ 1181742 w 2318640"/>
                <a:gd name="connsiteY2" fmla="*/ 0 h 1088411"/>
                <a:gd name="connsiteX3" fmla="*/ 1197897 w 2318640"/>
                <a:gd name="connsiteY3" fmla="*/ 357 h 1088411"/>
                <a:gd name="connsiteX4" fmla="*/ 1460537 w 2318640"/>
                <a:gd name="connsiteY4" fmla="*/ 3260 h 1088411"/>
                <a:gd name="connsiteX5" fmla="*/ 1812913 w 2318640"/>
                <a:gd name="connsiteY5" fmla="*/ 31875 h 1088411"/>
                <a:gd name="connsiteX6" fmla="*/ 2061087 w 2318640"/>
                <a:gd name="connsiteY6" fmla="*/ 277475 h 1088411"/>
                <a:gd name="connsiteX7" fmla="*/ 2318640 w 2318640"/>
                <a:gd name="connsiteY7" fmla="*/ 1088411 h 1088411"/>
                <a:gd name="connsiteX8" fmla="*/ 2043057 w 2318640"/>
                <a:gd name="connsiteY8" fmla="*/ 1053860 h 1088411"/>
                <a:gd name="connsiteX9" fmla="*/ 1197897 w 2318640"/>
                <a:gd name="connsiteY9" fmla="*/ 1053860 h 1088411"/>
                <a:gd name="connsiteX10" fmla="*/ 1120743 w 2318640"/>
                <a:gd name="connsiteY10" fmla="*/ 1053860 h 1088411"/>
                <a:gd name="connsiteX11" fmla="*/ 275583 w 2318640"/>
                <a:gd name="connsiteY11" fmla="*/ 1053860 h 1088411"/>
                <a:gd name="connsiteX12" fmla="*/ 0 w 2318640"/>
                <a:gd name="connsiteY12" fmla="*/ 1088411 h 1088411"/>
                <a:gd name="connsiteX13" fmla="*/ 257553 w 2318640"/>
                <a:gd name="connsiteY13" fmla="*/ 277475 h 1088411"/>
                <a:gd name="connsiteX14" fmla="*/ 505727 w 2318640"/>
                <a:gd name="connsiteY14" fmla="*/ 31875 h 1088411"/>
                <a:gd name="connsiteX15" fmla="*/ 858103 w 2318640"/>
                <a:gd name="connsiteY15" fmla="*/ 3260 h 1088411"/>
                <a:gd name="connsiteX16" fmla="*/ 1120743 w 2318640"/>
                <a:gd name="connsiteY16" fmla="*/ 614 h 1088411"/>
                <a:gd name="connsiteX0" fmla="*/ 1120743 w 2318640"/>
                <a:gd name="connsiteY0" fmla="*/ 614 h 1088411"/>
                <a:gd name="connsiteX1" fmla="*/ 1159320 w 2318640"/>
                <a:gd name="connsiteY1" fmla="*/ 226 h 1088411"/>
                <a:gd name="connsiteX2" fmla="*/ 1181742 w 2318640"/>
                <a:gd name="connsiteY2" fmla="*/ 0 h 1088411"/>
                <a:gd name="connsiteX3" fmla="*/ 1460537 w 2318640"/>
                <a:gd name="connsiteY3" fmla="*/ 3260 h 1088411"/>
                <a:gd name="connsiteX4" fmla="*/ 1812913 w 2318640"/>
                <a:gd name="connsiteY4" fmla="*/ 31875 h 1088411"/>
                <a:gd name="connsiteX5" fmla="*/ 2061087 w 2318640"/>
                <a:gd name="connsiteY5" fmla="*/ 277475 h 1088411"/>
                <a:gd name="connsiteX6" fmla="*/ 2318640 w 2318640"/>
                <a:gd name="connsiteY6" fmla="*/ 1088411 h 1088411"/>
                <a:gd name="connsiteX7" fmla="*/ 2043057 w 2318640"/>
                <a:gd name="connsiteY7" fmla="*/ 1053860 h 1088411"/>
                <a:gd name="connsiteX8" fmla="*/ 1197897 w 2318640"/>
                <a:gd name="connsiteY8" fmla="*/ 1053860 h 1088411"/>
                <a:gd name="connsiteX9" fmla="*/ 1120743 w 2318640"/>
                <a:gd name="connsiteY9" fmla="*/ 1053860 h 1088411"/>
                <a:gd name="connsiteX10" fmla="*/ 275583 w 2318640"/>
                <a:gd name="connsiteY10" fmla="*/ 1053860 h 1088411"/>
                <a:gd name="connsiteX11" fmla="*/ 0 w 2318640"/>
                <a:gd name="connsiteY11" fmla="*/ 1088411 h 1088411"/>
                <a:gd name="connsiteX12" fmla="*/ 257553 w 2318640"/>
                <a:gd name="connsiteY12" fmla="*/ 277475 h 1088411"/>
                <a:gd name="connsiteX13" fmla="*/ 505727 w 2318640"/>
                <a:gd name="connsiteY13" fmla="*/ 31875 h 1088411"/>
                <a:gd name="connsiteX14" fmla="*/ 858103 w 2318640"/>
                <a:gd name="connsiteY14" fmla="*/ 3260 h 1088411"/>
                <a:gd name="connsiteX15" fmla="*/ 1120743 w 2318640"/>
                <a:gd name="connsiteY15" fmla="*/ 614 h 1088411"/>
                <a:gd name="connsiteX0" fmla="*/ 1120743 w 2318640"/>
                <a:gd name="connsiteY0" fmla="*/ 388 h 1088185"/>
                <a:gd name="connsiteX1" fmla="*/ 1159320 w 2318640"/>
                <a:gd name="connsiteY1" fmla="*/ 0 h 1088185"/>
                <a:gd name="connsiteX2" fmla="*/ 1460537 w 2318640"/>
                <a:gd name="connsiteY2" fmla="*/ 3034 h 1088185"/>
                <a:gd name="connsiteX3" fmla="*/ 1812913 w 2318640"/>
                <a:gd name="connsiteY3" fmla="*/ 31649 h 1088185"/>
                <a:gd name="connsiteX4" fmla="*/ 2061087 w 2318640"/>
                <a:gd name="connsiteY4" fmla="*/ 277249 h 1088185"/>
                <a:gd name="connsiteX5" fmla="*/ 2318640 w 2318640"/>
                <a:gd name="connsiteY5" fmla="*/ 1088185 h 1088185"/>
                <a:gd name="connsiteX6" fmla="*/ 2043057 w 2318640"/>
                <a:gd name="connsiteY6" fmla="*/ 1053634 h 1088185"/>
                <a:gd name="connsiteX7" fmla="*/ 1197897 w 2318640"/>
                <a:gd name="connsiteY7" fmla="*/ 1053634 h 1088185"/>
                <a:gd name="connsiteX8" fmla="*/ 1120743 w 2318640"/>
                <a:gd name="connsiteY8" fmla="*/ 1053634 h 1088185"/>
                <a:gd name="connsiteX9" fmla="*/ 275583 w 2318640"/>
                <a:gd name="connsiteY9" fmla="*/ 1053634 h 1088185"/>
                <a:gd name="connsiteX10" fmla="*/ 0 w 2318640"/>
                <a:gd name="connsiteY10" fmla="*/ 1088185 h 1088185"/>
                <a:gd name="connsiteX11" fmla="*/ 257553 w 2318640"/>
                <a:gd name="connsiteY11" fmla="*/ 277249 h 1088185"/>
                <a:gd name="connsiteX12" fmla="*/ 505727 w 2318640"/>
                <a:gd name="connsiteY12" fmla="*/ 31649 h 1088185"/>
                <a:gd name="connsiteX13" fmla="*/ 858103 w 2318640"/>
                <a:gd name="connsiteY13" fmla="*/ 3034 h 1088185"/>
                <a:gd name="connsiteX14" fmla="*/ 1120743 w 2318640"/>
                <a:gd name="connsiteY14" fmla="*/ 388 h 1088185"/>
                <a:gd name="connsiteX0" fmla="*/ 858103 w 2318640"/>
                <a:gd name="connsiteY0" fmla="*/ 3034 h 1088185"/>
                <a:gd name="connsiteX1" fmla="*/ 1159320 w 2318640"/>
                <a:gd name="connsiteY1" fmla="*/ 0 h 1088185"/>
                <a:gd name="connsiteX2" fmla="*/ 1460537 w 2318640"/>
                <a:gd name="connsiteY2" fmla="*/ 3034 h 1088185"/>
                <a:gd name="connsiteX3" fmla="*/ 1812913 w 2318640"/>
                <a:gd name="connsiteY3" fmla="*/ 31649 h 1088185"/>
                <a:gd name="connsiteX4" fmla="*/ 2061087 w 2318640"/>
                <a:gd name="connsiteY4" fmla="*/ 277249 h 1088185"/>
                <a:gd name="connsiteX5" fmla="*/ 2318640 w 2318640"/>
                <a:gd name="connsiteY5" fmla="*/ 1088185 h 1088185"/>
                <a:gd name="connsiteX6" fmla="*/ 2043057 w 2318640"/>
                <a:gd name="connsiteY6" fmla="*/ 1053634 h 1088185"/>
                <a:gd name="connsiteX7" fmla="*/ 1197897 w 2318640"/>
                <a:gd name="connsiteY7" fmla="*/ 1053634 h 1088185"/>
                <a:gd name="connsiteX8" fmla="*/ 1120743 w 2318640"/>
                <a:gd name="connsiteY8" fmla="*/ 1053634 h 1088185"/>
                <a:gd name="connsiteX9" fmla="*/ 275583 w 2318640"/>
                <a:gd name="connsiteY9" fmla="*/ 1053634 h 1088185"/>
                <a:gd name="connsiteX10" fmla="*/ 0 w 2318640"/>
                <a:gd name="connsiteY10" fmla="*/ 1088185 h 1088185"/>
                <a:gd name="connsiteX11" fmla="*/ 257553 w 2318640"/>
                <a:gd name="connsiteY11" fmla="*/ 277249 h 1088185"/>
                <a:gd name="connsiteX12" fmla="*/ 505727 w 2318640"/>
                <a:gd name="connsiteY12" fmla="*/ 31649 h 1088185"/>
                <a:gd name="connsiteX13" fmla="*/ 858103 w 2318640"/>
                <a:gd name="connsiteY13" fmla="*/ 3034 h 1088185"/>
                <a:gd name="connsiteX0" fmla="*/ 858103 w 2318640"/>
                <a:gd name="connsiteY0" fmla="*/ 3034 h 1088185"/>
                <a:gd name="connsiteX1" fmla="*/ 1159320 w 2318640"/>
                <a:gd name="connsiteY1" fmla="*/ 0 h 1088185"/>
                <a:gd name="connsiteX2" fmla="*/ 1460537 w 2318640"/>
                <a:gd name="connsiteY2" fmla="*/ 3034 h 1088185"/>
                <a:gd name="connsiteX3" fmla="*/ 1812913 w 2318640"/>
                <a:gd name="connsiteY3" fmla="*/ 31649 h 1088185"/>
                <a:gd name="connsiteX4" fmla="*/ 2061087 w 2318640"/>
                <a:gd name="connsiteY4" fmla="*/ 277249 h 1088185"/>
                <a:gd name="connsiteX5" fmla="*/ 2318640 w 2318640"/>
                <a:gd name="connsiteY5" fmla="*/ 1088185 h 1088185"/>
                <a:gd name="connsiteX6" fmla="*/ 2043057 w 2318640"/>
                <a:gd name="connsiteY6" fmla="*/ 1053634 h 1088185"/>
                <a:gd name="connsiteX7" fmla="*/ 1197897 w 2318640"/>
                <a:gd name="connsiteY7" fmla="*/ 1053634 h 1088185"/>
                <a:gd name="connsiteX8" fmla="*/ 1120743 w 2318640"/>
                <a:gd name="connsiteY8" fmla="*/ 1053634 h 1088185"/>
                <a:gd name="connsiteX9" fmla="*/ 275583 w 2318640"/>
                <a:gd name="connsiteY9" fmla="*/ 1053634 h 1088185"/>
                <a:gd name="connsiteX10" fmla="*/ 0 w 2318640"/>
                <a:gd name="connsiteY10" fmla="*/ 1088185 h 1088185"/>
                <a:gd name="connsiteX11" fmla="*/ 257553 w 2318640"/>
                <a:gd name="connsiteY11" fmla="*/ 277249 h 1088185"/>
                <a:gd name="connsiteX12" fmla="*/ 505727 w 2318640"/>
                <a:gd name="connsiteY12" fmla="*/ 31649 h 1088185"/>
                <a:gd name="connsiteX13" fmla="*/ 858103 w 2318640"/>
                <a:gd name="connsiteY13" fmla="*/ 3034 h 1088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8640" h="1088185">
                  <a:moveTo>
                    <a:pt x="858103" y="3034"/>
                  </a:moveTo>
                  <a:lnTo>
                    <a:pt x="1159320" y="0"/>
                  </a:lnTo>
                  <a:lnTo>
                    <a:pt x="1460537" y="3034"/>
                  </a:lnTo>
                  <a:cubicBezTo>
                    <a:pt x="1572280" y="7501"/>
                    <a:pt x="1688813" y="16195"/>
                    <a:pt x="1812913" y="31649"/>
                  </a:cubicBezTo>
                  <a:cubicBezTo>
                    <a:pt x="2006913" y="54831"/>
                    <a:pt x="2061087" y="137340"/>
                    <a:pt x="2061087" y="277249"/>
                  </a:cubicBezTo>
                  <a:cubicBezTo>
                    <a:pt x="2073966" y="780742"/>
                    <a:pt x="2179548" y="875755"/>
                    <a:pt x="2318640" y="1088185"/>
                  </a:cubicBezTo>
                  <a:cubicBezTo>
                    <a:pt x="2226779" y="1076668"/>
                    <a:pt x="2140070" y="1054848"/>
                    <a:pt x="2043057" y="1053634"/>
                  </a:cubicBezTo>
                  <a:lnTo>
                    <a:pt x="1197897" y="1053634"/>
                  </a:lnTo>
                  <a:lnTo>
                    <a:pt x="1120743" y="1053634"/>
                  </a:lnTo>
                  <a:lnTo>
                    <a:pt x="275583" y="1053634"/>
                  </a:lnTo>
                  <a:cubicBezTo>
                    <a:pt x="178570" y="1054848"/>
                    <a:pt x="91861" y="1076668"/>
                    <a:pt x="0" y="1088185"/>
                  </a:cubicBezTo>
                  <a:cubicBezTo>
                    <a:pt x="139092" y="875755"/>
                    <a:pt x="244674" y="780742"/>
                    <a:pt x="257553" y="277249"/>
                  </a:cubicBezTo>
                  <a:cubicBezTo>
                    <a:pt x="257553" y="137340"/>
                    <a:pt x="311727" y="54831"/>
                    <a:pt x="505727" y="31649"/>
                  </a:cubicBezTo>
                  <a:cubicBezTo>
                    <a:pt x="629827" y="16195"/>
                    <a:pt x="746360" y="7501"/>
                    <a:pt x="858103" y="3034"/>
                  </a:cubicBez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Picture Placeholder 17">
            <a:extLst>
              <a:ext uri="{FF2B5EF4-FFF2-40B4-BE49-F238E27FC236}">
                <a16:creationId xmlns="" xmlns:a16="http://schemas.microsoft.com/office/drawing/2014/main" id="{FB018636-911C-490E-9E5C-B616DF52E78A}"/>
              </a:ext>
            </a:extLst>
          </p:cNvPr>
          <p:cNvSpPr>
            <a:spLocks noGrp="1"/>
          </p:cNvSpPr>
          <p:nvPr>
            <p:ph type="pic" sz="quarter" idx="16" hasCustomPrompt="1"/>
          </p:nvPr>
        </p:nvSpPr>
        <p:spPr>
          <a:xfrm>
            <a:off x="1543504" y="1948122"/>
            <a:ext cx="2780668" cy="3215149"/>
          </a:xfrm>
          <a:custGeom>
            <a:avLst/>
            <a:gdLst>
              <a:gd name="connsiteX0" fmla="*/ 382504 w 2762157"/>
              <a:gd name="connsiteY0" fmla="*/ 0 h 3193745"/>
              <a:gd name="connsiteX1" fmla="*/ 2379653 w 2762157"/>
              <a:gd name="connsiteY1" fmla="*/ 0 h 3193745"/>
              <a:gd name="connsiteX2" fmla="*/ 2762157 w 2762157"/>
              <a:gd name="connsiteY2" fmla="*/ 382504 h 3193745"/>
              <a:gd name="connsiteX3" fmla="*/ 2762157 w 2762157"/>
              <a:gd name="connsiteY3" fmla="*/ 2811241 h 3193745"/>
              <a:gd name="connsiteX4" fmla="*/ 2379653 w 2762157"/>
              <a:gd name="connsiteY4" fmla="*/ 3193745 h 3193745"/>
              <a:gd name="connsiteX5" fmla="*/ 382504 w 2762157"/>
              <a:gd name="connsiteY5" fmla="*/ 3193745 h 3193745"/>
              <a:gd name="connsiteX6" fmla="*/ 0 w 2762157"/>
              <a:gd name="connsiteY6" fmla="*/ 2811241 h 3193745"/>
              <a:gd name="connsiteX7" fmla="*/ 0 w 2762157"/>
              <a:gd name="connsiteY7" fmla="*/ 382504 h 3193745"/>
              <a:gd name="connsiteX8" fmla="*/ 382504 w 2762157"/>
              <a:gd name="connsiteY8" fmla="*/ 0 h 3193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2157" h="3193745">
                <a:moveTo>
                  <a:pt x="382504" y="0"/>
                </a:moveTo>
                <a:lnTo>
                  <a:pt x="2379653" y="0"/>
                </a:lnTo>
                <a:cubicBezTo>
                  <a:pt x="2590904" y="0"/>
                  <a:pt x="2762157" y="171253"/>
                  <a:pt x="2762157" y="382504"/>
                </a:cubicBezTo>
                <a:lnTo>
                  <a:pt x="2762157" y="2811241"/>
                </a:lnTo>
                <a:cubicBezTo>
                  <a:pt x="2762157" y="3022492"/>
                  <a:pt x="2590904" y="3193745"/>
                  <a:pt x="2379653" y="3193745"/>
                </a:cubicBezTo>
                <a:lnTo>
                  <a:pt x="382504" y="3193745"/>
                </a:lnTo>
                <a:cubicBezTo>
                  <a:pt x="171253" y="3193745"/>
                  <a:pt x="0" y="3022492"/>
                  <a:pt x="0" y="2811241"/>
                </a:cubicBezTo>
                <a:lnTo>
                  <a:pt x="0" y="382504"/>
                </a:lnTo>
                <a:cubicBezTo>
                  <a:pt x="0" y="171253"/>
                  <a:pt x="171253" y="0"/>
                  <a:pt x="382504" y="0"/>
                </a:cubicBez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marL="0" lvl="0" algn="ctr"/>
            <a:r>
              <a:rPr lang="en-US" altLang="ko-KR" dirty="0"/>
              <a:t>Place Your Picture Here </a:t>
            </a:r>
          </a:p>
        </p:txBody>
      </p:sp>
    </p:spTree>
    <p:extLst>
      <p:ext uri="{BB962C8B-B14F-4D97-AF65-F5344CB8AC3E}">
        <p14:creationId xmlns="" xmlns:p14="http://schemas.microsoft.com/office/powerpoint/2010/main" val="1057853378"/>
      </p:ext>
    </p:extLst>
  </p:cSld>
  <p:clrMapOvr>
    <a:masterClrMapping/>
  </p:clrMapOvr>
  <p:transition/>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tyle slide layout">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5CA8D69A-BFC2-4B10-BE3B-DDECB81DE897}"/>
              </a:ext>
            </a:extLst>
          </p:cNvPr>
          <p:cNvSpPr>
            <a:spLocks noGrp="1"/>
          </p:cNvSpPr>
          <p:nvPr>
            <p:ph type="pic" idx="11" hasCustomPrompt="1"/>
          </p:nvPr>
        </p:nvSpPr>
        <p:spPr>
          <a:xfrm>
            <a:off x="1776545" y="1872070"/>
            <a:ext cx="3326678" cy="3326678"/>
          </a:xfrm>
          <a:prstGeom prst="diamond">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 xmlns:p14="http://schemas.microsoft.com/office/powerpoint/2010/main" val="129272692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Images and Contents Layout">
    <p:spTree>
      <p:nvGrpSpPr>
        <p:cNvPr id="1" name=""/>
        <p:cNvGrpSpPr/>
        <p:nvPr/>
      </p:nvGrpSpPr>
      <p:grpSpPr>
        <a:xfrm>
          <a:off x="0" y="0"/>
          <a:ext cx="0" cy="0"/>
          <a:chOff x="0" y="0"/>
          <a:chExt cx="0" cy="0"/>
        </a:xfrm>
      </p:grpSpPr>
      <p:sp>
        <p:nvSpPr>
          <p:cNvPr id="4" name="Picture Placeholder 2"/>
          <p:cNvSpPr>
            <a:spLocks noGrp="1"/>
          </p:cNvSpPr>
          <p:nvPr>
            <p:ph type="pic" idx="14" hasCustomPrompt="1"/>
          </p:nvPr>
        </p:nvSpPr>
        <p:spPr>
          <a:xfrm>
            <a:off x="6936000" y="0"/>
            <a:ext cx="5256000" cy="6858000"/>
          </a:xfrm>
          <a:prstGeom prst="rect">
            <a:avLst/>
          </a:prstGeom>
          <a:solidFill>
            <a:schemeClr val="bg1">
              <a:lumMod val="95000"/>
            </a:schemeClr>
          </a:solidFill>
        </p:spPr>
        <p:txBody>
          <a:bodyPr anchor="ctr"/>
          <a:lstStyle>
            <a:lvl1pPr marL="0" indent="0" algn="ctr">
              <a:buNone/>
              <a:defRPr sz="16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
        <p:nvSpPr>
          <p:cNvPr id="5" name="Picture Placeholder 2"/>
          <p:cNvSpPr>
            <a:spLocks noGrp="1"/>
          </p:cNvSpPr>
          <p:nvPr>
            <p:ph type="pic" idx="15" hasCustomPrompt="1"/>
          </p:nvPr>
        </p:nvSpPr>
        <p:spPr>
          <a:xfrm>
            <a:off x="-1" y="2043000"/>
            <a:ext cx="5255999" cy="2772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 xmlns:p14="http://schemas.microsoft.com/office/powerpoint/2010/main" val="1335920741"/>
      </p:ext>
    </p:extLst>
  </p:cSld>
  <p:clrMapOvr>
    <a:masterClrMapping/>
  </p:clrMapOvr>
  <p:transition/>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7065979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Image Layout">
    <p:spTree>
      <p:nvGrpSpPr>
        <p:cNvPr id="1" name=""/>
        <p:cNvGrpSpPr/>
        <p:nvPr/>
      </p:nvGrpSpPr>
      <p:grpSpPr>
        <a:xfrm>
          <a:off x="0" y="0"/>
          <a:ext cx="0" cy="0"/>
          <a:chOff x="0" y="0"/>
          <a:chExt cx="0" cy="0"/>
        </a:xfrm>
      </p:grpSpPr>
      <p:sp>
        <p:nvSpPr>
          <p:cNvPr id="30" name="그림 개체 틀 29">
            <a:extLst>
              <a:ext uri="{FF2B5EF4-FFF2-40B4-BE49-F238E27FC236}">
                <a16:creationId xmlns="" xmlns:a16="http://schemas.microsoft.com/office/drawing/2014/main" id="{7B60FE99-DD5E-4D6E-99F4-535645C4CB03}"/>
              </a:ext>
            </a:extLst>
          </p:cNvPr>
          <p:cNvSpPr>
            <a:spLocks noGrp="1"/>
          </p:cNvSpPr>
          <p:nvPr>
            <p:ph type="pic" idx="16" hasCustomPrompt="1"/>
          </p:nvPr>
        </p:nvSpPr>
        <p:spPr>
          <a:xfrm>
            <a:off x="2" y="0"/>
            <a:ext cx="6569477" cy="6858000"/>
          </a:xfrm>
          <a:custGeom>
            <a:avLst/>
            <a:gdLst>
              <a:gd name="connsiteX0" fmla="*/ 4117221 w 6569477"/>
              <a:gd name="connsiteY0" fmla="*/ 6784486 h 6858000"/>
              <a:gd name="connsiteX1" fmla="*/ 4065123 w 6569477"/>
              <a:gd name="connsiteY1" fmla="*/ 6846362 h 6858000"/>
              <a:gd name="connsiteX2" fmla="*/ 4054153 w 6569477"/>
              <a:gd name="connsiteY2" fmla="*/ 6858000 h 6858000"/>
              <a:gd name="connsiteX3" fmla="*/ 4025354 w 6569477"/>
              <a:gd name="connsiteY3" fmla="*/ 6858000 h 6858000"/>
              <a:gd name="connsiteX4" fmla="*/ 4042817 w 6569477"/>
              <a:gd name="connsiteY4" fmla="*/ 6837081 h 6858000"/>
              <a:gd name="connsiteX5" fmla="*/ 4117221 w 6569477"/>
              <a:gd name="connsiteY5" fmla="*/ 6784486 h 6858000"/>
              <a:gd name="connsiteX6" fmla="*/ 4098863 w 6569477"/>
              <a:gd name="connsiteY6" fmla="*/ 6687079 h 6858000"/>
              <a:gd name="connsiteX7" fmla="*/ 4016483 w 6569477"/>
              <a:gd name="connsiteY7" fmla="*/ 6816306 h 6858000"/>
              <a:gd name="connsiteX8" fmla="*/ 3967818 w 6569477"/>
              <a:gd name="connsiteY8" fmla="*/ 6856958 h 6858000"/>
              <a:gd name="connsiteX9" fmla="*/ 3966685 w 6569477"/>
              <a:gd name="connsiteY9" fmla="*/ 6858000 h 6858000"/>
              <a:gd name="connsiteX10" fmla="*/ 3929841 w 6569477"/>
              <a:gd name="connsiteY10" fmla="*/ 6858000 h 6858000"/>
              <a:gd name="connsiteX11" fmla="*/ 4004165 w 6569477"/>
              <a:gd name="connsiteY11" fmla="*/ 6784103 h 6858000"/>
              <a:gd name="connsiteX12" fmla="*/ 4098863 w 6569477"/>
              <a:gd name="connsiteY12" fmla="*/ 6687079 h 6858000"/>
              <a:gd name="connsiteX13" fmla="*/ 5739924 w 6569477"/>
              <a:gd name="connsiteY13" fmla="*/ 6488019 h 6858000"/>
              <a:gd name="connsiteX14" fmla="*/ 5746811 w 6569477"/>
              <a:gd name="connsiteY14" fmla="*/ 6494900 h 6858000"/>
              <a:gd name="connsiteX15" fmla="*/ 5746479 w 6569477"/>
              <a:gd name="connsiteY15" fmla="*/ 6496223 h 6858000"/>
              <a:gd name="connsiteX16" fmla="*/ 5739923 w 6569477"/>
              <a:gd name="connsiteY16" fmla="*/ 6501783 h 6858000"/>
              <a:gd name="connsiteX17" fmla="*/ 5739923 w 6569477"/>
              <a:gd name="connsiteY17" fmla="*/ 6494900 h 6858000"/>
              <a:gd name="connsiteX18" fmla="*/ 4189806 w 6569477"/>
              <a:gd name="connsiteY18" fmla="*/ 6433624 h 6858000"/>
              <a:gd name="connsiteX19" fmla="*/ 4188863 w 6569477"/>
              <a:gd name="connsiteY19" fmla="*/ 6437396 h 6858000"/>
              <a:gd name="connsiteX20" fmla="*/ 4181480 w 6569477"/>
              <a:gd name="connsiteY20" fmla="*/ 6441614 h 6858000"/>
              <a:gd name="connsiteX21" fmla="*/ 4190270 w 6569477"/>
              <a:gd name="connsiteY21" fmla="*/ 6433178 h 6858000"/>
              <a:gd name="connsiteX22" fmla="*/ 4189806 w 6569477"/>
              <a:gd name="connsiteY22" fmla="*/ 6433624 h 6858000"/>
              <a:gd name="connsiteX23" fmla="*/ 4189918 w 6569477"/>
              <a:gd name="connsiteY23" fmla="*/ 6433179 h 6858000"/>
              <a:gd name="connsiteX24" fmla="*/ 4080254 w 6569477"/>
              <a:gd name="connsiteY24" fmla="*/ 6424489 h 6858000"/>
              <a:gd name="connsiteX25" fmla="*/ 4080253 w 6569477"/>
              <a:gd name="connsiteY25" fmla="*/ 6424742 h 6858000"/>
              <a:gd name="connsiteX26" fmla="*/ 4071818 w 6569477"/>
              <a:gd name="connsiteY26" fmla="*/ 6433178 h 6858000"/>
              <a:gd name="connsiteX27" fmla="*/ 4239510 w 6569477"/>
              <a:gd name="connsiteY27" fmla="*/ 6367480 h 6858000"/>
              <a:gd name="connsiteX28" fmla="*/ 4236315 w 6569477"/>
              <a:gd name="connsiteY28" fmla="*/ 6373075 h 6858000"/>
              <a:gd name="connsiteX29" fmla="*/ 4232912 w 6569477"/>
              <a:gd name="connsiteY29" fmla="*/ 6373925 h 6858000"/>
              <a:gd name="connsiteX30" fmla="*/ 4238687 w 6569477"/>
              <a:gd name="connsiteY30" fmla="*/ 6368327 h 6858000"/>
              <a:gd name="connsiteX31" fmla="*/ 4265838 w 6569477"/>
              <a:gd name="connsiteY31" fmla="*/ 6340386 h 6858000"/>
              <a:gd name="connsiteX32" fmla="*/ 4239510 w 6569477"/>
              <a:gd name="connsiteY32" fmla="*/ 6367480 h 6858000"/>
              <a:gd name="connsiteX33" fmla="*/ 4240531 w 6569477"/>
              <a:gd name="connsiteY33" fmla="*/ 6365693 h 6858000"/>
              <a:gd name="connsiteX34" fmla="*/ 4248968 w 6569477"/>
              <a:gd name="connsiteY34" fmla="*/ 6357257 h 6858000"/>
              <a:gd name="connsiteX35" fmla="*/ 4265838 w 6569477"/>
              <a:gd name="connsiteY35" fmla="*/ 6340386 h 6858000"/>
              <a:gd name="connsiteX36" fmla="*/ 4291147 w 6569477"/>
              <a:gd name="connsiteY36" fmla="*/ 6272900 h 6858000"/>
              <a:gd name="connsiteX37" fmla="*/ 4299581 w 6569477"/>
              <a:gd name="connsiteY37" fmla="*/ 6272900 h 6858000"/>
              <a:gd name="connsiteX38" fmla="*/ 4308018 w 6569477"/>
              <a:gd name="connsiteY38" fmla="*/ 6272900 h 6858000"/>
              <a:gd name="connsiteX39" fmla="*/ 4291147 w 6569477"/>
              <a:gd name="connsiteY39" fmla="*/ 6289772 h 6858000"/>
              <a:gd name="connsiteX40" fmla="*/ 4274273 w 6569477"/>
              <a:gd name="connsiteY40" fmla="*/ 6306643 h 6858000"/>
              <a:gd name="connsiteX41" fmla="*/ 4257404 w 6569477"/>
              <a:gd name="connsiteY41" fmla="*/ 6323512 h 6858000"/>
              <a:gd name="connsiteX42" fmla="*/ 4257404 w 6569477"/>
              <a:gd name="connsiteY42" fmla="*/ 6331950 h 6858000"/>
              <a:gd name="connsiteX43" fmla="*/ 4215224 w 6569477"/>
              <a:gd name="connsiteY43" fmla="*/ 6374128 h 6858000"/>
              <a:gd name="connsiteX44" fmla="*/ 4215223 w 6569477"/>
              <a:gd name="connsiteY44" fmla="*/ 6382562 h 6858000"/>
              <a:gd name="connsiteX45" fmla="*/ 4223663 w 6569477"/>
              <a:gd name="connsiteY45" fmla="*/ 6382564 h 6858000"/>
              <a:gd name="connsiteX46" fmla="*/ 4232099 w 6569477"/>
              <a:gd name="connsiteY46" fmla="*/ 6374128 h 6858000"/>
              <a:gd name="connsiteX47" fmla="*/ 4232912 w 6569477"/>
              <a:gd name="connsiteY47" fmla="*/ 6373925 h 6858000"/>
              <a:gd name="connsiteX48" fmla="*/ 4215378 w 6569477"/>
              <a:gd name="connsiteY48" fmla="*/ 6390919 h 6858000"/>
              <a:gd name="connsiteX49" fmla="*/ 4215224 w 6569477"/>
              <a:gd name="connsiteY49" fmla="*/ 6391000 h 6858000"/>
              <a:gd name="connsiteX50" fmla="*/ 4215199 w 6569477"/>
              <a:gd name="connsiteY50" fmla="*/ 6391088 h 6858000"/>
              <a:gd name="connsiteX51" fmla="*/ 4213115 w 6569477"/>
              <a:gd name="connsiteY51" fmla="*/ 6393108 h 6858000"/>
              <a:gd name="connsiteX52" fmla="*/ 4198356 w 6569477"/>
              <a:gd name="connsiteY52" fmla="*/ 6382564 h 6858000"/>
              <a:gd name="connsiteX53" fmla="*/ 4113994 w 6569477"/>
              <a:gd name="connsiteY53" fmla="*/ 6475357 h 6858000"/>
              <a:gd name="connsiteX54" fmla="*/ 4122431 w 6569477"/>
              <a:gd name="connsiteY54" fmla="*/ 6475355 h 6858000"/>
              <a:gd name="connsiteX55" fmla="*/ 4097125 w 6569477"/>
              <a:gd name="connsiteY55" fmla="*/ 6500664 h 6858000"/>
              <a:gd name="connsiteX56" fmla="*/ 4088687 w 6569477"/>
              <a:gd name="connsiteY56" fmla="*/ 6500664 h 6858000"/>
              <a:gd name="connsiteX57" fmla="*/ 4088688 w 6569477"/>
              <a:gd name="connsiteY57" fmla="*/ 6509098 h 6858000"/>
              <a:gd name="connsiteX58" fmla="*/ 4080256 w 6569477"/>
              <a:gd name="connsiteY58" fmla="*/ 6509098 h 6858000"/>
              <a:gd name="connsiteX59" fmla="*/ 4063383 w 6569477"/>
              <a:gd name="connsiteY59" fmla="*/ 6525971 h 6858000"/>
              <a:gd name="connsiteX60" fmla="*/ 4054946 w 6569477"/>
              <a:gd name="connsiteY60" fmla="*/ 6542841 h 6858000"/>
              <a:gd name="connsiteX61" fmla="*/ 4046513 w 6569477"/>
              <a:gd name="connsiteY61" fmla="*/ 6551277 h 6858000"/>
              <a:gd name="connsiteX62" fmla="*/ 4021201 w 6569477"/>
              <a:gd name="connsiteY62" fmla="*/ 6576584 h 6858000"/>
              <a:gd name="connsiteX63" fmla="*/ 4021203 w 6569477"/>
              <a:gd name="connsiteY63" fmla="*/ 6585021 h 6858000"/>
              <a:gd name="connsiteX64" fmla="*/ 4012768 w 6569477"/>
              <a:gd name="connsiteY64" fmla="*/ 6593455 h 6858000"/>
              <a:gd name="connsiteX65" fmla="*/ 3936845 w 6569477"/>
              <a:gd name="connsiteY65" fmla="*/ 6660941 h 6858000"/>
              <a:gd name="connsiteX66" fmla="*/ 3928411 w 6569477"/>
              <a:gd name="connsiteY66" fmla="*/ 6652505 h 6858000"/>
              <a:gd name="connsiteX67" fmla="*/ 3936844 w 6569477"/>
              <a:gd name="connsiteY67" fmla="*/ 6644069 h 6858000"/>
              <a:gd name="connsiteX68" fmla="*/ 3945281 w 6569477"/>
              <a:gd name="connsiteY68" fmla="*/ 6635634 h 6858000"/>
              <a:gd name="connsiteX69" fmla="*/ 3936845 w 6569477"/>
              <a:gd name="connsiteY69" fmla="*/ 6635634 h 6858000"/>
              <a:gd name="connsiteX70" fmla="*/ 3928411 w 6569477"/>
              <a:gd name="connsiteY70" fmla="*/ 6644072 h 6858000"/>
              <a:gd name="connsiteX71" fmla="*/ 3919975 w 6569477"/>
              <a:gd name="connsiteY71" fmla="*/ 6652505 h 6858000"/>
              <a:gd name="connsiteX72" fmla="*/ 3919975 w 6569477"/>
              <a:gd name="connsiteY72" fmla="*/ 6660941 h 6858000"/>
              <a:gd name="connsiteX73" fmla="*/ 3919974 w 6569477"/>
              <a:gd name="connsiteY73" fmla="*/ 6669377 h 6858000"/>
              <a:gd name="connsiteX74" fmla="*/ 3844054 w 6569477"/>
              <a:gd name="connsiteY74" fmla="*/ 6728426 h 6858000"/>
              <a:gd name="connsiteX75" fmla="*/ 3844051 w 6569477"/>
              <a:gd name="connsiteY75" fmla="*/ 6736860 h 6858000"/>
              <a:gd name="connsiteX76" fmla="*/ 3675339 w 6569477"/>
              <a:gd name="connsiteY76" fmla="*/ 6854962 h 6858000"/>
              <a:gd name="connsiteX77" fmla="*/ 3671147 w 6569477"/>
              <a:gd name="connsiteY77" fmla="*/ 6858000 h 6858000"/>
              <a:gd name="connsiteX78" fmla="*/ 3532438 w 6569477"/>
              <a:gd name="connsiteY78" fmla="*/ 6858000 h 6858000"/>
              <a:gd name="connsiteX79" fmla="*/ 3566728 w 6569477"/>
              <a:gd name="connsiteY79" fmla="*/ 6830708 h 6858000"/>
              <a:gd name="connsiteX80" fmla="*/ 3624722 w 6569477"/>
              <a:gd name="connsiteY80" fmla="*/ 6795912 h 6858000"/>
              <a:gd name="connsiteX81" fmla="*/ 3633161 w 6569477"/>
              <a:gd name="connsiteY81" fmla="*/ 6787476 h 6858000"/>
              <a:gd name="connsiteX82" fmla="*/ 3633160 w 6569477"/>
              <a:gd name="connsiteY82" fmla="*/ 6779041 h 6858000"/>
              <a:gd name="connsiteX83" fmla="*/ 3641596 w 6569477"/>
              <a:gd name="connsiteY83" fmla="*/ 6779041 h 6858000"/>
              <a:gd name="connsiteX84" fmla="*/ 3641596 w 6569477"/>
              <a:gd name="connsiteY84" fmla="*/ 6787476 h 6858000"/>
              <a:gd name="connsiteX85" fmla="*/ 3683775 w 6569477"/>
              <a:gd name="connsiteY85" fmla="*/ 6770605 h 6858000"/>
              <a:gd name="connsiteX86" fmla="*/ 3683775 w 6569477"/>
              <a:gd name="connsiteY86" fmla="*/ 6762169 h 6858000"/>
              <a:gd name="connsiteX87" fmla="*/ 3675339 w 6569477"/>
              <a:gd name="connsiteY87" fmla="*/ 6787476 h 6858000"/>
              <a:gd name="connsiteX88" fmla="*/ 3742824 w 6569477"/>
              <a:gd name="connsiteY88" fmla="*/ 6736862 h 6858000"/>
              <a:gd name="connsiteX89" fmla="*/ 3785001 w 6569477"/>
              <a:gd name="connsiteY89" fmla="*/ 6703120 h 6858000"/>
              <a:gd name="connsiteX90" fmla="*/ 3827182 w 6569477"/>
              <a:gd name="connsiteY90" fmla="*/ 6669377 h 6858000"/>
              <a:gd name="connsiteX91" fmla="*/ 3903102 w 6569477"/>
              <a:gd name="connsiteY91" fmla="*/ 6601891 h 6858000"/>
              <a:gd name="connsiteX92" fmla="*/ 3928411 w 6569477"/>
              <a:gd name="connsiteY92" fmla="*/ 6585021 h 6858000"/>
              <a:gd name="connsiteX93" fmla="*/ 3945281 w 6569477"/>
              <a:gd name="connsiteY93" fmla="*/ 6568148 h 6858000"/>
              <a:gd name="connsiteX94" fmla="*/ 3962152 w 6569477"/>
              <a:gd name="connsiteY94" fmla="*/ 6559714 h 6858000"/>
              <a:gd name="connsiteX95" fmla="*/ 3987461 w 6569477"/>
              <a:gd name="connsiteY95" fmla="*/ 6534407 h 6858000"/>
              <a:gd name="connsiteX96" fmla="*/ 4012768 w 6569477"/>
              <a:gd name="connsiteY96" fmla="*/ 6517534 h 6858000"/>
              <a:gd name="connsiteX97" fmla="*/ 4029637 w 6569477"/>
              <a:gd name="connsiteY97" fmla="*/ 6492227 h 6858000"/>
              <a:gd name="connsiteX98" fmla="*/ 4038075 w 6569477"/>
              <a:gd name="connsiteY98" fmla="*/ 6492227 h 6858000"/>
              <a:gd name="connsiteX99" fmla="*/ 4291147 w 6569477"/>
              <a:gd name="connsiteY99" fmla="*/ 6272900 h 6858000"/>
              <a:gd name="connsiteX100" fmla="*/ 4561089 w 6569477"/>
              <a:gd name="connsiteY100" fmla="*/ 6171673 h 6858000"/>
              <a:gd name="connsiteX101" fmla="*/ 4556321 w 6569477"/>
              <a:gd name="connsiteY101" fmla="*/ 6179312 h 6858000"/>
              <a:gd name="connsiteX102" fmla="*/ 4554763 w 6569477"/>
              <a:gd name="connsiteY102" fmla="*/ 6179053 h 6858000"/>
              <a:gd name="connsiteX103" fmla="*/ 4561089 w 6569477"/>
              <a:gd name="connsiteY103" fmla="*/ 6171673 h 6858000"/>
              <a:gd name="connsiteX104" fmla="*/ 4671175 w 6569477"/>
              <a:gd name="connsiteY104" fmla="*/ 5979022 h 6858000"/>
              <a:gd name="connsiteX105" fmla="*/ 4669173 w 6569477"/>
              <a:gd name="connsiteY105" fmla="*/ 5981473 h 6858000"/>
              <a:gd name="connsiteX106" fmla="*/ 4645447 w 6569477"/>
              <a:gd name="connsiteY106" fmla="*/ 5994524 h 6858000"/>
              <a:gd name="connsiteX107" fmla="*/ 4644391 w 6569477"/>
              <a:gd name="connsiteY107" fmla="*/ 6000718 h 6858000"/>
              <a:gd name="connsiteX108" fmla="*/ 4645606 w 6569477"/>
              <a:gd name="connsiteY108" fmla="*/ 6000505 h 6858000"/>
              <a:gd name="connsiteX109" fmla="*/ 4646686 w 6569477"/>
              <a:gd name="connsiteY109" fmla="*/ 5998475 h 6858000"/>
              <a:gd name="connsiteX110" fmla="*/ 4647927 w 6569477"/>
              <a:gd name="connsiteY110" fmla="*/ 6000099 h 6858000"/>
              <a:gd name="connsiteX111" fmla="*/ 4649663 w 6569477"/>
              <a:gd name="connsiteY111" fmla="*/ 5999795 h 6858000"/>
              <a:gd name="connsiteX112" fmla="*/ 4654936 w 6569477"/>
              <a:gd name="connsiteY112" fmla="*/ 6000454 h 6858000"/>
              <a:gd name="connsiteX113" fmla="*/ 4654647 w 6569477"/>
              <a:gd name="connsiteY113" fmla="*/ 6003455 h 6858000"/>
              <a:gd name="connsiteX114" fmla="*/ 4658944 w 6569477"/>
              <a:gd name="connsiteY114" fmla="*/ 5998240 h 6858000"/>
              <a:gd name="connsiteX115" fmla="*/ 5823292 w 6569477"/>
              <a:gd name="connsiteY115" fmla="*/ 5722907 h 6858000"/>
              <a:gd name="connsiteX116" fmla="*/ 5800797 w 6569477"/>
              <a:gd name="connsiteY116" fmla="*/ 5768179 h 6858000"/>
              <a:gd name="connsiteX117" fmla="*/ 5806978 w 6569477"/>
              <a:gd name="connsiteY117" fmla="*/ 5758327 h 6858000"/>
              <a:gd name="connsiteX118" fmla="*/ 5818310 w 6569477"/>
              <a:gd name="connsiteY118" fmla="*/ 5744909 h 6858000"/>
              <a:gd name="connsiteX119" fmla="*/ 5822096 w 6569477"/>
              <a:gd name="connsiteY119" fmla="*/ 5732580 h 6858000"/>
              <a:gd name="connsiteX120" fmla="*/ 5907073 w 6569477"/>
              <a:gd name="connsiteY120" fmla="*/ 5708785 h 6858000"/>
              <a:gd name="connsiteX121" fmla="*/ 5869741 w 6569477"/>
              <a:gd name="connsiteY121" fmla="*/ 5783136 h 6858000"/>
              <a:gd name="connsiteX122" fmla="*/ 5842500 w 6569477"/>
              <a:gd name="connsiteY122" fmla="*/ 5863847 h 6858000"/>
              <a:gd name="connsiteX123" fmla="*/ 5690433 w 6569477"/>
              <a:gd name="connsiteY123" fmla="*/ 6081162 h 6858000"/>
              <a:gd name="connsiteX124" fmla="*/ 5663883 w 6569477"/>
              <a:gd name="connsiteY124" fmla="*/ 6103351 h 6858000"/>
              <a:gd name="connsiteX125" fmla="*/ 5636415 w 6569477"/>
              <a:gd name="connsiteY125" fmla="*/ 6152111 h 6858000"/>
              <a:gd name="connsiteX126" fmla="*/ 5637318 w 6569477"/>
              <a:gd name="connsiteY126" fmla="*/ 6151784 h 6858000"/>
              <a:gd name="connsiteX127" fmla="*/ 5618612 w 6569477"/>
              <a:gd name="connsiteY127" fmla="*/ 6190081 h 6858000"/>
              <a:gd name="connsiteX128" fmla="*/ 5611094 w 6569477"/>
              <a:gd name="connsiteY128" fmla="*/ 6205514 h 6858000"/>
              <a:gd name="connsiteX129" fmla="*/ 5619596 w 6569477"/>
              <a:gd name="connsiteY129" fmla="*/ 6194628 h 6858000"/>
              <a:gd name="connsiteX130" fmla="*/ 5636991 w 6569477"/>
              <a:gd name="connsiteY130" fmla="*/ 6166061 h 6858000"/>
              <a:gd name="connsiteX131" fmla="*/ 5657339 w 6569477"/>
              <a:gd name="connsiteY131" fmla="*/ 6161951 h 6858000"/>
              <a:gd name="connsiteX132" fmla="*/ 5638432 w 6569477"/>
              <a:gd name="connsiteY132" fmla="*/ 6208150 h 6858000"/>
              <a:gd name="connsiteX133" fmla="*/ 5718245 w 6569477"/>
              <a:gd name="connsiteY133" fmla="*/ 6079013 h 6858000"/>
              <a:gd name="connsiteX134" fmla="*/ 5802168 w 6569477"/>
              <a:gd name="connsiteY134" fmla="*/ 5970237 h 6858000"/>
              <a:gd name="connsiteX135" fmla="*/ 5917053 w 6569477"/>
              <a:gd name="connsiteY135" fmla="*/ 5735129 h 6858000"/>
              <a:gd name="connsiteX136" fmla="*/ 5902116 w 6569477"/>
              <a:gd name="connsiteY136" fmla="*/ 5731083 h 6858000"/>
              <a:gd name="connsiteX137" fmla="*/ 5917201 w 6569477"/>
              <a:gd name="connsiteY137" fmla="*/ 5634092 h 6858000"/>
              <a:gd name="connsiteX138" fmla="*/ 5891750 w 6569477"/>
              <a:gd name="connsiteY138" fmla="*/ 5667883 h 6858000"/>
              <a:gd name="connsiteX139" fmla="*/ 5781231 w 6569477"/>
              <a:gd name="connsiteY139" fmla="*/ 5830035 h 6858000"/>
              <a:gd name="connsiteX140" fmla="*/ 5766290 w 6569477"/>
              <a:gd name="connsiteY140" fmla="*/ 5839137 h 6858000"/>
              <a:gd name="connsiteX141" fmla="*/ 5764238 w 6569477"/>
              <a:gd name="connsiteY141" fmla="*/ 5841451 h 6858000"/>
              <a:gd name="connsiteX142" fmla="*/ 5588834 w 6569477"/>
              <a:gd name="connsiteY142" fmla="*/ 6142779 h 6858000"/>
              <a:gd name="connsiteX143" fmla="*/ 5549933 w 6569477"/>
              <a:gd name="connsiteY143" fmla="*/ 6201116 h 6858000"/>
              <a:gd name="connsiteX144" fmla="*/ 5547357 w 6569477"/>
              <a:gd name="connsiteY144" fmla="*/ 6207173 h 6858000"/>
              <a:gd name="connsiteX145" fmla="*/ 5529789 w 6569477"/>
              <a:gd name="connsiteY145" fmla="*/ 6231324 h 6858000"/>
              <a:gd name="connsiteX146" fmla="*/ 5464244 w 6569477"/>
              <a:gd name="connsiteY146" fmla="*/ 6329615 h 6858000"/>
              <a:gd name="connsiteX147" fmla="*/ 5402037 w 6569477"/>
              <a:gd name="connsiteY147" fmla="*/ 6435651 h 6858000"/>
              <a:gd name="connsiteX148" fmla="*/ 5408957 w 6569477"/>
              <a:gd name="connsiteY148" fmla="*/ 6435651 h 6858000"/>
              <a:gd name="connsiteX149" fmla="*/ 5422798 w 6569477"/>
              <a:gd name="connsiteY149" fmla="*/ 6428728 h 6858000"/>
              <a:gd name="connsiteX150" fmla="*/ 5421385 w 6569477"/>
              <a:gd name="connsiteY150" fmla="*/ 6432963 h 6858000"/>
              <a:gd name="connsiteX151" fmla="*/ 5408956 w 6569477"/>
              <a:gd name="connsiteY151" fmla="*/ 6449499 h 6858000"/>
              <a:gd name="connsiteX152" fmla="*/ 5415877 w 6569477"/>
              <a:gd name="connsiteY152" fmla="*/ 6449499 h 6858000"/>
              <a:gd name="connsiteX153" fmla="*/ 5421385 w 6569477"/>
              <a:gd name="connsiteY153" fmla="*/ 6432963 h 6858000"/>
              <a:gd name="connsiteX154" fmla="*/ 5487674 w 6569477"/>
              <a:gd name="connsiteY154" fmla="*/ 6344780 h 6858000"/>
              <a:gd name="connsiteX155" fmla="*/ 5495039 w 6569477"/>
              <a:gd name="connsiteY155" fmla="*/ 6334691 h 6858000"/>
              <a:gd name="connsiteX156" fmla="*/ 5485269 w 6569477"/>
              <a:gd name="connsiteY156" fmla="*/ 6342855 h 6858000"/>
              <a:gd name="connsiteX157" fmla="*/ 5480829 w 6569477"/>
              <a:gd name="connsiteY157" fmla="*/ 6337541 h 6858000"/>
              <a:gd name="connsiteX158" fmla="*/ 5525918 w 6569477"/>
              <a:gd name="connsiteY158" fmla="*/ 6272793 h 6858000"/>
              <a:gd name="connsiteX159" fmla="*/ 5577186 w 6569477"/>
              <a:gd name="connsiteY159" fmla="*/ 6193853 h 6858000"/>
              <a:gd name="connsiteX160" fmla="*/ 5598425 w 6569477"/>
              <a:gd name="connsiteY160" fmla="*/ 6176103 h 6858000"/>
              <a:gd name="connsiteX161" fmla="*/ 5613302 w 6569477"/>
              <a:gd name="connsiteY161" fmla="*/ 6163670 h 6858000"/>
              <a:gd name="connsiteX162" fmla="*/ 5616665 w 6569477"/>
              <a:gd name="connsiteY162" fmla="*/ 6159249 h 6858000"/>
              <a:gd name="connsiteX163" fmla="*/ 5619814 w 6569477"/>
              <a:gd name="connsiteY163" fmla="*/ 6158111 h 6858000"/>
              <a:gd name="connsiteX164" fmla="*/ 5641844 w 6569477"/>
              <a:gd name="connsiteY164" fmla="*/ 6122335 h 6858000"/>
              <a:gd name="connsiteX165" fmla="*/ 5694784 w 6569477"/>
              <a:gd name="connsiteY165" fmla="*/ 6032412 h 6858000"/>
              <a:gd name="connsiteX166" fmla="*/ 5727512 w 6569477"/>
              <a:gd name="connsiteY166" fmla="*/ 5996037 h 6858000"/>
              <a:gd name="connsiteX167" fmla="*/ 5723942 w 6569477"/>
              <a:gd name="connsiteY167" fmla="*/ 5980974 h 6858000"/>
              <a:gd name="connsiteX168" fmla="*/ 5822911 w 6569477"/>
              <a:gd name="connsiteY168" fmla="*/ 5808034 h 6858000"/>
              <a:gd name="connsiteX169" fmla="*/ 5877583 w 6569477"/>
              <a:gd name="connsiteY169" fmla="*/ 5711587 h 6858000"/>
              <a:gd name="connsiteX170" fmla="*/ 6242698 w 6569477"/>
              <a:gd name="connsiteY170" fmla="*/ 5517691 h 6858000"/>
              <a:gd name="connsiteX171" fmla="*/ 6208261 w 6569477"/>
              <a:gd name="connsiteY171" fmla="*/ 5662208 h 6858000"/>
              <a:gd name="connsiteX172" fmla="*/ 6146276 w 6569477"/>
              <a:gd name="connsiteY172" fmla="*/ 5765433 h 6858000"/>
              <a:gd name="connsiteX173" fmla="*/ 6153163 w 6569477"/>
              <a:gd name="connsiteY173" fmla="*/ 5772316 h 6858000"/>
              <a:gd name="connsiteX174" fmla="*/ 6139388 w 6569477"/>
              <a:gd name="connsiteY174" fmla="*/ 5792960 h 6858000"/>
              <a:gd name="connsiteX175" fmla="*/ 6132502 w 6569477"/>
              <a:gd name="connsiteY175" fmla="*/ 5799841 h 6858000"/>
              <a:gd name="connsiteX176" fmla="*/ 6139387 w 6569477"/>
              <a:gd name="connsiteY176" fmla="*/ 5799843 h 6858000"/>
              <a:gd name="connsiteX177" fmla="*/ 6098063 w 6569477"/>
              <a:gd name="connsiteY177" fmla="*/ 5903069 h 6858000"/>
              <a:gd name="connsiteX178" fmla="*/ 6098064 w 6569477"/>
              <a:gd name="connsiteY178" fmla="*/ 5909950 h 6858000"/>
              <a:gd name="connsiteX179" fmla="*/ 6098065 w 6569477"/>
              <a:gd name="connsiteY179" fmla="*/ 5916833 h 6858000"/>
              <a:gd name="connsiteX180" fmla="*/ 6098065 w 6569477"/>
              <a:gd name="connsiteY180" fmla="*/ 5923714 h 6858000"/>
              <a:gd name="connsiteX181" fmla="*/ 6091178 w 6569477"/>
              <a:gd name="connsiteY181" fmla="*/ 5923714 h 6858000"/>
              <a:gd name="connsiteX182" fmla="*/ 6098065 w 6569477"/>
              <a:gd name="connsiteY182" fmla="*/ 5930597 h 6858000"/>
              <a:gd name="connsiteX183" fmla="*/ 6084290 w 6569477"/>
              <a:gd name="connsiteY183" fmla="*/ 5985651 h 6858000"/>
              <a:gd name="connsiteX184" fmla="*/ 6118727 w 6569477"/>
              <a:gd name="connsiteY184" fmla="*/ 5965005 h 6858000"/>
              <a:gd name="connsiteX185" fmla="*/ 6115283 w 6569477"/>
              <a:gd name="connsiteY185" fmla="*/ 5978768 h 6858000"/>
              <a:gd name="connsiteX186" fmla="*/ 6113562 w 6569477"/>
              <a:gd name="connsiteY186" fmla="*/ 5985649 h 6858000"/>
              <a:gd name="connsiteX187" fmla="*/ 6111840 w 6569477"/>
              <a:gd name="connsiteY187" fmla="*/ 5985651 h 6858000"/>
              <a:gd name="connsiteX188" fmla="*/ 6111840 w 6569477"/>
              <a:gd name="connsiteY188" fmla="*/ 5992530 h 6858000"/>
              <a:gd name="connsiteX189" fmla="*/ 6113562 w 6569477"/>
              <a:gd name="connsiteY189" fmla="*/ 5985649 h 6858000"/>
              <a:gd name="connsiteX190" fmla="*/ 6118727 w 6569477"/>
              <a:gd name="connsiteY190" fmla="*/ 5985649 h 6858000"/>
              <a:gd name="connsiteX191" fmla="*/ 6118727 w 6569477"/>
              <a:gd name="connsiteY191" fmla="*/ 5992532 h 6858000"/>
              <a:gd name="connsiteX192" fmla="*/ 6118727 w 6569477"/>
              <a:gd name="connsiteY192" fmla="*/ 5999413 h 6858000"/>
              <a:gd name="connsiteX193" fmla="*/ 6098065 w 6569477"/>
              <a:gd name="connsiteY193" fmla="*/ 6033823 h 6858000"/>
              <a:gd name="connsiteX194" fmla="*/ 6091178 w 6569477"/>
              <a:gd name="connsiteY194" fmla="*/ 6040704 h 6858000"/>
              <a:gd name="connsiteX195" fmla="*/ 6084290 w 6569477"/>
              <a:gd name="connsiteY195" fmla="*/ 6054467 h 6858000"/>
              <a:gd name="connsiteX196" fmla="*/ 6077403 w 6569477"/>
              <a:gd name="connsiteY196" fmla="*/ 6061350 h 6858000"/>
              <a:gd name="connsiteX197" fmla="*/ 6084290 w 6569477"/>
              <a:gd name="connsiteY197" fmla="*/ 6047585 h 6858000"/>
              <a:gd name="connsiteX198" fmla="*/ 6091178 w 6569477"/>
              <a:gd name="connsiteY198" fmla="*/ 6033821 h 6858000"/>
              <a:gd name="connsiteX199" fmla="*/ 6056740 w 6569477"/>
              <a:gd name="connsiteY199" fmla="*/ 6068231 h 6858000"/>
              <a:gd name="connsiteX200" fmla="*/ 6036078 w 6569477"/>
              <a:gd name="connsiteY200" fmla="*/ 6047587 h 6858000"/>
              <a:gd name="connsiteX201" fmla="*/ 5884558 w 6569477"/>
              <a:gd name="connsiteY201" fmla="*/ 6329737 h 6858000"/>
              <a:gd name="connsiteX202" fmla="*/ 5877670 w 6569477"/>
              <a:gd name="connsiteY202" fmla="*/ 6343502 h 6858000"/>
              <a:gd name="connsiteX203" fmla="*/ 5870783 w 6569477"/>
              <a:gd name="connsiteY203" fmla="*/ 6350383 h 6858000"/>
              <a:gd name="connsiteX204" fmla="*/ 5801910 w 6569477"/>
              <a:gd name="connsiteY204" fmla="*/ 6460490 h 6858000"/>
              <a:gd name="connsiteX205" fmla="*/ 5719261 w 6569477"/>
              <a:gd name="connsiteY205" fmla="*/ 6598128 h 6858000"/>
              <a:gd name="connsiteX206" fmla="*/ 5615952 w 6569477"/>
              <a:gd name="connsiteY206" fmla="*/ 6728880 h 6858000"/>
              <a:gd name="connsiteX207" fmla="*/ 5540191 w 6569477"/>
              <a:gd name="connsiteY207" fmla="*/ 6825223 h 6858000"/>
              <a:gd name="connsiteX208" fmla="*/ 5514417 w 6569477"/>
              <a:gd name="connsiteY208" fmla="*/ 6858000 h 6858000"/>
              <a:gd name="connsiteX209" fmla="*/ 5432172 w 6569477"/>
              <a:gd name="connsiteY209" fmla="*/ 6858000 h 6858000"/>
              <a:gd name="connsiteX210" fmla="*/ 5485092 w 6569477"/>
              <a:gd name="connsiteY210" fmla="*/ 6818343 h 6858000"/>
              <a:gd name="connsiteX211" fmla="*/ 5498867 w 6569477"/>
              <a:gd name="connsiteY211" fmla="*/ 6832106 h 6858000"/>
              <a:gd name="connsiteX212" fmla="*/ 5547078 w 6569477"/>
              <a:gd name="connsiteY212" fmla="*/ 6777051 h 6858000"/>
              <a:gd name="connsiteX213" fmla="*/ 5540191 w 6569477"/>
              <a:gd name="connsiteY213" fmla="*/ 6777052 h 6858000"/>
              <a:gd name="connsiteX214" fmla="*/ 5533303 w 6569477"/>
              <a:gd name="connsiteY214" fmla="*/ 6783935 h 6858000"/>
              <a:gd name="connsiteX215" fmla="*/ 5533304 w 6569477"/>
              <a:gd name="connsiteY215" fmla="*/ 6777052 h 6858000"/>
              <a:gd name="connsiteX216" fmla="*/ 5512641 w 6569477"/>
              <a:gd name="connsiteY216" fmla="*/ 6783935 h 6858000"/>
              <a:gd name="connsiteX217" fmla="*/ 5547078 w 6569477"/>
              <a:gd name="connsiteY217" fmla="*/ 6742645 h 6858000"/>
              <a:gd name="connsiteX218" fmla="*/ 5547077 w 6569477"/>
              <a:gd name="connsiteY218" fmla="*/ 6735761 h 6858000"/>
              <a:gd name="connsiteX219" fmla="*/ 5553964 w 6569477"/>
              <a:gd name="connsiteY219" fmla="*/ 6735759 h 6858000"/>
              <a:gd name="connsiteX220" fmla="*/ 5560853 w 6569477"/>
              <a:gd name="connsiteY220" fmla="*/ 6721997 h 6858000"/>
              <a:gd name="connsiteX221" fmla="*/ 5567740 w 6569477"/>
              <a:gd name="connsiteY221" fmla="*/ 6721999 h 6858000"/>
              <a:gd name="connsiteX222" fmla="*/ 5615951 w 6569477"/>
              <a:gd name="connsiteY222" fmla="*/ 6639417 h 6858000"/>
              <a:gd name="connsiteX223" fmla="*/ 5677937 w 6569477"/>
              <a:gd name="connsiteY223" fmla="*/ 6591244 h 6858000"/>
              <a:gd name="connsiteX224" fmla="*/ 5684824 w 6569477"/>
              <a:gd name="connsiteY224" fmla="*/ 6584361 h 6858000"/>
              <a:gd name="connsiteX225" fmla="*/ 5698599 w 6569477"/>
              <a:gd name="connsiteY225" fmla="*/ 6570599 h 6858000"/>
              <a:gd name="connsiteX226" fmla="*/ 5698600 w 6569477"/>
              <a:gd name="connsiteY226" fmla="*/ 6577480 h 6858000"/>
              <a:gd name="connsiteX227" fmla="*/ 5691712 w 6569477"/>
              <a:gd name="connsiteY227" fmla="*/ 6584363 h 6858000"/>
              <a:gd name="connsiteX228" fmla="*/ 5691711 w 6569477"/>
              <a:gd name="connsiteY228" fmla="*/ 6591244 h 6858000"/>
              <a:gd name="connsiteX229" fmla="*/ 5719261 w 6569477"/>
              <a:gd name="connsiteY229" fmla="*/ 6543072 h 6858000"/>
              <a:gd name="connsiteX230" fmla="*/ 5712373 w 6569477"/>
              <a:gd name="connsiteY230" fmla="*/ 6549953 h 6858000"/>
              <a:gd name="connsiteX231" fmla="*/ 5712373 w 6569477"/>
              <a:gd name="connsiteY231" fmla="*/ 6543070 h 6858000"/>
              <a:gd name="connsiteX232" fmla="*/ 5712374 w 6569477"/>
              <a:gd name="connsiteY232" fmla="*/ 6536189 h 6858000"/>
              <a:gd name="connsiteX233" fmla="*/ 5698599 w 6569477"/>
              <a:gd name="connsiteY233" fmla="*/ 6543072 h 6858000"/>
              <a:gd name="connsiteX234" fmla="*/ 5733036 w 6569477"/>
              <a:gd name="connsiteY234" fmla="*/ 6508664 h 6858000"/>
              <a:gd name="connsiteX235" fmla="*/ 5739923 w 6569477"/>
              <a:gd name="connsiteY235" fmla="*/ 6501783 h 6858000"/>
              <a:gd name="connsiteX236" fmla="*/ 5745949 w 6569477"/>
              <a:gd name="connsiteY236" fmla="*/ 6498341 h 6858000"/>
              <a:gd name="connsiteX237" fmla="*/ 5746479 w 6569477"/>
              <a:gd name="connsiteY237" fmla="*/ 6496223 h 6858000"/>
              <a:gd name="connsiteX238" fmla="*/ 5774791 w 6569477"/>
              <a:gd name="connsiteY238" fmla="*/ 6472212 h 6858000"/>
              <a:gd name="connsiteX239" fmla="*/ 5863896 w 6569477"/>
              <a:gd name="connsiteY239" fmla="*/ 6343502 h 6858000"/>
              <a:gd name="connsiteX240" fmla="*/ 5870782 w 6569477"/>
              <a:gd name="connsiteY240" fmla="*/ 6336621 h 6858000"/>
              <a:gd name="connsiteX241" fmla="*/ 5877670 w 6569477"/>
              <a:gd name="connsiteY241" fmla="*/ 6322854 h 6858000"/>
              <a:gd name="connsiteX242" fmla="*/ 5877670 w 6569477"/>
              <a:gd name="connsiteY242" fmla="*/ 6329736 h 6858000"/>
              <a:gd name="connsiteX243" fmla="*/ 5896073 w 6569477"/>
              <a:gd name="connsiteY243" fmla="*/ 6274575 h 6858000"/>
              <a:gd name="connsiteX244" fmla="*/ 5897128 w 6569477"/>
              <a:gd name="connsiteY244" fmla="*/ 6268192 h 6858000"/>
              <a:gd name="connsiteX245" fmla="*/ 5897471 w 6569477"/>
              <a:gd name="connsiteY245" fmla="*/ 6267801 h 6858000"/>
              <a:gd name="connsiteX246" fmla="*/ 5898331 w 6569477"/>
              <a:gd name="connsiteY246" fmla="*/ 6260920 h 6858000"/>
              <a:gd name="connsiteX247" fmla="*/ 5897128 w 6569477"/>
              <a:gd name="connsiteY247" fmla="*/ 6268192 h 6858000"/>
              <a:gd name="connsiteX248" fmla="*/ 5891445 w 6569477"/>
              <a:gd name="connsiteY248" fmla="*/ 6274682 h 6858000"/>
              <a:gd name="connsiteX249" fmla="*/ 5884558 w 6569477"/>
              <a:gd name="connsiteY249" fmla="*/ 6274684 h 6858000"/>
              <a:gd name="connsiteX250" fmla="*/ 5891444 w 6569477"/>
              <a:gd name="connsiteY250" fmla="*/ 6260922 h 6858000"/>
              <a:gd name="connsiteX251" fmla="*/ 5891445 w 6569477"/>
              <a:gd name="connsiteY251" fmla="*/ 6258416 h 6858000"/>
              <a:gd name="connsiteX252" fmla="*/ 5894028 w 6569477"/>
              <a:gd name="connsiteY252" fmla="*/ 6254899 h 6858000"/>
              <a:gd name="connsiteX253" fmla="*/ 5898332 w 6569477"/>
              <a:gd name="connsiteY253" fmla="*/ 6247155 h 6858000"/>
              <a:gd name="connsiteX254" fmla="*/ 5891444 w 6569477"/>
              <a:gd name="connsiteY254" fmla="*/ 6254039 h 6858000"/>
              <a:gd name="connsiteX255" fmla="*/ 5891445 w 6569477"/>
              <a:gd name="connsiteY255" fmla="*/ 6258416 h 6858000"/>
              <a:gd name="connsiteX256" fmla="*/ 5884558 w 6569477"/>
              <a:gd name="connsiteY256" fmla="*/ 6267801 h 6858000"/>
              <a:gd name="connsiteX257" fmla="*/ 6022303 w 6569477"/>
              <a:gd name="connsiteY257" fmla="*/ 5992532 h 6858000"/>
              <a:gd name="connsiteX258" fmla="*/ 6049854 w 6569477"/>
              <a:gd name="connsiteY258" fmla="*/ 5958122 h 6858000"/>
              <a:gd name="connsiteX259" fmla="*/ 6042968 w 6569477"/>
              <a:gd name="connsiteY259" fmla="*/ 5944358 h 6858000"/>
              <a:gd name="connsiteX260" fmla="*/ 6049853 w 6569477"/>
              <a:gd name="connsiteY260" fmla="*/ 5937477 h 6858000"/>
              <a:gd name="connsiteX261" fmla="*/ 6056739 w 6569477"/>
              <a:gd name="connsiteY261" fmla="*/ 5923714 h 6858000"/>
              <a:gd name="connsiteX262" fmla="*/ 6110010 w 6569477"/>
              <a:gd name="connsiteY262" fmla="*/ 5829842 h 6858000"/>
              <a:gd name="connsiteX263" fmla="*/ 6122376 w 6569477"/>
              <a:gd name="connsiteY263" fmla="*/ 5811522 h 6858000"/>
              <a:gd name="connsiteX264" fmla="*/ 6124752 w 6569477"/>
              <a:gd name="connsiteY264" fmla="*/ 5810165 h 6858000"/>
              <a:gd name="connsiteX265" fmla="*/ 6125614 w 6569477"/>
              <a:gd name="connsiteY265" fmla="*/ 5806724 h 6858000"/>
              <a:gd name="connsiteX266" fmla="*/ 6122376 w 6569477"/>
              <a:gd name="connsiteY266" fmla="*/ 5811522 h 6858000"/>
              <a:gd name="connsiteX267" fmla="*/ 6118726 w 6569477"/>
              <a:gd name="connsiteY267" fmla="*/ 5813605 h 6858000"/>
              <a:gd name="connsiteX268" fmla="*/ 6111839 w 6569477"/>
              <a:gd name="connsiteY268" fmla="*/ 5806722 h 6858000"/>
              <a:gd name="connsiteX269" fmla="*/ 6118725 w 6569477"/>
              <a:gd name="connsiteY269" fmla="*/ 5799843 h 6858000"/>
              <a:gd name="connsiteX270" fmla="*/ 6118726 w 6569477"/>
              <a:gd name="connsiteY270" fmla="*/ 5792960 h 6858000"/>
              <a:gd name="connsiteX271" fmla="*/ 6180713 w 6569477"/>
              <a:gd name="connsiteY271" fmla="*/ 5682851 h 6858000"/>
              <a:gd name="connsiteX272" fmla="*/ 6242698 w 6569477"/>
              <a:gd name="connsiteY272" fmla="*/ 5517691 h 6858000"/>
              <a:gd name="connsiteX273" fmla="*/ 6031724 w 6569477"/>
              <a:gd name="connsiteY273" fmla="*/ 5503741 h 6858000"/>
              <a:gd name="connsiteX274" fmla="*/ 6030787 w 6569477"/>
              <a:gd name="connsiteY274" fmla="*/ 5503894 h 6858000"/>
              <a:gd name="connsiteX275" fmla="*/ 6006746 w 6569477"/>
              <a:gd name="connsiteY275" fmla="*/ 5510028 h 6858000"/>
              <a:gd name="connsiteX276" fmla="*/ 5958107 w 6569477"/>
              <a:gd name="connsiteY276" fmla="*/ 5613697 h 6858000"/>
              <a:gd name="connsiteX277" fmla="*/ 5918354 w 6569477"/>
              <a:gd name="connsiteY277" fmla="*/ 5687414 h 6858000"/>
              <a:gd name="connsiteX278" fmla="*/ 5923128 w 6569477"/>
              <a:gd name="connsiteY278" fmla="*/ 5688762 h 6858000"/>
              <a:gd name="connsiteX279" fmla="*/ 5945484 w 6569477"/>
              <a:gd name="connsiteY279" fmla="*/ 5701131 h 6858000"/>
              <a:gd name="connsiteX280" fmla="*/ 6002207 w 6569477"/>
              <a:gd name="connsiteY280" fmla="*/ 5562534 h 6858000"/>
              <a:gd name="connsiteX281" fmla="*/ 4900498 w 6569477"/>
              <a:gd name="connsiteY281" fmla="*/ 5370762 h 6858000"/>
              <a:gd name="connsiteX282" fmla="*/ 4900627 w 6569477"/>
              <a:gd name="connsiteY282" fmla="*/ 5371339 h 6858000"/>
              <a:gd name="connsiteX283" fmla="*/ 4890083 w 6569477"/>
              <a:gd name="connsiteY283" fmla="*/ 5387153 h 6858000"/>
              <a:gd name="connsiteX284" fmla="*/ 6059700 w 6569477"/>
              <a:gd name="connsiteY284" fmla="*/ 5339561 h 6858000"/>
              <a:gd name="connsiteX285" fmla="*/ 6048904 w 6569477"/>
              <a:gd name="connsiteY285" fmla="*/ 5362569 h 6858000"/>
              <a:gd name="connsiteX286" fmla="*/ 5960539 w 6569477"/>
              <a:gd name="connsiteY286" fmla="*/ 5532008 h 6858000"/>
              <a:gd name="connsiteX287" fmla="*/ 5934065 w 6569477"/>
              <a:gd name="connsiteY287" fmla="*/ 5610445 h 6858000"/>
              <a:gd name="connsiteX288" fmla="*/ 5937012 w 6569477"/>
              <a:gd name="connsiteY288" fmla="*/ 5610037 h 6858000"/>
              <a:gd name="connsiteX289" fmla="*/ 5948427 w 6569477"/>
              <a:gd name="connsiteY289" fmla="*/ 5612905 h 6858000"/>
              <a:gd name="connsiteX290" fmla="*/ 6012835 w 6569477"/>
              <a:gd name="connsiteY290" fmla="*/ 5441778 h 6858000"/>
              <a:gd name="connsiteX291" fmla="*/ 6060534 w 6569477"/>
              <a:gd name="connsiteY291" fmla="*/ 5347774 h 6858000"/>
              <a:gd name="connsiteX292" fmla="*/ 5092541 w 6569477"/>
              <a:gd name="connsiteY292" fmla="*/ 5302798 h 6858000"/>
              <a:gd name="connsiteX293" fmla="*/ 5084105 w 6569477"/>
              <a:gd name="connsiteY293" fmla="*/ 5311234 h 6858000"/>
              <a:gd name="connsiteX294" fmla="*/ 5092541 w 6569477"/>
              <a:gd name="connsiteY294" fmla="*/ 5302798 h 6858000"/>
              <a:gd name="connsiteX295" fmla="*/ 4274497 w 6569477"/>
              <a:gd name="connsiteY295" fmla="*/ 5281926 h 6858000"/>
              <a:gd name="connsiteX296" fmla="*/ 4273967 w 6569477"/>
              <a:gd name="connsiteY296" fmla="*/ 5284044 h 6858000"/>
              <a:gd name="connsiteX297" fmla="*/ 4267941 w 6569477"/>
              <a:gd name="connsiteY297" fmla="*/ 5287486 h 6858000"/>
              <a:gd name="connsiteX298" fmla="*/ 6147025 w 6569477"/>
              <a:gd name="connsiteY298" fmla="*/ 5207320 h 6858000"/>
              <a:gd name="connsiteX299" fmla="*/ 6127664 w 6569477"/>
              <a:gd name="connsiteY299" fmla="*/ 5251775 h 6858000"/>
              <a:gd name="connsiteX300" fmla="*/ 6127242 w 6569477"/>
              <a:gd name="connsiteY300" fmla="*/ 5251844 h 6858000"/>
              <a:gd name="connsiteX301" fmla="*/ 6127919 w 6569477"/>
              <a:gd name="connsiteY301" fmla="*/ 5262990 h 6858000"/>
              <a:gd name="connsiteX302" fmla="*/ 6131360 w 6569477"/>
              <a:gd name="connsiteY302" fmla="*/ 5253356 h 6858000"/>
              <a:gd name="connsiteX303" fmla="*/ 5028123 w 6569477"/>
              <a:gd name="connsiteY303" fmla="*/ 5195433 h 6858000"/>
              <a:gd name="connsiteX304" fmla="*/ 5025054 w 6569477"/>
              <a:gd name="connsiteY304" fmla="*/ 5201570 h 6858000"/>
              <a:gd name="connsiteX305" fmla="*/ 5025055 w 6569477"/>
              <a:gd name="connsiteY305" fmla="*/ 5210004 h 6858000"/>
              <a:gd name="connsiteX306" fmla="*/ 5016618 w 6569477"/>
              <a:gd name="connsiteY306" fmla="*/ 5218441 h 6858000"/>
              <a:gd name="connsiteX307" fmla="*/ 5016619 w 6569477"/>
              <a:gd name="connsiteY307" fmla="*/ 5201568 h 6858000"/>
              <a:gd name="connsiteX308" fmla="*/ 5038512 w 6569477"/>
              <a:gd name="connsiteY308" fmla="*/ 5179677 h 6858000"/>
              <a:gd name="connsiteX309" fmla="*/ 5030458 w 6569477"/>
              <a:gd name="connsiteY309" fmla="*/ 5194189 h 6858000"/>
              <a:gd name="connsiteX310" fmla="*/ 5028123 w 6569477"/>
              <a:gd name="connsiteY310" fmla="*/ 5195433 h 6858000"/>
              <a:gd name="connsiteX311" fmla="*/ 5033492 w 6569477"/>
              <a:gd name="connsiteY311" fmla="*/ 5184698 h 6858000"/>
              <a:gd name="connsiteX312" fmla="*/ 5051826 w 6569477"/>
              <a:gd name="connsiteY312" fmla="*/ 5150955 h 6858000"/>
              <a:gd name="connsiteX313" fmla="*/ 5058797 w 6569477"/>
              <a:gd name="connsiteY313" fmla="*/ 5150956 h 6858000"/>
              <a:gd name="connsiteX314" fmla="*/ 5041926 w 6569477"/>
              <a:gd name="connsiteY314" fmla="*/ 5176263 h 6858000"/>
              <a:gd name="connsiteX315" fmla="*/ 5038512 w 6569477"/>
              <a:gd name="connsiteY315" fmla="*/ 5179677 h 6858000"/>
              <a:gd name="connsiteX316" fmla="*/ 5045089 w 6569477"/>
              <a:gd name="connsiteY316" fmla="*/ 5167825 h 6858000"/>
              <a:gd name="connsiteX317" fmla="*/ 5057164 w 6569477"/>
              <a:gd name="connsiteY317" fmla="*/ 5137575 h 6858000"/>
              <a:gd name="connsiteX318" fmla="*/ 5051826 w 6569477"/>
              <a:gd name="connsiteY318" fmla="*/ 5150955 h 6858000"/>
              <a:gd name="connsiteX319" fmla="*/ 5050362 w 6569477"/>
              <a:gd name="connsiteY319" fmla="*/ 5150956 h 6858000"/>
              <a:gd name="connsiteX320" fmla="*/ 4431848 w 6569477"/>
              <a:gd name="connsiteY320" fmla="*/ 5083476 h 6858000"/>
              <a:gd name="connsiteX321" fmla="*/ 4414009 w 6569477"/>
              <a:gd name="connsiteY321" fmla="*/ 5091602 h 6858000"/>
              <a:gd name="connsiteX322" fmla="*/ 4405686 w 6569477"/>
              <a:gd name="connsiteY322" fmla="*/ 5115441 h 6858000"/>
              <a:gd name="connsiteX323" fmla="*/ 4405685 w 6569477"/>
              <a:gd name="connsiteY323" fmla="*/ 5108559 h 6858000"/>
              <a:gd name="connsiteX324" fmla="*/ 4398800 w 6569477"/>
              <a:gd name="connsiteY324" fmla="*/ 5122323 h 6858000"/>
              <a:gd name="connsiteX325" fmla="*/ 4391913 w 6569477"/>
              <a:gd name="connsiteY325" fmla="*/ 5129203 h 6858000"/>
              <a:gd name="connsiteX326" fmla="*/ 4302808 w 6569477"/>
              <a:gd name="connsiteY326" fmla="*/ 5257916 h 6858000"/>
              <a:gd name="connsiteX327" fmla="*/ 4274497 w 6569477"/>
              <a:gd name="connsiteY327" fmla="*/ 5281926 h 6858000"/>
              <a:gd name="connsiteX328" fmla="*/ 4274828 w 6569477"/>
              <a:gd name="connsiteY328" fmla="*/ 5280603 h 6858000"/>
              <a:gd name="connsiteX329" fmla="*/ 4267941 w 6569477"/>
              <a:gd name="connsiteY329" fmla="*/ 5273721 h 6858000"/>
              <a:gd name="connsiteX330" fmla="*/ 4267941 w 6569477"/>
              <a:gd name="connsiteY330" fmla="*/ 5280603 h 6858000"/>
              <a:gd name="connsiteX331" fmla="*/ 4267941 w 6569477"/>
              <a:gd name="connsiteY331" fmla="*/ 5287486 h 6858000"/>
              <a:gd name="connsiteX332" fmla="*/ 4261052 w 6569477"/>
              <a:gd name="connsiteY332" fmla="*/ 5294367 h 6858000"/>
              <a:gd name="connsiteX333" fmla="*/ 4226617 w 6569477"/>
              <a:gd name="connsiteY333" fmla="*/ 5328775 h 6858000"/>
              <a:gd name="connsiteX334" fmla="*/ 4240390 w 6569477"/>
              <a:gd name="connsiteY334" fmla="*/ 5321894 h 6858000"/>
              <a:gd name="connsiteX335" fmla="*/ 4240389 w 6569477"/>
              <a:gd name="connsiteY335" fmla="*/ 5328775 h 6858000"/>
              <a:gd name="connsiteX336" fmla="*/ 4240390 w 6569477"/>
              <a:gd name="connsiteY336" fmla="*/ 5335658 h 6858000"/>
              <a:gd name="connsiteX337" fmla="*/ 4247279 w 6569477"/>
              <a:gd name="connsiteY337" fmla="*/ 5328773 h 6858000"/>
              <a:gd name="connsiteX338" fmla="*/ 4219728 w 6569477"/>
              <a:gd name="connsiteY338" fmla="*/ 5376947 h 6858000"/>
              <a:gd name="connsiteX339" fmla="*/ 4219727 w 6569477"/>
              <a:gd name="connsiteY339" fmla="*/ 5370066 h 6858000"/>
              <a:gd name="connsiteX340" fmla="*/ 4226616 w 6569477"/>
              <a:gd name="connsiteY340" fmla="*/ 5363185 h 6858000"/>
              <a:gd name="connsiteX341" fmla="*/ 4226617 w 6569477"/>
              <a:gd name="connsiteY341" fmla="*/ 5356304 h 6858000"/>
              <a:gd name="connsiteX342" fmla="*/ 4212842 w 6569477"/>
              <a:gd name="connsiteY342" fmla="*/ 5370066 h 6858000"/>
              <a:gd name="connsiteX343" fmla="*/ 4205955 w 6569477"/>
              <a:gd name="connsiteY343" fmla="*/ 5376946 h 6858000"/>
              <a:gd name="connsiteX344" fmla="*/ 4143968 w 6569477"/>
              <a:gd name="connsiteY344" fmla="*/ 5425119 h 6858000"/>
              <a:gd name="connsiteX345" fmla="*/ 4114698 w 6569477"/>
              <a:gd name="connsiteY345" fmla="*/ 5468991 h 6858000"/>
              <a:gd name="connsiteX346" fmla="*/ 4106774 w 6569477"/>
              <a:gd name="connsiteY346" fmla="*/ 5485182 h 6858000"/>
              <a:gd name="connsiteX347" fmla="*/ 4105934 w 6569477"/>
              <a:gd name="connsiteY347" fmla="*/ 5519940 h 6858000"/>
              <a:gd name="connsiteX348" fmla="*/ 4076469 w 6569477"/>
              <a:gd name="connsiteY348" fmla="*/ 5566880 h 6858000"/>
              <a:gd name="connsiteX349" fmla="*/ 4038190 w 6569477"/>
              <a:gd name="connsiteY349" fmla="*/ 5604898 h 6858000"/>
              <a:gd name="connsiteX350" fmla="*/ 4036241 w 6569477"/>
              <a:gd name="connsiteY350" fmla="*/ 5607124 h 6858000"/>
              <a:gd name="connsiteX351" fmla="*/ 4050421 w 6569477"/>
              <a:gd name="connsiteY351" fmla="*/ 5633545 h 6858000"/>
              <a:gd name="connsiteX352" fmla="*/ 4143968 w 6569477"/>
              <a:gd name="connsiteY352" fmla="*/ 5514583 h 6858000"/>
              <a:gd name="connsiteX353" fmla="*/ 4247279 w 6569477"/>
              <a:gd name="connsiteY353" fmla="*/ 5383830 h 6858000"/>
              <a:gd name="connsiteX354" fmla="*/ 4329927 w 6569477"/>
              <a:gd name="connsiteY354" fmla="*/ 5246195 h 6858000"/>
              <a:gd name="connsiteX355" fmla="*/ 4398800 w 6569477"/>
              <a:gd name="connsiteY355" fmla="*/ 5136086 h 6858000"/>
              <a:gd name="connsiteX356" fmla="*/ 4405686 w 6569477"/>
              <a:gd name="connsiteY356" fmla="*/ 5129203 h 6858000"/>
              <a:gd name="connsiteX357" fmla="*/ 4412575 w 6569477"/>
              <a:gd name="connsiteY357" fmla="*/ 5115438 h 6858000"/>
              <a:gd name="connsiteX358" fmla="*/ 4424641 w 6569477"/>
              <a:gd name="connsiteY358" fmla="*/ 5024444 h 6858000"/>
              <a:gd name="connsiteX359" fmla="*/ 4412574 w 6569477"/>
              <a:gd name="connsiteY359" fmla="*/ 5053506 h 6858000"/>
              <a:gd name="connsiteX360" fmla="*/ 4419461 w 6569477"/>
              <a:gd name="connsiteY360" fmla="*/ 5044121 h 6858000"/>
              <a:gd name="connsiteX361" fmla="*/ 4419461 w 6569477"/>
              <a:gd name="connsiteY361" fmla="*/ 5046624 h 6858000"/>
              <a:gd name="connsiteX362" fmla="*/ 4412574 w 6569477"/>
              <a:gd name="connsiteY362" fmla="*/ 5060387 h 6858000"/>
              <a:gd name="connsiteX363" fmla="*/ 4416932 w 6569477"/>
              <a:gd name="connsiteY363" fmla="*/ 5060387 h 6858000"/>
              <a:gd name="connsiteX364" fmla="*/ 4420817 w 6569477"/>
              <a:gd name="connsiteY364" fmla="*/ 5042274 h 6858000"/>
              <a:gd name="connsiteX365" fmla="*/ 4419461 w 6569477"/>
              <a:gd name="connsiteY365" fmla="*/ 5044121 h 6858000"/>
              <a:gd name="connsiteX366" fmla="*/ 4419462 w 6569477"/>
              <a:gd name="connsiteY366" fmla="*/ 5039742 h 6858000"/>
              <a:gd name="connsiteX367" fmla="*/ 4421877 w 6569477"/>
              <a:gd name="connsiteY367" fmla="*/ 5037328 h 6858000"/>
              <a:gd name="connsiteX368" fmla="*/ 6184910 w 6569477"/>
              <a:gd name="connsiteY368" fmla="*/ 5000207 h 6858000"/>
              <a:gd name="connsiteX369" fmla="*/ 6182308 w 6569477"/>
              <a:gd name="connsiteY369" fmla="*/ 5002382 h 6858000"/>
              <a:gd name="connsiteX370" fmla="*/ 6184369 w 6569477"/>
              <a:gd name="connsiteY370" fmla="*/ 5004325 h 6858000"/>
              <a:gd name="connsiteX371" fmla="*/ 6185038 w 6569477"/>
              <a:gd name="connsiteY371" fmla="*/ 5003800 h 6858000"/>
              <a:gd name="connsiteX372" fmla="*/ 4530169 w 6569477"/>
              <a:gd name="connsiteY372" fmla="*/ 4904952 h 6858000"/>
              <a:gd name="connsiteX373" fmla="*/ 4471060 w 6569477"/>
              <a:gd name="connsiteY373" fmla="*/ 5018446 h 6858000"/>
              <a:gd name="connsiteX374" fmla="*/ 4496083 w 6569477"/>
              <a:gd name="connsiteY374" fmla="*/ 4976946 h 6858000"/>
              <a:gd name="connsiteX375" fmla="*/ 5279291 w 6569477"/>
              <a:gd name="connsiteY375" fmla="*/ 4811201 h 6858000"/>
              <a:gd name="connsiteX376" fmla="*/ 5278126 w 6569477"/>
              <a:gd name="connsiteY376" fmla="*/ 4830398 h 6858000"/>
              <a:gd name="connsiteX377" fmla="*/ 5278126 w 6569477"/>
              <a:gd name="connsiteY377" fmla="*/ 4821965 h 6858000"/>
              <a:gd name="connsiteX378" fmla="*/ 5278125 w 6569477"/>
              <a:gd name="connsiteY378" fmla="*/ 4813529 h 6858000"/>
              <a:gd name="connsiteX379" fmla="*/ 4639857 w 6569477"/>
              <a:gd name="connsiteY379" fmla="*/ 4771353 h 6858000"/>
              <a:gd name="connsiteX380" fmla="*/ 4641578 w 6569477"/>
              <a:gd name="connsiteY380" fmla="*/ 4771353 h 6858000"/>
              <a:gd name="connsiteX381" fmla="*/ 4639859 w 6569477"/>
              <a:gd name="connsiteY381" fmla="*/ 4778235 h 6858000"/>
              <a:gd name="connsiteX382" fmla="*/ 4639857 w 6569477"/>
              <a:gd name="connsiteY382" fmla="*/ 4771353 h 6858000"/>
              <a:gd name="connsiteX383" fmla="*/ 6300040 w 6569477"/>
              <a:gd name="connsiteY383" fmla="*/ 4758666 h 6858000"/>
              <a:gd name="connsiteX384" fmla="*/ 6294570 w 6569477"/>
              <a:gd name="connsiteY384" fmla="*/ 4787455 h 6858000"/>
              <a:gd name="connsiteX385" fmla="*/ 6297038 w 6569477"/>
              <a:gd name="connsiteY385" fmla="*/ 4785392 h 6858000"/>
              <a:gd name="connsiteX386" fmla="*/ 6301896 w 6569477"/>
              <a:gd name="connsiteY386" fmla="*/ 4759338 h 6858000"/>
              <a:gd name="connsiteX387" fmla="*/ 4624114 w 6569477"/>
              <a:gd name="connsiteY387" fmla="*/ 4714333 h 6858000"/>
              <a:gd name="connsiteX388" fmla="*/ 4608083 w 6569477"/>
              <a:gd name="connsiteY388" fmla="*/ 4755346 h 6858000"/>
              <a:gd name="connsiteX389" fmla="*/ 4566989 w 6569477"/>
              <a:gd name="connsiteY389" fmla="*/ 4834251 h 6858000"/>
              <a:gd name="connsiteX390" fmla="*/ 4579591 w 6569477"/>
              <a:gd name="connsiteY390" fmla="*/ 4838449 h 6858000"/>
              <a:gd name="connsiteX391" fmla="*/ 4584759 w 6569477"/>
              <a:gd name="connsiteY391" fmla="*/ 4853934 h 6858000"/>
              <a:gd name="connsiteX392" fmla="*/ 4619195 w 6569477"/>
              <a:gd name="connsiteY392" fmla="*/ 4819526 h 6858000"/>
              <a:gd name="connsiteX393" fmla="*/ 4612310 w 6569477"/>
              <a:gd name="connsiteY393" fmla="*/ 4833285 h 6858000"/>
              <a:gd name="connsiteX394" fmla="*/ 4605419 w 6569477"/>
              <a:gd name="connsiteY394" fmla="*/ 4847052 h 6858000"/>
              <a:gd name="connsiteX395" fmla="*/ 4612308 w 6569477"/>
              <a:gd name="connsiteY395" fmla="*/ 4840169 h 6858000"/>
              <a:gd name="connsiteX396" fmla="*/ 4619195 w 6569477"/>
              <a:gd name="connsiteY396" fmla="*/ 4826408 h 6858000"/>
              <a:gd name="connsiteX397" fmla="*/ 4626081 w 6569477"/>
              <a:gd name="connsiteY397" fmla="*/ 4819526 h 6858000"/>
              <a:gd name="connsiteX398" fmla="*/ 4646742 w 6569477"/>
              <a:gd name="connsiteY398" fmla="*/ 4785116 h 6858000"/>
              <a:gd name="connsiteX399" fmla="*/ 4646742 w 6569477"/>
              <a:gd name="connsiteY399" fmla="*/ 4778236 h 6858000"/>
              <a:gd name="connsiteX400" fmla="*/ 4646742 w 6569477"/>
              <a:gd name="connsiteY400" fmla="*/ 4771353 h 6858000"/>
              <a:gd name="connsiteX401" fmla="*/ 4641578 w 6569477"/>
              <a:gd name="connsiteY401" fmla="*/ 4771353 h 6858000"/>
              <a:gd name="connsiteX402" fmla="*/ 4643300 w 6569477"/>
              <a:gd name="connsiteY402" fmla="*/ 4764470 h 6858000"/>
              <a:gd name="connsiteX403" fmla="*/ 4646744 w 6569477"/>
              <a:gd name="connsiteY403" fmla="*/ 4750706 h 6858000"/>
              <a:gd name="connsiteX404" fmla="*/ 4612308 w 6569477"/>
              <a:gd name="connsiteY404" fmla="*/ 4771353 h 6858000"/>
              <a:gd name="connsiteX405" fmla="*/ 4626081 w 6569477"/>
              <a:gd name="connsiteY405" fmla="*/ 4716301 h 6858000"/>
              <a:gd name="connsiteX406" fmla="*/ 4626083 w 6569477"/>
              <a:gd name="connsiteY406" fmla="*/ 4709296 h 6858000"/>
              <a:gd name="connsiteX407" fmla="*/ 4626036 w 6569477"/>
              <a:gd name="connsiteY407" fmla="*/ 4709417 h 6858000"/>
              <a:gd name="connsiteX408" fmla="*/ 4626083 w 6569477"/>
              <a:gd name="connsiteY408" fmla="*/ 4709417 h 6858000"/>
              <a:gd name="connsiteX409" fmla="*/ 4669890 w 6569477"/>
              <a:gd name="connsiteY409" fmla="*/ 4597214 h 6858000"/>
              <a:gd name="connsiteX410" fmla="*/ 4652597 w 6569477"/>
              <a:gd name="connsiteY410" fmla="*/ 4641464 h 6858000"/>
              <a:gd name="connsiteX411" fmla="*/ 4662239 w 6569477"/>
              <a:gd name="connsiteY411" fmla="*/ 4624254 h 6858000"/>
              <a:gd name="connsiteX412" fmla="*/ 4670635 w 6569477"/>
              <a:gd name="connsiteY412" fmla="*/ 4600705 h 6858000"/>
              <a:gd name="connsiteX413" fmla="*/ 6312651 w 6569477"/>
              <a:gd name="connsiteY413" fmla="*/ 4449732 h 6858000"/>
              <a:gd name="connsiteX414" fmla="*/ 6267859 w 6569477"/>
              <a:gd name="connsiteY414" fmla="*/ 4610691 h 6858000"/>
              <a:gd name="connsiteX415" fmla="*/ 6182372 w 6569477"/>
              <a:gd name="connsiteY415" fmla="*/ 4871073 h 6858000"/>
              <a:gd name="connsiteX416" fmla="*/ 5921253 w 6569477"/>
              <a:gd name="connsiteY416" fmla="*/ 5525765 h 6858000"/>
              <a:gd name="connsiteX417" fmla="*/ 5877945 w 6569477"/>
              <a:gd name="connsiteY417" fmla="*/ 5612921 h 6858000"/>
              <a:gd name="connsiteX418" fmla="*/ 5913709 w 6569477"/>
              <a:gd name="connsiteY418" fmla="*/ 5556906 h 6858000"/>
              <a:gd name="connsiteX419" fmla="*/ 6019724 w 6569477"/>
              <a:gd name="connsiteY419" fmla="*/ 5360027 h 6858000"/>
              <a:gd name="connsiteX420" fmla="*/ 6039225 w 6569477"/>
              <a:gd name="connsiteY420" fmla="*/ 5361777 h 6858000"/>
              <a:gd name="connsiteX421" fmla="*/ 6048547 w 6569477"/>
              <a:gd name="connsiteY421" fmla="*/ 5341824 h 6858000"/>
              <a:gd name="connsiteX422" fmla="*/ 6046345 w 6569477"/>
              <a:gd name="connsiteY422" fmla="*/ 5341588 h 6858000"/>
              <a:gd name="connsiteX423" fmla="*/ 6084294 w 6569477"/>
              <a:gd name="connsiteY423" fmla="*/ 5246712 h 6858000"/>
              <a:gd name="connsiteX424" fmla="*/ 6089991 w 6569477"/>
              <a:gd name="connsiteY424" fmla="*/ 5252078 h 6858000"/>
              <a:gd name="connsiteX425" fmla="*/ 6098822 w 6569477"/>
              <a:gd name="connsiteY425" fmla="*/ 5228225 h 6858000"/>
              <a:gd name="connsiteX426" fmla="*/ 6103633 w 6569477"/>
              <a:gd name="connsiteY426" fmla="*/ 5190650 h 6858000"/>
              <a:gd name="connsiteX427" fmla="*/ 6151332 w 6569477"/>
              <a:gd name="connsiteY427" fmla="*/ 5096646 h 6858000"/>
              <a:gd name="connsiteX428" fmla="*/ 6137143 w 6569477"/>
              <a:gd name="connsiteY428" fmla="*/ 5090460 h 6858000"/>
              <a:gd name="connsiteX429" fmla="*/ 6155791 w 6569477"/>
              <a:gd name="connsiteY429" fmla="*/ 5046678 h 6858000"/>
              <a:gd name="connsiteX430" fmla="*/ 6163274 w 6569477"/>
              <a:gd name="connsiteY430" fmla="*/ 5026869 h 6858000"/>
              <a:gd name="connsiteX431" fmla="*/ 6160038 w 6569477"/>
              <a:gd name="connsiteY431" fmla="*/ 5031146 h 6858000"/>
              <a:gd name="connsiteX432" fmla="*/ 6158362 w 6569477"/>
              <a:gd name="connsiteY432" fmla="*/ 5022395 h 6858000"/>
              <a:gd name="connsiteX433" fmla="*/ 6191781 w 6569477"/>
              <a:gd name="connsiteY433" fmla="*/ 4868143 h 6858000"/>
              <a:gd name="connsiteX434" fmla="*/ 6200750 w 6569477"/>
              <a:gd name="connsiteY434" fmla="*/ 4932832 h 6858000"/>
              <a:gd name="connsiteX435" fmla="*/ 6218420 w 6569477"/>
              <a:gd name="connsiteY435" fmla="*/ 4900018 h 6858000"/>
              <a:gd name="connsiteX436" fmla="*/ 6222771 w 6569477"/>
              <a:gd name="connsiteY436" fmla="*/ 4851267 h 6858000"/>
              <a:gd name="connsiteX437" fmla="*/ 6309018 w 6569477"/>
              <a:gd name="connsiteY437" fmla="*/ 4490449 h 6858000"/>
              <a:gd name="connsiteX438" fmla="*/ 6312390 w 6569477"/>
              <a:gd name="connsiteY438" fmla="*/ 4452667 h 6858000"/>
              <a:gd name="connsiteX439" fmla="*/ 4770714 w 6569477"/>
              <a:gd name="connsiteY439" fmla="*/ 4303393 h 6858000"/>
              <a:gd name="connsiteX440" fmla="*/ 4768098 w 6569477"/>
              <a:gd name="connsiteY440" fmla="*/ 4309185 h 6858000"/>
              <a:gd name="connsiteX441" fmla="*/ 4730786 w 6569477"/>
              <a:gd name="connsiteY441" fmla="*/ 4441413 h 6858000"/>
              <a:gd name="connsiteX442" fmla="*/ 4697881 w 6569477"/>
              <a:gd name="connsiteY442" fmla="*/ 4525604 h 6858000"/>
              <a:gd name="connsiteX443" fmla="*/ 4705286 w 6569477"/>
              <a:gd name="connsiteY443" fmla="*/ 4517587 h 6858000"/>
              <a:gd name="connsiteX444" fmla="*/ 4736280 w 6569477"/>
              <a:gd name="connsiteY444" fmla="*/ 4447908 h 6858000"/>
              <a:gd name="connsiteX445" fmla="*/ 4770714 w 6569477"/>
              <a:gd name="connsiteY445" fmla="*/ 4303393 h 6858000"/>
              <a:gd name="connsiteX446" fmla="*/ 5516941 w 6569477"/>
              <a:gd name="connsiteY446" fmla="*/ 4034216 h 6858000"/>
              <a:gd name="connsiteX447" fmla="*/ 5516585 w 6569477"/>
              <a:gd name="connsiteY447" fmla="*/ 4035638 h 6858000"/>
              <a:gd name="connsiteX448" fmla="*/ 5517415 w 6569477"/>
              <a:gd name="connsiteY448" fmla="*/ 4034843 h 6858000"/>
              <a:gd name="connsiteX449" fmla="*/ 4464361 w 6569477"/>
              <a:gd name="connsiteY449" fmla="*/ 3887629 h 6858000"/>
              <a:gd name="connsiteX450" fmla="*/ 4447219 w 6569477"/>
              <a:gd name="connsiteY450" fmla="*/ 3951032 h 6858000"/>
              <a:gd name="connsiteX451" fmla="*/ 4449788 w 6569477"/>
              <a:gd name="connsiteY451" fmla="*/ 3945610 h 6858000"/>
              <a:gd name="connsiteX452" fmla="*/ 4458042 w 6569477"/>
              <a:gd name="connsiteY452" fmla="*/ 3931642 h 6858000"/>
              <a:gd name="connsiteX453" fmla="*/ 5497455 w 6569477"/>
              <a:gd name="connsiteY453" fmla="*/ 3860297 h 6858000"/>
              <a:gd name="connsiteX454" fmla="*/ 5497454 w 6569477"/>
              <a:gd name="connsiteY454" fmla="*/ 3868735 h 6858000"/>
              <a:gd name="connsiteX455" fmla="*/ 5496941 w 6569477"/>
              <a:gd name="connsiteY455" fmla="*/ 3868220 h 6858000"/>
              <a:gd name="connsiteX456" fmla="*/ 5489018 w 6569477"/>
              <a:gd name="connsiteY456" fmla="*/ 3851862 h 6858000"/>
              <a:gd name="connsiteX457" fmla="*/ 5489416 w 6569477"/>
              <a:gd name="connsiteY457" fmla="*/ 3851862 h 6858000"/>
              <a:gd name="connsiteX458" fmla="*/ 5489019 w 6569477"/>
              <a:gd name="connsiteY458" fmla="*/ 3860299 h 6858000"/>
              <a:gd name="connsiteX459" fmla="*/ 5911079 w 6569477"/>
              <a:gd name="connsiteY459" fmla="*/ 3772494 h 6858000"/>
              <a:gd name="connsiteX460" fmla="*/ 5910807 w 6569477"/>
              <a:gd name="connsiteY460" fmla="*/ 3775940 h 6858000"/>
              <a:gd name="connsiteX461" fmla="*/ 5911685 w 6569477"/>
              <a:gd name="connsiteY461" fmla="*/ 3774713 h 6858000"/>
              <a:gd name="connsiteX462" fmla="*/ 6449798 w 6569477"/>
              <a:gd name="connsiteY462" fmla="*/ 3769517 h 6858000"/>
              <a:gd name="connsiteX463" fmla="*/ 6435579 w 6569477"/>
              <a:gd name="connsiteY463" fmla="*/ 3779144 h 6858000"/>
              <a:gd name="connsiteX464" fmla="*/ 6426392 w 6569477"/>
              <a:gd name="connsiteY464" fmla="*/ 3784213 h 6858000"/>
              <a:gd name="connsiteX465" fmla="*/ 6421513 w 6569477"/>
              <a:gd name="connsiteY465" fmla="*/ 3924977 h 6858000"/>
              <a:gd name="connsiteX466" fmla="*/ 6405797 w 6569477"/>
              <a:gd name="connsiteY466" fmla="*/ 4066691 h 6858000"/>
              <a:gd name="connsiteX467" fmla="*/ 6410326 w 6569477"/>
              <a:gd name="connsiteY467" fmla="*/ 4126067 h 6858000"/>
              <a:gd name="connsiteX468" fmla="*/ 6395881 w 6569477"/>
              <a:gd name="connsiteY468" fmla="*/ 4232882 h 6858000"/>
              <a:gd name="connsiteX469" fmla="*/ 6391736 w 6569477"/>
              <a:gd name="connsiteY469" fmla="*/ 4265027 h 6858000"/>
              <a:gd name="connsiteX470" fmla="*/ 6399816 w 6569477"/>
              <a:gd name="connsiteY470" fmla="*/ 4239321 h 6858000"/>
              <a:gd name="connsiteX471" fmla="*/ 6405907 w 6569477"/>
              <a:gd name="connsiteY471" fmla="*/ 4171069 h 6858000"/>
              <a:gd name="connsiteX472" fmla="*/ 6428796 w 6569477"/>
              <a:gd name="connsiteY472" fmla="*/ 4079755 h 6858000"/>
              <a:gd name="connsiteX473" fmla="*/ 6419916 w 6569477"/>
              <a:gd name="connsiteY473" fmla="*/ 4069130 h 6858000"/>
              <a:gd name="connsiteX474" fmla="*/ 6433836 w 6569477"/>
              <a:gd name="connsiteY474" fmla="*/ 3913127 h 6858000"/>
              <a:gd name="connsiteX475" fmla="*/ 6455766 w 6569477"/>
              <a:gd name="connsiteY475" fmla="*/ 3777500 h 6858000"/>
              <a:gd name="connsiteX476" fmla="*/ 6449798 w 6569477"/>
              <a:gd name="connsiteY476" fmla="*/ 3769517 h 6858000"/>
              <a:gd name="connsiteX477" fmla="*/ 6431269 w 6569477"/>
              <a:gd name="connsiteY477" fmla="*/ 3677444 h 6858000"/>
              <a:gd name="connsiteX478" fmla="*/ 6429099 w 6569477"/>
              <a:gd name="connsiteY478" fmla="*/ 3684082 h 6858000"/>
              <a:gd name="connsiteX479" fmla="*/ 6428712 w 6569477"/>
              <a:gd name="connsiteY479" fmla="*/ 3698653 h 6858000"/>
              <a:gd name="connsiteX480" fmla="*/ 6430840 w 6569477"/>
              <a:gd name="connsiteY480" fmla="*/ 3685964 h 6858000"/>
              <a:gd name="connsiteX481" fmla="*/ 6441196 w 6569477"/>
              <a:gd name="connsiteY481" fmla="*/ 3504743 h 6858000"/>
              <a:gd name="connsiteX482" fmla="*/ 6440326 w 6569477"/>
              <a:gd name="connsiteY482" fmla="*/ 3514494 h 6858000"/>
              <a:gd name="connsiteX483" fmla="*/ 6440393 w 6569477"/>
              <a:gd name="connsiteY483" fmla="*/ 3514771 h 6858000"/>
              <a:gd name="connsiteX484" fmla="*/ 6438704 w 6569477"/>
              <a:gd name="connsiteY484" fmla="*/ 3535807 h 6858000"/>
              <a:gd name="connsiteX485" fmla="*/ 6440401 w 6569477"/>
              <a:gd name="connsiteY485" fmla="*/ 3531965 h 6858000"/>
              <a:gd name="connsiteX486" fmla="*/ 6441548 w 6569477"/>
              <a:gd name="connsiteY486" fmla="*/ 3519646 h 6858000"/>
              <a:gd name="connsiteX487" fmla="*/ 6440393 w 6569477"/>
              <a:gd name="connsiteY487" fmla="*/ 3514771 h 6858000"/>
              <a:gd name="connsiteX488" fmla="*/ 6458019 w 6569477"/>
              <a:gd name="connsiteY488" fmla="*/ 3495196 h 6858000"/>
              <a:gd name="connsiteX489" fmla="*/ 6453910 w 6569477"/>
              <a:gd name="connsiteY489" fmla="*/ 3495641 h 6858000"/>
              <a:gd name="connsiteX490" fmla="*/ 6451579 w 6569477"/>
              <a:gd name="connsiteY490" fmla="*/ 3538789 h 6858000"/>
              <a:gd name="connsiteX491" fmla="*/ 6438544 w 6569477"/>
              <a:gd name="connsiteY491" fmla="*/ 3621912 h 6858000"/>
              <a:gd name="connsiteX492" fmla="*/ 6434839 w 6569477"/>
              <a:gd name="connsiteY492" fmla="*/ 3651648 h 6858000"/>
              <a:gd name="connsiteX493" fmla="*/ 6440156 w 6569477"/>
              <a:gd name="connsiteY493" fmla="*/ 3649560 h 6858000"/>
              <a:gd name="connsiteX494" fmla="*/ 6448445 w 6569477"/>
              <a:gd name="connsiteY494" fmla="*/ 3639248 h 6858000"/>
              <a:gd name="connsiteX495" fmla="*/ 6452125 w 6569477"/>
              <a:gd name="connsiteY495" fmla="*/ 3653091 h 6858000"/>
              <a:gd name="connsiteX496" fmla="*/ 6452316 w 6569477"/>
              <a:gd name="connsiteY496" fmla="*/ 3654200 h 6858000"/>
              <a:gd name="connsiteX497" fmla="*/ 6453358 w 6569477"/>
              <a:gd name="connsiteY497" fmla="*/ 3623160 h 6858000"/>
              <a:gd name="connsiteX498" fmla="*/ 6456256 w 6569477"/>
              <a:gd name="connsiteY498" fmla="*/ 3501181 h 6858000"/>
              <a:gd name="connsiteX499" fmla="*/ 6458019 w 6569477"/>
              <a:gd name="connsiteY499" fmla="*/ 3495196 h 6858000"/>
              <a:gd name="connsiteX500" fmla="*/ 5472148 w 6569477"/>
              <a:gd name="connsiteY500" fmla="*/ 3455387 h 6858000"/>
              <a:gd name="connsiteX501" fmla="*/ 5480584 w 6569477"/>
              <a:gd name="connsiteY501" fmla="*/ 3463821 h 6858000"/>
              <a:gd name="connsiteX502" fmla="*/ 5472148 w 6569477"/>
              <a:gd name="connsiteY502" fmla="*/ 3463821 h 6858000"/>
              <a:gd name="connsiteX503" fmla="*/ 5489019 w 6569477"/>
              <a:gd name="connsiteY503" fmla="*/ 3362594 h 6858000"/>
              <a:gd name="connsiteX504" fmla="*/ 5497455 w 6569477"/>
              <a:gd name="connsiteY504" fmla="*/ 3514435 h 6858000"/>
              <a:gd name="connsiteX505" fmla="*/ 5522761 w 6569477"/>
              <a:gd name="connsiteY505" fmla="*/ 3581921 h 6858000"/>
              <a:gd name="connsiteX506" fmla="*/ 5531197 w 6569477"/>
              <a:gd name="connsiteY506" fmla="*/ 3666278 h 6858000"/>
              <a:gd name="connsiteX507" fmla="*/ 5514328 w 6569477"/>
              <a:gd name="connsiteY507" fmla="*/ 3809685 h 6858000"/>
              <a:gd name="connsiteX508" fmla="*/ 5505888 w 6569477"/>
              <a:gd name="connsiteY508" fmla="*/ 3801249 h 6858000"/>
              <a:gd name="connsiteX509" fmla="*/ 5505890 w 6569477"/>
              <a:gd name="connsiteY509" fmla="*/ 3809685 h 6858000"/>
              <a:gd name="connsiteX510" fmla="*/ 5497454 w 6569477"/>
              <a:gd name="connsiteY510" fmla="*/ 3843426 h 6858000"/>
              <a:gd name="connsiteX511" fmla="*/ 5497455 w 6569477"/>
              <a:gd name="connsiteY511" fmla="*/ 3851862 h 6858000"/>
              <a:gd name="connsiteX512" fmla="*/ 5489416 w 6569477"/>
              <a:gd name="connsiteY512" fmla="*/ 3851862 h 6858000"/>
              <a:gd name="connsiteX513" fmla="*/ 5490073 w 6569477"/>
              <a:gd name="connsiteY513" fmla="*/ 3838023 h 6858000"/>
              <a:gd name="connsiteX514" fmla="*/ 5480584 w 6569477"/>
              <a:gd name="connsiteY514" fmla="*/ 3801246 h 6858000"/>
              <a:gd name="connsiteX515" fmla="*/ 5489019 w 6569477"/>
              <a:gd name="connsiteY515" fmla="*/ 3792812 h 6858000"/>
              <a:gd name="connsiteX516" fmla="*/ 5489019 w 6569477"/>
              <a:gd name="connsiteY516" fmla="*/ 3784378 h 6858000"/>
              <a:gd name="connsiteX517" fmla="*/ 5497455 w 6569477"/>
              <a:gd name="connsiteY517" fmla="*/ 3775942 h 6858000"/>
              <a:gd name="connsiteX518" fmla="*/ 5497455 w 6569477"/>
              <a:gd name="connsiteY518" fmla="*/ 3767506 h 6858000"/>
              <a:gd name="connsiteX519" fmla="*/ 5489019 w 6569477"/>
              <a:gd name="connsiteY519" fmla="*/ 3767506 h 6858000"/>
              <a:gd name="connsiteX520" fmla="*/ 5480584 w 6569477"/>
              <a:gd name="connsiteY520" fmla="*/ 3700021 h 6858000"/>
              <a:gd name="connsiteX521" fmla="*/ 5489019 w 6569477"/>
              <a:gd name="connsiteY521" fmla="*/ 3700021 h 6858000"/>
              <a:gd name="connsiteX522" fmla="*/ 5489018 w 6569477"/>
              <a:gd name="connsiteY522" fmla="*/ 3683147 h 6858000"/>
              <a:gd name="connsiteX523" fmla="*/ 5489019 w 6569477"/>
              <a:gd name="connsiteY523" fmla="*/ 3674714 h 6858000"/>
              <a:gd name="connsiteX524" fmla="*/ 5497455 w 6569477"/>
              <a:gd name="connsiteY524" fmla="*/ 3590358 h 6858000"/>
              <a:gd name="connsiteX525" fmla="*/ 5489019 w 6569477"/>
              <a:gd name="connsiteY525" fmla="*/ 3590355 h 6858000"/>
              <a:gd name="connsiteX526" fmla="*/ 5497454 w 6569477"/>
              <a:gd name="connsiteY526" fmla="*/ 3581921 h 6858000"/>
              <a:gd name="connsiteX527" fmla="*/ 5489016 w 6569477"/>
              <a:gd name="connsiteY527" fmla="*/ 3573485 h 6858000"/>
              <a:gd name="connsiteX528" fmla="*/ 5489019 w 6569477"/>
              <a:gd name="connsiteY528" fmla="*/ 3522871 h 6858000"/>
              <a:gd name="connsiteX529" fmla="*/ 5480583 w 6569477"/>
              <a:gd name="connsiteY529" fmla="*/ 3497564 h 6858000"/>
              <a:gd name="connsiteX530" fmla="*/ 5489019 w 6569477"/>
              <a:gd name="connsiteY530" fmla="*/ 3489128 h 6858000"/>
              <a:gd name="connsiteX531" fmla="*/ 5472148 w 6569477"/>
              <a:gd name="connsiteY531" fmla="*/ 3480692 h 6858000"/>
              <a:gd name="connsiteX532" fmla="*/ 5480583 w 6569477"/>
              <a:gd name="connsiteY532" fmla="*/ 3480694 h 6858000"/>
              <a:gd name="connsiteX533" fmla="*/ 5480584 w 6569477"/>
              <a:gd name="connsiteY533" fmla="*/ 3472258 h 6858000"/>
              <a:gd name="connsiteX534" fmla="*/ 5480584 w 6569477"/>
              <a:gd name="connsiteY534" fmla="*/ 3463821 h 6858000"/>
              <a:gd name="connsiteX535" fmla="*/ 5480583 w 6569477"/>
              <a:gd name="connsiteY535" fmla="*/ 3455387 h 6858000"/>
              <a:gd name="connsiteX536" fmla="*/ 5480584 w 6569477"/>
              <a:gd name="connsiteY536" fmla="*/ 3446949 h 6858000"/>
              <a:gd name="connsiteX537" fmla="*/ 5489018 w 6569477"/>
              <a:gd name="connsiteY537" fmla="*/ 3430080 h 6858000"/>
              <a:gd name="connsiteX538" fmla="*/ 5480583 w 6569477"/>
              <a:gd name="connsiteY538" fmla="*/ 3413208 h 6858000"/>
              <a:gd name="connsiteX539" fmla="*/ 5489019 w 6569477"/>
              <a:gd name="connsiteY539" fmla="*/ 3362594 h 6858000"/>
              <a:gd name="connsiteX540" fmla="*/ 6476672 w 6569477"/>
              <a:gd name="connsiteY540" fmla="*/ 3330681 h 6858000"/>
              <a:gd name="connsiteX541" fmla="*/ 6474216 w 6569477"/>
              <a:gd name="connsiteY541" fmla="*/ 3344735 h 6858000"/>
              <a:gd name="connsiteX542" fmla="*/ 6474237 w 6569477"/>
              <a:gd name="connsiteY542" fmla="*/ 3389156 h 6858000"/>
              <a:gd name="connsiteX543" fmla="*/ 6473057 w 6569477"/>
              <a:gd name="connsiteY543" fmla="*/ 3436128 h 6858000"/>
              <a:gd name="connsiteX544" fmla="*/ 6474117 w 6569477"/>
              <a:gd name="connsiteY544" fmla="*/ 3429860 h 6858000"/>
              <a:gd name="connsiteX545" fmla="*/ 6484385 w 6569477"/>
              <a:gd name="connsiteY545" fmla="*/ 3401681 h 6858000"/>
              <a:gd name="connsiteX546" fmla="*/ 6476754 w 6569477"/>
              <a:gd name="connsiteY546" fmla="*/ 3334041 h 6858000"/>
              <a:gd name="connsiteX547" fmla="*/ 4591997 w 6569477"/>
              <a:gd name="connsiteY547" fmla="*/ 3197452 h 6858000"/>
              <a:gd name="connsiteX548" fmla="*/ 4573874 w 6569477"/>
              <a:gd name="connsiteY548" fmla="*/ 3239660 h 6858000"/>
              <a:gd name="connsiteX549" fmla="*/ 4466612 w 6569477"/>
              <a:gd name="connsiteY549" fmla="*/ 4099989 h 6858000"/>
              <a:gd name="connsiteX550" fmla="*/ 4461265 w 6569477"/>
              <a:gd name="connsiteY550" fmla="*/ 4132980 h 6858000"/>
              <a:gd name="connsiteX551" fmla="*/ 4451817 w 6569477"/>
              <a:gd name="connsiteY551" fmla="*/ 4150441 h 6858000"/>
              <a:gd name="connsiteX552" fmla="*/ 4445021 w 6569477"/>
              <a:gd name="connsiteY552" fmla="*/ 4150252 h 6858000"/>
              <a:gd name="connsiteX553" fmla="*/ 4440617 w 6569477"/>
              <a:gd name="connsiteY553" fmla="*/ 4171396 h 6858000"/>
              <a:gd name="connsiteX554" fmla="*/ 4419203 w 6569477"/>
              <a:gd name="connsiteY554" fmla="*/ 4256889 h 6858000"/>
              <a:gd name="connsiteX555" fmla="*/ 4407405 w 6569477"/>
              <a:gd name="connsiteY555" fmla="*/ 4258040 h 6858000"/>
              <a:gd name="connsiteX556" fmla="*/ 4396892 w 6569477"/>
              <a:gd name="connsiteY556" fmla="*/ 4321021 h 6858000"/>
              <a:gd name="connsiteX557" fmla="*/ 4369578 w 6569477"/>
              <a:gd name="connsiteY557" fmla="*/ 4407090 h 6858000"/>
              <a:gd name="connsiteX558" fmla="*/ 4333800 w 6569477"/>
              <a:gd name="connsiteY558" fmla="*/ 4479686 h 6858000"/>
              <a:gd name="connsiteX559" fmla="*/ 4325334 w 6569477"/>
              <a:gd name="connsiteY559" fmla="*/ 4466213 h 6858000"/>
              <a:gd name="connsiteX560" fmla="*/ 4280710 w 6569477"/>
              <a:gd name="connsiteY560" fmla="*/ 4594480 h 6858000"/>
              <a:gd name="connsiteX561" fmla="*/ 4225440 w 6569477"/>
              <a:gd name="connsiteY561" fmla="*/ 4735700 h 6858000"/>
              <a:gd name="connsiteX562" fmla="*/ 4207997 w 6569477"/>
              <a:gd name="connsiteY562" fmla="*/ 4727870 h 6858000"/>
              <a:gd name="connsiteX563" fmla="*/ 4197352 w 6569477"/>
              <a:gd name="connsiteY563" fmla="*/ 4740823 h 6858000"/>
              <a:gd name="connsiteX564" fmla="*/ 4196197 w 6569477"/>
              <a:gd name="connsiteY564" fmla="*/ 4729021 h 6858000"/>
              <a:gd name="connsiteX565" fmla="*/ 4197864 w 6569477"/>
              <a:gd name="connsiteY565" fmla="*/ 4721710 h 6858000"/>
              <a:gd name="connsiteX566" fmla="*/ 4198377 w 6569477"/>
              <a:gd name="connsiteY566" fmla="*/ 4702596 h 6858000"/>
              <a:gd name="connsiteX567" fmla="*/ 4205687 w 6569477"/>
              <a:gd name="connsiteY567" fmla="*/ 4704265 h 6858000"/>
              <a:gd name="connsiteX568" fmla="*/ 4211842 w 6569477"/>
              <a:gd name="connsiteY568" fmla="*/ 4694134 h 6858000"/>
              <a:gd name="connsiteX569" fmla="*/ 4212998 w 6569477"/>
              <a:gd name="connsiteY569" fmla="*/ 4705936 h 6858000"/>
              <a:gd name="connsiteX570" fmla="*/ 4211331 w 6569477"/>
              <a:gd name="connsiteY570" fmla="*/ 4713247 h 6858000"/>
              <a:gd name="connsiteX571" fmla="*/ 4241466 w 6569477"/>
              <a:gd name="connsiteY571" fmla="*/ 4631670 h 6858000"/>
              <a:gd name="connsiteX572" fmla="*/ 4288913 w 6569477"/>
              <a:gd name="connsiteY572" fmla="*/ 4507894 h 6858000"/>
              <a:gd name="connsiteX573" fmla="*/ 4316357 w 6569477"/>
              <a:gd name="connsiteY573" fmla="*/ 4471856 h 6858000"/>
              <a:gd name="connsiteX574" fmla="*/ 4320714 w 6569477"/>
              <a:gd name="connsiteY574" fmla="*/ 4419005 h 6858000"/>
              <a:gd name="connsiteX575" fmla="*/ 4355338 w 6569477"/>
              <a:gd name="connsiteY575" fmla="*/ 4334607 h 6858000"/>
              <a:gd name="connsiteX576" fmla="*/ 4378161 w 6569477"/>
              <a:gd name="connsiteY576" fmla="*/ 4251360 h 6858000"/>
              <a:gd name="connsiteX577" fmla="*/ 4394450 w 6569477"/>
              <a:gd name="connsiteY577" fmla="*/ 4247389 h 6858000"/>
              <a:gd name="connsiteX578" fmla="*/ 4413578 w 6569477"/>
              <a:gd name="connsiteY578" fmla="*/ 4184571 h 6858000"/>
              <a:gd name="connsiteX579" fmla="*/ 4421652 w 6569477"/>
              <a:gd name="connsiteY579" fmla="*/ 4146369 h 6858000"/>
              <a:gd name="connsiteX580" fmla="*/ 4419667 w 6569477"/>
              <a:gd name="connsiteY580" fmla="*/ 4145669 h 6858000"/>
              <a:gd name="connsiteX581" fmla="*/ 4417525 w 6569477"/>
              <a:gd name="connsiteY581" fmla="*/ 4118952 h 6858000"/>
              <a:gd name="connsiteX582" fmla="*/ 4441264 w 6569477"/>
              <a:gd name="connsiteY582" fmla="*/ 4013294 h 6858000"/>
              <a:gd name="connsiteX583" fmla="*/ 4436422 w 6569477"/>
              <a:gd name="connsiteY583" fmla="*/ 4018999 h 6858000"/>
              <a:gd name="connsiteX584" fmla="*/ 4431567 w 6569477"/>
              <a:gd name="connsiteY584" fmla="*/ 4022637 h 6858000"/>
              <a:gd name="connsiteX585" fmla="*/ 4428326 w 6569477"/>
              <a:gd name="connsiteY585" fmla="*/ 4020913 h 6858000"/>
              <a:gd name="connsiteX586" fmla="*/ 4391474 w 6569477"/>
              <a:gd name="connsiteY586" fmla="*/ 4157215 h 6858000"/>
              <a:gd name="connsiteX587" fmla="*/ 3740297 w 6569477"/>
              <a:gd name="connsiteY587" fmla="*/ 5325287 h 6858000"/>
              <a:gd name="connsiteX588" fmla="*/ 3673269 w 6569477"/>
              <a:gd name="connsiteY588" fmla="*/ 5399037 h 6858000"/>
              <a:gd name="connsiteX589" fmla="*/ 3669727 w 6569477"/>
              <a:gd name="connsiteY589" fmla="*/ 5403831 h 6858000"/>
              <a:gd name="connsiteX590" fmla="*/ 3640004 w 6569477"/>
              <a:gd name="connsiteY590" fmla="*/ 5455366 h 6858000"/>
              <a:gd name="connsiteX591" fmla="*/ 3518669 w 6569477"/>
              <a:gd name="connsiteY591" fmla="*/ 5580675 h 6858000"/>
              <a:gd name="connsiteX592" fmla="*/ 3333378 w 6569477"/>
              <a:gd name="connsiteY592" fmla="*/ 5787546 h 6858000"/>
              <a:gd name="connsiteX593" fmla="*/ 2632692 w 6569477"/>
              <a:gd name="connsiteY593" fmla="*/ 6357958 h 6858000"/>
              <a:gd name="connsiteX594" fmla="*/ 2932959 w 6569477"/>
              <a:gd name="connsiteY594" fmla="*/ 6170259 h 6858000"/>
              <a:gd name="connsiteX595" fmla="*/ 3209727 w 6569477"/>
              <a:gd name="connsiteY595" fmla="*/ 5975694 h 6858000"/>
              <a:gd name="connsiteX596" fmla="*/ 3479318 w 6569477"/>
              <a:gd name="connsiteY596" fmla="*/ 5724393 h 6858000"/>
              <a:gd name="connsiteX597" fmla="*/ 3630789 w 6569477"/>
              <a:gd name="connsiteY597" fmla="*/ 5574052 h 6858000"/>
              <a:gd name="connsiteX598" fmla="*/ 3641784 w 6569477"/>
              <a:gd name="connsiteY598" fmla="*/ 5558498 h 6858000"/>
              <a:gd name="connsiteX599" fmla="*/ 3648847 w 6569477"/>
              <a:gd name="connsiteY599" fmla="*/ 5558267 h 6858000"/>
              <a:gd name="connsiteX600" fmla="*/ 3723992 w 6569477"/>
              <a:gd name="connsiteY600" fmla="*/ 5473810 h 6858000"/>
              <a:gd name="connsiteX601" fmla="*/ 3661585 w 6569477"/>
              <a:gd name="connsiteY601" fmla="*/ 5560315 h 6858000"/>
              <a:gd name="connsiteX602" fmla="*/ 3668289 w 6569477"/>
              <a:gd name="connsiteY602" fmla="*/ 5568400 h 6858000"/>
              <a:gd name="connsiteX603" fmla="*/ 3671349 w 6569477"/>
              <a:gd name="connsiteY603" fmla="*/ 5565159 h 6858000"/>
              <a:gd name="connsiteX604" fmla="*/ 3704743 w 6569477"/>
              <a:gd name="connsiteY604" fmla="*/ 5518593 h 6858000"/>
              <a:gd name="connsiteX605" fmla="*/ 3742448 w 6569477"/>
              <a:gd name="connsiteY605" fmla="*/ 5493487 h 6858000"/>
              <a:gd name="connsiteX606" fmla="*/ 3763817 w 6569477"/>
              <a:gd name="connsiteY606" fmla="*/ 5444954 h 6858000"/>
              <a:gd name="connsiteX607" fmla="*/ 3824093 w 6569477"/>
              <a:gd name="connsiteY607" fmla="*/ 5376481 h 6858000"/>
              <a:gd name="connsiteX608" fmla="*/ 3872840 w 6569477"/>
              <a:gd name="connsiteY608" fmla="*/ 5305243 h 6858000"/>
              <a:gd name="connsiteX609" fmla="*/ 3889533 w 6569477"/>
              <a:gd name="connsiteY609" fmla="*/ 5306806 h 6858000"/>
              <a:gd name="connsiteX610" fmla="*/ 4015119 w 6569477"/>
              <a:gd name="connsiteY610" fmla="*/ 5097899 h 6858000"/>
              <a:gd name="connsiteX611" fmla="*/ 3994464 w 6569477"/>
              <a:gd name="connsiteY611" fmla="*/ 5102704 h 6858000"/>
              <a:gd name="connsiteX612" fmla="*/ 4092802 w 6569477"/>
              <a:gd name="connsiteY612" fmla="*/ 4987260 h 6858000"/>
              <a:gd name="connsiteX613" fmla="*/ 4080850 w 6569477"/>
              <a:gd name="connsiteY613" fmla="*/ 5021436 h 6858000"/>
              <a:gd name="connsiteX614" fmla="*/ 4078382 w 6569477"/>
              <a:gd name="connsiteY614" fmla="*/ 5029071 h 6858000"/>
              <a:gd name="connsiteX615" fmla="*/ 4076190 w 6569477"/>
              <a:gd name="connsiteY615" fmla="*/ 5029922 h 6858000"/>
              <a:gd name="connsiteX616" fmla="*/ 4076596 w 6569477"/>
              <a:gd name="connsiteY616" fmla="*/ 5034592 h 6858000"/>
              <a:gd name="connsiteX617" fmla="*/ 4078382 w 6569477"/>
              <a:gd name="connsiteY617" fmla="*/ 5029071 h 6858000"/>
              <a:gd name="connsiteX618" fmla="*/ 4080559 w 6569477"/>
              <a:gd name="connsiteY618" fmla="*/ 5028225 h 6858000"/>
              <a:gd name="connsiteX619" fmla="*/ 4085722 w 6569477"/>
              <a:gd name="connsiteY619" fmla="*/ 5027024 h 6858000"/>
              <a:gd name="connsiteX620" fmla="*/ 4077797 w 6569477"/>
              <a:gd name="connsiteY620" fmla="*/ 5039757 h 6858000"/>
              <a:gd name="connsiteX621" fmla="*/ 4079000 w 6569477"/>
              <a:gd name="connsiteY621" fmla="*/ 5044924 h 6858000"/>
              <a:gd name="connsiteX622" fmla="*/ 4073836 w 6569477"/>
              <a:gd name="connsiteY622" fmla="*/ 5046125 h 6858000"/>
              <a:gd name="connsiteX623" fmla="*/ 3990632 w 6569477"/>
              <a:gd name="connsiteY623" fmla="*/ 5179830 h 6858000"/>
              <a:gd name="connsiteX624" fmla="*/ 3909830 w 6569477"/>
              <a:gd name="connsiteY624" fmla="*/ 5323866 h 6858000"/>
              <a:gd name="connsiteX625" fmla="*/ 3898301 w 6569477"/>
              <a:gd name="connsiteY625" fmla="*/ 5321102 h 6858000"/>
              <a:gd name="connsiteX626" fmla="*/ 3867806 w 6569477"/>
              <a:gd name="connsiteY626" fmla="*/ 5377204 h 6858000"/>
              <a:gd name="connsiteX627" fmla="*/ 3813895 w 6569477"/>
              <a:gd name="connsiteY627" fmla="*/ 5449641 h 6858000"/>
              <a:gd name="connsiteX628" fmla="*/ 3756379 w 6569477"/>
              <a:gd name="connsiteY628" fmla="*/ 5506583 h 6858000"/>
              <a:gd name="connsiteX629" fmla="*/ 3752775 w 6569477"/>
              <a:gd name="connsiteY629" fmla="*/ 5491084 h 6858000"/>
              <a:gd name="connsiteX630" fmla="*/ 3709265 w 6569477"/>
              <a:gd name="connsiteY630" fmla="*/ 5546809 h 6858000"/>
              <a:gd name="connsiteX631" fmla="*/ 3669885 w 6569477"/>
              <a:gd name="connsiteY631" fmla="*/ 5596303 h 6858000"/>
              <a:gd name="connsiteX632" fmla="*/ 3646499 w 6569477"/>
              <a:gd name="connsiteY632" fmla="*/ 5639958 h 6858000"/>
              <a:gd name="connsiteX633" fmla="*/ 3613620 w 6569477"/>
              <a:gd name="connsiteY633" fmla="*/ 5675270 h 6858000"/>
              <a:gd name="connsiteX634" fmla="*/ 3413507 w 6569477"/>
              <a:gd name="connsiteY634" fmla="*/ 5872624 h 6858000"/>
              <a:gd name="connsiteX635" fmla="*/ 3322805 w 6569477"/>
              <a:gd name="connsiteY635" fmla="*/ 5952776 h 6858000"/>
              <a:gd name="connsiteX636" fmla="*/ 3320558 w 6569477"/>
              <a:gd name="connsiteY636" fmla="*/ 5955085 h 6858000"/>
              <a:gd name="connsiteX637" fmla="*/ 3314757 w 6569477"/>
              <a:gd name="connsiteY637" fmla="*/ 5959888 h 6858000"/>
              <a:gd name="connsiteX638" fmla="*/ 3307300 w 6569477"/>
              <a:gd name="connsiteY638" fmla="*/ 5966478 h 6858000"/>
              <a:gd name="connsiteX639" fmla="*/ 3303928 w 6569477"/>
              <a:gd name="connsiteY639" fmla="*/ 5968852 h 6858000"/>
              <a:gd name="connsiteX640" fmla="*/ 3201349 w 6569477"/>
              <a:gd name="connsiteY640" fmla="*/ 6053762 h 6858000"/>
              <a:gd name="connsiteX641" fmla="*/ 3207992 w 6569477"/>
              <a:gd name="connsiteY641" fmla="*/ 6056670 h 6858000"/>
              <a:gd name="connsiteX642" fmla="*/ 3225724 w 6569477"/>
              <a:gd name="connsiteY642" fmla="*/ 6055701 h 6858000"/>
              <a:gd name="connsiteX643" fmla="*/ 3234055 w 6569477"/>
              <a:gd name="connsiteY643" fmla="*/ 6055584 h 6858000"/>
              <a:gd name="connsiteX644" fmla="*/ 3383085 w 6569477"/>
              <a:gd name="connsiteY644" fmla="*/ 5947757 h 6858000"/>
              <a:gd name="connsiteX645" fmla="*/ 3692178 w 6569477"/>
              <a:gd name="connsiteY645" fmla="*/ 5663100 h 6858000"/>
              <a:gd name="connsiteX646" fmla="*/ 3726668 w 6569477"/>
              <a:gd name="connsiteY646" fmla="*/ 5628774 h 6858000"/>
              <a:gd name="connsiteX647" fmla="*/ 3751517 w 6569477"/>
              <a:gd name="connsiteY647" fmla="*/ 5601329 h 6858000"/>
              <a:gd name="connsiteX648" fmla="*/ 3758066 w 6569477"/>
              <a:gd name="connsiteY648" fmla="*/ 5598201 h 6858000"/>
              <a:gd name="connsiteX649" fmla="*/ 4021526 w 6569477"/>
              <a:gd name="connsiteY649" fmla="*/ 5278330 h 6858000"/>
              <a:gd name="connsiteX650" fmla="*/ 4018741 w 6569477"/>
              <a:gd name="connsiteY650" fmla="*/ 5279415 h 6858000"/>
              <a:gd name="connsiteX651" fmla="*/ 4005846 w 6569477"/>
              <a:gd name="connsiteY651" fmla="*/ 5290131 h 6858000"/>
              <a:gd name="connsiteX652" fmla="*/ 4006936 w 6569477"/>
              <a:gd name="connsiteY652" fmla="*/ 5278323 h 6858000"/>
              <a:gd name="connsiteX653" fmla="*/ 4009950 w 6569477"/>
              <a:gd name="connsiteY653" fmla="*/ 5271457 h 6858000"/>
              <a:gd name="connsiteX654" fmla="*/ 4014054 w 6569477"/>
              <a:gd name="connsiteY654" fmla="*/ 5252781 h 6858000"/>
              <a:gd name="connsiteX655" fmla="*/ 4020918 w 6569477"/>
              <a:gd name="connsiteY655" fmla="*/ 5255799 h 6858000"/>
              <a:gd name="connsiteX656" fmla="*/ 4028873 w 6569477"/>
              <a:gd name="connsiteY656" fmla="*/ 5247008 h 6858000"/>
              <a:gd name="connsiteX657" fmla="*/ 4027784 w 6569477"/>
              <a:gd name="connsiteY657" fmla="*/ 5258816 h 6858000"/>
              <a:gd name="connsiteX658" fmla="*/ 4024769 w 6569477"/>
              <a:gd name="connsiteY658" fmla="*/ 5265682 h 6858000"/>
              <a:gd name="connsiteX659" fmla="*/ 4069734 w 6569477"/>
              <a:gd name="connsiteY659" fmla="*/ 5191244 h 6858000"/>
              <a:gd name="connsiteX660" fmla="*/ 4139652 w 6569477"/>
              <a:gd name="connsiteY660" fmla="*/ 5078624 h 6858000"/>
              <a:gd name="connsiteX661" fmla="*/ 4173395 w 6569477"/>
              <a:gd name="connsiteY661" fmla="*/ 5048402 h 6858000"/>
              <a:gd name="connsiteX662" fmla="*/ 4187632 w 6569477"/>
              <a:gd name="connsiteY662" fmla="*/ 4997320 h 6858000"/>
              <a:gd name="connsiteX663" fmla="*/ 4237537 w 6569477"/>
              <a:gd name="connsiteY663" fmla="*/ 4920957 h 6858000"/>
              <a:gd name="connsiteX664" fmla="*/ 4275637 w 6569477"/>
              <a:gd name="connsiteY664" fmla="*/ 4843501 h 6858000"/>
              <a:gd name="connsiteX665" fmla="*/ 4292382 w 6569477"/>
              <a:gd name="connsiteY665" fmla="*/ 4842669 h 6858000"/>
              <a:gd name="connsiteX666" fmla="*/ 4386922 w 6569477"/>
              <a:gd name="connsiteY666" fmla="*/ 4618000 h 6858000"/>
              <a:gd name="connsiteX667" fmla="*/ 4367162 w 6569477"/>
              <a:gd name="connsiteY667" fmla="*/ 4625699 h 6858000"/>
              <a:gd name="connsiteX668" fmla="*/ 4425731 w 6569477"/>
              <a:gd name="connsiteY668" fmla="*/ 4531642 h 6858000"/>
              <a:gd name="connsiteX669" fmla="*/ 4440463 w 6569477"/>
              <a:gd name="connsiteY669" fmla="*/ 4509053 h 6858000"/>
              <a:gd name="connsiteX670" fmla="*/ 4496479 w 6569477"/>
              <a:gd name="connsiteY670" fmla="*/ 4324901 h 6858000"/>
              <a:gd name="connsiteX671" fmla="*/ 4558379 w 6569477"/>
              <a:gd name="connsiteY671" fmla="*/ 4048002 h 6858000"/>
              <a:gd name="connsiteX672" fmla="*/ 4558015 w 6569477"/>
              <a:gd name="connsiteY672" fmla="*/ 3905566 h 6858000"/>
              <a:gd name="connsiteX673" fmla="*/ 4557679 w 6569477"/>
              <a:gd name="connsiteY673" fmla="*/ 3800467 h 6858000"/>
              <a:gd name="connsiteX674" fmla="*/ 4604555 w 6569477"/>
              <a:gd name="connsiteY674" fmla="*/ 3232475 h 6858000"/>
              <a:gd name="connsiteX675" fmla="*/ 4591997 w 6569477"/>
              <a:gd name="connsiteY675" fmla="*/ 3197452 h 6858000"/>
              <a:gd name="connsiteX676" fmla="*/ 6452746 w 6569477"/>
              <a:gd name="connsiteY676" fmla="*/ 3122946 h 6858000"/>
              <a:gd name="connsiteX677" fmla="*/ 6453162 w 6569477"/>
              <a:gd name="connsiteY677" fmla="*/ 3130579 h 6858000"/>
              <a:gd name="connsiteX678" fmla="*/ 6456587 w 6569477"/>
              <a:gd name="connsiteY678" fmla="*/ 3167050 h 6858000"/>
              <a:gd name="connsiteX679" fmla="*/ 6461451 w 6569477"/>
              <a:gd name="connsiteY679" fmla="*/ 3181937 h 6858000"/>
              <a:gd name="connsiteX680" fmla="*/ 6467043 w 6569477"/>
              <a:gd name="connsiteY680" fmla="*/ 3130919 h 6858000"/>
              <a:gd name="connsiteX681" fmla="*/ 6466334 w 6569477"/>
              <a:gd name="connsiteY681" fmla="*/ 3130706 h 6858000"/>
              <a:gd name="connsiteX682" fmla="*/ 6458257 w 6569477"/>
              <a:gd name="connsiteY682" fmla="*/ 3143801 h 6858000"/>
              <a:gd name="connsiteX683" fmla="*/ 6455200 w 6569477"/>
              <a:gd name="connsiteY683" fmla="*/ 3129015 h 6858000"/>
              <a:gd name="connsiteX684" fmla="*/ 5899755 w 6569477"/>
              <a:gd name="connsiteY684" fmla="*/ 3090904 h 6858000"/>
              <a:gd name="connsiteX685" fmla="*/ 5899749 w 6569477"/>
              <a:gd name="connsiteY685" fmla="*/ 3090971 h 6858000"/>
              <a:gd name="connsiteX686" fmla="*/ 5913876 w 6569477"/>
              <a:gd name="connsiteY686" fmla="*/ 3255517 h 6858000"/>
              <a:gd name="connsiteX687" fmla="*/ 5902787 w 6569477"/>
              <a:gd name="connsiteY687" fmla="*/ 3259712 h 6858000"/>
              <a:gd name="connsiteX688" fmla="*/ 5909097 w 6569477"/>
              <a:gd name="connsiteY688" fmla="*/ 3323253 h 6858000"/>
              <a:gd name="connsiteX689" fmla="*/ 5905223 w 6569477"/>
              <a:gd name="connsiteY689" fmla="*/ 3413467 h 6858000"/>
              <a:gd name="connsiteX690" fmla="*/ 5889655 w 6569477"/>
              <a:gd name="connsiteY690" fmla="*/ 3492889 h 6858000"/>
              <a:gd name="connsiteX691" fmla="*/ 5877964 w 6569477"/>
              <a:gd name="connsiteY691" fmla="*/ 3482098 h 6858000"/>
              <a:gd name="connsiteX692" fmla="*/ 5873297 w 6569477"/>
              <a:gd name="connsiteY692" fmla="*/ 3552644 h 6858000"/>
              <a:gd name="connsiteX693" fmla="*/ 5868721 w 6569477"/>
              <a:gd name="connsiteY693" fmla="*/ 3613366 h 6858000"/>
              <a:gd name="connsiteX694" fmla="*/ 5868626 w 6569477"/>
              <a:gd name="connsiteY694" fmla="*/ 3615664 h 6858000"/>
              <a:gd name="connsiteX695" fmla="*/ 5902370 w 6569477"/>
              <a:gd name="connsiteY695" fmla="*/ 3649406 h 6858000"/>
              <a:gd name="connsiteX696" fmla="*/ 5893933 w 6569477"/>
              <a:gd name="connsiteY696" fmla="*/ 3759069 h 6858000"/>
              <a:gd name="connsiteX697" fmla="*/ 5910807 w 6569477"/>
              <a:gd name="connsiteY697" fmla="*/ 3708454 h 6858000"/>
              <a:gd name="connsiteX698" fmla="*/ 5913969 w 6569477"/>
              <a:gd name="connsiteY698" fmla="*/ 3735871 h 6858000"/>
              <a:gd name="connsiteX699" fmla="*/ 5913771 w 6569477"/>
              <a:gd name="connsiteY699" fmla="*/ 3738386 h 6858000"/>
              <a:gd name="connsiteX700" fmla="*/ 5919568 w 6569477"/>
              <a:gd name="connsiteY700" fmla="*/ 3702380 h 6858000"/>
              <a:gd name="connsiteX701" fmla="*/ 5920803 w 6569477"/>
              <a:gd name="connsiteY701" fmla="*/ 3653480 h 6858000"/>
              <a:gd name="connsiteX702" fmla="*/ 5935379 w 6569477"/>
              <a:gd name="connsiteY702" fmla="*/ 3617663 h 6858000"/>
              <a:gd name="connsiteX703" fmla="*/ 5927180 w 6569477"/>
              <a:gd name="connsiteY703" fmla="*/ 3573144 h 6858000"/>
              <a:gd name="connsiteX704" fmla="*/ 5936885 w 6569477"/>
              <a:gd name="connsiteY704" fmla="*/ 3495878 h 6858000"/>
              <a:gd name="connsiteX705" fmla="*/ 5937123 w 6569477"/>
              <a:gd name="connsiteY705" fmla="*/ 3422193 h 6858000"/>
              <a:gd name="connsiteX706" fmla="*/ 5949659 w 6569477"/>
              <a:gd name="connsiteY706" fmla="*/ 3415287 h 6858000"/>
              <a:gd name="connsiteX707" fmla="*/ 5948577 w 6569477"/>
              <a:gd name="connsiteY707" fmla="*/ 3308820 h 6858000"/>
              <a:gd name="connsiteX708" fmla="*/ 5940173 w 6569477"/>
              <a:gd name="connsiteY708" fmla="*/ 3227623 h 6858000"/>
              <a:gd name="connsiteX709" fmla="*/ 5936112 w 6569477"/>
              <a:gd name="connsiteY709" fmla="*/ 3227623 h 6858000"/>
              <a:gd name="connsiteX710" fmla="*/ 5934113 w 6569477"/>
              <a:gd name="connsiteY710" fmla="*/ 3216005 h 6858000"/>
              <a:gd name="connsiteX711" fmla="*/ 5933300 w 6569477"/>
              <a:gd name="connsiteY711" fmla="*/ 3217735 h 6858000"/>
              <a:gd name="connsiteX712" fmla="*/ 5925816 w 6569477"/>
              <a:gd name="connsiteY712" fmla="*/ 3220835 h 6858000"/>
              <a:gd name="connsiteX713" fmla="*/ 5922789 w 6569477"/>
              <a:gd name="connsiteY713" fmla="*/ 3182917 h 6858000"/>
              <a:gd name="connsiteX714" fmla="*/ 5925668 w 6569477"/>
              <a:gd name="connsiteY714" fmla="*/ 3166923 h 6858000"/>
              <a:gd name="connsiteX715" fmla="*/ 5922799 w 6569477"/>
              <a:gd name="connsiteY715" fmla="*/ 3150253 h 6858000"/>
              <a:gd name="connsiteX716" fmla="*/ 6470079 w 6569477"/>
              <a:gd name="connsiteY716" fmla="*/ 2971783 h 6858000"/>
              <a:gd name="connsiteX717" fmla="*/ 6459848 w 6569477"/>
              <a:gd name="connsiteY717" fmla="*/ 2985189 h 6858000"/>
              <a:gd name="connsiteX718" fmla="*/ 6446665 w 6569477"/>
              <a:gd name="connsiteY718" fmla="*/ 2989730 h 6858000"/>
              <a:gd name="connsiteX719" fmla="*/ 6447438 w 6569477"/>
              <a:gd name="connsiteY719" fmla="*/ 2994236 h 6858000"/>
              <a:gd name="connsiteX720" fmla="*/ 6440386 w 6569477"/>
              <a:gd name="connsiteY720" fmla="*/ 3018174 h 6858000"/>
              <a:gd name="connsiteX721" fmla="*/ 6450805 w 6569477"/>
              <a:gd name="connsiteY721" fmla="*/ 3087293 h 6858000"/>
              <a:gd name="connsiteX722" fmla="*/ 6451373 w 6569477"/>
              <a:gd name="connsiteY722" fmla="*/ 3097752 h 6858000"/>
              <a:gd name="connsiteX723" fmla="*/ 6456557 w 6569477"/>
              <a:gd name="connsiteY723" fmla="*/ 3096583 h 6858000"/>
              <a:gd name="connsiteX724" fmla="*/ 6467490 w 6569477"/>
              <a:gd name="connsiteY724" fmla="*/ 3085383 h 6858000"/>
              <a:gd name="connsiteX725" fmla="*/ 6469775 w 6569477"/>
              <a:gd name="connsiteY725" fmla="*/ 3085600 h 6858000"/>
              <a:gd name="connsiteX726" fmla="*/ 6473655 w 6569477"/>
              <a:gd name="connsiteY726" fmla="*/ 3017169 h 6858000"/>
              <a:gd name="connsiteX727" fmla="*/ 6473968 w 6569477"/>
              <a:gd name="connsiteY727" fmla="*/ 2994029 h 6858000"/>
              <a:gd name="connsiteX728" fmla="*/ 5796128 w 6569477"/>
              <a:gd name="connsiteY728" fmla="*/ 2808658 h 6858000"/>
              <a:gd name="connsiteX729" fmla="*/ 5796854 w 6569477"/>
              <a:gd name="connsiteY729" fmla="*/ 2813211 h 6858000"/>
              <a:gd name="connsiteX730" fmla="*/ 5790016 w 6569477"/>
              <a:gd name="connsiteY730" fmla="*/ 2888065 h 6858000"/>
              <a:gd name="connsiteX731" fmla="*/ 5804143 w 6569477"/>
              <a:gd name="connsiteY731" fmla="*/ 3052612 h 6858000"/>
              <a:gd name="connsiteX732" fmla="*/ 5793054 w 6569477"/>
              <a:gd name="connsiteY732" fmla="*/ 3056806 h 6858000"/>
              <a:gd name="connsiteX733" fmla="*/ 5799363 w 6569477"/>
              <a:gd name="connsiteY733" fmla="*/ 3120348 h 6858000"/>
              <a:gd name="connsiteX734" fmla="*/ 5795489 w 6569477"/>
              <a:gd name="connsiteY734" fmla="*/ 3210561 h 6858000"/>
              <a:gd name="connsiteX735" fmla="*/ 5779922 w 6569477"/>
              <a:gd name="connsiteY735" fmla="*/ 3289984 h 6858000"/>
              <a:gd name="connsiteX736" fmla="*/ 5768230 w 6569477"/>
              <a:gd name="connsiteY736" fmla="*/ 3279192 h 6858000"/>
              <a:gd name="connsiteX737" fmla="*/ 5758672 w 6569477"/>
              <a:gd name="connsiteY737" fmla="*/ 3414663 h 6858000"/>
              <a:gd name="connsiteX738" fmla="*/ 5755841 w 6569477"/>
              <a:gd name="connsiteY738" fmla="*/ 3484197 h 6858000"/>
              <a:gd name="connsiteX739" fmla="*/ 5751250 w 6569477"/>
              <a:gd name="connsiteY739" fmla="*/ 3511578 h 6858000"/>
              <a:gd name="connsiteX740" fmla="*/ 5753689 w 6569477"/>
              <a:gd name="connsiteY740" fmla="*/ 3558722 h 6858000"/>
              <a:gd name="connsiteX741" fmla="*/ 5750526 w 6569477"/>
              <a:gd name="connsiteY741" fmla="*/ 3632535 h 6858000"/>
              <a:gd name="connsiteX742" fmla="*/ 5834884 w 6569477"/>
              <a:gd name="connsiteY742" fmla="*/ 3413208 h 6858000"/>
              <a:gd name="connsiteX743" fmla="*/ 5868624 w 6569477"/>
              <a:gd name="connsiteY743" fmla="*/ 3387901 h 6858000"/>
              <a:gd name="connsiteX744" fmla="*/ 5866517 w 6569477"/>
              <a:gd name="connsiteY744" fmla="*/ 3410045 h 6858000"/>
              <a:gd name="connsiteX745" fmla="*/ 5867131 w 6569477"/>
              <a:gd name="connsiteY745" fmla="*/ 3410229 h 6858000"/>
              <a:gd name="connsiteX746" fmla="*/ 5872246 w 6569477"/>
              <a:gd name="connsiteY746" fmla="*/ 3386637 h 6858000"/>
              <a:gd name="connsiteX747" fmla="*/ 5872535 w 6569477"/>
              <a:gd name="connsiteY747" fmla="*/ 3347224 h 6858000"/>
              <a:gd name="connsiteX748" fmla="*/ 5872815 w 6569477"/>
              <a:gd name="connsiteY748" fmla="*/ 3260906 h 6858000"/>
              <a:gd name="connsiteX749" fmla="*/ 5887499 w 6569477"/>
              <a:gd name="connsiteY749" fmla="*/ 3252816 h 6858000"/>
              <a:gd name="connsiteX750" fmla="*/ 5880163 w 6569477"/>
              <a:gd name="connsiteY750" fmla="*/ 3070525 h 6858000"/>
              <a:gd name="connsiteX751" fmla="*/ 5878087 w 6569477"/>
              <a:gd name="connsiteY751" fmla="*/ 3050101 h 6858000"/>
              <a:gd name="connsiteX752" fmla="*/ 5870867 w 6569477"/>
              <a:gd name="connsiteY752" fmla="*/ 3036635 h 6858000"/>
              <a:gd name="connsiteX753" fmla="*/ 5865140 w 6569477"/>
              <a:gd name="connsiteY753" fmla="*/ 3025482 h 6858000"/>
              <a:gd name="connsiteX754" fmla="*/ 5864600 w 6569477"/>
              <a:gd name="connsiteY754" fmla="*/ 3026174 h 6858000"/>
              <a:gd name="connsiteX755" fmla="*/ 5859570 w 6569477"/>
              <a:gd name="connsiteY755" fmla="*/ 3025027 h 6858000"/>
              <a:gd name="connsiteX756" fmla="*/ 5858588 w 6569477"/>
              <a:gd name="connsiteY756" fmla="*/ 3012722 h 6858000"/>
              <a:gd name="connsiteX757" fmla="*/ 5843319 w 6569477"/>
              <a:gd name="connsiteY757" fmla="*/ 2982990 h 6858000"/>
              <a:gd name="connsiteX758" fmla="*/ 5834884 w 6569477"/>
              <a:gd name="connsiteY758" fmla="*/ 3016734 h 6858000"/>
              <a:gd name="connsiteX759" fmla="*/ 5818012 w 6569477"/>
              <a:gd name="connsiteY759" fmla="*/ 2864891 h 6858000"/>
              <a:gd name="connsiteX760" fmla="*/ 5804304 w 6569477"/>
              <a:gd name="connsiteY760" fmla="*/ 2829962 h 6858000"/>
              <a:gd name="connsiteX761" fmla="*/ 6508420 w 6569477"/>
              <a:gd name="connsiteY761" fmla="*/ 2779156 h 6858000"/>
              <a:gd name="connsiteX762" fmla="*/ 6507136 w 6569477"/>
              <a:gd name="connsiteY762" fmla="*/ 2780799 h 6858000"/>
              <a:gd name="connsiteX763" fmla="*/ 6500134 w 6569477"/>
              <a:gd name="connsiteY763" fmla="*/ 2779246 h 6858000"/>
              <a:gd name="connsiteX764" fmla="*/ 6502399 w 6569477"/>
              <a:gd name="connsiteY764" fmla="*/ 2890359 h 6858000"/>
              <a:gd name="connsiteX765" fmla="*/ 6505686 w 6569477"/>
              <a:gd name="connsiteY765" fmla="*/ 2887611 h 6858000"/>
              <a:gd name="connsiteX766" fmla="*/ 6511866 w 6569477"/>
              <a:gd name="connsiteY766" fmla="*/ 2873422 h 6858000"/>
              <a:gd name="connsiteX767" fmla="*/ 6513497 w 6569477"/>
              <a:gd name="connsiteY767" fmla="*/ 2877577 h 6858000"/>
              <a:gd name="connsiteX768" fmla="*/ 6514565 w 6569477"/>
              <a:gd name="connsiteY768" fmla="*/ 2898237 h 6858000"/>
              <a:gd name="connsiteX769" fmla="*/ 6519875 w 6569477"/>
              <a:gd name="connsiteY769" fmla="*/ 2893798 h 6858000"/>
              <a:gd name="connsiteX770" fmla="*/ 6513497 w 6569477"/>
              <a:gd name="connsiteY770" fmla="*/ 2877577 h 6858000"/>
              <a:gd name="connsiteX771" fmla="*/ 5404661 w 6569477"/>
              <a:gd name="connsiteY771" fmla="*/ 2763661 h 6858000"/>
              <a:gd name="connsiteX772" fmla="*/ 5413098 w 6569477"/>
              <a:gd name="connsiteY772" fmla="*/ 2788968 h 6858000"/>
              <a:gd name="connsiteX773" fmla="*/ 5413098 w 6569477"/>
              <a:gd name="connsiteY773" fmla="*/ 2797406 h 6858000"/>
              <a:gd name="connsiteX774" fmla="*/ 5413098 w 6569477"/>
              <a:gd name="connsiteY774" fmla="*/ 2805841 h 6858000"/>
              <a:gd name="connsiteX775" fmla="*/ 5413098 w 6569477"/>
              <a:gd name="connsiteY775" fmla="*/ 2814276 h 6858000"/>
              <a:gd name="connsiteX776" fmla="*/ 5404662 w 6569477"/>
              <a:gd name="connsiteY776" fmla="*/ 2797406 h 6858000"/>
              <a:gd name="connsiteX777" fmla="*/ 6368014 w 6569477"/>
              <a:gd name="connsiteY777" fmla="*/ 2752114 h 6858000"/>
              <a:gd name="connsiteX778" fmla="*/ 6354550 w 6569477"/>
              <a:gd name="connsiteY778" fmla="*/ 2796770 h 6858000"/>
              <a:gd name="connsiteX779" fmla="*/ 6353593 w 6569477"/>
              <a:gd name="connsiteY779" fmla="*/ 2805446 h 6858000"/>
              <a:gd name="connsiteX780" fmla="*/ 6374570 w 6569477"/>
              <a:gd name="connsiteY780" fmla="*/ 2874671 h 6858000"/>
              <a:gd name="connsiteX781" fmla="*/ 6409578 w 6569477"/>
              <a:gd name="connsiteY781" fmla="*/ 3143175 h 6858000"/>
              <a:gd name="connsiteX782" fmla="*/ 6414888 w 6569477"/>
              <a:gd name="connsiteY782" fmla="*/ 3138739 h 6858000"/>
              <a:gd name="connsiteX783" fmla="*/ 6421068 w 6569477"/>
              <a:gd name="connsiteY783" fmla="*/ 3124551 h 6858000"/>
              <a:gd name="connsiteX784" fmla="*/ 6422700 w 6569477"/>
              <a:gd name="connsiteY784" fmla="*/ 3128706 h 6858000"/>
              <a:gd name="connsiteX785" fmla="*/ 6423768 w 6569477"/>
              <a:gd name="connsiteY785" fmla="*/ 3149362 h 6858000"/>
              <a:gd name="connsiteX786" fmla="*/ 6429077 w 6569477"/>
              <a:gd name="connsiteY786" fmla="*/ 3144926 h 6858000"/>
              <a:gd name="connsiteX787" fmla="*/ 6422700 w 6569477"/>
              <a:gd name="connsiteY787" fmla="*/ 3128706 h 6858000"/>
              <a:gd name="connsiteX788" fmla="*/ 6417015 w 6569477"/>
              <a:gd name="connsiteY788" fmla="*/ 3018534 h 6858000"/>
              <a:gd name="connsiteX789" fmla="*/ 6414015 w 6569477"/>
              <a:gd name="connsiteY789" fmla="*/ 2972866 h 6858000"/>
              <a:gd name="connsiteX790" fmla="*/ 6406544 w 6569477"/>
              <a:gd name="connsiteY790" fmla="*/ 2951752 h 6858000"/>
              <a:gd name="connsiteX791" fmla="*/ 6389030 w 6569477"/>
              <a:gd name="connsiteY791" fmla="*/ 2804652 h 6858000"/>
              <a:gd name="connsiteX792" fmla="*/ 6368014 w 6569477"/>
              <a:gd name="connsiteY792" fmla="*/ 2752114 h 6858000"/>
              <a:gd name="connsiteX793" fmla="*/ 6478241 w 6569477"/>
              <a:gd name="connsiteY793" fmla="*/ 2723750 h 6858000"/>
              <a:gd name="connsiteX794" fmla="*/ 6481412 w 6569477"/>
              <a:gd name="connsiteY794" fmla="*/ 2772854 h 6858000"/>
              <a:gd name="connsiteX795" fmla="*/ 6481359 w 6569477"/>
              <a:gd name="connsiteY795" fmla="*/ 2778262 h 6858000"/>
              <a:gd name="connsiteX796" fmla="*/ 6492255 w 6569477"/>
              <a:gd name="connsiteY796" fmla="*/ 2843453 h 6858000"/>
              <a:gd name="connsiteX797" fmla="*/ 6492103 w 6569477"/>
              <a:gd name="connsiteY797" fmla="*/ 2836567 h 6858000"/>
              <a:gd name="connsiteX798" fmla="*/ 6487688 w 6569477"/>
              <a:gd name="connsiteY798" fmla="*/ 2751180 h 6858000"/>
              <a:gd name="connsiteX799" fmla="*/ 6471948 w 6569477"/>
              <a:gd name="connsiteY799" fmla="*/ 2602764 h 6858000"/>
              <a:gd name="connsiteX800" fmla="*/ 6470476 w 6569477"/>
              <a:gd name="connsiteY800" fmla="*/ 2603507 h 6858000"/>
              <a:gd name="connsiteX801" fmla="*/ 6474714 w 6569477"/>
              <a:gd name="connsiteY801" fmla="*/ 2669154 h 6858000"/>
              <a:gd name="connsiteX802" fmla="*/ 6474578 w 6569477"/>
              <a:gd name="connsiteY802" fmla="*/ 2659237 h 6858000"/>
              <a:gd name="connsiteX803" fmla="*/ 6476460 w 6569477"/>
              <a:gd name="connsiteY803" fmla="*/ 2609956 h 6858000"/>
              <a:gd name="connsiteX804" fmla="*/ 6471948 w 6569477"/>
              <a:gd name="connsiteY804" fmla="*/ 2602764 h 6858000"/>
              <a:gd name="connsiteX805" fmla="*/ 6458450 w 6569477"/>
              <a:gd name="connsiteY805" fmla="*/ 2239645 h 6858000"/>
              <a:gd name="connsiteX806" fmla="*/ 6450161 w 6569477"/>
              <a:gd name="connsiteY806" fmla="*/ 2257976 h 6858000"/>
              <a:gd name="connsiteX807" fmla="*/ 6433952 w 6569477"/>
              <a:gd name="connsiteY807" fmla="*/ 2243260 h 6858000"/>
              <a:gd name="connsiteX808" fmla="*/ 6419984 w 6569477"/>
              <a:gd name="connsiteY808" fmla="*/ 2274915 h 6858000"/>
              <a:gd name="connsiteX809" fmla="*/ 6412070 w 6569477"/>
              <a:gd name="connsiteY809" fmla="*/ 2253880 h 6858000"/>
              <a:gd name="connsiteX810" fmla="*/ 6438066 w 6569477"/>
              <a:gd name="connsiteY810" fmla="*/ 2377354 h 6858000"/>
              <a:gd name="connsiteX811" fmla="*/ 6458698 w 6569477"/>
              <a:gd name="connsiteY811" fmla="*/ 2510576 h 6858000"/>
              <a:gd name="connsiteX812" fmla="*/ 6465170 w 6569477"/>
              <a:gd name="connsiteY812" fmla="*/ 2512554 h 6858000"/>
              <a:gd name="connsiteX813" fmla="*/ 6466949 w 6569477"/>
              <a:gd name="connsiteY813" fmla="*/ 2477172 h 6858000"/>
              <a:gd name="connsiteX814" fmla="*/ 6512779 w 6569477"/>
              <a:gd name="connsiteY814" fmla="*/ 2527655 h 6858000"/>
              <a:gd name="connsiteX815" fmla="*/ 6482025 w 6569477"/>
              <a:gd name="connsiteY815" fmla="*/ 2340112 h 6858000"/>
              <a:gd name="connsiteX816" fmla="*/ 6479231 w 6569477"/>
              <a:gd name="connsiteY816" fmla="*/ 2346442 h 6858000"/>
              <a:gd name="connsiteX817" fmla="*/ 6476437 w 6569477"/>
              <a:gd name="connsiteY817" fmla="*/ 2352774 h 6858000"/>
              <a:gd name="connsiteX818" fmla="*/ 6472897 w 6569477"/>
              <a:gd name="connsiteY818" fmla="*/ 2343650 h 6858000"/>
              <a:gd name="connsiteX819" fmla="*/ 6472151 w 6569477"/>
              <a:gd name="connsiteY819" fmla="*/ 2328192 h 6858000"/>
              <a:gd name="connsiteX820" fmla="*/ 6469356 w 6569477"/>
              <a:gd name="connsiteY820" fmla="*/ 2334523 h 6858000"/>
              <a:gd name="connsiteX821" fmla="*/ 6467117 w 6569477"/>
              <a:gd name="connsiteY821" fmla="*/ 2288151 h 6858000"/>
              <a:gd name="connsiteX822" fmla="*/ 6460782 w 6569477"/>
              <a:gd name="connsiteY822" fmla="*/ 2285355 h 6858000"/>
              <a:gd name="connsiteX823" fmla="*/ 6457242 w 6569477"/>
              <a:gd name="connsiteY823" fmla="*/ 2276229 h 6858000"/>
              <a:gd name="connsiteX824" fmla="*/ 6460035 w 6569477"/>
              <a:gd name="connsiteY824" fmla="*/ 2269898 h 6858000"/>
              <a:gd name="connsiteX825" fmla="*/ 6462830 w 6569477"/>
              <a:gd name="connsiteY825" fmla="*/ 2263567 h 6858000"/>
              <a:gd name="connsiteX826" fmla="*/ 6466369 w 6569477"/>
              <a:gd name="connsiteY826" fmla="*/ 2272693 h 6858000"/>
              <a:gd name="connsiteX827" fmla="*/ 6469164 w 6569477"/>
              <a:gd name="connsiteY827" fmla="*/ 2266362 h 6858000"/>
              <a:gd name="connsiteX828" fmla="*/ 6461975 w 6569477"/>
              <a:gd name="connsiteY828" fmla="*/ 2240852 h 6858000"/>
              <a:gd name="connsiteX829" fmla="*/ 6458450 w 6569477"/>
              <a:gd name="connsiteY829" fmla="*/ 2239645 h 6858000"/>
              <a:gd name="connsiteX830" fmla="*/ 6119324 w 6569477"/>
              <a:gd name="connsiteY830" fmla="*/ 1470230 h 6858000"/>
              <a:gd name="connsiteX831" fmla="*/ 6182372 w 6569477"/>
              <a:gd name="connsiteY831" fmla="*/ 1708395 h 6858000"/>
              <a:gd name="connsiteX832" fmla="*/ 6213896 w 6569477"/>
              <a:gd name="connsiteY832" fmla="*/ 1718901 h 6858000"/>
              <a:gd name="connsiteX833" fmla="*/ 6230856 w 6569477"/>
              <a:gd name="connsiteY833" fmla="*/ 1709003 h 6858000"/>
              <a:gd name="connsiteX834" fmla="*/ 6226890 w 6569477"/>
              <a:gd name="connsiteY834" fmla="*/ 1691895 h 6858000"/>
              <a:gd name="connsiteX835" fmla="*/ 6185731 w 6569477"/>
              <a:gd name="connsiteY835" fmla="*/ 1576670 h 6858000"/>
              <a:gd name="connsiteX836" fmla="*/ 6173508 w 6569477"/>
              <a:gd name="connsiteY836" fmla="*/ 1521886 h 6858000"/>
              <a:gd name="connsiteX837" fmla="*/ 6172469 w 6569477"/>
              <a:gd name="connsiteY837" fmla="*/ 1515742 h 6858000"/>
              <a:gd name="connsiteX838" fmla="*/ 6170551 w 6569477"/>
              <a:gd name="connsiteY838" fmla="*/ 1514447 h 6858000"/>
              <a:gd name="connsiteX839" fmla="*/ 6119324 w 6569477"/>
              <a:gd name="connsiteY839" fmla="*/ 1470230 h 6858000"/>
              <a:gd name="connsiteX840" fmla="*/ 6220785 w 6569477"/>
              <a:gd name="connsiteY840" fmla="*/ 1467284 h 6858000"/>
              <a:gd name="connsiteX841" fmla="*/ 6224419 w 6569477"/>
              <a:gd name="connsiteY841" fmla="*/ 1484860 h 6858000"/>
              <a:gd name="connsiteX842" fmla="*/ 6221902 w 6569477"/>
              <a:gd name="connsiteY842" fmla="*/ 1506545 h 6858000"/>
              <a:gd name="connsiteX843" fmla="*/ 6228674 w 6569477"/>
              <a:gd name="connsiteY843" fmla="*/ 1507988 h 6858000"/>
              <a:gd name="connsiteX844" fmla="*/ 6234004 w 6569477"/>
              <a:gd name="connsiteY844" fmla="*/ 1516199 h 6858000"/>
              <a:gd name="connsiteX845" fmla="*/ 6229680 w 6569477"/>
              <a:gd name="connsiteY845" fmla="*/ 1536503 h 6858000"/>
              <a:gd name="connsiteX846" fmla="*/ 6224350 w 6569477"/>
              <a:gd name="connsiteY846" fmla="*/ 1528292 h 6858000"/>
              <a:gd name="connsiteX847" fmla="*/ 6223684 w 6569477"/>
              <a:gd name="connsiteY847" fmla="*/ 1527266 h 6858000"/>
              <a:gd name="connsiteX848" fmla="*/ 6220817 w 6569477"/>
              <a:gd name="connsiteY848" fmla="*/ 1522851 h 6858000"/>
              <a:gd name="connsiteX849" fmla="*/ 6221874 w 6569477"/>
              <a:gd name="connsiteY849" fmla="*/ 1531073 h 6858000"/>
              <a:gd name="connsiteX850" fmla="*/ 6242353 w 6569477"/>
              <a:gd name="connsiteY850" fmla="*/ 1609953 h 6858000"/>
              <a:gd name="connsiteX851" fmla="*/ 6223042 w 6569477"/>
              <a:gd name="connsiteY851" fmla="*/ 1634143 h 6858000"/>
              <a:gd name="connsiteX852" fmla="*/ 6239473 w 6569477"/>
              <a:gd name="connsiteY852" fmla="*/ 1705560 h 6858000"/>
              <a:gd name="connsiteX853" fmla="*/ 6250673 w 6569477"/>
              <a:gd name="connsiteY853" fmla="*/ 1702375 h 6858000"/>
              <a:gd name="connsiteX854" fmla="*/ 6297961 w 6569477"/>
              <a:gd name="connsiteY854" fmla="*/ 1764435 h 6858000"/>
              <a:gd name="connsiteX855" fmla="*/ 6373267 w 6569477"/>
              <a:gd name="connsiteY855" fmla="*/ 2069581 h 6858000"/>
              <a:gd name="connsiteX856" fmla="*/ 6384393 w 6569477"/>
              <a:gd name="connsiteY856" fmla="*/ 2122429 h 6858000"/>
              <a:gd name="connsiteX857" fmla="*/ 6393144 w 6569477"/>
              <a:gd name="connsiteY857" fmla="*/ 2124321 h 6858000"/>
              <a:gd name="connsiteX858" fmla="*/ 6418298 w 6569477"/>
              <a:gd name="connsiteY858" fmla="*/ 2175842 h 6858000"/>
              <a:gd name="connsiteX859" fmla="*/ 6419599 w 6569477"/>
              <a:gd name="connsiteY859" fmla="*/ 2138595 h 6858000"/>
              <a:gd name="connsiteX860" fmla="*/ 6401898 w 6569477"/>
              <a:gd name="connsiteY860" fmla="*/ 2092964 h 6858000"/>
              <a:gd name="connsiteX861" fmla="*/ 6319338 w 6569477"/>
              <a:gd name="connsiteY861" fmla="*/ 1731284 h 6858000"/>
              <a:gd name="connsiteX862" fmla="*/ 6294555 w 6569477"/>
              <a:gd name="connsiteY862" fmla="*/ 1667400 h 6858000"/>
              <a:gd name="connsiteX863" fmla="*/ 6274614 w 6569477"/>
              <a:gd name="connsiteY863" fmla="*/ 1575398 h 6858000"/>
              <a:gd name="connsiteX864" fmla="*/ 6261945 w 6569477"/>
              <a:gd name="connsiteY864" fmla="*/ 1569807 h 6858000"/>
              <a:gd name="connsiteX865" fmla="*/ 6227264 w 6569477"/>
              <a:gd name="connsiteY865" fmla="*/ 1485482 h 6858000"/>
              <a:gd name="connsiteX866" fmla="*/ 6163232 w 6569477"/>
              <a:gd name="connsiteY866" fmla="*/ 1291657 h 6858000"/>
              <a:gd name="connsiteX867" fmla="*/ 6169423 w 6569477"/>
              <a:gd name="connsiteY867" fmla="*/ 1308672 h 6858000"/>
              <a:gd name="connsiteX868" fmla="*/ 6164862 w 6569477"/>
              <a:gd name="connsiteY868" fmla="*/ 1292485 h 6858000"/>
              <a:gd name="connsiteX869" fmla="*/ 4999747 w 6569477"/>
              <a:gd name="connsiteY869" fmla="*/ 1084964 h 6858000"/>
              <a:gd name="connsiteX870" fmla="*/ 5004170 w 6569477"/>
              <a:gd name="connsiteY870" fmla="*/ 1092826 h 6858000"/>
              <a:gd name="connsiteX871" fmla="*/ 5000801 w 6569477"/>
              <a:gd name="connsiteY871" fmla="*/ 1092344 h 6858000"/>
              <a:gd name="connsiteX872" fmla="*/ 4999747 w 6569477"/>
              <a:gd name="connsiteY872" fmla="*/ 1084964 h 6858000"/>
              <a:gd name="connsiteX873" fmla="*/ 4933923 w 6569477"/>
              <a:gd name="connsiteY873" fmla="*/ 1003153 h 6858000"/>
              <a:gd name="connsiteX874" fmla="*/ 4947450 w 6569477"/>
              <a:gd name="connsiteY874" fmla="*/ 1028780 h 6858000"/>
              <a:gd name="connsiteX875" fmla="*/ 4940697 w 6569477"/>
              <a:gd name="connsiteY875" fmla="*/ 1009043 h 6858000"/>
              <a:gd name="connsiteX876" fmla="*/ 4932262 w 6569477"/>
              <a:gd name="connsiteY876" fmla="*/ 644497 h 6858000"/>
              <a:gd name="connsiteX877" fmla="*/ 4940697 w 6569477"/>
              <a:gd name="connsiteY877" fmla="*/ 654745 h 6858000"/>
              <a:gd name="connsiteX878" fmla="*/ 4932262 w 6569477"/>
              <a:gd name="connsiteY878" fmla="*/ 646309 h 6858000"/>
              <a:gd name="connsiteX879" fmla="*/ 5581482 w 6569477"/>
              <a:gd name="connsiteY879" fmla="*/ 244629 h 6858000"/>
              <a:gd name="connsiteX880" fmla="*/ 5577991 w 6569477"/>
              <a:gd name="connsiteY880" fmla="*/ 250629 h 6858000"/>
              <a:gd name="connsiteX881" fmla="*/ 5577495 w 6569477"/>
              <a:gd name="connsiteY881" fmla="*/ 252297 h 6858000"/>
              <a:gd name="connsiteX882" fmla="*/ 5647778 w 6569477"/>
              <a:gd name="connsiteY882" fmla="*/ 373537 h 6858000"/>
              <a:gd name="connsiteX883" fmla="*/ 5709512 w 6569477"/>
              <a:gd name="connsiteY883" fmla="*/ 510569 h 6858000"/>
              <a:gd name="connsiteX884" fmla="*/ 5951197 w 6569477"/>
              <a:gd name="connsiteY884" fmla="*/ 1025425 h 6858000"/>
              <a:gd name="connsiteX885" fmla="*/ 5942878 w 6569477"/>
              <a:gd name="connsiteY885" fmla="*/ 913784 h 6858000"/>
              <a:gd name="connsiteX886" fmla="*/ 5930115 w 6569477"/>
              <a:gd name="connsiteY886" fmla="*/ 859785 h 6858000"/>
              <a:gd name="connsiteX887" fmla="*/ 5902782 w 6569477"/>
              <a:gd name="connsiteY887" fmla="*/ 807112 h 6858000"/>
              <a:gd name="connsiteX888" fmla="*/ 5831966 w 6569477"/>
              <a:gd name="connsiteY888" fmla="*/ 645218 h 6858000"/>
              <a:gd name="connsiteX889" fmla="*/ 5794655 w 6569477"/>
              <a:gd name="connsiteY889" fmla="*/ 587744 h 6858000"/>
              <a:gd name="connsiteX890" fmla="*/ 5756339 w 6569477"/>
              <a:gd name="connsiteY890" fmla="*/ 501756 h 6858000"/>
              <a:gd name="connsiteX891" fmla="*/ 5742795 w 6569477"/>
              <a:gd name="connsiteY891" fmla="*/ 498872 h 6858000"/>
              <a:gd name="connsiteX892" fmla="*/ 5657513 w 6569477"/>
              <a:gd name="connsiteY892" fmla="*/ 367504 h 6858000"/>
              <a:gd name="connsiteX893" fmla="*/ 5591104 w 6569477"/>
              <a:gd name="connsiteY893" fmla="*/ 247231 h 6858000"/>
              <a:gd name="connsiteX894" fmla="*/ 5581482 w 6569477"/>
              <a:gd name="connsiteY894" fmla="*/ 244629 h 6858000"/>
              <a:gd name="connsiteX895" fmla="*/ 4684964 w 6569477"/>
              <a:gd name="connsiteY895" fmla="*/ 0 h 6858000"/>
              <a:gd name="connsiteX896" fmla="*/ 5380578 w 6569477"/>
              <a:gd name="connsiteY896" fmla="*/ 0 h 6858000"/>
              <a:gd name="connsiteX897" fmla="*/ 5478611 w 6569477"/>
              <a:gd name="connsiteY897" fmla="*/ 117479 h 6858000"/>
              <a:gd name="connsiteX898" fmla="*/ 5500013 w 6569477"/>
              <a:gd name="connsiteY898" fmla="*/ 146283 h 6858000"/>
              <a:gd name="connsiteX899" fmla="*/ 5500055 w 6569477"/>
              <a:gd name="connsiteY899" fmla="*/ 142937 h 6858000"/>
              <a:gd name="connsiteX900" fmla="*/ 5534919 w 6569477"/>
              <a:gd name="connsiteY900" fmla="*/ 178662 h 6858000"/>
              <a:gd name="connsiteX901" fmla="*/ 5448194 w 6569477"/>
              <a:gd name="connsiteY901" fmla="*/ 54062 h 6858000"/>
              <a:gd name="connsiteX902" fmla="*/ 5412460 w 6569477"/>
              <a:gd name="connsiteY902" fmla="*/ 0 h 6858000"/>
              <a:gd name="connsiteX903" fmla="*/ 5476134 w 6569477"/>
              <a:gd name="connsiteY903" fmla="*/ 0 h 6858000"/>
              <a:gd name="connsiteX904" fmla="*/ 5485373 w 6569477"/>
              <a:gd name="connsiteY904" fmla="*/ 12455 h 6858000"/>
              <a:gd name="connsiteX905" fmla="*/ 5571665 w 6569477"/>
              <a:gd name="connsiteY905" fmla="*/ 130771 h 6858000"/>
              <a:gd name="connsiteX906" fmla="*/ 5619902 w 6569477"/>
              <a:gd name="connsiteY906" fmla="*/ 208686 h 6858000"/>
              <a:gd name="connsiteX907" fmla="*/ 5662149 w 6569477"/>
              <a:gd name="connsiteY907" fmla="*/ 253738 h 6858000"/>
              <a:gd name="connsiteX908" fmla="*/ 5686327 w 6569477"/>
              <a:gd name="connsiteY908" fmla="*/ 295355 h 6858000"/>
              <a:gd name="connsiteX909" fmla="*/ 5686913 w 6569477"/>
              <a:gd name="connsiteY909" fmla="*/ 295939 h 6858000"/>
              <a:gd name="connsiteX910" fmla="*/ 5696157 w 6569477"/>
              <a:gd name="connsiteY910" fmla="*/ 311903 h 6858000"/>
              <a:gd name="connsiteX911" fmla="*/ 5731531 w 6569477"/>
              <a:gd name="connsiteY911" fmla="*/ 366614 h 6858000"/>
              <a:gd name="connsiteX912" fmla="*/ 5812509 w 6569477"/>
              <a:gd name="connsiteY912" fmla="*/ 478933 h 6858000"/>
              <a:gd name="connsiteX913" fmla="*/ 5815302 w 6569477"/>
              <a:gd name="connsiteY913" fmla="*/ 472602 h 6858000"/>
              <a:gd name="connsiteX914" fmla="*/ 5814555 w 6569477"/>
              <a:gd name="connsiteY914" fmla="*/ 457145 h 6858000"/>
              <a:gd name="connsiteX915" fmla="*/ 5817860 w 6569477"/>
              <a:gd name="connsiteY915" fmla="*/ 460147 h 6858000"/>
              <a:gd name="connsiteX916" fmla="*/ 5827972 w 6569477"/>
              <a:gd name="connsiteY916" fmla="*/ 478193 h 6858000"/>
              <a:gd name="connsiteX917" fmla="*/ 5830766 w 6569477"/>
              <a:gd name="connsiteY917" fmla="*/ 471862 h 6858000"/>
              <a:gd name="connsiteX918" fmla="*/ 5817860 w 6569477"/>
              <a:gd name="connsiteY918" fmla="*/ 460147 h 6858000"/>
              <a:gd name="connsiteX919" fmla="*/ 5763946 w 6569477"/>
              <a:gd name="connsiteY919" fmla="*/ 363899 h 6858000"/>
              <a:gd name="connsiteX920" fmla="*/ 5712077 w 6569477"/>
              <a:gd name="connsiteY920" fmla="*/ 260643 h 6858000"/>
              <a:gd name="connsiteX921" fmla="*/ 5647795 w 6569477"/>
              <a:gd name="connsiteY921" fmla="*/ 149075 h 6858000"/>
              <a:gd name="connsiteX922" fmla="*/ 5750084 w 6569477"/>
              <a:gd name="connsiteY922" fmla="*/ 277415 h 6858000"/>
              <a:gd name="connsiteX923" fmla="*/ 5737415 w 6569477"/>
              <a:gd name="connsiteY923" fmla="*/ 271824 h 6858000"/>
              <a:gd name="connsiteX924" fmla="*/ 5780454 w 6569477"/>
              <a:gd name="connsiteY924" fmla="*/ 328637 h 6858000"/>
              <a:gd name="connsiteX925" fmla="*/ 5784739 w 6569477"/>
              <a:gd name="connsiteY925" fmla="*/ 353221 h 6858000"/>
              <a:gd name="connsiteX926" fmla="*/ 5865230 w 6569477"/>
              <a:gd name="connsiteY926" fmla="*/ 479507 h 6858000"/>
              <a:gd name="connsiteX927" fmla="*/ 5891313 w 6569477"/>
              <a:gd name="connsiteY927" fmla="*/ 506145 h 6858000"/>
              <a:gd name="connsiteX928" fmla="*/ 6056025 w 6569477"/>
              <a:gd name="connsiteY928" fmla="*/ 836005 h 6858000"/>
              <a:gd name="connsiteX929" fmla="*/ 6104098 w 6569477"/>
              <a:gd name="connsiteY929" fmla="*/ 932857 h 6858000"/>
              <a:gd name="connsiteX930" fmla="*/ 6138008 w 6569477"/>
              <a:gd name="connsiteY930" fmla="*/ 993205 h 6858000"/>
              <a:gd name="connsiteX931" fmla="*/ 6123293 w 6569477"/>
              <a:gd name="connsiteY931" fmla="*/ 1009405 h 6858000"/>
              <a:gd name="connsiteX932" fmla="*/ 6012986 w 6569477"/>
              <a:gd name="connsiteY932" fmla="*/ 779192 h 6858000"/>
              <a:gd name="connsiteX933" fmla="*/ 6006652 w 6569477"/>
              <a:gd name="connsiteY933" fmla="*/ 776396 h 6858000"/>
              <a:gd name="connsiteX934" fmla="*/ 6010193 w 6569477"/>
              <a:gd name="connsiteY934" fmla="*/ 785523 h 6858000"/>
              <a:gd name="connsiteX935" fmla="*/ 6014480 w 6569477"/>
              <a:gd name="connsiteY935" fmla="*/ 810107 h 6858000"/>
              <a:gd name="connsiteX936" fmla="*/ 6004788 w 6569477"/>
              <a:gd name="connsiteY936" fmla="*/ 798404 h 6858000"/>
              <a:gd name="connsiteX937" fmla="*/ 6001064 w 6569477"/>
              <a:gd name="connsiteY937" fmla="*/ 789058 h 6858000"/>
              <a:gd name="connsiteX938" fmla="*/ 6004605 w 6569477"/>
              <a:gd name="connsiteY938" fmla="*/ 798185 h 6858000"/>
              <a:gd name="connsiteX939" fmla="*/ 6004788 w 6569477"/>
              <a:gd name="connsiteY939" fmla="*/ 798404 h 6858000"/>
              <a:gd name="connsiteX940" fmla="*/ 6051771 w 6569477"/>
              <a:gd name="connsiteY940" fmla="*/ 916385 h 6858000"/>
              <a:gd name="connsiteX941" fmla="*/ 6109323 w 6569477"/>
              <a:gd name="connsiteY941" fmla="*/ 1041059 h 6858000"/>
              <a:gd name="connsiteX942" fmla="*/ 6218330 w 6569477"/>
              <a:gd name="connsiteY942" fmla="*/ 1308516 h 6858000"/>
              <a:gd name="connsiteX943" fmla="*/ 6248699 w 6569477"/>
              <a:gd name="connsiteY943" fmla="*/ 1359737 h 6858000"/>
              <a:gd name="connsiteX944" fmla="*/ 6317460 w 6569477"/>
              <a:gd name="connsiteY944" fmla="*/ 1564049 h 6858000"/>
              <a:gd name="connsiteX945" fmla="*/ 6327364 w 6569477"/>
              <a:gd name="connsiteY945" fmla="*/ 1565758 h 6858000"/>
              <a:gd name="connsiteX946" fmla="*/ 6405224 w 6569477"/>
              <a:gd name="connsiteY946" fmla="*/ 1840478 h 6858000"/>
              <a:gd name="connsiteX947" fmla="*/ 6402944 w 6569477"/>
              <a:gd name="connsiteY947" fmla="*/ 1841928 h 6858000"/>
              <a:gd name="connsiteX948" fmla="*/ 6401876 w 6569477"/>
              <a:gd name="connsiteY948" fmla="*/ 1835782 h 6858000"/>
              <a:gd name="connsiteX949" fmla="*/ 6399693 w 6569477"/>
              <a:gd name="connsiteY949" fmla="*/ 1834088 h 6858000"/>
              <a:gd name="connsiteX950" fmla="*/ 6398335 w 6569477"/>
              <a:gd name="connsiteY950" fmla="*/ 1826656 h 6858000"/>
              <a:gd name="connsiteX951" fmla="*/ 6399057 w 6569477"/>
              <a:gd name="connsiteY951" fmla="*/ 1833594 h 6858000"/>
              <a:gd name="connsiteX952" fmla="*/ 6399693 w 6569477"/>
              <a:gd name="connsiteY952" fmla="*/ 1834088 h 6858000"/>
              <a:gd name="connsiteX953" fmla="*/ 6403601 w 6569477"/>
              <a:gd name="connsiteY953" fmla="*/ 1855454 h 6858000"/>
              <a:gd name="connsiteX954" fmla="*/ 6404114 w 6569477"/>
              <a:gd name="connsiteY954" fmla="*/ 1882153 h 6858000"/>
              <a:gd name="connsiteX955" fmla="*/ 6473067 w 6569477"/>
              <a:gd name="connsiteY955" fmla="*/ 2154626 h 6858000"/>
              <a:gd name="connsiteX956" fmla="*/ 6483134 w 6569477"/>
              <a:gd name="connsiteY956" fmla="*/ 2234707 h 6858000"/>
              <a:gd name="connsiteX957" fmla="*/ 6520415 w 6569477"/>
              <a:gd name="connsiteY957" fmla="*/ 2493203 h 6858000"/>
              <a:gd name="connsiteX958" fmla="*/ 6531980 w 6569477"/>
              <a:gd name="connsiteY958" fmla="*/ 2633394 h 6858000"/>
              <a:gd name="connsiteX959" fmla="*/ 6527593 w 6569477"/>
              <a:gd name="connsiteY959" fmla="*/ 2646575 h 6858000"/>
              <a:gd name="connsiteX960" fmla="*/ 6529126 w 6569477"/>
              <a:gd name="connsiteY960" fmla="*/ 2655889 h 6858000"/>
              <a:gd name="connsiteX961" fmla="*/ 6530629 w 6569477"/>
              <a:gd name="connsiteY961" fmla="*/ 2656552 h 6858000"/>
              <a:gd name="connsiteX962" fmla="*/ 6531421 w 6569477"/>
              <a:gd name="connsiteY962" fmla="*/ 2656903 h 6858000"/>
              <a:gd name="connsiteX963" fmla="*/ 6534962 w 6569477"/>
              <a:gd name="connsiteY963" fmla="*/ 2666028 h 6858000"/>
              <a:gd name="connsiteX964" fmla="*/ 6531926 w 6569477"/>
              <a:gd name="connsiteY964" fmla="*/ 2672908 h 6858000"/>
              <a:gd name="connsiteX965" fmla="*/ 6533706 w 6569477"/>
              <a:gd name="connsiteY965" fmla="*/ 2683731 h 6858000"/>
              <a:gd name="connsiteX966" fmla="*/ 6528462 w 6569477"/>
              <a:gd name="connsiteY966" fmla="*/ 2680756 h 6858000"/>
              <a:gd name="connsiteX967" fmla="*/ 6526580 w 6569477"/>
              <a:gd name="connsiteY967" fmla="*/ 2685022 h 6858000"/>
              <a:gd name="connsiteX968" fmla="*/ 6526136 w 6569477"/>
              <a:gd name="connsiteY968" fmla="*/ 2683881 h 6858000"/>
              <a:gd name="connsiteX969" fmla="*/ 6524812 w 6569477"/>
              <a:gd name="connsiteY969" fmla="*/ 2680466 h 6858000"/>
              <a:gd name="connsiteX970" fmla="*/ 6524804 w 6569477"/>
              <a:gd name="connsiteY970" fmla="*/ 2684545 h 6858000"/>
              <a:gd name="connsiteX971" fmla="*/ 6538236 w 6569477"/>
              <a:gd name="connsiteY971" fmla="*/ 2743109 h 6858000"/>
              <a:gd name="connsiteX972" fmla="*/ 6531185 w 6569477"/>
              <a:gd name="connsiteY972" fmla="*/ 2767044 h 6858000"/>
              <a:gd name="connsiteX973" fmla="*/ 6547385 w 6569477"/>
              <a:gd name="connsiteY973" fmla="*/ 2915923 h 6858000"/>
              <a:gd name="connsiteX974" fmla="*/ 6558964 w 6569477"/>
              <a:gd name="connsiteY974" fmla="*/ 2951360 h 6858000"/>
              <a:gd name="connsiteX975" fmla="*/ 6560463 w 6569477"/>
              <a:gd name="connsiteY975" fmla="*/ 3320054 h 6858000"/>
              <a:gd name="connsiteX976" fmla="*/ 6560643 w 6569477"/>
              <a:gd name="connsiteY976" fmla="*/ 3428182 h 6858000"/>
              <a:gd name="connsiteX977" fmla="*/ 6564303 w 6569477"/>
              <a:gd name="connsiteY977" fmla="*/ 3497307 h 6858000"/>
              <a:gd name="connsiteX978" fmla="*/ 6543934 w 6569477"/>
              <a:gd name="connsiteY978" fmla="*/ 3505308 h 6858000"/>
              <a:gd name="connsiteX979" fmla="*/ 6547053 w 6569477"/>
              <a:gd name="connsiteY979" fmla="*/ 3250053 h 6858000"/>
              <a:gd name="connsiteX980" fmla="*/ 6542614 w 6569477"/>
              <a:gd name="connsiteY980" fmla="*/ 3244740 h 6858000"/>
              <a:gd name="connsiteX981" fmla="*/ 6541744 w 6569477"/>
              <a:gd name="connsiteY981" fmla="*/ 3254490 h 6858000"/>
              <a:gd name="connsiteX982" fmla="*/ 6534694 w 6569477"/>
              <a:gd name="connsiteY982" fmla="*/ 3278429 h 6858000"/>
              <a:gd name="connsiteX983" fmla="*/ 6531190 w 6569477"/>
              <a:gd name="connsiteY983" fmla="*/ 3263643 h 6858000"/>
              <a:gd name="connsiteX984" fmla="*/ 6531994 w 6569477"/>
              <a:gd name="connsiteY984" fmla="*/ 3253615 h 6858000"/>
              <a:gd name="connsiteX985" fmla="*/ 6531124 w 6569477"/>
              <a:gd name="connsiteY985" fmla="*/ 3263366 h 6858000"/>
              <a:gd name="connsiteX986" fmla="*/ 6531190 w 6569477"/>
              <a:gd name="connsiteY986" fmla="*/ 3263643 h 6858000"/>
              <a:gd name="connsiteX987" fmla="*/ 6521033 w 6569477"/>
              <a:gd name="connsiteY987" fmla="*/ 3390229 h 6858000"/>
              <a:gd name="connsiteX988" fmla="*/ 6517384 w 6569477"/>
              <a:gd name="connsiteY988" fmla="*/ 3527497 h 6858000"/>
              <a:gd name="connsiteX989" fmla="*/ 6496595 w 6569477"/>
              <a:gd name="connsiteY989" fmla="*/ 3815563 h 6858000"/>
              <a:gd name="connsiteX990" fmla="*/ 6501124 w 6569477"/>
              <a:gd name="connsiteY990" fmla="*/ 3874940 h 6858000"/>
              <a:gd name="connsiteX991" fmla="*/ 6472234 w 6569477"/>
              <a:gd name="connsiteY991" fmla="*/ 4088567 h 6858000"/>
              <a:gd name="connsiteX992" fmla="*/ 6480357 w 6569477"/>
              <a:gd name="connsiteY992" fmla="*/ 4094487 h 6858000"/>
              <a:gd name="connsiteX993" fmla="*/ 6428427 w 6569477"/>
              <a:gd name="connsiteY993" fmla="*/ 4375267 h 6858000"/>
              <a:gd name="connsiteX994" fmla="*/ 6425741 w 6569477"/>
              <a:gd name="connsiteY994" fmla="*/ 4375556 h 6858000"/>
              <a:gd name="connsiteX995" fmla="*/ 6427506 w 6569477"/>
              <a:gd name="connsiteY995" fmla="*/ 4369573 h 6858000"/>
              <a:gd name="connsiteX996" fmla="*/ 6426300 w 6569477"/>
              <a:gd name="connsiteY996" fmla="*/ 4367087 h 6858000"/>
              <a:gd name="connsiteX997" fmla="*/ 6428376 w 6569477"/>
              <a:gd name="connsiteY997" fmla="*/ 4359822 h 6858000"/>
              <a:gd name="connsiteX998" fmla="*/ 6425949 w 6569477"/>
              <a:gd name="connsiteY998" fmla="*/ 4366362 h 6858000"/>
              <a:gd name="connsiteX999" fmla="*/ 6426300 w 6569477"/>
              <a:gd name="connsiteY999" fmla="*/ 4367087 h 6858000"/>
              <a:gd name="connsiteX1000" fmla="*/ 6420336 w 6569477"/>
              <a:gd name="connsiteY1000" fmla="*/ 4387972 h 6858000"/>
              <a:gd name="connsiteX1001" fmla="*/ 6408966 w 6569477"/>
              <a:gd name="connsiteY1001" fmla="*/ 4412135 h 6858000"/>
              <a:gd name="connsiteX1002" fmla="*/ 6350047 w 6569477"/>
              <a:gd name="connsiteY1002" fmla="*/ 4686953 h 6858000"/>
              <a:gd name="connsiteX1003" fmla="*/ 6323588 w 6569477"/>
              <a:gd name="connsiteY1003" fmla="*/ 4763203 h 6858000"/>
              <a:gd name="connsiteX1004" fmla="*/ 6242470 w 6569477"/>
              <a:gd name="connsiteY1004" fmla="*/ 5011457 h 6858000"/>
              <a:gd name="connsiteX1005" fmla="*/ 6206632 w 6569477"/>
              <a:gd name="connsiteY1005" fmla="*/ 5110210 h 6858000"/>
              <a:gd name="connsiteX1006" fmla="*/ 6191507 w 6569477"/>
              <a:gd name="connsiteY1006" fmla="*/ 5140673 h 6858000"/>
              <a:gd name="connsiteX1007" fmla="*/ 6172300 w 6569477"/>
              <a:gd name="connsiteY1007" fmla="*/ 5199455 h 6858000"/>
              <a:gd name="connsiteX1008" fmla="*/ 6156345 w 6569477"/>
              <a:gd name="connsiteY1008" fmla="*/ 5277115 h 6858000"/>
              <a:gd name="connsiteX1009" fmla="*/ 6059140 w 6569477"/>
              <a:gd name="connsiteY1009" fmla="*/ 5529842 h 6858000"/>
              <a:gd name="connsiteX1010" fmla="*/ 6065922 w 6569477"/>
              <a:gd name="connsiteY1010" fmla="*/ 5528472 h 6858000"/>
              <a:gd name="connsiteX1011" fmla="*/ 6078119 w 6569477"/>
              <a:gd name="connsiteY1011" fmla="*/ 5518945 h 6858000"/>
              <a:gd name="connsiteX1012" fmla="*/ 6077573 w 6569477"/>
              <a:gd name="connsiteY1012" fmla="*/ 5523376 h 6858000"/>
              <a:gd name="connsiteX1013" fmla="*/ 6068664 w 6569477"/>
              <a:gd name="connsiteY1013" fmla="*/ 5542046 h 6858000"/>
              <a:gd name="connsiteX1014" fmla="*/ 6075448 w 6569477"/>
              <a:gd name="connsiteY1014" fmla="*/ 5540675 h 6858000"/>
              <a:gd name="connsiteX1015" fmla="*/ 6077573 w 6569477"/>
              <a:gd name="connsiteY1015" fmla="*/ 5523376 h 6858000"/>
              <a:gd name="connsiteX1016" fmla="*/ 6125089 w 6569477"/>
              <a:gd name="connsiteY1016" fmla="*/ 5423814 h 6858000"/>
              <a:gd name="connsiteX1017" fmla="*/ 6179507 w 6569477"/>
              <a:gd name="connsiteY1017" fmla="*/ 5321879 h 6858000"/>
              <a:gd name="connsiteX1018" fmla="*/ 6233557 w 6569477"/>
              <a:gd name="connsiteY1018" fmla="*/ 5205010 h 6858000"/>
              <a:gd name="connsiteX1019" fmla="*/ 6187733 w 6569477"/>
              <a:gd name="connsiteY1019" fmla="*/ 5362599 h 6858000"/>
              <a:gd name="connsiteX1020" fmla="*/ 6184992 w 6569477"/>
              <a:gd name="connsiteY1020" fmla="*/ 5349026 h 6858000"/>
              <a:gd name="connsiteX1021" fmla="*/ 6163414 w 6569477"/>
              <a:gd name="connsiteY1021" fmla="*/ 5416956 h 6858000"/>
              <a:gd name="connsiteX1022" fmla="*/ 6145805 w 6569477"/>
              <a:gd name="connsiteY1022" fmla="*/ 5434638 h 6858000"/>
              <a:gd name="connsiteX1023" fmla="*/ 6089085 w 6569477"/>
              <a:gd name="connsiteY1023" fmla="*/ 5573237 h 6858000"/>
              <a:gd name="connsiteX1024" fmla="*/ 6082373 w 6569477"/>
              <a:gd name="connsiteY1024" fmla="*/ 5609909 h 6858000"/>
              <a:gd name="connsiteX1025" fmla="*/ 5907955 w 6569477"/>
              <a:gd name="connsiteY1025" fmla="*/ 5934742 h 6858000"/>
              <a:gd name="connsiteX1026" fmla="*/ 5856575 w 6569477"/>
              <a:gd name="connsiteY1026" fmla="*/ 6029882 h 6858000"/>
              <a:gd name="connsiteX1027" fmla="*/ 5826843 w 6569477"/>
              <a:gd name="connsiteY1027" fmla="*/ 6092393 h 6858000"/>
              <a:gd name="connsiteX1028" fmla="*/ 5805124 w 6569477"/>
              <a:gd name="connsiteY1028" fmla="*/ 6089719 h 6858000"/>
              <a:gd name="connsiteX1029" fmla="*/ 5929533 w 6569477"/>
              <a:gd name="connsiteY1029" fmla="*/ 5866812 h 6858000"/>
              <a:gd name="connsiteX1030" fmla="*/ 5928163 w 6569477"/>
              <a:gd name="connsiteY1030" fmla="*/ 5860025 h 6858000"/>
              <a:gd name="connsiteX1031" fmla="*/ 5922749 w 6569477"/>
              <a:gd name="connsiteY1031" fmla="*/ 5868182 h 6858000"/>
              <a:gd name="connsiteX1032" fmla="*/ 5905143 w 6569477"/>
              <a:gd name="connsiteY1032" fmla="*/ 5885866 h 6858000"/>
              <a:gd name="connsiteX1033" fmla="*/ 5909110 w 6569477"/>
              <a:gd name="connsiteY1033" fmla="*/ 5871199 h 6858000"/>
              <a:gd name="connsiteX1034" fmla="*/ 5914596 w 6569477"/>
              <a:gd name="connsiteY1034" fmla="*/ 5862765 h 6858000"/>
              <a:gd name="connsiteX1035" fmla="*/ 5909184 w 6569477"/>
              <a:gd name="connsiteY1035" fmla="*/ 5870922 h 6858000"/>
              <a:gd name="connsiteX1036" fmla="*/ 5909110 w 6569477"/>
              <a:gd name="connsiteY1036" fmla="*/ 5871199 h 6858000"/>
              <a:gd name="connsiteX1037" fmla="*/ 5839843 w 6569477"/>
              <a:gd name="connsiteY1037" fmla="*/ 5977637 h 6858000"/>
              <a:gd name="connsiteX1038" fmla="*/ 5771208 w 6569477"/>
              <a:gd name="connsiteY1038" fmla="*/ 6096571 h 6858000"/>
              <a:gd name="connsiteX1039" fmla="*/ 5615626 w 6569477"/>
              <a:gd name="connsiteY1039" fmla="*/ 6339899 h 6858000"/>
              <a:gd name="connsiteX1040" fmla="*/ 5591306 w 6569477"/>
              <a:gd name="connsiteY1040" fmla="*/ 6394255 h 6858000"/>
              <a:gd name="connsiteX1041" fmla="*/ 5464086 w 6569477"/>
              <a:gd name="connsiteY1041" fmla="*/ 6568285 h 6858000"/>
              <a:gd name="connsiteX1042" fmla="*/ 5468405 w 6569477"/>
              <a:gd name="connsiteY1042" fmla="*/ 6577359 h 6858000"/>
              <a:gd name="connsiteX1043" fmla="*/ 5288922 w 6569477"/>
              <a:gd name="connsiteY1043" fmla="*/ 6799441 h 6858000"/>
              <a:gd name="connsiteX1044" fmla="*/ 5286422 w 6569477"/>
              <a:gd name="connsiteY1044" fmla="*/ 6798415 h 6858000"/>
              <a:gd name="connsiteX1045" fmla="*/ 5290826 w 6569477"/>
              <a:gd name="connsiteY1045" fmla="*/ 6793995 h 6858000"/>
              <a:gd name="connsiteX1046" fmla="*/ 5290950 w 6569477"/>
              <a:gd name="connsiteY1046" fmla="*/ 6791235 h 6858000"/>
              <a:gd name="connsiteX1047" fmla="*/ 5296238 w 6569477"/>
              <a:gd name="connsiteY1047" fmla="*/ 6785838 h 6858000"/>
              <a:gd name="connsiteX1048" fmla="*/ 5290987 w 6569477"/>
              <a:gd name="connsiteY1048" fmla="*/ 6790431 h 6858000"/>
              <a:gd name="connsiteX1049" fmla="*/ 5290950 w 6569477"/>
              <a:gd name="connsiteY1049" fmla="*/ 6791235 h 6858000"/>
              <a:gd name="connsiteX1050" fmla="*/ 5275753 w 6569477"/>
              <a:gd name="connsiteY1050" fmla="*/ 6806752 h 6858000"/>
              <a:gd name="connsiteX1051" fmla="*/ 5254239 w 6569477"/>
              <a:gd name="connsiteY1051" fmla="*/ 6822575 h 6858000"/>
              <a:gd name="connsiteX1052" fmla="*/ 5225321 w 6569477"/>
              <a:gd name="connsiteY1052" fmla="*/ 6858000 h 6858000"/>
              <a:gd name="connsiteX1053" fmla="*/ 5157501 w 6569477"/>
              <a:gd name="connsiteY1053" fmla="*/ 6858000 h 6858000"/>
              <a:gd name="connsiteX1054" fmla="*/ 5208211 w 6569477"/>
              <a:gd name="connsiteY1054" fmla="*/ 6795673 h 6858000"/>
              <a:gd name="connsiteX1055" fmla="*/ 5328568 w 6569477"/>
              <a:gd name="connsiteY1055" fmla="*/ 6666293 h 6858000"/>
              <a:gd name="connsiteX1056" fmla="*/ 5366453 w 6569477"/>
              <a:gd name="connsiteY1056" fmla="*/ 6609197 h 6858000"/>
              <a:gd name="connsiteX1057" fmla="*/ 5430099 w 6569477"/>
              <a:gd name="connsiteY1057" fmla="*/ 6539833 h 6858000"/>
              <a:gd name="connsiteX1058" fmla="*/ 5427358 w 6569477"/>
              <a:gd name="connsiteY1058" fmla="*/ 6526259 h 6858000"/>
              <a:gd name="connsiteX1059" fmla="*/ 5513952 w 6569477"/>
              <a:gd name="connsiteY1059" fmla="*/ 6395753 h 6858000"/>
              <a:gd name="connsiteX1060" fmla="*/ 5597877 w 6569477"/>
              <a:gd name="connsiteY1060" fmla="*/ 6286977 h 6858000"/>
              <a:gd name="connsiteX1061" fmla="*/ 5589542 w 6569477"/>
              <a:gd name="connsiteY1061" fmla="*/ 6276299 h 6858000"/>
              <a:gd name="connsiteX1062" fmla="*/ 5579347 w 6569477"/>
              <a:gd name="connsiteY1062" fmla="*/ 6278801 h 6858000"/>
              <a:gd name="connsiteX1063" fmla="*/ 5572013 w 6569477"/>
              <a:gd name="connsiteY1063" fmla="*/ 6278854 h 6858000"/>
              <a:gd name="connsiteX1064" fmla="*/ 5561199 w 6569477"/>
              <a:gd name="connsiteY1064" fmla="*/ 6297181 h 6858000"/>
              <a:gd name="connsiteX1065" fmla="*/ 5561199 w 6569477"/>
              <a:gd name="connsiteY1065" fmla="*/ 6283333 h 6858000"/>
              <a:gd name="connsiteX1066" fmla="*/ 5526598 w 6569477"/>
              <a:gd name="connsiteY1066" fmla="*/ 6345645 h 6858000"/>
              <a:gd name="connsiteX1067" fmla="*/ 5505837 w 6569477"/>
              <a:gd name="connsiteY1067" fmla="*/ 6359491 h 6858000"/>
              <a:gd name="connsiteX1068" fmla="*/ 5422797 w 6569477"/>
              <a:gd name="connsiteY1068" fmla="*/ 6484116 h 6858000"/>
              <a:gd name="connsiteX1069" fmla="*/ 5408957 w 6569477"/>
              <a:gd name="connsiteY1069" fmla="*/ 6518733 h 6858000"/>
              <a:gd name="connsiteX1070" fmla="*/ 5173676 w 6569477"/>
              <a:gd name="connsiteY1070" fmla="*/ 6802601 h 6858000"/>
              <a:gd name="connsiteX1071" fmla="*/ 5153132 w 6569477"/>
              <a:gd name="connsiteY1071" fmla="*/ 6832134 h 6858000"/>
              <a:gd name="connsiteX1072" fmla="*/ 5136638 w 6569477"/>
              <a:gd name="connsiteY1072" fmla="*/ 6858000 h 6858000"/>
              <a:gd name="connsiteX1073" fmla="*/ 5106051 w 6569477"/>
              <a:gd name="connsiteY1073" fmla="*/ 6858000 h 6858000"/>
              <a:gd name="connsiteX1074" fmla="*/ 5127832 w 6569477"/>
              <a:gd name="connsiteY1074" fmla="*/ 6832026 h 6858000"/>
              <a:gd name="connsiteX1075" fmla="*/ 5208277 w 6569477"/>
              <a:gd name="connsiteY1075" fmla="*/ 6740288 h 6858000"/>
              <a:gd name="connsiteX1076" fmla="*/ 5208277 w 6569477"/>
              <a:gd name="connsiteY1076" fmla="*/ 6733364 h 6858000"/>
              <a:gd name="connsiteX1077" fmla="*/ 5201357 w 6569477"/>
              <a:gd name="connsiteY1077" fmla="*/ 6740288 h 6858000"/>
              <a:gd name="connsiteX1078" fmla="*/ 5180596 w 6569477"/>
              <a:gd name="connsiteY1078" fmla="*/ 6754136 h 6858000"/>
              <a:gd name="connsiteX1079" fmla="*/ 5187389 w 6569477"/>
              <a:gd name="connsiteY1079" fmla="*/ 6740544 h 6858000"/>
              <a:gd name="connsiteX1080" fmla="*/ 5194437 w 6569477"/>
              <a:gd name="connsiteY1080" fmla="*/ 6733364 h 6858000"/>
              <a:gd name="connsiteX1081" fmla="*/ 5187516 w 6569477"/>
              <a:gd name="connsiteY1081" fmla="*/ 6740288 h 6858000"/>
              <a:gd name="connsiteX1082" fmla="*/ 5187389 w 6569477"/>
              <a:gd name="connsiteY1082" fmla="*/ 6740544 h 6858000"/>
              <a:gd name="connsiteX1083" fmla="*/ 5098421 w 6569477"/>
              <a:gd name="connsiteY1083" fmla="*/ 6831161 h 6858000"/>
              <a:gd name="connsiteX1084" fmla="*/ 5074751 w 6569477"/>
              <a:gd name="connsiteY1084" fmla="*/ 6858000 h 6858000"/>
              <a:gd name="connsiteX1085" fmla="*/ 4627783 w 6569477"/>
              <a:gd name="connsiteY1085" fmla="*/ 6858000 h 6858000"/>
              <a:gd name="connsiteX1086" fmla="*/ 4759894 w 6569477"/>
              <a:gd name="connsiteY1086" fmla="*/ 6716663 h 6858000"/>
              <a:gd name="connsiteX1087" fmla="*/ 5986727 w 6569477"/>
              <a:gd name="connsiteY1087" fmla="*/ 3868735 h 6858000"/>
              <a:gd name="connsiteX1088" fmla="*/ 6003597 w 6569477"/>
              <a:gd name="connsiteY1088" fmla="*/ 3548178 h 6858000"/>
              <a:gd name="connsiteX1089" fmla="*/ 6012034 w 6569477"/>
              <a:gd name="connsiteY1089" fmla="*/ 3539742 h 6858000"/>
              <a:gd name="connsiteX1090" fmla="*/ 6012033 w 6569477"/>
              <a:gd name="connsiteY1090" fmla="*/ 3514433 h 6858000"/>
              <a:gd name="connsiteX1091" fmla="*/ 6003597 w 6569477"/>
              <a:gd name="connsiteY1091" fmla="*/ 3506001 h 6858000"/>
              <a:gd name="connsiteX1092" fmla="*/ 6003597 w 6569477"/>
              <a:gd name="connsiteY1092" fmla="*/ 3269799 h 6858000"/>
              <a:gd name="connsiteX1093" fmla="*/ 5952984 w 6569477"/>
              <a:gd name="connsiteY1093" fmla="*/ 2721484 h 6858000"/>
              <a:gd name="connsiteX1094" fmla="*/ 5404662 w 6569477"/>
              <a:gd name="connsiteY1094" fmla="*/ 1051221 h 6858000"/>
              <a:gd name="connsiteX1095" fmla="*/ 4873211 w 6569477"/>
              <a:gd name="connsiteY1095" fmla="*/ 224525 h 6858000"/>
              <a:gd name="connsiteX1096" fmla="*/ 4890083 w 6569477"/>
              <a:gd name="connsiteY1096" fmla="*/ 232961 h 6858000"/>
              <a:gd name="connsiteX1097" fmla="*/ 4797289 w 6569477"/>
              <a:gd name="connsiteY1097" fmla="*/ 114861 h 6858000"/>
              <a:gd name="connsiteX1098" fmla="*/ 4738239 w 6569477"/>
              <a:gd name="connsiteY1098" fmla="*/ 55811 h 6858000"/>
              <a:gd name="connsiteX1099" fmla="*/ 0 w 6569477"/>
              <a:gd name="connsiteY1099" fmla="*/ 0 h 6858000"/>
              <a:gd name="connsiteX1100" fmla="*/ 4229922 w 6569477"/>
              <a:gd name="connsiteY1100" fmla="*/ 0 h 6858000"/>
              <a:gd name="connsiteX1101" fmla="*/ 4372273 w 6569477"/>
              <a:gd name="connsiteY1101" fmla="*/ 157015 h 6858000"/>
              <a:gd name="connsiteX1102" fmla="*/ 4543809 w 6569477"/>
              <a:gd name="connsiteY1102" fmla="*/ 370769 h 6858000"/>
              <a:gd name="connsiteX1103" fmla="*/ 4849592 w 6569477"/>
              <a:gd name="connsiteY1103" fmla="*/ 843375 h 6858000"/>
              <a:gd name="connsiteX1104" fmla="*/ 4914877 w 6569477"/>
              <a:gd name="connsiteY1104" fmla="*/ 967066 h 6858000"/>
              <a:gd name="connsiteX1105" fmla="*/ 4925933 w 6569477"/>
              <a:gd name="connsiteY1105" fmla="*/ 979122 h 6858000"/>
              <a:gd name="connsiteX1106" fmla="*/ 4982878 w 6569477"/>
              <a:gd name="connsiteY1106" fmla="*/ 1068093 h 6858000"/>
              <a:gd name="connsiteX1107" fmla="*/ 4982876 w 6569477"/>
              <a:gd name="connsiteY1107" fmla="*/ 1076527 h 6858000"/>
              <a:gd name="connsiteX1108" fmla="*/ 4982876 w 6569477"/>
              <a:gd name="connsiteY1108" fmla="*/ 1084962 h 6858000"/>
              <a:gd name="connsiteX1109" fmla="*/ 4991312 w 6569477"/>
              <a:gd name="connsiteY1109" fmla="*/ 1084964 h 6858000"/>
              <a:gd name="connsiteX1110" fmla="*/ 5008183 w 6569477"/>
              <a:gd name="connsiteY1110" fmla="*/ 1127139 h 6858000"/>
              <a:gd name="connsiteX1111" fmla="*/ 5008183 w 6569477"/>
              <a:gd name="connsiteY1111" fmla="*/ 1135577 h 6858000"/>
              <a:gd name="connsiteX1112" fmla="*/ 5016618 w 6569477"/>
              <a:gd name="connsiteY1112" fmla="*/ 1144015 h 6858000"/>
              <a:gd name="connsiteX1113" fmla="*/ 5016619 w 6569477"/>
              <a:gd name="connsiteY1113" fmla="*/ 1135576 h 6858000"/>
              <a:gd name="connsiteX1114" fmla="*/ 5075670 w 6569477"/>
              <a:gd name="connsiteY1114" fmla="*/ 1228369 h 6858000"/>
              <a:gd name="connsiteX1115" fmla="*/ 5067232 w 6569477"/>
              <a:gd name="connsiteY1115" fmla="*/ 1228371 h 6858000"/>
              <a:gd name="connsiteX1116" fmla="*/ 5067232 w 6569477"/>
              <a:gd name="connsiteY1116" fmla="*/ 1236805 h 6858000"/>
              <a:gd name="connsiteX1117" fmla="*/ 5075669 w 6569477"/>
              <a:gd name="connsiteY1117" fmla="*/ 1245241 h 6858000"/>
              <a:gd name="connsiteX1118" fmla="*/ 5084105 w 6569477"/>
              <a:gd name="connsiteY1118" fmla="*/ 1245241 h 6858000"/>
              <a:gd name="connsiteX1119" fmla="*/ 5084107 w 6569477"/>
              <a:gd name="connsiteY1119" fmla="*/ 1253677 h 6858000"/>
              <a:gd name="connsiteX1120" fmla="*/ 5100976 w 6569477"/>
              <a:gd name="connsiteY1120" fmla="*/ 1304291 h 6858000"/>
              <a:gd name="connsiteX1121" fmla="*/ 5117847 w 6569477"/>
              <a:gd name="connsiteY1121" fmla="*/ 1312726 h 6858000"/>
              <a:gd name="connsiteX1122" fmla="*/ 5126282 w 6569477"/>
              <a:gd name="connsiteY1122" fmla="*/ 1329598 h 6858000"/>
              <a:gd name="connsiteX1123" fmla="*/ 5117847 w 6569477"/>
              <a:gd name="connsiteY1123" fmla="*/ 1338033 h 6858000"/>
              <a:gd name="connsiteX1124" fmla="*/ 5126283 w 6569477"/>
              <a:gd name="connsiteY1124" fmla="*/ 1346469 h 6858000"/>
              <a:gd name="connsiteX1125" fmla="*/ 5134719 w 6569477"/>
              <a:gd name="connsiteY1125" fmla="*/ 1354905 h 6858000"/>
              <a:gd name="connsiteX1126" fmla="*/ 5176898 w 6569477"/>
              <a:gd name="connsiteY1126" fmla="*/ 1430824 h 6858000"/>
              <a:gd name="connsiteX1127" fmla="*/ 5168461 w 6569477"/>
              <a:gd name="connsiteY1127" fmla="*/ 1397082 h 6858000"/>
              <a:gd name="connsiteX1128" fmla="*/ 5143155 w 6569477"/>
              <a:gd name="connsiteY1128" fmla="*/ 1363341 h 6858000"/>
              <a:gd name="connsiteX1129" fmla="*/ 5143154 w 6569477"/>
              <a:gd name="connsiteY1129" fmla="*/ 1354903 h 6858000"/>
              <a:gd name="connsiteX1130" fmla="*/ 5143155 w 6569477"/>
              <a:gd name="connsiteY1130" fmla="*/ 1346469 h 6858000"/>
              <a:gd name="connsiteX1131" fmla="*/ 5134719 w 6569477"/>
              <a:gd name="connsiteY1131" fmla="*/ 1329598 h 6858000"/>
              <a:gd name="connsiteX1132" fmla="*/ 5092539 w 6569477"/>
              <a:gd name="connsiteY1132" fmla="*/ 1262112 h 6858000"/>
              <a:gd name="connsiteX1133" fmla="*/ 5092540 w 6569477"/>
              <a:gd name="connsiteY1133" fmla="*/ 1245241 h 6858000"/>
              <a:gd name="connsiteX1134" fmla="*/ 5092539 w 6569477"/>
              <a:gd name="connsiteY1134" fmla="*/ 1236803 h 6858000"/>
              <a:gd name="connsiteX1135" fmla="*/ 5092539 w 6569477"/>
              <a:gd name="connsiteY1135" fmla="*/ 1219933 h 6858000"/>
              <a:gd name="connsiteX1136" fmla="*/ 5084107 w 6569477"/>
              <a:gd name="connsiteY1136" fmla="*/ 1219935 h 6858000"/>
              <a:gd name="connsiteX1137" fmla="*/ 5075668 w 6569477"/>
              <a:gd name="connsiteY1137" fmla="*/ 1219935 h 6858000"/>
              <a:gd name="connsiteX1138" fmla="*/ 5050362 w 6569477"/>
              <a:gd name="connsiteY1138" fmla="*/ 1186189 h 6858000"/>
              <a:gd name="connsiteX1139" fmla="*/ 5025055 w 6569477"/>
              <a:gd name="connsiteY1139" fmla="*/ 1135578 h 6858000"/>
              <a:gd name="connsiteX1140" fmla="*/ 5025054 w 6569477"/>
              <a:gd name="connsiteY1140" fmla="*/ 1127141 h 6858000"/>
              <a:gd name="connsiteX1141" fmla="*/ 5025055 w 6569477"/>
              <a:gd name="connsiteY1141" fmla="*/ 1118707 h 6858000"/>
              <a:gd name="connsiteX1142" fmla="*/ 5009238 w 6569477"/>
              <a:gd name="connsiteY1142" fmla="*/ 1101833 h 6858000"/>
              <a:gd name="connsiteX1143" fmla="*/ 5004170 w 6569477"/>
              <a:gd name="connsiteY1143" fmla="*/ 1092826 h 6858000"/>
              <a:gd name="connsiteX1144" fmla="*/ 5008183 w 6569477"/>
              <a:gd name="connsiteY1144" fmla="*/ 1093400 h 6858000"/>
              <a:gd name="connsiteX1145" fmla="*/ 5008182 w 6569477"/>
              <a:gd name="connsiteY1145" fmla="*/ 1084964 h 6858000"/>
              <a:gd name="connsiteX1146" fmla="*/ 4999746 w 6569477"/>
              <a:gd name="connsiteY1146" fmla="*/ 1076527 h 6858000"/>
              <a:gd name="connsiteX1147" fmla="*/ 4991312 w 6569477"/>
              <a:gd name="connsiteY1147" fmla="*/ 1068091 h 6858000"/>
              <a:gd name="connsiteX1148" fmla="*/ 4982876 w 6569477"/>
              <a:gd name="connsiteY1148" fmla="*/ 1042786 h 6858000"/>
              <a:gd name="connsiteX1149" fmla="*/ 4966004 w 6569477"/>
              <a:gd name="connsiteY1149" fmla="*/ 1025912 h 6858000"/>
              <a:gd name="connsiteX1150" fmla="*/ 4982876 w 6569477"/>
              <a:gd name="connsiteY1150" fmla="*/ 1034349 h 6858000"/>
              <a:gd name="connsiteX1151" fmla="*/ 4957571 w 6569477"/>
              <a:gd name="connsiteY1151" fmla="*/ 1009043 h 6858000"/>
              <a:gd name="connsiteX1152" fmla="*/ 4932262 w 6569477"/>
              <a:gd name="connsiteY1152" fmla="*/ 966864 h 6858000"/>
              <a:gd name="connsiteX1153" fmla="*/ 4957569 w 6569477"/>
              <a:gd name="connsiteY1153" fmla="*/ 966864 h 6858000"/>
              <a:gd name="connsiteX1154" fmla="*/ 4923825 w 6569477"/>
              <a:gd name="connsiteY1154" fmla="*/ 933123 h 6858000"/>
              <a:gd name="connsiteX1155" fmla="*/ 4932261 w 6569477"/>
              <a:gd name="connsiteY1155" fmla="*/ 933122 h 6858000"/>
              <a:gd name="connsiteX1156" fmla="*/ 4932262 w 6569477"/>
              <a:gd name="connsiteY1156" fmla="*/ 924686 h 6858000"/>
              <a:gd name="connsiteX1157" fmla="*/ 4923825 w 6569477"/>
              <a:gd name="connsiteY1157" fmla="*/ 916250 h 6858000"/>
              <a:gd name="connsiteX1158" fmla="*/ 4898518 w 6569477"/>
              <a:gd name="connsiteY1158" fmla="*/ 890943 h 6858000"/>
              <a:gd name="connsiteX1159" fmla="*/ 4890083 w 6569477"/>
              <a:gd name="connsiteY1159" fmla="*/ 874073 h 6858000"/>
              <a:gd name="connsiteX1160" fmla="*/ 4881646 w 6569477"/>
              <a:gd name="connsiteY1160" fmla="*/ 865638 h 6858000"/>
              <a:gd name="connsiteX1161" fmla="*/ 4881647 w 6569477"/>
              <a:gd name="connsiteY1161" fmla="*/ 874073 h 6858000"/>
              <a:gd name="connsiteX1162" fmla="*/ 4881647 w 6569477"/>
              <a:gd name="connsiteY1162" fmla="*/ 882507 h 6858000"/>
              <a:gd name="connsiteX1163" fmla="*/ 4839470 w 6569477"/>
              <a:gd name="connsiteY1163" fmla="*/ 815023 h 6858000"/>
              <a:gd name="connsiteX1164" fmla="*/ 4864776 w 6569477"/>
              <a:gd name="connsiteY1164" fmla="*/ 823459 h 6858000"/>
              <a:gd name="connsiteX1165" fmla="*/ 4814160 w 6569477"/>
              <a:gd name="connsiteY1165" fmla="*/ 772843 h 6858000"/>
              <a:gd name="connsiteX1166" fmla="*/ 4771982 w 6569477"/>
              <a:gd name="connsiteY1166" fmla="*/ 705360 h 6858000"/>
              <a:gd name="connsiteX1167" fmla="*/ 4780419 w 6569477"/>
              <a:gd name="connsiteY1167" fmla="*/ 713795 h 6858000"/>
              <a:gd name="connsiteX1168" fmla="*/ 4788853 w 6569477"/>
              <a:gd name="connsiteY1168" fmla="*/ 713795 h 6858000"/>
              <a:gd name="connsiteX1169" fmla="*/ 4797292 w 6569477"/>
              <a:gd name="connsiteY1169" fmla="*/ 713795 h 6858000"/>
              <a:gd name="connsiteX1170" fmla="*/ 4788854 w 6569477"/>
              <a:gd name="connsiteY1170" fmla="*/ 696923 h 6858000"/>
              <a:gd name="connsiteX1171" fmla="*/ 4797290 w 6569477"/>
              <a:gd name="connsiteY1171" fmla="*/ 696923 h 6858000"/>
              <a:gd name="connsiteX1172" fmla="*/ 4805728 w 6569477"/>
              <a:gd name="connsiteY1172" fmla="*/ 705359 h 6858000"/>
              <a:gd name="connsiteX1173" fmla="*/ 4805726 w 6569477"/>
              <a:gd name="connsiteY1173" fmla="*/ 713795 h 6858000"/>
              <a:gd name="connsiteX1174" fmla="*/ 4814160 w 6569477"/>
              <a:gd name="connsiteY1174" fmla="*/ 722229 h 6858000"/>
              <a:gd name="connsiteX1175" fmla="*/ 4822596 w 6569477"/>
              <a:gd name="connsiteY1175" fmla="*/ 730666 h 6858000"/>
              <a:gd name="connsiteX1176" fmla="*/ 4991311 w 6569477"/>
              <a:gd name="connsiteY1176" fmla="*/ 1000607 h 6858000"/>
              <a:gd name="connsiteX1177" fmla="*/ 4991312 w 6569477"/>
              <a:gd name="connsiteY1177" fmla="*/ 1009043 h 6858000"/>
              <a:gd name="connsiteX1178" fmla="*/ 4999746 w 6569477"/>
              <a:gd name="connsiteY1178" fmla="*/ 1017476 h 6858000"/>
              <a:gd name="connsiteX1179" fmla="*/ 5033490 w 6569477"/>
              <a:gd name="connsiteY1179" fmla="*/ 1068093 h 6858000"/>
              <a:gd name="connsiteX1180" fmla="*/ 5041925 w 6569477"/>
              <a:gd name="connsiteY1180" fmla="*/ 1093401 h 6858000"/>
              <a:gd name="connsiteX1181" fmla="*/ 5050362 w 6569477"/>
              <a:gd name="connsiteY1181" fmla="*/ 1101835 h 6858000"/>
              <a:gd name="connsiteX1182" fmla="*/ 5092540 w 6569477"/>
              <a:gd name="connsiteY1182" fmla="*/ 1160885 h 6858000"/>
              <a:gd name="connsiteX1183" fmla="*/ 5100975 w 6569477"/>
              <a:gd name="connsiteY1183" fmla="*/ 1169321 h 6858000"/>
              <a:gd name="connsiteX1184" fmla="*/ 5100976 w 6569477"/>
              <a:gd name="connsiteY1184" fmla="*/ 1194627 h 6858000"/>
              <a:gd name="connsiteX1185" fmla="*/ 5143155 w 6569477"/>
              <a:gd name="connsiteY1185" fmla="*/ 1253676 h 6858000"/>
              <a:gd name="connsiteX1186" fmla="*/ 5151590 w 6569477"/>
              <a:gd name="connsiteY1186" fmla="*/ 1262112 h 6858000"/>
              <a:gd name="connsiteX1187" fmla="*/ 5151590 w 6569477"/>
              <a:gd name="connsiteY1187" fmla="*/ 1270548 h 6858000"/>
              <a:gd name="connsiteX1188" fmla="*/ 5261254 w 6569477"/>
              <a:gd name="connsiteY1188" fmla="*/ 1506748 h 6858000"/>
              <a:gd name="connsiteX1189" fmla="*/ 5278126 w 6569477"/>
              <a:gd name="connsiteY1189" fmla="*/ 1532055 h 6858000"/>
              <a:gd name="connsiteX1190" fmla="*/ 5278128 w 6569477"/>
              <a:gd name="connsiteY1190" fmla="*/ 1557362 h 6858000"/>
              <a:gd name="connsiteX1191" fmla="*/ 5294998 w 6569477"/>
              <a:gd name="connsiteY1191" fmla="*/ 1557362 h 6858000"/>
              <a:gd name="connsiteX1192" fmla="*/ 5303433 w 6569477"/>
              <a:gd name="connsiteY1192" fmla="*/ 1574233 h 6858000"/>
              <a:gd name="connsiteX1193" fmla="*/ 5345614 w 6569477"/>
              <a:gd name="connsiteY1193" fmla="*/ 1692332 h 6858000"/>
              <a:gd name="connsiteX1194" fmla="*/ 5345612 w 6569477"/>
              <a:gd name="connsiteY1194" fmla="*/ 1700767 h 6858000"/>
              <a:gd name="connsiteX1195" fmla="*/ 5345612 w 6569477"/>
              <a:gd name="connsiteY1195" fmla="*/ 1717637 h 6858000"/>
              <a:gd name="connsiteX1196" fmla="*/ 5354048 w 6569477"/>
              <a:gd name="connsiteY1196" fmla="*/ 1717639 h 6858000"/>
              <a:gd name="connsiteX1197" fmla="*/ 5413098 w 6569477"/>
              <a:gd name="connsiteY1197" fmla="*/ 1844173 h 6858000"/>
              <a:gd name="connsiteX1198" fmla="*/ 5480584 w 6569477"/>
              <a:gd name="connsiteY1198" fmla="*/ 2012887 h 6858000"/>
              <a:gd name="connsiteX1199" fmla="*/ 5514328 w 6569477"/>
              <a:gd name="connsiteY1199" fmla="*/ 2105680 h 6858000"/>
              <a:gd name="connsiteX1200" fmla="*/ 5514328 w 6569477"/>
              <a:gd name="connsiteY1200" fmla="*/ 2114117 h 6858000"/>
              <a:gd name="connsiteX1201" fmla="*/ 5514327 w 6569477"/>
              <a:gd name="connsiteY1201" fmla="*/ 2122551 h 6858000"/>
              <a:gd name="connsiteX1202" fmla="*/ 5514328 w 6569477"/>
              <a:gd name="connsiteY1202" fmla="*/ 2130987 h 6858000"/>
              <a:gd name="connsiteX1203" fmla="*/ 5522762 w 6569477"/>
              <a:gd name="connsiteY1203" fmla="*/ 2130987 h 6858000"/>
              <a:gd name="connsiteX1204" fmla="*/ 5539633 w 6569477"/>
              <a:gd name="connsiteY1204" fmla="*/ 2139424 h 6858000"/>
              <a:gd name="connsiteX1205" fmla="*/ 5556503 w 6569477"/>
              <a:gd name="connsiteY1205" fmla="*/ 2198472 h 6858000"/>
              <a:gd name="connsiteX1206" fmla="*/ 5573376 w 6569477"/>
              <a:gd name="connsiteY1206" fmla="*/ 2215344 h 6858000"/>
              <a:gd name="connsiteX1207" fmla="*/ 5531197 w 6569477"/>
              <a:gd name="connsiteY1207" fmla="*/ 2114117 h 6858000"/>
              <a:gd name="connsiteX1208" fmla="*/ 5531198 w 6569477"/>
              <a:gd name="connsiteY1208" fmla="*/ 2097245 h 6858000"/>
              <a:gd name="connsiteX1209" fmla="*/ 5522762 w 6569477"/>
              <a:gd name="connsiteY1209" fmla="*/ 2088808 h 6858000"/>
              <a:gd name="connsiteX1210" fmla="*/ 5480583 w 6569477"/>
              <a:gd name="connsiteY1210" fmla="*/ 1953837 h 6858000"/>
              <a:gd name="connsiteX1211" fmla="*/ 5362484 w 6569477"/>
              <a:gd name="connsiteY1211" fmla="*/ 1641717 h 6858000"/>
              <a:gd name="connsiteX1212" fmla="*/ 5235948 w 6569477"/>
              <a:gd name="connsiteY1212" fmla="*/ 1346470 h 6858000"/>
              <a:gd name="connsiteX1213" fmla="*/ 5210643 w 6569477"/>
              <a:gd name="connsiteY1213" fmla="*/ 1304291 h 6858000"/>
              <a:gd name="connsiteX1214" fmla="*/ 5109412 w 6569477"/>
              <a:gd name="connsiteY1214" fmla="*/ 1093400 h 6858000"/>
              <a:gd name="connsiteX1215" fmla="*/ 5067234 w 6569477"/>
              <a:gd name="connsiteY1215" fmla="*/ 1025914 h 6858000"/>
              <a:gd name="connsiteX1216" fmla="*/ 4974440 w 6569477"/>
              <a:gd name="connsiteY1216" fmla="*/ 882507 h 6858000"/>
              <a:gd name="connsiteX1217" fmla="*/ 4814162 w 6569477"/>
              <a:gd name="connsiteY1217" fmla="*/ 637873 h 6858000"/>
              <a:gd name="connsiteX1218" fmla="*/ 4771983 w 6569477"/>
              <a:gd name="connsiteY1218" fmla="*/ 595695 h 6858000"/>
              <a:gd name="connsiteX1219" fmla="*/ 4729804 w 6569477"/>
              <a:gd name="connsiteY1219" fmla="*/ 519774 h 6858000"/>
              <a:gd name="connsiteX1220" fmla="*/ 4712933 w 6569477"/>
              <a:gd name="connsiteY1220" fmla="*/ 511338 h 6858000"/>
              <a:gd name="connsiteX1221" fmla="*/ 4628576 w 6569477"/>
              <a:gd name="connsiteY1221" fmla="*/ 393238 h 6858000"/>
              <a:gd name="connsiteX1222" fmla="*/ 4594833 w 6569477"/>
              <a:gd name="connsiteY1222" fmla="*/ 376368 h 6858000"/>
              <a:gd name="connsiteX1223" fmla="*/ 4577960 w 6569477"/>
              <a:gd name="connsiteY1223" fmla="*/ 342623 h 6858000"/>
              <a:gd name="connsiteX1224" fmla="*/ 4324890 w 6569477"/>
              <a:gd name="connsiteY1224" fmla="*/ 72683 h 6858000"/>
              <a:gd name="connsiteX1225" fmla="*/ 4273221 w 6569477"/>
              <a:gd name="connsiteY1225" fmla="*/ 16797 h 6858000"/>
              <a:gd name="connsiteX1226" fmla="*/ 4257562 w 6569477"/>
              <a:gd name="connsiteY1226" fmla="*/ 0 h 6858000"/>
              <a:gd name="connsiteX1227" fmla="*/ 4303981 w 6569477"/>
              <a:gd name="connsiteY1227" fmla="*/ 0 h 6858000"/>
              <a:gd name="connsiteX1228" fmla="*/ 4319485 w 6569477"/>
              <a:gd name="connsiteY1228" fmla="*/ 14161 h 6858000"/>
              <a:gd name="connsiteX1229" fmla="*/ 4341761 w 6569477"/>
              <a:gd name="connsiteY1229" fmla="*/ 38940 h 6858000"/>
              <a:gd name="connsiteX1230" fmla="*/ 4333323 w 6569477"/>
              <a:gd name="connsiteY1230" fmla="*/ 38940 h 6858000"/>
              <a:gd name="connsiteX1231" fmla="*/ 4341761 w 6569477"/>
              <a:gd name="connsiteY1231" fmla="*/ 47377 h 6858000"/>
              <a:gd name="connsiteX1232" fmla="*/ 4316454 w 6569477"/>
              <a:gd name="connsiteY1232" fmla="*/ 38940 h 6858000"/>
              <a:gd name="connsiteX1233" fmla="*/ 4358630 w 6569477"/>
              <a:gd name="connsiteY1233" fmla="*/ 64247 h 6858000"/>
              <a:gd name="connsiteX1234" fmla="*/ 4367067 w 6569477"/>
              <a:gd name="connsiteY1234" fmla="*/ 81121 h 6858000"/>
              <a:gd name="connsiteX1235" fmla="*/ 4375504 w 6569477"/>
              <a:gd name="connsiteY1235" fmla="*/ 89556 h 6858000"/>
              <a:gd name="connsiteX1236" fmla="*/ 4383940 w 6569477"/>
              <a:gd name="connsiteY1236" fmla="*/ 81120 h 6858000"/>
              <a:gd name="connsiteX1237" fmla="*/ 4434553 w 6569477"/>
              <a:gd name="connsiteY1237" fmla="*/ 131733 h 6858000"/>
              <a:gd name="connsiteX1238" fmla="*/ 4442990 w 6569477"/>
              <a:gd name="connsiteY1238" fmla="*/ 140168 h 6858000"/>
              <a:gd name="connsiteX1239" fmla="*/ 4451426 w 6569477"/>
              <a:gd name="connsiteY1239" fmla="*/ 140168 h 6858000"/>
              <a:gd name="connsiteX1240" fmla="*/ 4611704 w 6569477"/>
              <a:gd name="connsiteY1240" fmla="*/ 300447 h 6858000"/>
              <a:gd name="connsiteX1241" fmla="*/ 4620140 w 6569477"/>
              <a:gd name="connsiteY1241" fmla="*/ 325755 h 6858000"/>
              <a:gd name="connsiteX1242" fmla="*/ 4637011 w 6569477"/>
              <a:gd name="connsiteY1242" fmla="*/ 334188 h 6858000"/>
              <a:gd name="connsiteX1243" fmla="*/ 4755110 w 6569477"/>
              <a:gd name="connsiteY1243" fmla="*/ 477595 h 6858000"/>
              <a:gd name="connsiteX1244" fmla="*/ 4873211 w 6569477"/>
              <a:gd name="connsiteY1244" fmla="*/ 629438 h 6858000"/>
              <a:gd name="connsiteX1245" fmla="*/ 4881646 w 6569477"/>
              <a:gd name="connsiteY1245" fmla="*/ 654745 h 6858000"/>
              <a:gd name="connsiteX1246" fmla="*/ 4890082 w 6569477"/>
              <a:gd name="connsiteY1246" fmla="*/ 646309 h 6858000"/>
              <a:gd name="connsiteX1247" fmla="*/ 4949133 w 6569477"/>
              <a:gd name="connsiteY1247" fmla="*/ 739102 h 6858000"/>
              <a:gd name="connsiteX1248" fmla="*/ 4991312 w 6569477"/>
              <a:gd name="connsiteY1248" fmla="*/ 798150 h 6858000"/>
              <a:gd name="connsiteX1249" fmla="*/ 5058797 w 6569477"/>
              <a:gd name="connsiteY1249" fmla="*/ 899380 h 6858000"/>
              <a:gd name="connsiteX1250" fmla="*/ 5143155 w 6569477"/>
              <a:gd name="connsiteY1250" fmla="*/ 1034350 h 6858000"/>
              <a:gd name="connsiteX1251" fmla="*/ 5143154 w 6569477"/>
              <a:gd name="connsiteY1251" fmla="*/ 1051222 h 6858000"/>
              <a:gd name="connsiteX1252" fmla="*/ 5227512 w 6569477"/>
              <a:gd name="connsiteY1252" fmla="*/ 1203064 h 6858000"/>
              <a:gd name="connsiteX1253" fmla="*/ 5244383 w 6569477"/>
              <a:gd name="connsiteY1253" fmla="*/ 1219935 h 6858000"/>
              <a:gd name="connsiteX1254" fmla="*/ 5278126 w 6569477"/>
              <a:gd name="connsiteY1254" fmla="*/ 1295855 h 6858000"/>
              <a:gd name="connsiteX1255" fmla="*/ 5311869 w 6569477"/>
              <a:gd name="connsiteY1255" fmla="*/ 1338033 h 6858000"/>
              <a:gd name="connsiteX1256" fmla="*/ 5379354 w 6569477"/>
              <a:gd name="connsiteY1256" fmla="*/ 1523620 h 6858000"/>
              <a:gd name="connsiteX1257" fmla="*/ 5480584 w 6569477"/>
              <a:gd name="connsiteY1257" fmla="*/ 1768253 h 6858000"/>
              <a:gd name="connsiteX1258" fmla="*/ 5514328 w 6569477"/>
              <a:gd name="connsiteY1258" fmla="*/ 1835738 h 6858000"/>
              <a:gd name="connsiteX1259" fmla="*/ 5505890 w 6569477"/>
              <a:gd name="connsiteY1259" fmla="*/ 1827301 h 6858000"/>
              <a:gd name="connsiteX1260" fmla="*/ 5539634 w 6569477"/>
              <a:gd name="connsiteY1260" fmla="*/ 1920094 h 6858000"/>
              <a:gd name="connsiteX1261" fmla="*/ 5539634 w 6569477"/>
              <a:gd name="connsiteY1261" fmla="*/ 1945401 h 6858000"/>
              <a:gd name="connsiteX1262" fmla="*/ 5623989 w 6569477"/>
              <a:gd name="connsiteY1262" fmla="*/ 2215343 h 6858000"/>
              <a:gd name="connsiteX1263" fmla="*/ 5615554 w 6569477"/>
              <a:gd name="connsiteY1263" fmla="*/ 2215342 h 6858000"/>
              <a:gd name="connsiteX1264" fmla="*/ 5615555 w 6569477"/>
              <a:gd name="connsiteY1264" fmla="*/ 2223779 h 6858000"/>
              <a:gd name="connsiteX1265" fmla="*/ 5623988 w 6569477"/>
              <a:gd name="connsiteY1265" fmla="*/ 2232216 h 6858000"/>
              <a:gd name="connsiteX1266" fmla="*/ 5649298 w 6569477"/>
              <a:gd name="connsiteY1266" fmla="*/ 2325008 h 6858000"/>
              <a:gd name="connsiteX1267" fmla="*/ 5649298 w 6569477"/>
              <a:gd name="connsiteY1267" fmla="*/ 2333444 h 6858000"/>
              <a:gd name="connsiteX1268" fmla="*/ 5649298 w 6569477"/>
              <a:gd name="connsiteY1268" fmla="*/ 2341878 h 6858000"/>
              <a:gd name="connsiteX1269" fmla="*/ 5657733 w 6569477"/>
              <a:gd name="connsiteY1269" fmla="*/ 2341879 h 6858000"/>
              <a:gd name="connsiteX1270" fmla="*/ 5657733 w 6569477"/>
              <a:gd name="connsiteY1270" fmla="*/ 2333443 h 6858000"/>
              <a:gd name="connsiteX1271" fmla="*/ 5666169 w 6569477"/>
              <a:gd name="connsiteY1271" fmla="*/ 2367185 h 6858000"/>
              <a:gd name="connsiteX1272" fmla="*/ 5683040 w 6569477"/>
              <a:gd name="connsiteY1272" fmla="*/ 2367183 h 6858000"/>
              <a:gd name="connsiteX1273" fmla="*/ 5674605 w 6569477"/>
              <a:gd name="connsiteY1273" fmla="*/ 2341878 h 6858000"/>
              <a:gd name="connsiteX1274" fmla="*/ 5683040 w 6569477"/>
              <a:gd name="connsiteY1274" fmla="*/ 2341879 h 6858000"/>
              <a:gd name="connsiteX1275" fmla="*/ 5649298 w 6569477"/>
              <a:gd name="connsiteY1275" fmla="*/ 2274394 h 6858000"/>
              <a:gd name="connsiteX1276" fmla="*/ 5649298 w 6569477"/>
              <a:gd name="connsiteY1276" fmla="*/ 2257524 h 6858000"/>
              <a:gd name="connsiteX1277" fmla="*/ 5649298 w 6569477"/>
              <a:gd name="connsiteY1277" fmla="*/ 2249087 h 6858000"/>
              <a:gd name="connsiteX1278" fmla="*/ 5649297 w 6569477"/>
              <a:gd name="connsiteY1278" fmla="*/ 2240649 h 6858000"/>
              <a:gd name="connsiteX1279" fmla="*/ 5640860 w 6569477"/>
              <a:gd name="connsiteY1279" fmla="*/ 2240651 h 6858000"/>
              <a:gd name="connsiteX1280" fmla="*/ 5640862 w 6569477"/>
              <a:gd name="connsiteY1280" fmla="*/ 2223779 h 6858000"/>
              <a:gd name="connsiteX1281" fmla="*/ 5657734 w 6569477"/>
              <a:gd name="connsiteY1281" fmla="*/ 2232217 h 6858000"/>
              <a:gd name="connsiteX1282" fmla="*/ 5649298 w 6569477"/>
              <a:gd name="connsiteY1282" fmla="*/ 2206908 h 6858000"/>
              <a:gd name="connsiteX1283" fmla="*/ 5649298 w 6569477"/>
              <a:gd name="connsiteY1283" fmla="*/ 2198470 h 6858000"/>
              <a:gd name="connsiteX1284" fmla="*/ 5649297 w 6569477"/>
              <a:gd name="connsiteY1284" fmla="*/ 2190035 h 6858000"/>
              <a:gd name="connsiteX1285" fmla="*/ 5649298 w 6569477"/>
              <a:gd name="connsiteY1285" fmla="*/ 2181601 h 6858000"/>
              <a:gd name="connsiteX1286" fmla="*/ 5640859 w 6569477"/>
              <a:gd name="connsiteY1286" fmla="*/ 2147859 h 6858000"/>
              <a:gd name="connsiteX1287" fmla="*/ 5632426 w 6569477"/>
              <a:gd name="connsiteY1287" fmla="*/ 2139423 h 6858000"/>
              <a:gd name="connsiteX1288" fmla="*/ 5607121 w 6569477"/>
              <a:gd name="connsiteY1288" fmla="*/ 2055067 h 6858000"/>
              <a:gd name="connsiteX1289" fmla="*/ 5607118 w 6569477"/>
              <a:gd name="connsiteY1289" fmla="*/ 2038194 h 6858000"/>
              <a:gd name="connsiteX1290" fmla="*/ 5598684 w 6569477"/>
              <a:gd name="connsiteY1290" fmla="*/ 2038192 h 6858000"/>
              <a:gd name="connsiteX1291" fmla="*/ 5573377 w 6569477"/>
              <a:gd name="connsiteY1291" fmla="*/ 1962273 h 6858000"/>
              <a:gd name="connsiteX1292" fmla="*/ 5564941 w 6569477"/>
              <a:gd name="connsiteY1292" fmla="*/ 1962273 h 6858000"/>
              <a:gd name="connsiteX1293" fmla="*/ 5564941 w 6569477"/>
              <a:gd name="connsiteY1293" fmla="*/ 1953837 h 6858000"/>
              <a:gd name="connsiteX1294" fmla="*/ 5573376 w 6569477"/>
              <a:gd name="connsiteY1294" fmla="*/ 1953838 h 6858000"/>
              <a:gd name="connsiteX1295" fmla="*/ 5573377 w 6569477"/>
              <a:gd name="connsiteY1295" fmla="*/ 1945401 h 6858000"/>
              <a:gd name="connsiteX1296" fmla="*/ 5564941 w 6569477"/>
              <a:gd name="connsiteY1296" fmla="*/ 1936967 h 6858000"/>
              <a:gd name="connsiteX1297" fmla="*/ 5489019 w 6569477"/>
              <a:gd name="connsiteY1297" fmla="*/ 1700769 h 6858000"/>
              <a:gd name="connsiteX1298" fmla="*/ 5472148 w 6569477"/>
              <a:gd name="connsiteY1298" fmla="*/ 1633282 h 6858000"/>
              <a:gd name="connsiteX1299" fmla="*/ 5446841 w 6569477"/>
              <a:gd name="connsiteY1299" fmla="*/ 1591103 h 6858000"/>
              <a:gd name="connsiteX1300" fmla="*/ 5413098 w 6569477"/>
              <a:gd name="connsiteY1300" fmla="*/ 1523619 h 6858000"/>
              <a:gd name="connsiteX1301" fmla="*/ 5176900 w 6569477"/>
              <a:gd name="connsiteY1301" fmla="*/ 1034350 h 6858000"/>
              <a:gd name="connsiteX1302" fmla="*/ 5185333 w 6569477"/>
              <a:gd name="connsiteY1302" fmla="*/ 1017477 h 6858000"/>
              <a:gd name="connsiteX1303" fmla="*/ 5185335 w 6569477"/>
              <a:gd name="connsiteY1303" fmla="*/ 1025912 h 6858000"/>
              <a:gd name="connsiteX1304" fmla="*/ 5193769 w 6569477"/>
              <a:gd name="connsiteY1304" fmla="*/ 1025914 h 6858000"/>
              <a:gd name="connsiteX1305" fmla="*/ 5185332 w 6569477"/>
              <a:gd name="connsiteY1305" fmla="*/ 1009044 h 6858000"/>
              <a:gd name="connsiteX1306" fmla="*/ 5185332 w 6569477"/>
              <a:gd name="connsiteY1306" fmla="*/ 983737 h 6858000"/>
              <a:gd name="connsiteX1307" fmla="*/ 5151590 w 6569477"/>
              <a:gd name="connsiteY1307" fmla="*/ 958427 h 6858000"/>
              <a:gd name="connsiteX1308" fmla="*/ 5151589 w 6569477"/>
              <a:gd name="connsiteY1308" fmla="*/ 949995 h 6858000"/>
              <a:gd name="connsiteX1309" fmla="*/ 5143155 w 6569477"/>
              <a:gd name="connsiteY1309" fmla="*/ 941557 h 6858000"/>
              <a:gd name="connsiteX1310" fmla="*/ 5143155 w 6569477"/>
              <a:gd name="connsiteY1310" fmla="*/ 933122 h 6858000"/>
              <a:gd name="connsiteX1311" fmla="*/ 5134718 w 6569477"/>
              <a:gd name="connsiteY1311" fmla="*/ 933123 h 6858000"/>
              <a:gd name="connsiteX1312" fmla="*/ 5126283 w 6569477"/>
              <a:gd name="connsiteY1312" fmla="*/ 916250 h 6858000"/>
              <a:gd name="connsiteX1313" fmla="*/ 5109414 w 6569477"/>
              <a:gd name="connsiteY1313" fmla="*/ 874074 h 6858000"/>
              <a:gd name="connsiteX1314" fmla="*/ 5117847 w 6569477"/>
              <a:gd name="connsiteY1314" fmla="*/ 874073 h 6858000"/>
              <a:gd name="connsiteX1315" fmla="*/ 5126285 w 6569477"/>
              <a:gd name="connsiteY1315" fmla="*/ 882507 h 6858000"/>
              <a:gd name="connsiteX1316" fmla="*/ 5117848 w 6569477"/>
              <a:gd name="connsiteY1316" fmla="*/ 865636 h 6858000"/>
              <a:gd name="connsiteX1317" fmla="*/ 5109412 w 6569477"/>
              <a:gd name="connsiteY1317" fmla="*/ 857200 h 6858000"/>
              <a:gd name="connsiteX1318" fmla="*/ 5084104 w 6569477"/>
              <a:gd name="connsiteY1318" fmla="*/ 823460 h 6858000"/>
              <a:gd name="connsiteX1319" fmla="*/ 5084105 w 6569477"/>
              <a:gd name="connsiteY1319" fmla="*/ 815023 h 6858000"/>
              <a:gd name="connsiteX1320" fmla="*/ 5075670 w 6569477"/>
              <a:gd name="connsiteY1320" fmla="*/ 798150 h 6858000"/>
              <a:gd name="connsiteX1321" fmla="*/ 5067233 w 6569477"/>
              <a:gd name="connsiteY1321" fmla="*/ 798150 h 6858000"/>
              <a:gd name="connsiteX1322" fmla="*/ 5067232 w 6569477"/>
              <a:gd name="connsiteY1322" fmla="*/ 806587 h 6858000"/>
              <a:gd name="connsiteX1323" fmla="*/ 5058798 w 6569477"/>
              <a:gd name="connsiteY1323" fmla="*/ 781279 h 6858000"/>
              <a:gd name="connsiteX1324" fmla="*/ 5041925 w 6569477"/>
              <a:gd name="connsiteY1324" fmla="*/ 781279 h 6858000"/>
              <a:gd name="connsiteX1325" fmla="*/ 5041926 w 6569477"/>
              <a:gd name="connsiteY1325" fmla="*/ 764409 h 6858000"/>
              <a:gd name="connsiteX1326" fmla="*/ 5033489 w 6569477"/>
              <a:gd name="connsiteY1326" fmla="*/ 755973 h 6858000"/>
              <a:gd name="connsiteX1327" fmla="*/ 5033489 w 6569477"/>
              <a:gd name="connsiteY1327" fmla="*/ 747536 h 6858000"/>
              <a:gd name="connsiteX1328" fmla="*/ 5025055 w 6569477"/>
              <a:gd name="connsiteY1328" fmla="*/ 747536 h 6858000"/>
              <a:gd name="connsiteX1329" fmla="*/ 5025055 w 6569477"/>
              <a:gd name="connsiteY1329" fmla="*/ 755973 h 6858000"/>
              <a:gd name="connsiteX1330" fmla="*/ 4957570 w 6569477"/>
              <a:gd name="connsiteY1330" fmla="*/ 663182 h 6858000"/>
              <a:gd name="connsiteX1331" fmla="*/ 4949133 w 6569477"/>
              <a:gd name="connsiteY1331" fmla="*/ 646309 h 6858000"/>
              <a:gd name="connsiteX1332" fmla="*/ 4932264 w 6569477"/>
              <a:gd name="connsiteY1332" fmla="*/ 637873 h 6858000"/>
              <a:gd name="connsiteX1333" fmla="*/ 4932262 w 6569477"/>
              <a:gd name="connsiteY1333" fmla="*/ 644497 h 6858000"/>
              <a:gd name="connsiteX1334" fmla="*/ 4910645 w 6569477"/>
              <a:gd name="connsiteY1334" fmla="*/ 618234 h 6858000"/>
              <a:gd name="connsiteX1335" fmla="*/ 4839468 w 6569477"/>
              <a:gd name="connsiteY1335" fmla="*/ 519774 h 6858000"/>
              <a:gd name="connsiteX1336" fmla="*/ 4797289 w 6569477"/>
              <a:gd name="connsiteY1336" fmla="*/ 494466 h 6858000"/>
              <a:gd name="connsiteX1337" fmla="*/ 4797289 w 6569477"/>
              <a:gd name="connsiteY1337" fmla="*/ 469162 h 6858000"/>
              <a:gd name="connsiteX1338" fmla="*/ 4755109 w 6569477"/>
              <a:gd name="connsiteY1338" fmla="*/ 418545 h 6858000"/>
              <a:gd name="connsiteX1339" fmla="*/ 4721368 w 6569477"/>
              <a:gd name="connsiteY1339" fmla="*/ 401675 h 6858000"/>
              <a:gd name="connsiteX1340" fmla="*/ 4696060 w 6569477"/>
              <a:gd name="connsiteY1340" fmla="*/ 359495 h 6858000"/>
              <a:gd name="connsiteX1341" fmla="*/ 4704496 w 6569477"/>
              <a:gd name="connsiteY1341" fmla="*/ 359495 h 6858000"/>
              <a:gd name="connsiteX1342" fmla="*/ 4721369 w 6569477"/>
              <a:gd name="connsiteY1342" fmla="*/ 367932 h 6858000"/>
              <a:gd name="connsiteX1343" fmla="*/ 4712933 w 6569477"/>
              <a:gd name="connsiteY1343" fmla="*/ 351061 h 6858000"/>
              <a:gd name="connsiteX1344" fmla="*/ 4704497 w 6569477"/>
              <a:gd name="connsiteY1344" fmla="*/ 342625 h 6858000"/>
              <a:gd name="connsiteX1345" fmla="*/ 4729804 w 6569477"/>
              <a:gd name="connsiteY1345" fmla="*/ 359495 h 6858000"/>
              <a:gd name="connsiteX1346" fmla="*/ 4696060 w 6569477"/>
              <a:gd name="connsiteY1346" fmla="*/ 325754 h 6858000"/>
              <a:gd name="connsiteX1347" fmla="*/ 4687626 w 6569477"/>
              <a:gd name="connsiteY1347" fmla="*/ 317318 h 6858000"/>
              <a:gd name="connsiteX1348" fmla="*/ 4662317 w 6569477"/>
              <a:gd name="connsiteY1348" fmla="*/ 300447 h 6858000"/>
              <a:gd name="connsiteX1349" fmla="*/ 4670754 w 6569477"/>
              <a:gd name="connsiteY1349" fmla="*/ 317320 h 6858000"/>
              <a:gd name="connsiteX1350" fmla="*/ 4670753 w 6569477"/>
              <a:gd name="connsiteY1350" fmla="*/ 325755 h 6858000"/>
              <a:gd name="connsiteX1351" fmla="*/ 4645447 w 6569477"/>
              <a:gd name="connsiteY1351" fmla="*/ 300448 h 6858000"/>
              <a:gd name="connsiteX1352" fmla="*/ 4653882 w 6569477"/>
              <a:gd name="connsiteY1352" fmla="*/ 334188 h 6858000"/>
              <a:gd name="connsiteX1353" fmla="*/ 4620140 w 6569477"/>
              <a:gd name="connsiteY1353" fmla="*/ 275141 h 6858000"/>
              <a:gd name="connsiteX1354" fmla="*/ 4628578 w 6569477"/>
              <a:gd name="connsiteY1354" fmla="*/ 283575 h 6858000"/>
              <a:gd name="connsiteX1355" fmla="*/ 4645446 w 6569477"/>
              <a:gd name="connsiteY1355" fmla="*/ 283575 h 6858000"/>
              <a:gd name="connsiteX1356" fmla="*/ 4628576 w 6569477"/>
              <a:gd name="connsiteY1356" fmla="*/ 266706 h 6858000"/>
              <a:gd name="connsiteX1357" fmla="*/ 4628576 w 6569477"/>
              <a:gd name="connsiteY1357" fmla="*/ 258268 h 6858000"/>
              <a:gd name="connsiteX1358" fmla="*/ 4628578 w 6569477"/>
              <a:gd name="connsiteY1358" fmla="*/ 249831 h 6858000"/>
              <a:gd name="connsiteX1359" fmla="*/ 4637010 w 6569477"/>
              <a:gd name="connsiteY1359" fmla="*/ 249831 h 6858000"/>
              <a:gd name="connsiteX1360" fmla="*/ 4620140 w 6569477"/>
              <a:gd name="connsiteY1360" fmla="*/ 241397 h 6858000"/>
              <a:gd name="connsiteX1361" fmla="*/ 4611704 w 6569477"/>
              <a:gd name="connsiteY1361" fmla="*/ 232961 h 6858000"/>
              <a:gd name="connsiteX1362" fmla="*/ 4594835 w 6569477"/>
              <a:gd name="connsiteY1362" fmla="*/ 199218 h 6858000"/>
              <a:gd name="connsiteX1363" fmla="*/ 4603267 w 6569477"/>
              <a:gd name="connsiteY1363" fmla="*/ 207654 h 6858000"/>
              <a:gd name="connsiteX1364" fmla="*/ 4620140 w 6569477"/>
              <a:gd name="connsiteY1364" fmla="*/ 216090 h 6858000"/>
              <a:gd name="connsiteX1365" fmla="*/ 4603267 w 6569477"/>
              <a:gd name="connsiteY1365" fmla="*/ 190783 h 6858000"/>
              <a:gd name="connsiteX1366" fmla="*/ 4594832 w 6569477"/>
              <a:gd name="connsiteY1366" fmla="*/ 182347 h 6858000"/>
              <a:gd name="connsiteX1367" fmla="*/ 4586397 w 6569477"/>
              <a:gd name="connsiteY1367" fmla="*/ 173911 h 6858000"/>
              <a:gd name="connsiteX1368" fmla="*/ 4569526 w 6569477"/>
              <a:gd name="connsiteY1368" fmla="*/ 173913 h 6858000"/>
              <a:gd name="connsiteX1369" fmla="*/ 4577960 w 6569477"/>
              <a:gd name="connsiteY1369" fmla="*/ 190784 h 6858000"/>
              <a:gd name="connsiteX1370" fmla="*/ 4586396 w 6569477"/>
              <a:gd name="connsiteY1370" fmla="*/ 190783 h 6858000"/>
              <a:gd name="connsiteX1371" fmla="*/ 4594835 w 6569477"/>
              <a:gd name="connsiteY1371" fmla="*/ 199218 h 6858000"/>
              <a:gd name="connsiteX1372" fmla="*/ 4603267 w 6569477"/>
              <a:gd name="connsiteY1372" fmla="*/ 232961 h 6858000"/>
              <a:gd name="connsiteX1373" fmla="*/ 4594833 w 6569477"/>
              <a:gd name="connsiteY1373" fmla="*/ 224525 h 6858000"/>
              <a:gd name="connsiteX1374" fmla="*/ 4594835 w 6569477"/>
              <a:gd name="connsiteY1374" fmla="*/ 232961 h 6858000"/>
              <a:gd name="connsiteX1375" fmla="*/ 4594833 w 6569477"/>
              <a:gd name="connsiteY1375" fmla="*/ 241395 h 6858000"/>
              <a:gd name="connsiteX1376" fmla="*/ 4603266 w 6569477"/>
              <a:gd name="connsiteY1376" fmla="*/ 241396 h 6858000"/>
              <a:gd name="connsiteX1377" fmla="*/ 4611704 w 6569477"/>
              <a:gd name="connsiteY1377" fmla="*/ 249833 h 6858000"/>
              <a:gd name="connsiteX1378" fmla="*/ 4603267 w 6569477"/>
              <a:gd name="connsiteY1378" fmla="*/ 249831 h 6858000"/>
              <a:gd name="connsiteX1379" fmla="*/ 4611704 w 6569477"/>
              <a:gd name="connsiteY1379" fmla="*/ 258268 h 6858000"/>
              <a:gd name="connsiteX1380" fmla="*/ 4611703 w 6569477"/>
              <a:gd name="connsiteY1380" fmla="*/ 266704 h 6858000"/>
              <a:gd name="connsiteX1381" fmla="*/ 4552654 w 6569477"/>
              <a:gd name="connsiteY1381" fmla="*/ 207654 h 6858000"/>
              <a:gd name="connsiteX1382" fmla="*/ 4561090 w 6569477"/>
              <a:gd name="connsiteY1382" fmla="*/ 207654 h 6858000"/>
              <a:gd name="connsiteX1383" fmla="*/ 4569525 w 6569477"/>
              <a:gd name="connsiteY1383" fmla="*/ 207654 h 6858000"/>
              <a:gd name="connsiteX1384" fmla="*/ 4561090 w 6569477"/>
              <a:gd name="connsiteY1384" fmla="*/ 199218 h 6858000"/>
              <a:gd name="connsiteX1385" fmla="*/ 4552654 w 6569477"/>
              <a:gd name="connsiteY1385" fmla="*/ 199219 h 6858000"/>
              <a:gd name="connsiteX1386" fmla="*/ 4544217 w 6569477"/>
              <a:gd name="connsiteY1386" fmla="*/ 190783 h 6858000"/>
              <a:gd name="connsiteX1387" fmla="*/ 4527347 w 6569477"/>
              <a:gd name="connsiteY1387" fmla="*/ 157040 h 6858000"/>
              <a:gd name="connsiteX1388" fmla="*/ 4527346 w 6569477"/>
              <a:gd name="connsiteY1388" fmla="*/ 148604 h 6858000"/>
              <a:gd name="connsiteX1389" fmla="*/ 4518910 w 6569477"/>
              <a:gd name="connsiteY1389" fmla="*/ 140168 h 6858000"/>
              <a:gd name="connsiteX1390" fmla="*/ 4510474 w 6569477"/>
              <a:gd name="connsiteY1390" fmla="*/ 140168 h 6858000"/>
              <a:gd name="connsiteX1391" fmla="*/ 4510474 w 6569477"/>
              <a:gd name="connsiteY1391" fmla="*/ 148604 h 6858000"/>
              <a:gd name="connsiteX1392" fmla="*/ 4476732 w 6569477"/>
              <a:gd name="connsiteY1392" fmla="*/ 106427 h 6858000"/>
              <a:gd name="connsiteX1393" fmla="*/ 4468297 w 6569477"/>
              <a:gd name="connsiteY1393" fmla="*/ 97990 h 6858000"/>
              <a:gd name="connsiteX1394" fmla="*/ 4459861 w 6569477"/>
              <a:gd name="connsiteY1394" fmla="*/ 97990 h 6858000"/>
              <a:gd name="connsiteX1395" fmla="*/ 4459861 w 6569477"/>
              <a:gd name="connsiteY1395" fmla="*/ 106428 h 6858000"/>
              <a:gd name="connsiteX1396" fmla="*/ 4426117 w 6569477"/>
              <a:gd name="connsiteY1396" fmla="*/ 89554 h 6858000"/>
              <a:gd name="connsiteX1397" fmla="*/ 4388156 w 6569477"/>
              <a:gd name="connsiteY1397" fmla="*/ 29450 h 6858000"/>
              <a:gd name="connsiteX1398" fmla="*/ 4360109 w 6569477"/>
              <a:gd name="connsiteY1398" fmla="*/ 0 h 6858000"/>
              <a:gd name="connsiteX1399" fmla="*/ 4638592 w 6569477"/>
              <a:gd name="connsiteY1399" fmla="*/ 0 h 6858000"/>
              <a:gd name="connsiteX1400" fmla="*/ 4699158 w 6569477"/>
              <a:gd name="connsiteY1400" fmla="*/ 62995 h 6858000"/>
              <a:gd name="connsiteX1401" fmla="*/ 5404662 w 6569477"/>
              <a:gd name="connsiteY1401" fmla="*/ 1051221 h 6858000"/>
              <a:gd name="connsiteX1402" fmla="*/ 5938418 w 6569477"/>
              <a:gd name="connsiteY1402" fmla="*/ 2935851 h 6858000"/>
              <a:gd name="connsiteX1403" fmla="*/ 5947253 w 6569477"/>
              <a:gd name="connsiteY1403" fmla="*/ 3112842 h 6858000"/>
              <a:gd name="connsiteX1404" fmla="*/ 5951125 w 6569477"/>
              <a:gd name="connsiteY1404" fmla="*/ 3133338 h 6858000"/>
              <a:gd name="connsiteX1405" fmla="*/ 5950868 w 6569477"/>
              <a:gd name="connsiteY1405" fmla="*/ 3126941 h 6858000"/>
              <a:gd name="connsiteX1406" fmla="*/ 5953938 w 6569477"/>
              <a:gd name="connsiteY1406" fmla="*/ 3123616 h 6858000"/>
              <a:gd name="connsiteX1407" fmla="*/ 5954453 w 6569477"/>
              <a:gd name="connsiteY1407" fmla="*/ 3136408 h 6858000"/>
              <a:gd name="connsiteX1408" fmla="*/ 5957779 w 6569477"/>
              <a:gd name="connsiteY1408" fmla="*/ 3139480 h 6858000"/>
              <a:gd name="connsiteX1409" fmla="*/ 5954710 w 6569477"/>
              <a:gd name="connsiteY1409" fmla="*/ 3142804 h 6858000"/>
              <a:gd name="connsiteX1410" fmla="*/ 5960116 w 6569477"/>
              <a:gd name="connsiteY1410" fmla="*/ 3277128 h 6858000"/>
              <a:gd name="connsiteX1411" fmla="*/ 5972174 w 6569477"/>
              <a:gd name="connsiteY1411" fmla="*/ 3417593 h 6858000"/>
              <a:gd name="connsiteX1412" fmla="*/ 5962709 w 6569477"/>
              <a:gd name="connsiteY1412" fmla="*/ 3421173 h 6858000"/>
              <a:gd name="connsiteX1413" fmla="*/ 5968094 w 6569477"/>
              <a:gd name="connsiteY1413" fmla="*/ 3475415 h 6858000"/>
              <a:gd name="connsiteX1414" fmla="*/ 5964787 w 6569477"/>
              <a:gd name="connsiteY1414" fmla="*/ 3552426 h 6858000"/>
              <a:gd name="connsiteX1415" fmla="*/ 5951498 w 6569477"/>
              <a:gd name="connsiteY1415" fmla="*/ 3620225 h 6858000"/>
              <a:gd name="connsiteX1416" fmla="*/ 5941518 w 6569477"/>
              <a:gd name="connsiteY1416" fmla="*/ 3611013 h 6858000"/>
              <a:gd name="connsiteX1417" fmla="*/ 5933358 w 6569477"/>
              <a:gd name="connsiteY1417" fmla="*/ 3726657 h 6858000"/>
              <a:gd name="connsiteX1418" fmla="*/ 5932401 w 6569477"/>
              <a:gd name="connsiteY1418" fmla="*/ 3750159 h 6858000"/>
              <a:gd name="connsiteX1419" fmla="*/ 5936112 w 6569477"/>
              <a:gd name="connsiteY1419" fmla="*/ 3742197 h 6858000"/>
              <a:gd name="connsiteX1420" fmla="*/ 5931041 w 6569477"/>
              <a:gd name="connsiteY1420" fmla="*/ 3783572 h 6858000"/>
              <a:gd name="connsiteX1421" fmla="*/ 5930942 w 6569477"/>
              <a:gd name="connsiteY1421" fmla="*/ 3786013 h 6858000"/>
              <a:gd name="connsiteX1422" fmla="*/ 5930199 w 6569477"/>
              <a:gd name="connsiteY1422" fmla="*/ 3790443 h 6858000"/>
              <a:gd name="connsiteX1423" fmla="*/ 5909750 w 6569477"/>
              <a:gd name="connsiteY1423" fmla="*/ 3957308 h 6858000"/>
              <a:gd name="connsiteX1424" fmla="*/ 5877062 w 6569477"/>
              <a:gd name="connsiteY1424" fmla="*/ 4172416 h 6858000"/>
              <a:gd name="connsiteX1425" fmla="*/ 5868625 w 6569477"/>
              <a:gd name="connsiteY1425" fmla="*/ 4214595 h 6858000"/>
              <a:gd name="connsiteX1426" fmla="*/ 5609277 w 6569477"/>
              <a:gd name="connsiteY1426" fmla="*/ 5137233 h 6858000"/>
              <a:gd name="connsiteX1427" fmla="*/ 5491924 w 6569477"/>
              <a:gd name="connsiteY1427" fmla="*/ 5411666 h 6858000"/>
              <a:gd name="connsiteX1428" fmla="*/ 5491547 w 6569477"/>
              <a:gd name="connsiteY1428" fmla="*/ 5414872 h 6858000"/>
              <a:gd name="connsiteX1429" fmla="*/ 5487221 w 6569477"/>
              <a:gd name="connsiteY1429" fmla="*/ 5422780 h 6858000"/>
              <a:gd name="connsiteX1430" fmla="*/ 5489486 w 6569477"/>
              <a:gd name="connsiteY1430" fmla="*/ 5427576 h 6858000"/>
              <a:gd name="connsiteX1431" fmla="*/ 5484693 w 6569477"/>
              <a:gd name="connsiteY1431" fmla="*/ 5429840 h 6858000"/>
              <a:gd name="connsiteX1432" fmla="*/ 5431604 w 6569477"/>
              <a:gd name="connsiteY1432" fmla="*/ 5578103 h 6858000"/>
              <a:gd name="connsiteX1433" fmla="*/ 5383045 w 6569477"/>
              <a:gd name="connsiteY1433" fmla="*/ 5735954 h 6858000"/>
              <a:gd name="connsiteX1434" fmla="*/ 5371193 w 6569477"/>
              <a:gd name="connsiteY1434" fmla="*/ 5735689 h 6858000"/>
              <a:gd name="connsiteX1435" fmla="*/ 5353234 w 6569477"/>
              <a:gd name="connsiteY1435" fmla="*/ 5796964 h 6858000"/>
              <a:gd name="connsiteX1436" fmla="*/ 5315838 w 6569477"/>
              <a:gd name="connsiteY1436" fmla="*/ 5879154 h 6858000"/>
              <a:gd name="connsiteX1437" fmla="*/ 5271646 w 6569477"/>
              <a:gd name="connsiteY1437" fmla="*/ 5946958 h 6858000"/>
              <a:gd name="connsiteX1438" fmla="*/ 5264849 w 6569477"/>
              <a:gd name="connsiteY1438" fmla="*/ 5932571 h 6858000"/>
              <a:gd name="connsiteX1439" fmla="*/ 5205226 w 6569477"/>
              <a:gd name="connsiteY1439" fmla="*/ 6054591 h 6858000"/>
              <a:gd name="connsiteX1440" fmla="*/ 5133488 w 6569477"/>
              <a:gd name="connsiteY1440" fmla="*/ 6188200 h 6858000"/>
              <a:gd name="connsiteX1441" fmla="*/ 5117105 w 6569477"/>
              <a:gd name="connsiteY1441" fmla="*/ 6178342 h 6858000"/>
              <a:gd name="connsiteX1442" fmla="*/ 5104989 w 6569477"/>
              <a:gd name="connsiteY1442" fmla="*/ 6189932 h 6858000"/>
              <a:gd name="connsiteX1443" fmla="*/ 5105252 w 6569477"/>
              <a:gd name="connsiteY1443" fmla="*/ 6178076 h 6858000"/>
              <a:gd name="connsiteX1444" fmla="*/ 5107780 w 6569477"/>
              <a:gd name="connsiteY1444" fmla="*/ 6171017 h 6858000"/>
              <a:gd name="connsiteX1445" fmla="*/ 5110570 w 6569477"/>
              <a:gd name="connsiteY1445" fmla="*/ 6152101 h 6858000"/>
              <a:gd name="connsiteX1446" fmla="*/ 5117630 w 6569477"/>
              <a:gd name="connsiteY1446" fmla="*/ 6154631 h 6858000"/>
              <a:gd name="connsiteX1447" fmla="*/ 5124951 w 6569477"/>
              <a:gd name="connsiteY1447" fmla="*/ 6145306 h 6858000"/>
              <a:gd name="connsiteX1448" fmla="*/ 5124689 w 6569477"/>
              <a:gd name="connsiteY1448" fmla="*/ 6157162 h 6858000"/>
              <a:gd name="connsiteX1449" fmla="*/ 5122160 w 6569477"/>
              <a:gd name="connsiteY1449" fmla="*/ 6164222 h 6858000"/>
              <a:gd name="connsiteX1450" fmla="*/ 5161821 w 6569477"/>
              <a:gd name="connsiteY1450" fmla="*/ 6086827 h 6858000"/>
              <a:gd name="connsiteX1451" fmla="*/ 5223710 w 6569477"/>
              <a:gd name="connsiteY1451" fmla="*/ 5969604 h 6858000"/>
              <a:gd name="connsiteX1452" fmla="*/ 5255262 w 6569477"/>
              <a:gd name="connsiteY1452" fmla="*/ 5937100 h 6858000"/>
              <a:gd name="connsiteX1453" fmla="*/ 5265899 w 6569477"/>
              <a:gd name="connsiteY1453" fmla="*/ 5885149 h 6858000"/>
              <a:gd name="connsiteX1454" fmla="*/ 5310355 w 6569477"/>
              <a:gd name="connsiteY1454" fmla="*/ 5805490 h 6858000"/>
              <a:gd name="connsiteX1455" fmla="*/ 5342957 w 6569477"/>
              <a:gd name="connsiteY1455" fmla="*/ 5725565 h 6858000"/>
              <a:gd name="connsiteX1456" fmla="*/ 5359603 w 6569477"/>
              <a:gd name="connsiteY1456" fmla="*/ 5723566 h 6858000"/>
              <a:gd name="connsiteX1457" fmla="*/ 5405162 w 6569477"/>
              <a:gd name="connsiteY1457" fmla="*/ 5607458 h 6858000"/>
              <a:gd name="connsiteX1458" fmla="*/ 5419834 w 6569477"/>
              <a:gd name="connsiteY1458" fmla="*/ 5556614 h 6858000"/>
              <a:gd name="connsiteX1459" fmla="*/ 5343783 w 6569477"/>
              <a:gd name="connsiteY1459" fmla="*/ 5707015 h 6858000"/>
              <a:gd name="connsiteX1460" fmla="*/ 4588841 w 6569477"/>
              <a:gd name="connsiteY1460" fmla="*/ 6742552 h 6858000"/>
              <a:gd name="connsiteX1461" fmla="*/ 4469515 w 6569477"/>
              <a:gd name="connsiteY1461" fmla="*/ 6858000 h 6858000"/>
              <a:gd name="connsiteX1462" fmla="*/ 4102414 w 6569477"/>
              <a:gd name="connsiteY1462" fmla="*/ 6858000 h 6858000"/>
              <a:gd name="connsiteX1463" fmla="*/ 4156175 w 6569477"/>
              <a:gd name="connsiteY1463" fmla="*/ 6787476 h 6858000"/>
              <a:gd name="connsiteX1464" fmla="*/ 4333324 w 6569477"/>
              <a:gd name="connsiteY1464" fmla="*/ 6525971 h 6858000"/>
              <a:gd name="connsiteX1465" fmla="*/ 4350197 w 6569477"/>
              <a:gd name="connsiteY1465" fmla="*/ 6551277 h 6858000"/>
              <a:gd name="connsiteX1466" fmla="*/ 4451424 w 6569477"/>
              <a:gd name="connsiteY1466" fmla="*/ 6365693 h 6858000"/>
              <a:gd name="connsiteX1467" fmla="*/ 4527346 w 6569477"/>
              <a:gd name="connsiteY1467" fmla="*/ 6225714 h 6858000"/>
              <a:gd name="connsiteX1468" fmla="*/ 4556321 w 6569477"/>
              <a:gd name="connsiteY1468" fmla="*/ 6179312 h 6858000"/>
              <a:gd name="connsiteX1469" fmla="*/ 4561089 w 6569477"/>
              <a:gd name="connsiteY1469" fmla="*/ 6180105 h 6858000"/>
              <a:gd name="connsiteX1470" fmla="*/ 4577961 w 6569477"/>
              <a:gd name="connsiteY1470" fmla="*/ 6171673 h 6858000"/>
              <a:gd name="connsiteX1471" fmla="*/ 4586396 w 6569477"/>
              <a:gd name="connsiteY1471" fmla="*/ 6171671 h 6858000"/>
              <a:gd name="connsiteX1472" fmla="*/ 4603267 w 6569477"/>
              <a:gd name="connsiteY1472" fmla="*/ 6129493 h 6858000"/>
              <a:gd name="connsiteX1473" fmla="*/ 4620139 w 6569477"/>
              <a:gd name="connsiteY1473" fmla="*/ 6112623 h 6858000"/>
              <a:gd name="connsiteX1474" fmla="*/ 4620140 w 6569477"/>
              <a:gd name="connsiteY1474" fmla="*/ 6104185 h 6858000"/>
              <a:gd name="connsiteX1475" fmla="*/ 4611704 w 6569477"/>
              <a:gd name="connsiteY1475" fmla="*/ 6104186 h 6858000"/>
              <a:gd name="connsiteX1476" fmla="*/ 4645446 w 6569477"/>
              <a:gd name="connsiteY1476" fmla="*/ 6049356 h 6858000"/>
              <a:gd name="connsiteX1477" fmla="*/ 4658579 w 6569477"/>
              <a:gd name="connsiteY1477" fmla="*/ 6024607 h 6858000"/>
              <a:gd name="connsiteX1478" fmla="*/ 4657191 w 6569477"/>
              <a:gd name="connsiteY1478" fmla="*/ 6022823 h 6858000"/>
              <a:gd name="connsiteX1479" fmla="*/ 4637720 w 6569477"/>
              <a:gd name="connsiteY1479" fmla="*/ 6031225 h 6858000"/>
              <a:gd name="connsiteX1480" fmla="*/ 4625218 w 6569477"/>
              <a:gd name="connsiteY1480" fmla="*/ 6042395 h 6858000"/>
              <a:gd name="connsiteX1481" fmla="*/ 4625358 w 6569477"/>
              <a:gd name="connsiteY1481" fmla="*/ 6039920 h 6858000"/>
              <a:gd name="connsiteX1482" fmla="*/ 4603267 w 6569477"/>
              <a:gd name="connsiteY1482" fmla="*/ 6062007 h 6858000"/>
              <a:gd name="connsiteX1483" fmla="*/ 4620139 w 6569477"/>
              <a:gd name="connsiteY1483" fmla="*/ 6036700 h 6858000"/>
              <a:gd name="connsiteX1484" fmla="*/ 4502039 w 6569477"/>
              <a:gd name="connsiteY1484" fmla="*/ 6188543 h 6858000"/>
              <a:gd name="connsiteX1485" fmla="*/ 4383940 w 6569477"/>
              <a:gd name="connsiteY1485" fmla="*/ 6357257 h 6858000"/>
              <a:gd name="connsiteX1486" fmla="*/ 4367067 w 6569477"/>
              <a:gd name="connsiteY1486" fmla="*/ 6357256 h 6858000"/>
              <a:gd name="connsiteX1487" fmla="*/ 4240530 w 6569477"/>
              <a:gd name="connsiteY1487" fmla="*/ 6492227 h 6858000"/>
              <a:gd name="connsiteX1488" fmla="*/ 4189918 w 6569477"/>
              <a:gd name="connsiteY1488" fmla="*/ 6542842 h 6858000"/>
              <a:gd name="connsiteX1489" fmla="*/ 4173045 w 6569477"/>
              <a:gd name="connsiteY1489" fmla="*/ 6568148 h 6858000"/>
              <a:gd name="connsiteX1490" fmla="*/ 4130868 w 6569477"/>
              <a:gd name="connsiteY1490" fmla="*/ 6601891 h 6858000"/>
              <a:gd name="connsiteX1491" fmla="*/ 4054944 w 6569477"/>
              <a:gd name="connsiteY1491" fmla="*/ 6686246 h 6858000"/>
              <a:gd name="connsiteX1492" fmla="*/ 3979024 w 6569477"/>
              <a:gd name="connsiteY1492" fmla="*/ 6762169 h 6858000"/>
              <a:gd name="connsiteX1493" fmla="*/ 3916151 w 6569477"/>
              <a:gd name="connsiteY1493" fmla="*/ 6823459 h 6858000"/>
              <a:gd name="connsiteX1494" fmla="*/ 3874750 w 6569477"/>
              <a:gd name="connsiteY1494" fmla="*/ 6858000 h 6858000"/>
              <a:gd name="connsiteX1495" fmla="*/ 3809992 w 6569477"/>
              <a:gd name="connsiteY1495" fmla="*/ 6858000 h 6858000"/>
              <a:gd name="connsiteX1496" fmla="*/ 3835617 w 6569477"/>
              <a:gd name="connsiteY1496" fmla="*/ 6838089 h 6858000"/>
              <a:gd name="connsiteX1497" fmla="*/ 4139304 w 6569477"/>
              <a:gd name="connsiteY1497" fmla="*/ 6576584 h 6858000"/>
              <a:gd name="connsiteX1498" fmla="*/ 4046510 w 6569477"/>
              <a:gd name="connsiteY1498" fmla="*/ 6652505 h 6858000"/>
              <a:gd name="connsiteX1499" fmla="*/ 4021202 w 6569477"/>
              <a:gd name="connsiteY1499" fmla="*/ 6660941 h 6858000"/>
              <a:gd name="connsiteX1500" fmla="*/ 3810311 w 6569477"/>
              <a:gd name="connsiteY1500" fmla="*/ 6829655 h 6858000"/>
              <a:gd name="connsiteX1501" fmla="*/ 3774445 w 6569477"/>
              <a:gd name="connsiteY1501" fmla="*/ 6858000 h 6858000"/>
              <a:gd name="connsiteX1502" fmla="*/ 3720522 w 6569477"/>
              <a:gd name="connsiteY1502" fmla="*/ 6858000 h 6858000"/>
              <a:gd name="connsiteX1503" fmla="*/ 3734388 w 6569477"/>
              <a:gd name="connsiteY1503" fmla="*/ 6846525 h 6858000"/>
              <a:gd name="connsiteX1504" fmla="*/ 3768132 w 6569477"/>
              <a:gd name="connsiteY1504" fmla="*/ 6821217 h 6858000"/>
              <a:gd name="connsiteX1505" fmla="*/ 3869358 w 6569477"/>
              <a:gd name="connsiteY1505" fmla="*/ 6745298 h 6858000"/>
              <a:gd name="connsiteX1506" fmla="*/ 3911538 w 6569477"/>
              <a:gd name="connsiteY1506" fmla="*/ 6711555 h 6858000"/>
              <a:gd name="connsiteX1507" fmla="*/ 3919975 w 6569477"/>
              <a:gd name="connsiteY1507" fmla="*/ 6711555 h 6858000"/>
              <a:gd name="connsiteX1508" fmla="*/ 3928411 w 6569477"/>
              <a:gd name="connsiteY1508" fmla="*/ 6703118 h 6858000"/>
              <a:gd name="connsiteX1509" fmla="*/ 3928411 w 6569477"/>
              <a:gd name="connsiteY1509" fmla="*/ 6694684 h 6858000"/>
              <a:gd name="connsiteX1510" fmla="*/ 3936845 w 6569477"/>
              <a:gd name="connsiteY1510" fmla="*/ 6694684 h 6858000"/>
              <a:gd name="connsiteX1511" fmla="*/ 4097124 w 6569477"/>
              <a:gd name="connsiteY1511" fmla="*/ 6551277 h 6858000"/>
              <a:gd name="connsiteX1512" fmla="*/ 4113995 w 6569477"/>
              <a:gd name="connsiteY1512" fmla="*/ 6542841 h 6858000"/>
              <a:gd name="connsiteX1513" fmla="*/ 4122431 w 6569477"/>
              <a:gd name="connsiteY1513" fmla="*/ 6542841 h 6858000"/>
              <a:gd name="connsiteX1514" fmla="*/ 4130869 w 6569477"/>
              <a:gd name="connsiteY1514" fmla="*/ 6534407 h 6858000"/>
              <a:gd name="connsiteX1515" fmla="*/ 4130868 w 6569477"/>
              <a:gd name="connsiteY1515" fmla="*/ 6525971 h 6858000"/>
              <a:gd name="connsiteX1516" fmla="*/ 4189919 w 6569477"/>
              <a:gd name="connsiteY1516" fmla="*/ 6458484 h 6858000"/>
              <a:gd name="connsiteX1517" fmla="*/ 4198354 w 6569477"/>
              <a:gd name="connsiteY1517" fmla="*/ 6450050 h 6858000"/>
              <a:gd name="connsiteX1518" fmla="*/ 4206790 w 6569477"/>
              <a:gd name="connsiteY1518" fmla="*/ 6433178 h 6858000"/>
              <a:gd name="connsiteX1519" fmla="*/ 4190270 w 6569477"/>
              <a:gd name="connsiteY1519" fmla="*/ 6433178 h 6858000"/>
              <a:gd name="connsiteX1520" fmla="*/ 4207843 w 6569477"/>
              <a:gd name="connsiteY1520" fmla="*/ 6416307 h 6858000"/>
              <a:gd name="connsiteX1521" fmla="*/ 4215199 w 6569477"/>
              <a:gd name="connsiteY1521" fmla="*/ 6391088 h 6858000"/>
              <a:gd name="connsiteX1522" fmla="*/ 4215378 w 6569477"/>
              <a:gd name="connsiteY1522" fmla="*/ 6390919 h 6858000"/>
              <a:gd name="connsiteX1523" fmla="*/ 4244751 w 6569477"/>
              <a:gd name="connsiteY1523" fmla="*/ 6375183 h 6858000"/>
              <a:gd name="connsiteX1524" fmla="*/ 4274275 w 6569477"/>
              <a:gd name="connsiteY1524" fmla="*/ 6340386 h 6858000"/>
              <a:gd name="connsiteX1525" fmla="*/ 4282710 w 6569477"/>
              <a:gd name="connsiteY1525" fmla="*/ 6340386 h 6858000"/>
              <a:gd name="connsiteX1526" fmla="*/ 4282712 w 6569477"/>
              <a:gd name="connsiteY1526" fmla="*/ 6331950 h 6858000"/>
              <a:gd name="connsiteX1527" fmla="*/ 4282711 w 6569477"/>
              <a:gd name="connsiteY1527" fmla="*/ 6323514 h 6858000"/>
              <a:gd name="connsiteX1528" fmla="*/ 4308018 w 6569477"/>
              <a:gd name="connsiteY1528" fmla="*/ 6315078 h 6858000"/>
              <a:gd name="connsiteX1529" fmla="*/ 4299581 w 6569477"/>
              <a:gd name="connsiteY1529" fmla="*/ 6323514 h 6858000"/>
              <a:gd name="connsiteX1530" fmla="*/ 4291147 w 6569477"/>
              <a:gd name="connsiteY1530" fmla="*/ 6340386 h 6858000"/>
              <a:gd name="connsiteX1531" fmla="*/ 4308019 w 6569477"/>
              <a:gd name="connsiteY1531" fmla="*/ 6331950 h 6858000"/>
              <a:gd name="connsiteX1532" fmla="*/ 4316453 w 6569477"/>
              <a:gd name="connsiteY1532" fmla="*/ 6331950 h 6858000"/>
              <a:gd name="connsiteX1533" fmla="*/ 4282711 w 6569477"/>
              <a:gd name="connsiteY1533" fmla="*/ 6374128 h 6858000"/>
              <a:gd name="connsiteX1534" fmla="*/ 4544217 w 6569477"/>
              <a:gd name="connsiteY1534" fmla="*/ 6104187 h 6858000"/>
              <a:gd name="connsiteX1535" fmla="*/ 4569526 w 6569477"/>
              <a:gd name="connsiteY1535" fmla="*/ 6070442 h 6858000"/>
              <a:gd name="connsiteX1536" fmla="*/ 4577961 w 6569477"/>
              <a:gd name="connsiteY1536" fmla="*/ 6062009 h 6858000"/>
              <a:gd name="connsiteX1537" fmla="*/ 4683408 w 6569477"/>
              <a:gd name="connsiteY1537" fmla="*/ 5931256 h 6858000"/>
              <a:gd name="connsiteX1538" fmla="*/ 4748312 w 6569477"/>
              <a:gd name="connsiteY1538" fmla="*/ 5835198 h 6858000"/>
              <a:gd name="connsiteX1539" fmla="*/ 4751363 w 6569477"/>
              <a:gd name="connsiteY1539" fmla="*/ 5826231 h 6858000"/>
              <a:gd name="connsiteX1540" fmla="*/ 4767931 w 6569477"/>
              <a:gd name="connsiteY1540" fmla="*/ 5806085 h 6858000"/>
              <a:gd name="connsiteX1541" fmla="*/ 4768003 w 6569477"/>
              <a:gd name="connsiteY1541" fmla="*/ 5806053 h 6858000"/>
              <a:gd name="connsiteX1542" fmla="*/ 4788853 w 6569477"/>
              <a:gd name="connsiteY1542" fmla="*/ 5775196 h 6858000"/>
              <a:gd name="connsiteX1543" fmla="*/ 4792070 w 6569477"/>
              <a:gd name="connsiteY1543" fmla="*/ 5772856 h 6858000"/>
              <a:gd name="connsiteX1544" fmla="*/ 4793063 w 6569477"/>
              <a:gd name="connsiteY1544" fmla="*/ 5765638 h 6858000"/>
              <a:gd name="connsiteX1545" fmla="*/ 4796398 w 6569477"/>
              <a:gd name="connsiteY1545" fmla="*/ 5743259 h 6858000"/>
              <a:gd name="connsiteX1546" fmla="*/ 4843536 w 6569477"/>
              <a:gd name="connsiteY1546" fmla="*/ 5665159 h 6858000"/>
              <a:gd name="connsiteX1547" fmla="*/ 4878837 w 6569477"/>
              <a:gd name="connsiteY1547" fmla="*/ 5586387 h 6858000"/>
              <a:gd name="connsiteX1548" fmla="*/ 4895541 w 6569477"/>
              <a:gd name="connsiteY1548" fmla="*/ 5584956 h 6858000"/>
              <a:gd name="connsiteX1549" fmla="*/ 4981973 w 6569477"/>
              <a:gd name="connsiteY1549" fmla="*/ 5357045 h 6858000"/>
              <a:gd name="connsiteX1550" fmla="*/ 4962502 w 6569477"/>
              <a:gd name="connsiteY1550" fmla="*/ 5365447 h 6858000"/>
              <a:gd name="connsiteX1551" fmla="*/ 5038742 w 6569477"/>
              <a:gd name="connsiteY1551" fmla="*/ 5234354 h 6858000"/>
              <a:gd name="connsiteX1552" fmla="*/ 5031211 w 6569477"/>
              <a:gd name="connsiteY1552" fmla="*/ 5283813 h 6858000"/>
              <a:gd name="connsiteX1553" fmla="*/ 5033979 w 6569477"/>
              <a:gd name="connsiteY1553" fmla="*/ 5276843 h 6858000"/>
              <a:gd name="connsiteX1554" fmla="*/ 5038846 w 6569477"/>
              <a:gd name="connsiteY1554" fmla="*/ 5274743 h 6858000"/>
              <a:gd name="connsiteX1555" fmla="*/ 5033312 w 6569477"/>
              <a:gd name="connsiteY1555" fmla="*/ 5288683 h 6858000"/>
              <a:gd name="connsiteX1556" fmla="*/ 5035413 w 6569477"/>
              <a:gd name="connsiteY1556" fmla="*/ 5293552 h 6858000"/>
              <a:gd name="connsiteX1557" fmla="*/ 5030545 w 6569477"/>
              <a:gd name="connsiteY1557" fmla="*/ 5295653 h 6858000"/>
              <a:gd name="connsiteX1558" fmla="*/ 4972446 w 6569477"/>
              <a:gd name="connsiteY1558" fmla="*/ 5442024 h 6858000"/>
              <a:gd name="connsiteX1559" fmla="*/ 4918549 w 6569477"/>
              <a:gd name="connsiteY1559" fmla="*/ 5598134 h 6858000"/>
              <a:gd name="connsiteX1560" fmla="*/ 4906713 w 6569477"/>
              <a:gd name="connsiteY1560" fmla="*/ 5597465 h 6858000"/>
              <a:gd name="connsiteX1561" fmla="*/ 4886681 w 6569477"/>
              <a:gd name="connsiteY1561" fmla="*/ 5658095 h 6858000"/>
              <a:gd name="connsiteX1562" fmla="*/ 4846511 w 6569477"/>
              <a:gd name="connsiteY1562" fmla="*/ 5738966 h 6858000"/>
              <a:gd name="connsiteX1563" fmla="*/ 4800039 w 6569477"/>
              <a:gd name="connsiteY1563" fmla="*/ 5805228 h 6858000"/>
              <a:gd name="connsiteX1564" fmla="*/ 4796888 w 6569477"/>
              <a:gd name="connsiteY1564" fmla="*/ 5797923 h 6858000"/>
              <a:gd name="connsiteX1565" fmla="*/ 4793961 w 6569477"/>
              <a:gd name="connsiteY1565" fmla="*/ 5791139 h 6858000"/>
              <a:gd name="connsiteX1566" fmla="*/ 4788854 w 6569477"/>
              <a:gd name="connsiteY1566" fmla="*/ 5800502 h 6858000"/>
              <a:gd name="connsiteX1567" fmla="*/ 4788524 w 6569477"/>
              <a:gd name="connsiteY1567" fmla="*/ 5800530 h 6858000"/>
              <a:gd name="connsiteX1568" fmla="*/ 4772434 w 6569477"/>
              <a:gd name="connsiteY1568" fmla="*/ 5831127 h 6858000"/>
              <a:gd name="connsiteX1569" fmla="*/ 4771983 w 6569477"/>
              <a:gd name="connsiteY1569" fmla="*/ 5834245 h 6858000"/>
              <a:gd name="connsiteX1570" fmla="*/ 4770615 w 6569477"/>
              <a:gd name="connsiteY1570" fmla="*/ 5834587 h 6858000"/>
              <a:gd name="connsiteX1571" fmla="*/ 4763546 w 6569477"/>
              <a:gd name="connsiteY1571" fmla="*/ 5848027 h 6858000"/>
              <a:gd name="connsiteX1572" fmla="*/ 4763547 w 6569477"/>
              <a:gd name="connsiteY1572" fmla="*/ 5851116 h 6858000"/>
              <a:gd name="connsiteX1573" fmla="*/ 4729804 w 6569477"/>
              <a:gd name="connsiteY1573" fmla="*/ 5927037 h 6858000"/>
              <a:gd name="connsiteX1574" fmla="*/ 4738240 w 6569477"/>
              <a:gd name="connsiteY1574" fmla="*/ 5910164 h 6858000"/>
              <a:gd name="connsiteX1575" fmla="*/ 4738240 w 6569477"/>
              <a:gd name="connsiteY1575" fmla="*/ 5927039 h 6858000"/>
              <a:gd name="connsiteX1576" fmla="*/ 4755110 w 6569477"/>
              <a:gd name="connsiteY1576" fmla="*/ 5918603 h 6858000"/>
              <a:gd name="connsiteX1577" fmla="*/ 4755112 w 6569477"/>
              <a:gd name="connsiteY1577" fmla="*/ 5927039 h 6858000"/>
              <a:gd name="connsiteX1578" fmla="*/ 4746676 w 6569477"/>
              <a:gd name="connsiteY1578" fmla="*/ 5935473 h 6858000"/>
              <a:gd name="connsiteX1579" fmla="*/ 4746678 w 6569477"/>
              <a:gd name="connsiteY1579" fmla="*/ 5943907 h 6858000"/>
              <a:gd name="connsiteX1580" fmla="*/ 4721368 w 6569477"/>
              <a:gd name="connsiteY1580" fmla="*/ 5994521 h 6858000"/>
              <a:gd name="connsiteX1581" fmla="*/ 4721369 w 6569477"/>
              <a:gd name="connsiteY1581" fmla="*/ 6002959 h 6858000"/>
              <a:gd name="connsiteX1582" fmla="*/ 4729804 w 6569477"/>
              <a:gd name="connsiteY1582" fmla="*/ 5994523 h 6858000"/>
              <a:gd name="connsiteX1583" fmla="*/ 4738240 w 6569477"/>
              <a:gd name="connsiteY1583" fmla="*/ 5994523 h 6858000"/>
              <a:gd name="connsiteX1584" fmla="*/ 4653883 w 6569477"/>
              <a:gd name="connsiteY1584" fmla="*/ 6146366 h 6858000"/>
              <a:gd name="connsiteX1585" fmla="*/ 4561090 w 6569477"/>
              <a:gd name="connsiteY1585" fmla="*/ 6289771 h 6858000"/>
              <a:gd name="connsiteX1586" fmla="*/ 4561089 w 6569477"/>
              <a:gd name="connsiteY1586" fmla="*/ 6298205 h 6858000"/>
              <a:gd name="connsiteX1587" fmla="*/ 4552654 w 6569477"/>
              <a:gd name="connsiteY1587" fmla="*/ 6298207 h 6858000"/>
              <a:gd name="connsiteX1588" fmla="*/ 4552653 w 6569477"/>
              <a:gd name="connsiteY1588" fmla="*/ 6306643 h 6858000"/>
              <a:gd name="connsiteX1589" fmla="*/ 4544217 w 6569477"/>
              <a:gd name="connsiteY1589" fmla="*/ 6315080 h 6858000"/>
              <a:gd name="connsiteX1590" fmla="*/ 4527347 w 6569477"/>
              <a:gd name="connsiteY1590" fmla="*/ 6340384 h 6858000"/>
              <a:gd name="connsiteX1591" fmla="*/ 4527349 w 6569477"/>
              <a:gd name="connsiteY1591" fmla="*/ 6357257 h 6858000"/>
              <a:gd name="connsiteX1592" fmla="*/ 4544216 w 6569477"/>
              <a:gd name="connsiteY1592" fmla="*/ 6323514 h 6858000"/>
              <a:gd name="connsiteX1593" fmla="*/ 4552655 w 6569477"/>
              <a:gd name="connsiteY1593" fmla="*/ 6323514 h 6858000"/>
              <a:gd name="connsiteX1594" fmla="*/ 4552653 w 6569477"/>
              <a:gd name="connsiteY1594" fmla="*/ 6331950 h 6858000"/>
              <a:gd name="connsiteX1595" fmla="*/ 4561089 w 6569477"/>
              <a:gd name="connsiteY1595" fmla="*/ 6323512 h 6858000"/>
              <a:gd name="connsiteX1596" fmla="*/ 4561090 w 6569477"/>
              <a:gd name="connsiteY1596" fmla="*/ 6315079 h 6858000"/>
              <a:gd name="connsiteX1597" fmla="*/ 4569526 w 6569477"/>
              <a:gd name="connsiteY1597" fmla="*/ 6306641 h 6858000"/>
              <a:gd name="connsiteX1598" fmla="*/ 4586397 w 6569477"/>
              <a:gd name="connsiteY1598" fmla="*/ 6281336 h 6858000"/>
              <a:gd name="connsiteX1599" fmla="*/ 4586397 w 6569477"/>
              <a:gd name="connsiteY1599" fmla="*/ 6264464 h 6858000"/>
              <a:gd name="connsiteX1600" fmla="*/ 4603267 w 6569477"/>
              <a:gd name="connsiteY1600" fmla="*/ 6264464 h 6858000"/>
              <a:gd name="connsiteX1601" fmla="*/ 4628576 w 6569477"/>
              <a:gd name="connsiteY1601" fmla="*/ 6205416 h 6858000"/>
              <a:gd name="connsiteX1602" fmla="*/ 4696061 w 6569477"/>
              <a:gd name="connsiteY1602" fmla="*/ 6104186 h 6858000"/>
              <a:gd name="connsiteX1603" fmla="*/ 4687626 w 6569477"/>
              <a:gd name="connsiteY1603" fmla="*/ 6104185 h 6858000"/>
              <a:gd name="connsiteX1604" fmla="*/ 4704496 w 6569477"/>
              <a:gd name="connsiteY1604" fmla="*/ 6087316 h 6858000"/>
              <a:gd name="connsiteX1605" fmla="*/ 4704497 w 6569477"/>
              <a:gd name="connsiteY1605" fmla="*/ 6070444 h 6858000"/>
              <a:gd name="connsiteX1606" fmla="*/ 4712933 w 6569477"/>
              <a:gd name="connsiteY1606" fmla="*/ 6070444 h 6858000"/>
              <a:gd name="connsiteX1607" fmla="*/ 4729804 w 6569477"/>
              <a:gd name="connsiteY1607" fmla="*/ 6053573 h 6858000"/>
              <a:gd name="connsiteX1608" fmla="*/ 4770138 w 6569477"/>
              <a:gd name="connsiteY1608" fmla="*/ 5956299 h 6858000"/>
              <a:gd name="connsiteX1609" fmla="*/ 4783304 w 6569477"/>
              <a:gd name="connsiteY1609" fmla="*/ 5941648 h 6858000"/>
              <a:gd name="connsiteX1610" fmla="*/ 4783581 w 6569477"/>
              <a:gd name="connsiteY1610" fmla="*/ 5941799 h 6858000"/>
              <a:gd name="connsiteX1611" fmla="*/ 4788853 w 6569477"/>
              <a:gd name="connsiteY1611" fmla="*/ 5935473 h 6858000"/>
              <a:gd name="connsiteX1612" fmla="*/ 4783304 w 6569477"/>
              <a:gd name="connsiteY1612" fmla="*/ 5941648 h 6858000"/>
              <a:gd name="connsiteX1613" fmla="*/ 4771983 w 6569477"/>
              <a:gd name="connsiteY1613" fmla="*/ 5935471 h 6858000"/>
              <a:gd name="connsiteX1614" fmla="*/ 4873212 w 6569477"/>
              <a:gd name="connsiteY1614" fmla="*/ 5749889 h 6858000"/>
              <a:gd name="connsiteX1615" fmla="*/ 4949133 w 6569477"/>
              <a:gd name="connsiteY1615" fmla="*/ 5598046 h 6858000"/>
              <a:gd name="connsiteX1616" fmla="*/ 4957571 w 6569477"/>
              <a:gd name="connsiteY1616" fmla="*/ 5598047 h 6858000"/>
              <a:gd name="connsiteX1617" fmla="*/ 5008183 w 6569477"/>
              <a:gd name="connsiteY1617" fmla="*/ 5496818 h 6858000"/>
              <a:gd name="connsiteX1618" fmla="*/ 5008182 w 6569477"/>
              <a:gd name="connsiteY1618" fmla="*/ 5522123 h 6858000"/>
              <a:gd name="connsiteX1619" fmla="*/ 4999747 w 6569477"/>
              <a:gd name="connsiteY1619" fmla="*/ 5488384 h 6858000"/>
              <a:gd name="connsiteX1620" fmla="*/ 5067232 w 6569477"/>
              <a:gd name="connsiteY1620" fmla="*/ 5378718 h 6858000"/>
              <a:gd name="connsiteX1621" fmla="*/ 5075669 w 6569477"/>
              <a:gd name="connsiteY1621" fmla="*/ 5370283 h 6858000"/>
              <a:gd name="connsiteX1622" fmla="*/ 5075669 w 6569477"/>
              <a:gd name="connsiteY1622" fmla="*/ 5361848 h 6858000"/>
              <a:gd name="connsiteX1623" fmla="*/ 5067234 w 6569477"/>
              <a:gd name="connsiteY1623" fmla="*/ 5361848 h 6858000"/>
              <a:gd name="connsiteX1624" fmla="*/ 5075669 w 6569477"/>
              <a:gd name="connsiteY1624" fmla="*/ 5344976 h 6858000"/>
              <a:gd name="connsiteX1625" fmla="*/ 5075671 w 6569477"/>
              <a:gd name="connsiteY1625" fmla="*/ 5353411 h 6858000"/>
              <a:gd name="connsiteX1626" fmla="*/ 5084105 w 6569477"/>
              <a:gd name="connsiteY1626" fmla="*/ 5353411 h 6858000"/>
              <a:gd name="connsiteX1627" fmla="*/ 5084105 w 6569477"/>
              <a:gd name="connsiteY1627" fmla="*/ 5336541 h 6858000"/>
              <a:gd name="connsiteX1628" fmla="*/ 5092541 w 6569477"/>
              <a:gd name="connsiteY1628" fmla="*/ 5328103 h 6858000"/>
              <a:gd name="connsiteX1629" fmla="*/ 5092541 w 6569477"/>
              <a:gd name="connsiteY1629" fmla="*/ 5302798 h 6858000"/>
              <a:gd name="connsiteX1630" fmla="*/ 5100978 w 6569477"/>
              <a:gd name="connsiteY1630" fmla="*/ 5285927 h 6858000"/>
              <a:gd name="connsiteX1631" fmla="*/ 5092541 w 6569477"/>
              <a:gd name="connsiteY1631" fmla="*/ 5294363 h 6858000"/>
              <a:gd name="connsiteX1632" fmla="*/ 5084105 w 6569477"/>
              <a:gd name="connsiteY1632" fmla="*/ 5302796 h 6858000"/>
              <a:gd name="connsiteX1633" fmla="*/ 5084105 w 6569477"/>
              <a:gd name="connsiteY1633" fmla="*/ 5285927 h 6858000"/>
              <a:gd name="connsiteX1634" fmla="*/ 5109412 w 6569477"/>
              <a:gd name="connsiteY1634" fmla="*/ 5235313 h 6858000"/>
              <a:gd name="connsiteX1635" fmla="*/ 5151589 w 6569477"/>
              <a:gd name="connsiteY1635" fmla="*/ 5142520 h 6858000"/>
              <a:gd name="connsiteX1636" fmla="*/ 5160025 w 6569477"/>
              <a:gd name="connsiteY1636" fmla="*/ 5134084 h 6858000"/>
              <a:gd name="connsiteX1637" fmla="*/ 5160025 w 6569477"/>
              <a:gd name="connsiteY1637" fmla="*/ 5125649 h 6858000"/>
              <a:gd name="connsiteX1638" fmla="*/ 5176898 w 6569477"/>
              <a:gd name="connsiteY1638" fmla="*/ 5083470 h 6858000"/>
              <a:gd name="connsiteX1639" fmla="*/ 5185333 w 6569477"/>
              <a:gd name="connsiteY1639" fmla="*/ 5049729 h 6858000"/>
              <a:gd name="connsiteX1640" fmla="*/ 5219076 w 6569477"/>
              <a:gd name="connsiteY1640" fmla="*/ 4990679 h 6858000"/>
              <a:gd name="connsiteX1641" fmla="*/ 5227514 w 6569477"/>
              <a:gd name="connsiteY1641" fmla="*/ 4990679 h 6858000"/>
              <a:gd name="connsiteX1642" fmla="*/ 5227511 w 6569477"/>
              <a:gd name="connsiteY1642" fmla="*/ 4973806 h 6858000"/>
              <a:gd name="connsiteX1643" fmla="*/ 5227512 w 6569477"/>
              <a:gd name="connsiteY1643" fmla="*/ 4965372 h 6858000"/>
              <a:gd name="connsiteX1644" fmla="*/ 5219077 w 6569477"/>
              <a:gd name="connsiteY1644" fmla="*/ 4973806 h 6858000"/>
              <a:gd name="connsiteX1645" fmla="*/ 5244383 w 6569477"/>
              <a:gd name="connsiteY1645" fmla="*/ 4914756 h 6858000"/>
              <a:gd name="connsiteX1646" fmla="*/ 5252819 w 6569477"/>
              <a:gd name="connsiteY1646" fmla="*/ 4906320 h 6858000"/>
              <a:gd name="connsiteX1647" fmla="*/ 5252821 w 6569477"/>
              <a:gd name="connsiteY1647" fmla="*/ 4897886 h 6858000"/>
              <a:gd name="connsiteX1648" fmla="*/ 5269691 w 6569477"/>
              <a:gd name="connsiteY1648" fmla="*/ 4838836 h 6858000"/>
              <a:gd name="connsiteX1649" fmla="*/ 5269691 w 6569477"/>
              <a:gd name="connsiteY1649" fmla="*/ 4847272 h 6858000"/>
              <a:gd name="connsiteX1650" fmla="*/ 5269693 w 6569477"/>
              <a:gd name="connsiteY1650" fmla="*/ 4872579 h 6858000"/>
              <a:gd name="connsiteX1651" fmla="*/ 5278126 w 6569477"/>
              <a:gd name="connsiteY1651" fmla="*/ 4855707 h 6858000"/>
              <a:gd name="connsiteX1652" fmla="*/ 5286562 w 6569477"/>
              <a:gd name="connsiteY1652" fmla="*/ 4847272 h 6858000"/>
              <a:gd name="connsiteX1653" fmla="*/ 5278125 w 6569477"/>
              <a:gd name="connsiteY1653" fmla="*/ 4881015 h 6858000"/>
              <a:gd name="connsiteX1654" fmla="*/ 5294998 w 6569477"/>
              <a:gd name="connsiteY1654" fmla="*/ 4889450 h 6858000"/>
              <a:gd name="connsiteX1655" fmla="*/ 5320304 w 6569477"/>
              <a:gd name="connsiteY1655" fmla="*/ 4830400 h 6858000"/>
              <a:gd name="connsiteX1656" fmla="*/ 5328741 w 6569477"/>
              <a:gd name="connsiteY1656" fmla="*/ 4821963 h 6858000"/>
              <a:gd name="connsiteX1657" fmla="*/ 5328741 w 6569477"/>
              <a:gd name="connsiteY1657" fmla="*/ 4813530 h 6858000"/>
              <a:gd name="connsiteX1658" fmla="*/ 5328741 w 6569477"/>
              <a:gd name="connsiteY1658" fmla="*/ 4805093 h 6858000"/>
              <a:gd name="connsiteX1659" fmla="*/ 5320305 w 6569477"/>
              <a:gd name="connsiteY1659" fmla="*/ 4813527 h 6858000"/>
              <a:gd name="connsiteX1660" fmla="*/ 5320305 w 6569477"/>
              <a:gd name="connsiteY1660" fmla="*/ 4788222 h 6858000"/>
              <a:gd name="connsiteX1661" fmla="*/ 5311868 w 6569477"/>
              <a:gd name="connsiteY1661" fmla="*/ 4779784 h 6858000"/>
              <a:gd name="connsiteX1662" fmla="*/ 5294998 w 6569477"/>
              <a:gd name="connsiteY1662" fmla="*/ 4821963 h 6858000"/>
              <a:gd name="connsiteX1663" fmla="*/ 5294998 w 6569477"/>
              <a:gd name="connsiteY1663" fmla="*/ 4813529 h 6858000"/>
              <a:gd name="connsiteX1664" fmla="*/ 5286562 w 6569477"/>
              <a:gd name="connsiteY1664" fmla="*/ 4796658 h 6858000"/>
              <a:gd name="connsiteX1665" fmla="*/ 5279291 w 6569477"/>
              <a:gd name="connsiteY1665" fmla="*/ 4811201 h 6858000"/>
              <a:gd name="connsiteX1666" fmla="*/ 5280235 w 6569477"/>
              <a:gd name="connsiteY1666" fmla="*/ 4795603 h 6858000"/>
              <a:gd name="connsiteX1667" fmla="*/ 5294997 w 6569477"/>
              <a:gd name="connsiteY1667" fmla="*/ 4754479 h 6858000"/>
              <a:gd name="connsiteX1668" fmla="*/ 5269690 w 6569477"/>
              <a:gd name="connsiteY1668" fmla="*/ 4729170 h 6858000"/>
              <a:gd name="connsiteX1669" fmla="*/ 5278128 w 6569477"/>
              <a:gd name="connsiteY1669" fmla="*/ 4737607 h 6858000"/>
              <a:gd name="connsiteX1670" fmla="*/ 5286561 w 6569477"/>
              <a:gd name="connsiteY1670" fmla="*/ 4737608 h 6858000"/>
              <a:gd name="connsiteX1671" fmla="*/ 5294998 w 6569477"/>
              <a:gd name="connsiteY1671" fmla="*/ 4737608 h 6858000"/>
              <a:gd name="connsiteX1672" fmla="*/ 5294999 w 6569477"/>
              <a:gd name="connsiteY1672" fmla="*/ 4720736 h 6858000"/>
              <a:gd name="connsiteX1673" fmla="*/ 5295000 w 6569477"/>
              <a:gd name="connsiteY1673" fmla="*/ 4712301 h 6858000"/>
              <a:gd name="connsiteX1674" fmla="*/ 5311869 w 6569477"/>
              <a:gd name="connsiteY1674" fmla="*/ 4695429 h 6858000"/>
              <a:gd name="connsiteX1675" fmla="*/ 5311869 w 6569477"/>
              <a:gd name="connsiteY1675" fmla="*/ 4712299 h 6858000"/>
              <a:gd name="connsiteX1676" fmla="*/ 5320307 w 6569477"/>
              <a:gd name="connsiteY1676" fmla="*/ 4712301 h 6858000"/>
              <a:gd name="connsiteX1677" fmla="*/ 5328740 w 6569477"/>
              <a:gd name="connsiteY1677" fmla="*/ 4695429 h 6858000"/>
              <a:gd name="connsiteX1678" fmla="*/ 5328740 w 6569477"/>
              <a:gd name="connsiteY1678" fmla="*/ 4678557 h 6858000"/>
              <a:gd name="connsiteX1679" fmla="*/ 5311871 w 6569477"/>
              <a:gd name="connsiteY1679" fmla="*/ 4661688 h 6858000"/>
              <a:gd name="connsiteX1680" fmla="*/ 5303433 w 6569477"/>
              <a:gd name="connsiteY1680" fmla="*/ 4653252 h 6858000"/>
              <a:gd name="connsiteX1681" fmla="*/ 5294998 w 6569477"/>
              <a:gd name="connsiteY1681" fmla="*/ 4661688 h 6858000"/>
              <a:gd name="connsiteX1682" fmla="*/ 5303432 w 6569477"/>
              <a:gd name="connsiteY1682" fmla="*/ 4619508 h 6858000"/>
              <a:gd name="connsiteX1683" fmla="*/ 5303432 w 6569477"/>
              <a:gd name="connsiteY1683" fmla="*/ 4644816 h 6858000"/>
              <a:gd name="connsiteX1684" fmla="*/ 5320305 w 6569477"/>
              <a:gd name="connsiteY1684" fmla="*/ 4611072 h 6858000"/>
              <a:gd name="connsiteX1685" fmla="*/ 5328743 w 6569477"/>
              <a:gd name="connsiteY1685" fmla="*/ 4611070 h 6858000"/>
              <a:gd name="connsiteX1686" fmla="*/ 5328741 w 6569477"/>
              <a:gd name="connsiteY1686" fmla="*/ 4602637 h 6858000"/>
              <a:gd name="connsiteX1687" fmla="*/ 5328741 w 6569477"/>
              <a:gd name="connsiteY1687" fmla="*/ 4594202 h 6858000"/>
              <a:gd name="connsiteX1688" fmla="*/ 5320304 w 6569477"/>
              <a:gd name="connsiteY1688" fmla="*/ 4594202 h 6858000"/>
              <a:gd name="connsiteX1689" fmla="*/ 5337175 w 6569477"/>
              <a:gd name="connsiteY1689" fmla="*/ 4577331 h 6858000"/>
              <a:gd name="connsiteX1690" fmla="*/ 5337175 w 6569477"/>
              <a:gd name="connsiteY1690" fmla="*/ 4526717 h 6858000"/>
              <a:gd name="connsiteX1691" fmla="*/ 5337176 w 6569477"/>
              <a:gd name="connsiteY1691" fmla="*/ 4543586 h 6858000"/>
              <a:gd name="connsiteX1692" fmla="*/ 5354048 w 6569477"/>
              <a:gd name="connsiteY1692" fmla="*/ 4492974 h 6858000"/>
              <a:gd name="connsiteX1693" fmla="*/ 5362484 w 6569477"/>
              <a:gd name="connsiteY1693" fmla="*/ 4501408 h 6858000"/>
              <a:gd name="connsiteX1694" fmla="*/ 5362484 w 6569477"/>
              <a:gd name="connsiteY1694" fmla="*/ 4492972 h 6858000"/>
              <a:gd name="connsiteX1695" fmla="*/ 5370918 w 6569477"/>
              <a:gd name="connsiteY1695" fmla="*/ 4492974 h 6858000"/>
              <a:gd name="connsiteX1696" fmla="*/ 5379355 w 6569477"/>
              <a:gd name="connsiteY1696" fmla="*/ 4501407 h 6858000"/>
              <a:gd name="connsiteX1697" fmla="*/ 5362484 w 6569477"/>
              <a:gd name="connsiteY1697" fmla="*/ 4577331 h 6858000"/>
              <a:gd name="connsiteX1698" fmla="*/ 5354048 w 6569477"/>
              <a:gd name="connsiteY1698" fmla="*/ 4577331 h 6858000"/>
              <a:gd name="connsiteX1699" fmla="*/ 5345612 w 6569477"/>
              <a:gd name="connsiteY1699" fmla="*/ 4611072 h 6858000"/>
              <a:gd name="connsiteX1700" fmla="*/ 5362483 w 6569477"/>
              <a:gd name="connsiteY1700" fmla="*/ 4585763 h 6858000"/>
              <a:gd name="connsiteX1701" fmla="*/ 5354047 w 6569477"/>
              <a:gd name="connsiteY1701" fmla="*/ 4627944 h 6858000"/>
              <a:gd name="connsiteX1702" fmla="*/ 5345611 w 6569477"/>
              <a:gd name="connsiteY1702" fmla="*/ 4636382 h 6858000"/>
              <a:gd name="connsiteX1703" fmla="*/ 5345612 w 6569477"/>
              <a:gd name="connsiteY1703" fmla="*/ 4644813 h 6858000"/>
              <a:gd name="connsiteX1704" fmla="*/ 5354047 w 6569477"/>
              <a:gd name="connsiteY1704" fmla="*/ 4653250 h 6858000"/>
              <a:gd name="connsiteX1705" fmla="*/ 5362483 w 6569477"/>
              <a:gd name="connsiteY1705" fmla="*/ 4644815 h 6858000"/>
              <a:gd name="connsiteX1706" fmla="*/ 5370919 w 6569477"/>
              <a:gd name="connsiteY1706" fmla="*/ 4627945 h 6858000"/>
              <a:gd name="connsiteX1707" fmla="*/ 5370919 w 6569477"/>
              <a:gd name="connsiteY1707" fmla="*/ 4619508 h 6858000"/>
              <a:gd name="connsiteX1708" fmla="*/ 5362483 w 6569477"/>
              <a:gd name="connsiteY1708" fmla="*/ 4619508 h 6858000"/>
              <a:gd name="connsiteX1709" fmla="*/ 5387791 w 6569477"/>
              <a:gd name="connsiteY1709" fmla="*/ 4501408 h 6858000"/>
              <a:gd name="connsiteX1710" fmla="*/ 5396225 w 6569477"/>
              <a:gd name="connsiteY1710" fmla="*/ 4492972 h 6858000"/>
              <a:gd name="connsiteX1711" fmla="*/ 5396224 w 6569477"/>
              <a:gd name="connsiteY1711" fmla="*/ 4484538 h 6858000"/>
              <a:gd name="connsiteX1712" fmla="*/ 5396225 w 6569477"/>
              <a:gd name="connsiteY1712" fmla="*/ 4476102 h 6858000"/>
              <a:gd name="connsiteX1713" fmla="*/ 5413098 w 6569477"/>
              <a:gd name="connsiteY1713" fmla="*/ 4425488 h 6858000"/>
              <a:gd name="connsiteX1714" fmla="*/ 5404662 w 6569477"/>
              <a:gd name="connsiteY1714" fmla="*/ 4425486 h 6858000"/>
              <a:gd name="connsiteX1715" fmla="*/ 5413098 w 6569477"/>
              <a:gd name="connsiteY1715" fmla="*/ 4417053 h 6858000"/>
              <a:gd name="connsiteX1716" fmla="*/ 5421533 w 6569477"/>
              <a:gd name="connsiteY1716" fmla="*/ 4400179 h 6858000"/>
              <a:gd name="connsiteX1717" fmla="*/ 5413097 w 6569477"/>
              <a:gd name="connsiteY1717" fmla="*/ 4391743 h 6858000"/>
              <a:gd name="connsiteX1718" fmla="*/ 5421797 w 6569477"/>
              <a:gd name="connsiteY1718" fmla="*/ 4335463 h 6858000"/>
              <a:gd name="connsiteX1719" fmla="*/ 5430069 w 6569477"/>
              <a:gd name="connsiteY1719" fmla="*/ 4298454 h 6858000"/>
              <a:gd name="connsiteX1720" fmla="*/ 5422231 w 6569477"/>
              <a:gd name="connsiteY1720" fmla="*/ 4304885 h 6858000"/>
              <a:gd name="connsiteX1721" fmla="*/ 5412724 w 6569477"/>
              <a:gd name="connsiteY1721" fmla="*/ 4318695 h 6858000"/>
              <a:gd name="connsiteX1722" fmla="*/ 5410571 w 6569477"/>
              <a:gd name="connsiteY1722" fmla="*/ 4307033 h 6858000"/>
              <a:gd name="connsiteX1723" fmla="*/ 5411613 w 6569477"/>
              <a:gd name="connsiteY1723" fmla="*/ 4299607 h 6858000"/>
              <a:gd name="connsiteX1724" fmla="*/ 5410500 w 6569477"/>
              <a:gd name="connsiteY1724" fmla="*/ 4280519 h 6858000"/>
              <a:gd name="connsiteX1725" fmla="*/ 5417926 w 6569477"/>
              <a:gd name="connsiteY1725" fmla="*/ 4281562 h 6858000"/>
              <a:gd name="connsiteX1726" fmla="*/ 5423199 w 6569477"/>
              <a:gd name="connsiteY1726" fmla="*/ 4270944 h 6858000"/>
              <a:gd name="connsiteX1727" fmla="*/ 5425352 w 6569477"/>
              <a:gd name="connsiteY1727" fmla="*/ 4282606 h 6858000"/>
              <a:gd name="connsiteX1728" fmla="*/ 5424312 w 6569477"/>
              <a:gd name="connsiteY1728" fmla="*/ 4290032 h 6858000"/>
              <a:gd name="connsiteX1729" fmla="*/ 5435055 w 6569477"/>
              <a:gd name="connsiteY1729" fmla="*/ 4267818 h 6858000"/>
              <a:gd name="connsiteX1730" fmla="*/ 5436591 w 6569477"/>
              <a:gd name="connsiteY1730" fmla="*/ 4263308 h 6858000"/>
              <a:gd name="connsiteX1731" fmla="*/ 5439195 w 6569477"/>
              <a:gd name="connsiteY1731" fmla="*/ 4248207 h 6858000"/>
              <a:gd name="connsiteX1732" fmla="*/ 5438405 w 6569477"/>
              <a:gd name="connsiteY1732" fmla="*/ 4206160 h 6858000"/>
              <a:gd name="connsiteX1733" fmla="*/ 5446841 w 6569477"/>
              <a:gd name="connsiteY1733" fmla="*/ 4189290 h 6858000"/>
              <a:gd name="connsiteX1734" fmla="*/ 5446841 w 6569477"/>
              <a:gd name="connsiteY1734" fmla="*/ 4180852 h 6858000"/>
              <a:gd name="connsiteX1735" fmla="*/ 5438404 w 6569477"/>
              <a:gd name="connsiteY1735" fmla="*/ 4180854 h 6858000"/>
              <a:gd name="connsiteX1736" fmla="*/ 5455276 w 6569477"/>
              <a:gd name="connsiteY1736" fmla="*/ 4130240 h 6858000"/>
              <a:gd name="connsiteX1737" fmla="*/ 5455276 w 6569477"/>
              <a:gd name="connsiteY1737" fmla="*/ 4121804 h 6858000"/>
              <a:gd name="connsiteX1738" fmla="*/ 5455276 w 6569477"/>
              <a:gd name="connsiteY1738" fmla="*/ 4104933 h 6858000"/>
              <a:gd name="connsiteX1739" fmla="*/ 5455276 w 6569477"/>
              <a:gd name="connsiteY1739" fmla="*/ 4096497 h 6858000"/>
              <a:gd name="connsiteX1740" fmla="*/ 5463712 w 6569477"/>
              <a:gd name="connsiteY1740" fmla="*/ 4088062 h 6858000"/>
              <a:gd name="connsiteX1741" fmla="*/ 5463710 w 6569477"/>
              <a:gd name="connsiteY1741" fmla="*/ 4079626 h 6858000"/>
              <a:gd name="connsiteX1742" fmla="*/ 5463711 w 6569477"/>
              <a:gd name="connsiteY1742" fmla="*/ 4029012 h 6858000"/>
              <a:gd name="connsiteX1743" fmla="*/ 5463712 w 6569477"/>
              <a:gd name="connsiteY1743" fmla="*/ 4020574 h 6858000"/>
              <a:gd name="connsiteX1744" fmla="*/ 5463712 w 6569477"/>
              <a:gd name="connsiteY1744" fmla="*/ 4003705 h 6858000"/>
              <a:gd name="connsiteX1745" fmla="*/ 5463712 w 6569477"/>
              <a:gd name="connsiteY1745" fmla="*/ 3995269 h 6858000"/>
              <a:gd name="connsiteX1746" fmla="*/ 5463711 w 6569477"/>
              <a:gd name="connsiteY1746" fmla="*/ 3936219 h 6858000"/>
              <a:gd name="connsiteX1747" fmla="*/ 5480582 w 6569477"/>
              <a:gd name="connsiteY1747" fmla="*/ 3902476 h 6858000"/>
              <a:gd name="connsiteX1748" fmla="*/ 5489019 w 6569477"/>
              <a:gd name="connsiteY1748" fmla="*/ 3894042 h 6858000"/>
              <a:gd name="connsiteX1749" fmla="*/ 5489019 w 6569477"/>
              <a:gd name="connsiteY1749" fmla="*/ 3885606 h 6858000"/>
              <a:gd name="connsiteX1750" fmla="*/ 5480583 w 6569477"/>
              <a:gd name="connsiteY1750" fmla="*/ 3885606 h 6858000"/>
              <a:gd name="connsiteX1751" fmla="*/ 5480584 w 6569477"/>
              <a:gd name="connsiteY1751" fmla="*/ 3894040 h 6858000"/>
              <a:gd name="connsiteX1752" fmla="*/ 5472148 w 6569477"/>
              <a:gd name="connsiteY1752" fmla="*/ 3860298 h 6858000"/>
              <a:gd name="connsiteX1753" fmla="*/ 5489019 w 6569477"/>
              <a:gd name="connsiteY1753" fmla="*/ 3860299 h 6858000"/>
              <a:gd name="connsiteX1754" fmla="*/ 5496941 w 6569477"/>
              <a:gd name="connsiteY1754" fmla="*/ 3868220 h 6858000"/>
              <a:gd name="connsiteX1755" fmla="*/ 5493896 w 6569477"/>
              <a:gd name="connsiteY1755" fmla="*/ 3915262 h 6858000"/>
              <a:gd name="connsiteX1756" fmla="*/ 5497452 w 6569477"/>
              <a:gd name="connsiteY1756" fmla="*/ 4037447 h 6858000"/>
              <a:gd name="connsiteX1757" fmla="*/ 5489016 w 6569477"/>
              <a:gd name="connsiteY1757" fmla="*/ 4045883 h 6858000"/>
              <a:gd name="connsiteX1758" fmla="*/ 5489019 w 6569477"/>
              <a:gd name="connsiteY1758" fmla="*/ 4054319 h 6858000"/>
              <a:gd name="connsiteX1759" fmla="*/ 5489386 w 6569477"/>
              <a:gd name="connsiteY1759" fmla="*/ 4063858 h 6858000"/>
              <a:gd name="connsiteX1760" fmla="*/ 5490041 w 6569477"/>
              <a:gd name="connsiteY1760" fmla="*/ 4061970 h 6858000"/>
              <a:gd name="connsiteX1761" fmla="*/ 5508475 w 6569477"/>
              <a:gd name="connsiteY1761" fmla="*/ 4040599 h 6858000"/>
              <a:gd name="connsiteX1762" fmla="*/ 5508331 w 6569477"/>
              <a:gd name="connsiteY1762" fmla="*/ 3987570 h 6858000"/>
              <a:gd name="connsiteX1763" fmla="*/ 5535669 w 6569477"/>
              <a:gd name="connsiteY1763" fmla="*/ 3900538 h 6858000"/>
              <a:gd name="connsiteX1764" fmla="*/ 5551347 w 6569477"/>
              <a:gd name="connsiteY1764" fmla="*/ 3815654 h 6858000"/>
              <a:gd name="connsiteX1765" fmla="*/ 5567239 w 6569477"/>
              <a:gd name="connsiteY1765" fmla="*/ 3810315 h 6858000"/>
              <a:gd name="connsiteX1766" fmla="*/ 5597339 w 6569477"/>
              <a:gd name="connsiteY1766" fmla="*/ 3568431 h 6858000"/>
              <a:gd name="connsiteX1767" fmla="*/ 5580406 w 6569477"/>
              <a:gd name="connsiteY1767" fmla="*/ 3581198 h 6858000"/>
              <a:gd name="connsiteX1768" fmla="*/ 5623492 w 6569477"/>
              <a:gd name="connsiteY1768" fmla="*/ 3435797 h 6858000"/>
              <a:gd name="connsiteX1769" fmla="*/ 5627870 w 6569477"/>
              <a:gd name="connsiteY1769" fmla="*/ 3485634 h 6858000"/>
              <a:gd name="connsiteX1770" fmla="*/ 5628909 w 6569477"/>
              <a:gd name="connsiteY1770" fmla="*/ 3478208 h 6858000"/>
              <a:gd name="connsiteX1771" fmla="*/ 5633142 w 6569477"/>
              <a:gd name="connsiteY1771" fmla="*/ 3475016 h 6858000"/>
              <a:gd name="connsiteX1772" fmla="*/ 5631062 w 6569477"/>
              <a:gd name="connsiteY1772" fmla="*/ 3489870 h 6858000"/>
              <a:gd name="connsiteX1773" fmla="*/ 5634255 w 6569477"/>
              <a:gd name="connsiteY1773" fmla="*/ 3494104 h 6858000"/>
              <a:gd name="connsiteX1774" fmla="*/ 5630021 w 6569477"/>
              <a:gd name="connsiteY1774" fmla="*/ 3497296 h 6858000"/>
              <a:gd name="connsiteX1775" fmla="*/ 5608173 w 6569477"/>
              <a:gd name="connsiteY1775" fmla="*/ 3653253 h 6858000"/>
              <a:gd name="connsiteX1776" fmla="*/ 5592710 w 6569477"/>
              <a:gd name="connsiteY1776" fmla="*/ 3817680 h 6858000"/>
              <a:gd name="connsiteX1777" fmla="*/ 5581051 w 6569477"/>
              <a:gd name="connsiteY1777" fmla="*/ 3819828 h 6858000"/>
              <a:gd name="connsiteX1778" fmla="*/ 5575920 w 6569477"/>
              <a:gd name="connsiteY1778" fmla="*/ 3883475 h 6858000"/>
              <a:gd name="connsiteX1779" fmla="*/ 5563598 w 6569477"/>
              <a:gd name="connsiteY1779" fmla="*/ 3934280 h 6858000"/>
              <a:gd name="connsiteX1780" fmla="*/ 5562972 w 6569477"/>
              <a:gd name="connsiteY1780" fmla="*/ 3937349 h 6858000"/>
              <a:gd name="connsiteX1781" fmla="*/ 5571794 w 6569477"/>
              <a:gd name="connsiteY1781" fmla="*/ 3923038 h 6858000"/>
              <a:gd name="connsiteX1782" fmla="*/ 5623989 w 6569477"/>
              <a:gd name="connsiteY1782" fmla="*/ 3775941 h 6858000"/>
              <a:gd name="connsiteX1783" fmla="*/ 5632426 w 6569477"/>
              <a:gd name="connsiteY1783" fmla="*/ 3767506 h 6858000"/>
              <a:gd name="connsiteX1784" fmla="*/ 5640861 w 6569477"/>
              <a:gd name="connsiteY1784" fmla="*/ 3759071 h 6858000"/>
              <a:gd name="connsiteX1785" fmla="*/ 5649298 w 6569477"/>
              <a:gd name="connsiteY1785" fmla="*/ 3767505 h 6858000"/>
              <a:gd name="connsiteX1786" fmla="*/ 5649298 w 6569477"/>
              <a:gd name="connsiteY1786" fmla="*/ 3742197 h 6858000"/>
              <a:gd name="connsiteX1787" fmla="*/ 5683041 w 6569477"/>
              <a:gd name="connsiteY1787" fmla="*/ 3581921 h 6858000"/>
              <a:gd name="connsiteX1788" fmla="*/ 5691475 w 6569477"/>
              <a:gd name="connsiteY1788" fmla="*/ 3598792 h 6858000"/>
              <a:gd name="connsiteX1789" fmla="*/ 5732996 w 6569477"/>
              <a:gd name="connsiteY1789" fmla="*/ 3493610 h 6858000"/>
              <a:gd name="connsiteX1790" fmla="*/ 5733449 w 6569477"/>
              <a:gd name="connsiteY1790" fmla="*/ 3493806 h 6858000"/>
              <a:gd name="connsiteX1791" fmla="*/ 5734014 w 6569477"/>
              <a:gd name="connsiteY1791" fmla="*/ 3473633 h 6858000"/>
              <a:gd name="connsiteX1792" fmla="*/ 5730509 w 6569477"/>
              <a:gd name="connsiteY1792" fmla="*/ 3460815 h 6858000"/>
              <a:gd name="connsiteX1793" fmla="*/ 5743964 w 6569477"/>
              <a:gd name="connsiteY1793" fmla="*/ 3328941 h 6858000"/>
              <a:gd name="connsiteX1794" fmla="*/ 5761038 w 6569477"/>
              <a:gd name="connsiteY1794" fmla="*/ 3286983 h 6858000"/>
              <a:gd name="connsiteX1795" fmla="*/ 5751435 w 6569477"/>
              <a:gd name="connsiteY1795" fmla="*/ 3234831 h 6858000"/>
              <a:gd name="connsiteX1796" fmla="*/ 5762802 w 6569477"/>
              <a:gd name="connsiteY1796" fmla="*/ 3144319 h 6858000"/>
              <a:gd name="connsiteX1797" fmla="*/ 5763082 w 6569477"/>
              <a:gd name="connsiteY1797" fmla="*/ 3058000 h 6858000"/>
              <a:gd name="connsiteX1798" fmla="*/ 5777766 w 6569477"/>
              <a:gd name="connsiteY1798" fmla="*/ 3049910 h 6858000"/>
              <a:gd name="connsiteX1799" fmla="*/ 5764220 w 6569477"/>
              <a:gd name="connsiteY1799" fmla="*/ 2806537 h 6858000"/>
              <a:gd name="connsiteX1800" fmla="*/ 5759877 w 6569477"/>
              <a:gd name="connsiteY1800" fmla="*/ 2815776 h 6858000"/>
              <a:gd name="connsiteX1801" fmla="*/ 5758962 w 6569477"/>
              <a:gd name="connsiteY1801" fmla="*/ 2839583 h 6858000"/>
              <a:gd name="connsiteX1802" fmla="*/ 5750526 w 6569477"/>
              <a:gd name="connsiteY1802" fmla="*/ 2831148 h 6858000"/>
              <a:gd name="connsiteX1803" fmla="*/ 5750526 w 6569477"/>
              <a:gd name="connsiteY1803" fmla="*/ 2822713 h 6858000"/>
              <a:gd name="connsiteX1804" fmla="*/ 5750526 w 6569477"/>
              <a:gd name="connsiteY1804" fmla="*/ 2822277 h 6858000"/>
              <a:gd name="connsiteX1805" fmla="*/ 5749837 w 6569477"/>
              <a:gd name="connsiteY1805" fmla="*/ 2822120 h 6858000"/>
              <a:gd name="connsiteX1806" fmla="*/ 5747894 w 6569477"/>
              <a:gd name="connsiteY1806" fmla="*/ 2797782 h 6858000"/>
              <a:gd name="connsiteX1807" fmla="*/ 5743144 w 6569477"/>
              <a:gd name="connsiteY1807" fmla="*/ 2798460 h 6858000"/>
              <a:gd name="connsiteX1808" fmla="*/ 5742091 w 6569477"/>
              <a:gd name="connsiteY1808" fmla="*/ 2805842 h 6858000"/>
              <a:gd name="connsiteX1809" fmla="*/ 5742091 w 6569477"/>
              <a:gd name="connsiteY1809" fmla="*/ 2814279 h 6858000"/>
              <a:gd name="connsiteX1810" fmla="*/ 5742090 w 6569477"/>
              <a:gd name="connsiteY1810" fmla="*/ 2822713 h 6858000"/>
              <a:gd name="connsiteX1811" fmla="*/ 5733655 w 6569477"/>
              <a:gd name="connsiteY1811" fmla="*/ 2848019 h 6858000"/>
              <a:gd name="connsiteX1812" fmla="*/ 5742090 w 6569477"/>
              <a:gd name="connsiteY1812" fmla="*/ 2856452 h 6858000"/>
              <a:gd name="connsiteX1813" fmla="*/ 5742091 w 6569477"/>
              <a:gd name="connsiteY1813" fmla="*/ 2848019 h 6858000"/>
              <a:gd name="connsiteX1814" fmla="*/ 5750526 w 6569477"/>
              <a:gd name="connsiteY1814" fmla="*/ 2839583 h 6858000"/>
              <a:gd name="connsiteX1815" fmla="*/ 5750526 w 6569477"/>
              <a:gd name="connsiteY1815" fmla="*/ 2864888 h 6858000"/>
              <a:gd name="connsiteX1816" fmla="*/ 5750525 w 6569477"/>
              <a:gd name="connsiteY1816" fmla="*/ 2873326 h 6858000"/>
              <a:gd name="connsiteX1817" fmla="*/ 5708345 w 6569477"/>
              <a:gd name="connsiteY1817" fmla="*/ 2940812 h 6858000"/>
              <a:gd name="connsiteX1818" fmla="*/ 5699912 w 6569477"/>
              <a:gd name="connsiteY1818" fmla="*/ 2839583 h 6858000"/>
              <a:gd name="connsiteX1819" fmla="*/ 5689894 w 6569477"/>
              <a:gd name="connsiteY1819" fmla="*/ 2840110 h 6858000"/>
              <a:gd name="connsiteX1820" fmla="*/ 5683185 w 6569477"/>
              <a:gd name="connsiteY1820" fmla="*/ 2849917 h 6858000"/>
              <a:gd name="connsiteX1821" fmla="*/ 5682885 w 6569477"/>
              <a:gd name="connsiteY1821" fmla="*/ 2853046 h 6858000"/>
              <a:gd name="connsiteX1822" fmla="*/ 5680651 w 6569477"/>
              <a:gd name="connsiteY1822" fmla="*/ 2856536 h 6858000"/>
              <a:gd name="connsiteX1823" fmla="*/ 5680060 w 6569477"/>
              <a:gd name="connsiteY1823" fmla="*/ 2855859 h 6858000"/>
              <a:gd name="connsiteX1824" fmla="*/ 5676293 w 6569477"/>
              <a:gd name="connsiteY1824" fmla="*/ 2863103 h 6858000"/>
              <a:gd name="connsiteX1825" fmla="*/ 5680760 w 6569477"/>
              <a:gd name="connsiteY1825" fmla="*/ 2886509 h 6858000"/>
              <a:gd name="connsiteX1826" fmla="*/ 5688352 w 6569477"/>
              <a:gd name="connsiteY1826" fmla="*/ 2910389 h 6858000"/>
              <a:gd name="connsiteX1827" fmla="*/ 5696772 w 6569477"/>
              <a:gd name="connsiteY1827" fmla="*/ 3000293 h 6858000"/>
              <a:gd name="connsiteX1828" fmla="*/ 5692141 w 6569477"/>
              <a:gd name="connsiteY1828" fmla="*/ 3081094 h 6858000"/>
              <a:gd name="connsiteX1829" fmla="*/ 5679091 w 6569477"/>
              <a:gd name="connsiteY1829" fmla="*/ 3071991 h 6858000"/>
              <a:gd name="connsiteX1830" fmla="*/ 5688029 w 6569477"/>
              <a:gd name="connsiteY1830" fmla="*/ 3207504 h 6858000"/>
              <a:gd name="connsiteX1831" fmla="*/ 5692217 w 6569477"/>
              <a:gd name="connsiteY1831" fmla="*/ 3359096 h 6858000"/>
              <a:gd name="connsiteX1832" fmla="*/ 5673101 w 6569477"/>
              <a:gd name="connsiteY1832" fmla="*/ 3358689 h 6858000"/>
              <a:gd name="connsiteX1833" fmla="*/ 5668351 w 6569477"/>
              <a:gd name="connsiteY1833" fmla="*/ 3374768 h 6858000"/>
              <a:gd name="connsiteX1834" fmla="*/ 5662684 w 6569477"/>
              <a:gd name="connsiteY1834" fmla="*/ 3364351 h 6858000"/>
              <a:gd name="connsiteX1835" fmla="*/ 5661368 w 6569477"/>
              <a:gd name="connsiteY1835" fmla="*/ 3356969 h 6858000"/>
              <a:gd name="connsiteX1836" fmla="*/ 5654384 w 6569477"/>
              <a:gd name="connsiteY1836" fmla="*/ 3339170 h 6858000"/>
              <a:gd name="connsiteX1837" fmla="*/ 5661768 w 6569477"/>
              <a:gd name="connsiteY1837" fmla="*/ 3337856 h 6858000"/>
              <a:gd name="connsiteX1838" fmla="*/ 5663483 w 6569477"/>
              <a:gd name="connsiteY1838" fmla="*/ 3326125 h 6858000"/>
              <a:gd name="connsiteX1839" fmla="*/ 5669150 w 6569477"/>
              <a:gd name="connsiteY1839" fmla="*/ 3336542 h 6858000"/>
              <a:gd name="connsiteX1840" fmla="*/ 5670467 w 6569477"/>
              <a:gd name="connsiteY1840" fmla="*/ 3343924 h 6858000"/>
              <a:gd name="connsiteX1841" fmla="*/ 5666398 w 6569477"/>
              <a:gd name="connsiteY1841" fmla="*/ 3257055 h 6858000"/>
              <a:gd name="connsiteX1842" fmla="*/ 5661810 w 6569477"/>
              <a:gd name="connsiteY1842" fmla="*/ 3124576 h 6858000"/>
              <a:gd name="connsiteX1843" fmla="*/ 5673025 w 6569477"/>
              <a:gd name="connsiteY1843" fmla="*/ 3080687 h 6858000"/>
              <a:gd name="connsiteX1844" fmla="*/ 5656425 w 6569477"/>
              <a:gd name="connsiteY1844" fmla="*/ 3030323 h 6858000"/>
              <a:gd name="connsiteX1845" fmla="*/ 5655388 w 6569477"/>
              <a:gd name="connsiteY1845" fmla="*/ 2939106 h 6858000"/>
              <a:gd name="connsiteX1846" fmla="*/ 5643936 w 6569477"/>
              <a:gd name="connsiteY1846" fmla="*/ 2853549 h 6858000"/>
              <a:gd name="connsiteX1847" fmla="*/ 5657385 w 6569477"/>
              <a:gd name="connsiteY1847" fmla="*/ 2843539 h 6858000"/>
              <a:gd name="connsiteX1848" fmla="*/ 5657146 w 6569477"/>
              <a:gd name="connsiteY1848" fmla="*/ 2841276 h 6858000"/>
              <a:gd name="connsiteX1849" fmla="*/ 5648243 w 6569477"/>
              <a:gd name="connsiteY1849" fmla="*/ 2809663 h 6858000"/>
              <a:gd name="connsiteX1850" fmla="*/ 5581811 w 6569477"/>
              <a:gd name="connsiteY1850" fmla="*/ 2670869 h 6858000"/>
              <a:gd name="connsiteX1851" fmla="*/ 5581812 w 6569477"/>
              <a:gd name="connsiteY1851" fmla="*/ 2662431 h 6858000"/>
              <a:gd name="connsiteX1852" fmla="*/ 5581812 w 6569477"/>
              <a:gd name="connsiteY1852" fmla="*/ 2645563 h 6858000"/>
              <a:gd name="connsiteX1853" fmla="*/ 5573376 w 6569477"/>
              <a:gd name="connsiteY1853" fmla="*/ 2637125 h 6858000"/>
              <a:gd name="connsiteX1854" fmla="*/ 5548068 w 6569477"/>
              <a:gd name="connsiteY1854" fmla="*/ 2544335 h 6858000"/>
              <a:gd name="connsiteX1855" fmla="*/ 5539634 w 6569477"/>
              <a:gd name="connsiteY1855" fmla="*/ 2510592 h 6858000"/>
              <a:gd name="connsiteX1856" fmla="*/ 5531197 w 6569477"/>
              <a:gd name="connsiteY1856" fmla="*/ 2502157 h 6858000"/>
              <a:gd name="connsiteX1857" fmla="*/ 5531198 w 6569477"/>
              <a:gd name="connsiteY1857" fmla="*/ 2493721 h 6858000"/>
              <a:gd name="connsiteX1858" fmla="*/ 5522761 w 6569477"/>
              <a:gd name="connsiteY1858" fmla="*/ 2493721 h 6858000"/>
              <a:gd name="connsiteX1859" fmla="*/ 5522762 w 6569477"/>
              <a:gd name="connsiteY1859" fmla="*/ 2485285 h 6858000"/>
              <a:gd name="connsiteX1860" fmla="*/ 5505889 w 6569477"/>
              <a:gd name="connsiteY1860" fmla="*/ 2451543 h 6858000"/>
              <a:gd name="connsiteX1861" fmla="*/ 5497455 w 6569477"/>
              <a:gd name="connsiteY1861" fmla="*/ 2476850 h 6858000"/>
              <a:gd name="connsiteX1862" fmla="*/ 5480584 w 6569477"/>
              <a:gd name="connsiteY1862" fmla="*/ 2459978 h 6858000"/>
              <a:gd name="connsiteX1863" fmla="*/ 5472147 w 6569477"/>
              <a:gd name="connsiteY1863" fmla="*/ 2384058 h 6858000"/>
              <a:gd name="connsiteX1864" fmla="*/ 5404661 w 6569477"/>
              <a:gd name="connsiteY1864" fmla="*/ 2181601 h 6858000"/>
              <a:gd name="connsiteX1865" fmla="*/ 5387791 w 6569477"/>
              <a:gd name="connsiteY1865" fmla="*/ 2130985 h 6858000"/>
              <a:gd name="connsiteX1866" fmla="*/ 5328740 w 6569477"/>
              <a:gd name="connsiteY1866" fmla="*/ 1962273 h 6858000"/>
              <a:gd name="connsiteX1867" fmla="*/ 5328741 w 6569477"/>
              <a:gd name="connsiteY1867" fmla="*/ 1936967 h 6858000"/>
              <a:gd name="connsiteX1868" fmla="*/ 5311869 w 6569477"/>
              <a:gd name="connsiteY1868" fmla="*/ 1920096 h 6858000"/>
              <a:gd name="connsiteX1869" fmla="*/ 5320307 w 6569477"/>
              <a:gd name="connsiteY1869" fmla="*/ 1911660 h 6858000"/>
              <a:gd name="connsiteX1870" fmla="*/ 5269693 w 6569477"/>
              <a:gd name="connsiteY1870" fmla="*/ 1793560 h 6858000"/>
              <a:gd name="connsiteX1871" fmla="*/ 5286562 w 6569477"/>
              <a:gd name="connsiteY1871" fmla="*/ 1793561 h 6858000"/>
              <a:gd name="connsiteX1872" fmla="*/ 5261255 w 6569477"/>
              <a:gd name="connsiteY1872" fmla="*/ 1768254 h 6858000"/>
              <a:gd name="connsiteX1873" fmla="*/ 5235948 w 6569477"/>
              <a:gd name="connsiteY1873" fmla="*/ 1709201 h 6858000"/>
              <a:gd name="connsiteX1874" fmla="*/ 5235947 w 6569477"/>
              <a:gd name="connsiteY1874" fmla="*/ 1700769 h 6858000"/>
              <a:gd name="connsiteX1875" fmla="*/ 5244383 w 6569477"/>
              <a:gd name="connsiteY1875" fmla="*/ 1700769 h 6858000"/>
              <a:gd name="connsiteX1876" fmla="*/ 5252819 w 6569477"/>
              <a:gd name="connsiteY1876" fmla="*/ 1700767 h 6858000"/>
              <a:gd name="connsiteX1877" fmla="*/ 5252819 w 6569477"/>
              <a:gd name="connsiteY1877" fmla="*/ 1692332 h 6858000"/>
              <a:gd name="connsiteX1878" fmla="*/ 5244383 w 6569477"/>
              <a:gd name="connsiteY1878" fmla="*/ 1650153 h 6858000"/>
              <a:gd name="connsiteX1879" fmla="*/ 5252818 w 6569477"/>
              <a:gd name="connsiteY1879" fmla="*/ 1650152 h 6858000"/>
              <a:gd name="connsiteX1880" fmla="*/ 5252819 w 6569477"/>
              <a:gd name="connsiteY1880" fmla="*/ 1641718 h 6858000"/>
              <a:gd name="connsiteX1881" fmla="*/ 5244385 w 6569477"/>
              <a:gd name="connsiteY1881" fmla="*/ 1633283 h 6858000"/>
              <a:gd name="connsiteX1882" fmla="*/ 5176900 w 6569477"/>
              <a:gd name="connsiteY1882" fmla="*/ 1473003 h 6858000"/>
              <a:gd name="connsiteX1883" fmla="*/ 5084104 w 6569477"/>
              <a:gd name="connsiteY1883" fmla="*/ 1312727 h 6858000"/>
              <a:gd name="connsiteX1884" fmla="*/ 5055633 w 6569477"/>
              <a:gd name="connsiteY1884" fmla="*/ 1250514 h 6858000"/>
              <a:gd name="connsiteX1885" fmla="*/ 5041658 w 6569477"/>
              <a:gd name="connsiteY1885" fmla="*/ 1226599 h 6858000"/>
              <a:gd name="connsiteX1886" fmla="*/ 5093541 w 6569477"/>
              <a:gd name="connsiteY1886" fmla="*/ 1340967 h 6858000"/>
              <a:gd name="connsiteX1887" fmla="*/ 5398999 w 6569477"/>
              <a:gd name="connsiteY1887" fmla="*/ 2412246 h 6858000"/>
              <a:gd name="connsiteX1888" fmla="*/ 5458394 w 6569477"/>
              <a:gd name="connsiteY1888" fmla="*/ 2833367 h 6858000"/>
              <a:gd name="connsiteX1889" fmla="*/ 5448705 w 6569477"/>
              <a:gd name="connsiteY1889" fmla="*/ 2871734 h 6858000"/>
              <a:gd name="connsiteX1890" fmla="*/ 5431304 w 6569477"/>
              <a:gd name="connsiteY1890" fmla="*/ 2855892 h 6858000"/>
              <a:gd name="connsiteX1891" fmla="*/ 5100400 w 6569477"/>
              <a:gd name="connsiteY1891" fmla="*/ 1533070 h 6858000"/>
              <a:gd name="connsiteX1892" fmla="*/ 4793286 w 6569477"/>
              <a:gd name="connsiteY1892" fmla="*/ 888652 h 6858000"/>
              <a:gd name="connsiteX1893" fmla="*/ 4754611 w 6569477"/>
              <a:gd name="connsiteY1893" fmla="*/ 811200 h 6858000"/>
              <a:gd name="connsiteX1894" fmla="*/ 4736788 w 6569477"/>
              <a:gd name="connsiteY1894" fmla="*/ 782554 h 6858000"/>
              <a:gd name="connsiteX1895" fmla="*/ 4722369 w 6569477"/>
              <a:gd name="connsiteY1895" fmla="*/ 785144 h 6858000"/>
              <a:gd name="connsiteX1896" fmla="*/ 4716525 w 6569477"/>
              <a:gd name="connsiteY1896" fmla="*/ 831944 h 6858000"/>
              <a:gd name="connsiteX1897" fmla="*/ 4878628 w 6569477"/>
              <a:gd name="connsiteY1897" fmla="*/ 1128191 h 6858000"/>
              <a:gd name="connsiteX1898" fmla="*/ 5018643 w 6569477"/>
              <a:gd name="connsiteY1898" fmla="*/ 1444415 h 6858000"/>
              <a:gd name="connsiteX1899" fmla="*/ 5107372 w 6569477"/>
              <a:gd name="connsiteY1899" fmla="*/ 1685936 h 6858000"/>
              <a:gd name="connsiteX1900" fmla="*/ 5109411 w 6569477"/>
              <a:gd name="connsiteY1900" fmla="*/ 1683895 h 6858000"/>
              <a:gd name="connsiteX1901" fmla="*/ 5151590 w 6569477"/>
              <a:gd name="connsiteY1901" fmla="*/ 1785122 h 6858000"/>
              <a:gd name="connsiteX1902" fmla="*/ 5143154 w 6569477"/>
              <a:gd name="connsiteY1902" fmla="*/ 1785122 h 6858000"/>
              <a:gd name="connsiteX1903" fmla="*/ 5134721 w 6569477"/>
              <a:gd name="connsiteY1903" fmla="*/ 1751382 h 6858000"/>
              <a:gd name="connsiteX1904" fmla="*/ 5122261 w 6569477"/>
              <a:gd name="connsiteY1904" fmla="*/ 1726462 h 6858000"/>
              <a:gd name="connsiteX1905" fmla="*/ 5136116 w 6569477"/>
              <a:gd name="connsiteY1905" fmla="*/ 1764180 h 6858000"/>
              <a:gd name="connsiteX1906" fmla="*/ 5157687 w 6569477"/>
              <a:gd name="connsiteY1906" fmla="*/ 1838582 h 6858000"/>
              <a:gd name="connsiteX1907" fmla="*/ 5167407 w 6569477"/>
              <a:gd name="connsiteY1907" fmla="*/ 1843119 h 6858000"/>
              <a:gd name="connsiteX1908" fmla="*/ 5176898 w 6569477"/>
              <a:gd name="connsiteY1908" fmla="*/ 1844173 h 6858000"/>
              <a:gd name="connsiteX1909" fmla="*/ 5176898 w 6569477"/>
              <a:gd name="connsiteY1909" fmla="*/ 1861046 h 6858000"/>
              <a:gd name="connsiteX1910" fmla="*/ 5168464 w 6569477"/>
              <a:gd name="connsiteY1910" fmla="*/ 1861046 h 6858000"/>
              <a:gd name="connsiteX1911" fmla="*/ 5168463 w 6569477"/>
              <a:gd name="connsiteY1911" fmla="*/ 1869480 h 6858000"/>
              <a:gd name="connsiteX1912" fmla="*/ 5168462 w 6569477"/>
              <a:gd name="connsiteY1912" fmla="*/ 1875756 h 6858000"/>
              <a:gd name="connsiteX1913" fmla="*/ 5229895 w 6569477"/>
              <a:gd name="connsiteY1913" fmla="*/ 2087656 h 6858000"/>
              <a:gd name="connsiteX1914" fmla="*/ 5242098 w 6569477"/>
              <a:gd name="connsiteY1914" fmla="*/ 2145617 h 6858000"/>
              <a:gd name="connsiteX1915" fmla="*/ 5261255 w 6569477"/>
              <a:gd name="connsiteY1915" fmla="*/ 2173166 h 6858000"/>
              <a:gd name="connsiteX1916" fmla="*/ 5278125 w 6569477"/>
              <a:gd name="connsiteY1916" fmla="*/ 2215342 h 6858000"/>
              <a:gd name="connsiteX1917" fmla="*/ 5286562 w 6569477"/>
              <a:gd name="connsiteY1917" fmla="*/ 2265959 h 6858000"/>
              <a:gd name="connsiteX1918" fmla="*/ 5303433 w 6569477"/>
              <a:gd name="connsiteY1918" fmla="*/ 2325006 h 6858000"/>
              <a:gd name="connsiteX1919" fmla="*/ 5320305 w 6569477"/>
              <a:gd name="connsiteY1919" fmla="*/ 2409365 h 6858000"/>
              <a:gd name="connsiteX1920" fmla="*/ 5337176 w 6569477"/>
              <a:gd name="connsiteY1920" fmla="*/ 2459978 h 6858000"/>
              <a:gd name="connsiteX1921" fmla="*/ 5337176 w 6569477"/>
              <a:gd name="connsiteY1921" fmla="*/ 2468415 h 6858000"/>
              <a:gd name="connsiteX1922" fmla="*/ 5354048 w 6569477"/>
              <a:gd name="connsiteY1922" fmla="*/ 2535897 h 6858000"/>
              <a:gd name="connsiteX1923" fmla="*/ 5370919 w 6569477"/>
              <a:gd name="connsiteY1923" fmla="*/ 2594947 h 6858000"/>
              <a:gd name="connsiteX1924" fmla="*/ 5379353 w 6569477"/>
              <a:gd name="connsiteY1924" fmla="*/ 2620256 h 6858000"/>
              <a:gd name="connsiteX1925" fmla="*/ 5379355 w 6569477"/>
              <a:gd name="connsiteY1925" fmla="*/ 2628692 h 6858000"/>
              <a:gd name="connsiteX1926" fmla="*/ 5370919 w 6569477"/>
              <a:gd name="connsiteY1926" fmla="*/ 2653998 h 6858000"/>
              <a:gd name="connsiteX1927" fmla="*/ 5370919 w 6569477"/>
              <a:gd name="connsiteY1927" fmla="*/ 2662431 h 6858000"/>
              <a:gd name="connsiteX1928" fmla="*/ 5379355 w 6569477"/>
              <a:gd name="connsiteY1928" fmla="*/ 2679304 h 6858000"/>
              <a:gd name="connsiteX1929" fmla="*/ 5387791 w 6569477"/>
              <a:gd name="connsiteY1929" fmla="*/ 2679306 h 6858000"/>
              <a:gd name="connsiteX1930" fmla="*/ 5387790 w 6569477"/>
              <a:gd name="connsiteY1930" fmla="*/ 2721484 h 6858000"/>
              <a:gd name="connsiteX1931" fmla="*/ 5396226 w 6569477"/>
              <a:gd name="connsiteY1931" fmla="*/ 2729919 h 6858000"/>
              <a:gd name="connsiteX1932" fmla="*/ 5396226 w 6569477"/>
              <a:gd name="connsiteY1932" fmla="*/ 2721484 h 6858000"/>
              <a:gd name="connsiteX1933" fmla="*/ 5387791 w 6569477"/>
              <a:gd name="connsiteY1933" fmla="*/ 2679306 h 6858000"/>
              <a:gd name="connsiteX1934" fmla="*/ 5396226 w 6569477"/>
              <a:gd name="connsiteY1934" fmla="*/ 2679306 h 6858000"/>
              <a:gd name="connsiteX1935" fmla="*/ 5396225 w 6569477"/>
              <a:gd name="connsiteY1935" fmla="*/ 2696176 h 6858000"/>
              <a:gd name="connsiteX1936" fmla="*/ 5396226 w 6569477"/>
              <a:gd name="connsiteY1936" fmla="*/ 2704613 h 6858000"/>
              <a:gd name="connsiteX1937" fmla="*/ 5404662 w 6569477"/>
              <a:gd name="connsiteY1937" fmla="*/ 2729919 h 6858000"/>
              <a:gd name="connsiteX1938" fmla="*/ 5404661 w 6569477"/>
              <a:gd name="connsiteY1938" fmla="*/ 2763661 h 6858000"/>
              <a:gd name="connsiteX1939" fmla="*/ 5396224 w 6569477"/>
              <a:gd name="connsiteY1939" fmla="*/ 2755225 h 6858000"/>
              <a:gd name="connsiteX1940" fmla="*/ 5396225 w 6569477"/>
              <a:gd name="connsiteY1940" fmla="*/ 2772097 h 6858000"/>
              <a:gd name="connsiteX1941" fmla="*/ 5396225 w 6569477"/>
              <a:gd name="connsiteY1941" fmla="*/ 2788969 h 6858000"/>
              <a:gd name="connsiteX1942" fmla="*/ 5404662 w 6569477"/>
              <a:gd name="connsiteY1942" fmla="*/ 2814279 h 6858000"/>
              <a:gd name="connsiteX1943" fmla="*/ 5404661 w 6569477"/>
              <a:gd name="connsiteY1943" fmla="*/ 2831146 h 6858000"/>
              <a:gd name="connsiteX1944" fmla="*/ 5413098 w 6569477"/>
              <a:gd name="connsiteY1944" fmla="*/ 2839583 h 6858000"/>
              <a:gd name="connsiteX1945" fmla="*/ 5421533 w 6569477"/>
              <a:gd name="connsiteY1945" fmla="*/ 2864890 h 6858000"/>
              <a:gd name="connsiteX1946" fmla="*/ 5421534 w 6569477"/>
              <a:gd name="connsiteY1946" fmla="*/ 2881764 h 6858000"/>
              <a:gd name="connsiteX1947" fmla="*/ 5413098 w 6569477"/>
              <a:gd name="connsiteY1947" fmla="*/ 2890197 h 6858000"/>
              <a:gd name="connsiteX1948" fmla="*/ 5421534 w 6569477"/>
              <a:gd name="connsiteY1948" fmla="*/ 2898631 h 6858000"/>
              <a:gd name="connsiteX1949" fmla="*/ 5413098 w 6569477"/>
              <a:gd name="connsiteY1949" fmla="*/ 2915506 h 6858000"/>
              <a:gd name="connsiteX1950" fmla="*/ 5421534 w 6569477"/>
              <a:gd name="connsiteY1950" fmla="*/ 2932377 h 6858000"/>
              <a:gd name="connsiteX1951" fmla="*/ 5429969 w 6569477"/>
              <a:gd name="connsiteY1951" fmla="*/ 2923940 h 6858000"/>
              <a:gd name="connsiteX1952" fmla="*/ 5429969 w 6569477"/>
              <a:gd name="connsiteY1952" fmla="*/ 2949247 h 6858000"/>
              <a:gd name="connsiteX1953" fmla="*/ 5429967 w 6569477"/>
              <a:gd name="connsiteY1953" fmla="*/ 2957684 h 6858000"/>
              <a:gd name="connsiteX1954" fmla="*/ 5438405 w 6569477"/>
              <a:gd name="connsiteY1954" fmla="*/ 2991425 h 6858000"/>
              <a:gd name="connsiteX1955" fmla="*/ 5438405 w 6569477"/>
              <a:gd name="connsiteY1955" fmla="*/ 3025167 h 6858000"/>
              <a:gd name="connsiteX1956" fmla="*/ 5438405 w 6569477"/>
              <a:gd name="connsiteY1956" fmla="*/ 3050476 h 6858000"/>
              <a:gd name="connsiteX1957" fmla="*/ 5438405 w 6569477"/>
              <a:gd name="connsiteY1957" fmla="*/ 3101088 h 6858000"/>
              <a:gd name="connsiteX1958" fmla="*/ 5429969 w 6569477"/>
              <a:gd name="connsiteY1958" fmla="*/ 3126398 h 6858000"/>
              <a:gd name="connsiteX1959" fmla="*/ 5421534 w 6569477"/>
              <a:gd name="connsiteY1959" fmla="*/ 3117961 h 6858000"/>
              <a:gd name="connsiteX1960" fmla="*/ 5413096 w 6569477"/>
              <a:gd name="connsiteY1960" fmla="*/ 3109525 h 6858000"/>
              <a:gd name="connsiteX1961" fmla="*/ 5413098 w 6569477"/>
              <a:gd name="connsiteY1961" fmla="*/ 3117961 h 6858000"/>
              <a:gd name="connsiteX1962" fmla="*/ 5413098 w 6569477"/>
              <a:gd name="connsiteY1962" fmla="*/ 3126395 h 6858000"/>
              <a:gd name="connsiteX1963" fmla="*/ 5421533 w 6569477"/>
              <a:gd name="connsiteY1963" fmla="*/ 3134833 h 6858000"/>
              <a:gd name="connsiteX1964" fmla="*/ 5429969 w 6569477"/>
              <a:gd name="connsiteY1964" fmla="*/ 3143265 h 6858000"/>
              <a:gd name="connsiteX1965" fmla="*/ 5438404 w 6569477"/>
              <a:gd name="connsiteY1965" fmla="*/ 3143266 h 6858000"/>
              <a:gd name="connsiteX1966" fmla="*/ 5446840 w 6569477"/>
              <a:gd name="connsiteY1966" fmla="*/ 3101088 h 6858000"/>
              <a:gd name="connsiteX1967" fmla="*/ 5446838 w 6569477"/>
              <a:gd name="connsiteY1967" fmla="*/ 3092654 h 6858000"/>
              <a:gd name="connsiteX1968" fmla="*/ 5446840 w 6569477"/>
              <a:gd name="connsiteY1968" fmla="*/ 3058912 h 6858000"/>
              <a:gd name="connsiteX1969" fmla="*/ 5446841 w 6569477"/>
              <a:gd name="connsiteY1969" fmla="*/ 3042041 h 6858000"/>
              <a:gd name="connsiteX1970" fmla="*/ 5455276 w 6569477"/>
              <a:gd name="connsiteY1970" fmla="*/ 3084216 h 6858000"/>
              <a:gd name="connsiteX1971" fmla="*/ 5463712 w 6569477"/>
              <a:gd name="connsiteY1971" fmla="*/ 3134833 h 6858000"/>
              <a:gd name="connsiteX1972" fmla="*/ 5455276 w 6569477"/>
              <a:gd name="connsiteY1972" fmla="*/ 3151703 h 6858000"/>
              <a:gd name="connsiteX1973" fmla="*/ 5455276 w 6569477"/>
              <a:gd name="connsiteY1973" fmla="*/ 3168573 h 6858000"/>
              <a:gd name="connsiteX1974" fmla="*/ 5455273 w 6569477"/>
              <a:gd name="connsiteY1974" fmla="*/ 3210751 h 6858000"/>
              <a:gd name="connsiteX1975" fmla="*/ 5446841 w 6569477"/>
              <a:gd name="connsiteY1975" fmla="*/ 3202314 h 6858000"/>
              <a:gd name="connsiteX1976" fmla="*/ 5438405 w 6569477"/>
              <a:gd name="connsiteY1976" fmla="*/ 3202316 h 6858000"/>
              <a:gd name="connsiteX1977" fmla="*/ 5438405 w 6569477"/>
              <a:gd name="connsiteY1977" fmla="*/ 3210751 h 6858000"/>
              <a:gd name="connsiteX1978" fmla="*/ 5438405 w 6569477"/>
              <a:gd name="connsiteY1978" fmla="*/ 3219184 h 6858000"/>
              <a:gd name="connsiteX1979" fmla="*/ 5446841 w 6569477"/>
              <a:gd name="connsiteY1979" fmla="*/ 3227621 h 6858000"/>
              <a:gd name="connsiteX1980" fmla="*/ 5446840 w 6569477"/>
              <a:gd name="connsiteY1980" fmla="*/ 3236060 h 6858000"/>
              <a:gd name="connsiteX1981" fmla="*/ 5446841 w 6569477"/>
              <a:gd name="connsiteY1981" fmla="*/ 3244494 h 6858000"/>
              <a:gd name="connsiteX1982" fmla="*/ 5455276 w 6569477"/>
              <a:gd name="connsiteY1982" fmla="*/ 3278235 h 6858000"/>
              <a:gd name="connsiteX1983" fmla="*/ 5455276 w 6569477"/>
              <a:gd name="connsiteY1983" fmla="*/ 3320416 h 6858000"/>
              <a:gd name="connsiteX1984" fmla="*/ 5446841 w 6569477"/>
              <a:gd name="connsiteY1984" fmla="*/ 3328851 h 6858000"/>
              <a:gd name="connsiteX1985" fmla="*/ 5438403 w 6569477"/>
              <a:gd name="connsiteY1985" fmla="*/ 3320416 h 6858000"/>
              <a:gd name="connsiteX1986" fmla="*/ 5429968 w 6569477"/>
              <a:gd name="connsiteY1986" fmla="*/ 3219187 h 6858000"/>
              <a:gd name="connsiteX1987" fmla="*/ 5429969 w 6569477"/>
              <a:gd name="connsiteY1987" fmla="*/ 3210749 h 6858000"/>
              <a:gd name="connsiteX1988" fmla="*/ 5421534 w 6569477"/>
              <a:gd name="connsiteY1988" fmla="*/ 3219187 h 6858000"/>
              <a:gd name="connsiteX1989" fmla="*/ 5429969 w 6569477"/>
              <a:gd name="connsiteY1989" fmla="*/ 3320416 h 6858000"/>
              <a:gd name="connsiteX1990" fmla="*/ 5404661 w 6569477"/>
              <a:gd name="connsiteY1990" fmla="*/ 3337285 h 6858000"/>
              <a:gd name="connsiteX1991" fmla="*/ 5387791 w 6569477"/>
              <a:gd name="connsiteY1991" fmla="*/ 3430080 h 6858000"/>
              <a:gd name="connsiteX1992" fmla="*/ 5320304 w 6569477"/>
              <a:gd name="connsiteY1992" fmla="*/ 3767504 h 6858000"/>
              <a:gd name="connsiteX1993" fmla="*/ 5320305 w 6569477"/>
              <a:gd name="connsiteY1993" fmla="*/ 3775942 h 6858000"/>
              <a:gd name="connsiteX1994" fmla="*/ 5320305 w 6569477"/>
              <a:gd name="connsiteY1994" fmla="*/ 3784378 h 6858000"/>
              <a:gd name="connsiteX1995" fmla="*/ 5328741 w 6569477"/>
              <a:gd name="connsiteY1995" fmla="*/ 3775940 h 6858000"/>
              <a:gd name="connsiteX1996" fmla="*/ 5396226 w 6569477"/>
              <a:gd name="connsiteY1996" fmla="*/ 3446949 h 6858000"/>
              <a:gd name="connsiteX1997" fmla="*/ 5396226 w 6569477"/>
              <a:gd name="connsiteY1997" fmla="*/ 3455387 h 6858000"/>
              <a:gd name="connsiteX1998" fmla="*/ 5413098 w 6569477"/>
              <a:gd name="connsiteY1998" fmla="*/ 3438513 h 6858000"/>
              <a:gd name="connsiteX1999" fmla="*/ 5413098 w 6569477"/>
              <a:gd name="connsiteY1999" fmla="*/ 3463820 h 6858000"/>
              <a:gd name="connsiteX2000" fmla="*/ 5404662 w 6569477"/>
              <a:gd name="connsiteY2000" fmla="*/ 3463821 h 6858000"/>
              <a:gd name="connsiteX2001" fmla="*/ 5404662 w 6569477"/>
              <a:gd name="connsiteY2001" fmla="*/ 3472258 h 6858000"/>
              <a:gd name="connsiteX2002" fmla="*/ 5404661 w 6569477"/>
              <a:gd name="connsiteY2002" fmla="*/ 3480692 h 6858000"/>
              <a:gd name="connsiteX2003" fmla="*/ 5413098 w 6569477"/>
              <a:gd name="connsiteY2003" fmla="*/ 3480691 h 6858000"/>
              <a:gd name="connsiteX2004" fmla="*/ 5404662 w 6569477"/>
              <a:gd name="connsiteY2004" fmla="*/ 3522869 h 6858000"/>
              <a:gd name="connsiteX2005" fmla="*/ 5404662 w 6569477"/>
              <a:gd name="connsiteY2005" fmla="*/ 3539744 h 6858000"/>
              <a:gd name="connsiteX2006" fmla="*/ 5404662 w 6569477"/>
              <a:gd name="connsiteY2006" fmla="*/ 3565051 h 6858000"/>
              <a:gd name="connsiteX2007" fmla="*/ 5404662 w 6569477"/>
              <a:gd name="connsiteY2007" fmla="*/ 3573483 h 6858000"/>
              <a:gd name="connsiteX2008" fmla="*/ 5396226 w 6569477"/>
              <a:gd name="connsiteY2008" fmla="*/ 3581921 h 6858000"/>
              <a:gd name="connsiteX2009" fmla="*/ 5396226 w 6569477"/>
              <a:gd name="connsiteY2009" fmla="*/ 3598792 h 6858000"/>
              <a:gd name="connsiteX2010" fmla="*/ 5404662 w 6569477"/>
              <a:gd name="connsiteY2010" fmla="*/ 3607228 h 6858000"/>
              <a:gd name="connsiteX2011" fmla="*/ 5404662 w 6569477"/>
              <a:gd name="connsiteY2011" fmla="*/ 3809683 h 6858000"/>
              <a:gd name="connsiteX2012" fmla="*/ 5387791 w 6569477"/>
              <a:gd name="connsiteY2012" fmla="*/ 3902475 h 6858000"/>
              <a:gd name="connsiteX2013" fmla="*/ 5396226 w 6569477"/>
              <a:gd name="connsiteY2013" fmla="*/ 3894042 h 6858000"/>
              <a:gd name="connsiteX2014" fmla="*/ 5379355 w 6569477"/>
              <a:gd name="connsiteY2014" fmla="*/ 4062754 h 6858000"/>
              <a:gd name="connsiteX2015" fmla="*/ 5387791 w 6569477"/>
              <a:gd name="connsiteY2015" fmla="*/ 4071190 h 6858000"/>
              <a:gd name="connsiteX2016" fmla="*/ 5379355 w 6569477"/>
              <a:gd name="connsiteY2016" fmla="*/ 4113369 h 6858000"/>
              <a:gd name="connsiteX2017" fmla="*/ 5370919 w 6569477"/>
              <a:gd name="connsiteY2017" fmla="*/ 4121804 h 6858000"/>
              <a:gd name="connsiteX2018" fmla="*/ 5379355 w 6569477"/>
              <a:gd name="connsiteY2018" fmla="*/ 4138676 h 6858000"/>
              <a:gd name="connsiteX2019" fmla="*/ 5370918 w 6569477"/>
              <a:gd name="connsiteY2019" fmla="*/ 4189288 h 6858000"/>
              <a:gd name="connsiteX2020" fmla="*/ 5370916 w 6569477"/>
              <a:gd name="connsiteY2020" fmla="*/ 4197726 h 6858000"/>
              <a:gd name="connsiteX2021" fmla="*/ 5362483 w 6569477"/>
              <a:gd name="connsiteY2021" fmla="*/ 4223033 h 6858000"/>
              <a:gd name="connsiteX2022" fmla="*/ 5362484 w 6569477"/>
              <a:gd name="connsiteY2022" fmla="*/ 4231465 h 6858000"/>
              <a:gd name="connsiteX2023" fmla="*/ 5362484 w 6569477"/>
              <a:gd name="connsiteY2023" fmla="*/ 4239904 h 6858000"/>
              <a:gd name="connsiteX2024" fmla="*/ 5328741 w 6569477"/>
              <a:gd name="connsiteY2024" fmla="*/ 4383310 h 6858000"/>
              <a:gd name="connsiteX2025" fmla="*/ 5328741 w 6569477"/>
              <a:gd name="connsiteY2025" fmla="*/ 4408617 h 6858000"/>
              <a:gd name="connsiteX2026" fmla="*/ 5328743 w 6569477"/>
              <a:gd name="connsiteY2026" fmla="*/ 4417053 h 6858000"/>
              <a:gd name="connsiteX2027" fmla="*/ 5328743 w 6569477"/>
              <a:gd name="connsiteY2027" fmla="*/ 4450795 h 6858000"/>
              <a:gd name="connsiteX2028" fmla="*/ 5294997 w 6569477"/>
              <a:gd name="connsiteY2028" fmla="*/ 4543588 h 6858000"/>
              <a:gd name="connsiteX2029" fmla="*/ 5185332 w 6569477"/>
              <a:gd name="connsiteY2029" fmla="*/ 4897886 h 6858000"/>
              <a:gd name="connsiteX2030" fmla="*/ 5185333 w 6569477"/>
              <a:gd name="connsiteY2030" fmla="*/ 4906322 h 6858000"/>
              <a:gd name="connsiteX2031" fmla="*/ 5176898 w 6569477"/>
              <a:gd name="connsiteY2031" fmla="*/ 4914756 h 6858000"/>
              <a:gd name="connsiteX2032" fmla="*/ 5113630 w 6569477"/>
              <a:gd name="connsiteY2032" fmla="*/ 5026528 h 6858000"/>
              <a:gd name="connsiteX2033" fmla="*/ 5057164 w 6569477"/>
              <a:gd name="connsiteY2033" fmla="*/ 5137575 h 6858000"/>
              <a:gd name="connsiteX2034" fmla="*/ 5058139 w 6569477"/>
              <a:gd name="connsiteY2034" fmla="*/ 5135139 h 6858000"/>
              <a:gd name="connsiteX2035" fmla="*/ 5067233 w 6569477"/>
              <a:gd name="connsiteY2035" fmla="*/ 5108777 h 6858000"/>
              <a:gd name="connsiteX2036" fmla="*/ 5075669 w 6569477"/>
              <a:gd name="connsiteY2036" fmla="*/ 5091906 h 6858000"/>
              <a:gd name="connsiteX2037" fmla="*/ 5100977 w 6569477"/>
              <a:gd name="connsiteY2037" fmla="*/ 5032856 h 6858000"/>
              <a:gd name="connsiteX2038" fmla="*/ 5143155 w 6569477"/>
              <a:gd name="connsiteY2038" fmla="*/ 4931629 h 6858000"/>
              <a:gd name="connsiteX2039" fmla="*/ 5151590 w 6569477"/>
              <a:gd name="connsiteY2039" fmla="*/ 4914756 h 6858000"/>
              <a:gd name="connsiteX2040" fmla="*/ 5160025 w 6569477"/>
              <a:gd name="connsiteY2040" fmla="*/ 4897886 h 6858000"/>
              <a:gd name="connsiteX2041" fmla="*/ 5151590 w 6569477"/>
              <a:gd name="connsiteY2041" fmla="*/ 4889450 h 6858000"/>
              <a:gd name="connsiteX2042" fmla="*/ 5126283 w 6569477"/>
              <a:gd name="connsiteY2042" fmla="*/ 4923193 h 6858000"/>
              <a:gd name="connsiteX2043" fmla="*/ 5126282 w 6569477"/>
              <a:gd name="connsiteY2043" fmla="*/ 4931629 h 6858000"/>
              <a:gd name="connsiteX2044" fmla="*/ 5058797 w 6569477"/>
              <a:gd name="connsiteY2044" fmla="*/ 5083468 h 6858000"/>
              <a:gd name="connsiteX2045" fmla="*/ 5058797 w 6569477"/>
              <a:gd name="connsiteY2045" fmla="*/ 5091906 h 6858000"/>
              <a:gd name="connsiteX2046" fmla="*/ 5025055 w 6569477"/>
              <a:gd name="connsiteY2046" fmla="*/ 5134082 h 6858000"/>
              <a:gd name="connsiteX2047" fmla="*/ 4999746 w 6569477"/>
              <a:gd name="connsiteY2047" fmla="*/ 5184698 h 6858000"/>
              <a:gd name="connsiteX2048" fmla="*/ 4954406 w 6569477"/>
              <a:gd name="connsiteY2048" fmla="*/ 5285927 h 6858000"/>
              <a:gd name="connsiteX2049" fmla="*/ 4900498 w 6569477"/>
              <a:gd name="connsiteY2049" fmla="*/ 5370762 h 6858000"/>
              <a:gd name="connsiteX2050" fmla="*/ 4898519 w 6569477"/>
              <a:gd name="connsiteY2050" fmla="*/ 5361848 h 6858000"/>
              <a:gd name="connsiteX2051" fmla="*/ 4662316 w 6569477"/>
              <a:gd name="connsiteY2051" fmla="*/ 5749889 h 6858000"/>
              <a:gd name="connsiteX2052" fmla="*/ 4653884 w 6569477"/>
              <a:gd name="connsiteY2052" fmla="*/ 5749889 h 6858000"/>
              <a:gd name="connsiteX2053" fmla="*/ 4653883 w 6569477"/>
              <a:gd name="connsiteY2053" fmla="*/ 5758325 h 6858000"/>
              <a:gd name="connsiteX2054" fmla="*/ 4653883 w 6569477"/>
              <a:gd name="connsiteY2054" fmla="*/ 5766759 h 6858000"/>
              <a:gd name="connsiteX2055" fmla="*/ 4620140 w 6569477"/>
              <a:gd name="connsiteY2055" fmla="*/ 5792066 h 6858000"/>
              <a:gd name="connsiteX2056" fmla="*/ 4552653 w 6569477"/>
              <a:gd name="connsiteY2056" fmla="*/ 5910164 h 6858000"/>
              <a:gd name="connsiteX2057" fmla="*/ 4552654 w 6569477"/>
              <a:gd name="connsiteY2057" fmla="*/ 5884859 h 6858000"/>
              <a:gd name="connsiteX2058" fmla="*/ 4527347 w 6569477"/>
              <a:gd name="connsiteY2058" fmla="*/ 5943909 h 6858000"/>
              <a:gd name="connsiteX2059" fmla="*/ 4518911 w 6569477"/>
              <a:gd name="connsiteY2059" fmla="*/ 5935473 h 6858000"/>
              <a:gd name="connsiteX2060" fmla="*/ 4417681 w 6569477"/>
              <a:gd name="connsiteY2060" fmla="*/ 6078880 h 6858000"/>
              <a:gd name="connsiteX2061" fmla="*/ 4409247 w 6569477"/>
              <a:gd name="connsiteY2061" fmla="*/ 6078880 h 6858000"/>
              <a:gd name="connsiteX2062" fmla="*/ 4316454 w 6569477"/>
              <a:gd name="connsiteY2062" fmla="*/ 6180105 h 6858000"/>
              <a:gd name="connsiteX2063" fmla="*/ 4206789 w 6569477"/>
              <a:gd name="connsiteY2063" fmla="*/ 6306641 h 6858000"/>
              <a:gd name="connsiteX2064" fmla="*/ 4142466 w 6569477"/>
              <a:gd name="connsiteY2064" fmla="*/ 6360420 h 6858000"/>
              <a:gd name="connsiteX2065" fmla="*/ 4080254 w 6569477"/>
              <a:gd name="connsiteY2065" fmla="*/ 6424489 h 6858000"/>
              <a:gd name="connsiteX2066" fmla="*/ 4080254 w 6569477"/>
              <a:gd name="connsiteY2066" fmla="*/ 6416307 h 6858000"/>
              <a:gd name="connsiteX2067" fmla="*/ 4071818 w 6569477"/>
              <a:gd name="connsiteY2067" fmla="*/ 6424743 h 6858000"/>
              <a:gd name="connsiteX2068" fmla="*/ 4063381 w 6569477"/>
              <a:gd name="connsiteY2068" fmla="*/ 6441614 h 6858000"/>
              <a:gd name="connsiteX2069" fmla="*/ 4063381 w 6569477"/>
              <a:gd name="connsiteY2069" fmla="*/ 6433176 h 6858000"/>
              <a:gd name="connsiteX2070" fmla="*/ 4012767 w 6569477"/>
              <a:gd name="connsiteY2070" fmla="*/ 6483791 h 6858000"/>
              <a:gd name="connsiteX2071" fmla="*/ 4012768 w 6569477"/>
              <a:gd name="connsiteY2071" fmla="*/ 6492227 h 6858000"/>
              <a:gd name="connsiteX2072" fmla="*/ 4004330 w 6569477"/>
              <a:gd name="connsiteY2072" fmla="*/ 6509098 h 6858000"/>
              <a:gd name="connsiteX2073" fmla="*/ 4004330 w 6569477"/>
              <a:gd name="connsiteY2073" fmla="*/ 6492227 h 6858000"/>
              <a:gd name="connsiteX2074" fmla="*/ 3979024 w 6569477"/>
              <a:gd name="connsiteY2074" fmla="*/ 6517534 h 6858000"/>
              <a:gd name="connsiteX2075" fmla="*/ 3979025 w 6569477"/>
              <a:gd name="connsiteY2075" fmla="*/ 6509096 h 6858000"/>
              <a:gd name="connsiteX2076" fmla="*/ 3979024 w 6569477"/>
              <a:gd name="connsiteY2076" fmla="*/ 6500664 h 6858000"/>
              <a:gd name="connsiteX2077" fmla="*/ 3970588 w 6569477"/>
              <a:gd name="connsiteY2077" fmla="*/ 6500664 h 6858000"/>
              <a:gd name="connsiteX2078" fmla="*/ 3970588 w 6569477"/>
              <a:gd name="connsiteY2078" fmla="*/ 6517534 h 6858000"/>
              <a:gd name="connsiteX2079" fmla="*/ 3970590 w 6569477"/>
              <a:gd name="connsiteY2079" fmla="*/ 6525971 h 6858000"/>
              <a:gd name="connsiteX2080" fmla="*/ 3962153 w 6569477"/>
              <a:gd name="connsiteY2080" fmla="*/ 6534407 h 6858000"/>
              <a:gd name="connsiteX2081" fmla="*/ 3953718 w 6569477"/>
              <a:gd name="connsiteY2081" fmla="*/ 6534407 h 6858000"/>
              <a:gd name="connsiteX2082" fmla="*/ 3945280 w 6569477"/>
              <a:gd name="connsiteY2082" fmla="*/ 6534407 h 6858000"/>
              <a:gd name="connsiteX2083" fmla="*/ 3945281 w 6569477"/>
              <a:gd name="connsiteY2083" fmla="*/ 6542841 h 6858000"/>
              <a:gd name="connsiteX2084" fmla="*/ 3945280 w 6569477"/>
              <a:gd name="connsiteY2084" fmla="*/ 6551277 h 6858000"/>
              <a:gd name="connsiteX2085" fmla="*/ 3919974 w 6569477"/>
              <a:gd name="connsiteY2085" fmla="*/ 6568148 h 6858000"/>
              <a:gd name="connsiteX2086" fmla="*/ 3919976 w 6569477"/>
              <a:gd name="connsiteY2086" fmla="*/ 6559714 h 6858000"/>
              <a:gd name="connsiteX2087" fmla="*/ 3911538 w 6569477"/>
              <a:gd name="connsiteY2087" fmla="*/ 6568148 h 6858000"/>
              <a:gd name="connsiteX2088" fmla="*/ 3903102 w 6569477"/>
              <a:gd name="connsiteY2088" fmla="*/ 6576584 h 6858000"/>
              <a:gd name="connsiteX2089" fmla="*/ 3894667 w 6569477"/>
              <a:gd name="connsiteY2089" fmla="*/ 6593455 h 6858000"/>
              <a:gd name="connsiteX2090" fmla="*/ 3894667 w 6569477"/>
              <a:gd name="connsiteY2090" fmla="*/ 6585021 h 6858000"/>
              <a:gd name="connsiteX2091" fmla="*/ 3860924 w 6569477"/>
              <a:gd name="connsiteY2091" fmla="*/ 6601891 h 6858000"/>
              <a:gd name="connsiteX2092" fmla="*/ 3860924 w 6569477"/>
              <a:gd name="connsiteY2092" fmla="*/ 6585021 h 6858000"/>
              <a:gd name="connsiteX2093" fmla="*/ 3827181 w 6569477"/>
              <a:gd name="connsiteY2093" fmla="*/ 6610327 h 6858000"/>
              <a:gd name="connsiteX2094" fmla="*/ 3827182 w 6569477"/>
              <a:gd name="connsiteY2094" fmla="*/ 6601891 h 6858000"/>
              <a:gd name="connsiteX2095" fmla="*/ 3835618 w 6569477"/>
              <a:gd name="connsiteY2095" fmla="*/ 6593455 h 6858000"/>
              <a:gd name="connsiteX2096" fmla="*/ 3835617 w 6569477"/>
              <a:gd name="connsiteY2096" fmla="*/ 6585021 h 6858000"/>
              <a:gd name="connsiteX2097" fmla="*/ 3827181 w 6569477"/>
              <a:gd name="connsiteY2097" fmla="*/ 6593455 h 6858000"/>
              <a:gd name="connsiteX2098" fmla="*/ 3818745 w 6569477"/>
              <a:gd name="connsiteY2098" fmla="*/ 6601891 h 6858000"/>
              <a:gd name="connsiteX2099" fmla="*/ 3810309 w 6569477"/>
              <a:gd name="connsiteY2099" fmla="*/ 6618762 h 6858000"/>
              <a:gd name="connsiteX2100" fmla="*/ 3827181 w 6569477"/>
              <a:gd name="connsiteY2100" fmla="*/ 6618762 h 6858000"/>
              <a:gd name="connsiteX2101" fmla="*/ 3818745 w 6569477"/>
              <a:gd name="connsiteY2101" fmla="*/ 6627198 h 6858000"/>
              <a:gd name="connsiteX2102" fmla="*/ 3776566 w 6569477"/>
              <a:gd name="connsiteY2102" fmla="*/ 6677812 h 6858000"/>
              <a:gd name="connsiteX2103" fmla="*/ 3810308 w 6569477"/>
              <a:gd name="connsiteY2103" fmla="*/ 6669377 h 6858000"/>
              <a:gd name="connsiteX2104" fmla="*/ 3776566 w 6569477"/>
              <a:gd name="connsiteY2104" fmla="*/ 6694684 h 6858000"/>
              <a:gd name="connsiteX2105" fmla="*/ 3751259 w 6569477"/>
              <a:gd name="connsiteY2105" fmla="*/ 6719991 h 6858000"/>
              <a:gd name="connsiteX2106" fmla="*/ 3734388 w 6569477"/>
              <a:gd name="connsiteY2106" fmla="*/ 6728426 h 6858000"/>
              <a:gd name="connsiteX2107" fmla="*/ 3734390 w 6569477"/>
              <a:gd name="connsiteY2107" fmla="*/ 6711555 h 6858000"/>
              <a:gd name="connsiteX2108" fmla="*/ 3700645 w 6569477"/>
              <a:gd name="connsiteY2108" fmla="*/ 6745297 h 6858000"/>
              <a:gd name="connsiteX2109" fmla="*/ 3692211 w 6569477"/>
              <a:gd name="connsiteY2109" fmla="*/ 6736862 h 6858000"/>
              <a:gd name="connsiteX2110" fmla="*/ 3700645 w 6569477"/>
              <a:gd name="connsiteY2110" fmla="*/ 6728426 h 6858000"/>
              <a:gd name="connsiteX2111" fmla="*/ 3700645 w 6569477"/>
              <a:gd name="connsiteY2111" fmla="*/ 6719990 h 6858000"/>
              <a:gd name="connsiteX2112" fmla="*/ 3692209 w 6569477"/>
              <a:gd name="connsiteY2112" fmla="*/ 6719991 h 6858000"/>
              <a:gd name="connsiteX2113" fmla="*/ 3683775 w 6569477"/>
              <a:gd name="connsiteY2113" fmla="*/ 6728426 h 6858000"/>
              <a:gd name="connsiteX2114" fmla="*/ 3683775 w 6569477"/>
              <a:gd name="connsiteY2114" fmla="*/ 6736862 h 6858000"/>
              <a:gd name="connsiteX2115" fmla="*/ 3675338 w 6569477"/>
              <a:gd name="connsiteY2115" fmla="*/ 6745298 h 6858000"/>
              <a:gd name="connsiteX2116" fmla="*/ 3666902 w 6569477"/>
              <a:gd name="connsiteY2116" fmla="*/ 6753735 h 6858000"/>
              <a:gd name="connsiteX2117" fmla="*/ 3658466 w 6569477"/>
              <a:gd name="connsiteY2117" fmla="*/ 6753734 h 6858000"/>
              <a:gd name="connsiteX2118" fmla="*/ 3658466 w 6569477"/>
              <a:gd name="connsiteY2118" fmla="*/ 6762169 h 6858000"/>
              <a:gd name="connsiteX2119" fmla="*/ 3650032 w 6569477"/>
              <a:gd name="connsiteY2119" fmla="*/ 6762169 h 6858000"/>
              <a:gd name="connsiteX2120" fmla="*/ 3650030 w 6569477"/>
              <a:gd name="connsiteY2120" fmla="*/ 6753734 h 6858000"/>
              <a:gd name="connsiteX2121" fmla="*/ 3658466 w 6569477"/>
              <a:gd name="connsiteY2121" fmla="*/ 6736862 h 6858000"/>
              <a:gd name="connsiteX2122" fmla="*/ 3675338 w 6569477"/>
              <a:gd name="connsiteY2122" fmla="*/ 6719991 h 6858000"/>
              <a:gd name="connsiteX2123" fmla="*/ 3666902 w 6569477"/>
              <a:gd name="connsiteY2123" fmla="*/ 6719989 h 6858000"/>
              <a:gd name="connsiteX2124" fmla="*/ 3658466 w 6569477"/>
              <a:gd name="connsiteY2124" fmla="*/ 6728426 h 6858000"/>
              <a:gd name="connsiteX2125" fmla="*/ 3633159 w 6569477"/>
              <a:gd name="connsiteY2125" fmla="*/ 6753734 h 6858000"/>
              <a:gd name="connsiteX2126" fmla="*/ 3633159 w 6569477"/>
              <a:gd name="connsiteY2126" fmla="*/ 6762169 h 6858000"/>
              <a:gd name="connsiteX2127" fmla="*/ 3616289 w 6569477"/>
              <a:gd name="connsiteY2127" fmla="*/ 6787476 h 6858000"/>
              <a:gd name="connsiteX2128" fmla="*/ 3561456 w 6569477"/>
              <a:gd name="connsiteY2128" fmla="*/ 6826490 h 6858000"/>
              <a:gd name="connsiteX2129" fmla="*/ 3523349 w 6569477"/>
              <a:gd name="connsiteY2129" fmla="*/ 6858000 h 6858000"/>
              <a:gd name="connsiteX2130" fmla="*/ 0 w 6569477"/>
              <a:gd name="connsiteY213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Lst>
            <a:rect l="l" t="t" r="r" b="b"/>
            <a:pathLst>
              <a:path w="6569477" h="6858000">
                <a:moveTo>
                  <a:pt x="4117221" y="6784486"/>
                </a:moveTo>
                <a:cubicBezTo>
                  <a:pt x="4097055" y="6807977"/>
                  <a:pt x="4081509" y="6827275"/>
                  <a:pt x="4065123" y="6846362"/>
                </a:cubicBezTo>
                <a:lnTo>
                  <a:pt x="4054153" y="6858000"/>
                </a:lnTo>
                <a:lnTo>
                  <a:pt x="4025354" y="6858000"/>
                </a:lnTo>
                <a:lnTo>
                  <a:pt x="4042817" y="6837081"/>
                </a:lnTo>
                <a:cubicBezTo>
                  <a:pt x="4069049" y="6805855"/>
                  <a:pt x="4098350" y="6774394"/>
                  <a:pt x="4117221" y="6784486"/>
                </a:cubicBezTo>
                <a:close/>
                <a:moveTo>
                  <a:pt x="4098863" y="6687079"/>
                </a:moveTo>
                <a:cubicBezTo>
                  <a:pt x="4088750" y="6727370"/>
                  <a:pt x="4048418" y="6774353"/>
                  <a:pt x="4016483" y="6816306"/>
                </a:cubicBezTo>
                <a:cubicBezTo>
                  <a:pt x="4000945" y="6828467"/>
                  <a:pt x="3984565" y="6842201"/>
                  <a:pt x="3967818" y="6856958"/>
                </a:cubicBezTo>
                <a:lnTo>
                  <a:pt x="3966685" y="6858000"/>
                </a:lnTo>
                <a:lnTo>
                  <a:pt x="3929841" y="6858000"/>
                </a:lnTo>
                <a:lnTo>
                  <a:pt x="4004165" y="6784103"/>
                </a:lnTo>
                <a:cubicBezTo>
                  <a:pt x="4033963" y="6753771"/>
                  <a:pt x="4065258" y="6721474"/>
                  <a:pt x="4098863" y="6687079"/>
                </a:cubicBezTo>
                <a:close/>
                <a:moveTo>
                  <a:pt x="5739924" y="6488019"/>
                </a:moveTo>
                <a:cubicBezTo>
                  <a:pt x="5746811" y="6488017"/>
                  <a:pt x="5746811" y="6488017"/>
                  <a:pt x="5746811" y="6494900"/>
                </a:cubicBezTo>
                <a:cubicBezTo>
                  <a:pt x="5746701" y="6495341"/>
                  <a:pt x="5746590" y="6495782"/>
                  <a:pt x="5746479" y="6496223"/>
                </a:cubicBezTo>
                <a:lnTo>
                  <a:pt x="5739923" y="6501783"/>
                </a:lnTo>
                <a:lnTo>
                  <a:pt x="5739923" y="6494900"/>
                </a:lnTo>
                <a:close/>
                <a:moveTo>
                  <a:pt x="4189806" y="6433624"/>
                </a:moveTo>
                <a:lnTo>
                  <a:pt x="4188863" y="6437396"/>
                </a:lnTo>
                <a:cubicBezTo>
                  <a:pt x="4187809" y="6439505"/>
                  <a:pt x="4185699" y="6441614"/>
                  <a:pt x="4181480" y="6441614"/>
                </a:cubicBezTo>
                <a:close/>
                <a:moveTo>
                  <a:pt x="4190270" y="6433178"/>
                </a:moveTo>
                <a:lnTo>
                  <a:pt x="4189806" y="6433624"/>
                </a:lnTo>
                <a:lnTo>
                  <a:pt x="4189918" y="6433179"/>
                </a:lnTo>
                <a:close/>
                <a:moveTo>
                  <a:pt x="4080254" y="6424489"/>
                </a:moveTo>
                <a:lnTo>
                  <a:pt x="4080253" y="6424742"/>
                </a:lnTo>
                <a:lnTo>
                  <a:pt x="4071818" y="6433178"/>
                </a:lnTo>
                <a:close/>
                <a:moveTo>
                  <a:pt x="4239510" y="6367480"/>
                </a:moveTo>
                <a:lnTo>
                  <a:pt x="4236315" y="6373075"/>
                </a:lnTo>
                <a:lnTo>
                  <a:pt x="4232912" y="6373925"/>
                </a:lnTo>
                <a:lnTo>
                  <a:pt x="4238687" y="6368327"/>
                </a:lnTo>
                <a:close/>
                <a:moveTo>
                  <a:pt x="4265838" y="6340386"/>
                </a:moveTo>
                <a:lnTo>
                  <a:pt x="4239510" y="6367480"/>
                </a:lnTo>
                <a:lnTo>
                  <a:pt x="4240531" y="6365693"/>
                </a:lnTo>
                <a:lnTo>
                  <a:pt x="4248968" y="6357257"/>
                </a:lnTo>
                <a:cubicBezTo>
                  <a:pt x="4248968" y="6348821"/>
                  <a:pt x="4257404" y="6348819"/>
                  <a:pt x="4265838" y="6340386"/>
                </a:cubicBezTo>
                <a:close/>
                <a:moveTo>
                  <a:pt x="4291147" y="6272900"/>
                </a:moveTo>
                <a:lnTo>
                  <a:pt x="4299581" y="6272900"/>
                </a:lnTo>
                <a:lnTo>
                  <a:pt x="4308018" y="6272900"/>
                </a:lnTo>
                <a:lnTo>
                  <a:pt x="4291147" y="6289772"/>
                </a:lnTo>
                <a:lnTo>
                  <a:pt x="4274273" y="6306643"/>
                </a:lnTo>
                <a:lnTo>
                  <a:pt x="4257404" y="6323512"/>
                </a:lnTo>
                <a:lnTo>
                  <a:pt x="4257404" y="6331950"/>
                </a:lnTo>
                <a:cubicBezTo>
                  <a:pt x="4240531" y="6340386"/>
                  <a:pt x="4232097" y="6357257"/>
                  <a:pt x="4215224" y="6374128"/>
                </a:cubicBezTo>
                <a:lnTo>
                  <a:pt x="4215223" y="6382562"/>
                </a:lnTo>
                <a:cubicBezTo>
                  <a:pt x="4215224" y="6391000"/>
                  <a:pt x="4223663" y="6382564"/>
                  <a:pt x="4223663" y="6382564"/>
                </a:cubicBezTo>
                <a:lnTo>
                  <a:pt x="4232099" y="6374128"/>
                </a:lnTo>
                <a:lnTo>
                  <a:pt x="4232912" y="6373925"/>
                </a:lnTo>
                <a:lnTo>
                  <a:pt x="4215378" y="6390919"/>
                </a:lnTo>
                <a:lnTo>
                  <a:pt x="4215224" y="6391000"/>
                </a:lnTo>
                <a:cubicBezTo>
                  <a:pt x="4215216" y="6391030"/>
                  <a:pt x="4215206" y="6391059"/>
                  <a:pt x="4215199" y="6391088"/>
                </a:cubicBezTo>
                <a:lnTo>
                  <a:pt x="4213115" y="6393108"/>
                </a:lnTo>
                <a:cubicBezTo>
                  <a:pt x="4198353" y="6405763"/>
                  <a:pt x="4189918" y="6407872"/>
                  <a:pt x="4198356" y="6382564"/>
                </a:cubicBezTo>
                <a:cubicBezTo>
                  <a:pt x="4164611" y="6433179"/>
                  <a:pt x="4147738" y="6441614"/>
                  <a:pt x="4113994" y="6475357"/>
                </a:cubicBezTo>
                <a:lnTo>
                  <a:pt x="4122431" y="6475355"/>
                </a:lnTo>
                <a:lnTo>
                  <a:pt x="4097125" y="6500664"/>
                </a:lnTo>
                <a:lnTo>
                  <a:pt x="4088687" y="6500664"/>
                </a:lnTo>
                <a:lnTo>
                  <a:pt x="4088688" y="6509098"/>
                </a:lnTo>
                <a:lnTo>
                  <a:pt x="4080256" y="6509098"/>
                </a:lnTo>
                <a:cubicBezTo>
                  <a:pt x="4071819" y="6517534"/>
                  <a:pt x="4071818" y="6525971"/>
                  <a:pt x="4063383" y="6525971"/>
                </a:cubicBezTo>
                <a:cubicBezTo>
                  <a:pt x="4063381" y="6534407"/>
                  <a:pt x="4054944" y="6534407"/>
                  <a:pt x="4054946" y="6542841"/>
                </a:cubicBezTo>
                <a:cubicBezTo>
                  <a:pt x="4046511" y="6542841"/>
                  <a:pt x="4046513" y="6551277"/>
                  <a:pt x="4046513" y="6551277"/>
                </a:cubicBezTo>
                <a:lnTo>
                  <a:pt x="4021201" y="6576584"/>
                </a:lnTo>
                <a:cubicBezTo>
                  <a:pt x="4021202" y="6579396"/>
                  <a:pt x="4021202" y="6582209"/>
                  <a:pt x="4021203" y="6585021"/>
                </a:cubicBezTo>
                <a:cubicBezTo>
                  <a:pt x="4021203" y="6585021"/>
                  <a:pt x="4012767" y="6585019"/>
                  <a:pt x="4012768" y="6593455"/>
                </a:cubicBezTo>
                <a:cubicBezTo>
                  <a:pt x="3987460" y="6610327"/>
                  <a:pt x="3962152" y="6635634"/>
                  <a:pt x="3936845" y="6660941"/>
                </a:cubicBezTo>
                <a:lnTo>
                  <a:pt x="3928411" y="6652505"/>
                </a:lnTo>
                <a:lnTo>
                  <a:pt x="3936844" y="6644069"/>
                </a:lnTo>
                <a:cubicBezTo>
                  <a:pt x="3945281" y="6644071"/>
                  <a:pt x="3945281" y="6635634"/>
                  <a:pt x="3945281" y="6635634"/>
                </a:cubicBezTo>
                <a:lnTo>
                  <a:pt x="3936845" y="6635634"/>
                </a:lnTo>
                <a:lnTo>
                  <a:pt x="3928411" y="6644072"/>
                </a:lnTo>
                <a:lnTo>
                  <a:pt x="3919975" y="6652505"/>
                </a:lnTo>
                <a:lnTo>
                  <a:pt x="3919975" y="6660941"/>
                </a:lnTo>
                <a:lnTo>
                  <a:pt x="3919974" y="6669377"/>
                </a:lnTo>
                <a:cubicBezTo>
                  <a:pt x="3894667" y="6686249"/>
                  <a:pt x="3869359" y="6711555"/>
                  <a:pt x="3844054" y="6728426"/>
                </a:cubicBezTo>
                <a:cubicBezTo>
                  <a:pt x="3844052" y="6731237"/>
                  <a:pt x="3844053" y="6734049"/>
                  <a:pt x="3844051" y="6736860"/>
                </a:cubicBezTo>
                <a:cubicBezTo>
                  <a:pt x="3785002" y="6779041"/>
                  <a:pt x="3734388" y="6821217"/>
                  <a:pt x="3675339" y="6854962"/>
                </a:cubicBezTo>
                <a:lnTo>
                  <a:pt x="3671147" y="6858000"/>
                </a:lnTo>
                <a:lnTo>
                  <a:pt x="3532438" y="6858000"/>
                </a:lnTo>
                <a:lnTo>
                  <a:pt x="3566728" y="6830708"/>
                </a:lnTo>
                <a:cubicBezTo>
                  <a:pt x="3584654" y="6817000"/>
                  <a:pt x="3603634" y="6804347"/>
                  <a:pt x="3624722" y="6795912"/>
                </a:cubicBezTo>
                <a:lnTo>
                  <a:pt x="3633161" y="6787476"/>
                </a:lnTo>
                <a:lnTo>
                  <a:pt x="3633160" y="6779041"/>
                </a:lnTo>
                <a:lnTo>
                  <a:pt x="3641596" y="6779041"/>
                </a:lnTo>
                <a:lnTo>
                  <a:pt x="3641596" y="6787476"/>
                </a:lnTo>
                <a:cubicBezTo>
                  <a:pt x="3658466" y="6787476"/>
                  <a:pt x="3666902" y="6779042"/>
                  <a:pt x="3683775" y="6770605"/>
                </a:cubicBezTo>
                <a:lnTo>
                  <a:pt x="3683775" y="6762169"/>
                </a:lnTo>
                <a:cubicBezTo>
                  <a:pt x="3709082" y="6770605"/>
                  <a:pt x="3666902" y="6779042"/>
                  <a:pt x="3675339" y="6787476"/>
                </a:cubicBezTo>
                <a:cubicBezTo>
                  <a:pt x="3683776" y="6779041"/>
                  <a:pt x="3717515" y="6762169"/>
                  <a:pt x="3742824" y="6736862"/>
                </a:cubicBezTo>
                <a:cubicBezTo>
                  <a:pt x="3751259" y="6728426"/>
                  <a:pt x="3768131" y="6711555"/>
                  <a:pt x="3785001" y="6703120"/>
                </a:cubicBezTo>
                <a:cubicBezTo>
                  <a:pt x="3793440" y="6694684"/>
                  <a:pt x="3810310" y="6677812"/>
                  <a:pt x="3827182" y="6669377"/>
                </a:cubicBezTo>
                <a:cubicBezTo>
                  <a:pt x="3852487" y="6644072"/>
                  <a:pt x="3877794" y="6635634"/>
                  <a:pt x="3903102" y="6601891"/>
                </a:cubicBezTo>
                <a:cubicBezTo>
                  <a:pt x="3911538" y="6593455"/>
                  <a:pt x="3928411" y="6585021"/>
                  <a:pt x="3928411" y="6585021"/>
                </a:cubicBezTo>
                <a:cubicBezTo>
                  <a:pt x="3936845" y="6576584"/>
                  <a:pt x="3945280" y="6576584"/>
                  <a:pt x="3945281" y="6568148"/>
                </a:cubicBezTo>
                <a:cubicBezTo>
                  <a:pt x="3953718" y="6568149"/>
                  <a:pt x="3953718" y="6568149"/>
                  <a:pt x="3962152" y="6559714"/>
                </a:cubicBezTo>
                <a:lnTo>
                  <a:pt x="3987461" y="6534407"/>
                </a:lnTo>
                <a:cubicBezTo>
                  <a:pt x="3987461" y="6542841"/>
                  <a:pt x="4012768" y="6517534"/>
                  <a:pt x="4012768" y="6517534"/>
                </a:cubicBezTo>
                <a:cubicBezTo>
                  <a:pt x="4021201" y="6509098"/>
                  <a:pt x="4029637" y="6500662"/>
                  <a:pt x="4029637" y="6492227"/>
                </a:cubicBezTo>
                <a:lnTo>
                  <a:pt x="4038075" y="6492227"/>
                </a:lnTo>
                <a:cubicBezTo>
                  <a:pt x="4122431" y="6433176"/>
                  <a:pt x="4223660" y="6340387"/>
                  <a:pt x="4291147" y="6272900"/>
                </a:cubicBezTo>
                <a:close/>
                <a:moveTo>
                  <a:pt x="4561089" y="6171673"/>
                </a:moveTo>
                <a:lnTo>
                  <a:pt x="4556321" y="6179312"/>
                </a:lnTo>
                <a:lnTo>
                  <a:pt x="4554763" y="6179053"/>
                </a:lnTo>
                <a:cubicBezTo>
                  <a:pt x="4554763" y="6178000"/>
                  <a:pt x="4556872" y="6175890"/>
                  <a:pt x="4561089" y="6171673"/>
                </a:cubicBezTo>
                <a:close/>
                <a:moveTo>
                  <a:pt x="4671175" y="5979022"/>
                </a:moveTo>
                <a:lnTo>
                  <a:pt x="4669173" y="5981473"/>
                </a:lnTo>
                <a:cubicBezTo>
                  <a:pt x="4661263" y="5988195"/>
                  <a:pt x="4658099" y="5981871"/>
                  <a:pt x="4645447" y="5994524"/>
                </a:cubicBezTo>
                <a:cubicBezTo>
                  <a:pt x="4643338" y="5998741"/>
                  <a:pt x="4643337" y="6000322"/>
                  <a:pt x="4644391" y="6000718"/>
                </a:cubicBezTo>
                <a:lnTo>
                  <a:pt x="4645606" y="6000505"/>
                </a:lnTo>
                <a:lnTo>
                  <a:pt x="4646686" y="5998475"/>
                </a:lnTo>
                <a:lnTo>
                  <a:pt x="4647927" y="6000099"/>
                </a:lnTo>
                <a:lnTo>
                  <a:pt x="4649663" y="5999795"/>
                </a:lnTo>
                <a:cubicBezTo>
                  <a:pt x="4651773" y="5999268"/>
                  <a:pt x="4653882" y="5999004"/>
                  <a:pt x="4654936" y="6000454"/>
                </a:cubicBezTo>
                <a:lnTo>
                  <a:pt x="4654647" y="6003455"/>
                </a:lnTo>
                <a:lnTo>
                  <a:pt x="4658944" y="5998240"/>
                </a:lnTo>
                <a:close/>
                <a:moveTo>
                  <a:pt x="5823292" y="5722907"/>
                </a:moveTo>
                <a:lnTo>
                  <a:pt x="5800797" y="5768179"/>
                </a:lnTo>
                <a:lnTo>
                  <a:pt x="5806978" y="5758327"/>
                </a:lnTo>
                <a:cubicBezTo>
                  <a:pt x="5810514" y="5753116"/>
                  <a:pt x="5814328" y="5748237"/>
                  <a:pt x="5818310" y="5744909"/>
                </a:cubicBezTo>
                <a:cubicBezTo>
                  <a:pt x="5819855" y="5741362"/>
                  <a:pt x="5821177" y="5736874"/>
                  <a:pt x="5822096" y="5732580"/>
                </a:cubicBezTo>
                <a:close/>
                <a:moveTo>
                  <a:pt x="5907073" y="5708785"/>
                </a:moveTo>
                <a:lnTo>
                  <a:pt x="5869741" y="5783136"/>
                </a:lnTo>
                <a:cubicBezTo>
                  <a:pt x="5858084" y="5809655"/>
                  <a:pt x="5848657" y="5836145"/>
                  <a:pt x="5842500" y="5863847"/>
                </a:cubicBezTo>
                <a:cubicBezTo>
                  <a:pt x="5785921" y="5947223"/>
                  <a:pt x="5733692" y="5981849"/>
                  <a:pt x="5690433" y="6081162"/>
                </a:cubicBezTo>
                <a:cubicBezTo>
                  <a:pt x="5680683" y="6080287"/>
                  <a:pt x="5669193" y="6098913"/>
                  <a:pt x="5663883" y="6103351"/>
                </a:cubicBezTo>
                <a:lnTo>
                  <a:pt x="5636415" y="6152111"/>
                </a:lnTo>
                <a:lnTo>
                  <a:pt x="5637318" y="6151784"/>
                </a:lnTo>
                <a:cubicBezTo>
                  <a:pt x="5630397" y="6165631"/>
                  <a:pt x="5624342" y="6178180"/>
                  <a:pt x="5618612" y="6190081"/>
                </a:cubicBezTo>
                <a:lnTo>
                  <a:pt x="5611094" y="6205514"/>
                </a:lnTo>
                <a:lnTo>
                  <a:pt x="5619596" y="6194628"/>
                </a:lnTo>
                <a:cubicBezTo>
                  <a:pt x="5624904" y="6187044"/>
                  <a:pt x="5630569" y="6177954"/>
                  <a:pt x="5636991" y="6166061"/>
                </a:cubicBezTo>
                <a:cubicBezTo>
                  <a:pt x="5643774" y="6164691"/>
                  <a:pt x="5645145" y="6171478"/>
                  <a:pt x="5657339" y="6161951"/>
                </a:cubicBezTo>
                <a:cubicBezTo>
                  <a:pt x="5651927" y="6170107"/>
                  <a:pt x="5660082" y="6175522"/>
                  <a:pt x="5638432" y="6208150"/>
                </a:cubicBezTo>
                <a:cubicBezTo>
                  <a:pt x="5666863" y="6174154"/>
                  <a:pt x="5692554" y="6126583"/>
                  <a:pt x="5718245" y="6079013"/>
                </a:cubicBezTo>
                <a:cubicBezTo>
                  <a:pt x="5745305" y="6038231"/>
                  <a:pt x="5770995" y="5990662"/>
                  <a:pt x="5802168" y="5970237"/>
                </a:cubicBezTo>
                <a:cubicBezTo>
                  <a:pt x="5833200" y="5879207"/>
                  <a:pt x="5877868" y="5820741"/>
                  <a:pt x="5917053" y="5735129"/>
                </a:cubicBezTo>
                <a:cubicBezTo>
                  <a:pt x="5923764" y="5698455"/>
                  <a:pt x="5887250" y="5762338"/>
                  <a:pt x="5902116" y="5731083"/>
                </a:cubicBezTo>
                <a:close/>
                <a:moveTo>
                  <a:pt x="5917201" y="5634092"/>
                </a:moveTo>
                <a:lnTo>
                  <a:pt x="5891750" y="5667883"/>
                </a:lnTo>
                <a:cubicBezTo>
                  <a:pt x="5851164" y="5717451"/>
                  <a:pt x="5813675" y="5755549"/>
                  <a:pt x="5781231" y="5830035"/>
                </a:cubicBezTo>
                <a:cubicBezTo>
                  <a:pt x="5776356" y="5829597"/>
                  <a:pt x="5771046" y="5834035"/>
                  <a:pt x="5766290" y="5839137"/>
                </a:cubicBezTo>
                <a:lnTo>
                  <a:pt x="5764238" y="5841451"/>
                </a:lnTo>
                <a:lnTo>
                  <a:pt x="5588834" y="6142779"/>
                </a:lnTo>
                <a:lnTo>
                  <a:pt x="5549933" y="6201116"/>
                </a:lnTo>
                <a:lnTo>
                  <a:pt x="5547357" y="6207173"/>
                </a:lnTo>
                <a:lnTo>
                  <a:pt x="5529789" y="6231324"/>
                </a:lnTo>
                <a:lnTo>
                  <a:pt x="5464244" y="6329615"/>
                </a:lnTo>
                <a:lnTo>
                  <a:pt x="5402037" y="6435651"/>
                </a:lnTo>
                <a:cubicBezTo>
                  <a:pt x="5402037" y="6435651"/>
                  <a:pt x="5402037" y="6435651"/>
                  <a:pt x="5408957" y="6435651"/>
                </a:cubicBezTo>
                <a:cubicBezTo>
                  <a:pt x="5408957" y="6428728"/>
                  <a:pt x="5415877" y="6421804"/>
                  <a:pt x="5422798" y="6428728"/>
                </a:cubicBezTo>
                <a:lnTo>
                  <a:pt x="5421385" y="6432963"/>
                </a:lnTo>
                <a:lnTo>
                  <a:pt x="5408956" y="6449499"/>
                </a:lnTo>
                <a:cubicBezTo>
                  <a:pt x="5415877" y="6449499"/>
                  <a:pt x="5415877" y="6449499"/>
                  <a:pt x="5415877" y="6449499"/>
                </a:cubicBezTo>
                <a:lnTo>
                  <a:pt x="5421385" y="6432963"/>
                </a:lnTo>
                <a:lnTo>
                  <a:pt x="5487674" y="6344780"/>
                </a:lnTo>
                <a:lnTo>
                  <a:pt x="5495039" y="6334691"/>
                </a:lnTo>
                <a:lnTo>
                  <a:pt x="5485269" y="6342855"/>
                </a:lnTo>
                <a:cubicBezTo>
                  <a:pt x="5480829" y="6337541"/>
                  <a:pt x="5480829" y="6337541"/>
                  <a:pt x="5480829" y="6337541"/>
                </a:cubicBezTo>
                <a:cubicBezTo>
                  <a:pt x="5482568" y="6318042"/>
                  <a:pt x="5499368" y="6294978"/>
                  <a:pt x="5525918" y="6272793"/>
                </a:cubicBezTo>
                <a:cubicBezTo>
                  <a:pt x="5548027" y="6245292"/>
                  <a:pt x="5570136" y="6217791"/>
                  <a:pt x="5577186" y="6193853"/>
                </a:cubicBezTo>
                <a:cubicBezTo>
                  <a:pt x="5585150" y="6187197"/>
                  <a:pt x="5591787" y="6181650"/>
                  <a:pt x="5598425" y="6176103"/>
                </a:cubicBezTo>
                <a:lnTo>
                  <a:pt x="5613302" y="6163670"/>
                </a:lnTo>
                <a:lnTo>
                  <a:pt x="5616665" y="6159249"/>
                </a:lnTo>
                <a:lnTo>
                  <a:pt x="5619814" y="6158111"/>
                </a:lnTo>
                <a:lnTo>
                  <a:pt x="5641844" y="6122335"/>
                </a:lnTo>
                <a:cubicBezTo>
                  <a:pt x="5660984" y="6091112"/>
                  <a:pt x="5672914" y="6070992"/>
                  <a:pt x="5694784" y="6032412"/>
                </a:cubicBezTo>
                <a:cubicBezTo>
                  <a:pt x="5698354" y="6047475"/>
                  <a:pt x="5711583" y="6009349"/>
                  <a:pt x="5727512" y="5996037"/>
                </a:cubicBezTo>
                <a:cubicBezTo>
                  <a:pt x="5733692" y="5981849"/>
                  <a:pt x="5736302" y="5952599"/>
                  <a:pt x="5723942" y="5980974"/>
                </a:cubicBezTo>
                <a:cubicBezTo>
                  <a:pt x="5743352" y="5928661"/>
                  <a:pt x="5783130" y="5868347"/>
                  <a:pt x="5822911" y="5808034"/>
                </a:cubicBezTo>
                <a:cubicBezTo>
                  <a:pt x="5840579" y="5775220"/>
                  <a:pt x="5859358" y="5743736"/>
                  <a:pt x="5877583" y="5711587"/>
                </a:cubicBezTo>
                <a:close/>
                <a:moveTo>
                  <a:pt x="6242698" y="5517691"/>
                </a:moveTo>
                <a:cubicBezTo>
                  <a:pt x="6235812" y="5552099"/>
                  <a:pt x="6228924" y="5607154"/>
                  <a:pt x="6208261" y="5662208"/>
                </a:cubicBezTo>
                <a:cubicBezTo>
                  <a:pt x="6187600" y="5717261"/>
                  <a:pt x="6166938" y="5758552"/>
                  <a:pt x="6146276" y="5765433"/>
                </a:cubicBezTo>
                <a:cubicBezTo>
                  <a:pt x="6153164" y="5765433"/>
                  <a:pt x="6153164" y="5765433"/>
                  <a:pt x="6153163" y="5772316"/>
                </a:cubicBezTo>
                <a:cubicBezTo>
                  <a:pt x="6146276" y="5779197"/>
                  <a:pt x="6146274" y="5792962"/>
                  <a:pt x="6139388" y="5792960"/>
                </a:cubicBezTo>
                <a:cubicBezTo>
                  <a:pt x="6139388" y="5792960"/>
                  <a:pt x="6139387" y="5799843"/>
                  <a:pt x="6132502" y="5799841"/>
                </a:cubicBezTo>
                <a:lnTo>
                  <a:pt x="6139387" y="5799843"/>
                </a:lnTo>
                <a:cubicBezTo>
                  <a:pt x="6153163" y="5813605"/>
                  <a:pt x="6125611" y="5854896"/>
                  <a:pt x="6098063" y="5903069"/>
                </a:cubicBezTo>
                <a:cubicBezTo>
                  <a:pt x="6098064" y="5905363"/>
                  <a:pt x="6098064" y="5907656"/>
                  <a:pt x="6098064" y="5909950"/>
                </a:cubicBezTo>
                <a:cubicBezTo>
                  <a:pt x="6104951" y="5909952"/>
                  <a:pt x="6104951" y="5909952"/>
                  <a:pt x="6098065" y="5916833"/>
                </a:cubicBezTo>
                <a:lnTo>
                  <a:pt x="6098065" y="5923714"/>
                </a:lnTo>
                <a:lnTo>
                  <a:pt x="6091178" y="5923714"/>
                </a:lnTo>
                <a:lnTo>
                  <a:pt x="6098065" y="5930597"/>
                </a:lnTo>
                <a:cubicBezTo>
                  <a:pt x="6091178" y="5944360"/>
                  <a:pt x="6098064" y="5951241"/>
                  <a:pt x="6084290" y="5985651"/>
                </a:cubicBezTo>
                <a:cubicBezTo>
                  <a:pt x="6098065" y="5985649"/>
                  <a:pt x="6111840" y="5944360"/>
                  <a:pt x="6118727" y="5965005"/>
                </a:cubicBezTo>
                <a:cubicBezTo>
                  <a:pt x="6115284" y="5971886"/>
                  <a:pt x="6115284" y="5975328"/>
                  <a:pt x="6115283" y="5978768"/>
                </a:cubicBezTo>
                <a:lnTo>
                  <a:pt x="6113562" y="5985649"/>
                </a:lnTo>
                <a:lnTo>
                  <a:pt x="6111840" y="5985651"/>
                </a:lnTo>
                <a:lnTo>
                  <a:pt x="6111840" y="5992530"/>
                </a:lnTo>
                <a:lnTo>
                  <a:pt x="6113562" y="5985649"/>
                </a:lnTo>
                <a:lnTo>
                  <a:pt x="6118727" y="5985649"/>
                </a:lnTo>
                <a:lnTo>
                  <a:pt x="6118727" y="5992532"/>
                </a:lnTo>
                <a:lnTo>
                  <a:pt x="6118727" y="5999413"/>
                </a:lnTo>
                <a:cubicBezTo>
                  <a:pt x="6111840" y="6006295"/>
                  <a:pt x="6104952" y="6020059"/>
                  <a:pt x="6098065" y="6033823"/>
                </a:cubicBezTo>
                <a:lnTo>
                  <a:pt x="6091178" y="6040704"/>
                </a:lnTo>
                <a:cubicBezTo>
                  <a:pt x="6091178" y="6040704"/>
                  <a:pt x="6091178" y="6047587"/>
                  <a:pt x="6084290" y="6054467"/>
                </a:cubicBezTo>
                <a:lnTo>
                  <a:pt x="6077403" y="6061350"/>
                </a:lnTo>
                <a:cubicBezTo>
                  <a:pt x="6077403" y="6054467"/>
                  <a:pt x="6077403" y="6054467"/>
                  <a:pt x="6084290" y="6047585"/>
                </a:cubicBezTo>
                <a:cubicBezTo>
                  <a:pt x="6084290" y="6047585"/>
                  <a:pt x="6084290" y="6040704"/>
                  <a:pt x="6091178" y="6033821"/>
                </a:cubicBezTo>
                <a:cubicBezTo>
                  <a:pt x="6077403" y="6047585"/>
                  <a:pt x="6070516" y="6061350"/>
                  <a:pt x="6056740" y="6068231"/>
                </a:cubicBezTo>
                <a:lnTo>
                  <a:pt x="6036078" y="6047587"/>
                </a:lnTo>
                <a:cubicBezTo>
                  <a:pt x="5987867" y="6150811"/>
                  <a:pt x="5953431" y="6233393"/>
                  <a:pt x="5884558" y="6329737"/>
                </a:cubicBezTo>
                <a:cubicBezTo>
                  <a:pt x="5884558" y="6336619"/>
                  <a:pt x="5884558" y="6336619"/>
                  <a:pt x="5877670" y="6343502"/>
                </a:cubicBezTo>
                <a:lnTo>
                  <a:pt x="5870783" y="6350383"/>
                </a:lnTo>
                <a:cubicBezTo>
                  <a:pt x="5857007" y="6384793"/>
                  <a:pt x="5829458" y="6426082"/>
                  <a:pt x="5801910" y="6460490"/>
                </a:cubicBezTo>
                <a:cubicBezTo>
                  <a:pt x="5788135" y="6494900"/>
                  <a:pt x="5760585" y="6549953"/>
                  <a:pt x="5719261" y="6598128"/>
                </a:cubicBezTo>
                <a:cubicBezTo>
                  <a:pt x="5684825" y="6653181"/>
                  <a:pt x="5643500" y="6701354"/>
                  <a:pt x="5615952" y="6728880"/>
                </a:cubicBezTo>
                <a:cubicBezTo>
                  <a:pt x="5591846" y="6759847"/>
                  <a:pt x="5566018" y="6792535"/>
                  <a:pt x="5540191" y="6825223"/>
                </a:cubicBezTo>
                <a:lnTo>
                  <a:pt x="5514417" y="6858000"/>
                </a:lnTo>
                <a:lnTo>
                  <a:pt x="5432172" y="6858000"/>
                </a:lnTo>
                <a:lnTo>
                  <a:pt x="5485092" y="6818343"/>
                </a:lnTo>
                <a:lnTo>
                  <a:pt x="5498867" y="6832106"/>
                </a:lnTo>
                <a:cubicBezTo>
                  <a:pt x="5512642" y="6818343"/>
                  <a:pt x="5533303" y="6797699"/>
                  <a:pt x="5547078" y="6777051"/>
                </a:cubicBezTo>
                <a:lnTo>
                  <a:pt x="5540191" y="6777052"/>
                </a:lnTo>
                <a:cubicBezTo>
                  <a:pt x="5540191" y="6783935"/>
                  <a:pt x="5533304" y="6790816"/>
                  <a:pt x="5533303" y="6783935"/>
                </a:cubicBezTo>
                <a:lnTo>
                  <a:pt x="5533304" y="6777052"/>
                </a:lnTo>
                <a:cubicBezTo>
                  <a:pt x="5526416" y="6777052"/>
                  <a:pt x="5512641" y="6797699"/>
                  <a:pt x="5512641" y="6783935"/>
                </a:cubicBezTo>
                <a:cubicBezTo>
                  <a:pt x="5526416" y="6756405"/>
                  <a:pt x="5533304" y="6763288"/>
                  <a:pt x="5547078" y="6742645"/>
                </a:cubicBezTo>
                <a:lnTo>
                  <a:pt x="5547077" y="6735761"/>
                </a:lnTo>
                <a:lnTo>
                  <a:pt x="5553964" y="6735759"/>
                </a:lnTo>
                <a:cubicBezTo>
                  <a:pt x="5553965" y="6728877"/>
                  <a:pt x="5560853" y="6721997"/>
                  <a:pt x="5560853" y="6721997"/>
                </a:cubicBezTo>
                <a:lnTo>
                  <a:pt x="5567740" y="6721999"/>
                </a:lnTo>
                <a:cubicBezTo>
                  <a:pt x="5574627" y="6701353"/>
                  <a:pt x="5595289" y="6666943"/>
                  <a:pt x="5615951" y="6639417"/>
                </a:cubicBezTo>
                <a:cubicBezTo>
                  <a:pt x="5643501" y="6611890"/>
                  <a:pt x="5664163" y="6591243"/>
                  <a:pt x="5677937" y="6591244"/>
                </a:cubicBezTo>
                <a:lnTo>
                  <a:pt x="5684824" y="6584361"/>
                </a:lnTo>
                <a:cubicBezTo>
                  <a:pt x="5684825" y="6577480"/>
                  <a:pt x="5691712" y="6570599"/>
                  <a:pt x="5698599" y="6570599"/>
                </a:cubicBezTo>
                <a:lnTo>
                  <a:pt x="5698600" y="6577480"/>
                </a:lnTo>
                <a:lnTo>
                  <a:pt x="5691712" y="6584363"/>
                </a:lnTo>
                <a:lnTo>
                  <a:pt x="5691711" y="6591244"/>
                </a:lnTo>
                <a:cubicBezTo>
                  <a:pt x="5712373" y="6563718"/>
                  <a:pt x="5705487" y="6563719"/>
                  <a:pt x="5719261" y="6543072"/>
                </a:cubicBezTo>
                <a:lnTo>
                  <a:pt x="5712373" y="6549953"/>
                </a:lnTo>
                <a:lnTo>
                  <a:pt x="5712373" y="6543070"/>
                </a:lnTo>
                <a:lnTo>
                  <a:pt x="5712374" y="6536189"/>
                </a:lnTo>
                <a:cubicBezTo>
                  <a:pt x="5712374" y="6536189"/>
                  <a:pt x="5705486" y="6549955"/>
                  <a:pt x="5698599" y="6543072"/>
                </a:cubicBezTo>
                <a:cubicBezTo>
                  <a:pt x="5712374" y="6522426"/>
                  <a:pt x="5726148" y="6501781"/>
                  <a:pt x="5733036" y="6508664"/>
                </a:cubicBezTo>
                <a:lnTo>
                  <a:pt x="5739923" y="6501783"/>
                </a:lnTo>
                <a:cubicBezTo>
                  <a:pt x="5743368" y="6501782"/>
                  <a:pt x="5745089" y="6500061"/>
                  <a:pt x="5745949" y="6498341"/>
                </a:cubicBezTo>
                <a:lnTo>
                  <a:pt x="5746479" y="6496223"/>
                </a:lnTo>
                <a:lnTo>
                  <a:pt x="5774791" y="6472212"/>
                </a:lnTo>
                <a:cubicBezTo>
                  <a:pt x="5808367" y="6438984"/>
                  <a:pt x="5838069" y="6395114"/>
                  <a:pt x="5863896" y="6343502"/>
                </a:cubicBezTo>
                <a:lnTo>
                  <a:pt x="5870782" y="6336621"/>
                </a:lnTo>
                <a:cubicBezTo>
                  <a:pt x="5870783" y="6329737"/>
                  <a:pt x="5877670" y="6322854"/>
                  <a:pt x="5877670" y="6322854"/>
                </a:cubicBezTo>
                <a:lnTo>
                  <a:pt x="5877670" y="6329736"/>
                </a:lnTo>
                <a:cubicBezTo>
                  <a:pt x="5882836" y="6314253"/>
                  <a:pt x="5891875" y="6291028"/>
                  <a:pt x="5896073" y="6274575"/>
                </a:cubicBezTo>
                <a:lnTo>
                  <a:pt x="5897128" y="6268192"/>
                </a:lnTo>
                <a:lnTo>
                  <a:pt x="5897471" y="6267801"/>
                </a:lnTo>
                <a:cubicBezTo>
                  <a:pt x="5898332" y="6266081"/>
                  <a:pt x="5898331" y="6264361"/>
                  <a:pt x="5898331" y="6260920"/>
                </a:cubicBezTo>
                <a:lnTo>
                  <a:pt x="5897128" y="6268192"/>
                </a:lnTo>
                <a:lnTo>
                  <a:pt x="5891445" y="6274682"/>
                </a:lnTo>
                <a:lnTo>
                  <a:pt x="5884558" y="6274684"/>
                </a:lnTo>
                <a:cubicBezTo>
                  <a:pt x="5884558" y="6267801"/>
                  <a:pt x="5884558" y="6267801"/>
                  <a:pt x="5891444" y="6260922"/>
                </a:cubicBezTo>
                <a:lnTo>
                  <a:pt x="5891445" y="6258416"/>
                </a:lnTo>
                <a:lnTo>
                  <a:pt x="5894028" y="6254899"/>
                </a:lnTo>
                <a:cubicBezTo>
                  <a:pt x="5896610" y="6252317"/>
                  <a:pt x="5898332" y="6250597"/>
                  <a:pt x="5898332" y="6247155"/>
                </a:cubicBezTo>
                <a:lnTo>
                  <a:pt x="5891444" y="6254039"/>
                </a:lnTo>
                <a:lnTo>
                  <a:pt x="5891445" y="6258416"/>
                </a:lnTo>
                <a:lnTo>
                  <a:pt x="5884558" y="6267801"/>
                </a:lnTo>
                <a:cubicBezTo>
                  <a:pt x="5912107" y="6178338"/>
                  <a:pt x="5987867" y="6081995"/>
                  <a:pt x="6022303" y="5992532"/>
                </a:cubicBezTo>
                <a:cubicBezTo>
                  <a:pt x="6029192" y="5992532"/>
                  <a:pt x="6042966" y="5965005"/>
                  <a:pt x="6049854" y="5958122"/>
                </a:cubicBezTo>
                <a:cubicBezTo>
                  <a:pt x="6042966" y="5958122"/>
                  <a:pt x="6042966" y="5958122"/>
                  <a:pt x="6042968" y="5944358"/>
                </a:cubicBezTo>
                <a:cubicBezTo>
                  <a:pt x="6042968" y="5944358"/>
                  <a:pt x="6049853" y="5944360"/>
                  <a:pt x="6049853" y="5937477"/>
                </a:cubicBezTo>
                <a:cubicBezTo>
                  <a:pt x="6049853" y="5930595"/>
                  <a:pt x="6056743" y="5930595"/>
                  <a:pt x="6056739" y="5923714"/>
                </a:cubicBezTo>
                <a:cubicBezTo>
                  <a:pt x="6077401" y="5872101"/>
                  <a:pt x="6094190" y="5851455"/>
                  <a:pt x="6110010" y="5829842"/>
                </a:cubicBezTo>
                <a:lnTo>
                  <a:pt x="6122376" y="5811522"/>
                </a:lnTo>
                <a:lnTo>
                  <a:pt x="6124752" y="5810165"/>
                </a:lnTo>
                <a:cubicBezTo>
                  <a:pt x="6125613" y="5808444"/>
                  <a:pt x="6125614" y="5806724"/>
                  <a:pt x="6125614" y="5806724"/>
                </a:cubicBezTo>
                <a:lnTo>
                  <a:pt x="6122376" y="5811522"/>
                </a:lnTo>
                <a:lnTo>
                  <a:pt x="6118726" y="5813605"/>
                </a:lnTo>
                <a:cubicBezTo>
                  <a:pt x="6118726" y="5813605"/>
                  <a:pt x="6111839" y="5813605"/>
                  <a:pt x="6111839" y="5806722"/>
                </a:cubicBezTo>
                <a:lnTo>
                  <a:pt x="6118725" y="5799843"/>
                </a:lnTo>
                <a:cubicBezTo>
                  <a:pt x="6118726" y="5797549"/>
                  <a:pt x="6118725" y="5795254"/>
                  <a:pt x="6118726" y="5792960"/>
                </a:cubicBezTo>
                <a:cubicBezTo>
                  <a:pt x="6118727" y="5758552"/>
                  <a:pt x="6160050" y="5675970"/>
                  <a:pt x="6180713" y="5682851"/>
                </a:cubicBezTo>
                <a:cubicBezTo>
                  <a:pt x="6194488" y="5634682"/>
                  <a:pt x="6215149" y="5558980"/>
                  <a:pt x="6242698" y="5517691"/>
                </a:cubicBezTo>
                <a:close/>
                <a:moveTo>
                  <a:pt x="6031724" y="5503741"/>
                </a:moveTo>
                <a:lnTo>
                  <a:pt x="6030787" y="5503894"/>
                </a:lnTo>
                <a:cubicBezTo>
                  <a:pt x="6022529" y="5508681"/>
                  <a:pt x="6009423" y="5521326"/>
                  <a:pt x="6006746" y="5510028"/>
                </a:cubicBezTo>
                <a:cubicBezTo>
                  <a:pt x="5991077" y="5547935"/>
                  <a:pt x="5974518" y="5582076"/>
                  <a:pt x="5958107" y="5613697"/>
                </a:cubicBezTo>
                <a:lnTo>
                  <a:pt x="5918354" y="5687414"/>
                </a:lnTo>
                <a:lnTo>
                  <a:pt x="5923128" y="5688762"/>
                </a:lnTo>
                <a:cubicBezTo>
                  <a:pt x="5933239" y="5686389"/>
                  <a:pt x="5945430" y="5674655"/>
                  <a:pt x="5945484" y="5701131"/>
                </a:cubicBezTo>
                <a:cubicBezTo>
                  <a:pt x="5967133" y="5668507"/>
                  <a:pt x="5990082" y="5607363"/>
                  <a:pt x="6002207" y="5562534"/>
                </a:cubicBezTo>
                <a:close/>
                <a:moveTo>
                  <a:pt x="4900498" y="5370762"/>
                </a:moveTo>
                <a:cubicBezTo>
                  <a:pt x="4900541" y="5370954"/>
                  <a:pt x="4900584" y="5371147"/>
                  <a:pt x="4900627" y="5371339"/>
                </a:cubicBezTo>
                <a:cubicBezTo>
                  <a:pt x="4898519" y="5376610"/>
                  <a:pt x="4894301" y="5382936"/>
                  <a:pt x="4890083" y="5387153"/>
                </a:cubicBezTo>
                <a:close/>
                <a:moveTo>
                  <a:pt x="6059700" y="5339561"/>
                </a:moveTo>
                <a:lnTo>
                  <a:pt x="6048904" y="5362569"/>
                </a:lnTo>
                <a:cubicBezTo>
                  <a:pt x="6016082" y="5425810"/>
                  <a:pt x="5983851" y="5478970"/>
                  <a:pt x="5960539" y="5532008"/>
                </a:cubicBezTo>
                <a:lnTo>
                  <a:pt x="5934065" y="5610445"/>
                </a:lnTo>
                <a:lnTo>
                  <a:pt x="5937012" y="5610037"/>
                </a:lnTo>
                <a:cubicBezTo>
                  <a:pt x="5940222" y="5608483"/>
                  <a:pt x="5943987" y="5607592"/>
                  <a:pt x="5948427" y="5612905"/>
                </a:cubicBezTo>
                <a:cubicBezTo>
                  <a:pt x="5985506" y="5527779"/>
                  <a:pt x="6012925" y="5495840"/>
                  <a:pt x="6012835" y="5441778"/>
                </a:cubicBezTo>
                <a:cubicBezTo>
                  <a:pt x="6035815" y="5404527"/>
                  <a:pt x="6038424" y="5375275"/>
                  <a:pt x="6060534" y="5347774"/>
                </a:cubicBezTo>
                <a:close/>
                <a:moveTo>
                  <a:pt x="5092541" y="5302798"/>
                </a:moveTo>
                <a:cubicBezTo>
                  <a:pt x="5100976" y="5311232"/>
                  <a:pt x="5092540" y="5319670"/>
                  <a:pt x="5084105" y="5311234"/>
                </a:cubicBezTo>
                <a:cubicBezTo>
                  <a:pt x="5092539" y="5311234"/>
                  <a:pt x="5092539" y="5311234"/>
                  <a:pt x="5092541" y="5302798"/>
                </a:cubicBezTo>
                <a:close/>
                <a:moveTo>
                  <a:pt x="4274497" y="5281926"/>
                </a:moveTo>
                <a:lnTo>
                  <a:pt x="4273967" y="5284044"/>
                </a:lnTo>
                <a:cubicBezTo>
                  <a:pt x="4273105" y="5285765"/>
                  <a:pt x="4271385" y="5287485"/>
                  <a:pt x="4267941" y="5287486"/>
                </a:cubicBezTo>
                <a:close/>
                <a:moveTo>
                  <a:pt x="6147025" y="5207320"/>
                </a:moveTo>
                <a:lnTo>
                  <a:pt x="6127664" y="5251775"/>
                </a:lnTo>
                <a:lnTo>
                  <a:pt x="6127242" y="5251844"/>
                </a:lnTo>
                <a:lnTo>
                  <a:pt x="6127919" y="5262990"/>
                </a:lnTo>
                <a:lnTo>
                  <a:pt x="6131360" y="5253356"/>
                </a:lnTo>
                <a:close/>
                <a:moveTo>
                  <a:pt x="5028123" y="5195433"/>
                </a:moveTo>
                <a:lnTo>
                  <a:pt x="5025054" y="5201570"/>
                </a:lnTo>
                <a:lnTo>
                  <a:pt x="5025055" y="5210004"/>
                </a:lnTo>
                <a:lnTo>
                  <a:pt x="5016618" y="5218441"/>
                </a:lnTo>
                <a:cubicBezTo>
                  <a:pt x="5016618" y="5210006"/>
                  <a:pt x="5025054" y="5201570"/>
                  <a:pt x="5016619" y="5201568"/>
                </a:cubicBezTo>
                <a:close/>
                <a:moveTo>
                  <a:pt x="5038512" y="5179677"/>
                </a:moveTo>
                <a:lnTo>
                  <a:pt x="5030458" y="5194189"/>
                </a:lnTo>
                <a:lnTo>
                  <a:pt x="5028123" y="5195433"/>
                </a:lnTo>
                <a:lnTo>
                  <a:pt x="5033492" y="5184698"/>
                </a:lnTo>
                <a:close/>
                <a:moveTo>
                  <a:pt x="5051826" y="5150955"/>
                </a:moveTo>
                <a:lnTo>
                  <a:pt x="5058797" y="5150956"/>
                </a:lnTo>
                <a:cubicBezTo>
                  <a:pt x="5050363" y="5159393"/>
                  <a:pt x="5041926" y="5167825"/>
                  <a:pt x="5041926" y="5176263"/>
                </a:cubicBezTo>
                <a:lnTo>
                  <a:pt x="5038512" y="5179677"/>
                </a:lnTo>
                <a:lnTo>
                  <a:pt x="5045089" y="5167825"/>
                </a:lnTo>
                <a:close/>
                <a:moveTo>
                  <a:pt x="5057164" y="5137575"/>
                </a:moveTo>
                <a:lnTo>
                  <a:pt x="5051826" y="5150955"/>
                </a:lnTo>
                <a:lnTo>
                  <a:pt x="5050362" y="5150956"/>
                </a:lnTo>
                <a:close/>
                <a:moveTo>
                  <a:pt x="4431848" y="5083476"/>
                </a:moveTo>
                <a:lnTo>
                  <a:pt x="4414009" y="5091602"/>
                </a:lnTo>
                <a:lnTo>
                  <a:pt x="4405686" y="5115441"/>
                </a:lnTo>
                <a:lnTo>
                  <a:pt x="4405685" y="5108559"/>
                </a:lnTo>
                <a:cubicBezTo>
                  <a:pt x="4405685" y="5108559"/>
                  <a:pt x="4398800" y="5115440"/>
                  <a:pt x="4398800" y="5122323"/>
                </a:cubicBezTo>
                <a:cubicBezTo>
                  <a:pt x="4391913" y="5122321"/>
                  <a:pt x="4391913" y="5129203"/>
                  <a:pt x="4391913" y="5129203"/>
                </a:cubicBezTo>
                <a:cubicBezTo>
                  <a:pt x="4366085" y="5180817"/>
                  <a:pt x="4336384" y="5224688"/>
                  <a:pt x="4302808" y="5257916"/>
                </a:cubicBezTo>
                <a:lnTo>
                  <a:pt x="4274497" y="5281926"/>
                </a:lnTo>
                <a:cubicBezTo>
                  <a:pt x="4274606" y="5281485"/>
                  <a:pt x="4274718" y="5281045"/>
                  <a:pt x="4274828" y="5280603"/>
                </a:cubicBezTo>
                <a:lnTo>
                  <a:pt x="4267941" y="5273721"/>
                </a:lnTo>
                <a:lnTo>
                  <a:pt x="4267941" y="5280603"/>
                </a:lnTo>
                <a:lnTo>
                  <a:pt x="4267941" y="5287486"/>
                </a:lnTo>
                <a:cubicBezTo>
                  <a:pt x="4261052" y="5287486"/>
                  <a:pt x="4261052" y="5294367"/>
                  <a:pt x="4261052" y="5294367"/>
                </a:cubicBezTo>
                <a:cubicBezTo>
                  <a:pt x="4254166" y="5287484"/>
                  <a:pt x="4240390" y="5308129"/>
                  <a:pt x="4226617" y="5328775"/>
                </a:cubicBezTo>
                <a:cubicBezTo>
                  <a:pt x="4233504" y="5335658"/>
                  <a:pt x="4240390" y="5321894"/>
                  <a:pt x="4240390" y="5321894"/>
                </a:cubicBezTo>
                <a:lnTo>
                  <a:pt x="4240389" y="5328775"/>
                </a:lnTo>
                <a:lnTo>
                  <a:pt x="4240390" y="5335658"/>
                </a:lnTo>
                <a:lnTo>
                  <a:pt x="4247279" y="5328773"/>
                </a:lnTo>
                <a:cubicBezTo>
                  <a:pt x="4233504" y="5349420"/>
                  <a:pt x="4240389" y="5349418"/>
                  <a:pt x="4219728" y="5376947"/>
                </a:cubicBezTo>
                <a:lnTo>
                  <a:pt x="4219727" y="5370066"/>
                </a:lnTo>
                <a:lnTo>
                  <a:pt x="4226616" y="5363185"/>
                </a:lnTo>
                <a:lnTo>
                  <a:pt x="4226617" y="5356304"/>
                </a:lnTo>
                <a:cubicBezTo>
                  <a:pt x="4219728" y="5356302"/>
                  <a:pt x="4212841" y="5363185"/>
                  <a:pt x="4212842" y="5370066"/>
                </a:cubicBezTo>
                <a:cubicBezTo>
                  <a:pt x="4212842" y="5370066"/>
                  <a:pt x="4205955" y="5370066"/>
                  <a:pt x="4205955" y="5376946"/>
                </a:cubicBezTo>
                <a:cubicBezTo>
                  <a:pt x="4192180" y="5376946"/>
                  <a:pt x="4171517" y="5397591"/>
                  <a:pt x="4143968" y="5425119"/>
                </a:cubicBezTo>
                <a:cubicBezTo>
                  <a:pt x="4133638" y="5438882"/>
                  <a:pt x="4123306" y="5454368"/>
                  <a:pt x="4114698" y="5468991"/>
                </a:cubicBezTo>
                <a:lnTo>
                  <a:pt x="4106774" y="5485182"/>
                </a:lnTo>
                <a:cubicBezTo>
                  <a:pt x="4106494" y="5496768"/>
                  <a:pt x="4106214" y="5508354"/>
                  <a:pt x="4105934" y="5519940"/>
                </a:cubicBezTo>
                <a:cubicBezTo>
                  <a:pt x="4100502" y="5538609"/>
                  <a:pt x="4090414" y="5554501"/>
                  <a:pt x="4076469" y="5566880"/>
                </a:cubicBezTo>
                <a:lnTo>
                  <a:pt x="4038190" y="5604898"/>
                </a:lnTo>
                <a:lnTo>
                  <a:pt x="4036241" y="5607124"/>
                </a:lnTo>
                <a:lnTo>
                  <a:pt x="4050421" y="5633545"/>
                </a:lnTo>
                <a:lnTo>
                  <a:pt x="4143968" y="5514583"/>
                </a:lnTo>
                <a:cubicBezTo>
                  <a:pt x="4171518" y="5487054"/>
                  <a:pt x="4212841" y="5438884"/>
                  <a:pt x="4247279" y="5383830"/>
                </a:cubicBezTo>
                <a:cubicBezTo>
                  <a:pt x="4288602" y="5335658"/>
                  <a:pt x="4316152" y="5280601"/>
                  <a:pt x="4329927" y="5246195"/>
                </a:cubicBezTo>
                <a:cubicBezTo>
                  <a:pt x="4357475" y="5211785"/>
                  <a:pt x="4385024" y="5170496"/>
                  <a:pt x="4398800" y="5136086"/>
                </a:cubicBezTo>
                <a:cubicBezTo>
                  <a:pt x="4398800" y="5136086"/>
                  <a:pt x="4405686" y="5136084"/>
                  <a:pt x="4405686" y="5129203"/>
                </a:cubicBezTo>
                <a:cubicBezTo>
                  <a:pt x="4412575" y="5122321"/>
                  <a:pt x="4412575" y="5122321"/>
                  <a:pt x="4412575" y="5115438"/>
                </a:cubicBezTo>
                <a:close/>
                <a:moveTo>
                  <a:pt x="4424641" y="5024444"/>
                </a:moveTo>
                <a:lnTo>
                  <a:pt x="4412574" y="5053506"/>
                </a:lnTo>
                <a:lnTo>
                  <a:pt x="4419461" y="5044121"/>
                </a:lnTo>
                <a:lnTo>
                  <a:pt x="4419461" y="5046624"/>
                </a:lnTo>
                <a:cubicBezTo>
                  <a:pt x="4412574" y="5053506"/>
                  <a:pt x="4412574" y="5053506"/>
                  <a:pt x="4412574" y="5060387"/>
                </a:cubicBezTo>
                <a:lnTo>
                  <a:pt x="4416932" y="5060387"/>
                </a:lnTo>
                <a:lnTo>
                  <a:pt x="4420817" y="5042274"/>
                </a:lnTo>
                <a:lnTo>
                  <a:pt x="4419461" y="5044121"/>
                </a:lnTo>
                <a:lnTo>
                  <a:pt x="4419462" y="5039742"/>
                </a:lnTo>
                <a:lnTo>
                  <a:pt x="4421877" y="5037328"/>
                </a:lnTo>
                <a:close/>
                <a:moveTo>
                  <a:pt x="6184910" y="5000207"/>
                </a:moveTo>
                <a:lnTo>
                  <a:pt x="6182308" y="5002382"/>
                </a:lnTo>
                <a:lnTo>
                  <a:pt x="6184369" y="5004325"/>
                </a:lnTo>
                <a:lnTo>
                  <a:pt x="6185038" y="5003800"/>
                </a:lnTo>
                <a:close/>
                <a:moveTo>
                  <a:pt x="4530169" y="4904952"/>
                </a:moveTo>
                <a:lnTo>
                  <a:pt x="4471060" y="5018446"/>
                </a:lnTo>
                <a:lnTo>
                  <a:pt x="4496083" y="4976946"/>
                </a:lnTo>
                <a:close/>
                <a:moveTo>
                  <a:pt x="5279291" y="4811201"/>
                </a:moveTo>
                <a:cubicBezTo>
                  <a:pt x="5278903" y="4817600"/>
                  <a:pt x="5278514" y="4823999"/>
                  <a:pt x="5278126" y="4830398"/>
                </a:cubicBezTo>
                <a:lnTo>
                  <a:pt x="5278126" y="4821965"/>
                </a:lnTo>
                <a:lnTo>
                  <a:pt x="5278125" y="4813529"/>
                </a:lnTo>
                <a:close/>
                <a:moveTo>
                  <a:pt x="4639857" y="4771353"/>
                </a:moveTo>
                <a:lnTo>
                  <a:pt x="4641578" y="4771353"/>
                </a:lnTo>
                <a:lnTo>
                  <a:pt x="4639859" y="4778235"/>
                </a:lnTo>
                <a:cubicBezTo>
                  <a:pt x="4639858" y="4775941"/>
                  <a:pt x="4639858" y="4773647"/>
                  <a:pt x="4639857" y="4771353"/>
                </a:cubicBezTo>
                <a:close/>
                <a:moveTo>
                  <a:pt x="6300040" y="4758666"/>
                </a:moveTo>
                <a:lnTo>
                  <a:pt x="6294570" y="4787455"/>
                </a:lnTo>
                <a:lnTo>
                  <a:pt x="6297038" y="4785392"/>
                </a:lnTo>
                <a:cubicBezTo>
                  <a:pt x="6300781" y="4770985"/>
                  <a:pt x="6302097" y="4763118"/>
                  <a:pt x="6301896" y="4759338"/>
                </a:cubicBezTo>
                <a:close/>
                <a:moveTo>
                  <a:pt x="4624114" y="4714333"/>
                </a:moveTo>
                <a:lnTo>
                  <a:pt x="4608083" y="4755346"/>
                </a:lnTo>
                <a:lnTo>
                  <a:pt x="4566989" y="4834251"/>
                </a:lnTo>
                <a:lnTo>
                  <a:pt x="4579591" y="4838449"/>
                </a:lnTo>
                <a:cubicBezTo>
                  <a:pt x="4581313" y="4843611"/>
                  <a:pt x="4581316" y="4850494"/>
                  <a:pt x="4584759" y="4853934"/>
                </a:cubicBezTo>
                <a:cubicBezTo>
                  <a:pt x="4598533" y="4847051"/>
                  <a:pt x="4605421" y="4833288"/>
                  <a:pt x="4619195" y="4819526"/>
                </a:cubicBezTo>
                <a:cubicBezTo>
                  <a:pt x="4612308" y="4826405"/>
                  <a:pt x="4612310" y="4833285"/>
                  <a:pt x="4612310" y="4833285"/>
                </a:cubicBezTo>
                <a:cubicBezTo>
                  <a:pt x="4605419" y="4840171"/>
                  <a:pt x="4605419" y="4840171"/>
                  <a:pt x="4605419" y="4847052"/>
                </a:cubicBezTo>
                <a:cubicBezTo>
                  <a:pt x="4612307" y="4847051"/>
                  <a:pt x="4612308" y="4840169"/>
                  <a:pt x="4612308" y="4840169"/>
                </a:cubicBezTo>
                <a:cubicBezTo>
                  <a:pt x="4619195" y="4833288"/>
                  <a:pt x="4619195" y="4826408"/>
                  <a:pt x="4619195" y="4826408"/>
                </a:cubicBezTo>
                <a:lnTo>
                  <a:pt x="4626081" y="4819526"/>
                </a:lnTo>
                <a:cubicBezTo>
                  <a:pt x="4632969" y="4805761"/>
                  <a:pt x="4639857" y="4791997"/>
                  <a:pt x="4646742" y="4785116"/>
                </a:cubicBezTo>
                <a:lnTo>
                  <a:pt x="4646742" y="4778236"/>
                </a:lnTo>
                <a:lnTo>
                  <a:pt x="4646742" y="4771353"/>
                </a:lnTo>
                <a:lnTo>
                  <a:pt x="4641578" y="4771353"/>
                </a:lnTo>
                <a:lnTo>
                  <a:pt x="4643300" y="4764470"/>
                </a:lnTo>
                <a:cubicBezTo>
                  <a:pt x="4643300" y="4761032"/>
                  <a:pt x="4643300" y="4757588"/>
                  <a:pt x="4646744" y="4750706"/>
                </a:cubicBezTo>
                <a:cubicBezTo>
                  <a:pt x="4639857" y="4730062"/>
                  <a:pt x="4626083" y="4771351"/>
                  <a:pt x="4612308" y="4771353"/>
                </a:cubicBezTo>
                <a:cubicBezTo>
                  <a:pt x="4626083" y="4736944"/>
                  <a:pt x="4619194" y="4730062"/>
                  <a:pt x="4626081" y="4716301"/>
                </a:cubicBezTo>
                <a:close/>
                <a:moveTo>
                  <a:pt x="4626083" y="4709296"/>
                </a:moveTo>
                <a:cubicBezTo>
                  <a:pt x="4626067" y="4709336"/>
                  <a:pt x="4626052" y="4709378"/>
                  <a:pt x="4626036" y="4709417"/>
                </a:cubicBezTo>
                <a:lnTo>
                  <a:pt x="4626083" y="4709417"/>
                </a:lnTo>
                <a:close/>
                <a:moveTo>
                  <a:pt x="4669890" y="4597214"/>
                </a:moveTo>
                <a:lnTo>
                  <a:pt x="4652597" y="4641464"/>
                </a:lnTo>
                <a:lnTo>
                  <a:pt x="4662239" y="4624254"/>
                </a:lnTo>
                <a:cubicBezTo>
                  <a:pt x="4666546" y="4615223"/>
                  <a:pt x="4669558" y="4607264"/>
                  <a:pt x="4670635" y="4600705"/>
                </a:cubicBezTo>
                <a:close/>
                <a:moveTo>
                  <a:pt x="6312651" y="4449732"/>
                </a:moveTo>
                <a:lnTo>
                  <a:pt x="6267859" y="4610691"/>
                </a:lnTo>
                <a:cubicBezTo>
                  <a:pt x="6241042" y="4697704"/>
                  <a:pt x="6212145" y="4784388"/>
                  <a:pt x="6182372" y="4871073"/>
                </a:cubicBezTo>
                <a:cubicBezTo>
                  <a:pt x="6104876" y="5094353"/>
                  <a:pt x="6019006" y="5313199"/>
                  <a:pt x="5921253" y="5525765"/>
                </a:cubicBezTo>
                <a:lnTo>
                  <a:pt x="5877945" y="5612921"/>
                </a:lnTo>
                <a:lnTo>
                  <a:pt x="5913709" y="5556906"/>
                </a:lnTo>
                <a:cubicBezTo>
                  <a:pt x="5949047" y="5491279"/>
                  <a:pt x="5988825" y="5430967"/>
                  <a:pt x="6019724" y="5360027"/>
                </a:cubicBezTo>
                <a:cubicBezTo>
                  <a:pt x="6024165" y="5365339"/>
                  <a:pt x="6030345" y="5351151"/>
                  <a:pt x="6039225" y="5361777"/>
                </a:cubicBezTo>
                <a:lnTo>
                  <a:pt x="6048547" y="5341824"/>
                </a:lnTo>
                <a:lnTo>
                  <a:pt x="6046345" y="5341588"/>
                </a:lnTo>
                <a:cubicBezTo>
                  <a:pt x="6058704" y="5313213"/>
                  <a:pt x="6071063" y="5284837"/>
                  <a:pt x="6084294" y="5246712"/>
                </a:cubicBezTo>
                <a:lnTo>
                  <a:pt x="6089991" y="5252078"/>
                </a:lnTo>
                <a:lnTo>
                  <a:pt x="6098822" y="5228225"/>
                </a:lnTo>
                <a:cubicBezTo>
                  <a:pt x="6101958" y="5216299"/>
                  <a:pt x="6103654" y="5204166"/>
                  <a:pt x="6103633" y="5190650"/>
                </a:cubicBezTo>
                <a:cubicBezTo>
                  <a:pt x="6126613" y="5153399"/>
                  <a:pt x="6129222" y="5124147"/>
                  <a:pt x="6151332" y="5096646"/>
                </a:cubicBezTo>
                <a:cubicBezTo>
                  <a:pt x="6153073" y="5077147"/>
                  <a:pt x="6141582" y="5095771"/>
                  <a:pt x="6137143" y="5090460"/>
                </a:cubicBezTo>
                <a:cubicBezTo>
                  <a:pt x="6143321" y="5076272"/>
                  <a:pt x="6149502" y="5062085"/>
                  <a:pt x="6155791" y="5046678"/>
                </a:cubicBezTo>
                <a:lnTo>
                  <a:pt x="6163274" y="5026869"/>
                </a:lnTo>
                <a:lnTo>
                  <a:pt x="6160038" y="5031146"/>
                </a:lnTo>
                <a:cubicBezTo>
                  <a:pt x="6158433" y="5031923"/>
                  <a:pt x="6157709" y="5029708"/>
                  <a:pt x="6158362" y="5022395"/>
                </a:cubicBezTo>
                <a:cubicBezTo>
                  <a:pt x="6161842" y="4983395"/>
                  <a:pt x="6165322" y="4944393"/>
                  <a:pt x="6191781" y="4868143"/>
                </a:cubicBezTo>
                <a:cubicBezTo>
                  <a:pt x="6211280" y="4869891"/>
                  <a:pt x="6198049" y="4908018"/>
                  <a:pt x="6200750" y="4932832"/>
                </a:cubicBezTo>
                <a:cubicBezTo>
                  <a:pt x="6205191" y="4938144"/>
                  <a:pt x="6208670" y="4899143"/>
                  <a:pt x="6218420" y="4900018"/>
                </a:cubicBezTo>
                <a:cubicBezTo>
                  <a:pt x="6220160" y="4880517"/>
                  <a:pt x="6227210" y="4856578"/>
                  <a:pt x="6222771" y="4851267"/>
                </a:cubicBezTo>
                <a:cubicBezTo>
                  <a:pt x="6264200" y="4717389"/>
                  <a:pt x="6264889" y="4599513"/>
                  <a:pt x="6309018" y="4490449"/>
                </a:cubicBezTo>
                <a:cubicBezTo>
                  <a:pt x="6310322" y="4475824"/>
                  <a:pt x="6311410" y="4463635"/>
                  <a:pt x="6312390" y="4452667"/>
                </a:cubicBezTo>
                <a:close/>
                <a:moveTo>
                  <a:pt x="4770714" y="4303393"/>
                </a:moveTo>
                <a:lnTo>
                  <a:pt x="4768098" y="4309185"/>
                </a:lnTo>
                <a:lnTo>
                  <a:pt x="4730786" y="4441413"/>
                </a:lnTo>
                <a:lnTo>
                  <a:pt x="4697881" y="4525604"/>
                </a:lnTo>
                <a:lnTo>
                  <a:pt x="4705286" y="4517587"/>
                </a:lnTo>
                <a:cubicBezTo>
                  <a:pt x="4715618" y="4499524"/>
                  <a:pt x="4725948" y="4475437"/>
                  <a:pt x="4736280" y="4447908"/>
                </a:cubicBezTo>
                <a:cubicBezTo>
                  <a:pt x="4756941" y="4392857"/>
                  <a:pt x="4763829" y="4337801"/>
                  <a:pt x="4770714" y="4303393"/>
                </a:cubicBezTo>
                <a:close/>
                <a:moveTo>
                  <a:pt x="5516941" y="4034216"/>
                </a:moveTo>
                <a:lnTo>
                  <a:pt x="5516585" y="4035638"/>
                </a:lnTo>
                <a:lnTo>
                  <a:pt x="5517415" y="4034843"/>
                </a:lnTo>
                <a:close/>
                <a:moveTo>
                  <a:pt x="4464361" y="3887629"/>
                </a:moveTo>
                <a:lnTo>
                  <a:pt x="4447219" y="3951032"/>
                </a:lnTo>
                <a:lnTo>
                  <a:pt x="4449788" y="3945610"/>
                </a:lnTo>
                <a:lnTo>
                  <a:pt x="4458042" y="3931642"/>
                </a:lnTo>
                <a:close/>
                <a:moveTo>
                  <a:pt x="5497455" y="3860297"/>
                </a:moveTo>
                <a:lnTo>
                  <a:pt x="5497454" y="3868735"/>
                </a:lnTo>
                <a:lnTo>
                  <a:pt x="5496941" y="3868220"/>
                </a:lnTo>
                <a:close/>
                <a:moveTo>
                  <a:pt x="5489018" y="3851862"/>
                </a:moveTo>
                <a:lnTo>
                  <a:pt x="5489416" y="3851862"/>
                </a:lnTo>
                <a:cubicBezTo>
                  <a:pt x="5489283" y="3854674"/>
                  <a:pt x="5489151" y="3857487"/>
                  <a:pt x="5489019" y="3860299"/>
                </a:cubicBezTo>
                <a:close/>
                <a:moveTo>
                  <a:pt x="5911079" y="3772494"/>
                </a:moveTo>
                <a:lnTo>
                  <a:pt x="5910807" y="3775940"/>
                </a:lnTo>
                <a:lnTo>
                  <a:pt x="5911685" y="3774713"/>
                </a:lnTo>
                <a:close/>
                <a:moveTo>
                  <a:pt x="6449798" y="3769517"/>
                </a:moveTo>
                <a:cubicBezTo>
                  <a:pt x="6445753" y="3768386"/>
                  <a:pt x="6441387" y="3774290"/>
                  <a:pt x="6435579" y="3779144"/>
                </a:cubicBezTo>
                <a:lnTo>
                  <a:pt x="6426392" y="3784213"/>
                </a:lnTo>
                <a:lnTo>
                  <a:pt x="6421513" y="3924977"/>
                </a:lnTo>
                <a:cubicBezTo>
                  <a:pt x="6417826" y="3973174"/>
                  <a:pt x="6412367" y="4020596"/>
                  <a:pt x="6405797" y="4066691"/>
                </a:cubicBezTo>
                <a:cubicBezTo>
                  <a:pt x="6404055" y="4086191"/>
                  <a:pt x="6407626" y="4101254"/>
                  <a:pt x="6410326" y="4126067"/>
                </a:cubicBezTo>
                <a:cubicBezTo>
                  <a:pt x="6404191" y="4167287"/>
                  <a:pt x="6400036" y="4200085"/>
                  <a:pt x="6395881" y="4232882"/>
                </a:cubicBezTo>
                <a:lnTo>
                  <a:pt x="6391736" y="4265027"/>
                </a:lnTo>
                <a:lnTo>
                  <a:pt x="6399816" y="4239321"/>
                </a:lnTo>
                <a:cubicBezTo>
                  <a:pt x="6402426" y="4210069"/>
                  <a:pt x="6404166" y="4190570"/>
                  <a:pt x="6405907" y="4171069"/>
                </a:cubicBezTo>
                <a:cubicBezTo>
                  <a:pt x="6420004" y="4123193"/>
                  <a:pt x="6413827" y="4137380"/>
                  <a:pt x="6428796" y="4079755"/>
                </a:cubicBezTo>
                <a:cubicBezTo>
                  <a:pt x="6429666" y="4070005"/>
                  <a:pt x="6419916" y="4069130"/>
                  <a:pt x="6419916" y="4069130"/>
                </a:cubicBezTo>
                <a:cubicBezTo>
                  <a:pt x="6421567" y="3995566"/>
                  <a:pt x="6430355" y="3952129"/>
                  <a:pt x="6433836" y="3913127"/>
                </a:cubicBezTo>
                <a:cubicBezTo>
                  <a:pt x="6438187" y="3864376"/>
                  <a:pt x="6446106" y="3830688"/>
                  <a:pt x="6455766" y="3777500"/>
                </a:cubicBezTo>
                <a:cubicBezTo>
                  <a:pt x="6453763" y="3772406"/>
                  <a:pt x="6451821" y="3770082"/>
                  <a:pt x="6449798" y="3769517"/>
                </a:cubicBezTo>
                <a:close/>
                <a:moveTo>
                  <a:pt x="6431269" y="3677444"/>
                </a:moveTo>
                <a:lnTo>
                  <a:pt x="6429099" y="3684082"/>
                </a:lnTo>
                <a:lnTo>
                  <a:pt x="6428712" y="3698653"/>
                </a:lnTo>
                <a:lnTo>
                  <a:pt x="6430840" y="3685964"/>
                </a:lnTo>
                <a:close/>
                <a:moveTo>
                  <a:pt x="6441196" y="3504743"/>
                </a:moveTo>
                <a:cubicBezTo>
                  <a:pt x="6440326" y="3514494"/>
                  <a:pt x="6440326" y="3514494"/>
                  <a:pt x="6440326" y="3514494"/>
                </a:cubicBezTo>
                <a:lnTo>
                  <a:pt x="6440393" y="3514771"/>
                </a:lnTo>
                <a:lnTo>
                  <a:pt x="6438704" y="3535807"/>
                </a:lnTo>
                <a:lnTo>
                  <a:pt x="6440401" y="3531965"/>
                </a:lnTo>
                <a:lnTo>
                  <a:pt x="6441548" y="3519646"/>
                </a:lnTo>
                <a:lnTo>
                  <a:pt x="6440393" y="3514771"/>
                </a:lnTo>
                <a:close/>
                <a:moveTo>
                  <a:pt x="6458019" y="3495196"/>
                </a:moveTo>
                <a:lnTo>
                  <a:pt x="6453910" y="3495641"/>
                </a:lnTo>
                <a:lnTo>
                  <a:pt x="6451579" y="3538789"/>
                </a:lnTo>
                <a:cubicBezTo>
                  <a:pt x="6448227" y="3565675"/>
                  <a:pt x="6443387" y="3593794"/>
                  <a:pt x="6438544" y="3621912"/>
                </a:cubicBezTo>
                <a:lnTo>
                  <a:pt x="6434839" y="3651648"/>
                </a:lnTo>
                <a:lnTo>
                  <a:pt x="6440156" y="3649560"/>
                </a:lnTo>
                <a:cubicBezTo>
                  <a:pt x="6442701" y="3648560"/>
                  <a:pt x="6445356" y="3646342"/>
                  <a:pt x="6448445" y="3639248"/>
                </a:cubicBezTo>
                <a:cubicBezTo>
                  <a:pt x="6448011" y="3644122"/>
                  <a:pt x="6450232" y="3646779"/>
                  <a:pt x="6452125" y="3653091"/>
                </a:cubicBezTo>
                <a:lnTo>
                  <a:pt x="6452316" y="3654200"/>
                </a:lnTo>
                <a:lnTo>
                  <a:pt x="6453358" y="3623160"/>
                </a:lnTo>
                <a:cubicBezTo>
                  <a:pt x="6455499" y="3578510"/>
                  <a:pt x="6458086" y="3535744"/>
                  <a:pt x="6456256" y="3501181"/>
                </a:cubicBezTo>
                <a:cubicBezTo>
                  <a:pt x="6458910" y="3498962"/>
                  <a:pt x="6459129" y="3496524"/>
                  <a:pt x="6458019" y="3495196"/>
                </a:cubicBezTo>
                <a:close/>
                <a:moveTo>
                  <a:pt x="5472148" y="3455387"/>
                </a:moveTo>
                <a:lnTo>
                  <a:pt x="5480584" y="3463821"/>
                </a:lnTo>
                <a:lnTo>
                  <a:pt x="5472148" y="3463821"/>
                </a:lnTo>
                <a:close/>
                <a:moveTo>
                  <a:pt x="5489019" y="3362594"/>
                </a:moveTo>
                <a:cubicBezTo>
                  <a:pt x="5489018" y="3430080"/>
                  <a:pt x="5489018" y="3455387"/>
                  <a:pt x="5497455" y="3514435"/>
                </a:cubicBezTo>
                <a:cubicBezTo>
                  <a:pt x="5514328" y="3506001"/>
                  <a:pt x="5522761" y="3539745"/>
                  <a:pt x="5522761" y="3581921"/>
                </a:cubicBezTo>
                <a:cubicBezTo>
                  <a:pt x="5522760" y="3624099"/>
                  <a:pt x="5522762" y="3666276"/>
                  <a:pt x="5531197" y="3666278"/>
                </a:cubicBezTo>
                <a:cubicBezTo>
                  <a:pt x="5539634" y="3708456"/>
                  <a:pt x="5522762" y="3767506"/>
                  <a:pt x="5514328" y="3809685"/>
                </a:cubicBezTo>
                <a:lnTo>
                  <a:pt x="5505888" y="3801249"/>
                </a:lnTo>
                <a:cubicBezTo>
                  <a:pt x="5505890" y="3804061"/>
                  <a:pt x="5505890" y="3806873"/>
                  <a:pt x="5505890" y="3809685"/>
                </a:cubicBezTo>
                <a:lnTo>
                  <a:pt x="5497454" y="3843426"/>
                </a:lnTo>
                <a:lnTo>
                  <a:pt x="5497455" y="3851862"/>
                </a:lnTo>
                <a:lnTo>
                  <a:pt x="5489416" y="3851862"/>
                </a:lnTo>
                <a:cubicBezTo>
                  <a:pt x="5489634" y="3847250"/>
                  <a:pt x="5489855" y="3842636"/>
                  <a:pt x="5490073" y="3838023"/>
                </a:cubicBezTo>
                <a:cubicBezTo>
                  <a:pt x="5486911" y="3823392"/>
                  <a:pt x="5474255" y="3826554"/>
                  <a:pt x="5480584" y="3801246"/>
                </a:cubicBezTo>
                <a:cubicBezTo>
                  <a:pt x="5489018" y="3801247"/>
                  <a:pt x="5489018" y="3801247"/>
                  <a:pt x="5489019" y="3792812"/>
                </a:cubicBezTo>
                <a:lnTo>
                  <a:pt x="5489019" y="3784378"/>
                </a:lnTo>
                <a:cubicBezTo>
                  <a:pt x="5497455" y="3784378"/>
                  <a:pt x="5497455" y="3784378"/>
                  <a:pt x="5497455" y="3775942"/>
                </a:cubicBezTo>
                <a:lnTo>
                  <a:pt x="5497455" y="3767506"/>
                </a:lnTo>
                <a:cubicBezTo>
                  <a:pt x="5489019" y="3767506"/>
                  <a:pt x="5489019" y="3775942"/>
                  <a:pt x="5489019" y="3767506"/>
                </a:cubicBezTo>
                <a:cubicBezTo>
                  <a:pt x="5489018" y="3742199"/>
                  <a:pt x="5497455" y="3716890"/>
                  <a:pt x="5480584" y="3700021"/>
                </a:cubicBezTo>
                <a:cubicBezTo>
                  <a:pt x="5489018" y="3708454"/>
                  <a:pt x="5489018" y="3708454"/>
                  <a:pt x="5489019" y="3700021"/>
                </a:cubicBezTo>
                <a:lnTo>
                  <a:pt x="5489018" y="3683147"/>
                </a:lnTo>
                <a:lnTo>
                  <a:pt x="5489019" y="3674714"/>
                </a:lnTo>
                <a:cubicBezTo>
                  <a:pt x="5505891" y="3649407"/>
                  <a:pt x="5480583" y="3624099"/>
                  <a:pt x="5497455" y="3590358"/>
                </a:cubicBezTo>
                <a:lnTo>
                  <a:pt x="5489019" y="3590355"/>
                </a:lnTo>
                <a:cubicBezTo>
                  <a:pt x="5497455" y="3590358"/>
                  <a:pt x="5497454" y="3581921"/>
                  <a:pt x="5497454" y="3581921"/>
                </a:cubicBezTo>
                <a:lnTo>
                  <a:pt x="5489016" y="3573485"/>
                </a:lnTo>
                <a:cubicBezTo>
                  <a:pt x="5489019" y="3548178"/>
                  <a:pt x="5489019" y="3522871"/>
                  <a:pt x="5489019" y="3522871"/>
                </a:cubicBezTo>
                <a:cubicBezTo>
                  <a:pt x="5489019" y="3497563"/>
                  <a:pt x="5480584" y="3539742"/>
                  <a:pt x="5480583" y="3497564"/>
                </a:cubicBezTo>
                <a:cubicBezTo>
                  <a:pt x="5489018" y="3506001"/>
                  <a:pt x="5497454" y="3497563"/>
                  <a:pt x="5489019" y="3489128"/>
                </a:cubicBezTo>
                <a:cubicBezTo>
                  <a:pt x="5480583" y="3480694"/>
                  <a:pt x="5472148" y="3522871"/>
                  <a:pt x="5472148" y="3480692"/>
                </a:cubicBezTo>
                <a:lnTo>
                  <a:pt x="5480583" y="3480694"/>
                </a:lnTo>
                <a:lnTo>
                  <a:pt x="5480584" y="3472258"/>
                </a:lnTo>
                <a:lnTo>
                  <a:pt x="5480584" y="3463821"/>
                </a:lnTo>
                <a:cubicBezTo>
                  <a:pt x="5480584" y="3461009"/>
                  <a:pt x="5480583" y="3458197"/>
                  <a:pt x="5480583" y="3455387"/>
                </a:cubicBezTo>
                <a:cubicBezTo>
                  <a:pt x="5480582" y="3452574"/>
                  <a:pt x="5480583" y="3449762"/>
                  <a:pt x="5480584" y="3446949"/>
                </a:cubicBezTo>
                <a:cubicBezTo>
                  <a:pt x="5489019" y="3446949"/>
                  <a:pt x="5489019" y="3438514"/>
                  <a:pt x="5489018" y="3430080"/>
                </a:cubicBezTo>
                <a:cubicBezTo>
                  <a:pt x="5480583" y="3430080"/>
                  <a:pt x="5480584" y="3421642"/>
                  <a:pt x="5480583" y="3413208"/>
                </a:cubicBezTo>
                <a:cubicBezTo>
                  <a:pt x="5489018" y="3404771"/>
                  <a:pt x="5489018" y="3379464"/>
                  <a:pt x="5489019" y="3362594"/>
                </a:cubicBezTo>
                <a:close/>
                <a:moveTo>
                  <a:pt x="6476672" y="3330681"/>
                </a:moveTo>
                <a:lnTo>
                  <a:pt x="6474216" y="3344735"/>
                </a:lnTo>
                <a:lnTo>
                  <a:pt x="6474237" y="3389156"/>
                </a:lnTo>
                <a:lnTo>
                  <a:pt x="6473057" y="3436128"/>
                </a:lnTo>
                <a:lnTo>
                  <a:pt x="6474117" y="3429860"/>
                </a:lnTo>
                <a:cubicBezTo>
                  <a:pt x="6476661" y="3419416"/>
                  <a:pt x="6479967" y="3409885"/>
                  <a:pt x="6484385" y="3401681"/>
                </a:cubicBezTo>
                <a:cubicBezTo>
                  <a:pt x="6480358" y="3377977"/>
                  <a:pt x="6478049" y="3355656"/>
                  <a:pt x="6476754" y="3334041"/>
                </a:cubicBezTo>
                <a:close/>
                <a:moveTo>
                  <a:pt x="4591997" y="3197452"/>
                </a:moveTo>
                <a:cubicBezTo>
                  <a:pt x="4566940" y="3202074"/>
                  <a:pt x="4574374" y="3225850"/>
                  <a:pt x="4573874" y="3239660"/>
                </a:cubicBezTo>
                <a:cubicBezTo>
                  <a:pt x="4571538" y="3532716"/>
                  <a:pt x="4528026" y="3817368"/>
                  <a:pt x="4466612" y="4099989"/>
                </a:cubicBezTo>
                <a:lnTo>
                  <a:pt x="4461265" y="4132980"/>
                </a:lnTo>
                <a:cubicBezTo>
                  <a:pt x="4459609" y="4140525"/>
                  <a:pt x="4456610" y="4146984"/>
                  <a:pt x="4451817" y="4150441"/>
                </a:cubicBezTo>
                <a:lnTo>
                  <a:pt x="4445021" y="4150252"/>
                </a:lnTo>
                <a:lnTo>
                  <a:pt x="4440617" y="4171396"/>
                </a:lnTo>
                <a:cubicBezTo>
                  <a:pt x="4432827" y="4201347"/>
                  <a:pt x="4422793" y="4232709"/>
                  <a:pt x="4419203" y="4256889"/>
                </a:cubicBezTo>
                <a:cubicBezTo>
                  <a:pt x="4411381" y="4274332"/>
                  <a:pt x="4408559" y="4269841"/>
                  <a:pt x="4407405" y="4258040"/>
                </a:cubicBezTo>
                <a:cubicBezTo>
                  <a:pt x="4405225" y="4284465"/>
                  <a:pt x="4391248" y="4312041"/>
                  <a:pt x="4396892" y="4321021"/>
                </a:cubicBezTo>
                <a:cubicBezTo>
                  <a:pt x="4384069" y="4360400"/>
                  <a:pt x="4374579" y="4385155"/>
                  <a:pt x="4369578" y="4407090"/>
                </a:cubicBezTo>
                <a:cubicBezTo>
                  <a:pt x="4360089" y="4431845"/>
                  <a:pt x="4352267" y="4449289"/>
                  <a:pt x="4333800" y="4479686"/>
                </a:cubicBezTo>
                <a:cubicBezTo>
                  <a:pt x="4326489" y="4478016"/>
                  <a:pt x="4332646" y="4467883"/>
                  <a:pt x="4325334" y="4466213"/>
                </a:cubicBezTo>
                <a:cubicBezTo>
                  <a:pt x="4306356" y="4515724"/>
                  <a:pt x="4298021" y="4552281"/>
                  <a:pt x="4280710" y="4594480"/>
                </a:cubicBezTo>
                <a:cubicBezTo>
                  <a:pt x="4270709" y="4638349"/>
                  <a:pt x="4253397" y="4680548"/>
                  <a:pt x="4225440" y="4735700"/>
                </a:cubicBezTo>
                <a:cubicBezTo>
                  <a:pt x="4236597" y="4703634"/>
                  <a:pt x="4221464" y="4719407"/>
                  <a:pt x="4207997" y="4727870"/>
                </a:cubicBezTo>
                <a:cubicBezTo>
                  <a:pt x="4203508" y="4730690"/>
                  <a:pt x="4201841" y="4738002"/>
                  <a:pt x="4197352" y="4740823"/>
                </a:cubicBezTo>
                <a:cubicBezTo>
                  <a:pt x="4197352" y="4740823"/>
                  <a:pt x="4194531" y="4736333"/>
                  <a:pt x="4196197" y="4729021"/>
                </a:cubicBezTo>
                <a:cubicBezTo>
                  <a:pt x="4196197" y="4729021"/>
                  <a:pt x="4196197" y="4729021"/>
                  <a:pt x="4197864" y="4721710"/>
                </a:cubicBezTo>
                <a:cubicBezTo>
                  <a:pt x="4194531" y="4736333"/>
                  <a:pt x="4186065" y="4722860"/>
                  <a:pt x="4198377" y="4702596"/>
                </a:cubicBezTo>
                <a:cubicBezTo>
                  <a:pt x="4198377" y="4702596"/>
                  <a:pt x="4198377" y="4702596"/>
                  <a:pt x="4205687" y="4704265"/>
                </a:cubicBezTo>
                <a:cubicBezTo>
                  <a:pt x="4210175" y="4701445"/>
                  <a:pt x="4211842" y="4694134"/>
                  <a:pt x="4211842" y="4694134"/>
                </a:cubicBezTo>
                <a:cubicBezTo>
                  <a:pt x="4219153" y="4695804"/>
                  <a:pt x="4214665" y="4698624"/>
                  <a:pt x="4212998" y="4705936"/>
                </a:cubicBezTo>
                <a:cubicBezTo>
                  <a:pt x="4212998" y="4705936"/>
                  <a:pt x="4212998" y="4705936"/>
                  <a:pt x="4211331" y="4713247"/>
                </a:cubicBezTo>
                <a:cubicBezTo>
                  <a:pt x="4228131" y="4690161"/>
                  <a:pt x="4247110" y="4640651"/>
                  <a:pt x="4241466" y="4631670"/>
                </a:cubicBezTo>
                <a:cubicBezTo>
                  <a:pt x="4260444" y="4582159"/>
                  <a:pt x="4289555" y="4538810"/>
                  <a:pt x="4288913" y="4507894"/>
                </a:cubicBezTo>
                <a:cubicBezTo>
                  <a:pt x="4300068" y="4475827"/>
                  <a:pt x="4304045" y="4492119"/>
                  <a:pt x="4316357" y="4471856"/>
                </a:cubicBezTo>
                <a:cubicBezTo>
                  <a:pt x="4327513" y="4439788"/>
                  <a:pt x="4315713" y="4440940"/>
                  <a:pt x="4320714" y="4419005"/>
                </a:cubicBezTo>
                <a:cubicBezTo>
                  <a:pt x="4343669" y="4385788"/>
                  <a:pt x="4350337" y="4356541"/>
                  <a:pt x="4355338" y="4334607"/>
                </a:cubicBezTo>
                <a:cubicBezTo>
                  <a:pt x="4360337" y="4312673"/>
                  <a:pt x="4362517" y="4286248"/>
                  <a:pt x="4378161" y="4251360"/>
                </a:cubicBezTo>
                <a:cubicBezTo>
                  <a:pt x="4387139" y="4245719"/>
                  <a:pt x="4393294" y="4235587"/>
                  <a:pt x="4394450" y="4247389"/>
                </a:cubicBezTo>
                <a:cubicBezTo>
                  <a:pt x="4402400" y="4225167"/>
                  <a:pt x="4408563" y="4204459"/>
                  <a:pt x="4413578" y="4184571"/>
                </a:cubicBezTo>
                <a:lnTo>
                  <a:pt x="4421652" y="4146369"/>
                </a:lnTo>
                <a:lnTo>
                  <a:pt x="4419667" y="4145669"/>
                </a:lnTo>
                <a:cubicBezTo>
                  <a:pt x="4411835" y="4140006"/>
                  <a:pt x="4415040" y="4130269"/>
                  <a:pt x="4417525" y="4118952"/>
                </a:cubicBezTo>
                <a:lnTo>
                  <a:pt x="4441264" y="4013294"/>
                </a:lnTo>
                <a:lnTo>
                  <a:pt x="4436422" y="4018999"/>
                </a:lnTo>
                <a:cubicBezTo>
                  <a:pt x="4434811" y="4020794"/>
                  <a:pt x="4433163" y="4022220"/>
                  <a:pt x="4431567" y="4022637"/>
                </a:cubicBezTo>
                <a:lnTo>
                  <a:pt x="4428326" y="4020913"/>
                </a:lnTo>
                <a:lnTo>
                  <a:pt x="4391474" y="4157215"/>
                </a:lnTo>
                <a:cubicBezTo>
                  <a:pt x="4245872" y="4587483"/>
                  <a:pt x="4023359" y="4982296"/>
                  <a:pt x="3740297" y="5325287"/>
                </a:cubicBezTo>
                <a:lnTo>
                  <a:pt x="3673269" y="5399037"/>
                </a:lnTo>
                <a:lnTo>
                  <a:pt x="3669727" y="5403831"/>
                </a:lnTo>
                <a:lnTo>
                  <a:pt x="3640004" y="5455366"/>
                </a:lnTo>
                <a:lnTo>
                  <a:pt x="3518669" y="5580675"/>
                </a:lnTo>
                <a:lnTo>
                  <a:pt x="3333378" y="5787546"/>
                </a:lnTo>
                <a:cubicBezTo>
                  <a:pt x="3122018" y="6000957"/>
                  <a:pt x="2889704" y="6191657"/>
                  <a:pt x="2632692" y="6357958"/>
                </a:cubicBezTo>
                <a:cubicBezTo>
                  <a:pt x="2733788" y="6296630"/>
                  <a:pt x="2834388" y="6234681"/>
                  <a:pt x="2932959" y="6170259"/>
                </a:cubicBezTo>
                <a:lnTo>
                  <a:pt x="3209727" y="5975694"/>
                </a:lnTo>
                <a:lnTo>
                  <a:pt x="3479318" y="5724393"/>
                </a:lnTo>
                <a:cubicBezTo>
                  <a:pt x="3527839" y="5672164"/>
                  <a:pt x="3581129" y="5623787"/>
                  <a:pt x="3630789" y="5574052"/>
                </a:cubicBezTo>
                <a:cubicBezTo>
                  <a:pt x="3634645" y="5569283"/>
                  <a:pt x="3637645" y="5562643"/>
                  <a:pt x="3641784" y="5558498"/>
                </a:cubicBezTo>
                <a:lnTo>
                  <a:pt x="3648847" y="5558267"/>
                </a:lnTo>
                <a:lnTo>
                  <a:pt x="3723992" y="5473810"/>
                </a:lnTo>
                <a:lnTo>
                  <a:pt x="3661585" y="5560315"/>
                </a:lnTo>
                <a:lnTo>
                  <a:pt x="3668289" y="5568400"/>
                </a:lnTo>
                <a:lnTo>
                  <a:pt x="3671349" y="5565159"/>
                </a:lnTo>
                <a:cubicBezTo>
                  <a:pt x="3687213" y="5548535"/>
                  <a:pt x="3700002" y="5533309"/>
                  <a:pt x="3704743" y="5518593"/>
                </a:cubicBezTo>
                <a:cubicBezTo>
                  <a:pt x="3725755" y="5491925"/>
                  <a:pt x="3724196" y="5508623"/>
                  <a:pt x="3742448" y="5493487"/>
                </a:cubicBezTo>
                <a:cubicBezTo>
                  <a:pt x="3763460" y="5466819"/>
                  <a:pt x="3751931" y="5464055"/>
                  <a:pt x="3763817" y="5444954"/>
                </a:cubicBezTo>
                <a:cubicBezTo>
                  <a:pt x="3796358" y="5421049"/>
                  <a:pt x="3812206" y="5395582"/>
                  <a:pt x="3824093" y="5376481"/>
                </a:cubicBezTo>
                <a:cubicBezTo>
                  <a:pt x="3835979" y="5357380"/>
                  <a:pt x="3846665" y="5333114"/>
                  <a:pt x="3872840" y="5305243"/>
                </a:cubicBezTo>
                <a:cubicBezTo>
                  <a:pt x="3883167" y="5302842"/>
                  <a:pt x="3892293" y="5295273"/>
                  <a:pt x="3889533" y="5306806"/>
                </a:cubicBezTo>
                <a:cubicBezTo>
                  <a:pt x="3948607" y="5233167"/>
                  <a:pt x="3972737" y="5173101"/>
                  <a:pt x="4015119" y="5097899"/>
                </a:cubicBezTo>
                <a:cubicBezTo>
                  <a:pt x="4009956" y="5099101"/>
                  <a:pt x="3996867" y="5113036"/>
                  <a:pt x="3994464" y="5102704"/>
                </a:cubicBezTo>
                <a:cubicBezTo>
                  <a:pt x="4022556" y="5036271"/>
                  <a:pt x="4055942" y="5039396"/>
                  <a:pt x="4092802" y="4987260"/>
                </a:cubicBezTo>
                <a:cubicBezTo>
                  <a:pt x="4098478" y="4994108"/>
                  <a:pt x="4087401" y="5007915"/>
                  <a:pt x="4080850" y="5021436"/>
                </a:cubicBezTo>
                <a:lnTo>
                  <a:pt x="4078382" y="5029071"/>
                </a:lnTo>
                <a:lnTo>
                  <a:pt x="4076190" y="5029922"/>
                </a:lnTo>
                <a:cubicBezTo>
                  <a:pt x="4075695" y="5030717"/>
                  <a:pt x="4075996" y="5032009"/>
                  <a:pt x="4076596" y="5034592"/>
                </a:cubicBezTo>
                <a:lnTo>
                  <a:pt x="4078382" y="5029071"/>
                </a:lnTo>
                <a:lnTo>
                  <a:pt x="4080559" y="5028225"/>
                </a:lnTo>
                <a:cubicBezTo>
                  <a:pt x="4084521" y="5021858"/>
                  <a:pt x="4089684" y="5020657"/>
                  <a:pt x="4085722" y="5027024"/>
                </a:cubicBezTo>
                <a:cubicBezTo>
                  <a:pt x="4085722" y="5027024"/>
                  <a:pt x="4082961" y="5038557"/>
                  <a:pt x="4077797" y="5039757"/>
                </a:cubicBezTo>
                <a:cubicBezTo>
                  <a:pt x="4077797" y="5039757"/>
                  <a:pt x="4079000" y="5044924"/>
                  <a:pt x="4079000" y="5044924"/>
                </a:cubicBezTo>
                <a:cubicBezTo>
                  <a:pt x="4079000" y="5044924"/>
                  <a:pt x="4079000" y="5044924"/>
                  <a:pt x="4073836" y="5046125"/>
                </a:cubicBezTo>
                <a:cubicBezTo>
                  <a:pt x="4053668" y="5099823"/>
                  <a:pt x="4027135" y="5149558"/>
                  <a:pt x="3990632" y="5179830"/>
                </a:cubicBezTo>
                <a:cubicBezTo>
                  <a:pt x="3988715" y="5218392"/>
                  <a:pt x="3932401" y="5280498"/>
                  <a:pt x="3909830" y="5323866"/>
                </a:cubicBezTo>
                <a:cubicBezTo>
                  <a:pt x="3896742" y="5337801"/>
                  <a:pt x="3895541" y="5332635"/>
                  <a:pt x="3898301" y="5321102"/>
                </a:cubicBezTo>
                <a:cubicBezTo>
                  <a:pt x="3887617" y="5345369"/>
                  <a:pt x="3865403" y="5366871"/>
                  <a:pt x="3867806" y="5377204"/>
                </a:cubicBezTo>
                <a:cubicBezTo>
                  <a:pt x="3842832" y="5410239"/>
                  <a:pt x="3825782" y="5430541"/>
                  <a:pt x="3813895" y="5449641"/>
                </a:cubicBezTo>
                <a:cubicBezTo>
                  <a:pt x="3796845" y="5469943"/>
                  <a:pt x="3783758" y="5483878"/>
                  <a:pt x="3756379" y="5506583"/>
                </a:cubicBezTo>
                <a:cubicBezTo>
                  <a:pt x="3750015" y="5502617"/>
                  <a:pt x="3759140" y="5495049"/>
                  <a:pt x="3752775" y="5491084"/>
                </a:cubicBezTo>
                <a:cubicBezTo>
                  <a:pt x="3735725" y="5511386"/>
                  <a:pt x="3722248" y="5529496"/>
                  <a:pt x="3709265" y="5546809"/>
                </a:cubicBezTo>
                <a:lnTo>
                  <a:pt x="3669885" y="5596303"/>
                </a:lnTo>
                <a:lnTo>
                  <a:pt x="3646499" y="5639958"/>
                </a:lnTo>
                <a:cubicBezTo>
                  <a:pt x="3636807" y="5653411"/>
                  <a:pt x="3625640" y="5665276"/>
                  <a:pt x="3613620" y="5675270"/>
                </a:cubicBezTo>
                <a:cubicBezTo>
                  <a:pt x="3546271" y="5739090"/>
                  <a:pt x="3481820" y="5807614"/>
                  <a:pt x="3413507" y="5872624"/>
                </a:cubicBezTo>
                <a:lnTo>
                  <a:pt x="3322805" y="5952776"/>
                </a:lnTo>
                <a:lnTo>
                  <a:pt x="3320558" y="5955085"/>
                </a:lnTo>
                <a:lnTo>
                  <a:pt x="3314757" y="5959888"/>
                </a:lnTo>
                <a:lnTo>
                  <a:pt x="3307300" y="5966478"/>
                </a:lnTo>
                <a:lnTo>
                  <a:pt x="3303928" y="5968852"/>
                </a:lnTo>
                <a:lnTo>
                  <a:pt x="3201349" y="6053762"/>
                </a:lnTo>
                <a:lnTo>
                  <a:pt x="3207992" y="6056670"/>
                </a:lnTo>
                <a:cubicBezTo>
                  <a:pt x="3213890" y="6057419"/>
                  <a:pt x="3219782" y="6056712"/>
                  <a:pt x="3225724" y="6055701"/>
                </a:cubicBezTo>
                <a:lnTo>
                  <a:pt x="3234055" y="6055584"/>
                </a:lnTo>
                <a:lnTo>
                  <a:pt x="3383085" y="5947757"/>
                </a:lnTo>
                <a:lnTo>
                  <a:pt x="3692178" y="5663100"/>
                </a:lnTo>
                <a:lnTo>
                  <a:pt x="3726668" y="5628774"/>
                </a:lnTo>
                <a:cubicBezTo>
                  <a:pt x="3734588" y="5620072"/>
                  <a:pt x="3741869" y="5609965"/>
                  <a:pt x="3751517" y="5601329"/>
                </a:cubicBezTo>
                <a:lnTo>
                  <a:pt x="3758066" y="5598201"/>
                </a:lnTo>
                <a:lnTo>
                  <a:pt x="4021526" y="5278330"/>
                </a:lnTo>
                <a:lnTo>
                  <a:pt x="4018741" y="5279415"/>
                </a:lnTo>
                <a:cubicBezTo>
                  <a:pt x="4013800" y="5281340"/>
                  <a:pt x="4010786" y="5288207"/>
                  <a:pt x="4005846" y="5290131"/>
                </a:cubicBezTo>
                <a:cubicBezTo>
                  <a:pt x="4005846" y="5290131"/>
                  <a:pt x="4003921" y="5285190"/>
                  <a:pt x="4006936" y="5278323"/>
                </a:cubicBezTo>
                <a:cubicBezTo>
                  <a:pt x="4006936" y="5278323"/>
                  <a:pt x="4006936" y="5278323"/>
                  <a:pt x="4009950" y="5271457"/>
                </a:cubicBezTo>
                <a:cubicBezTo>
                  <a:pt x="4003921" y="5285190"/>
                  <a:pt x="3998145" y="5270364"/>
                  <a:pt x="4014054" y="5252781"/>
                </a:cubicBezTo>
                <a:cubicBezTo>
                  <a:pt x="4014054" y="5252781"/>
                  <a:pt x="4014054" y="5252781"/>
                  <a:pt x="4020918" y="5255799"/>
                </a:cubicBezTo>
                <a:cubicBezTo>
                  <a:pt x="4025859" y="5253874"/>
                  <a:pt x="4028873" y="5247008"/>
                  <a:pt x="4028873" y="5247008"/>
                </a:cubicBezTo>
                <a:cubicBezTo>
                  <a:pt x="4035738" y="5250025"/>
                  <a:pt x="4030799" y="5251950"/>
                  <a:pt x="4027784" y="5258816"/>
                </a:cubicBezTo>
                <a:cubicBezTo>
                  <a:pt x="4027784" y="5258816"/>
                  <a:pt x="4027784" y="5258816"/>
                  <a:pt x="4024769" y="5265682"/>
                </a:cubicBezTo>
                <a:cubicBezTo>
                  <a:pt x="4045619" y="5246176"/>
                  <a:pt x="4073585" y="5201129"/>
                  <a:pt x="4069734" y="5191244"/>
                </a:cubicBezTo>
                <a:cubicBezTo>
                  <a:pt x="4097702" y="5146196"/>
                  <a:pt x="4134459" y="5109107"/>
                  <a:pt x="4139652" y="5078624"/>
                </a:cubicBezTo>
                <a:cubicBezTo>
                  <a:pt x="4156650" y="5049234"/>
                  <a:pt x="4157486" y="5065984"/>
                  <a:pt x="4173395" y="5048402"/>
                </a:cubicBezTo>
                <a:cubicBezTo>
                  <a:pt x="4190393" y="5019012"/>
                  <a:pt x="4178588" y="5017919"/>
                  <a:pt x="4187632" y="4997320"/>
                </a:cubicBezTo>
                <a:cubicBezTo>
                  <a:pt x="4216435" y="4969022"/>
                  <a:pt x="4228493" y="4941556"/>
                  <a:pt x="4237537" y="4920957"/>
                </a:cubicBezTo>
                <a:cubicBezTo>
                  <a:pt x="4246580" y="4900358"/>
                  <a:pt x="4253699" y="4874816"/>
                  <a:pt x="4275637" y="4843501"/>
                </a:cubicBezTo>
                <a:cubicBezTo>
                  <a:pt x="4285516" y="4839652"/>
                  <a:pt x="4293471" y="4830861"/>
                  <a:pt x="4292382" y="4842669"/>
                </a:cubicBezTo>
                <a:cubicBezTo>
                  <a:pt x="4340361" y="4761364"/>
                  <a:pt x="4355687" y="4698473"/>
                  <a:pt x="4386922" y="4618000"/>
                </a:cubicBezTo>
                <a:cubicBezTo>
                  <a:pt x="4381981" y="4619925"/>
                  <a:pt x="4371013" y="4635583"/>
                  <a:pt x="4367162" y="4625699"/>
                </a:cubicBezTo>
                <a:cubicBezTo>
                  <a:pt x="4380917" y="4573381"/>
                  <a:pt x="4403194" y="4559366"/>
                  <a:pt x="4425731" y="4531642"/>
                </a:cubicBezTo>
                <a:lnTo>
                  <a:pt x="4440463" y="4509053"/>
                </a:lnTo>
                <a:lnTo>
                  <a:pt x="4496479" y="4324901"/>
                </a:lnTo>
                <a:cubicBezTo>
                  <a:pt x="4521568" y="4233685"/>
                  <a:pt x="4543234" y="4141480"/>
                  <a:pt x="4558379" y="4048002"/>
                </a:cubicBezTo>
                <a:cubicBezTo>
                  <a:pt x="4569850" y="3998639"/>
                  <a:pt x="4590786" y="3955149"/>
                  <a:pt x="4558015" y="3905566"/>
                </a:cubicBezTo>
                <a:cubicBezTo>
                  <a:pt x="4538300" y="3877199"/>
                  <a:pt x="4553615" y="3836270"/>
                  <a:pt x="4557679" y="3800467"/>
                </a:cubicBezTo>
                <a:cubicBezTo>
                  <a:pt x="4590780" y="3612230"/>
                  <a:pt x="4599074" y="3421712"/>
                  <a:pt x="4604555" y="3232475"/>
                </a:cubicBezTo>
                <a:cubicBezTo>
                  <a:pt x="4605057" y="3218665"/>
                  <a:pt x="4606838" y="3207668"/>
                  <a:pt x="4591997" y="3197452"/>
                </a:cubicBezTo>
                <a:close/>
                <a:moveTo>
                  <a:pt x="6452746" y="3122946"/>
                </a:moveTo>
                <a:lnTo>
                  <a:pt x="6453162" y="3130579"/>
                </a:lnTo>
                <a:cubicBezTo>
                  <a:pt x="6454002" y="3144398"/>
                  <a:pt x="6455020" y="3157082"/>
                  <a:pt x="6456587" y="3167050"/>
                </a:cubicBezTo>
                <a:lnTo>
                  <a:pt x="6461451" y="3181937"/>
                </a:lnTo>
                <a:lnTo>
                  <a:pt x="6467043" y="3130919"/>
                </a:lnTo>
                <a:lnTo>
                  <a:pt x="6466334" y="3130706"/>
                </a:lnTo>
                <a:cubicBezTo>
                  <a:pt x="6460900" y="3134825"/>
                  <a:pt x="6459629" y="3169723"/>
                  <a:pt x="6458257" y="3143801"/>
                </a:cubicBezTo>
                <a:cubicBezTo>
                  <a:pt x="6457582" y="3137599"/>
                  <a:pt x="6456467" y="3132892"/>
                  <a:pt x="6455200" y="3129015"/>
                </a:cubicBezTo>
                <a:close/>
                <a:moveTo>
                  <a:pt x="5899755" y="3090904"/>
                </a:moveTo>
                <a:lnTo>
                  <a:pt x="5899749" y="3090971"/>
                </a:lnTo>
                <a:cubicBezTo>
                  <a:pt x="5919838" y="3123943"/>
                  <a:pt x="5908169" y="3206962"/>
                  <a:pt x="5913876" y="3255517"/>
                </a:cubicBezTo>
                <a:cubicBezTo>
                  <a:pt x="5910883" y="3274399"/>
                  <a:pt x="5906986" y="3270802"/>
                  <a:pt x="5902787" y="3259712"/>
                </a:cubicBezTo>
                <a:cubicBezTo>
                  <a:pt x="5907589" y="3285788"/>
                  <a:pt x="5901302" y="3316058"/>
                  <a:pt x="5909097" y="3323253"/>
                </a:cubicBezTo>
                <a:cubicBezTo>
                  <a:pt x="5907008" y="3364613"/>
                  <a:pt x="5904317" y="3390988"/>
                  <a:pt x="5905223" y="3413467"/>
                </a:cubicBezTo>
                <a:cubicBezTo>
                  <a:pt x="5902530" y="3439842"/>
                  <a:pt x="5899538" y="3458724"/>
                  <a:pt x="5889655" y="3492889"/>
                </a:cubicBezTo>
                <a:cubicBezTo>
                  <a:pt x="5882162" y="3493189"/>
                  <a:pt x="5885456" y="3481799"/>
                  <a:pt x="5877964" y="3482098"/>
                </a:cubicBezTo>
                <a:cubicBezTo>
                  <a:pt x="5875272" y="3508474"/>
                  <a:pt x="5874304" y="3531026"/>
                  <a:pt x="5873297" y="3552644"/>
                </a:cubicBezTo>
                <a:lnTo>
                  <a:pt x="5868721" y="3613366"/>
                </a:lnTo>
                <a:lnTo>
                  <a:pt x="5868626" y="3615664"/>
                </a:lnTo>
                <a:cubicBezTo>
                  <a:pt x="5868626" y="3657842"/>
                  <a:pt x="5885498" y="3615664"/>
                  <a:pt x="5902370" y="3649406"/>
                </a:cubicBezTo>
                <a:cubicBezTo>
                  <a:pt x="5893933" y="3691583"/>
                  <a:pt x="5902370" y="3708456"/>
                  <a:pt x="5893933" y="3759069"/>
                </a:cubicBezTo>
                <a:cubicBezTo>
                  <a:pt x="5902370" y="3759071"/>
                  <a:pt x="5910805" y="3742199"/>
                  <a:pt x="5910807" y="3708454"/>
                </a:cubicBezTo>
                <a:cubicBezTo>
                  <a:pt x="5910806" y="3716891"/>
                  <a:pt x="5912915" y="3725327"/>
                  <a:pt x="5913969" y="3735871"/>
                </a:cubicBezTo>
                <a:lnTo>
                  <a:pt x="5913771" y="3738386"/>
                </a:lnTo>
                <a:lnTo>
                  <a:pt x="5919568" y="3702380"/>
                </a:lnTo>
                <a:cubicBezTo>
                  <a:pt x="5922793" y="3683032"/>
                  <a:pt x="5924516" y="3666146"/>
                  <a:pt x="5920803" y="3653480"/>
                </a:cubicBezTo>
                <a:cubicBezTo>
                  <a:pt x="5922843" y="3624570"/>
                  <a:pt x="5929754" y="3637108"/>
                  <a:pt x="5935379" y="3617663"/>
                </a:cubicBezTo>
                <a:cubicBezTo>
                  <a:pt x="5937419" y="3588753"/>
                  <a:pt x="5927953" y="3592333"/>
                  <a:pt x="5927180" y="3573144"/>
                </a:cubicBezTo>
                <a:cubicBezTo>
                  <a:pt x="5938686" y="3540652"/>
                  <a:pt x="5937656" y="3515068"/>
                  <a:pt x="5936885" y="3495878"/>
                </a:cubicBezTo>
                <a:cubicBezTo>
                  <a:pt x="5936112" y="3476689"/>
                  <a:pt x="5932013" y="3454430"/>
                  <a:pt x="5937123" y="3422193"/>
                </a:cubicBezTo>
                <a:cubicBezTo>
                  <a:pt x="5943262" y="3415542"/>
                  <a:pt x="5946073" y="3405820"/>
                  <a:pt x="5949659" y="3415287"/>
                </a:cubicBezTo>
                <a:cubicBezTo>
                  <a:pt x="5952847" y="3375119"/>
                  <a:pt x="5951495" y="3341537"/>
                  <a:pt x="5948577" y="3308820"/>
                </a:cubicBezTo>
                <a:lnTo>
                  <a:pt x="5940173" y="3227623"/>
                </a:lnTo>
                <a:lnTo>
                  <a:pt x="5936112" y="3227623"/>
                </a:lnTo>
                <a:lnTo>
                  <a:pt x="5934113" y="3216005"/>
                </a:lnTo>
                <a:lnTo>
                  <a:pt x="5933300" y="3217735"/>
                </a:lnTo>
                <a:cubicBezTo>
                  <a:pt x="5931445" y="3221411"/>
                  <a:pt x="5929143" y="3223905"/>
                  <a:pt x="5925816" y="3220835"/>
                </a:cubicBezTo>
                <a:cubicBezTo>
                  <a:pt x="5922807" y="3205739"/>
                  <a:pt x="5922115" y="3193554"/>
                  <a:pt x="5922789" y="3182917"/>
                </a:cubicBezTo>
                <a:lnTo>
                  <a:pt x="5925668" y="3166923"/>
                </a:lnTo>
                <a:lnTo>
                  <a:pt x="5922799" y="3150253"/>
                </a:lnTo>
                <a:close/>
                <a:moveTo>
                  <a:pt x="6470079" y="2971783"/>
                </a:moveTo>
                <a:lnTo>
                  <a:pt x="6459848" y="2985189"/>
                </a:lnTo>
                <a:lnTo>
                  <a:pt x="6446665" y="2989730"/>
                </a:lnTo>
                <a:lnTo>
                  <a:pt x="6447438" y="2994236"/>
                </a:lnTo>
                <a:cubicBezTo>
                  <a:pt x="6455446" y="3014611"/>
                  <a:pt x="6450136" y="3019049"/>
                  <a:pt x="6440386" y="3018174"/>
                </a:cubicBezTo>
                <a:cubicBezTo>
                  <a:pt x="6446611" y="3031019"/>
                  <a:pt x="6449095" y="3058268"/>
                  <a:pt x="6450805" y="3087293"/>
                </a:cubicBezTo>
                <a:lnTo>
                  <a:pt x="6451373" y="3097752"/>
                </a:lnTo>
                <a:lnTo>
                  <a:pt x="6456557" y="3096583"/>
                </a:lnTo>
                <a:cubicBezTo>
                  <a:pt x="6460436" y="3093129"/>
                  <a:pt x="6463655" y="3087372"/>
                  <a:pt x="6467490" y="3085383"/>
                </a:cubicBezTo>
                <a:lnTo>
                  <a:pt x="6469775" y="3085600"/>
                </a:lnTo>
                <a:lnTo>
                  <a:pt x="6473655" y="3017169"/>
                </a:lnTo>
                <a:lnTo>
                  <a:pt x="6473968" y="2994029"/>
                </a:lnTo>
                <a:close/>
                <a:moveTo>
                  <a:pt x="5796128" y="2808658"/>
                </a:moveTo>
                <a:lnTo>
                  <a:pt x="5796854" y="2813211"/>
                </a:lnTo>
                <a:cubicBezTo>
                  <a:pt x="5798396" y="2839886"/>
                  <a:pt x="5796605" y="2865287"/>
                  <a:pt x="5790016" y="2888065"/>
                </a:cubicBezTo>
                <a:cubicBezTo>
                  <a:pt x="5810105" y="2921037"/>
                  <a:pt x="5798436" y="3004057"/>
                  <a:pt x="5804143" y="3052612"/>
                </a:cubicBezTo>
                <a:cubicBezTo>
                  <a:pt x="5801150" y="3071493"/>
                  <a:pt x="5797254" y="3067897"/>
                  <a:pt x="5793054" y="3056806"/>
                </a:cubicBezTo>
                <a:cubicBezTo>
                  <a:pt x="5797857" y="3082882"/>
                  <a:pt x="5791569" y="3113152"/>
                  <a:pt x="5799363" y="3120348"/>
                </a:cubicBezTo>
                <a:cubicBezTo>
                  <a:pt x="5797275" y="3161707"/>
                  <a:pt x="5794584" y="3188083"/>
                  <a:pt x="5795489" y="3210561"/>
                </a:cubicBezTo>
                <a:cubicBezTo>
                  <a:pt x="5792798" y="3236936"/>
                  <a:pt x="5789805" y="3255817"/>
                  <a:pt x="5779922" y="3289984"/>
                </a:cubicBezTo>
                <a:cubicBezTo>
                  <a:pt x="5772429" y="3290282"/>
                  <a:pt x="5775723" y="3278894"/>
                  <a:pt x="5768230" y="3279192"/>
                </a:cubicBezTo>
                <a:cubicBezTo>
                  <a:pt x="5762848" y="3331941"/>
                  <a:pt x="5764356" y="3369406"/>
                  <a:pt x="5758672" y="3414663"/>
                </a:cubicBezTo>
                <a:cubicBezTo>
                  <a:pt x="5759576" y="3437141"/>
                  <a:pt x="5758607" y="3459695"/>
                  <a:pt x="5755841" y="3484197"/>
                </a:cubicBezTo>
                <a:lnTo>
                  <a:pt x="5751250" y="3511578"/>
                </a:lnTo>
                <a:lnTo>
                  <a:pt x="5753689" y="3558722"/>
                </a:lnTo>
                <a:cubicBezTo>
                  <a:pt x="5752634" y="3581921"/>
                  <a:pt x="5750526" y="3607228"/>
                  <a:pt x="5750526" y="3632535"/>
                </a:cubicBezTo>
                <a:cubicBezTo>
                  <a:pt x="5792705" y="3674714"/>
                  <a:pt x="5826448" y="3531308"/>
                  <a:pt x="5834884" y="3413208"/>
                </a:cubicBezTo>
                <a:cubicBezTo>
                  <a:pt x="5843319" y="3404771"/>
                  <a:pt x="5851757" y="3413208"/>
                  <a:pt x="5868624" y="3387901"/>
                </a:cubicBezTo>
                <a:cubicBezTo>
                  <a:pt x="5864407" y="3400555"/>
                  <a:pt x="5864408" y="3406882"/>
                  <a:pt x="5866517" y="3410045"/>
                </a:cubicBezTo>
                <a:lnTo>
                  <a:pt x="5867131" y="3410229"/>
                </a:lnTo>
                <a:lnTo>
                  <a:pt x="5872246" y="3386637"/>
                </a:lnTo>
                <a:cubicBezTo>
                  <a:pt x="5873515" y="3371576"/>
                  <a:pt x="5872988" y="3358464"/>
                  <a:pt x="5872535" y="3347224"/>
                </a:cubicBezTo>
                <a:cubicBezTo>
                  <a:pt x="5871631" y="3324746"/>
                  <a:pt x="5866829" y="3298669"/>
                  <a:pt x="5872815" y="3260906"/>
                </a:cubicBezTo>
                <a:cubicBezTo>
                  <a:pt x="5880007" y="3253114"/>
                  <a:pt x="5883301" y="3241726"/>
                  <a:pt x="5887499" y="3252816"/>
                </a:cubicBezTo>
                <a:cubicBezTo>
                  <a:pt x="5893102" y="3182233"/>
                  <a:pt x="5886739" y="3129014"/>
                  <a:pt x="5880163" y="3070525"/>
                </a:cubicBezTo>
                <a:lnTo>
                  <a:pt x="5878087" y="3050101"/>
                </a:lnTo>
                <a:lnTo>
                  <a:pt x="5870867" y="3036635"/>
                </a:lnTo>
                <a:lnTo>
                  <a:pt x="5865140" y="3025482"/>
                </a:lnTo>
                <a:lnTo>
                  <a:pt x="5864600" y="3026174"/>
                </a:lnTo>
                <a:cubicBezTo>
                  <a:pt x="5863166" y="3026994"/>
                  <a:pt x="5861518" y="3026824"/>
                  <a:pt x="5859570" y="3025027"/>
                </a:cubicBezTo>
                <a:lnTo>
                  <a:pt x="5858588" y="3012722"/>
                </a:lnTo>
                <a:lnTo>
                  <a:pt x="5843319" y="2982990"/>
                </a:lnTo>
                <a:cubicBezTo>
                  <a:pt x="5843319" y="2982990"/>
                  <a:pt x="5834884" y="2999862"/>
                  <a:pt x="5834884" y="3016734"/>
                </a:cubicBezTo>
                <a:cubicBezTo>
                  <a:pt x="5818011" y="2982990"/>
                  <a:pt x="5826447" y="2915505"/>
                  <a:pt x="5818012" y="2864891"/>
                </a:cubicBezTo>
                <a:cubicBezTo>
                  <a:pt x="5813794" y="2854346"/>
                  <a:pt x="5809049" y="2842220"/>
                  <a:pt x="5804304" y="2829962"/>
                </a:cubicBezTo>
                <a:close/>
                <a:moveTo>
                  <a:pt x="6508420" y="2779156"/>
                </a:moveTo>
                <a:lnTo>
                  <a:pt x="6507136" y="2780799"/>
                </a:lnTo>
                <a:cubicBezTo>
                  <a:pt x="6504933" y="2782308"/>
                  <a:pt x="6502604" y="2782226"/>
                  <a:pt x="6500134" y="2779246"/>
                </a:cubicBezTo>
                <a:lnTo>
                  <a:pt x="6502399" y="2890359"/>
                </a:lnTo>
                <a:lnTo>
                  <a:pt x="6505686" y="2887611"/>
                </a:lnTo>
                <a:cubicBezTo>
                  <a:pt x="6501246" y="2882298"/>
                  <a:pt x="6502116" y="2872547"/>
                  <a:pt x="6511866" y="2873422"/>
                </a:cubicBezTo>
                <a:lnTo>
                  <a:pt x="6513497" y="2877577"/>
                </a:lnTo>
                <a:lnTo>
                  <a:pt x="6514565" y="2898237"/>
                </a:lnTo>
                <a:cubicBezTo>
                  <a:pt x="6519875" y="2893798"/>
                  <a:pt x="6519875" y="2893798"/>
                  <a:pt x="6519875" y="2893798"/>
                </a:cubicBezTo>
                <a:lnTo>
                  <a:pt x="6513497" y="2877577"/>
                </a:lnTo>
                <a:close/>
                <a:moveTo>
                  <a:pt x="5404661" y="2763661"/>
                </a:moveTo>
                <a:cubicBezTo>
                  <a:pt x="5413098" y="2772097"/>
                  <a:pt x="5413098" y="2780533"/>
                  <a:pt x="5413098" y="2788968"/>
                </a:cubicBezTo>
                <a:lnTo>
                  <a:pt x="5413098" y="2797406"/>
                </a:lnTo>
                <a:lnTo>
                  <a:pt x="5413098" y="2805841"/>
                </a:lnTo>
                <a:lnTo>
                  <a:pt x="5413098" y="2814276"/>
                </a:lnTo>
                <a:cubicBezTo>
                  <a:pt x="5413098" y="2814276"/>
                  <a:pt x="5413098" y="2805841"/>
                  <a:pt x="5404662" y="2797406"/>
                </a:cubicBezTo>
                <a:close/>
                <a:moveTo>
                  <a:pt x="6368014" y="2752114"/>
                </a:moveTo>
                <a:cubicBezTo>
                  <a:pt x="6361883" y="2766999"/>
                  <a:pt x="6357505" y="2781884"/>
                  <a:pt x="6354550" y="2796770"/>
                </a:cubicBezTo>
                <a:lnTo>
                  <a:pt x="6353593" y="2805446"/>
                </a:lnTo>
                <a:lnTo>
                  <a:pt x="6374570" y="2874671"/>
                </a:lnTo>
                <a:cubicBezTo>
                  <a:pt x="6377359" y="2953548"/>
                  <a:pt x="6392599" y="3058113"/>
                  <a:pt x="6409578" y="3143175"/>
                </a:cubicBezTo>
                <a:cubicBezTo>
                  <a:pt x="6409578" y="3143175"/>
                  <a:pt x="6409578" y="3143175"/>
                  <a:pt x="6414888" y="3138739"/>
                </a:cubicBezTo>
                <a:cubicBezTo>
                  <a:pt x="6410448" y="3133425"/>
                  <a:pt x="6411318" y="3123676"/>
                  <a:pt x="6421068" y="3124551"/>
                </a:cubicBezTo>
                <a:lnTo>
                  <a:pt x="6422700" y="3128706"/>
                </a:lnTo>
                <a:lnTo>
                  <a:pt x="6423768" y="3149362"/>
                </a:lnTo>
                <a:cubicBezTo>
                  <a:pt x="6429077" y="3144926"/>
                  <a:pt x="6429077" y="3144926"/>
                  <a:pt x="6429077" y="3144926"/>
                </a:cubicBezTo>
                <a:lnTo>
                  <a:pt x="6422700" y="3128706"/>
                </a:lnTo>
                <a:lnTo>
                  <a:pt x="6417015" y="3018534"/>
                </a:lnTo>
                <a:lnTo>
                  <a:pt x="6414015" y="2972866"/>
                </a:lnTo>
                <a:lnTo>
                  <a:pt x="6406544" y="2951752"/>
                </a:lnTo>
                <a:cubicBezTo>
                  <a:pt x="6399536" y="2902718"/>
                  <a:pt x="6396034" y="2853683"/>
                  <a:pt x="6389030" y="2804652"/>
                </a:cubicBezTo>
                <a:cubicBezTo>
                  <a:pt x="6385527" y="2787139"/>
                  <a:pt x="6378521" y="2769626"/>
                  <a:pt x="6368014" y="2752114"/>
                </a:cubicBezTo>
                <a:close/>
                <a:moveTo>
                  <a:pt x="6478241" y="2723750"/>
                </a:moveTo>
                <a:lnTo>
                  <a:pt x="6481412" y="2772854"/>
                </a:lnTo>
                <a:lnTo>
                  <a:pt x="6481359" y="2778262"/>
                </a:lnTo>
                <a:lnTo>
                  <a:pt x="6492255" y="2843453"/>
                </a:lnTo>
                <a:lnTo>
                  <a:pt x="6492103" y="2836567"/>
                </a:lnTo>
                <a:cubicBezTo>
                  <a:pt x="6492048" y="2801324"/>
                  <a:pt x="6492633" y="2775345"/>
                  <a:pt x="6487688" y="2751180"/>
                </a:cubicBezTo>
                <a:close/>
                <a:moveTo>
                  <a:pt x="6471948" y="2602764"/>
                </a:moveTo>
                <a:lnTo>
                  <a:pt x="6470476" y="2603507"/>
                </a:lnTo>
                <a:lnTo>
                  <a:pt x="6474714" y="2669154"/>
                </a:lnTo>
                <a:lnTo>
                  <a:pt x="6474578" y="2659237"/>
                </a:lnTo>
                <a:cubicBezTo>
                  <a:pt x="6473389" y="2642640"/>
                  <a:pt x="6472642" y="2627182"/>
                  <a:pt x="6476460" y="2609956"/>
                </a:cubicBezTo>
                <a:cubicBezTo>
                  <a:pt x="6474690" y="2605393"/>
                  <a:pt x="6473234" y="2603332"/>
                  <a:pt x="6471948" y="2602764"/>
                </a:cubicBezTo>
                <a:close/>
                <a:moveTo>
                  <a:pt x="6458450" y="2239645"/>
                </a:moveTo>
                <a:cubicBezTo>
                  <a:pt x="6455459" y="2243561"/>
                  <a:pt x="6453724" y="2259548"/>
                  <a:pt x="6450161" y="2257976"/>
                </a:cubicBezTo>
                <a:cubicBezTo>
                  <a:pt x="6441034" y="2261513"/>
                  <a:pt x="6433952" y="2243260"/>
                  <a:pt x="6433952" y="2243260"/>
                </a:cubicBezTo>
                <a:cubicBezTo>
                  <a:pt x="6424825" y="2246796"/>
                  <a:pt x="6430606" y="2302294"/>
                  <a:pt x="6419984" y="2274915"/>
                </a:cubicBezTo>
                <a:lnTo>
                  <a:pt x="6412070" y="2253880"/>
                </a:lnTo>
                <a:lnTo>
                  <a:pt x="6438066" y="2377354"/>
                </a:lnTo>
                <a:lnTo>
                  <a:pt x="6458698" y="2510576"/>
                </a:lnTo>
                <a:lnTo>
                  <a:pt x="6465170" y="2512554"/>
                </a:lnTo>
                <a:cubicBezTo>
                  <a:pt x="6473098" y="2508251"/>
                  <a:pt x="6469603" y="2484017"/>
                  <a:pt x="6466949" y="2477172"/>
                </a:cubicBezTo>
                <a:cubicBezTo>
                  <a:pt x="6485203" y="2470102"/>
                  <a:pt x="6495824" y="2497480"/>
                  <a:pt x="6512779" y="2527655"/>
                </a:cubicBezTo>
                <a:cubicBezTo>
                  <a:pt x="6520415" y="2493203"/>
                  <a:pt x="6487059" y="2380153"/>
                  <a:pt x="6482025" y="2340112"/>
                </a:cubicBezTo>
                <a:cubicBezTo>
                  <a:pt x="6482025" y="2340112"/>
                  <a:pt x="6479231" y="2346442"/>
                  <a:pt x="6479231" y="2346442"/>
                </a:cubicBezTo>
                <a:cubicBezTo>
                  <a:pt x="6482772" y="2355569"/>
                  <a:pt x="6476437" y="2352774"/>
                  <a:pt x="6476437" y="2352774"/>
                </a:cubicBezTo>
                <a:cubicBezTo>
                  <a:pt x="6476437" y="2352774"/>
                  <a:pt x="6472897" y="2343650"/>
                  <a:pt x="6472897" y="2343650"/>
                </a:cubicBezTo>
                <a:cubicBezTo>
                  <a:pt x="6469356" y="2334523"/>
                  <a:pt x="6472151" y="2328192"/>
                  <a:pt x="6472151" y="2328192"/>
                </a:cubicBezTo>
                <a:cubicBezTo>
                  <a:pt x="6472151" y="2328192"/>
                  <a:pt x="6472151" y="2328192"/>
                  <a:pt x="6469356" y="2334523"/>
                </a:cubicBezTo>
                <a:cubicBezTo>
                  <a:pt x="6466563" y="2340854"/>
                  <a:pt x="6454448" y="2282560"/>
                  <a:pt x="6467117" y="2288151"/>
                </a:cubicBezTo>
                <a:cubicBezTo>
                  <a:pt x="6467117" y="2288151"/>
                  <a:pt x="6467117" y="2288151"/>
                  <a:pt x="6460782" y="2285355"/>
                </a:cubicBezTo>
                <a:cubicBezTo>
                  <a:pt x="6460782" y="2285355"/>
                  <a:pt x="6463577" y="2279024"/>
                  <a:pt x="6457242" y="2276229"/>
                </a:cubicBezTo>
                <a:cubicBezTo>
                  <a:pt x="6457242" y="2276229"/>
                  <a:pt x="6460035" y="2269898"/>
                  <a:pt x="6460035" y="2269898"/>
                </a:cubicBezTo>
                <a:cubicBezTo>
                  <a:pt x="6462830" y="2263567"/>
                  <a:pt x="6462830" y="2263567"/>
                  <a:pt x="6462830" y="2263567"/>
                </a:cubicBezTo>
                <a:cubicBezTo>
                  <a:pt x="6462830" y="2263567"/>
                  <a:pt x="6462830" y="2263567"/>
                  <a:pt x="6466369" y="2272693"/>
                </a:cubicBezTo>
                <a:cubicBezTo>
                  <a:pt x="6466369" y="2272693"/>
                  <a:pt x="6466369" y="2272693"/>
                  <a:pt x="6469164" y="2266362"/>
                </a:cubicBezTo>
                <a:cubicBezTo>
                  <a:pt x="6466136" y="2251789"/>
                  <a:pt x="6463830" y="2244153"/>
                  <a:pt x="6461975" y="2240852"/>
                </a:cubicBezTo>
                <a:cubicBezTo>
                  <a:pt x="6460585" y="2238377"/>
                  <a:pt x="6459448" y="2238340"/>
                  <a:pt x="6458450" y="2239645"/>
                </a:cubicBezTo>
                <a:close/>
                <a:moveTo>
                  <a:pt x="6119324" y="1470230"/>
                </a:moveTo>
                <a:cubicBezTo>
                  <a:pt x="6115822" y="1561292"/>
                  <a:pt x="6154350" y="1634845"/>
                  <a:pt x="6182372" y="1708395"/>
                </a:cubicBezTo>
                <a:cubicBezTo>
                  <a:pt x="6189377" y="1722403"/>
                  <a:pt x="6199884" y="1729407"/>
                  <a:pt x="6213896" y="1718901"/>
                </a:cubicBezTo>
                <a:lnTo>
                  <a:pt x="6230856" y="1709003"/>
                </a:lnTo>
                <a:lnTo>
                  <a:pt x="6226890" y="1691895"/>
                </a:lnTo>
                <a:cubicBezTo>
                  <a:pt x="6216009" y="1640162"/>
                  <a:pt x="6210799" y="1608540"/>
                  <a:pt x="6185731" y="1576670"/>
                </a:cubicBezTo>
                <a:cubicBezTo>
                  <a:pt x="6183285" y="1554923"/>
                  <a:pt x="6178063" y="1537891"/>
                  <a:pt x="6173508" y="1521886"/>
                </a:cubicBezTo>
                <a:lnTo>
                  <a:pt x="6172469" y="1515742"/>
                </a:lnTo>
                <a:lnTo>
                  <a:pt x="6170551" y="1514447"/>
                </a:lnTo>
                <a:cubicBezTo>
                  <a:pt x="6154351" y="1500000"/>
                  <a:pt x="6138589" y="1484239"/>
                  <a:pt x="6119324" y="1470230"/>
                </a:cubicBezTo>
                <a:close/>
                <a:moveTo>
                  <a:pt x="6220785" y="1467284"/>
                </a:moveTo>
                <a:lnTo>
                  <a:pt x="6224419" y="1484860"/>
                </a:lnTo>
                <a:cubicBezTo>
                  <a:pt x="6225363" y="1494458"/>
                  <a:pt x="6224677" y="1501829"/>
                  <a:pt x="6221902" y="1506545"/>
                </a:cubicBezTo>
                <a:cubicBezTo>
                  <a:pt x="6228674" y="1507988"/>
                  <a:pt x="6228674" y="1507988"/>
                  <a:pt x="6228674" y="1507988"/>
                </a:cubicBezTo>
                <a:cubicBezTo>
                  <a:pt x="6228674" y="1507988"/>
                  <a:pt x="6228674" y="1507988"/>
                  <a:pt x="6234004" y="1516199"/>
                </a:cubicBezTo>
                <a:cubicBezTo>
                  <a:pt x="6232563" y="1522967"/>
                  <a:pt x="6231122" y="1529734"/>
                  <a:pt x="6229680" y="1536503"/>
                </a:cubicBezTo>
                <a:cubicBezTo>
                  <a:pt x="6229680" y="1536503"/>
                  <a:pt x="6229680" y="1536503"/>
                  <a:pt x="6224350" y="1528292"/>
                </a:cubicBezTo>
                <a:cubicBezTo>
                  <a:pt x="6224350" y="1528292"/>
                  <a:pt x="6224350" y="1528292"/>
                  <a:pt x="6223684" y="1527266"/>
                </a:cubicBezTo>
                <a:lnTo>
                  <a:pt x="6220817" y="1522851"/>
                </a:lnTo>
                <a:lnTo>
                  <a:pt x="6221874" y="1531073"/>
                </a:lnTo>
                <a:lnTo>
                  <a:pt x="6242353" y="1609953"/>
                </a:lnTo>
                <a:cubicBezTo>
                  <a:pt x="6235580" y="1608511"/>
                  <a:pt x="6235144" y="1643795"/>
                  <a:pt x="6223042" y="1634143"/>
                </a:cubicBezTo>
                <a:lnTo>
                  <a:pt x="6239473" y="1705560"/>
                </a:lnTo>
                <a:lnTo>
                  <a:pt x="6250673" y="1702375"/>
                </a:lnTo>
                <a:cubicBezTo>
                  <a:pt x="6280226" y="1699420"/>
                  <a:pt x="6290078" y="1732912"/>
                  <a:pt x="6297961" y="1764435"/>
                </a:cubicBezTo>
                <a:cubicBezTo>
                  <a:pt x="6324230" y="1866004"/>
                  <a:pt x="6349624" y="1967573"/>
                  <a:pt x="6373267" y="2069581"/>
                </a:cubicBezTo>
                <a:lnTo>
                  <a:pt x="6384393" y="2122429"/>
                </a:lnTo>
                <a:lnTo>
                  <a:pt x="6393144" y="2124321"/>
                </a:lnTo>
                <a:cubicBezTo>
                  <a:pt x="6402890" y="2133585"/>
                  <a:pt x="6408237" y="2160056"/>
                  <a:pt x="6418298" y="2175842"/>
                </a:cubicBezTo>
                <a:cubicBezTo>
                  <a:pt x="6424633" y="2178638"/>
                  <a:pt x="6410471" y="2142131"/>
                  <a:pt x="6419599" y="2138595"/>
                </a:cubicBezTo>
                <a:cubicBezTo>
                  <a:pt x="6412518" y="2120343"/>
                  <a:pt x="6408231" y="2095758"/>
                  <a:pt x="6401898" y="2092964"/>
                </a:cubicBezTo>
                <a:cubicBezTo>
                  <a:pt x="6379716" y="1954590"/>
                  <a:pt x="6328103" y="1848610"/>
                  <a:pt x="6319338" y="1731284"/>
                </a:cubicBezTo>
                <a:cubicBezTo>
                  <a:pt x="6308716" y="1703905"/>
                  <a:pt x="6301637" y="1685652"/>
                  <a:pt x="6294555" y="1667400"/>
                </a:cubicBezTo>
                <a:cubicBezTo>
                  <a:pt x="6285979" y="1618233"/>
                  <a:pt x="6286728" y="1633689"/>
                  <a:pt x="6274614" y="1575398"/>
                </a:cubicBezTo>
                <a:cubicBezTo>
                  <a:pt x="6271073" y="1566271"/>
                  <a:pt x="6261945" y="1569807"/>
                  <a:pt x="6261945" y="1569807"/>
                </a:cubicBezTo>
                <a:cubicBezTo>
                  <a:pt x="6246386" y="1536467"/>
                  <a:pt x="6235766" y="1509088"/>
                  <a:pt x="6227264" y="1485482"/>
                </a:cubicBezTo>
                <a:close/>
                <a:moveTo>
                  <a:pt x="6163232" y="1291657"/>
                </a:moveTo>
                <a:lnTo>
                  <a:pt x="6169423" y="1308672"/>
                </a:lnTo>
                <a:lnTo>
                  <a:pt x="6164862" y="1292485"/>
                </a:lnTo>
                <a:close/>
                <a:moveTo>
                  <a:pt x="4999747" y="1084964"/>
                </a:moveTo>
                <a:lnTo>
                  <a:pt x="5004170" y="1092826"/>
                </a:lnTo>
                <a:lnTo>
                  <a:pt x="5000801" y="1092344"/>
                </a:lnTo>
                <a:cubicBezTo>
                  <a:pt x="4999746" y="1091291"/>
                  <a:pt x="4999746" y="1089181"/>
                  <a:pt x="4999747" y="1084964"/>
                </a:cubicBezTo>
                <a:close/>
                <a:moveTo>
                  <a:pt x="4933923" y="1003153"/>
                </a:moveTo>
                <a:lnTo>
                  <a:pt x="4947450" y="1028780"/>
                </a:lnTo>
                <a:lnTo>
                  <a:pt x="4940697" y="1009043"/>
                </a:lnTo>
                <a:close/>
                <a:moveTo>
                  <a:pt x="4932262" y="644497"/>
                </a:moveTo>
                <a:lnTo>
                  <a:pt x="4940697" y="654745"/>
                </a:lnTo>
                <a:lnTo>
                  <a:pt x="4932262" y="646309"/>
                </a:lnTo>
                <a:close/>
                <a:moveTo>
                  <a:pt x="5581482" y="244629"/>
                </a:moveTo>
                <a:cubicBezTo>
                  <a:pt x="5579541" y="245432"/>
                  <a:pt x="5578623" y="247668"/>
                  <a:pt x="5577991" y="250629"/>
                </a:cubicBezTo>
                <a:lnTo>
                  <a:pt x="5577495" y="252297"/>
                </a:lnTo>
                <a:lnTo>
                  <a:pt x="5647778" y="373537"/>
                </a:lnTo>
                <a:cubicBezTo>
                  <a:pt x="5670983" y="417754"/>
                  <a:pt x="5692000" y="463286"/>
                  <a:pt x="5709512" y="510569"/>
                </a:cubicBezTo>
                <a:cubicBezTo>
                  <a:pt x="5776063" y="689191"/>
                  <a:pt x="5863627" y="857308"/>
                  <a:pt x="5951197" y="1025425"/>
                </a:cubicBezTo>
                <a:cubicBezTo>
                  <a:pt x="5956451" y="1006161"/>
                  <a:pt x="5952071" y="961505"/>
                  <a:pt x="5942878" y="913784"/>
                </a:cubicBezTo>
                <a:lnTo>
                  <a:pt x="5930115" y="859785"/>
                </a:lnTo>
                <a:lnTo>
                  <a:pt x="5902782" y="807112"/>
                </a:lnTo>
                <a:cubicBezTo>
                  <a:pt x="5874423" y="753314"/>
                  <a:pt x="5848241" y="701749"/>
                  <a:pt x="5831966" y="645218"/>
                </a:cubicBezTo>
                <a:cubicBezTo>
                  <a:pt x="5815975" y="620586"/>
                  <a:pt x="5805316" y="604166"/>
                  <a:pt x="5794655" y="587744"/>
                </a:cubicBezTo>
                <a:cubicBezTo>
                  <a:pt x="5776216" y="541367"/>
                  <a:pt x="5780106" y="556344"/>
                  <a:pt x="5756339" y="501756"/>
                </a:cubicBezTo>
                <a:cubicBezTo>
                  <a:pt x="5751007" y="493545"/>
                  <a:pt x="5742795" y="498872"/>
                  <a:pt x="5742795" y="498872"/>
                </a:cubicBezTo>
                <a:cubicBezTo>
                  <a:pt x="5698711" y="439955"/>
                  <a:pt x="5678833" y="400346"/>
                  <a:pt x="5657513" y="367504"/>
                </a:cubicBezTo>
                <a:cubicBezTo>
                  <a:pt x="5630862" y="326451"/>
                  <a:pt x="5616312" y="295051"/>
                  <a:pt x="5591104" y="247231"/>
                </a:cubicBezTo>
                <a:cubicBezTo>
                  <a:pt x="5586386" y="244457"/>
                  <a:pt x="5583423" y="243826"/>
                  <a:pt x="5581482" y="244629"/>
                </a:cubicBezTo>
                <a:close/>
                <a:moveTo>
                  <a:pt x="4684964" y="0"/>
                </a:moveTo>
                <a:lnTo>
                  <a:pt x="5380578" y="0"/>
                </a:lnTo>
                <a:lnTo>
                  <a:pt x="5478611" y="117479"/>
                </a:lnTo>
                <a:lnTo>
                  <a:pt x="5500013" y="146283"/>
                </a:lnTo>
                <a:lnTo>
                  <a:pt x="5500055" y="142937"/>
                </a:lnTo>
                <a:cubicBezTo>
                  <a:pt x="5505385" y="151146"/>
                  <a:pt x="5513598" y="145819"/>
                  <a:pt x="5534919" y="178662"/>
                </a:cubicBezTo>
                <a:cubicBezTo>
                  <a:pt x="5515041" y="139053"/>
                  <a:pt x="5481616" y="96559"/>
                  <a:pt x="5448194" y="54062"/>
                </a:cubicBezTo>
                <a:lnTo>
                  <a:pt x="5412460" y="0"/>
                </a:lnTo>
                <a:lnTo>
                  <a:pt x="5476134" y="0"/>
                </a:lnTo>
                <a:lnTo>
                  <a:pt x="5485373" y="12455"/>
                </a:lnTo>
                <a:cubicBezTo>
                  <a:pt x="5516129" y="50844"/>
                  <a:pt x="5544834" y="90565"/>
                  <a:pt x="5571665" y="130771"/>
                </a:cubicBezTo>
                <a:lnTo>
                  <a:pt x="5619902" y="208686"/>
                </a:lnTo>
                <a:lnTo>
                  <a:pt x="5662149" y="253738"/>
                </a:lnTo>
                <a:lnTo>
                  <a:pt x="5686327" y="295355"/>
                </a:lnTo>
                <a:lnTo>
                  <a:pt x="5686913" y="295939"/>
                </a:lnTo>
                <a:lnTo>
                  <a:pt x="5696157" y="311903"/>
                </a:lnTo>
                <a:lnTo>
                  <a:pt x="5731531" y="366614"/>
                </a:lnTo>
                <a:cubicBezTo>
                  <a:pt x="5757825" y="405636"/>
                  <a:pt x="5786052" y="444566"/>
                  <a:pt x="5812509" y="478933"/>
                </a:cubicBezTo>
                <a:cubicBezTo>
                  <a:pt x="5812509" y="478933"/>
                  <a:pt x="5812509" y="478933"/>
                  <a:pt x="5815302" y="472602"/>
                </a:cubicBezTo>
                <a:cubicBezTo>
                  <a:pt x="5808968" y="469807"/>
                  <a:pt x="5805428" y="460680"/>
                  <a:pt x="5814555" y="457145"/>
                </a:cubicBezTo>
                <a:lnTo>
                  <a:pt x="5817860" y="460147"/>
                </a:lnTo>
                <a:lnTo>
                  <a:pt x="5827972" y="478193"/>
                </a:lnTo>
                <a:cubicBezTo>
                  <a:pt x="5830766" y="471862"/>
                  <a:pt x="5830766" y="471862"/>
                  <a:pt x="5830766" y="471862"/>
                </a:cubicBezTo>
                <a:lnTo>
                  <a:pt x="5817860" y="460147"/>
                </a:lnTo>
                <a:lnTo>
                  <a:pt x="5763946" y="363899"/>
                </a:lnTo>
                <a:cubicBezTo>
                  <a:pt x="5742496" y="328904"/>
                  <a:pt x="5723072" y="295751"/>
                  <a:pt x="5712077" y="260643"/>
                </a:cubicBezTo>
                <a:cubicBezTo>
                  <a:pt x="5682453" y="224878"/>
                  <a:pt x="5630286" y="171603"/>
                  <a:pt x="5647795" y="149075"/>
                </a:cubicBezTo>
                <a:cubicBezTo>
                  <a:pt x="5687293" y="196760"/>
                  <a:pt x="5713379" y="223399"/>
                  <a:pt x="5750084" y="277415"/>
                </a:cubicBezTo>
                <a:cubicBezTo>
                  <a:pt x="5743749" y="274620"/>
                  <a:pt x="5740956" y="280951"/>
                  <a:pt x="5737415" y="271824"/>
                </a:cubicBezTo>
                <a:cubicBezTo>
                  <a:pt x="5734621" y="278156"/>
                  <a:pt x="5776912" y="319511"/>
                  <a:pt x="5780454" y="328637"/>
                </a:cubicBezTo>
                <a:cubicBezTo>
                  <a:pt x="5796661" y="343354"/>
                  <a:pt x="5793868" y="349685"/>
                  <a:pt x="5784739" y="353221"/>
                </a:cubicBezTo>
                <a:cubicBezTo>
                  <a:pt x="5807282" y="370734"/>
                  <a:pt x="5841940" y="446537"/>
                  <a:pt x="5865230" y="479507"/>
                </a:cubicBezTo>
                <a:cubicBezTo>
                  <a:pt x="5875105" y="491429"/>
                  <a:pt x="5881440" y="494224"/>
                  <a:pt x="5891313" y="506145"/>
                </a:cubicBezTo>
                <a:cubicBezTo>
                  <a:pt x="5958388" y="611383"/>
                  <a:pt x="6004412" y="730027"/>
                  <a:pt x="6056025" y="836005"/>
                </a:cubicBezTo>
                <a:cubicBezTo>
                  <a:pt x="6076520" y="875305"/>
                  <a:pt x="6122354" y="925785"/>
                  <a:pt x="6104098" y="932857"/>
                </a:cubicBezTo>
                <a:cubicBezTo>
                  <a:pt x="6114718" y="960236"/>
                  <a:pt x="6125341" y="987615"/>
                  <a:pt x="6138008" y="993205"/>
                </a:cubicBezTo>
                <a:cubicBezTo>
                  <a:pt x="6142295" y="1017789"/>
                  <a:pt x="6138754" y="1008663"/>
                  <a:pt x="6123293" y="1009405"/>
                </a:cubicBezTo>
                <a:cubicBezTo>
                  <a:pt x="6079508" y="937134"/>
                  <a:pt x="6046897" y="839540"/>
                  <a:pt x="6012986" y="779192"/>
                </a:cubicBezTo>
                <a:cubicBezTo>
                  <a:pt x="6015781" y="772861"/>
                  <a:pt x="6009445" y="770065"/>
                  <a:pt x="6006652" y="776396"/>
                </a:cubicBezTo>
                <a:cubicBezTo>
                  <a:pt x="6006652" y="776396"/>
                  <a:pt x="6010193" y="785523"/>
                  <a:pt x="6010193" y="785523"/>
                </a:cubicBezTo>
                <a:cubicBezTo>
                  <a:pt x="6020068" y="797446"/>
                  <a:pt x="6017273" y="803776"/>
                  <a:pt x="6014480" y="810107"/>
                </a:cubicBezTo>
                <a:lnTo>
                  <a:pt x="6004788" y="798404"/>
                </a:lnTo>
                <a:lnTo>
                  <a:pt x="6001064" y="789058"/>
                </a:lnTo>
                <a:cubicBezTo>
                  <a:pt x="6004605" y="798185"/>
                  <a:pt x="6004605" y="798185"/>
                  <a:pt x="6004605" y="798185"/>
                </a:cubicBezTo>
                <a:lnTo>
                  <a:pt x="6004788" y="798404"/>
                </a:lnTo>
                <a:lnTo>
                  <a:pt x="6051771" y="916385"/>
                </a:lnTo>
                <a:cubicBezTo>
                  <a:pt x="6070427" y="957710"/>
                  <a:pt x="6090225" y="998593"/>
                  <a:pt x="6109323" y="1041059"/>
                </a:cubicBezTo>
                <a:cubicBezTo>
                  <a:pt x="6153855" y="1128785"/>
                  <a:pt x="6189259" y="1220047"/>
                  <a:pt x="6218330" y="1308516"/>
                </a:cubicBezTo>
                <a:cubicBezTo>
                  <a:pt x="6225408" y="1326767"/>
                  <a:pt x="6235284" y="1338689"/>
                  <a:pt x="6248699" y="1359737"/>
                </a:cubicBezTo>
                <a:cubicBezTo>
                  <a:pt x="6274229" y="1439077"/>
                  <a:pt x="6291930" y="1484709"/>
                  <a:pt x="6317460" y="1564049"/>
                </a:cubicBezTo>
                <a:lnTo>
                  <a:pt x="6327364" y="1565758"/>
                </a:lnTo>
                <a:lnTo>
                  <a:pt x="6405224" y="1840478"/>
                </a:lnTo>
                <a:lnTo>
                  <a:pt x="6402944" y="1841928"/>
                </a:lnTo>
                <a:cubicBezTo>
                  <a:pt x="6401363" y="1841231"/>
                  <a:pt x="6400479" y="1838947"/>
                  <a:pt x="6401876" y="1835782"/>
                </a:cubicBezTo>
                <a:lnTo>
                  <a:pt x="6399693" y="1834088"/>
                </a:lnTo>
                <a:lnTo>
                  <a:pt x="6398335" y="1826656"/>
                </a:lnTo>
                <a:cubicBezTo>
                  <a:pt x="6396938" y="1829822"/>
                  <a:pt x="6397823" y="1832103"/>
                  <a:pt x="6399057" y="1833594"/>
                </a:cubicBezTo>
                <a:lnTo>
                  <a:pt x="6399693" y="1834088"/>
                </a:lnTo>
                <a:lnTo>
                  <a:pt x="6403601" y="1855454"/>
                </a:lnTo>
                <a:cubicBezTo>
                  <a:pt x="6404065" y="1865114"/>
                  <a:pt x="6403741" y="1874425"/>
                  <a:pt x="6404114" y="1882153"/>
                </a:cubicBezTo>
                <a:cubicBezTo>
                  <a:pt x="6426850" y="1967824"/>
                  <a:pt x="6455919" y="2056293"/>
                  <a:pt x="6473067" y="2154626"/>
                </a:cubicBezTo>
                <a:cubicBezTo>
                  <a:pt x="6477354" y="2179210"/>
                  <a:pt x="6481640" y="2203794"/>
                  <a:pt x="6483134" y="2234707"/>
                </a:cubicBezTo>
                <a:cubicBezTo>
                  <a:pt x="6493200" y="2314789"/>
                  <a:pt x="6510347" y="2413122"/>
                  <a:pt x="6520415" y="2493203"/>
                </a:cubicBezTo>
                <a:cubicBezTo>
                  <a:pt x="6527965" y="2553265"/>
                  <a:pt x="6535096" y="2604631"/>
                  <a:pt x="6531980" y="2633394"/>
                </a:cubicBezTo>
                <a:lnTo>
                  <a:pt x="6527593" y="2646575"/>
                </a:lnTo>
                <a:lnTo>
                  <a:pt x="6529126" y="2655889"/>
                </a:lnTo>
                <a:lnTo>
                  <a:pt x="6530629" y="2656552"/>
                </a:lnTo>
                <a:cubicBezTo>
                  <a:pt x="6531421" y="2656903"/>
                  <a:pt x="6531421" y="2656903"/>
                  <a:pt x="6531421" y="2656903"/>
                </a:cubicBezTo>
                <a:cubicBezTo>
                  <a:pt x="6531421" y="2656903"/>
                  <a:pt x="6531421" y="2656903"/>
                  <a:pt x="6534962" y="2666028"/>
                </a:cubicBezTo>
                <a:lnTo>
                  <a:pt x="6531926" y="2672908"/>
                </a:lnTo>
                <a:lnTo>
                  <a:pt x="6533706" y="2683731"/>
                </a:lnTo>
                <a:lnTo>
                  <a:pt x="6528462" y="2680756"/>
                </a:lnTo>
                <a:lnTo>
                  <a:pt x="6526580" y="2685022"/>
                </a:lnTo>
                <a:cubicBezTo>
                  <a:pt x="6526580" y="2685022"/>
                  <a:pt x="6526580" y="2685022"/>
                  <a:pt x="6526136" y="2683881"/>
                </a:cubicBezTo>
                <a:lnTo>
                  <a:pt x="6524812" y="2680466"/>
                </a:lnTo>
                <a:lnTo>
                  <a:pt x="6524804" y="2684545"/>
                </a:lnTo>
                <a:cubicBezTo>
                  <a:pt x="6528033" y="2702572"/>
                  <a:pt x="6538888" y="2735796"/>
                  <a:pt x="6538236" y="2743109"/>
                </a:cubicBezTo>
                <a:cubicBezTo>
                  <a:pt x="6546244" y="2763483"/>
                  <a:pt x="6540935" y="2767921"/>
                  <a:pt x="6531185" y="2767044"/>
                </a:cubicBezTo>
                <a:cubicBezTo>
                  <a:pt x="6543635" y="2792734"/>
                  <a:pt x="6541116" y="2876049"/>
                  <a:pt x="6547385" y="2915923"/>
                </a:cubicBezTo>
                <a:cubicBezTo>
                  <a:pt x="6550954" y="2930986"/>
                  <a:pt x="6555394" y="2936299"/>
                  <a:pt x="6558964" y="2951360"/>
                </a:cubicBezTo>
                <a:cubicBezTo>
                  <a:pt x="6572463" y="3075426"/>
                  <a:pt x="6561154" y="3202178"/>
                  <a:pt x="6560463" y="3320054"/>
                </a:cubicBezTo>
                <a:cubicBezTo>
                  <a:pt x="6561422" y="3364367"/>
                  <a:pt x="6580142" y="3429930"/>
                  <a:pt x="6560643" y="3428182"/>
                </a:cubicBezTo>
                <a:cubicBezTo>
                  <a:pt x="6558034" y="3457430"/>
                  <a:pt x="6555423" y="3486683"/>
                  <a:pt x="6564303" y="3497307"/>
                </a:cubicBezTo>
                <a:cubicBezTo>
                  <a:pt x="6557253" y="3521245"/>
                  <a:pt x="6558122" y="3511495"/>
                  <a:pt x="6543934" y="3505308"/>
                </a:cubicBezTo>
                <a:cubicBezTo>
                  <a:pt x="6536705" y="3421119"/>
                  <a:pt x="6550714" y="3319179"/>
                  <a:pt x="6547053" y="3250053"/>
                </a:cubicBezTo>
                <a:cubicBezTo>
                  <a:pt x="6552364" y="3245615"/>
                  <a:pt x="6547924" y="3240302"/>
                  <a:pt x="6542614" y="3244740"/>
                </a:cubicBezTo>
                <a:cubicBezTo>
                  <a:pt x="6542614" y="3244740"/>
                  <a:pt x="6541744" y="3254490"/>
                  <a:pt x="6541744" y="3254490"/>
                </a:cubicBezTo>
                <a:cubicBezTo>
                  <a:pt x="6545314" y="3269553"/>
                  <a:pt x="6540003" y="3273991"/>
                  <a:pt x="6534694" y="3278429"/>
                </a:cubicBezTo>
                <a:lnTo>
                  <a:pt x="6531190" y="3263643"/>
                </a:lnTo>
                <a:lnTo>
                  <a:pt x="6531994" y="3253615"/>
                </a:lnTo>
                <a:cubicBezTo>
                  <a:pt x="6531124" y="3263366"/>
                  <a:pt x="6531124" y="3263366"/>
                  <a:pt x="6531124" y="3263366"/>
                </a:cubicBezTo>
                <a:lnTo>
                  <a:pt x="6531190" y="3263643"/>
                </a:lnTo>
                <a:lnTo>
                  <a:pt x="6521033" y="3390229"/>
                </a:lnTo>
                <a:cubicBezTo>
                  <a:pt x="6519446" y="3435541"/>
                  <a:pt x="6519078" y="3480963"/>
                  <a:pt x="6517384" y="3527497"/>
                </a:cubicBezTo>
                <a:cubicBezTo>
                  <a:pt x="6518434" y="3625872"/>
                  <a:pt x="6509734" y="3723373"/>
                  <a:pt x="6496595" y="3815563"/>
                </a:cubicBezTo>
                <a:cubicBezTo>
                  <a:pt x="6494852" y="3835063"/>
                  <a:pt x="6498424" y="3850126"/>
                  <a:pt x="6501124" y="3874940"/>
                </a:cubicBezTo>
                <a:cubicBezTo>
                  <a:pt x="6488855" y="3957377"/>
                  <a:pt x="6484504" y="4006129"/>
                  <a:pt x="6472234" y="4088567"/>
                </a:cubicBezTo>
                <a:lnTo>
                  <a:pt x="6480357" y="4094487"/>
                </a:lnTo>
                <a:lnTo>
                  <a:pt x="6428427" y="4375267"/>
                </a:lnTo>
                <a:lnTo>
                  <a:pt x="6425741" y="4375556"/>
                </a:lnTo>
                <a:cubicBezTo>
                  <a:pt x="6424632" y="4374230"/>
                  <a:pt x="6424851" y="4371791"/>
                  <a:pt x="6427506" y="4369573"/>
                </a:cubicBezTo>
                <a:lnTo>
                  <a:pt x="6426300" y="4367087"/>
                </a:lnTo>
                <a:lnTo>
                  <a:pt x="6428376" y="4359822"/>
                </a:lnTo>
                <a:cubicBezTo>
                  <a:pt x="6425720" y="4362041"/>
                  <a:pt x="6425503" y="4364479"/>
                  <a:pt x="6425949" y="4366362"/>
                </a:cubicBezTo>
                <a:lnTo>
                  <a:pt x="6426300" y="4367087"/>
                </a:lnTo>
                <a:lnTo>
                  <a:pt x="6420336" y="4387972"/>
                </a:lnTo>
                <a:cubicBezTo>
                  <a:pt x="6416472" y="4396839"/>
                  <a:pt x="6412054" y="4405041"/>
                  <a:pt x="6408966" y="4412135"/>
                </a:cubicBezTo>
                <a:cubicBezTo>
                  <a:pt x="6391387" y="4499011"/>
                  <a:pt x="6378246" y="4591201"/>
                  <a:pt x="6350047" y="4686953"/>
                </a:cubicBezTo>
                <a:cubicBezTo>
                  <a:pt x="6342997" y="4710891"/>
                  <a:pt x="6335946" y="4734828"/>
                  <a:pt x="6323588" y="4763203"/>
                </a:cubicBezTo>
                <a:cubicBezTo>
                  <a:pt x="6297128" y="4839455"/>
                  <a:pt x="6268928" y="4935206"/>
                  <a:pt x="6242470" y="5011457"/>
                </a:cubicBezTo>
                <a:cubicBezTo>
                  <a:pt x="6229240" y="5049583"/>
                  <a:pt x="6217555" y="5084162"/>
                  <a:pt x="6206632" y="5110210"/>
                </a:cubicBezTo>
                <a:lnTo>
                  <a:pt x="6191507" y="5140673"/>
                </a:lnTo>
                <a:lnTo>
                  <a:pt x="6172300" y="5199455"/>
                </a:lnTo>
                <a:lnTo>
                  <a:pt x="6156345" y="5277115"/>
                </a:lnTo>
                <a:cubicBezTo>
                  <a:pt x="6121202" y="5347784"/>
                  <a:pt x="6084760" y="5446969"/>
                  <a:pt x="6059140" y="5529842"/>
                </a:cubicBezTo>
                <a:cubicBezTo>
                  <a:pt x="6059140" y="5529842"/>
                  <a:pt x="6059140" y="5529842"/>
                  <a:pt x="6065922" y="5528472"/>
                </a:cubicBezTo>
                <a:cubicBezTo>
                  <a:pt x="6064552" y="5521685"/>
                  <a:pt x="6069964" y="5513528"/>
                  <a:pt x="6078119" y="5518945"/>
                </a:cubicBezTo>
                <a:lnTo>
                  <a:pt x="6077573" y="5523376"/>
                </a:lnTo>
                <a:lnTo>
                  <a:pt x="6068664" y="5542046"/>
                </a:lnTo>
                <a:cubicBezTo>
                  <a:pt x="6075448" y="5540675"/>
                  <a:pt x="6075448" y="5540675"/>
                  <a:pt x="6075448" y="5540675"/>
                </a:cubicBezTo>
                <a:lnTo>
                  <a:pt x="6077573" y="5523376"/>
                </a:lnTo>
                <a:lnTo>
                  <a:pt x="6125089" y="5423814"/>
                </a:lnTo>
                <a:cubicBezTo>
                  <a:pt x="6141297" y="5386105"/>
                  <a:pt x="6157174" y="5351113"/>
                  <a:pt x="6179507" y="5321879"/>
                </a:cubicBezTo>
                <a:cubicBezTo>
                  <a:pt x="6191633" y="5277050"/>
                  <a:pt x="6205055" y="5203704"/>
                  <a:pt x="6233557" y="5205010"/>
                </a:cubicBezTo>
                <a:cubicBezTo>
                  <a:pt x="6217393" y="5264783"/>
                  <a:pt x="6210681" y="5301457"/>
                  <a:pt x="6187733" y="5362599"/>
                </a:cubicBezTo>
                <a:cubicBezTo>
                  <a:pt x="6186363" y="5355812"/>
                  <a:pt x="6179580" y="5357183"/>
                  <a:pt x="6184992" y="5349026"/>
                </a:cubicBezTo>
                <a:cubicBezTo>
                  <a:pt x="6178209" y="5350396"/>
                  <a:pt x="6168826" y="5408799"/>
                  <a:pt x="6163414" y="5416956"/>
                </a:cubicBezTo>
                <a:cubicBezTo>
                  <a:pt x="6160743" y="5438684"/>
                  <a:pt x="6153959" y="5440054"/>
                  <a:pt x="6145805" y="5434638"/>
                </a:cubicBezTo>
                <a:cubicBezTo>
                  <a:pt x="6144506" y="5463155"/>
                  <a:pt x="6102581" y="5535195"/>
                  <a:pt x="6089085" y="5573237"/>
                </a:cubicBezTo>
                <a:cubicBezTo>
                  <a:pt x="6085044" y="5588181"/>
                  <a:pt x="6086414" y="5594968"/>
                  <a:pt x="6082373" y="5609909"/>
                </a:cubicBezTo>
                <a:cubicBezTo>
                  <a:pt x="6035107" y="5725408"/>
                  <a:pt x="5964746" y="5831446"/>
                  <a:pt x="5907955" y="5934742"/>
                </a:cubicBezTo>
                <a:cubicBezTo>
                  <a:pt x="5887677" y="5974154"/>
                  <a:pt x="5872883" y="6040713"/>
                  <a:pt x="5856575" y="6029882"/>
                </a:cubicBezTo>
                <a:cubicBezTo>
                  <a:pt x="5840339" y="6054351"/>
                  <a:pt x="5824102" y="6078822"/>
                  <a:pt x="5826843" y="6092393"/>
                </a:cubicBezTo>
                <a:cubicBezTo>
                  <a:pt x="5809236" y="6110077"/>
                  <a:pt x="5814648" y="6101919"/>
                  <a:pt x="5805124" y="6089719"/>
                </a:cubicBezTo>
                <a:cubicBezTo>
                  <a:pt x="5838897" y="6012262"/>
                  <a:pt x="5899801" y="5929325"/>
                  <a:pt x="5929533" y="5866812"/>
                </a:cubicBezTo>
                <a:cubicBezTo>
                  <a:pt x="5936316" y="5865442"/>
                  <a:pt x="5934945" y="5858655"/>
                  <a:pt x="5928163" y="5860025"/>
                </a:cubicBezTo>
                <a:cubicBezTo>
                  <a:pt x="5928163" y="5860025"/>
                  <a:pt x="5922749" y="5868182"/>
                  <a:pt x="5922749" y="5868182"/>
                </a:cubicBezTo>
                <a:cubicBezTo>
                  <a:pt x="5918709" y="5883126"/>
                  <a:pt x="5911926" y="5884496"/>
                  <a:pt x="5905143" y="5885866"/>
                </a:cubicBezTo>
                <a:lnTo>
                  <a:pt x="5909110" y="5871199"/>
                </a:lnTo>
                <a:lnTo>
                  <a:pt x="5914596" y="5862765"/>
                </a:lnTo>
                <a:cubicBezTo>
                  <a:pt x="5909184" y="5870922"/>
                  <a:pt x="5909184" y="5870922"/>
                  <a:pt x="5909184" y="5870922"/>
                </a:cubicBezTo>
                <a:lnTo>
                  <a:pt x="5909110" y="5871199"/>
                </a:lnTo>
                <a:lnTo>
                  <a:pt x="5839843" y="5977637"/>
                </a:lnTo>
                <a:cubicBezTo>
                  <a:pt x="5816850" y="6016715"/>
                  <a:pt x="5794878" y="6056470"/>
                  <a:pt x="5771208" y="6096571"/>
                </a:cubicBezTo>
                <a:cubicBezTo>
                  <a:pt x="5725241" y="6183551"/>
                  <a:pt x="5671120" y="6265118"/>
                  <a:pt x="5615626" y="6339899"/>
                </a:cubicBezTo>
                <a:cubicBezTo>
                  <a:pt x="5604802" y="6356211"/>
                  <a:pt x="5600760" y="6371154"/>
                  <a:pt x="5591306" y="6394255"/>
                </a:cubicBezTo>
                <a:cubicBezTo>
                  <a:pt x="5541227" y="6460877"/>
                  <a:pt x="5514166" y="6501661"/>
                  <a:pt x="5464086" y="6568285"/>
                </a:cubicBezTo>
                <a:lnTo>
                  <a:pt x="5468405" y="6577359"/>
                </a:lnTo>
                <a:lnTo>
                  <a:pt x="5288922" y="6799441"/>
                </a:lnTo>
                <a:lnTo>
                  <a:pt x="5286422" y="6798415"/>
                </a:lnTo>
                <a:cubicBezTo>
                  <a:pt x="5286080" y="6796720"/>
                  <a:pt x="5287433" y="6794680"/>
                  <a:pt x="5290826" y="6793995"/>
                </a:cubicBezTo>
                <a:lnTo>
                  <a:pt x="5290950" y="6791235"/>
                </a:lnTo>
                <a:lnTo>
                  <a:pt x="5296238" y="6785838"/>
                </a:lnTo>
                <a:cubicBezTo>
                  <a:pt x="5292846" y="6786523"/>
                  <a:pt x="5291491" y="6788563"/>
                  <a:pt x="5290987" y="6790431"/>
                </a:cubicBezTo>
                <a:lnTo>
                  <a:pt x="5290950" y="6791235"/>
                </a:lnTo>
                <a:lnTo>
                  <a:pt x="5275753" y="6806752"/>
                </a:lnTo>
                <a:cubicBezTo>
                  <a:pt x="5268129" y="6812705"/>
                  <a:pt x="5260336" y="6817811"/>
                  <a:pt x="5254239" y="6822575"/>
                </a:cubicBezTo>
                <a:lnTo>
                  <a:pt x="5225321" y="6858000"/>
                </a:lnTo>
                <a:lnTo>
                  <a:pt x="5157501" y="6858000"/>
                </a:lnTo>
                <a:lnTo>
                  <a:pt x="5208211" y="6795673"/>
                </a:lnTo>
                <a:cubicBezTo>
                  <a:pt x="5246285" y="6748251"/>
                  <a:pt x="5283178" y="6703716"/>
                  <a:pt x="5328568" y="6666293"/>
                </a:cubicBezTo>
                <a:cubicBezTo>
                  <a:pt x="5344804" y="6641822"/>
                  <a:pt x="5355629" y="6625510"/>
                  <a:pt x="5366453" y="6609197"/>
                </a:cubicBezTo>
                <a:cubicBezTo>
                  <a:pt x="5401667" y="6573829"/>
                  <a:pt x="5389473" y="6583356"/>
                  <a:pt x="5430099" y="6539833"/>
                </a:cubicBezTo>
                <a:cubicBezTo>
                  <a:pt x="5435512" y="6531676"/>
                  <a:pt x="5427358" y="6526259"/>
                  <a:pt x="5427358" y="6526259"/>
                </a:cubicBezTo>
                <a:cubicBezTo>
                  <a:pt x="5463873" y="6462376"/>
                  <a:pt x="5492303" y="6428381"/>
                  <a:pt x="5513952" y="6395753"/>
                </a:cubicBezTo>
                <a:cubicBezTo>
                  <a:pt x="5541014" y="6354970"/>
                  <a:pt x="5564033" y="6329129"/>
                  <a:pt x="5597877" y="6286977"/>
                </a:cubicBezTo>
                <a:cubicBezTo>
                  <a:pt x="5599212" y="6276112"/>
                  <a:pt x="5595478" y="6275100"/>
                  <a:pt x="5589542" y="6276299"/>
                </a:cubicBezTo>
                <a:cubicBezTo>
                  <a:pt x="5586574" y="6276898"/>
                  <a:pt x="5583056" y="6278050"/>
                  <a:pt x="5579347" y="6278801"/>
                </a:cubicBezTo>
                <a:lnTo>
                  <a:pt x="5572013" y="6278854"/>
                </a:lnTo>
                <a:lnTo>
                  <a:pt x="5561199" y="6297181"/>
                </a:lnTo>
                <a:cubicBezTo>
                  <a:pt x="5561198" y="6290257"/>
                  <a:pt x="5554278" y="6290256"/>
                  <a:pt x="5561199" y="6283333"/>
                </a:cubicBezTo>
                <a:cubicBezTo>
                  <a:pt x="5554278" y="6283333"/>
                  <a:pt x="5533518" y="6338722"/>
                  <a:pt x="5526598" y="6345645"/>
                </a:cubicBezTo>
                <a:cubicBezTo>
                  <a:pt x="5519678" y="6366415"/>
                  <a:pt x="5512758" y="6366415"/>
                  <a:pt x="5505837" y="6359491"/>
                </a:cubicBezTo>
                <a:cubicBezTo>
                  <a:pt x="5498917" y="6387186"/>
                  <a:pt x="5443558" y="6449499"/>
                  <a:pt x="5422797" y="6484116"/>
                </a:cubicBezTo>
                <a:cubicBezTo>
                  <a:pt x="5415877" y="6497964"/>
                  <a:pt x="5415878" y="6504888"/>
                  <a:pt x="5408957" y="6518733"/>
                </a:cubicBezTo>
                <a:cubicBezTo>
                  <a:pt x="5339758" y="6622587"/>
                  <a:pt x="5249796" y="6712595"/>
                  <a:pt x="5173676" y="6802601"/>
                </a:cubicBezTo>
                <a:cubicBezTo>
                  <a:pt x="5166756" y="6811255"/>
                  <a:pt x="5159836" y="6821640"/>
                  <a:pt x="5153132" y="6832134"/>
                </a:cubicBezTo>
                <a:lnTo>
                  <a:pt x="5136638" y="6858000"/>
                </a:lnTo>
                <a:lnTo>
                  <a:pt x="5106051" y="6858000"/>
                </a:lnTo>
                <a:lnTo>
                  <a:pt x="5127832" y="6832026"/>
                </a:lnTo>
                <a:cubicBezTo>
                  <a:pt x="5158107" y="6799139"/>
                  <a:pt x="5187517" y="6767983"/>
                  <a:pt x="5208277" y="6740288"/>
                </a:cubicBezTo>
                <a:cubicBezTo>
                  <a:pt x="5215197" y="6740288"/>
                  <a:pt x="5215197" y="6733364"/>
                  <a:pt x="5208277" y="6733364"/>
                </a:cubicBezTo>
                <a:cubicBezTo>
                  <a:pt x="5208277" y="6733364"/>
                  <a:pt x="5201357" y="6740288"/>
                  <a:pt x="5201357" y="6740288"/>
                </a:cubicBezTo>
                <a:cubicBezTo>
                  <a:pt x="5194437" y="6754136"/>
                  <a:pt x="5187517" y="6754136"/>
                  <a:pt x="5180596" y="6754136"/>
                </a:cubicBezTo>
                <a:lnTo>
                  <a:pt x="5187389" y="6740544"/>
                </a:lnTo>
                <a:lnTo>
                  <a:pt x="5194437" y="6733364"/>
                </a:lnTo>
                <a:cubicBezTo>
                  <a:pt x="5187516" y="6740288"/>
                  <a:pt x="5187516" y="6740288"/>
                  <a:pt x="5187516" y="6740288"/>
                </a:cubicBezTo>
                <a:lnTo>
                  <a:pt x="5187389" y="6740544"/>
                </a:lnTo>
                <a:lnTo>
                  <a:pt x="5098421" y="6831161"/>
                </a:lnTo>
                <a:lnTo>
                  <a:pt x="5074751" y="6858000"/>
                </a:lnTo>
                <a:lnTo>
                  <a:pt x="4627783" y="6858000"/>
                </a:lnTo>
                <a:lnTo>
                  <a:pt x="4759894" y="6716663"/>
                </a:lnTo>
                <a:cubicBezTo>
                  <a:pt x="5450268" y="5934815"/>
                  <a:pt x="5893935" y="4941647"/>
                  <a:pt x="5986727" y="3868735"/>
                </a:cubicBezTo>
                <a:cubicBezTo>
                  <a:pt x="5995162" y="3759071"/>
                  <a:pt x="6003598" y="3657840"/>
                  <a:pt x="6003597" y="3548178"/>
                </a:cubicBezTo>
                <a:cubicBezTo>
                  <a:pt x="6003597" y="3548178"/>
                  <a:pt x="6012034" y="3548178"/>
                  <a:pt x="6012034" y="3539742"/>
                </a:cubicBezTo>
                <a:lnTo>
                  <a:pt x="6012033" y="3514433"/>
                </a:lnTo>
                <a:lnTo>
                  <a:pt x="6003597" y="3506001"/>
                </a:lnTo>
                <a:lnTo>
                  <a:pt x="6003597" y="3269799"/>
                </a:lnTo>
                <a:cubicBezTo>
                  <a:pt x="5995162" y="3084217"/>
                  <a:pt x="5978291" y="2907070"/>
                  <a:pt x="5952984" y="2721484"/>
                </a:cubicBezTo>
                <a:cubicBezTo>
                  <a:pt x="5868626" y="2122549"/>
                  <a:pt x="5683041" y="1557361"/>
                  <a:pt x="5404662" y="1051221"/>
                </a:cubicBezTo>
                <a:cubicBezTo>
                  <a:pt x="5261257" y="764409"/>
                  <a:pt x="5075668" y="486032"/>
                  <a:pt x="4873211" y="224525"/>
                </a:cubicBezTo>
                <a:cubicBezTo>
                  <a:pt x="4881646" y="232961"/>
                  <a:pt x="4881646" y="232961"/>
                  <a:pt x="4890083" y="232961"/>
                </a:cubicBezTo>
                <a:cubicBezTo>
                  <a:pt x="4873213" y="207654"/>
                  <a:pt x="4831032" y="157040"/>
                  <a:pt x="4797289" y="114861"/>
                </a:cubicBezTo>
                <a:cubicBezTo>
                  <a:pt x="4771984" y="89556"/>
                  <a:pt x="4755110" y="64247"/>
                  <a:pt x="4738239" y="55811"/>
                </a:cubicBezTo>
                <a:close/>
                <a:moveTo>
                  <a:pt x="0" y="0"/>
                </a:moveTo>
                <a:lnTo>
                  <a:pt x="4229922" y="0"/>
                </a:lnTo>
                <a:lnTo>
                  <a:pt x="4372273" y="157015"/>
                </a:lnTo>
                <a:cubicBezTo>
                  <a:pt x="4431688" y="226187"/>
                  <a:pt x="4489090" y="297230"/>
                  <a:pt x="4543809" y="370769"/>
                </a:cubicBezTo>
                <a:cubicBezTo>
                  <a:pt x="4656128" y="524172"/>
                  <a:pt x="4758013" y="681691"/>
                  <a:pt x="4849592" y="843375"/>
                </a:cubicBezTo>
                <a:lnTo>
                  <a:pt x="4914877" y="967066"/>
                </a:lnTo>
                <a:lnTo>
                  <a:pt x="4925933" y="979122"/>
                </a:lnTo>
                <a:cubicBezTo>
                  <a:pt x="4944916" y="1006408"/>
                  <a:pt x="4963897" y="1049113"/>
                  <a:pt x="4982878" y="1068093"/>
                </a:cubicBezTo>
                <a:cubicBezTo>
                  <a:pt x="4982877" y="1070904"/>
                  <a:pt x="4982877" y="1073716"/>
                  <a:pt x="4982876" y="1076527"/>
                </a:cubicBezTo>
                <a:lnTo>
                  <a:pt x="4982876" y="1084962"/>
                </a:lnTo>
                <a:lnTo>
                  <a:pt x="4991312" y="1084964"/>
                </a:lnTo>
                <a:cubicBezTo>
                  <a:pt x="5008182" y="1110271"/>
                  <a:pt x="4999747" y="1110271"/>
                  <a:pt x="5008183" y="1127139"/>
                </a:cubicBezTo>
                <a:lnTo>
                  <a:pt x="5008183" y="1135577"/>
                </a:lnTo>
                <a:lnTo>
                  <a:pt x="5016618" y="1144015"/>
                </a:lnTo>
                <a:lnTo>
                  <a:pt x="5016619" y="1135576"/>
                </a:lnTo>
                <a:cubicBezTo>
                  <a:pt x="5041926" y="1177757"/>
                  <a:pt x="5050362" y="1203064"/>
                  <a:pt x="5075670" y="1228369"/>
                </a:cubicBezTo>
                <a:lnTo>
                  <a:pt x="5067232" y="1228371"/>
                </a:lnTo>
                <a:lnTo>
                  <a:pt x="5067232" y="1236805"/>
                </a:lnTo>
                <a:cubicBezTo>
                  <a:pt x="5067235" y="1245241"/>
                  <a:pt x="5075669" y="1245241"/>
                  <a:pt x="5075669" y="1245241"/>
                </a:cubicBezTo>
                <a:lnTo>
                  <a:pt x="5084105" y="1245241"/>
                </a:lnTo>
                <a:cubicBezTo>
                  <a:pt x="5084106" y="1248053"/>
                  <a:pt x="5084106" y="1250866"/>
                  <a:pt x="5084107" y="1253677"/>
                </a:cubicBezTo>
                <a:cubicBezTo>
                  <a:pt x="5100976" y="1278984"/>
                  <a:pt x="5092540" y="1287420"/>
                  <a:pt x="5100976" y="1304291"/>
                </a:cubicBezTo>
                <a:cubicBezTo>
                  <a:pt x="5109412" y="1304291"/>
                  <a:pt x="5109411" y="1295855"/>
                  <a:pt x="5117847" y="1312726"/>
                </a:cubicBezTo>
                <a:cubicBezTo>
                  <a:pt x="5117848" y="1321162"/>
                  <a:pt x="5126283" y="1321162"/>
                  <a:pt x="5126282" y="1329598"/>
                </a:cubicBezTo>
                <a:cubicBezTo>
                  <a:pt x="5117847" y="1329598"/>
                  <a:pt x="5117847" y="1329598"/>
                  <a:pt x="5117847" y="1338033"/>
                </a:cubicBezTo>
                <a:lnTo>
                  <a:pt x="5126283" y="1346469"/>
                </a:lnTo>
                <a:cubicBezTo>
                  <a:pt x="5126283" y="1346469"/>
                  <a:pt x="5126285" y="1354905"/>
                  <a:pt x="5134719" y="1354905"/>
                </a:cubicBezTo>
                <a:cubicBezTo>
                  <a:pt x="5143154" y="1371778"/>
                  <a:pt x="5185333" y="1439263"/>
                  <a:pt x="5176898" y="1430824"/>
                </a:cubicBezTo>
                <a:cubicBezTo>
                  <a:pt x="5193769" y="1422391"/>
                  <a:pt x="5151590" y="1405518"/>
                  <a:pt x="5168461" y="1397082"/>
                </a:cubicBezTo>
                <a:cubicBezTo>
                  <a:pt x="5160025" y="1388648"/>
                  <a:pt x="5151590" y="1380211"/>
                  <a:pt x="5143155" y="1363341"/>
                </a:cubicBezTo>
                <a:lnTo>
                  <a:pt x="5143154" y="1354903"/>
                </a:lnTo>
                <a:lnTo>
                  <a:pt x="5143155" y="1346469"/>
                </a:lnTo>
                <a:cubicBezTo>
                  <a:pt x="5143155" y="1338034"/>
                  <a:pt x="5134719" y="1329598"/>
                  <a:pt x="5134719" y="1329598"/>
                </a:cubicBezTo>
                <a:cubicBezTo>
                  <a:pt x="5134719" y="1304291"/>
                  <a:pt x="5109411" y="1295855"/>
                  <a:pt x="5092539" y="1262112"/>
                </a:cubicBezTo>
                <a:cubicBezTo>
                  <a:pt x="5100976" y="1262115"/>
                  <a:pt x="5100976" y="1253677"/>
                  <a:pt x="5092540" y="1245241"/>
                </a:cubicBezTo>
                <a:lnTo>
                  <a:pt x="5092539" y="1236803"/>
                </a:lnTo>
                <a:lnTo>
                  <a:pt x="5092539" y="1219933"/>
                </a:lnTo>
                <a:cubicBezTo>
                  <a:pt x="5084107" y="1219935"/>
                  <a:pt x="5084105" y="1211496"/>
                  <a:pt x="5084107" y="1219935"/>
                </a:cubicBezTo>
                <a:lnTo>
                  <a:pt x="5075668" y="1219935"/>
                </a:lnTo>
                <a:cubicBezTo>
                  <a:pt x="5075669" y="1194627"/>
                  <a:pt x="5058796" y="1203064"/>
                  <a:pt x="5050362" y="1186189"/>
                </a:cubicBezTo>
                <a:cubicBezTo>
                  <a:pt x="5041926" y="1160885"/>
                  <a:pt x="5033490" y="1144012"/>
                  <a:pt x="5025055" y="1135578"/>
                </a:cubicBezTo>
                <a:lnTo>
                  <a:pt x="5025054" y="1127141"/>
                </a:lnTo>
                <a:lnTo>
                  <a:pt x="5025055" y="1118707"/>
                </a:lnTo>
                <a:cubicBezTo>
                  <a:pt x="5016619" y="1110270"/>
                  <a:pt x="5012403" y="1106052"/>
                  <a:pt x="5009238" y="1101833"/>
                </a:cubicBezTo>
                <a:lnTo>
                  <a:pt x="5004170" y="1092826"/>
                </a:lnTo>
                <a:lnTo>
                  <a:pt x="5008183" y="1093400"/>
                </a:lnTo>
                <a:lnTo>
                  <a:pt x="5008182" y="1084964"/>
                </a:lnTo>
                <a:lnTo>
                  <a:pt x="4999746" y="1076527"/>
                </a:lnTo>
                <a:lnTo>
                  <a:pt x="4991312" y="1068091"/>
                </a:lnTo>
                <a:cubicBezTo>
                  <a:pt x="4991314" y="1059657"/>
                  <a:pt x="4991314" y="1059657"/>
                  <a:pt x="4982876" y="1042786"/>
                </a:cubicBezTo>
                <a:cubicBezTo>
                  <a:pt x="4982876" y="1051221"/>
                  <a:pt x="4974440" y="1042787"/>
                  <a:pt x="4966004" y="1025912"/>
                </a:cubicBezTo>
                <a:cubicBezTo>
                  <a:pt x="4974440" y="1025914"/>
                  <a:pt x="4974440" y="1034350"/>
                  <a:pt x="4982876" y="1034349"/>
                </a:cubicBezTo>
                <a:cubicBezTo>
                  <a:pt x="4966005" y="1009043"/>
                  <a:pt x="4966004" y="1025912"/>
                  <a:pt x="4957571" y="1009043"/>
                </a:cubicBezTo>
                <a:cubicBezTo>
                  <a:pt x="4949132" y="983737"/>
                  <a:pt x="4957569" y="1000607"/>
                  <a:pt x="4932262" y="966864"/>
                </a:cubicBezTo>
                <a:cubicBezTo>
                  <a:pt x="4940697" y="958427"/>
                  <a:pt x="4949132" y="966864"/>
                  <a:pt x="4957569" y="966864"/>
                </a:cubicBezTo>
                <a:lnTo>
                  <a:pt x="4923825" y="933123"/>
                </a:lnTo>
                <a:lnTo>
                  <a:pt x="4932261" y="933122"/>
                </a:lnTo>
                <a:lnTo>
                  <a:pt x="4932262" y="924686"/>
                </a:lnTo>
                <a:cubicBezTo>
                  <a:pt x="4932262" y="924686"/>
                  <a:pt x="4923828" y="924686"/>
                  <a:pt x="4923825" y="916250"/>
                </a:cubicBezTo>
                <a:cubicBezTo>
                  <a:pt x="4915392" y="907814"/>
                  <a:pt x="4906952" y="890943"/>
                  <a:pt x="4898518" y="890943"/>
                </a:cubicBezTo>
                <a:cubicBezTo>
                  <a:pt x="4898518" y="890943"/>
                  <a:pt x="4890085" y="882507"/>
                  <a:pt x="4890083" y="874073"/>
                </a:cubicBezTo>
                <a:lnTo>
                  <a:pt x="4881646" y="865638"/>
                </a:lnTo>
                <a:lnTo>
                  <a:pt x="4881647" y="874073"/>
                </a:lnTo>
                <a:lnTo>
                  <a:pt x="4881647" y="882507"/>
                </a:lnTo>
                <a:cubicBezTo>
                  <a:pt x="4856340" y="857200"/>
                  <a:pt x="4847904" y="831895"/>
                  <a:pt x="4839470" y="815023"/>
                </a:cubicBezTo>
                <a:cubicBezTo>
                  <a:pt x="4847904" y="815024"/>
                  <a:pt x="4856341" y="823461"/>
                  <a:pt x="4864776" y="823459"/>
                </a:cubicBezTo>
                <a:cubicBezTo>
                  <a:pt x="4839469" y="781279"/>
                  <a:pt x="4814160" y="739104"/>
                  <a:pt x="4814160" y="772843"/>
                </a:cubicBezTo>
                <a:cubicBezTo>
                  <a:pt x="4797289" y="730666"/>
                  <a:pt x="4797289" y="730666"/>
                  <a:pt x="4771982" y="705360"/>
                </a:cubicBezTo>
                <a:cubicBezTo>
                  <a:pt x="4771982" y="705360"/>
                  <a:pt x="4780421" y="705359"/>
                  <a:pt x="4780419" y="713795"/>
                </a:cubicBezTo>
                <a:lnTo>
                  <a:pt x="4788853" y="713795"/>
                </a:lnTo>
                <a:cubicBezTo>
                  <a:pt x="4797291" y="722229"/>
                  <a:pt x="4797292" y="713795"/>
                  <a:pt x="4797292" y="713795"/>
                </a:cubicBezTo>
                <a:cubicBezTo>
                  <a:pt x="4797289" y="705360"/>
                  <a:pt x="4797289" y="705360"/>
                  <a:pt x="4788854" y="696923"/>
                </a:cubicBezTo>
                <a:lnTo>
                  <a:pt x="4797290" y="696923"/>
                </a:lnTo>
                <a:lnTo>
                  <a:pt x="4805728" y="705359"/>
                </a:lnTo>
                <a:cubicBezTo>
                  <a:pt x="4805727" y="708171"/>
                  <a:pt x="4805727" y="710983"/>
                  <a:pt x="4805726" y="713795"/>
                </a:cubicBezTo>
                <a:lnTo>
                  <a:pt x="4814160" y="722229"/>
                </a:lnTo>
                <a:lnTo>
                  <a:pt x="4822596" y="730666"/>
                </a:lnTo>
                <a:cubicBezTo>
                  <a:pt x="4881647" y="823459"/>
                  <a:pt x="4932262" y="907814"/>
                  <a:pt x="4991311" y="1000607"/>
                </a:cubicBezTo>
                <a:lnTo>
                  <a:pt x="4991312" y="1009043"/>
                </a:lnTo>
                <a:lnTo>
                  <a:pt x="4999746" y="1017476"/>
                </a:lnTo>
                <a:cubicBezTo>
                  <a:pt x="5025057" y="1042786"/>
                  <a:pt x="5016619" y="1042785"/>
                  <a:pt x="5033490" y="1068093"/>
                </a:cubicBezTo>
                <a:cubicBezTo>
                  <a:pt x="5033490" y="1076527"/>
                  <a:pt x="5033489" y="1084964"/>
                  <a:pt x="5041925" y="1093401"/>
                </a:cubicBezTo>
                <a:lnTo>
                  <a:pt x="5050362" y="1101835"/>
                </a:lnTo>
                <a:cubicBezTo>
                  <a:pt x="5067233" y="1127141"/>
                  <a:pt x="5075669" y="1152450"/>
                  <a:pt x="5092540" y="1160885"/>
                </a:cubicBezTo>
                <a:lnTo>
                  <a:pt x="5100975" y="1169321"/>
                </a:lnTo>
                <a:lnTo>
                  <a:pt x="5100976" y="1194627"/>
                </a:lnTo>
                <a:cubicBezTo>
                  <a:pt x="5109412" y="1194627"/>
                  <a:pt x="5126283" y="1236805"/>
                  <a:pt x="5143155" y="1253676"/>
                </a:cubicBezTo>
                <a:lnTo>
                  <a:pt x="5151590" y="1262112"/>
                </a:lnTo>
                <a:lnTo>
                  <a:pt x="5151590" y="1270548"/>
                </a:lnTo>
                <a:cubicBezTo>
                  <a:pt x="5185332" y="1346469"/>
                  <a:pt x="5219076" y="1430825"/>
                  <a:pt x="5261254" y="1506748"/>
                </a:cubicBezTo>
                <a:cubicBezTo>
                  <a:pt x="5261255" y="1515180"/>
                  <a:pt x="5269690" y="1523617"/>
                  <a:pt x="5278126" y="1532055"/>
                </a:cubicBezTo>
                <a:cubicBezTo>
                  <a:pt x="5278126" y="1540489"/>
                  <a:pt x="5278125" y="1548926"/>
                  <a:pt x="5278128" y="1557362"/>
                </a:cubicBezTo>
                <a:cubicBezTo>
                  <a:pt x="5278125" y="1548926"/>
                  <a:pt x="5286562" y="1557361"/>
                  <a:pt x="5294998" y="1557362"/>
                </a:cubicBezTo>
                <a:cubicBezTo>
                  <a:pt x="5294997" y="1565794"/>
                  <a:pt x="5303433" y="1574233"/>
                  <a:pt x="5303433" y="1574233"/>
                </a:cubicBezTo>
                <a:cubicBezTo>
                  <a:pt x="5320305" y="1616412"/>
                  <a:pt x="5328741" y="1658590"/>
                  <a:pt x="5345614" y="1692332"/>
                </a:cubicBezTo>
                <a:cubicBezTo>
                  <a:pt x="5345613" y="1695144"/>
                  <a:pt x="5345613" y="1697956"/>
                  <a:pt x="5345612" y="1700767"/>
                </a:cubicBezTo>
                <a:lnTo>
                  <a:pt x="5345612" y="1717637"/>
                </a:lnTo>
                <a:lnTo>
                  <a:pt x="5354048" y="1717639"/>
                </a:lnTo>
                <a:cubicBezTo>
                  <a:pt x="5379355" y="1768251"/>
                  <a:pt x="5404662" y="1810432"/>
                  <a:pt x="5413098" y="1844173"/>
                </a:cubicBezTo>
                <a:cubicBezTo>
                  <a:pt x="5438404" y="1869479"/>
                  <a:pt x="5455275" y="1945401"/>
                  <a:pt x="5480584" y="2012887"/>
                </a:cubicBezTo>
                <a:cubicBezTo>
                  <a:pt x="5497455" y="2029761"/>
                  <a:pt x="5505890" y="2088808"/>
                  <a:pt x="5514328" y="2105680"/>
                </a:cubicBezTo>
                <a:lnTo>
                  <a:pt x="5514328" y="2114117"/>
                </a:lnTo>
                <a:lnTo>
                  <a:pt x="5514327" y="2122551"/>
                </a:lnTo>
                <a:lnTo>
                  <a:pt x="5514328" y="2130987"/>
                </a:lnTo>
                <a:cubicBezTo>
                  <a:pt x="5522762" y="2139423"/>
                  <a:pt x="5522762" y="2139423"/>
                  <a:pt x="5522762" y="2130987"/>
                </a:cubicBezTo>
                <a:cubicBezTo>
                  <a:pt x="5531197" y="2156294"/>
                  <a:pt x="5531198" y="2139423"/>
                  <a:pt x="5539633" y="2139424"/>
                </a:cubicBezTo>
                <a:cubicBezTo>
                  <a:pt x="5531196" y="2164730"/>
                  <a:pt x="5556505" y="2164730"/>
                  <a:pt x="5556503" y="2198472"/>
                </a:cubicBezTo>
                <a:cubicBezTo>
                  <a:pt x="5564941" y="2190038"/>
                  <a:pt x="5564939" y="2215344"/>
                  <a:pt x="5573376" y="2215344"/>
                </a:cubicBezTo>
                <a:cubicBezTo>
                  <a:pt x="5556504" y="2181601"/>
                  <a:pt x="5548068" y="2122551"/>
                  <a:pt x="5531197" y="2114117"/>
                </a:cubicBezTo>
                <a:lnTo>
                  <a:pt x="5531198" y="2097245"/>
                </a:lnTo>
                <a:lnTo>
                  <a:pt x="5522762" y="2088808"/>
                </a:lnTo>
                <a:cubicBezTo>
                  <a:pt x="5522762" y="2038194"/>
                  <a:pt x="5497455" y="1996017"/>
                  <a:pt x="5480583" y="1953837"/>
                </a:cubicBezTo>
                <a:cubicBezTo>
                  <a:pt x="5438405" y="1844173"/>
                  <a:pt x="5404661" y="1734510"/>
                  <a:pt x="5362484" y="1641717"/>
                </a:cubicBezTo>
                <a:cubicBezTo>
                  <a:pt x="5328740" y="1565794"/>
                  <a:pt x="5294998" y="1447698"/>
                  <a:pt x="5235948" y="1346470"/>
                </a:cubicBezTo>
                <a:cubicBezTo>
                  <a:pt x="5227512" y="1329599"/>
                  <a:pt x="5210641" y="1321163"/>
                  <a:pt x="5210643" y="1304291"/>
                </a:cubicBezTo>
                <a:cubicBezTo>
                  <a:pt x="5168462" y="1228369"/>
                  <a:pt x="5143155" y="1152450"/>
                  <a:pt x="5109412" y="1093400"/>
                </a:cubicBezTo>
                <a:cubicBezTo>
                  <a:pt x="5075669" y="1051221"/>
                  <a:pt x="5092540" y="1076527"/>
                  <a:pt x="5067234" y="1025914"/>
                </a:cubicBezTo>
                <a:cubicBezTo>
                  <a:pt x="5041926" y="966866"/>
                  <a:pt x="5008183" y="916250"/>
                  <a:pt x="4974440" y="882507"/>
                </a:cubicBezTo>
                <a:cubicBezTo>
                  <a:pt x="4940696" y="806586"/>
                  <a:pt x="4856339" y="705359"/>
                  <a:pt x="4814162" y="637873"/>
                </a:cubicBezTo>
                <a:cubicBezTo>
                  <a:pt x="4797289" y="612566"/>
                  <a:pt x="4788854" y="621003"/>
                  <a:pt x="4771983" y="595695"/>
                </a:cubicBezTo>
                <a:cubicBezTo>
                  <a:pt x="4788854" y="587259"/>
                  <a:pt x="4755109" y="545082"/>
                  <a:pt x="4729804" y="519774"/>
                </a:cubicBezTo>
                <a:cubicBezTo>
                  <a:pt x="4729804" y="519774"/>
                  <a:pt x="4721369" y="519774"/>
                  <a:pt x="4712933" y="511338"/>
                </a:cubicBezTo>
                <a:cubicBezTo>
                  <a:pt x="4687626" y="486033"/>
                  <a:pt x="4670753" y="426982"/>
                  <a:pt x="4628576" y="393238"/>
                </a:cubicBezTo>
                <a:cubicBezTo>
                  <a:pt x="4620140" y="384804"/>
                  <a:pt x="4611704" y="393238"/>
                  <a:pt x="4594833" y="376368"/>
                </a:cubicBezTo>
                <a:cubicBezTo>
                  <a:pt x="4594833" y="376368"/>
                  <a:pt x="4594833" y="351062"/>
                  <a:pt x="4577960" y="342623"/>
                </a:cubicBezTo>
                <a:cubicBezTo>
                  <a:pt x="4510475" y="249831"/>
                  <a:pt x="4400810" y="148604"/>
                  <a:pt x="4324890" y="72683"/>
                </a:cubicBezTo>
                <a:cubicBezTo>
                  <a:pt x="4308018" y="55812"/>
                  <a:pt x="4291147" y="36832"/>
                  <a:pt x="4273221" y="16797"/>
                </a:cubicBezTo>
                <a:lnTo>
                  <a:pt x="4257562" y="0"/>
                </a:lnTo>
                <a:lnTo>
                  <a:pt x="4303981" y="0"/>
                </a:lnTo>
                <a:lnTo>
                  <a:pt x="4319485" y="14161"/>
                </a:lnTo>
                <a:cubicBezTo>
                  <a:pt x="4325944" y="20488"/>
                  <a:pt x="4333325" y="28396"/>
                  <a:pt x="4341761" y="38940"/>
                </a:cubicBezTo>
                <a:lnTo>
                  <a:pt x="4333323" y="38940"/>
                </a:lnTo>
                <a:lnTo>
                  <a:pt x="4341761" y="47377"/>
                </a:lnTo>
                <a:cubicBezTo>
                  <a:pt x="4341762" y="64247"/>
                  <a:pt x="4324890" y="38940"/>
                  <a:pt x="4316454" y="38940"/>
                </a:cubicBezTo>
                <a:cubicBezTo>
                  <a:pt x="4333323" y="64247"/>
                  <a:pt x="4341762" y="64247"/>
                  <a:pt x="4358630" y="64247"/>
                </a:cubicBezTo>
                <a:cubicBezTo>
                  <a:pt x="4358633" y="72683"/>
                  <a:pt x="4358633" y="72683"/>
                  <a:pt x="4367067" y="81121"/>
                </a:cubicBezTo>
                <a:cubicBezTo>
                  <a:pt x="4367069" y="89554"/>
                  <a:pt x="4375504" y="89556"/>
                  <a:pt x="4375504" y="89556"/>
                </a:cubicBezTo>
                <a:lnTo>
                  <a:pt x="4383940" y="81120"/>
                </a:lnTo>
                <a:cubicBezTo>
                  <a:pt x="4392373" y="114861"/>
                  <a:pt x="4409246" y="89554"/>
                  <a:pt x="4434553" y="131733"/>
                </a:cubicBezTo>
                <a:lnTo>
                  <a:pt x="4442990" y="140168"/>
                </a:lnTo>
                <a:lnTo>
                  <a:pt x="4451426" y="140168"/>
                </a:lnTo>
                <a:cubicBezTo>
                  <a:pt x="4510474" y="207654"/>
                  <a:pt x="4561090" y="258268"/>
                  <a:pt x="4611704" y="300447"/>
                </a:cubicBezTo>
                <a:cubicBezTo>
                  <a:pt x="4603266" y="300447"/>
                  <a:pt x="4603267" y="334190"/>
                  <a:pt x="4620140" y="325755"/>
                </a:cubicBezTo>
                <a:cubicBezTo>
                  <a:pt x="4611704" y="308881"/>
                  <a:pt x="4628575" y="317318"/>
                  <a:pt x="4637011" y="334188"/>
                </a:cubicBezTo>
                <a:cubicBezTo>
                  <a:pt x="4662316" y="367932"/>
                  <a:pt x="4712933" y="418545"/>
                  <a:pt x="4755110" y="477595"/>
                </a:cubicBezTo>
                <a:cubicBezTo>
                  <a:pt x="4797290" y="528209"/>
                  <a:pt x="4839469" y="587259"/>
                  <a:pt x="4873211" y="629438"/>
                </a:cubicBezTo>
                <a:cubicBezTo>
                  <a:pt x="4864775" y="621002"/>
                  <a:pt x="4873211" y="654745"/>
                  <a:pt x="4881646" y="654745"/>
                </a:cubicBezTo>
                <a:cubicBezTo>
                  <a:pt x="4873211" y="637873"/>
                  <a:pt x="4881647" y="637873"/>
                  <a:pt x="4890082" y="646309"/>
                </a:cubicBezTo>
                <a:cubicBezTo>
                  <a:pt x="4890083" y="663180"/>
                  <a:pt x="4923827" y="705359"/>
                  <a:pt x="4949133" y="739102"/>
                </a:cubicBezTo>
                <a:cubicBezTo>
                  <a:pt x="4974440" y="772843"/>
                  <a:pt x="4999747" y="798150"/>
                  <a:pt x="4991312" y="798150"/>
                </a:cubicBezTo>
                <a:cubicBezTo>
                  <a:pt x="5025055" y="831895"/>
                  <a:pt x="5041926" y="865638"/>
                  <a:pt x="5058797" y="899380"/>
                </a:cubicBezTo>
                <a:cubicBezTo>
                  <a:pt x="5084104" y="941557"/>
                  <a:pt x="5100976" y="983736"/>
                  <a:pt x="5143155" y="1034350"/>
                </a:cubicBezTo>
                <a:lnTo>
                  <a:pt x="5143154" y="1051222"/>
                </a:lnTo>
                <a:cubicBezTo>
                  <a:pt x="5176898" y="1059657"/>
                  <a:pt x="5202205" y="1169322"/>
                  <a:pt x="5227512" y="1203064"/>
                </a:cubicBezTo>
                <a:cubicBezTo>
                  <a:pt x="5235949" y="1211497"/>
                  <a:pt x="5235950" y="1203065"/>
                  <a:pt x="5244383" y="1219935"/>
                </a:cubicBezTo>
                <a:cubicBezTo>
                  <a:pt x="5261254" y="1245241"/>
                  <a:pt x="5261256" y="1270548"/>
                  <a:pt x="5278126" y="1295855"/>
                </a:cubicBezTo>
                <a:cubicBezTo>
                  <a:pt x="5286561" y="1312728"/>
                  <a:pt x="5295000" y="1321162"/>
                  <a:pt x="5311869" y="1338033"/>
                </a:cubicBezTo>
                <a:cubicBezTo>
                  <a:pt x="5337176" y="1388648"/>
                  <a:pt x="5354048" y="1464569"/>
                  <a:pt x="5379354" y="1523620"/>
                </a:cubicBezTo>
                <a:cubicBezTo>
                  <a:pt x="5413098" y="1591105"/>
                  <a:pt x="5446840" y="1692332"/>
                  <a:pt x="5480584" y="1768253"/>
                </a:cubicBezTo>
                <a:cubicBezTo>
                  <a:pt x="5489019" y="1793560"/>
                  <a:pt x="5505891" y="1818865"/>
                  <a:pt x="5514328" y="1835738"/>
                </a:cubicBezTo>
                <a:lnTo>
                  <a:pt x="5505890" y="1827301"/>
                </a:lnTo>
                <a:cubicBezTo>
                  <a:pt x="5514327" y="1861046"/>
                  <a:pt x="5531197" y="1894789"/>
                  <a:pt x="5539634" y="1920094"/>
                </a:cubicBezTo>
                <a:lnTo>
                  <a:pt x="5539634" y="1945401"/>
                </a:lnTo>
                <a:cubicBezTo>
                  <a:pt x="5564941" y="2029760"/>
                  <a:pt x="5598683" y="2139423"/>
                  <a:pt x="5623989" y="2215343"/>
                </a:cubicBezTo>
                <a:lnTo>
                  <a:pt x="5615554" y="2215342"/>
                </a:lnTo>
                <a:lnTo>
                  <a:pt x="5615555" y="2223779"/>
                </a:lnTo>
                <a:lnTo>
                  <a:pt x="5623988" y="2232216"/>
                </a:lnTo>
                <a:cubicBezTo>
                  <a:pt x="5632426" y="2257524"/>
                  <a:pt x="5640861" y="2350315"/>
                  <a:pt x="5649298" y="2325008"/>
                </a:cubicBezTo>
                <a:lnTo>
                  <a:pt x="5649298" y="2333444"/>
                </a:lnTo>
                <a:lnTo>
                  <a:pt x="5649298" y="2341878"/>
                </a:lnTo>
                <a:lnTo>
                  <a:pt x="5657733" y="2341879"/>
                </a:lnTo>
                <a:lnTo>
                  <a:pt x="5657733" y="2333443"/>
                </a:lnTo>
                <a:cubicBezTo>
                  <a:pt x="5674605" y="2325008"/>
                  <a:pt x="5666171" y="2358751"/>
                  <a:pt x="5666169" y="2367185"/>
                </a:cubicBezTo>
                <a:cubicBezTo>
                  <a:pt x="5674605" y="2350315"/>
                  <a:pt x="5691476" y="2400928"/>
                  <a:pt x="5683040" y="2367183"/>
                </a:cubicBezTo>
                <a:cubicBezTo>
                  <a:pt x="5674605" y="2367186"/>
                  <a:pt x="5674605" y="2341878"/>
                  <a:pt x="5674605" y="2341878"/>
                </a:cubicBezTo>
                <a:cubicBezTo>
                  <a:pt x="5683041" y="2358751"/>
                  <a:pt x="5683041" y="2350315"/>
                  <a:pt x="5683040" y="2341879"/>
                </a:cubicBezTo>
                <a:cubicBezTo>
                  <a:pt x="5666171" y="2333443"/>
                  <a:pt x="5666171" y="2299699"/>
                  <a:pt x="5649298" y="2274394"/>
                </a:cubicBezTo>
                <a:lnTo>
                  <a:pt x="5649298" y="2257524"/>
                </a:lnTo>
                <a:lnTo>
                  <a:pt x="5649298" y="2249087"/>
                </a:lnTo>
                <a:lnTo>
                  <a:pt x="5649297" y="2240649"/>
                </a:lnTo>
                <a:lnTo>
                  <a:pt x="5640860" y="2240651"/>
                </a:lnTo>
                <a:cubicBezTo>
                  <a:pt x="5640862" y="2232213"/>
                  <a:pt x="5640862" y="2232213"/>
                  <a:pt x="5640862" y="2223779"/>
                </a:cubicBezTo>
                <a:cubicBezTo>
                  <a:pt x="5649297" y="2215342"/>
                  <a:pt x="5649296" y="2232217"/>
                  <a:pt x="5657734" y="2232217"/>
                </a:cubicBezTo>
                <a:cubicBezTo>
                  <a:pt x="5657734" y="2215345"/>
                  <a:pt x="5649297" y="2215342"/>
                  <a:pt x="5649298" y="2206908"/>
                </a:cubicBezTo>
                <a:lnTo>
                  <a:pt x="5649298" y="2198470"/>
                </a:lnTo>
                <a:lnTo>
                  <a:pt x="5649297" y="2190035"/>
                </a:lnTo>
                <a:lnTo>
                  <a:pt x="5649298" y="2181601"/>
                </a:lnTo>
                <a:lnTo>
                  <a:pt x="5640859" y="2147859"/>
                </a:lnTo>
                <a:lnTo>
                  <a:pt x="5632426" y="2139423"/>
                </a:lnTo>
                <a:cubicBezTo>
                  <a:pt x="5615553" y="2088809"/>
                  <a:pt x="5615555" y="2105681"/>
                  <a:pt x="5607121" y="2055067"/>
                </a:cubicBezTo>
                <a:cubicBezTo>
                  <a:pt x="5607121" y="2046628"/>
                  <a:pt x="5607121" y="2046628"/>
                  <a:pt x="5607118" y="2038194"/>
                </a:cubicBezTo>
                <a:cubicBezTo>
                  <a:pt x="5598683" y="2029760"/>
                  <a:pt x="5598683" y="2029760"/>
                  <a:pt x="5598684" y="2038192"/>
                </a:cubicBezTo>
                <a:cubicBezTo>
                  <a:pt x="5598684" y="2012887"/>
                  <a:pt x="5590248" y="1970710"/>
                  <a:pt x="5573377" y="1962273"/>
                </a:cubicBezTo>
                <a:cubicBezTo>
                  <a:pt x="5581812" y="1979144"/>
                  <a:pt x="5573375" y="1979146"/>
                  <a:pt x="5564941" y="1962273"/>
                </a:cubicBezTo>
                <a:lnTo>
                  <a:pt x="5564941" y="1953837"/>
                </a:lnTo>
                <a:lnTo>
                  <a:pt x="5573376" y="1953838"/>
                </a:lnTo>
                <a:cubicBezTo>
                  <a:pt x="5573375" y="1951025"/>
                  <a:pt x="5573377" y="1948213"/>
                  <a:pt x="5573377" y="1945401"/>
                </a:cubicBezTo>
                <a:lnTo>
                  <a:pt x="5564941" y="1936967"/>
                </a:lnTo>
                <a:cubicBezTo>
                  <a:pt x="5564941" y="1886353"/>
                  <a:pt x="5505889" y="1759817"/>
                  <a:pt x="5489019" y="1700769"/>
                </a:cubicBezTo>
                <a:cubicBezTo>
                  <a:pt x="5480583" y="1667026"/>
                  <a:pt x="5489018" y="1658589"/>
                  <a:pt x="5472148" y="1633282"/>
                </a:cubicBezTo>
                <a:cubicBezTo>
                  <a:pt x="5472148" y="1616412"/>
                  <a:pt x="5455276" y="1607977"/>
                  <a:pt x="5446841" y="1591103"/>
                </a:cubicBezTo>
                <a:cubicBezTo>
                  <a:pt x="5438404" y="1557360"/>
                  <a:pt x="5438404" y="1532053"/>
                  <a:pt x="5413098" y="1523619"/>
                </a:cubicBezTo>
                <a:cubicBezTo>
                  <a:pt x="5362483" y="1363341"/>
                  <a:pt x="5269690" y="1186189"/>
                  <a:pt x="5176900" y="1034350"/>
                </a:cubicBezTo>
                <a:cubicBezTo>
                  <a:pt x="5185335" y="1025912"/>
                  <a:pt x="5185335" y="1025912"/>
                  <a:pt x="5185333" y="1017477"/>
                </a:cubicBezTo>
                <a:cubicBezTo>
                  <a:pt x="5185334" y="1020289"/>
                  <a:pt x="5185334" y="1023100"/>
                  <a:pt x="5185335" y="1025912"/>
                </a:cubicBezTo>
                <a:lnTo>
                  <a:pt x="5193769" y="1025914"/>
                </a:lnTo>
                <a:cubicBezTo>
                  <a:pt x="5193769" y="1025914"/>
                  <a:pt x="5193768" y="1017477"/>
                  <a:pt x="5185332" y="1009044"/>
                </a:cubicBezTo>
                <a:lnTo>
                  <a:pt x="5185332" y="983737"/>
                </a:lnTo>
                <a:cubicBezTo>
                  <a:pt x="5176898" y="992171"/>
                  <a:pt x="5168462" y="983736"/>
                  <a:pt x="5151590" y="958427"/>
                </a:cubicBezTo>
                <a:lnTo>
                  <a:pt x="5151589" y="949995"/>
                </a:lnTo>
                <a:cubicBezTo>
                  <a:pt x="5151589" y="949995"/>
                  <a:pt x="5143156" y="949995"/>
                  <a:pt x="5143155" y="941557"/>
                </a:cubicBezTo>
                <a:lnTo>
                  <a:pt x="5143155" y="933122"/>
                </a:lnTo>
                <a:lnTo>
                  <a:pt x="5134718" y="933123"/>
                </a:lnTo>
                <a:cubicBezTo>
                  <a:pt x="5134719" y="924686"/>
                  <a:pt x="5134719" y="924686"/>
                  <a:pt x="5126283" y="916250"/>
                </a:cubicBezTo>
                <a:cubicBezTo>
                  <a:pt x="5134721" y="899379"/>
                  <a:pt x="5100976" y="874073"/>
                  <a:pt x="5109414" y="874074"/>
                </a:cubicBezTo>
                <a:lnTo>
                  <a:pt x="5117847" y="874073"/>
                </a:lnTo>
                <a:lnTo>
                  <a:pt x="5126285" y="882507"/>
                </a:lnTo>
                <a:cubicBezTo>
                  <a:pt x="5126283" y="874073"/>
                  <a:pt x="5117847" y="874073"/>
                  <a:pt x="5117848" y="865636"/>
                </a:cubicBezTo>
                <a:lnTo>
                  <a:pt x="5109412" y="857200"/>
                </a:lnTo>
                <a:cubicBezTo>
                  <a:pt x="5100976" y="840329"/>
                  <a:pt x="5092540" y="823459"/>
                  <a:pt x="5084104" y="823460"/>
                </a:cubicBezTo>
                <a:lnTo>
                  <a:pt x="5084105" y="815023"/>
                </a:lnTo>
                <a:cubicBezTo>
                  <a:pt x="5084105" y="815023"/>
                  <a:pt x="5084105" y="806586"/>
                  <a:pt x="5075670" y="798150"/>
                </a:cubicBezTo>
                <a:lnTo>
                  <a:pt x="5067233" y="798150"/>
                </a:lnTo>
                <a:lnTo>
                  <a:pt x="5067232" y="806587"/>
                </a:lnTo>
                <a:cubicBezTo>
                  <a:pt x="5067233" y="798150"/>
                  <a:pt x="5067233" y="789717"/>
                  <a:pt x="5058798" y="781279"/>
                </a:cubicBezTo>
                <a:cubicBezTo>
                  <a:pt x="5058797" y="789717"/>
                  <a:pt x="5050364" y="789716"/>
                  <a:pt x="5041925" y="781279"/>
                </a:cubicBezTo>
                <a:cubicBezTo>
                  <a:pt x="5050361" y="781278"/>
                  <a:pt x="5041928" y="772846"/>
                  <a:pt x="5041926" y="764409"/>
                </a:cubicBezTo>
                <a:lnTo>
                  <a:pt x="5033489" y="755973"/>
                </a:lnTo>
                <a:lnTo>
                  <a:pt x="5033489" y="747536"/>
                </a:lnTo>
                <a:lnTo>
                  <a:pt x="5025055" y="747536"/>
                </a:lnTo>
                <a:lnTo>
                  <a:pt x="5025055" y="755973"/>
                </a:lnTo>
                <a:cubicBezTo>
                  <a:pt x="4999747" y="713795"/>
                  <a:pt x="4974442" y="671616"/>
                  <a:pt x="4957570" y="663182"/>
                </a:cubicBezTo>
                <a:cubicBezTo>
                  <a:pt x="4949133" y="654745"/>
                  <a:pt x="4949133" y="654745"/>
                  <a:pt x="4949133" y="646309"/>
                </a:cubicBezTo>
                <a:cubicBezTo>
                  <a:pt x="4940697" y="637873"/>
                  <a:pt x="4940697" y="637873"/>
                  <a:pt x="4932264" y="637873"/>
                </a:cubicBezTo>
                <a:cubicBezTo>
                  <a:pt x="4932263" y="640081"/>
                  <a:pt x="4932263" y="642288"/>
                  <a:pt x="4932262" y="644497"/>
                </a:cubicBezTo>
                <a:lnTo>
                  <a:pt x="4910645" y="618234"/>
                </a:lnTo>
                <a:cubicBezTo>
                  <a:pt x="4886921" y="587787"/>
                  <a:pt x="4877430" y="570388"/>
                  <a:pt x="4839468" y="519774"/>
                </a:cubicBezTo>
                <a:cubicBezTo>
                  <a:pt x="4814159" y="502903"/>
                  <a:pt x="4805728" y="494466"/>
                  <a:pt x="4797289" y="494466"/>
                </a:cubicBezTo>
                <a:lnTo>
                  <a:pt x="4797289" y="469162"/>
                </a:lnTo>
                <a:cubicBezTo>
                  <a:pt x="4780419" y="469159"/>
                  <a:pt x="4780419" y="443852"/>
                  <a:pt x="4755109" y="418545"/>
                </a:cubicBezTo>
                <a:cubicBezTo>
                  <a:pt x="4729804" y="393238"/>
                  <a:pt x="4746678" y="435418"/>
                  <a:pt x="4721368" y="401675"/>
                </a:cubicBezTo>
                <a:cubicBezTo>
                  <a:pt x="4746676" y="418545"/>
                  <a:pt x="4721369" y="384804"/>
                  <a:pt x="4696060" y="359495"/>
                </a:cubicBezTo>
                <a:lnTo>
                  <a:pt x="4704496" y="359495"/>
                </a:lnTo>
                <a:cubicBezTo>
                  <a:pt x="4712932" y="367932"/>
                  <a:pt x="4721370" y="376368"/>
                  <a:pt x="4721369" y="367932"/>
                </a:cubicBezTo>
                <a:cubicBezTo>
                  <a:pt x="4721369" y="367932"/>
                  <a:pt x="4721369" y="359495"/>
                  <a:pt x="4712933" y="351061"/>
                </a:cubicBezTo>
                <a:lnTo>
                  <a:pt x="4704497" y="342625"/>
                </a:lnTo>
                <a:cubicBezTo>
                  <a:pt x="4712932" y="342625"/>
                  <a:pt x="4721369" y="367932"/>
                  <a:pt x="4729804" y="359495"/>
                </a:cubicBezTo>
                <a:cubicBezTo>
                  <a:pt x="4712932" y="342625"/>
                  <a:pt x="4704497" y="325754"/>
                  <a:pt x="4696060" y="325754"/>
                </a:cubicBezTo>
                <a:cubicBezTo>
                  <a:pt x="4687627" y="325755"/>
                  <a:pt x="4687627" y="325755"/>
                  <a:pt x="4687626" y="317318"/>
                </a:cubicBezTo>
                <a:cubicBezTo>
                  <a:pt x="4679192" y="308881"/>
                  <a:pt x="4670753" y="300448"/>
                  <a:pt x="4662317" y="300447"/>
                </a:cubicBezTo>
                <a:cubicBezTo>
                  <a:pt x="4662317" y="300447"/>
                  <a:pt x="4662317" y="308882"/>
                  <a:pt x="4670754" y="317320"/>
                </a:cubicBezTo>
                <a:lnTo>
                  <a:pt x="4670753" y="325755"/>
                </a:lnTo>
                <a:cubicBezTo>
                  <a:pt x="4653882" y="317319"/>
                  <a:pt x="4653882" y="334188"/>
                  <a:pt x="4645447" y="300448"/>
                </a:cubicBezTo>
                <a:cubicBezTo>
                  <a:pt x="4637010" y="308882"/>
                  <a:pt x="4653883" y="325754"/>
                  <a:pt x="4653882" y="334188"/>
                </a:cubicBezTo>
                <a:cubicBezTo>
                  <a:pt x="4628576" y="300447"/>
                  <a:pt x="4637009" y="292011"/>
                  <a:pt x="4620140" y="275141"/>
                </a:cubicBezTo>
                <a:cubicBezTo>
                  <a:pt x="4628578" y="275140"/>
                  <a:pt x="4628578" y="283575"/>
                  <a:pt x="4628578" y="283575"/>
                </a:cubicBezTo>
                <a:cubicBezTo>
                  <a:pt x="4637009" y="292011"/>
                  <a:pt x="4637009" y="292011"/>
                  <a:pt x="4645446" y="283575"/>
                </a:cubicBezTo>
                <a:lnTo>
                  <a:pt x="4628576" y="266706"/>
                </a:lnTo>
                <a:cubicBezTo>
                  <a:pt x="4645447" y="275142"/>
                  <a:pt x="4645447" y="266704"/>
                  <a:pt x="4628576" y="258268"/>
                </a:cubicBezTo>
                <a:cubicBezTo>
                  <a:pt x="4628577" y="255456"/>
                  <a:pt x="4628577" y="252643"/>
                  <a:pt x="4628578" y="249831"/>
                </a:cubicBezTo>
                <a:cubicBezTo>
                  <a:pt x="4637010" y="258268"/>
                  <a:pt x="4637010" y="249831"/>
                  <a:pt x="4637010" y="249831"/>
                </a:cubicBezTo>
                <a:cubicBezTo>
                  <a:pt x="4628575" y="241395"/>
                  <a:pt x="4628575" y="241395"/>
                  <a:pt x="4620140" y="241397"/>
                </a:cubicBezTo>
                <a:lnTo>
                  <a:pt x="4611704" y="232961"/>
                </a:lnTo>
                <a:lnTo>
                  <a:pt x="4594835" y="199218"/>
                </a:lnTo>
                <a:lnTo>
                  <a:pt x="4603267" y="207654"/>
                </a:lnTo>
                <a:cubicBezTo>
                  <a:pt x="4611703" y="216090"/>
                  <a:pt x="4620140" y="216090"/>
                  <a:pt x="4620140" y="216090"/>
                </a:cubicBezTo>
                <a:cubicBezTo>
                  <a:pt x="4620139" y="207656"/>
                  <a:pt x="4611704" y="199218"/>
                  <a:pt x="4603267" y="190783"/>
                </a:cubicBezTo>
                <a:lnTo>
                  <a:pt x="4594832" y="182347"/>
                </a:lnTo>
                <a:lnTo>
                  <a:pt x="4586397" y="173911"/>
                </a:lnTo>
                <a:cubicBezTo>
                  <a:pt x="4577961" y="165475"/>
                  <a:pt x="4569526" y="165475"/>
                  <a:pt x="4569526" y="173913"/>
                </a:cubicBezTo>
                <a:cubicBezTo>
                  <a:pt x="4569526" y="173913"/>
                  <a:pt x="4569525" y="182347"/>
                  <a:pt x="4577960" y="190784"/>
                </a:cubicBezTo>
                <a:lnTo>
                  <a:pt x="4586396" y="190783"/>
                </a:lnTo>
                <a:lnTo>
                  <a:pt x="4594835" y="199218"/>
                </a:lnTo>
                <a:cubicBezTo>
                  <a:pt x="4552654" y="182347"/>
                  <a:pt x="4586399" y="207656"/>
                  <a:pt x="4603267" y="232961"/>
                </a:cubicBezTo>
                <a:lnTo>
                  <a:pt x="4594833" y="224525"/>
                </a:lnTo>
                <a:cubicBezTo>
                  <a:pt x="4594833" y="227338"/>
                  <a:pt x="4594833" y="230149"/>
                  <a:pt x="4594835" y="232961"/>
                </a:cubicBezTo>
                <a:cubicBezTo>
                  <a:pt x="4594833" y="235772"/>
                  <a:pt x="4594834" y="238584"/>
                  <a:pt x="4594833" y="241395"/>
                </a:cubicBezTo>
                <a:lnTo>
                  <a:pt x="4603266" y="241396"/>
                </a:lnTo>
                <a:lnTo>
                  <a:pt x="4611704" y="249833"/>
                </a:lnTo>
                <a:lnTo>
                  <a:pt x="4603267" y="249831"/>
                </a:lnTo>
                <a:lnTo>
                  <a:pt x="4611704" y="258268"/>
                </a:lnTo>
                <a:lnTo>
                  <a:pt x="4611703" y="266704"/>
                </a:lnTo>
                <a:cubicBezTo>
                  <a:pt x="4586397" y="258268"/>
                  <a:pt x="4577960" y="241397"/>
                  <a:pt x="4552654" y="207654"/>
                </a:cubicBezTo>
                <a:lnTo>
                  <a:pt x="4561090" y="207654"/>
                </a:lnTo>
                <a:lnTo>
                  <a:pt x="4569525" y="207654"/>
                </a:lnTo>
                <a:lnTo>
                  <a:pt x="4561090" y="199218"/>
                </a:lnTo>
                <a:lnTo>
                  <a:pt x="4552654" y="199219"/>
                </a:lnTo>
                <a:lnTo>
                  <a:pt x="4544217" y="190783"/>
                </a:lnTo>
                <a:cubicBezTo>
                  <a:pt x="4535785" y="182348"/>
                  <a:pt x="4544217" y="173913"/>
                  <a:pt x="4527347" y="157040"/>
                </a:cubicBezTo>
                <a:lnTo>
                  <a:pt x="4527346" y="148604"/>
                </a:lnTo>
                <a:cubicBezTo>
                  <a:pt x="4518911" y="148604"/>
                  <a:pt x="4518910" y="140168"/>
                  <a:pt x="4518910" y="140168"/>
                </a:cubicBezTo>
                <a:lnTo>
                  <a:pt x="4510474" y="140168"/>
                </a:lnTo>
                <a:lnTo>
                  <a:pt x="4510474" y="148604"/>
                </a:lnTo>
                <a:cubicBezTo>
                  <a:pt x="4493604" y="131734"/>
                  <a:pt x="4493604" y="106427"/>
                  <a:pt x="4476732" y="106427"/>
                </a:cubicBezTo>
                <a:cubicBezTo>
                  <a:pt x="4476732" y="106427"/>
                  <a:pt x="4468297" y="106427"/>
                  <a:pt x="4468297" y="97990"/>
                </a:cubicBezTo>
                <a:lnTo>
                  <a:pt x="4459861" y="97990"/>
                </a:lnTo>
                <a:lnTo>
                  <a:pt x="4459861" y="106428"/>
                </a:lnTo>
                <a:cubicBezTo>
                  <a:pt x="4426117" y="47377"/>
                  <a:pt x="4442992" y="89554"/>
                  <a:pt x="4426117" y="89554"/>
                </a:cubicBezTo>
                <a:cubicBezTo>
                  <a:pt x="4421899" y="72683"/>
                  <a:pt x="4407137" y="51593"/>
                  <a:pt x="4388156" y="29450"/>
                </a:cubicBezTo>
                <a:lnTo>
                  <a:pt x="4360109" y="0"/>
                </a:lnTo>
                <a:lnTo>
                  <a:pt x="4638592" y="0"/>
                </a:lnTo>
                <a:lnTo>
                  <a:pt x="4699158" y="62995"/>
                </a:lnTo>
                <a:cubicBezTo>
                  <a:pt x="4971672" y="360550"/>
                  <a:pt x="5209586" y="692705"/>
                  <a:pt x="5404662" y="1051221"/>
                </a:cubicBezTo>
                <a:cubicBezTo>
                  <a:pt x="5699912" y="1626956"/>
                  <a:pt x="5885366" y="2260817"/>
                  <a:pt x="5938418" y="2935851"/>
                </a:cubicBezTo>
                <a:lnTo>
                  <a:pt x="5947253" y="3112842"/>
                </a:lnTo>
                <a:lnTo>
                  <a:pt x="5951125" y="3133338"/>
                </a:lnTo>
                <a:cubicBezTo>
                  <a:pt x="5947799" y="3130267"/>
                  <a:pt x="5947799" y="3130267"/>
                  <a:pt x="5950868" y="3126941"/>
                </a:cubicBezTo>
                <a:cubicBezTo>
                  <a:pt x="5950611" y="3120546"/>
                  <a:pt x="5953680" y="3117220"/>
                  <a:pt x="5953938" y="3123616"/>
                </a:cubicBezTo>
                <a:cubicBezTo>
                  <a:pt x="5953938" y="3123616"/>
                  <a:pt x="5957523" y="3133084"/>
                  <a:pt x="5954453" y="3136408"/>
                </a:cubicBezTo>
                <a:cubicBezTo>
                  <a:pt x="5954453" y="3136408"/>
                  <a:pt x="5957779" y="3139480"/>
                  <a:pt x="5957779" y="3139480"/>
                </a:cubicBezTo>
                <a:cubicBezTo>
                  <a:pt x="5957779" y="3139480"/>
                  <a:pt x="5957779" y="3139480"/>
                  <a:pt x="5954710" y="3142804"/>
                </a:cubicBezTo>
                <a:cubicBezTo>
                  <a:pt x="5966236" y="3190395"/>
                  <a:pt x="5971363" y="3238241"/>
                  <a:pt x="5960116" y="3277128"/>
                </a:cubicBezTo>
                <a:cubicBezTo>
                  <a:pt x="5977265" y="3305275"/>
                  <a:pt x="5967303" y="3376144"/>
                  <a:pt x="5972174" y="3417593"/>
                </a:cubicBezTo>
                <a:cubicBezTo>
                  <a:pt x="5969620" y="3433712"/>
                  <a:pt x="5966293" y="3430640"/>
                  <a:pt x="5962709" y="3421173"/>
                </a:cubicBezTo>
                <a:cubicBezTo>
                  <a:pt x="5966808" y="3443433"/>
                  <a:pt x="5961440" y="3469273"/>
                  <a:pt x="5968094" y="3475415"/>
                </a:cubicBezTo>
                <a:cubicBezTo>
                  <a:pt x="5966312" y="3510722"/>
                  <a:pt x="5964014" y="3533237"/>
                  <a:pt x="5964787" y="3552426"/>
                </a:cubicBezTo>
                <a:cubicBezTo>
                  <a:pt x="5962490" y="3574940"/>
                  <a:pt x="5959935" y="3591059"/>
                  <a:pt x="5951498" y="3620225"/>
                </a:cubicBezTo>
                <a:cubicBezTo>
                  <a:pt x="5945102" y="3620480"/>
                  <a:pt x="5947914" y="3610758"/>
                  <a:pt x="5941518" y="3611013"/>
                </a:cubicBezTo>
                <a:cubicBezTo>
                  <a:pt x="5936923" y="3656042"/>
                  <a:pt x="5938210" y="3688023"/>
                  <a:pt x="5933358" y="3726657"/>
                </a:cubicBezTo>
                <a:lnTo>
                  <a:pt x="5932401" y="3750159"/>
                </a:lnTo>
                <a:lnTo>
                  <a:pt x="5936112" y="3742197"/>
                </a:lnTo>
                <a:lnTo>
                  <a:pt x="5931041" y="3783572"/>
                </a:lnTo>
                <a:lnTo>
                  <a:pt x="5930942" y="3786013"/>
                </a:lnTo>
                <a:lnTo>
                  <a:pt x="5930199" y="3790443"/>
                </a:lnTo>
                <a:lnTo>
                  <a:pt x="5909750" y="3957308"/>
                </a:lnTo>
                <a:cubicBezTo>
                  <a:pt x="5900259" y="4029011"/>
                  <a:pt x="5889716" y="4100713"/>
                  <a:pt x="5877062" y="4172416"/>
                </a:cubicBezTo>
                <a:cubicBezTo>
                  <a:pt x="5877062" y="4189290"/>
                  <a:pt x="5877061" y="4206160"/>
                  <a:pt x="5868625" y="4214595"/>
                </a:cubicBezTo>
                <a:cubicBezTo>
                  <a:pt x="5811685" y="4534097"/>
                  <a:pt x="5724197" y="4842625"/>
                  <a:pt x="5609277" y="5137233"/>
                </a:cubicBezTo>
                <a:lnTo>
                  <a:pt x="5491924" y="5411666"/>
                </a:lnTo>
                <a:lnTo>
                  <a:pt x="5491547" y="5414872"/>
                </a:lnTo>
                <a:cubicBezTo>
                  <a:pt x="5490882" y="5418118"/>
                  <a:pt x="5489618" y="5421648"/>
                  <a:pt x="5487221" y="5422780"/>
                </a:cubicBezTo>
                <a:cubicBezTo>
                  <a:pt x="5487221" y="5422780"/>
                  <a:pt x="5489486" y="5427576"/>
                  <a:pt x="5489486" y="5427576"/>
                </a:cubicBezTo>
                <a:cubicBezTo>
                  <a:pt x="5489486" y="5427576"/>
                  <a:pt x="5489486" y="5427576"/>
                  <a:pt x="5484693" y="5429840"/>
                </a:cubicBezTo>
                <a:cubicBezTo>
                  <a:pt x="5476322" y="5486587"/>
                  <a:pt x="5460891" y="5540803"/>
                  <a:pt x="5431604" y="5578103"/>
                </a:cubicBezTo>
                <a:cubicBezTo>
                  <a:pt x="5437875" y="5616199"/>
                  <a:pt x="5395949" y="5688799"/>
                  <a:pt x="5383045" y="5735954"/>
                </a:cubicBezTo>
                <a:cubicBezTo>
                  <a:pt x="5373196" y="5752339"/>
                  <a:pt x="5370931" y="5747543"/>
                  <a:pt x="5371193" y="5735689"/>
                </a:cubicBezTo>
                <a:cubicBezTo>
                  <a:pt x="5365875" y="5761664"/>
                  <a:pt x="5348704" y="5787374"/>
                  <a:pt x="5353234" y="5796964"/>
                </a:cubicBezTo>
                <a:cubicBezTo>
                  <a:pt x="5335800" y="5834529"/>
                  <a:pt x="5323423" y="5857974"/>
                  <a:pt x="5315838" y="5879154"/>
                </a:cubicBezTo>
                <a:cubicBezTo>
                  <a:pt x="5303461" y="5902599"/>
                  <a:pt x="5293610" y="5918984"/>
                  <a:pt x="5271646" y="5946958"/>
                </a:cubicBezTo>
                <a:cubicBezTo>
                  <a:pt x="5264588" y="5944427"/>
                  <a:pt x="5271909" y="5935102"/>
                  <a:pt x="5264849" y="5932571"/>
                </a:cubicBezTo>
                <a:cubicBezTo>
                  <a:pt x="5240094" y="5979461"/>
                  <a:pt x="5227454" y="6014761"/>
                  <a:pt x="5205226" y="6054591"/>
                </a:cubicBezTo>
                <a:cubicBezTo>
                  <a:pt x="5190059" y="6096952"/>
                  <a:pt x="5167831" y="6136781"/>
                  <a:pt x="5133488" y="6188200"/>
                </a:cubicBezTo>
                <a:cubicBezTo>
                  <a:pt x="5148394" y="6157694"/>
                  <a:pt x="5131486" y="6171548"/>
                  <a:pt x="5117105" y="6178342"/>
                </a:cubicBezTo>
                <a:cubicBezTo>
                  <a:pt x="5112311" y="6180607"/>
                  <a:pt x="5109783" y="6187667"/>
                  <a:pt x="5104989" y="6189932"/>
                </a:cubicBezTo>
                <a:cubicBezTo>
                  <a:pt x="5104989" y="6189932"/>
                  <a:pt x="5102724" y="6185136"/>
                  <a:pt x="5105252" y="6178076"/>
                </a:cubicBezTo>
                <a:cubicBezTo>
                  <a:pt x="5105252" y="6178076"/>
                  <a:pt x="5105252" y="6178076"/>
                  <a:pt x="5107780" y="6171017"/>
                </a:cubicBezTo>
                <a:cubicBezTo>
                  <a:pt x="5102724" y="6185136"/>
                  <a:pt x="5095927" y="6170750"/>
                  <a:pt x="5110570" y="6152101"/>
                </a:cubicBezTo>
                <a:cubicBezTo>
                  <a:pt x="5110570" y="6152101"/>
                  <a:pt x="5110570" y="6152101"/>
                  <a:pt x="5117630" y="6154631"/>
                </a:cubicBezTo>
                <a:cubicBezTo>
                  <a:pt x="5122423" y="6152366"/>
                  <a:pt x="5124951" y="6145306"/>
                  <a:pt x="5124951" y="6145306"/>
                </a:cubicBezTo>
                <a:cubicBezTo>
                  <a:pt x="5132010" y="6147837"/>
                  <a:pt x="5127217" y="6150102"/>
                  <a:pt x="5124689" y="6157162"/>
                </a:cubicBezTo>
                <a:cubicBezTo>
                  <a:pt x="5124689" y="6157162"/>
                  <a:pt x="5124689" y="6157162"/>
                  <a:pt x="5122160" y="6164222"/>
                </a:cubicBezTo>
                <a:cubicBezTo>
                  <a:pt x="5141597" y="6143308"/>
                  <a:pt x="5166353" y="6096419"/>
                  <a:pt x="5161821" y="6086827"/>
                </a:cubicBezTo>
                <a:cubicBezTo>
                  <a:pt x="5186577" y="6039938"/>
                  <a:pt x="5220658" y="6000375"/>
                  <a:pt x="5223710" y="5969604"/>
                </a:cubicBezTo>
                <a:cubicBezTo>
                  <a:pt x="5238616" y="5939099"/>
                  <a:pt x="5240620" y="5955750"/>
                  <a:pt x="5255262" y="5937100"/>
                </a:cubicBezTo>
                <a:cubicBezTo>
                  <a:pt x="5270168" y="5906595"/>
                  <a:pt x="5258316" y="5906330"/>
                  <a:pt x="5265899" y="5885149"/>
                </a:cubicBezTo>
                <a:cubicBezTo>
                  <a:pt x="5292658" y="5854910"/>
                  <a:pt x="5302771" y="5826670"/>
                  <a:pt x="5310355" y="5805490"/>
                </a:cubicBezTo>
                <a:cubicBezTo>
                  <a:pt x="5317939" y="5784310"/>
                  <a:pt x="5323258" y="5758334"/>
                  <a:pt x="5342957" y="5725565"/>
                </a:cubicBezTo>
                <a:cubicBezTo>
                  <a:pt x="5352544" y="5721035"/>
                  <a:pt x="5359865" y="5711711"/>
                  <a:pt x="5359603" y="5723566"/>
                </a:cubicBezTo>
                <a:cubicBezTo>
                  <a:pt x="5380698" y="5681339"/>
                  <a:pt x="5393970" y="5644274"/>
                  <a:pt x="5405162" y="5607458"/>
                </a:cubicBezTo>
                <a:lnTo>
                  <a:pt x="5419834" y="5556614"/>
                </a:lnTo>
                <a:lnTo>
                  <a:pt x="5343783" y="5707015"/>
                </a:lnTo>
                <a:cubicBezTo>
                  <a:pt x="5137377" y="6084780"/>
                  <a:pt x="4883032" y="6432513"/>
                  <a:pt x="4588841" y="6742552"/>
                </a:cubicBezTo>
                <a:lnTo>
                  <a:pt x="4469515" y="6858000"/>
                </a:lnTo>
                <a:lnTo>
                  <a:pt x="4102414" y="6858000"/>
                </a:lnTo>
                <a:lnTo>
                  <a:pt x="4156175" y="6787476"/>
                </a:lnTo>
                <a:cubicBezTo>
                  <a:pt x="4215224" y="6694684"/>
                  <a:pt x="4274274" y="6610327"/>
                  <a:pt x="4333324" y="6525971"/>
                </a:cubicBezTo>
                <a:cubicBezTo>
                  <a:pt x="4350199" y="6525971"/>
                  <a:pt x="4350197" y="6534407"/>
                  <a:pt x="4350197" y="6551277"/>
                </a:cubicBezTo>
                <a:cubicBezTo>
                  <a:pt x="4392373" y="6475355"/>
                  <a:pt x="4426118" y="6424743"/>
                  <a:pt x="4451424" y="6365693"/>
                </a:cubicBezTo>
                <a:cubicBezTo>
                  <a:pt x="4476730" y="6321404"/>
                  <a:pt x="4497293" y="6277118"/>
                  <a:pt x="4527346" y="6225714"/>
                </a:cubicBezTo>
                <a:lnTo>
                  <a:pt x="4556321" y="6179312"/>
                </a:lnTo>
                <a:lnTo>
                  <a:pt x="4561089" y="6180105"/>
                </a:lnTo>
                <a:cubicBezTo>
                  <a:pt x="4561089" y="6180105"/>
                  <a:pt x="4569528" y="6180107"/>
                  <a:pt x="4577961" y="6171673"/>
                </a:cubicBezTo>
                <a:lnTo>
                  <a:pt x="4586396" y="6171671"/>
                </a:lnTo>
                <a:cubicBezTo>
                  <a:pt x="4594833" y="6154801"/>
                  <a:pt x="4611704" y="6137929"/>
                  <a:pt x="4603267" y="6129493"/>
                </a:cubicBezTo>
                <a:cubicBezTo>
                  <a:pt x="4611704" y="6129493"/>
                  <a:pt x="4620140" y="6121059"/>
                  <a:pt x="4620139" y="6112623"/>
                </a:cubicBezTo>
                <a:lnTo>
                  <a:pt x="4620140" y="6104185"/>
                </a:lnTo>
                <a:lnTo>
                  <a:pt x="4611704" y="6104186"/>
                </a:lnTo>
                <a:cubicBezTo>
                  <a:pt x="4628575" y="6083098"/>
                  <a:pt x="4637011" y="6066227"/>
                  <a:pt x="4645446" y="6049356"/>
                </a:cubicBezTo>
                <a:lnTo>
                  <a:pt x="4658579" y="6024607"/>
                </a:lnTo>
                <a:lnTo>
                  <a:pt x="4657191" y="6022823"/>
                </a:lnTo>
                <a:cubicBezTo>
                  <a:pt x="4653015" y="6023181"/>
                  <a:pt x="4645022" y="6028074"/>
                  <a:pt x="4637720" y="6031225"/>
                </a:cubicBezTo>
                <a:cubicBezTo>
                  <a:pt x="4632853" y="6033324"/>
                  <a:pt x="4630086" y="6040295"/>
                  <a:pt x="4625218" y="6042395"/>
                </a:cubicBezTo>
                <a:lnTo>
                  <a:pt x="4625358" y="6039920"/>
                </a:lnTo>
                <a:lnTo>
                  <a:pt x="4603267" y="6062007"/>
                </a:lnTo>
                <a:cubicBezTo>
                  <a:pt x="4611704" y="6053573"/>
                  <a:pt x="4620140" y="6045137"/>
                  <a:pt x="4620139" y="6036700"/>
                </a:cubicBezTo>
                <a:cubicBezTo>
                  <a:pt x="4586397" y="6078878"/>
                  <a:pt x="4544217" y="6129493"/>
                  <a:pt x="4502039" y="6188543"/>
                </a:cubicBezTo>
                <a:cubicBezTo>
                  <a:pt x="4459860" y="6247593"/>
                  <a:pt x="4417681" y="6306643"/>
                  <a:pt x="4383940" y="6357257"/>
                </a:cubicBezTo>
                <a:cubicBezTo>
                  <a:pt x="4383939" y="6348819"/>
                  <a:pt x="4375504" y="6348821"/>
                  <a:pt x="4367067" y="6357256"/>
                </a:cubicBezTo>
                <a:cubicBezTo>
                  <a:pt x="4324889" y="6407871"/>
                  <a:pt x="4291146" y="6450050"/>
                  <a:pt x="4240530" y="6492227"/>
                </a:cubicBezTo>
                <a:cubicBezTo>
                  <a:pt x="4248967" y="6509098"/>
                  <a:pt x="4206790" y="6525971"/>
                  <a:pt x="4189918" y="6542842"/>
                </a:cubicBezTo>
                <a:cubicBezTo>
                  <a:pt x="4181480" y="6551277"/>
                  <a:pt x="4189918" y="6559714"/>
                  <a:pt x="4173045" y="6568148"/>
                </a:cubicBezTo>
                <a:cubicBezTo>
                  <a:pt x="4173044" y="6576584"/>
                  <a:pt x="4147738" y="6585021"/>
                  <a:pt x="4130868" y="6601891"/>
                </a:cubicBezTo>
                <a:cubicBezTo>
                  <a:pt x="4105561" y="6627198"/>
                  <a:pt x="4080254" y="6660939"/>
                  <a:pt x="4054944" y="6686246"/>
                </a:cubicBezTo>
                <a:cubicBezTo>
                  <a:pt x="4021201" y="6719991"/>
                  <a:pt x="4021201" y="6728426"/>
                  <a:pt x="3979024" y="6762169"/>
                </a:cubicBezTo>
                <a:cubicBezTo>
                  <a:pt x="3960044" y="6783258"/>
                  <a:pt x="3938427" y="6803820"/>
                  <a:pt x="3916151" y="6823459"/>
                </a:cubicBezTo>
                <a:lnTo>
                  <a:pt x="3874750" y="6858000"/>
                </a:lnTo>
                <a:lnTo>
                  <a:pt x="3809992" y="6858000"/>
                </a:lnTo>
                <a:lnTo>
                  <a:pt x="3835617" y="6838089"/>
                </a:lnTo>
                <a:cubicBezTo>
                  <a:pt x="3945281" y="6753734"/>
                  <a:pt x="4046511" y="6660941"/>
                  <a:pt x="4139304" y="6576584"/>
                </a:cubicBezTo>
                <a:cubicBezTo>
                  <a:pt x="4113995" y="6576584"/>
                  <a:pt x="4080253" y="6635634"/>
                  <a:pt x="4046510" y="6652505"/>
                </a:cubicBezTo>
                <a:cubicBezTo>
                  <a:pt x="4046511" y="6660941"/>
                  <a:pt x="4029637" y="6660942"/>
                  <a:pt x="4021202" y="6660941"/>
                </a:cubicBezTo>
                <a:cubicBezTo>
                  <a:pt x="3962152" y="6711555"/>
                  <a:pt x="3886231" y="6779041"/>
                  <a:pt x="3810311" y="6829655"/>
                </a:cubicBezTo>
                <a:lnTo>
                  <a:pt x="3774445" y="6858000"/>
                </a:lnTo>
                <a:lnTo>
                  <a:pt x="3720522" y="6858000"/>
                </a:lnTo>
                <a:lnTo>
                  <a:pt x="3734388" y="6846525"/>
                </a:lnTo>
                <a:cubicBezTo>
                  <a:pt x="3759695" y="6829655"/>
                  <a:pt x="3785001" y="6821219"/>
                  <a:pt x="3768132" y="6821217"/>
                </a:cubicBezTo>
                <a:cubicBezTo>
                  <a:pt x="3793438" y="6795912"/>
                  <a:pt x="3827182" y="6770605"/>
                  <a:pt x="3869358" y="6745298"/>
                </a:cubicBezTo>
                <a:cubicBezTo>
                  <a:pt x="3877794" y="6736862"/>
                  <a:pt x="3894670" y="6719991"/>
                  <a:pt x="3911538" y="6711555"/>
                </a:cubicBezTo>
                <a:lnTo>
                  <a:pt x="3919975" y="6711555"/>
                </a:lnTo>
                <a:lnTo>
                  <a:pt x="3928411" y="6703118"/>
                </a:lnTo>
                <a:lnTo>
                  <a:pt x="3928411" y="6694684"/>
                </a:lnTo>
                <a:lnTo>
                  <a:pt x="3936845" y="6694684"/>
                </a:lnTo>
                <a:cubicBezTo>
                  <a:pt x="3995895" y="6644071"/>
                  <a:pt x="4054944" y="6593455"/>
                  <a:pt x="4097124" y="6551277"/>
                </a:cubicBezTo>
                <a:cubicBezTo>
                  <a:pt x="4105561" y="6551277"/>
                  <a:pt x="4113995" y="6551277"/>
                  <a:pt x="4113995" y="6542841"/>
                </a:cubicBezTo>
                <a:lnTo>
                  <a:pt x="4122431" y="6542841"/>
                </a:lnTo>
                <a:cubicBezTo>
                  <a:pt x="4122431" y="6542841"/>
                  <a:pt x="4130867" y="6542841"/>
                  <a:pt x="4130869" y="6534407"/>
                </a:cubicBezTo>
                <a:cubicBezTo>
                  <a:pt x="4130868" y="6531595"/>
                  <a:pt x="4130867" y="6528783"/>
                  <a:pt x="4130868" y="6525971"/>
                </a:cubicBezTo>
                <a:cubicBezTo>
                  <a:pt x="4156175" y="6500664"/>
                  <a:pt x="4215225" y="6450050"/>
                  <a:pt x="4189919" y="6458484"/>
                </a:cubicBezTo>
                <a:lnTo>
                  <a:pt x="4198354" y="6450050"/>
                </a:lnTo>
                <a:cubicBezTo>
                  <a:pt x="4206788" y="6450048"/>
                  <a:pt x="4206790" y="6433178"/>
                  <a:pt x="4206790" y="6433178"/>
                </a:cubicBezTo>
                <a:lnTo>
                  <a:pt x="4190270" y="6433178"/>
                </a:lnTo>
                <a:lnTo>
                  <a:pt x="4207843" y="6416307"/>
                </a:lnTo>
                <a:lnTo>
                  <a:pt x="4215199" y="6391088"/>
                </a:lnTo>
                <a:cubicBezTo>
                  <a:pt x="4215259" y="6391032"/>
                  <a:pt x="4215318" y="6390975"/>
                  <a:pt x="4215378" y="6390919"/>
                </a:cubicBezTo>
                <a:lnTo>
                  <a:pt x="4244751" y="6375183"/>
                </a:lnTo>
                <a:cubicBezTo>
                  <a:pt x="4253186" y="6365692"/>
                  <a:pt x="4261622" y="6353038"/>
                  <a:pt x="4274275" y="6340386"/>
                </a:cubicBezTo>
                <a:lnTo>
                  <a:pt x="4282710" y="6340386"/>
                </a:lnTo>
                <a:cubicBezTo>
                  <a:pt x="4282712" y="6331950"/>
                  <a:pt x="4291146" y="6331950"/>
                  <a:pt x="4282712" y="6331950"/>
                </a:cubicBezTo>
                <a:cubicBezTo>
                  <a:pt x="4282712" y="6329138"/>
                  <a:pt x="4282711" y="6326326"/>
                  <a:pt x="4282711" y="6323514"/>
                </a:cubicBezTo>
                <a:cubicBezTo>
                  <a:pt x="4291147" y="6315079"/>
                  <a:pt x="4299581" y="6315079"/>
                  <a:pt x="4308018" y="6315078"/>
                </a:cubicBezTo>
                <a:lnTo>
                  <a:pt x="4299581" y="6323514"/>
                </a:lnTo>
                <a:cubicBezTo>
                  <a:pt x="4291146" y="6331950"/>
                  <a:pt x="4291147" y="6340386"/>
                  <a:pt x="4291147" y="6340386"/>
                </a:cubicBezTo>
                <a:cubicBezTo>
                  <a:pt x="4299583" y="6340386"/>
                  <a:pt x="4308017" y="6340384"/>
                  <a:pt x="4308019" y="6331950"/>
                </a:cubicBezTo>
                <a:lnTo>
                  <a:pt x="4316453" y="6331950"/>
                </a:lnTo>
                <a:cubicBezTo>
                  <a:pt x="4316454" y="6340386"/>
                  <a:pt x="4274274" y="6365693"/>
                  <a:pt x="4282711" y="6374128"/>
                </a:cubicBezTo>
                <a:cubicBezTo>
                  <a:pt x="4358631" y="6289771"/>
                  <a:pt x="4459860" y="6196979"/>
                  <a:pt x="4544217" y="6104187"/>
                </a:cubicBezTo>
                <a:cubicBezTo>
                  <a:pt x="4552653" y="6095750"/>
                  <a:pt x="4561090" y="6078880"/>
                  <a:pt x="4569526" y="6070442"/>
                </a:cubicBezTo>
                <a:lnTo>
                  <a:pt x="4577961" y="6062009"/>
                </a:lnTo>
                <a:cubicBezTo>
                  <a:pt x="4611704" y="6024048"/>
                  <a:pt x="4647556" y="5979761"/>
                  <a:pt x="4683408" y="5931256"/>
                </a:cubicBezTo>
                <a:lnTo>
                  <a:pt x="4748312" y="5835198"/>
                </a:lnTo>
                <a:lnTo>
                  <a:pt x="4751363" y="5826231"/>
                </a:lnTo>
                <a:cubicBezTo>
                  <a:pt x="4759329" y="5811241"/>
                  <a:pt x="4763672" y="5807923"/>
                  <a:pt x="4767931" y="5806085"/>
                </a:cubicBezTo>
                <a:lnTo>
                  <a:pt x="4768003" y="5806053"/>
                </a:lnTo>
                <a:lnTo>
                  <a:pt x="4788853" y="5775196"/>
                </a:lnTo>
                <a:lnTo>
                  <a:pt x="4792070" y="5772856"/>
                </a:lnTo>
                <a:lnTo>
                  <a:pt x="4793063" y="5765638"/>
                </a:lnTo>
                <a:cubicBezTo>
                  <a:pt x="4793133" y="5759110"/>
                  <a:pt x="4792249" y="5753715"/>
                  <a:pt x="4796398" y="5743259"/>
                </a:cubicBezTo>
                <a:cubicBezTo>
                  <a:pt x="4824170" y="5713949"/>
                  <a:pt x="4835236" y="5686068"/>
                  <a:pt x="4843536" y="5665159"/>
                </a:cubicBezTo>
                <a:cubicBezTo>
                  <a:pt x="4851836" y="5644248"/>
                  <a:pt x="4858035" y="5618468"/>
                  <a:pt x="4878837" y="5586387"/>
                </a:cubicBezTo>
                <a:cubicBezTo>
                  <a:pt x="4888572" y="5582186"/>
                  <a:pt x="4896207" y="5573116"/>
                  <a:pt x="4895541" y="5584956"/>
                </a:cubicBezTo>
                <a:cubicBezTo>
                  <a:pt x="4940577" y="5501985"/>
                  <a:pt x="4953640" y="5438585"/>
                  <a:pt x="4981973" y="5357045"/>
                </a:cubicBezTo>
                <a:cubicBezTo>
                  <a:pt x="4977105" y="5359145"/>
                  <a:pt x="4966704" y="5375186"/>
                  <a:pt x="4962502" y="5365447"/>
                </a:cubicBezTo>
                <a:cubicBezTo>
                  <a:pt x="4978331" y="5295077"/>
                  <a:pt x="5011740" y="5292214"/>
                  <a:pt x="5038742" y="5234354"/>
                </a:cubicBezTo>
                <a:cubicBezTo>
                  <a:pt x="5047812" y="5241993"/>
                  <a:pt x="5029775" y="5267103"/>
                  <a:pt x="5031211" y="5283813"/>
                </a:cubicBezTo>
                <a:cubicBezTo>
                  <a:pt x="5029110" y="5278944"/>
                  <a:pt x="5029110" y="5278944"/>
                  <a:pt x="5033979" y="5276843"/>
                </a:cubicBezTo>
                <a:cubicBezTo>
                  <a:pt x="5036744" y="5269873"/>
                  <a:pt x="5041612" y="5267773"/>
                  <a:pt x="5038846" y="5274743"/>
                </a:cubicBezTo>
                <a:cubicBezTo>
                  <a:pt x="5038846" y="5274743"/>
                  <a:pt x="5038180" y="5286582"/>
                  <a:pt x="5033312" y="5288683"/>
                </a:cubicBezTo>
                <a:cubicBezTo>
                  <a:pt x="5033312" y="5288683"/>
                  <a:pt x="5035413" y="5293552"/>
                  <a:pt x="5035413" y="5293552"/>
                </a:cubicBezTo>
                <a:cubicBezTo>
                  <a:pt x="5035413" y="5293552"/>
                  <a:pt x="5035413" y="5293552"/>
                  <a:pt x="5030545" y="5295653"/>
                </a:cubicBezTo>
                <a:cubicBezTo>
                  <a:pt x="5020249" y="5352082"/>
                  <a:pt x="5002985" y="5405743"/>
                  <a:pt x="4972446" y="5442024"/>
                </a:cubicBezTo>
                <a:cubicBezTo>
                  <a:pt x="4977419" y="5480313"/>
                  <a:pt x="4933047" y="5551444"/>
                  <a:pt x="4918549" y="5598134"/>
                </a:cubicBezTo>
                <a:cubicBezTo>
                  <a:pt x="4908148" y="5614175"/>
                  <a:pt x="4906047" y="5609305"/>
                  <a:pt x="4906713" y="5597465"/>
                </a:cubicBezTo>
                <a:cubicBezTo>
                  <a:pt x="4900514" y="5623245"/>
                  <a:pt x="4882478" y="5648356"/>
                  <a:pt x="4886681" y="5658095"/>
                </a:cubicBezTo>
                <a:cubicBezTo>
                  <a:pt x="4867979" y="5695045"/>
                  <a:pt x="4854812" y="5718056"/>
                  <a:pt x="4846511" y="5738966"/>
                </a:cubicBezTo>
                <a:cubicBezTo>
                  <a:pt x="4833344" y="5761976"/>
                  <a:pt x="4822943" y="5778017"/>
                  <a:pt x="4800039" y="5805228"/>
                </a:cubicBezTo>
                <a:cubicBezTo>
                  <a:pt x="4796555" y="5803844"/>
                  <a:pt x="4796721" y="5800883"/>
                  <a:pt x="4796888" y="5797923"/>
                </a:cubicBezTo>
                <a:lnTo>
                  <a:pt x="4793961" y="5791139"/>
                </a:lnTo>
                <a:lnTo>
                  <a:pt x="4788854" y="5800502"/>
                </a:lnTo>
                <a:lnTo>
                  <a:pt x="4788524" y="5800530"/>
                </a:lnTo>
                <a:lnTo>
                  <a:pt x="4772434" y="5831127"/>
                </a:lnTo>
                <a:lnTo>
                  <a:pt x="4771983" y="5834245"/>
                </a:lnTo>
                <a:lnTo>
                  <a:pt x="4770615" y="5834587"/>
                </a:lnTo>
                <a:lnTo>
                  <a:pt x="4763546" y="5848027"/>
                </a:lnTo>
                <a:lnTo>
                  <a:pt x="4763547" y="5851116"/>
                </a:lnTo>
                <a:cubicBezTo>
                  <a:pt x="4755109" y="5876421"/>
                  <a:pt x="4721369" y="5935473"/>
                  <a:pt x="4729804" y="5927037"/>
                </a:cubicBezTo>
                <a:cubicBezTo>
                  <a:pt x="4729804" y="5918602"/>
                  <a:pt x="4738242" y="5918602"/>
                  <a:pt x="4738240" y="5910164"/>
                </a:cubicBezTo>
                <a:cubicBezTo>
                  <a:pt x="4738242" y="5918602"/>
                  <a:pt x="4738240" y="5927039"/>
                  <a:pt x="4738240" y="5927039"/>
                </a:cubicBezTo>
                <a:cubicBezTo>
                  <a:pt x="4738240" y="5927039"/>
                  <a:pt x="4746676" y="5927038"/>
                  <a:pt x="4755110" y="5918603"/>
                </a:cubicBezTo>
                <a:cubicBezTo>
                  <a:pt x="4755110" y="5921414"/>
                  <a:pt x="4755110" y="5924227"/>
                  <a:pt x="4755112" y="5927039"/>
                </a:cubicBezTo>
                <a:cubicBezTo>
                  <a:pt x="4755112" y="5927039"/>
                  <a:pt x="4746676" y="5927038"/>
                  <a:pt x="4746676" y="5935473"/>
                </a:cubicBezTo>
                <a:cubicBezTo>
                  <a:pt x="4746676" y="5938284"/>
                  <a:pt x="4746677" y="5941096"/>
                  <a:pt x="4746678" y="5943907"/>
                </a:cubicBezTo>
                <a:cubicBezTo>
                  <a:pt x="4729804" y="5969216"/>
                  <a:pt x="4721369" y="5986087"/>
                  <a:pt x="4721368" y="5994521"/>
                </a:cubicBezTo>
                <a:lnTo>
                  <a:pt x="4721369" y="6002959"/>
                </a:lnTo>
                <a:lnTo>
                  <a:pt x="4729804" y="5994523"/>
                </a:lnTo>
                <a:cubicBezTo>
                  <a:pt x="4721369" y="6002959"/>
                  <a:pt x="4729804" y="6002959"/>
                  <a:pt x="4738240" y="5994523"/>
                </a:cubicBezTo>
                <a:cubicBezTo>
                  <a:pt x="4696060" y="6053573"/>
                  <a:pt x="4679190" y="6095752"/>
                  <a:pt x="4653883" y="6146366"/>
                </a:cubicBezTo>
                <a:cubicBezTo>
                  <a:pt x="4628575" y="6188543"/>
                  <a:pt x="4603266" y="6230723"/>
                  <a:pt x="4561090" y="6289771"/>
                </a:cubicBezTo>
                <a:cubicBezTo>
                  <a:pt x="4569526" y="6281334"/>
                  <a:pt x="4569526" y="6289770"/>
                  <a:pt x="4561089" y="6298205"/>
                </a:cubicBezTo>
                <a:lnTo>
                  <a:pt x="4552654" y="6298207"/>
                </a:lnTo>
                <a:lnTo>
                  <a:pt x="4552653" y="6306643"/>
                </a:lnTo>
                <a:lnTo>
                  <a:pt x="4544217" y="6315080"/>
                </a:lnTo>
                <a:lnTo>
                  <a:pt x="4527347" y="6340384"/>
                </a:lnTo>
                <a:cubicBezTo>
                  <a:pt x="4535782" y="6340386"/>
                  <a:pt x="4527347" y="6348821"/>
                  <a:pt x="4527349" y="6357257"/>
                </a:cubicBezTo>
                <a:cubicBezTo>
                  <a:pt x="4544217" y="6340387"/>
                  <a:pt x="4535782" y="6340386"/>
                  <a:pt x="4544216" y="6323514"/>
                </a:cubicBezTo>
                <a:lnTo>
                  <a:pt x="4552655" y="6323514"/>
                </a:lnTo>
                <a:cubicBezTo>
                  <a:pt x="4552655" y="6326326"/>
                  <a:pt x="4552654" y="6329138"/>
                  <a:pt x="4552653" y="6331950"/>
                </a:cubicBezTo>
                <a:cubicBezTo>
                  <a:pt x="4561090" y="6331950"/>
                  <a:pt x="4561089" y="6323512"/>
                  <a:pt x="4561089" y="6323512"/>
                </a:cubicBezTo>
                <a:lnTo>
                  <a:pt x="4561090" y="6315079"/>
                </a:lnTo>
                <a:lnTo>
                  <a:pt x="4569526" y="6306641"/>
                </a:lnTo>
                <a:cubicBezTo>
                  <a:pt x="4577961" y="6298207"/>
                  <a:pt x="4577961" y="6272900"/>
                  <a:pt x="4586397" y="6281336"/>
                </a:cubicBezTo>
                <a:cubicBezTo>
                  <a:pt x="4603267" y="6272900"/>
                  <a:pt x="4577961" y="6272900"/>
                  <a:pt x="4586397" y="6264464"/>
                </a:cubicBezTo>
                <a:cubicBezTo>
                  <a:pt x="4594833" y="6256029"/>
                  <a:pt x="4594833" y="6264464"/>
                  <a:pt x="4603267" y="6264464"/>
                </a:cubicBezTo>
                <a:cubicBezTo>
                  <a:pt x="4611704" y="6247593"/>
                  <a:pt x="4628576" y="6205416"/>
                  <a:pt x="4628576" y="6205416"/>
                </a:cubicBezTo>
                <a:cubicBezTo>
                  <a:pt x="4645449" y="6171671"/>
                  <a:pt x="4687626" y="6121059"/>
                  <a:pt x="4696061" y="6104186"/>
                </a:cubicBezTo>
                <a:cubicBezTo>
                  <a:pt x="4704497" y="6095752"/>
                  <a:pt x="4696061" y="6104186"/>
                  <a:pt x="4687626" y="6104185"/>
                </a:cubicBezTo>
                <a:cubicBezTo>
                  <a:pt x="4696061" y="6104186"/>
                  <a:pt x="4704496" y="6087316"/>
                  <a:pt x="4704496" y="6087316"/>
                </a:cubicBezTo>
                <a:lnTo>
                  <a:pt x="4704497" y="6070444"/>
                </a:lnTo>
                <a:cubicBezTo>
                  <a:pt x="4712933" y="6062009"/>
                  <a:pt x="4712935" y="6078880"/>
                  <a:pt x="4712933" y="6070444"/>
                </a:cubicBezTo>
                <a:cubicBezTo>
                  <a:pt x="4729803" y="6062009"/>
                  <a:pt x="4712933" y="6045137"/>
                  <a:pt x="4729804" y="6053573"/>
                </a:cubicBezTo>
                <a:cubicBezTo>
                  <a:pt x="4736130" y="6028266"/>
                  <a:pt x="4751949" y="5983979"/>
                  <a:pt x="4770138" y="5956299"/>
                </a:cubicBezTo>
                <a:lnTo>
                  <a:pt x="4783304" y="5941648"/>
                </a:lnTo>
                <a:lnTo>
                  <a:pt x="4783581" y="5941799"/>
                </a:lnTo>
                <a:cubicBezTo>
                  <a:pt x="4786745" y="5941800"/>
                  <a:pt x="4788854" y="5939691"/>
                  <a:pt x="4788853" y="5935473"/>
                </a:cubicBezTo>
                <a:lnTo>
                  <a:pt x="4783304" y="5941648"/>
                </a:lnTo>
                <a:lnTo>
                  <a:pt x="4771983" y="5935471"/>
                </a:lnTo>
                <a:cubicBezTo>
                  <a:pt x="4814160" y="5876423"/>
                  <a:pt x="4864778" y="5783632"/>
                  <a:pt x="4873212" y="5749889"/>
                </a:cubicBezTo>
                <a:cubicBezTo>
                  <a:pt x="4881647" y="5733018"/>
                  <a:pt x="4949133" y="5640225"/>
                  <a:pt x="4949133" y="5598046"/>
                </a:cubicBezTo>
                <a:cubicBezTo>
                  <a:pt x="4957569" y="5581173"/>
                  <a:pt x="4949133" y="5598046"/>
                  <a:pt x="4957571" y="5598047"/>
                </a:cubicBezTo>
                <a:cubicBezTo>
                  <a:pt x="4957571" y="5572739"/>
                  <a:pt x="4991311" y="5522125"/>
                  <a:pt x="5008183" y="5496818"/>
                </a:cubicBezTo>
                <a:cubicBezTo>
                  <a:pt x="5008183" y="5496818"/>
                  <a:pt x="4999747" y="5513691"/>
                  <a:pt x="5008182" y="5522123"/>
                </a:cubicBezTo>
                <a:cubicBezTo>
                  <a:pt x="5025054" y="5463075"/>
                  <a:pt x="5016619" y="5479947"/>
                  <a:pt x="4999747" y="5488384"/>
                </a:cubicBezTo>
                <a:cubicBezTo>
                  <a:pt x="5033490" y="5420898"/>
                  <a:pt x="5033490" y="5412461"/>
                  <a:pt x="5067232" y="5378718"/>
                </a:cubicBezTo>
                <a:lnTo>
                  <a:pt x="5075669" y="5370283"/>
                </a:lnTo>
                <a:lnTo>
                  <a:pt x="5075669" y="5361848"/>
                </a:lnTo>
                <a:lnTo>
                  <a:pt x="5067234" y="5361848"/>
                </a:lnTo>
                <a:cubicBezTo>
                  <a:pt x="5067234" y="5361848"/>
                  <a:pt x="5067233" y="5353409"/>
                  <a:pt x="5075669" y="5344976"/>
                </a:cubicBezTo>
                <a:cubicBezTo>
                  <a:pt x="5075670" y="5347788"/>
                  <a:pt x="5075670" y="5350600"/>
                  <a:pt x="5075671" y="5353411"/>
                </a:cubicBezTo>
                <a:lnTo>
                  <a:pt x="5084105" y="5353411"/>
                </a:lnTo>
                <a:lnTo>
                  <a:pt x="5084105" y="5336541"/>
                </a:lnTo>
                <a:lnTo>
                  <a:pt x="5092541" y="5328103"/>
                </a:lnTo>
                <a:cubicBezTo>
                  <a:pt x="5100976" y="5319670"/>
                  <a:pt x="5117848" y="5277491"/>
                  <a:pt x="5092541" y="5302798"/>
                </a:cubicBezTo>
                <a:cubicBezTo>
                  <a:pt x="5100976" y="5294363"/>
                  <a:pt x="5100976" y="5294363"/>
                  <a:pt x="5100978" y="5285927"/>
                </a:cubicBezTo>
                <a:cubicBezTo>
                  <a:pt x="5100978" y="5285927"/>
                  <a:pt x="5092539" y="5285927"/>
                  <a:pt x="5092541" y="5294363"/>
                </a:cubicBezTo>
                <a:cubicBezTo>
                  <a:pt x="5092541" y="5294363"/>
                  <a:pt x="5084105" y="5294363"/>
                  <a:pt x="5084105" y="5302796"/>
                </a:cubicBezTo>
                <a:lnTo>
                  <a:pt x="5084105" y="5285927"/>
                </a:lnTo>
                <a:cubicBezTo>
                  <a:pt x="5092540" y="5277491"/>
                  <a:pt x="5100976" y="5260620"/>
                  <a:pt x="5109412" y="5235313"/>
                </a:cubicBezTo>
                <a:cubicBezTo>
                  <a:pt x="5126283" y="5201570"/>
                  <a:pt x="5143156" y="5167827"/>
                  <a:pt x="5151589" y="5142520"/>
                </a:cubicBezTo>
                <a:lnTo>
                  <a:pt x="5160025" y="5134084"/>
                </a:lnTo>
                <a:lnTo>
                  <a:pt x="5160025" y="5125649"/>
                </a:lnTo>
                <a:cubicBezTo>
                  <a:pt x="5160025" y="5108777"/>
                  <a:pt x="5168461" y="5091906"/>
                  <a:pt x="5176898" y="5083470"/>
                </a:cubicBezTo>
                <a:cubicBezTo>
                  <a:pt x="5176897" y="5075036"/>
                  <a:pt x="5185332" y="5058163"/>
                  <a:pt x="5185333" y="5049729"/>
                </a:cubicBezTo>
                <a:cubicBezTo>
                  <a:pt x="5193769" y="5032856"/>
                  <a:pt x="5210641" y="5007550"/>
                  <a:pt x="5219076" y="4990679"/>
                </a:cubicBezTo>
                <a:lnTo>
                  <a:pt x="5227514" y="4990679"/>
                </a:lnTo>
                <a:cubicBezTo>
                  <a:pt x="5227512" y="4982241"/>
                  <a:pt x="5227512" y="4982241"/>
                  <a:pt x="5227511" y="4973806"/>
                </a:cubicBezTo>
                <a:lnTo>
                  <a:pt x="5227512" y="4965372"/>
                </a:lnTo>
                <a:lnTo>
                  <a:pt x="5219077" y="4973806"/>
                </a:lnTo>
                <a:cubicBezTo>
                  <a:pt x="5227512" y="4956934"/>
                  <a:pt x="5252821" y="4931627"/>
                  <a:pt x="5244383" y="4914756"/>
                </a:cubicBezTo>
                <a:cubicBezTo>
                  <a:pt x="5252819" y="4914756"/>
                  <a:pt x="5252819" y="4914756"/>
                  <a:pt x="5252819" y="4906320"/>
                </a:cubicBezTo>
                <a:cubicBezTo>
                  <a:pt x="5261255" y="4897886"/>
                  <a:pt x="5252821" y="4897886"/>
                  <a:pt x="5252821" y="4897886"/>
                </a:cubicBezTo>
                <a:cubicBezTo>
                  <a:pt x="5269693" y="4872579"/>
                  <a:pt x="5252819" y="4847272"/>
                  <a:pt x="5269691" y="4838836"/>
                </a:cubicBezTo>
                <a:lnTo>
                  <a:pt x="5269691" y="4847272"/>
                </a:lnTo>
                <a:cubicBezTo>
                  <a:pt x="5261255" y="4864143"/>
                  <a:pt x="5261255" y="4872579"/>
                  <a:pt x="5269693" y="4872579"/>
                </a:cubicBezTo>
                <a:cubicBezTo>
                  <a:pt x="5269693" y="4872579"/>
                  <a:pt x="5278127" y="4864143"/>
                  <a:pt x="5278126" y="4855707"/>
                </a:cubicBezTo>
                <a:lnTo>
                  <a:pt x="5286562" y="4847272"/>
                </a:lnTo>
                <a:cubicBezTo>
                  <a:pt x="5303433" y="4847270"/>
                  <a:pt x="5294998" y="4872579"/>
                  <a:pt x="5278125" y="4881015"/>
                </a:cubicBezTo>
                <a:cubicBezTo>
                  <a:pt x="5294998" y="4872579"/>
                  <a:pt x="5286561" y="4914756"/>
                  <a:pt x="5294998" y="4889450"/>
                </a:cubicBezTo>
                <a:cubicBezTo>
                  <a:pt x="5278126" y="4872579"/>
                  <a:pt x="5328740" y="4864144"/>
                  <a:pt x="5320304" y="4830400"/>
                </a:cubicBezTo>
                <a:lnTo>
                  <a:pt x="5328741" y="4821963"/>
                </a:lnTo>
                <a:lnTo>
                  <a:pt x="5328741" y="4813530"/>
                </a:lnTo>
                <a:lnTo>
                  <a:pt x="5328741" y="4805093"/>
                </a:lnTo>
                <a:lnTo>
                  <a:pt x="5320305" y="4813527"/>
                </a:lnTo>
                <a:cubicBezTo>
                  <a:pt x="5320304" y="4805093"/>
                  <a:pt x="5328740" y="4788222"/>
                  <a:pt x="5320305" y="4788222"/>
                </a:cubicBezTo>
                <a:lnTo>
                  <a:pt x="5311868" y="4779784"/>
                </a:lnTo>
                <a:cubicBezTo>
                  <a:pt x="5303434" y="4796658"/>
                  <a:pt x="5303433" y="4805093"/>
                  <a:pt x="5294998" y="4821963"/>
                </a:cubicBezTo>
                <a:lnTo>
                  <a:pt x="5294998" y="4813529"/>
                </a:lnTo>
                <a:cubicBezTo>
                  <a:pt x="5294997" y="4805093"/>
                  <a:pt x="5294998" y="4796657"/>
                  <a:pt x="5286562" y="4796658"/>
                </a:cubicBezTo>
                <a:lnTo>
                  <a:pt x="5279291" y="4811201"/>
                </a:lnTo>
                <a:lnTo>
                  <a:pt x="5280235" y="4795603"/>
                </a:lnTo>
                <a:cubicBezTo>
                  <a:pt x="5284454" y="4784004"/>
                  <a:pt x="5290780" y="4771350"/>
                  <a:pt x="5294997" y="4754479"/>
                </a:cubicBezTo>
                <a:cubicBezTo>
                  <a:pt x="5261254" y="4805093"/>
                  <a:pt x="5286562" y="4746045"/>
                  <a:pt x="5269690" y="4729170"/>
                </a:cubicBezTo>
                <a:lnTo>
                  <a:pt x="5278128" y="4737607"/>
                </a:lnTo>
                <a:lnTo>
                  <a:pt x="5286561" y="4737608"/>
                </a:lnTo>
                <a:cubicBezTo>
                  <a:pt x="5286562" y="4746045"/>
                  <a:pt x="5286562" y="4746045"/>
                  <a:pt x="5294998" y="4737608"/>
                </a:cubicBezTo>
                <a:cubicBezTo>
                  <a:pt x="5294998" y="4737608"/>
                  <a:pt x="5294997" y="4729170"/>
                  <a:pt x="5294999" y="4720736"/>
                </a:cubicBezTo>
                <a:lnTo>
                  <a:pt x="5295000" y="4712301"/>
                </a:lnTo>
                <a:cubicBezTo>
                  <a:pt x="5303434" y="4703863"/>
                  <a:pt x="5311869" y="4712299"/>
                  <a:pt x="5311869" y="4695429"/>
                </a:cubicBezTo>
                <a:lnTo>
                  <a:pt x="5311869" y="4712299"/>
                </a:lnTo>
                <a:cubicBezTo>
                  <a:pt x="5311869" y="4720736"/>
                  <a:pt x="5320306" y="4720735"/>
                  <a:pt x="5320307" y="4712301"/>
                </a:cubicBezTo>
                <a:cubicBezTo>
                  <a:pt x="5328740" y="4712301"/>
                  <a:pt x="5328743" y="4703863"/>
                  <a:pt x="5328740" y="4695429"/>
                </a:cubicBezTo>
                <a:lnTo>
                  <a:pt x="5328740" y="4678557"/>
                </a:lnTo>
                <a:cubicBezTo>
                  <a:pt x="5328741" y="4661688"/>
                  <a:pt x="5320305" y="4644813"/>
                  <a:pt x="5311871" y="4661688"/>
                </a:cubicBezTo>
                <a:cubicBezTo>
                  <a:pt x="5311869" y="4653253"/>
                  <a:pt x="5311869" y="4653253"/>
                  <a:pt x="5303433" y="4653252"/>
                </a:cubicBezTo>
                <a:lnTo>
                  <a:pt x="5294998" y="4661688"/>
                </a:lnTo>
                <a:cubicBezTo>
                  <a:pt x="5294999" y="4653250"/>
                  <a:pt x="5303434" y="4636379"/>
                  <a:pt x="5303432" y="4619508"/>
                </a:cubicBezTo>
                <a:cubicBezTo>
                  <a:pt x="5303434" y="4636379"/>
                  <a:pt x="5294999" y="4653250"/>
                  <a:pt x="5303432" y="4644816"/>
                </a:cubicBezTo>
                <a:cubicBezTo>
                  <a:pt x="5320304" y="4636382"/>
                  <a:pt x="5303432" y="4619508"/>
                  <a:pt x="5320305" y="4611072"/>
                </a:cubicBezTo>
                <a:lnTo>
                  <a:pt x="5328743" y="4611070"/>
                </a:lnTo>
                <a:cubicBezTo>
                  <a:pt x="5328741" y="4608259"/>
                  <a:pt x="5328742" y="4605448"/>
                  <a:pt x="5328741" y="4602637"/>
                </a:cubicBezTo>
                <a:lnTo>
                  <a:pt x="5328741" y="4594202"/>
                </a:lnTo>
                <a:lnTo>
                  <a:pt x="5320304" y="4594202"/>
                </a:lnTo>
                <a:lnTo>
                  <a:pt x="5337175" y="4577331"/>
                </a:lnTo>
                <a:cubicBezTo>
                  <a:pt x="5328740" y="4560457"/>
                  <a:pt x="5337176" y="4543586"/>
                  <a:pt x="5337175" y="4526717"/>
                </a:cubicBezTo>
                <a:cubicBezTo>
                  <a:pt x="5337178" y="4535152"/>
                  <a:pt x="5337176" y="4543586"/>
                  <a:pt x="5337176" y="4543586"/>
                </a:cubicBezTo>
                <a:cubicBezTo>
                  <a:pt x="5345612" y="4509845"/>
                  <a:pt x="5337176" y="4518279"/>
                  <a:pt x="5354048" y="4492974"/>
                </a:cubicBezTo>
                <a:lnTo>
                  <a:pt x="5362484" y="4501408"/>
                </a:lnTo>
                <a:lnTo>
                  <a:pt x="5362484" y="4492972"/>
                </a:lnTo>
                <a:lnTo>
                  <a:pt x="5370918" y="4492974"/>
                </a:lnTo>
                <a:cubicBezTo>
                  <a:pt x="5354048" y="4543588"/>
                  <a:pt x="5370919" y="4501408"/>
                  <a:pt x="5379355" y="4501407"/>
                </a:cubicBezTo>
                <a:cubicBezTo>
                  <a:pt x="5370919" y="4526717"/>
                  <a:pt x="5362484" y="4552024"/>
                  <a:pt x="5362484" y="4577331"/>
                </a:cubicBezTo>
                <a:lnTo>
                  <a:pt x="5354048" y="4577331"/>
                </a:lnTo>
                <a:cubicBezTo>
                  <a:pt x="5345611" y="4594200"/>
                  <a:pt x="5345612" y="4602638"/>
                  <a:pt x="5345612" y="4611072"/>
                </a:cubicBezTo>
                <a:cubicBezTo>
                  <a:pt x="5354048" y="4594202"/>
                  <a:pt x="5354048" y="4585765"/>
                  <a:pt x="5362483" y="4585763"/>
                </a:cubicBezTo>
                <a:cubicBezTo>
                  <a:pt x="5354048" y="4611072"/>
                  <a:pt x="5362483" y="4611070"/>
                  <a:pt x="5354047" y="4627944"/>
                </a:cubicBezTo>
                <a:lnTo>
                  <a:pt x="5345611" y="4636382"/>
                </a:lnTo>
                <a:lnTo>
                  <a:pt x="5345612" y="4644813"/>
                </a:lnTo>
                <a:lnTo>
                  <a:pt x="5354047" y="4653250"/>
                </a:lnTo>
                <a:lnTo>
                  <a:pt x="5362483" y="4644815"/>
                </a:lnTo>
                <a:cubicBezTo>
                  <a:pt x="5370917" y="4644815"/>
                  <a:pt x="5370918" y="4636379"/>
                  <a:pt x="5370919" y="4627945"/>
                </a:cubicBezTo>
                <a:lnTo>
                  <a:pt x="5370919" y="4619508"/>
                </a:lnTo>
                <a:lnTo>
                  <a:pt x="5362483" y="4619508"/>
                </a:lnTo>
                <a:cubicBezTo>
                  <a:pt x="5362484" y="4594202"/>
                  <a:pt x="5387791" y="4535150"/>
                  <a:pt x="5387791" y="4501408"/>
                </a:cubicBezTo>
                <a:lnTo>
                  <a:pt x="5396225" y="4492972"/>
                </a:lnTo>
                <a:cubicBezTo>
                  <a:pt x="5396224" y="4490161"/>
                  <a:pt x="5396224" y="4487349"/>
                  <a:pt x="5396224" y="4484538"/>
                </a:cubicBezTo>
                <a:cubicBezTo>
                  <a:pt x="5396224" y="4481726"/>
                  <a:pt x="5396224" y="4478914"/>
                  <a:pt x="5396225" y="4476102"/>
                </a:cubicBezTo>
                <a:cubicBezTo>
                  <a:pt x="5396226" y="4459231"/>
                  <a:pt x="5404662" y="4433924"/>
                  <a:pt x="5413098" y="4425488"/>
                </a:cubicBezTo>
                <a:lnTo>
                  <a:pt x="5404662" y="4425486"/>
                </a:lnTo>
                <a:lnTo>
                  <a:pt x="5413098" y="4417053"/>
                </a:lnTo>
                <a:cubicBezTo>
                  <a:pt x="5413098" y="4417053"/>
                  <a:pt x="5421534" y="4408617"/>
                  <a:pt x="5421533" y="4400179"/>
                </a:cubicBezTo>
                <a:lnTo>
                  <a:pt x="5413097" y="4391743"/>
                </a:lnTo>
                <a:cubicBezTo>
                  <a:pt x="5415207" y="4370655"/>
                  <a:pt x="5418370" y="4352203"/>
                  <a:pt x="5421797" y="4335463"/>
                </a:cubicBezTo>
                <a:lnTo>
                  <a:pt x="5430069" y="4298454"/>
                </a:lnTo>
                <a:lnTo>
                  <a:pt x="5422231" y="4304885"/>
                </a:lnTo>
                <a:cubicBezTo>
                  <a:pt x="5417998" y="4308077"/>
                  <a:pt x="5416957" y="4315503"/>
                  <a:pt x="5412724" y="4318695"/>
                </a:cubicBezTo>
                <a:cubicBezTo>
                  <a:pt x="5412724" y="4318695"/>
                  <a:pt x="5409531" y="4314460"/>
                  <a:pt x="5410571" y="4307033"/>
                </a:cubicBezTo>
                <a:cubicBezTo>
                  <a:pt x="5410571" y="4307033"/>
                  <a:pt x="5410571" y="4307033"/>
                  <a:pt x="5411613" y="4299607"/>
                </a:cubicBezTo>
                <a:cubicBezTo>
                  <a:pt x="5409531" y="4314460"/>
                  <a:pt x="5399952" y="4301755"/>
                  <a:pt x="5410500" y="4280519"/>
                </a:cubicBezTo>
                <a:cubicBezTo>
                  <a:pt x="5410500" y="4280519"/>
                  <a:pt x="5410500" y="4280519"/>
                  <a:pt x="5417926" y="4281562"/>
                </a:cubicBezTo>
                <a:cubicBezTo>
                  <a:pt x="5422159" y="4278371"/>
                  <a:pt x="5423199" y="4270944"/>
                  <a:pt x="5423199" y="4270944"/>
                </a:cubicBezTo>
                <a:cubicBezTo>
                  <a:pt x="5430626" y="4271987"/>
                  <a:pt x="5426393" y="4275179"/>
                  <a:pt x="5425352" y="4282606"/>
                </a:cubicBezTo>
                <a:cubicBezTo>
                  <a:pt x="5425352" y="4282606"/>
                  <a:pt x="5425352" y="4282606"/>
                  <a:pt x="5424312" y="4290032"/>
                </a:cubicBezTo>
                <a:cubicBezTo>
                  <a:pt x="5428006" y="4283925"/>
                  <a:pt x="5431697" y="4276161"/>
                  <a:pt x="5435055" y="4267818"/>
                </a:cubicBezTo>
                <a:lnTo>
                  <a:pt x="5436591" y="4263308"/>
                </a:lnTo>
                <a:lnTo>
                  <a:pt x="5439195" y="4248207"/>
                </a:lnTo>
                <a:cubicBezTo>
                  <a:pt x="5440513" y="4234630"/>
                  <a:pt x="5440514" y="4220923"/>
                  <a:pt x="5438405" y="4206160"/>
                </a:cubicBezTo>
                <a:cubicBezTo>
                  <a:pt x="5446840" y="4206161"/>
                  <a:pt x="5446841" y="4197726"/>
                  <a:pt x="5446841" y="4189290"/>
                </a:cubicBezTo>
                <a:lnTo>
                  <a:pt x="5446841" y="4180852"/>
                </a:lnTo>
                <a:lnTo>
                  <a:pt x="5438404" y="4180854"/>
                </a:lnTo>
                <a:cubicBezTo>
                  <a:pt x="5455276" y="4172417"/>
                  <a:pt x="5455276" y="4147110"/>
                  <a:pt x="5455276" y="4130240"/>
                </a:cubicBezTo>
                <a:lnTo>
                  <a:pt x="5455276" y="4121804"/>
                </a:lnTo>
                <a:lnTo>
                  <a:pt x="5455276" y="4104933"/>
                </a:lnTo>
                <a:lnTo>
                  <a:pt x="5455276" y="4096497"/>
                </a:lnTo>
                <a:cubicBezTo>
                  <a:pt x="5455276" y="4096497"/>
                  <a:pt x="5463712" y="4096495"/>
                  <a:pt x="5463712" y="4088062"/>
                </a:cubicBezTo>
                <a:cubicBezTo>
                  <a:pt x="5463710" y="4085250"/>
                  <a:pt x="5463710" y="4082438"/>
                  <a:pt x="5463710" y="4079626"/>
                </a:cubicBezTo>
                <a:cubicBezTo>
                  <a:pt x="5455276" y="4062752"/>
                  <a:pt x="5480584" y="4029012"/>
                  <a:pt x="5463711" y="4029012"/>
                </a:cubicBezTo>
                <a:lnTo>
                  <a:pt x="5463712" y="4020574"/>
                </a:lnTo>
                <a:lnTo>
                  <a:pt x="5463712" y="4003705"/>
                </a:lnTo>
                <a:lnTo>
                  <a:pt x="5463712" y="3995269"/>
                </a:lnTo>
                <a:cubicBezTo>
                  <a:pt x="5480584" y="3986830"/>
                  <a:pt x="5463712" y="3953088"/>
                  <a:pt x="5463711" y="3936219"/>
                </a:cubicBezTo>
                <a:cubicBezTo>
                  <a:pt x="5463711" y="3910912"/>
                  <a:pt x="5480584" y="3927783"/>
                  <a:pt x="5480582" y="3902476"/>
                </a:cubicBezTo>
                <a:cubicBezTo>
                  <a:pt x="5480582" y="3902476"/>
                  <a:pt x="5480584" y="3894040"/>
                  <a:pt x="5489019" y="3894042"/>
                </a:cubicBezTo>
                <a:lnTo>
                  <a:pt x="5489019" y="3885606"/>
                </a:lnTo>
                <a:cubicBezTo>
                  <a:pt x="5489019" y="3877167"/>
                  <a:pt x="5489019" y="3877167"/>
                  <a:pt x="5480583" y="3885606"/>
                </a:cubicBezTo>
                <a:lnTo>
                  <a:pt x="5480584" y="3894040"/>
                </a:lnTo>
                <a:cubicBezTo>
                  <a:pt x="5472148" y="3877169"/>
                  <a:pt x="5480583" y="3860299"/>
                  <a:pt x="5472148" y="3860298"/>
                </a:cubicBezTo>
                <a:cubicBezTo>
                  <a:pt x="5480582" y="3834992"/>
                  <a:pt x="5480583" y="3860299"/>
                  <a:pt x="5489019" y="3860299"/>
                </a:cubicBezTo>
                <a:lnTo>
                  <a:pt x="5496941" y="3868220"/>
                </a:lnTo>
                <a:lnTo>
                  <a:pt x="5493896" y="3915262"/>
                </a:lnTo>
                <a:cubicBezTo>
                  <a:pt x="5492709" y="3963109"/>
                  <a:pt x="5497455" y="3993159"/>
                  <a:pt x="5497452" y="4037447"/>
                </a:cubicBezTo>
                <a:cubicBezTo>
                  <a:pt x="5497452" y="4037447"/>
                  <a:pt x="5489019" y="4037445"/>
                  <a:pt x="5489016" y="4045883"/>
                </a:cubicBezTo>
                <a:cubicBezTo>
                  <a:pt x="5489018" y="4048695"/>
                  <a:pt x="5489018" y="4051507"/>
                  <a:pt x="5489019" y="4054319"/>
                </a:cubicBezTo>
                <a:lnTo>
                  <a:pt x="5489386" y="4063858"/>
                </a:lnTo>
                <a:lnTo>
                  <a:pt x="5490041" y="4061970"/>
                </a:lnTo>
                <a:cubicBezTo>
                  <a:pt x="5495580" y="4051566"/>
                  <a:pt x="5500564" y="4056526"/>
                  <a:pt x="5508475" y="4040599"/>
                </a:cubicBezTo>
                <a:cubicBezTo>
                  <a:pt x="5516870" y="4007701"/>
                  <a:pt x="5505210" y="4009850"/>
                  <a:pt x="5508331" y="3987570"/>
                </a:cubicBezTo>
                <a:cubicBezTo>
                  <a:pt x="5528386" y="3952524"/>
                  <a:pt x="5532548" y="3922818"/>
                  <a:pt x="5535669" y="3900538"/>
                </a:cubicBezTo>
                <a:cubicBezTo>
                  <a:pt x="5538790" y="3878259"/>
                  <a:pt x="5538719" y="3851745"/>
                  <a:pt x="5551347" y="3815654"/>
                </a:cubicBezTo>
                <a:cubicBezTo>
                  <a:pt x="5559813" y="3809271"/>
                  <a:pt x="5565086" y="3798653"/>
                  <a:pt x="5567239" y="3810315"/>
                </a:cubicBezTo>
                <a:cubicBezTo>
                  <a:pt x="5591384" y="3719048"/>
                  <a:pt x="5589087" y="3654357"/>
                  <a:pt x="5597339" y="3568431"/>
                </a:cubicBezTo>
                <a:cubicBezTo>
                  <a:pt x="5593106" y="3571622"/>
                  <a:pt x="5586792" y="3589667"/>
                  <a:pt x="5580406" y="3581198"/>
                </a:cubicBezTo>
                <a:cubicBezTo>
                  <a:pt x="5579150" y="3509080"/>
                  <a:pt x="5610936" y="3498401"/>
                  <a:pt x="5623492" y="3435797"/>
                </a:cubicBezTo>
                <a:cubicBezTo>
                  <a:pt x="5634111" y="3441075"/>
                  <a:pt x="5622523" y="3469738"/>
                  <a:pt x="5627870" y="3485634"/>
                </a:cubicBezTo>
                <a:cubicBezTo>
                  <a:pt x="5624676" y="3481400"/>
                  <a:pt x="5624676" y="3481400"/>
                  <a:pt x="5628909" y="3478208"/>
                </a:cubicBezTo>
                <a:cubicBezTo>
                  <a:pt x="5629950" y="3470782"/>
                  <a:pt x="5634183" y="3467589"/>
                  <a:pt x="5633142" y="3475016"/>
                </a:cubicBezTo>
                <a:cubicBezTo>
                  <a:pt x="5633142" y="3475016"/>
                  <a:pt x="5635295" y="3486677"/>
                  <a:pt x="5631062" y="3489870"/>
                </a:cubicBezTo>
                <a:cubicBezTo>
                  <a:pt x="5631062" y="3489870"/>
                  <a:pt x="5634255" y="3494104"/>
                  <a:pt x="5634255" y="3494104"/>
                </a:cubicBezTo>
                <a:cubicBezTo>
                  <a:pt x="5634255" y="3494104"/>
                  <a:pt x="5634255" y="3494104"/>
                  <a:pt x="5630021" y="3497296"/>
                </a:cubicBezTo>
                <a:cubicBezTo>
                  <a:pt x="5633357" y="3554560"/>
                  <a:pt x="5629268" y="3610781"/>
                  <a:pt x="5608173" y="3653253"/>
                </a:cubicBezTo>
                <a:cubicBezTo>
                  <a:pt x="5622056" y="3689281"/>
                  <a:pt x="5595760" y="3768886"/>
                  <a:pt x="5592710" y="3817680"/>
                </a:cubicBezTo>
                <a:cubicBezTo>
                  <a:pt x="5586396" y="3835725"/>
                  <a:pt x="5583204" y="3831490"/>
                  <a:pt x="5581051" y="3819828"/>
                </a:cubicBezTo>
                <a:cubicBezTo>
                  <a:pt x="5581123" y="3846343"/>
                  <a:pt x="5569535" y="3875005"/>
                  <a:pt x="5575920" y="3883475"/>
                </a:cubicBezTo>
                <a:cubicBezTo>
                  <a:pt x="5571203" y="3903637"/>
                  <a:pt x="5567006" y="3920086"/>
                  <a:pt x="5563598" y="3934280"/>
                </a:cubicBezTo>
                <a:lnTo>
                  <a:pt x="5562972" y="3937349"/>
                </a:lnTo>
                <a:lnTo>
                  <a:pt x="5571794" y="3923038"/>
                </a:lnTo>
                <a:cubicBezTo>
                  <a:pt x="5593939" y="3878751"/>
                  <a:pt x="5611337" y="3820229"/>
                  <a:pt x="5623989" y="3775941"/>
                </a:cubicBezTo>
                <a:lnTo>
                  <a:pt x="5632426" y="3767506"/>
                </a:lnTo>
                <a:cubicBezTo>
                  <a:pt x="5632426" y="3767506"/>
                  <a:pt x="5640861" y="3767506"/>
                  <a:pt x="5640861" y="3759071"/>
                </a:cubicBezTo>
                <a:lnTo>
                  <a:pt x="5649298" y="3767505"/>
                </a:lnTo>
                <a:lnTo>
                  <a:pt x="5649298" y="3742197"/>
                </a:lnTo>
                <a:cubicBezTo>
                  <a:pt x="5666171" y="3691585"/>
                  <a:pt x="5674605" y="3624099"/>
                  <a:pt x="5683041" y="3581921"/>
                </a:cubicBezTo>
                <a:cubicBezTo>
                  <a:pt x="5691475" y="3573485"/>
                  <a:pt x="5691476" y="3590358"/>
                  <a:pt x="5691475" y="3598792"/>
                </a:cubicBezTo>
                <a:cubicBezTo>
                  <a:pt x="5698857" y="3576649"/>
                  <a:pt x="5712697" y="3496378"/>
                  <a:pt x="5732996" y="3493610"/>
                </a:cubicBezTo>
                <a:lnTo>
                  <a:pt x="5733449" y="3493806"/>
                </a:lnTo>
                <a:lnTo>
                  <a:pt x="5734014" y="3473633"/>
                </a:lnTo>
                <a:cubicBezTo>
                  <a:pt x="5733582" y="3467260"/>
                  <a:pt x="5732457" y="3462613"/>
                  <a:pt x="5730509" y="3460815"/>
                </a:cubicBezTo>
                <a:cubicBezTo>
                  <a:pt x="5735891" y="3408066"/>
                  <a:pt x="5752664" y="3358615"/>
                  <a:pt x="5743964" y="3328941"/>
                </a:cubicBezTo>
                <a:cubicBezTo>
                  <a:pt x="5746354" y="3295074"/>
                  <a:pt x="5754450" y="3309761"/>
                  <a:pt x="5761038" y="3286983"/>
                </a:cubicBezTo>
                <a:cubicBezTo>
                  <a:pt x="5763428" y="3253117"/>
                  <a:pt x="5752340" y="3257310"/>
                  <a:pt x="5751435" y="3234831"/>
                </a:cubicBezTo>
                <a:cubicBezTo>
                  <a:pt x="5764914" y="3196770"/>
                  <a:pt x="5763707" y="3166797"/>
                  <a:pt x="5762802" y="3144319"/>
                </a:cubicBezTo>
                <a:cubicBezTo>
                  <a:pt x="5761898" y="3121840"/>
                  <a:pt x="5757096" y="3095764"/>
                  <a:pt x="5763082" y="3058000"/>
                </a:cubicBezTo>
                <a:cubicBezTo>
                  <a:pt x="5770274" y="3050209"/>
                  <a:pt x="5773568" y="3038820"/>
                  <a:pt x="5777766" y="3049910"/>
                </a:cubicBezTo>
                <a:cubicBezTo>
                  <a:pt x="5785236" y="2955800"/>
                  <a:pt x="5771435" y="2892557"/>
                  <a:pt x="5764220" y="2806537"/>
                </a:cubicBezTo>
                <a:lnTo>
                  <a:pt x="5759877" y="2815776"/>
                </a:lnTo>
                <a:lnTo>
                  <a:pt x="5758962" y="2839583"/>
                </a:lnTo>
                <a:cubicBezTo>
                  <a:pt x="5750526" y="2839583"/>
                  <a:pt x="5750526" y="2831148"/>
                  <a:pt x="5750526" y="2831148"/>
                </a:cubicBezTo>
                <a:lnTo>
                  <a:pt x="5750526" y="2822713"/>
                </a:lnTo>
                <a:lnTo>
                  <a:pt x="5750526" y="2822277"/>
                </a:lnTo>
                <a:lnTo>
                  <a:pt x="5749837" y="2822120"/>
                </a:lnTo>
                <a:lnTo>
                  <a:pt x="5747894" y="2797782"/>
                </a:lnTo>
                <a:lnTo>
                  <a:pt x="5743144" y="2798460"/>
                </a:lnTo>
                <a:cubicBezTo>
                  <a:pt x="5742089" y="2799515"/>
                  <a:pt x="5742090" y="2801624"/>
                  <a:pt x="5742091" y="2805842"/>
                </a:cubicBezTo>
                <a:lnTo>
                  <a:pt x="5742091" y="2814279"/>
                </a:lnTo>
                <a:lnTo>
                  <a:pt x="5742090" y="2822713"/>
                </a:lnTo>
                <a:cubicBezTo>
                  <a:pt x="5725221" y="2772097"/>
                  <a:pt x="5725221" y="2839583"/>
                  <a:pt x="5733655" y="2848019"/>
                </a:cubicBezTo>
                <a:lnTo>
                  <a:pt x="5742090" y="2856452"/>
                </a:lnTo>
                <a:lnTo>
                  <a:pt x="5742091" y="2848019"/>
                </a:lnTo>
                <a:lnTo>
                  <a:pt x="5750526" y="2839583"/>
                </a:lnTo>
                <a:lnTo>
                  <a:pt x="5750526" y="2864888"/>
                </a:lnTo>
                <a:lnTo>
                  <a:pt x="5750525" y="2873326"/>
                </a:lnTo>
                <a:cubicBezTo>
                  <a:pt x="5750526" y="2932374"/>
                  <a:pt x="5733655" y="2974554"/>
                  <a:pt x="5708345" y="2940812"/>
                </a:cubicBezTo>
                <a:cubicBezTo>
                  <a:pt x="5708348" y="2898633"/>
                  <a:pt x="5699912" y="2898632"/>
                  <a:pt x="5699912" y="2839583"/>
                </a:cubicBezTo>
                <a:cubicBezTo>
                  <a:pt x="5695694" y="2837474"/>
                  <a:pt x="5692531" y="2838002"/>
                  <a:pt x="5689894" y="2840110"/>
                </a:cubicBezTo>
                <a:lnTo>
                  <a:pt x="5683185" y="2849917"/>
                </a:lnTo>
                <a:lnTo>
                  <a:pt x="5682885" y="2853046"/>
                </a:lnTo>
                <a:cubicBezTo>
                  <a:pt x="5682333" y="2855285"/>
                  <a:pt x="5681574" y="2856372"/>
                  <a:pt x="5680651" y="2856536"/>
                </a:cubicBezTo>
                <a:lnTo>
                  <a:pt x="5680060" y="2855859"/>
                </a:lnTo>
                <a:lnTo>
                  <a:pt x="5676293" y="2863103"/>
                </a:lnTo>
                <a:lnTo>
                  <a:pt x="5680760" y="2886509"/>
                </a:lnTo>
                <a:cubicBezTo>
                  <a:pt x="5682357" y="2898126"/>
                  <a:pt x="5684002" y="2907354"/>
                  <a:pt x="5688352" y="2910389"/>
                </a:cubicBezTo>
                <a:cubicBezTo>
                  <a:pt x="5691903" y="2951650"/>
                  <a:pt x="5692821" y="2978146"/>
                  <a:pt x="5696772" y="3000293"/>
                </a:cubicBezTo>
                <a:cubicBezTo>
                  <a:pt x="5697689" y="3026790"/>
                  <a:pt x="5697290" y="3045902"/>
                  <a:pt x="5692141" y="3081094"/>
                </a:cubicBezTo>
                <a:cubicBezTo>
                  <a:pt x="5684759" y="3082408"/>
                  <a:pt x="5686474" y="3070677"/>
                  <a:pt x="5679091" y="3071991"/>
                </a:cubicBezTo>
                <a:cubicBezTo>
                  <a:pt x="5680926" y="3124983"/>
                  <a:pt x="5687511" y="3161895"/>
                  <a:pt x="5688029" y="3207504"/>
                </a:cubicBezTo>
                <a:cubicBezTo>
                  <a:pt x="5695930" y="3251800"/>
                  <a:pt x="5696448" y="3297408"/>
                  <a:pt x="5692217" y="3359096"/>
                </a:cubicBezTo>
                <a:cubicBezTo>
                  <a:pt x="5689982" y="3325218"/>
                  <a:pt x="5682200" y="3345644"/>
                  <a:pt x="5673101" y="3358689"/>
                </a:cubicBezTo>
                <a:cubicBezTo>
                  <a:pt x="5670067" y="3363038"/>
                  <a:pt x="5671384" y="3370421"/>
                  <a:pt x="5668351" y="3374768"/>
                </a:cubicBezTo>
                <a:cubicBezTo>
                  <a:pt x="5668351" y="3374768"/>
                  <a:pt x="5664001" y="3371734"/>
                  <a:pt x="5662684" y="3364351"/>
                </a:cubicBezTo>
                <a:cubicBezTo>
                  <a:pt x="5662684" y="3364351"/>
                  <a:pt x="5662684" y="3364351"/>
                  <a:pt x="5661368" y="3356969"/>
                </a:cubicBezTo>
                <a:cubicBezTo>
                  <a:pt x="5664001" y="3371734"/>
                  <a:pt x="5650952" y="3362631"/>
                  <a:pt x="5654384" y="3339170"/>
                </a:cubicBezTo>
                <a:cubicBezTo>
                  <a:pt x="5654384" y="3339170"/>
                  <a:pt x="5654384" y="3339170"/>
                  <a:pt x="5661768" y="3337856"/>
                </a:cubicBezTo>
                <a:cubicBezTo>
                  <a:pt x="5664800" y="3333508"/>
                  <a:pt x="5663483" y="3326125"/>
                  <a:pt x="5663483" y="3326125"/>
                </a:cubicBezTo>
                <a:cubicBezTo>
                  <a:pt x="5670866" y="3324812"/>
                  <a:pt x="5667833" y="3329160"/>
                  <a:pt x="5669150" y="3336542"/>
                </a:cubicBezTo>
                <a:cubicBezTo>
                  <a:pt x="5669150" y="3336542"/>
                  <a:pt x="5669150" y="3336542"/>
                  <a:pt x="5670467" y="3343924"/>
                </a:cubicBezTo>
                <a:cubicBezTo>
                  <a:pt x="5676933" y="3316115"/>
                  <a:pt x="5675097" y="3263123"/>
                  <a:pt x="5666398" y="3257055"/>
                </a:cubicBezTo>
                <a:cubicBezTo>
                  <a:pt x="5664562" y="3204063"/>
                  <a:pt x="5674461" y="3152792"/>
                  <a:pt x="5661810" y="3124576"/>
                </a:cubicBezTo>
                <a:cubicBezTo>
                  <a:pt x="5659576" y="3090699"/>
                  <a:pt x="5669592" y="3104149"/>
                  <a:pt x="5673025" y="3080687"/>
                </a:cubicBezTo>
                <a:cubicBezTo>
                  <a:pt x="5670791" y="3046809"/>
                  <a:pt x="5660375" y="3052471"/>
                  <a:pt x="5656425" y="3030323"/>
                </a:cubicBezTo>
                <a:cubicBezTo>
                  <a:pt x="5664606" y="2990784"/>
                  <a:pt x="5659339" y="2961253"/>
                  <a:pt x="5655388" y="2939106"/>
                </a:cubicBezTo>
                <a:cubicBezTo>
                  <a:pt x="5651437" y="2916958"/>
                  <a:pt x="5643136" y="2891777"/>
                  <a:pt x="5643936" y="2853549"/>
                </a:cubicBezTo>
                <a:cubicBezTo>
                  <a:pt x="5650002" y="2844854"/>
                  <a:pt x="5651718" y="2833123"/>
                  <a:pt x="5657385" y="2843539"/>
                </a:cubicBezTo>
                <a:lnTo>
                  <a:pt x="5657146" y="2841276"/>
                </a:lnTo>
                <a:lnTo>
                  <a:pt x="5648243" y="2809663"/>
                </a:lnTo>
                <a:cubicBezTo>
                  <a:pt x="5630844" y="2742046"/>
                  <a:pt x="5613444" y="2670868"/>
                  <a:pt x="5581811" y="2670869"/>
                </a:cubicBezTo>
                <a:lnTo>
                  <a:pt x="5581812" y="2662431"/>
                </a:lnTo>
                <a:lnTo>
                  <a:pt x="5581812" y="2645563"/>
                </a:lnTo>
                <a:cubicBezTo>
                  <a:pt x="5573376" y="2637125"/>
                  <a:pt x="5573377" y="2628693"/>
                  <a:pt x="5573376" y="2637125"/>
                </a:cubicBezTo>
                <a:cubicBezTo>
                  <a:pt x="5564941" y="2620256"/>
                  <a:pt x="5564941" y="2594949"/>
                  <a:pt x="5548068" y="2544335"/>
                </a:cubicBezTo>
                <a:cubicBezTo>
                  <a:pt x="5539634" y="2527464"/>
                  <a:pt x="5539633" y="2519026"/>
                  <a:pt x="5539634" y="2510592"/>
                </a:cubicBezTo>
                <a:lnTo>
                  <a:pt x="5531197" y="2502157"/>
                </a:lnTo>
                <a:lnTo>
                  <a:pt x="5531198" y="2493721"/>
                </a:lnTo>
                <a:cubicBezTo>
                  <a:pt x="5531197" y="2485283"/>
                  <a:pt x="5522761" y="2493721"/>
                  <a:pt x="5522761" y="2493721"/>
                </a:cubicBezTo>
                <a:lnTo>
                  <a:pt x="5522762" y="2485285"/>
                </a:lnTo>
                <a:cubicBezTo>
                  <a:pt x="5514328" y="2485285"/>
                  <a:pt x="5514327" y="2451540"/>
                  <a:pt x="5505889" y="2451543"/>
                </a:cubicBezTo>
                <a:cubicBezTo>
                  <a:pt x="5514328" y="2493720"/>
                  <a:pt x="5505891" y="2459978"/>
                  <a:pt x="5497455" y="2476850"/>
                </a:cubicBezTo>
                <a:cubicBezTo>
                  <a:pt x="5489018" y="2426235"/>
                  <a:pt x="5489019" y="2493720"/>
                  <a:pt x="5480584" y="2459978"/>
                </a:cubicBezTo>
                <a:cubicBezTo>
                  <a:pt x="5472147" y="2409365"/>
                  <a:pt x="5463710" y="2409365"/>
                  <a:pt x="5472147" y="2384058"/>
                </a:cubicBezTo>
                <a:cubicBezTo>
                  <a:pt x="5446841" y="2384058"/>
                  <a:pt x="5429967" y="2265958"/>
                  <a:pt x="5404661" y="2181601"/>
                </a:cubicBezTo>
                <a:cubicBezTo>
                  <a:pt x="5404661" y="2173166"/>
                  <a:pt x="5396224" y="2156292"/>
                  <a:pt x="5387791" y="2130985"/>
                </a:cubicBezTo>
                <a:cubicBezTo>
                  <a:pt x="5362483" y="2055067"/>
                  <a:pt x="5345614" y="2004453"/>
                  <a:pt x="5328740" y="1962273"/>
                </a:cubicBezTo>
                <a:cubicBezTo>
                  <a:pt x="5320306" y="1945401"/>
                  <a:pt x="5328741" y="1953837"/>
                  <a:pt x="5328741" y="1936967"/>
                </a:cubicBezTo>
                <a:cubicBezTo>
                  <a:pt x="5320305" y="1936965"/>
                  <a:pt x="5311870" y="1928530"/>
                  <a:pt x="5311869" y="1920096"/>
                </a:cubicBezTo>
                <a:lnTo>
                  <a:pt x="5320307" y="1911660"/>
                </a:lnTo>
                <a:cubicBezTo>
                  <a:pt x="5294997" y="1869480"/>
                  <a:pt x="5303433" y="1861047"/>
                  <a:pt x="5269693" y="1793560"/>
                </a:cubicBezTo>
                <a:lnTo>
                  <a:pt x="5286562" y="1793561"/>
                </a:lnTo>
                <a:cubicBezTo>
                  <a:pt x="5269690" y="1751383"/>
                  <a:pt x="5261255" y="1734510"/>
                  <a:pt x="5261255" y="1768254"/>
                </a:cubicBezTo>
                <a:cubicBezTo>
                  <a:pt x="5244383" y="1742947"/>
                  <a:pt x="5261255" y="1734510"/>
                  <a:pt x="5235948" y="1709201"/>
                </a:cubicBezTo>
                <a:cubicBezTo>
                  <a:pt x="5244383" y="1717640"/>
                  <a:pt x="5244382" y="1709203"/>
                  <a:pt x="5235947" y="1700769"/>
                </a:cubicBezTo>
                <a:lnTo>
                  <a:pt x="5244383" y="1700769"/>
                </a:lnTo>
                <a:cubicBezTo>
                  <a:pt x="5252818" y="1709203"/>
                  <a:pt x="5252819" y="1700767"/>
                  <a:pt x="5252819" y="1700767"/>
                </a:cubicBezTo>
                <a:lnTo>
                  <a:pt x="5252819" y="1692332"/>
                </a:lnTo>
                <a:cubicBezTo>
                  <a:pt x="5269693" y="1726076"/>
                  <a:pt x="5261254" y="1675460"/>
                  <a:pt x="5244383" y="1650153"/>
                </a:cubicBezTo>
                <a:lnTo>
                  <a:pt x="5252818" y="1650152"/>
                </a:lnTo>
                <a:lnTo>
                  <a:pt x="5252819" y="1641718"/>
                </a:lnTo>
                <a:lnTo>
                  <a:pt x="5244385" y="1633283"/>
                </a:lnTo>
                <a:cubicBezTo>
                  <a:pt x="5227512" y="1591105"/>
                  <a:pt x="5202205" y="1532055"/>
                  <a:pt x="5176900" y="1473003"/>
                </a:cubicBezTo>
                <a:cubicBezTo>
                  <a:pt x="5143155" y="1413955"/>
                  <a:pt x="5109412" y="1354905"/>
                  <a:pt x="5084104" y="1312727"/>
                </a:cubicBezTo>
                <a:cubicBezTo>
                  <a:pt x="5079886" y="1295857"/>
                  <a:pt x="5069343" y="1274766"/>
                  <a:pt x="5055633" y="1250514"/>
                </a:cubicBezTo>
                <a:lnTo>
                  <a:pt x="5041658" y="1226599"/>
                </a:lnTo>
                <a:lnTo>
                  <a:pt x="5093541" y="1340967"/>
                </a:lnTo>
                <a:cubicBezTo>
                  <a:pt x="5235732" y="1681085"/>
                  <a:pt x="5337210" y="2038049"/>
                  <a:pt x="5398999" y="2412246"/>
                </a:cubicBezTo>
                <a:cubicBezTo>
                  <a:pt x="5422890" y="2554151"/>
                  <a:pt x="5460842" y="2689651"/>
                  <a:pt x="5458394" y="2833367"/>
                </a:cubicBezTo>
                <a:cubicBezTo>
                  <a:pt x="5457892" y="2847175"/>
                  <a:pt x="5464297" y="2861234"/>
                  <a:pt x="5448705" y="2871734"/>
                </a:cubicBezTo>
                <a:cubicBezTo>
                  <a:pt x="5433365" y="2875326"/>
                  <a:pt x="5431053" y="2862798"/>
                  <a:pt x="5431304" y="2855892"/>
                </a:cubicBezTo>
                <a:cubicBezTo>
                  <a:pt x="5385690" y="2397937"/>
                  <a:pt x="5249309" y="1964347"/>
                  <a:pt x="5100400" y="1533070"/>
                </a:cubicBezTo>
                <a:cubicBezTo>
                  <a:pt x="5024275" y="1306308"/>
                  <a:pt x="4903157" y="1100041"/>
                  <a:pt x="4793286" y="888652"/>
                </a:cubicBezTo>
                <a:cubicBezTo>
                  <a:pt x="4778948" y="864625"/>
                  <a:pt x="4766140" y="836507"/>
                  <a:pt x="4754611" y="811200"/>
                </a:cubicBezTo>
                <a:cubicBezTo>
                  <a:pt x="4747700" y="801616"/>
                  <a:pt x="4747255" y="785266"/>
                  <a:pt x="4736788" y="782554"/>
                </a:cubicBezTo>
                <a:cubicBezTo>
                  <a:pt x="4733299" y="781651"/>
                  <a:pt x="4728696" y="782261"/>
                  <a:pt x="4722369" y="785144"/>
                </a:cubicBezTo>
                <a:cubicBezTo>
                  <a:pt x="4697061" y="796672"/>
                  <a:pt x="4707559" y="812263"/>
                  <a:pt x="4716525" y="831944"/>
                </a:cubicBezTo>
                <a:cubicBezTo>
                  <a:pt x="4773879" y="928050"/>
                  <a:pt x="4829707" y="1028246"/>
                  <a:pt x="4878628" y="1128191"/>
                </a:cubicBezTo>
                <a:cubicBezTo>
                  <a:pt x="4928929" y="1233026"/>
                  <a:pt x="4975663" y="1338424"/>
                  <a:pt x="5018643" y="1444415"/>
                </a:cubicBezTo>
                <a:lnTo>
                  <a:pt x="5107372" y="1685936"/>
                </a:lnTo>
                <a:lnTo>
                  <a:pt x="5109411" y="1683895"/>
                </a:lnTo>
                <a:cubicBezTo>
                  <a:pt x="5126283" y="1717639"/>
                  <a:pt x="5134721" y="1751382"/>
                  <a:pt x="5151590" y="1785122"/>
                </a:cubicBezTo>
                <a:lnTo>
                  <a:pt x="5143154" y="1785122"/>
                </a:lnTo>
                <a:cubicBezTo>
                  <a:pt x="5143154" y="1776689"/>
                  <a:pt x="5134719" y="1759817"/>
                  <a:pt x="5134721" y="1751382"/>
                </a:cubicBezTo>
                <a:lnTo>
                  <a:pt x="5122261" y="1726462"/>
                </a:lnTo>
                <a:lnTo>
                  <a:pt x="5136116" y="1764180"/>
                </a:lnTo>
                <a:lnTo>
                  <a:pt x="5157687" y="1838582"/>
                </a:lnTo>
                <a:lnTo>
                  <a:pt x="5167407" y="1843119"/>
                </a:lnTo>
                <a:cubicBezTo>
                  <a:pt x="5170572" y="1844173"/>
                  <a:pt x="5172680" y="1844174"/>
                  <a:pt x="5176898" y="1844173"/>
                </a:cubicBezTo>
                <a:cubicBezTo>
                  <a:pt x="5176900" y="1852608"/>
                  <a:pt x="5176898" y="1861046"/>
                  <a:pt x="5176898" y="1861046"/>
                </a:cubicBezTo>
                <a:cubicBezTo>
                  <a:pt x="5168464" y="1861046"/>
                  <a:pt x="5168461" y="1852610"/>
                  <a:pt x="5168464" y="1861046"/>
                </a:cubicBezTo>
                <a:lnTo>
                  <a:pt x="5168463" y="1869480"/>
                </a:lnTo>
                <a:cubicBezTo>
                  <a:pt x="5168463" y="1871571"/>
                  <a:pt x="5168462" y="1873663"/>
                  <a:pt x="5168462" y="1875756"/>
                </a:cubicBezTo>
                <a:lnTo>
                  <a:pt x="5229895" y="2087656"/>
                </a:lnTo>
                <a:lnTo>
                  <a:pt x="5242098" y="2145617"/>
                </a:lnTo>
                <a:lnTo>
                  <a:pt x="5261255" y="2173166"/>
                </a:lnTo>
                <a:cubicBezTo>
                  <a:pt x="5252821" y="2198470"/>
                  <a:pt x="5261254" y="2206906"/>
                  <a:pt x="5278125" y="2215342"/>
                </a:cubicBezTo>
                <a:cubicBezTo>
                  <a:pt x="5278126" y="2232217"/>
                  <a:pt x="5278128" y="2249087"/>
                  <a:pt x="5286562" y="2265959"/>
                </a:cubicBezTo>
                <a:cubicBezTo>
                  <a:pt x="5294998" y="2282828"/>
                  <a:pt x="5294997" y="2308137"/>
                  <a:pt x="5303433" y="2325006"/>
                </a:cubicBezTo>
                <a:cubicBezTo>
                  <a:pt x="5311869" y="2350315"/>
                  <a:pt x="5311869" y="2384057"/>
                  <a:pt x="5320305" y="2409365"/>
                </a:cubicBezTo>
                <a:cubicBezTo>
                  <a:pt x="5320305" y="2426235"/>
                  <a:pt x="5328740" y="2451540"/>
                  <a:pt x="5337176" y="2459978"/>
                </a:cubicBezTo>
                <a:lnTo>
                  <a:pt x="5337176" y="2468415"/>
                </a:lnTo>
                <a:cubicBezTo>
                  <a:pt x="5345612" y="2493721"/>
                  <a:pt x="5345611" y="2510592"/>
                  <a:pt x="5354048" y="2535897"/>
                </a:cubicBezTo>
                <a:cubicBezTo>
                  <a:pt x="5354047" y="2552771"/>
                  <a:pt x="5362484" y="2569640"/>
                  <a:pt x="5370919" y="2594947"/>
                </a:cubicBezTo>
                <a:cubicBezTo>
                  <a:pt x="5362484" y="2620254"/>
                  <a:pt x="5370919" y="2620254"/>
                  <a:pt x="5379353" y="2620256"/>
                </a:cubicBezTo>
                <a:cubicBezTo>
                  <a:pt x="5379354" y="2623070"/>
                  <a:pt x="5379353" y="2625880"/>
                  <a:pt x="5379355" y="2628692"/>
                </a:cubicBezTo>
                <a:cubicBezTo>
                  <a:pt x="5379355" y="2637128"/>
                  <a:pt x="5370919" y="2645563"/>
                  <a:pt x="5370919" y="2653998"/>
                </a:cubicBezTo>
                <a:lnTo>
                  <a:pt x="5370919" y="2662431"/>
                </a:lnTo>
                <a:cubicBezTo>
                  <a:pt x="5370919" y="2670868"/>
                  <a:pt x="5370919" y="2670868"/>
                  <a:pt x="5379355" y="2679304"/>
                </a:cubicBezTo>
                <a:lnTo>
                  <a:pt x="5387791" y="2679306"/>
                </a:lnTo>
                <a:lnTo>
                  <a:pt x="5387790" y="2721484"/>
                </a:lnTo>
                <a:lnTo>
                  <a:pt x="5396226" y="2729919"/>
                </a:lnTo>
                <a:lnTo>
                  <a:pt x="5396226" y="2721484"/>
                </a:lnTo>
                <a:lnTo>
                  <a:pt x="5387791" y="2679306"/>
                </a:lnTo>
                <a:lnTo>
                  <a:pt x="5396226" y="2679306"/>
                </a:lnTo>
                <a:lnTo>
                  <a:pt x="5396225" y="2696176"/>
                </a:lnTo>
                <a:lnTo>
                  <a:pt x="5396226" y="2704613"/>
                </a:lnTo>
                <a:cubicBezTo>
                  <a:pt x="5396226" y="2713048"/>
                  <a:pt x="5404662" y="2721481"/>
                  <a:pt x="5404662" y="2729919"/>
                </a:cubicBezTo>
                <a:lnTo>
                  <a:pt x="5404661" y="2763661"/>
                </a:lnTo>
                <a:lnTo>
                  <a:pt x="5396224" y="2755225"/>
                </a:lnTo>
                <a:cubicBezTo>
                  <a:pt x="5396224" y="2755225"/>
                  <a:pt x="5396226" y="2763663"/>
                  <a:pt x="5396225" y="2772097"/>
                </a:cubicBezTo>
                <a:cubicBezTo>
                  <a:pt x="5396225" y="2772097"/>
                  <a:pt x="5396224" y="2780533"/>
                  <a:pt x="5396225" y="2788969"/>
                </a:cubicBezTo>
                <a:cubicBezTo>
                  <a:pt x="5404662" y="2797406"/>
                  <a:pt x="5404661" y="2805841"/>
                  <a:pt x="5404662" y="2814279"/>
                </a:cubicBezTo>
                <a:lnTo>
                  <a:pt x="5404661" y="2831146"/>
                </a:lnTo>
                <a:lnTo>
                  <a:pt x="5413098" y="2839583"/>
                </a:lnTo>
                <a:cubicBezTo>
                  <a:pt x="5413097" y="2848019"/>
                  <a:pt x="5421533" y="2856455"/>
                  <a:pt x="5421533" y="2864890"/>
                </a:cubicBezTo>
                <a:lnTo>
                  <a:pt x="5421534" y="2881764"/>
                </a:lnTo>
                <a:cubicBezTo>
                  <a:pt x="5413098" y="2881764"/>
                  <a:pt x="5413098" y="2881764"/>
                  <a:pt x="5413098" y="2890197"/>
                </a:cubicBezTo>
                <a:lnTo>
                  <a:pt x="5421534" y="2898631"/>
                </a:lnTo>
                <a:cubicBezTo>
                  <a:pt x="5421534" y="2898631"/>
                  <a:pt x="5421533" y="2907070"/>
                  <a:pt x="5413098" y="2915506"/>
                </a:cubicBezTo>
                <a:lnTo>
                  <a:pt x="5421534" y="2932377"/>
                </a:lnTo>
                <a:lnTo>
                  <a:pt x="5429969" y="2923940"/>
                </a:lnTo>
                <a:lnTo>
                  <a:pt x="5429969" y="2949247"/>
                </a:lnTo>
                <a:cubicBezTo>
                  <a:pt x="5429968" y="2952060"/>
                  <a:pt x="5429968" y="2954872"/>
                  <a:pt x="5429967" y="2957684"/>
                </a:cubicBezTo>
                <a:cubicBezTo>
                  <a:pt x="5438405" y="2974555"/>
                  <a:pt x="5438405" y="2982988"/>
                  <a:pt x="5438405" y="2991425"/>
                </a:cubicBezTo>
                <a:lnTo>
                  <a:pt x="5438405" y="3025167"/>
                </a:lnTo>
                <a:lnTo>
                  <a:pt x="5438405" y="3050476"/>
                </a:lnTo>
                <a:lnTo>
                  <a:pt x="5438405" y="3101088"/>
                </a:lnTo>
                <a:cubicBezTo>
                  <a:pt x="5438403" y="3109525"/>
                  <a:pt x="5429969" y="3117961"/>
                  <a:pt x="5429969" y="3126398"/>
                </a:cubicBezTo>
                <a:lnTo>
                  <a:pt x="5421534" y="3117961"/>
                </a:lnTo>
                <a:lnTo>
                  <a:pt x="5413096" y="3109525"/>
                </a:lnTo>
                <a:cubicBezTo>
                  <a:pt x="5413097" y="3112337"/>
                  <a:pt x="5413097" y="3115150"/>
                  <a:pt x="5413098" y="3117961"/>
                </a:cubicBezTo>
                <a:lnTo>
                  <a:pt x="5413098" y="3126395"/>
                </a:lnTo>
                <a:lnTo>
                  <a:pt x="5421533" y="3134833"/>
                </a:lnTo>
                <a:lnTo>
                  <a:pt x="5429969" y="3143265"/>
                </a:lnTo>
                <a:lnTo>
                  <a:pt x="5438404" y="3143266"/>
                </a:lnTo>
                <a:cubicBezTo>
                  <a:pt x="5438405" y="3134833"/>
                  <a:pt x="5446841" y="3117961"/>
                  <a:pt x="5446840" y="3101088"/>
                </a:cubicBezTo>
                <a:cubicBezTo>
                  <a:pt x="5446840" y="3098278"/>
                  <a:pt x="5446840" y="3095466"/>
                  <a:pt x="5446838" y="3092654"/>
                </a:cubicBezTo>
                <a:cubicBezTo>
                  <a:pt x="5446841" y="3084217"/>
                  <a:pt x="5438404" y="3067347"/>
                  <a:pt x="5446840" y="3058912"/>
                </a:cubicBezTo>
                <a:lnTo>
                  <a:pt x="5446841" y="3042041"/>
                </a:lnTo>
                <a:cubicBezTo>
                  <a:pt x="5455276" y="3050475"/>
                  <a:pt x="5455275" y="3067346"/>
                  <a:pt x="5455276" y="3084216"/>
                </a:cubicBezTo>
                <a:cubicBezTo>
                  <a:pt x="5455276" y="3101088"/>
                  <a:pt x="5455276" y="3117961"/>
                  <a:pt x="5463712" y="3134833"/>
                </a:cubicBezTo>
                <a:cubicBezTo>
                  <a:pt x="5463712" y="3143265"/>
                  <a:pt x="5455276" y="3143266"/>
                  <a:pt x="5455276" y="3151703"/>
                </a:cubicBezTo>
                <a:lnTo>
                  <a:pt x="5455276" y="3168573"/>
                </a:lnTo>
                <a:cubicBezTo>
                  <a:pt x="5455276" y="3185442"/>
                  <a:pt x="5455276" y="3193880"/>
                  <a:pt x="5455273" y="3210751"/>
                </a:cubicBezTo>
                <a:lnTo>
                  <a:pt x="5446841" y="3202314"/>
                </a:lnTo>
                <a:cubicBezTo>
                  <a:pt x="5446841" y="3193880"/>
                  <a:pt x="5446841" y="3193880"/>
                  <a:pt x="5438405" y="3202316"/>
                </a:cubicBezTo>
                <a:lnTo>
                  <a:pt x="5438405" y="3210751"/>
                </a:lnTo>
                <a:lnTo>
                  <a:pt x="5438405" y="3219184"/>
                </a:lnTo>
                <a:lnTo>
                  <a:pt x="5446841" y="3227621"/>
                </a:lnTo>
                <a:lnTo>
                  <a:pt x="5446840" y="3236060"/>
                </a:lnTo>
                <a:lnTo>
                  <a:pt x="5446841" y="3244494"/>
                </a:lnTo>
                <a:cubicBezTo>
                  <a:pt x="5446841" y="3252928"/>
                  <a:pt x="5455275" y="3269801"/>
                  <a:pt x="5455276" y="3278235"/>
                </a:cubicBezTo>
                <a:cubicBezTo>
                  <a:pt x="5455276" y="3303542"/>
                  <a:pt x="5463712" y="3311978"/>
                  <a:pt x="5455276" y="3320416"/>
                </a:cubicBezTo>
                <a:cubicBezTo>
                  <a:pt x="5446841" y="3320415"/>
                  <a:pt x="5446841" y="3328851"/>
                  <a:pt x="5446841" y="3328851"/>
                </a:cubicBezTo>
                <a:cubicBezTo>
                  <a:pt x="5446841" y="3328851"/>
                  <a:pt x="5438403" y="3328851"/>
                  <a:pt x="5438403" y="3320416"/>
                </a:cubicBezTo>
                <a:cubicBezTo>
                  <a:pt x="5438405" y="3286671"/>
                  <a:pt x="5438405" y="3252930"/>
                  <a:pt x="5429968" y="3219187"/>
                </a:cubicBezTo>
                <a:lnTo>
                  <a:pt x="5429969" y="3210749"/>
                </a:lnTo>
                <a:cubicBezTo>
                  <a:pt x="5421534" y="3210749"/>
                  <a:pt x="5421534" y="3219187"/>
                  <a:pt x="5421534" y="3219187"/>
                </a:cubicBezTo>
                <a:cubicBezTo>
                  <a:pt x="5429968" y="3252929"/>
                  <a:pt x="5429968" y="3286673"/>
                  <a:pt x="5429969" y="3320416"/>
                </a:cubicBezTo>
                <a:cubicBezTo>
                  <a:pt x="5421534" y="3320416"/>
                  <a:pt x="5413097" y="3320415"/>
                  <a:pt x="5404661" y="3337285"/>
                </a:cubicBezTo>
                <a:cubicBezTo>
                  <a:pt x="5404661" y="3379464"/>
                  <a:pt x="5387791" y="3387901"/>
                  <a:pt x="5387791" y="3430080"/>
                </a:cubicBezTo>
                <a:cubicBezTo>
                  <a:pt x="5345611" y="3539744"/>
                  <a:pt x="5328741" y="3674713"/>
                  <a:pt x="5320304" y="3767504"/>
                </a:cubicBezTo>
                <a:lnTo>
                  <a:pt x="5320305" y="3775942"/>
                </a:lnTo>
                <a:lnTo>
                  <a:pt x="5320305" y="3784378"/>
                </a:lnTo>
                <a:cubicBezTo>
                  <a:pt x="5328740" y="3784378"/>
                  <a:pt x="5328740" y="3784378"/>
                  <a:pt x="5328741" y="3775940"/>
                </a:cubicBezTo>
                <a:cubicBezTo>
                  <a:pt x="5337175" y="3683147"/>
                  <a:pt x="5354047" y="3556613"/>
                  <a:pt x="5396226" y="3446949"/>
                </a:cubicBezTo>
                <a:lnTo>
                  <a:pt x="5396226" y="3455387"/>
                </a:lnTo>
                <a:cubicBezTo>
                  <a:pt x="5404661" y="3455385"/>
                  <a:pt x="5404662" y="3446951"/>
                  <a:pt x="5413098" y="3438513"/>
                </a:cubicBezTo>
                <a:lnTo>
                  <a:pt x="5413098" y="3463820"/>
                </a:lnTo>
                <a:lnTo>
                  <a:pt x="5404662" y="3463821"/>
                </a:lnTo>
                <a:lnTo>
                  <a:pt x="5404662" y="3472258"/>
                </a:lnTo>
                <a:lnTo>
                  <a:pt x="5404661" y="3480692"/>
                </a:lnTo>
                <a:lnTo>
                  <a:pt x="5413098" y="3480691"/>
                </a:lnTo>
                <a:cubicBezTo>
                  <a:pt x="5404660" y="3497563"/>
                  <a:pt x="5404662" y="3514435"/>
                  <a:pt x="5404662" y="3522869"/>
                </a:cubicBezTo>
                <a:lnTo>
                  <a:pt x="5404662" y="3539744"/>
                </a:lnTo>
                <a:cubicBezTo>
                  <a:pt x="5404662" y="3548176"/>
                  <a:pt x="5404660" y="3556614"/>
                  <a:pt x="5404662" y="3565051"/>
                </a:cubicBezTo>
                <a:lnTo>
                  <a:pt x="5404662" y="3573483"/>
                </a:lnTo>
                <a:cubicBezTo>
                  <a:pt x="5396224" y="3573485"/>
                  <a:pt x="5396224" y="3573485"/>
                  <a:pt x="5396226" y="3581921"/>
                </a:cubicBezTo>
                <a:lnTo>
                  <a:pt x="5396226" y="3598792"/>
                </a:lnTo>
                <a:lnTo>
                  <a:pt x="5404662" y="3607228"/>
                </a:lnTo>
                <a:cubicBezTo>
                  <a:pt x="5413098" y="3674713"/>
                  <a:pt x="5413098" y="3742198"/>
                  <a:pt x="5404662" y="3809683"/>
                </a:cubicBezTo>
                <a:cubicBezTo>
                  <a:pt x="5396226" y="3843426"/>
                  <a:pt x="5396226" y="3868735"/>
                  <a:pt x="5387791" y="3902475"/>
                </a:cubicBezTo>
                <a:cubicBezTo>
                  <a:pt x="5387791" y="3902475"/>
                  <a:pt x="5396226" y="3902476"/>
                  <a:pt x="5396226" y="3894042"/>
                </a:cubicBezTo>
                <a:cubicBezTo>
                  <a:pt x="5387791" y="3953090"/>
                  <a:pt x="5387791" y="4003705"/>
                  <a:pt x="5379355" y="4062754"/>
                </a:cubicBezTo>
                <a:lnTo>
                  <a:pt x="5387791" y="4071190"/>
                </a:lnTo>
                <a:cubicBezTo>
                  <a:pt x="5387790" y="4088061"/>
                  <a:pt x="5379355" y="4096495"/>
                  <a:pt x="5379355" y="4113369"/>
                </a:cubicBezTo>
                <a:cubicBezTo>
                  <a:pt x="5379355" y="4104933"/>
                  <a:pt x="5370919" y="4113368"/>
                  <a:pt x="5370919" y="4121804"/>
                </a:cubicBezTo>
                <a:cubicBezTo>
                  <a:pt x="5379355" y="4121802"/>
                  <a:pt x="5379355" y="4130239"/>
                  <a:pt x="5379355" y="4138676"/>
                </a:cubicBezTo>
                <a:cubicBezTo>
                  <a:pt x="5379355" y="4155546"/>
                  <a:pt x="5370917" y="4172417"/>
                  <a:pt x="5370918" y="4189288"/>
                </a:cubicBezTo>
                <a:cubicBezTo>
                  <a:pt x="5370918" y="4192101"/>
                  <a:pt x="5370918" y="4194913"/>
                  <a:pt x="5370916" y="4197726"/>
                </a:cubicBezTo>
                <a:cubicBezTo>
                  <a:pt x="5370918" y="4206160"/>
                  <a:pt x="5362484" y="4214597"/>
                  <a:pt x="5362483" y="4223033"/>
                </a:cubicBezTo>
                <a:lnTo>
                  <a:pt x="5362484" y="4231465"/>
                </a:lnTo>
                <a:lnTo>
                  <a:pt x="5362484" y="4239904"/>
                </a:lnTo>
                <a:cubicBezTo>
                  <a:pt x="5354048" y="4290517"/>
                  <a:pt x="5337175" y="4341131"/>
                  <a:pt x="5328741" y="4383310"/>
                </a:cubicBezTo>
                <a:cubicBezTo>
                  <a:pt x="5328741" y="4383310"/>
                  <a:pt x="5337176" y="4400179"/>
                  <a:pt x="5328741" y="4408617"/>
                </a:cubicBezTo>
                <a:cubicBezTo>
                  <a:pt x="5328742" y="4411429"/>
                  <a:pt x="5328741" y="4414241"/>
                  <a:pt x="5328743" y="4417053"/>
                </a:cubicBezTo>
                <a:cubicBezTo>
                  <a:pt x="5328741" y="4408617"/>
                  <a:pt x="5328741" y="4433924"/>
                  <a:pt x="5328743" y="4450795"/>
                </a:cubicBezTo>
                <a:cubicBezTo>
                  <a:pt x="5320305" y="4484536"/>
                  <a:pt x="5303434" y="4518279"/>
                  <a:pt x="5294997" y="4543588"/>
                </a:cubicBezTo>
                <a:cubicBezTo>
                  <a:pt x="5252819" y="4686995"/>
                  <a:pt x="5219075" y="4796658"/>
                  <a:pt x="5185332" y="4897886"/>
                </a:cubicBezTo>
                <a:lnTo>
                  <a:pt x="5185333" y="4906322"/>
                </a:lnTo>
                <a:lnTo>
                  <a:pt x="5176898" y="4914756"/>
                </a:lnTo>
                <a:cubicBezTo>
                  <a:pt x="5155808" y="4952718"/>
                  <a:pt x="5134719" y="4988568"/>
                  <a:pt x="5113630" y="5026528"/>
                </a:cubicBezTo>
                <a:lnTo>
                  <a:pt x="5057164" y="5137575"/>
                </a:lnTo>
                <a:lnTo>
                  <a:pt x="5058139" y="5135139"/>
                </a:lnTo>
                <a:cubicBezTo>
                  <a:pt x="5061961" y="5124594"/>
                  <a:pt x="5065125" y="5115105"/>
                  <a:pt x="5067233" y="5108777"/>
                </a:cubicBezTo>
                <a:cubicBezTo>
                  <a:pt x="5067233" y="5100343"/>
                  <a:pt x="5075669" y="5091906"/>
                  <a:pt x="5075669" y="5091906"/>
                </a:cubicBezTo>
                <a:cubicBezTo>
                  <a:pt x="5092540" y="5058163"/>
                  <a:pt x="5109411" y="5041293"/>
                  <a:pt x="5100977" y="5032856"/>
                </a:cubicBezTo>
                <a:cubicBezTo>
                  <a:pt x="5117847" y="5024421"/>
                  <a:pt x="5134719" y="4973806"/>
                  <a:pt x="5143155" y="4931629"/>
                </a:cubicBezTo>
                <a:cubicBezTo>
                  <a:pt x="5143154" y="4923193"/>
                  <a:pt x="5143154" y="4914755"/>
                  <a:pt x="5151590" y="4914756"/>
                </a:cubicBezTo>
                <a:cubicBezTo>
                  <a:pt x="5151590" y="4914756"/>
                  <a:pt x="5160026" y="4906320"/>
                  <a:pt x="5160025" y="4897886"/>
                </a:cubicBezTo>
                <a:lnTo>
                  <a:pt x="5151590" y="4889450"/>
                </a:lnTo>
                <a:cubicBezTo>
                  <a:pt x="5143157" y="4889451"/>
                  <a:pt x="5134719" y="4906322"/>
                  <a:pt x="5126283" y="4923193"/>
                </a:cubicBezTo>
                <a:lnTo>
                  <a:pt x="5126282" y="4931629"/>
                </a:lnTo>
                <a:cubicBezTo>
                  <a:pt x="5092539" y="4999113"/>
                  <a:pt x="5075669" y="5024420"/>
                  <a:pt x="5058797" y="5083468"/>
                </a:cubicBezTo>
                <a:lnTo>
                  <a:pt x="5058797" y="5091906"/>
                </a:lnTo>
                <a:cubicBezTo>
                  <a:pt x="5050364" y="5100343"/>
                  <a:pt x="5033490" y="5125649"/>
                  <a:pt x="5025055" y="5134082"/>
                </a:cubicBezTo>
                <a:lnTo>
                  <a:pt x="4999746" y="5184698"/>
                </a:lnTo>
                <a:cubicBezTo>
                  <a:pt x="4987093" y="5214223"/>
                  <a:pt x="4972332" y="5250076"/>
                  <a:pt x="4954406" y="5285927"/>
                </a:cubicBezTo>
                <a:lnTo>
                  <a:pt x="4900498" y="5370762"/>
                </a:lnTo>
                <a:lnTo>
                  <a:pt x="4898519" y="5361848"/>
                </a:lnTo>
                <a:cubicBezTo>
                  <a:pt x="4831032" y="5496818"/>
                  <a:pt x="4755112" y="5614916"/>
                  <a:pt x="4662316" y="5749889"/>
                </a:cubicBezTo>
                <a:lnTo>
                  <a:pt x="4653884" y="5749889"/>
                </a:lnTo>
                <a:cubicBezTo>
                  <a:pt x="4653883" y="5752701"/>
                  <a:pt x="4653884" y="5755513"/>
                  <a:pt x="4653883" y="5758325"/>
                </a:cubicBezTo>
                <a:lnTo>
                  <a:pt x="4653883" y="5766759"/>
                </a:lnTo>
                <a:cubicBezTo>
                  <a:pt x="4645447" y="5775196"/>
                  <a:pt x="4628576" y="5783632"/>
                  <a:pt x="4620140" y="5792066"/>
                </a:cubicBezTo>
                <a:cubicBezTo>
                  <a:pt x="4637009" y="5817375"/>
                  <a:pt x="4577961" y="5867989"/>
                  <a:pt x="4552653" y="5910164"/>
                </a:cubicBezTo>
                <a:cubicBezTo>
                  <a:pt x="4544219" y="5901728"/>
                  <a:pt x="4561089" y="5884859"/>
                  <a:pt x="4552654" y="5884859"/>
                </a:cubicBezTo>
                <a:cubicBezTo>
                  <a:pt x="4510474" y="5927039"/>
                  <a:pt x="4569528" y="5893295"/>
                  <a:pt x="4527347" y="5943909"/>
                </a:cubicBezTo>
                <a:cubicBezTo>
                  <a:pt x="4518910" y="5943909"/>
                  <a:pt x="4527346" y="5935473"/>
                  <a:pt x="4518911" y="5935473"/>
                </a:cubicBezTo>
                <a:cubicBezTo>
                  <a:pt x="4485167" y="5994523"/>
                  <a:pt x="4434553" y="6036702"/>
                  <a:pt x="4417681" y="6078880"/>
                </a:cubicBezTo>
                <a:cubicBezTo>
                  <a:pt x="4417681" y="6078880"/>
                  <a:pt x="4426117" y="6062009"/>
                  <a:pt x="4409247" y="6078880"/>
                </a:cubicBezTo>
                <a:cubicBezTo>
                  <a:pt x="4400810" y="6121059"/>
                  <a:pt x="4350199" y="6146366"/>
                  <a:pt x="4316454" y="6180105"/>
                </a:cubicBezTo>
                <a:cubicBezTo>
                  <a:pt x="4291147" y="6230723"/>
                  <a:pt x="4248968" y="6272900"/>
                  <a:pt x="4206789" y="6306641"/>
                </a:cubicBezTo>
                <a:cubicBezTo>
                  <a:pt x="4185699" y="6323514"/>
                  <a:pt x="4164611" y="6340386"/>
                  <a:pt x="4142466" y="6360420"/>
                </a:cubicBezTo>
                <a:lnTo>
                  <a:pt x="4080254" y="6424489"/>
                </a:lnTo>
                <a:lnTo>
                  <a:pt x="4080254" y="6416307"/>
                </a:lnTo>
                <a:cubicBezTo>
                  <a:pt x="4071817" y="6416305"/>
                  <a:pt x="4071817" y="6416305"/>
                  <a:pt x="4071818" y="6424743"/>
                </a:cubicBezTo>
                <a:lnTo>
                  <a:pt x="4063381" y="6441614"/>
                </a:lnTo>
                <a:lnTo>
                  <a:pt x="4063381" y="6433176"/>
                </a:lnTo>
                <a:cubicBezTo>
                  <a:pt x="4046510" y="6441614"/>
                  <a:pt x="4029637" y="6458484"/>
                  <a:pt x="4012767" y="6483791"/>
                </a:cubicBezTo>
                <a:lnTo>
                  <a:pt x="4012768" y="6492227"/>
                </a:lnTo>
                <a:cubicBezTo>
                  <a:pt x="4012769" y="6500664"/>
                  <a:pt x="4004330" y="6500665"/>
                  <a:pt x="4004330" y="6509098"/>
                </a:cubicBezTo>
                <a:cubicBezTo>
                  <a:pt x="4004330" y="6500665"/>
                  <a:pt x="4012768" y="6492227"/>
                  <a:pt x="4004330" y="6492227"/>
                </a:cubicBezTo>
                <a:lnTo>
                  <a:pt x="3979024" y="6517534"/>
                </a:lnTo>
                <a:lnTo>
                  <a:pt x="3979025" y="6509096"/>
                </a:lnTo>
                <a:lnTo>
                  <a:pt x="3979024" y="6500664"/>
                </a:lnTo>
                <a:lnTo>
                  <a:pt x="3970588" y="6500664"/>
                </a:lnTo>
                <a:lnTo>
                  <a:pt x="3970588" y="6517534"/>
                </a:lnTo>
                <a:cubicBezTo>
                  <a:pt x="3970588" y="6520347"/>
                  <a:pt x="3970589" y="6523159"/>
                  <a:pt x="3970590" y="6525971"/>
                </a:cubicBezTo>
                <a:lnTo>
                  <a:pt x="3962153" y="6534407"/>
                </a:lnTo>
                <a:lnTo>
                  <a:pt x="3953718" y="6534407"/>
                </a:lnTo>
                <a:lnTo>
                  <a:pt x="3945280" y="6534407"/>
                </a:lnTo>
                <a:lnTo>
                  <a:pt x="3945281" y="6542841"/>
                </a:lnTo>
                <a:lnTo>
                  <a:pt x="3945280" y="6551277"/>
                </a:lnTo>
                <a:cubicBezTo>
                  <a:pt x="3936845" y="6559714"/>
                  <a:pt x="3928411" y="6568146"/>
                  <a:pt x="3919974" y="6568148"/>
                </a:cubicBezTo>
                <a:cubicBezTo>
                  <a:pt x="3919974" y="6565337"/>
                  <a:pt x="3919975" y="6562525"/>
                  <a:pt x="3919976" y="6559714"/>
                </a:cubicBezTo>
                <a:lnTo>
                  <a:pt x="3911538" y="6568148"/>
                </a:lnTo>
                <a:lnTo>
                  <a:pt x="3903102" y="6576584"/>
                </a:lnTo>
                <a:cubicBezTo>
                  <a:pt x="3903102" y="6576584"/>
                  <a:pt x="3894667" y="6585021"/>
                  <a:pt x="3894667" y="6593455"/>
                </a:cubicBezTo>
                <a:lnTo>
                  <a:pt x="3894667" y="6585021"/>
                </a:lnTo>
                <a:cubicBezTo>
                  <a:pt x="3886231" y="6585020"/>
                  <a:pt x="3877794" y="6593455"/>
                  <a:pt x="3860924" y="6601891"/>
                </a:cubicBezTo>
                <a:cubicBezTo>
                  <a:pt x="3869358" y="6585021"/>
                  <a:pt x="3852488" y="6601889"/>
                  <a:pt x="3860924" y="6585021"/>
                </a:cubicBezTo>
                <a:lnTo>
                  <a:pt x="3827181" y="6610327"/>
                </a:lnTo>
                <a:lnTo>
                  <a:pt x="3827182" y="6601891"/>
                </a:lnTo>
                <a:lnTo>
                  <a:pt x="3835618" y="6593455"/>
                </a:lnTo>
                <a:cubicBezTo>
                  <a:pt x="3835618" y="6593455"/>
                  <a:pt x="3844051" y="6593453"/>
                  <a:pt x="3835617" y="6585021"/>
                </a:cubicBezTo>
                <a:lnTo>
                  <a:pt x="3827181" y="6593455"/>
                </a:lnTo>
                <a:lnTo>
                  <a:pt x="3818745" y="6601891"/>
                </a:lnTo>
                <a:cubicBezTo>
                  <a:pt x="3818745" y="6610327"/>
                  <a:pt x="3810311" y="6610327"/>
                  <a:pt x="3810309" y="6618762"/>
                </a:cubicBezTo>
                <a:cubicBezTo>
                  <a:pt x="3810309" y="6618762"/>
                  <a:pt x="3818745" y="6627198"/>
                  <a:pt x="3827181" y="6618762"/>
                </a:cubicBezTo>
                <a:lnTo>
                  <a:pt x="3818745" y="6627198"/>
                </a:lnTo>
                <a:cubicBezTo>
                  <a:pt x="3793437" y="6660942"/>
                  <a:pt x="3785001" y="6652506"/>
                  <a:pt x="3776566" y="6677812"/>
                </a:cubicBezTo>
                <a:cubicBezTo>
                  <a:pt x="3793437" y="6660942"/>
                  <a:pt x="3801875" y="6669377"/>
                  <a:pt x="3810308" y="6669377"/>
                </a:cubicBezTo>
                <a:cubicBezTo>
                  <a:pt x="3801875" y="6677812"/>
                  <a:pt x="3785002" y="6686248"/>
                  <a:pt x="3776566" y="6694684"/>
                </a:cubicBezTo>
                <a:lnTo>
                  <a:pt x="3751259" y="6719991"/>
                </a:lnTo>
                <a:cubicBezTo>
                  <a:pt x="3742825" y="6719991"/>
                  <a:pt x="3734388" y="6728426"/>
                  <a:pt x="3734388" y="6728426"/>
                </a:cubicBezTo>
                <a:cubicBezTo>
                  <a:pt x="3725952" y="6728426"/>
                  <a:pt x="3734388" y="6719991"/>
                  <a:pt x="3734390" y="6711555"/>
                </a:cubicBezTo>
                <a:lnTo>
                  <a:pt x="3700645" y="6745297"/>
                </a:lnTo>
                <a:lnTo>
                  <a:pt x="3692211" y="6736862"/>
                </a:lnTo>
                <a:cubicBezTo>
                  <a:pt x="3692211" y="6736862"/>
                  <a:pt x="3692209" y="6728426"/>
                  <a:pt x="3700645" y="6728426"/>
                </a:cubicBezTo>
                <a:lnTo>
                  <a:pt x="3700645" y="6719990"/>
                </a:lnTo>
                <a:lnTo>
                  <a:pt x="3692209" y="6719991"/>
                </a:lnTo>
                <a:cubicBezTo>
                  <a:pt x="3683775" y="6719991"/>
                  <a:pt x="3683775" y="6728426"/>
                  <a:pt x="3683775" y="6728426"/>
                </a:cubicBezTo>
                <a:lnTo>
                  <a:pt x="3683775" y="6736862"/>
                </a:lnTo>
                <a:cubicBezTo>
                  <a:pt x="3683775" y="6736862"/>
                  <a:pt x="3675339" y="6736862"/>
                  <a:pt x="3675338" y="6745298"/>
                </a:cubicBezTo>
                <a:lnTo>
                  <a:pt x="3666902" y="6753735"/>
                </a:lnTo>
                <a:lnTo>
                  <a:pt x="3658466" y="6753734"/>
                </a:lnTo>
                <a:lnTo>
                  <a:pt x="3658466" y="6762169"/>
                </a:lnTo>
                <a:lnTo>
                  <a:pt x="3650032" y="6762169"/>
                </a:lnTo>
                <a:cubicBezTo>
                  <a:pt x="3650031" y="6759357"/>
                  <a:pt x="3650031" y="6756546"/>
                  <a:pt x="3650030" y="6753734"/>
                </a:cubicBezTo>
                <a:lnTo>
                  <a:pt x="3658466" y="6736862"/>
                </a:lnTo>
                <a:cubicBezTo>
                  <a:pt x="3666902" y="6728426"/>
                  <a:pt x="3675341" y="6728426"/>
                  <a:pt x="3675338" y="6719991"/>
                </a:cubicBezTo>
                <a:lnTo>
                  <a:pt x="3666902" y="6719989"/>
                </a:lnTo>
                <a:cubicBezTo>
                  <a:pt x="3658465" y="6719991"/>
                  <a:pt x="3658466" y="6728426"/>
                  <a:pt x="3658466" y="6728426"/>
                </a:cubicBezTo>
                <a:cubicBezTo>
                  <a:pt x="3641596" y="6736862"/>
                  <a:pt x="3641596" y="6745298"/>
                  <a:pt x="3633159" y="6753734"/>
                </a:cubicBezTo>
                <a:lnTo>
                  <a:pt x="3633159" y="6762169"/>
                </a:lnTo>
                <a:cubicBezTo>
                  <a:pt x="3624723" y="6779039"/>
                  <a:pt x="3616289" y="6779041"/>
                  <a:pt x="3616289" y="6787476"/>
                </a:cubicBezTo>
                <a:cubicBezTo>
                  <a:pt x="3599417" y="6800129"/>
                  <a:pt x="3580437" y="6812782"/>
                  <a:pt x="3561456" y="6826490"/>
                </a:cubicBezTo>
                <a:lnTo>
                  <a:pt x="3523349" y="6858000"/>
                </a:lnTo>
                <a:lnTo>
                  <a:pt x="0" y="6858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 xmlns:p14="http://schemas.microsoft.com/office/powerpoint/2010/main" val="381794891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Image Layout">
    <p:spTree>
      <p:nvGrpSpPr>
        <p:cNvPr id="1" name=""/>
        <p:cNvGrpSpPr/>
        <p:nvPr/>
      </p:nvGrpSpPr>
      <p:grpSpPr>
        <a:xfrm>
          <a:off x="0" y="0"/>
          <a:ext cx="0" cy="0"/>
          <a:chOff x="0" y="0"/>
          <a:chExt cx="0" cy="0"/>
        </a:xfrm>
      </p:grpSpPr>
      <p:sp>
        <p:nvSpPr>
          <p:cNvPr id="50" name="Picture Placeholder 20">
            <a:extLst>
              <a:ext uri="{FF2B5EF4-FFF2-40B4-BE49-F238E27FC236}">
                <a16:creationId xmlns="" xmlns:a16="http://schemas.microsoft.com/office/drawing/2014/main" id="{6FE311F5-A9A3-4147-874B-14B212E901EC}"/>
              </a:ext>
            </a:extLst>
          </p:cNvPr>
          <p:cNvSpPr>
            <a:spLocks noGrp="1"/>
          </p:cNvSpPr>
          <p:nvPr>
            <p:ph type="pic" idx="11" hasCustomPrompt="1"/>
          </p:nvPr>
        </p:nvSpPr>
        <p:spPr>
          <a:xfrm>
            <a:off x="6587381" y="3577044"/>
            <a:ext cx="3100540" cy="3100540"/>
          </a:xfrm>
          <a:custGeom>
            <a:avLst/>
            <a:gdLst>
              <a:gd name="connsiteX0" fmla="*/ 1550270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10 h 3100540"/>
              <a:gd name="connsiteX5" fmla="*/ 1422726 w 3100540"/>
              <a:gd name="connsiteY5" fmla="*/ 3047710 h 3100540"/>
              <a:gd name="connsiteX6" fmla="*/ 52831 w 3100540"/>
              <a:gd name="connsiteY6" fmla="*/ 1677815 h 3100540"/>
              <a:gd name="connsiteX7" fmla="*/ 52831 w 3100540"/>
              <a:gd name="connsiteY7" fmla="*/ 1422724 h 3100540"/>
              <a:gd name="connsiteX8" fmla="*/ 1422724 w 3100540"/>
              <a:gd name="connsiteY8" fmla="*/ 52831 h 3100540"/>
              <a:gd name="connsiteX9" fmla="*/ 1550270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0" y="0"/>
                </a:moveTo>
                <a:cubicBezTo>
                  <a:pt x="1596432" y="0"/>
                  <a:pt x="1642594" y="17610"/>
                  <a:pt x="1677815" y="52831"/>
                </a:cubicBezTo>
                <a:lnTo>
                  <a:pt x="3047709" y="1422726"/>
                </a:lnTo>
                <a:cubicBezTo>
                  <a:pt x="3118151" y="1493167"/>
                  <a:pt x="3118151" y="1607375"/>
                  <a:pt x="3047709" y="1677816"/>
                </a:cubicBezTo>
                <a:lnTo>
                  <a:pt x="1677816" y="3047710"/>
                </a:lnTo>
                <a:cubicBezTo>
                  <a:pt x="1607375" y="3118151"/>
                  <a:pt x="1493167" y="3118151"/>
                  <a:pt x="1422726" y="3047710"/>
                </a:cubicBezTo>
                <a:lnTo>
                  <a:pt x="52831" y="1677815"/>
                </a:lnTo>
                <a:cubicBezTo>
                  <a:pt x="-17610" y="1607373"/>
                  <a:pt x="-17610" y="1493166"/>
                  <a:pt x="52831" y="1422724"/>
                </a:cubicBezTo>
                <a:lnTo>
                  <a:pt x="1422724" y="52831"/>
                </a:lnTo>
                <a:cubicBezTo>
                  <a:pt x="1457945" y="17610"/>
                  <a:pt x="1504107"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1" name="Picture Placeholder 18">
            <a:extLst>
              <a:ext uri="{FF2B5EF4-FFF2-40B4-BE49-F238E27FC236}">
                <a16:creationId xmlns="" xmlns:a16="http://schemas.microsoft.com/office/drawing/2014/main" id="{11224CB0-F9E0-437C-86B4-895C27988953}"/>
              </a:ext>
            </a:extLst>
          </p:cNvPr>
          <p:cNvSpPr>
            <a:spLocks noGrp="1"/>
          </p:cNvSpPr>
          <p:nvPr>
            <p:ph type="pic" idx="12" hasCustomPrompt="1"/>
          </p:nvPr>
        </p:nvSpPr>
        <p:spPr>
          <a:xfrm>
            <a:off x="6587381" y="204021"/>
            <a:ext cx="3100540" cy="3100540"/>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2" name="Picture Placeholder 19">
            <a:extLst>
              <a:ext uri="{FF2B5EF4-FFF2-40B4-BE49-F238E27FC236}">
                <a16:creationId xmlns="" xmlns:a16="http://schemas.microsoft.com/office/drawing/2014/main" id="{90C4F28F-E0C5-4C6F-9778-5071266AA6DB}"/>
              </a:ext>
            </a:extLst>
          </p:cNvPr>
          <p:cNvSpPr>
            <a:spLocks noGrp="1"/>
          </p:cNvSpPr>
          <p:nvPr>
            <p:ph type="pic" idx="13" hasCustomPrompt="1"/>
          </p:nvPr>
        </p:nvSpPr>
        <p:spPr>
          <a:xfrm>
            <a:off x="8420748" y="1890533"/>
            <a:ext cx="3100541" cy="3100540"/>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 xmlns:p14="http://schemas.microsoft.com/office/powerpoint/2010/main" val="306803024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2_Images &amp; Contents">
    <p:spTree>
      <p:nvGrpSpPr>
        <p:cNvPr id="1" name=""/>
        <p:cNvGrpSpPr/>
        <p:nvPr/>
      </p:nvGrpSpPr>
      <p:grpSpPr>
        <a:xfrm>
          <a:off x="0" y="0"/>
          <a:ext cx="0" cy="0"/>
          <a:chOff x="0" y="0"/>
          <a:chExt cx="0" cy="0"/>
        </a:xfrm>
      </p:grpSpPr>
      <p:sp>
        <p:nvSpPr>
          <p:cNvPr id="8" name="그림 개체 틀 7">
            <a:extLst>
              <a:ext uri="{FF2B5EF4-FFF2-40B4-BE49-F238E27FC236}">
                <a16:creationId xmlns="" xmlns:a16="http://schemas.microsoft.com/office/drawing/2014/main" id="{3CD10489-647D-4424-92F3-2E31185A69B8}"/>
              </a:ext>
            </a:extLst>
          </p:cNvPr>
          <p:cNvSpPr>
            <a:spLocks noGrp="1"/>
          </p:cNvSpPr>
          <p:nvPr>
            <p:ph type="pic" sz="quarter" idx="10" hasCustomPrompt="1"/>
          </p:nvPr>
        </p:nvSpPr>
        <p:spPr>
          <a:xfrm>
            <a:off x="4227514" y="0"/>
            <a:ext cx="7964489" cy="6858000"/>
          </a:xfrm>
          <a:custGeom>
            <a:avLst/>
            <a:gdLst>
              <a:gd name="connsiteX0" fmla="*/ 7895557 w 7964489"/>
              <a:gd name="connsiteY0" fmla="*/ 1035541 h 6858000"/>
              <a:gd name="connsiteX1" fmla="*/ 6561027 w 7964489"/>
              <a:gd name="connsiteY1" fmla="*/ 6858000 h 6858000"/>
              <a:gd name="connsiteX2" fmla="*/ 3421268 w 7964489"/>
              <a:gd name="connsiteY2" fmla="*/ 6858000 h 6858000"/>
              <a:gd name="connsiteX3" fmla="*/ 4816845 w 7964489"/>
              <a:gd name="connsiteY3" fmla="*/ 380744 h 6858000"/>
              <a:gd name="connsiteX4" fmla="*/ 3224260 w 7964489"/>
              <a:gd name="connsiteY4" fmla="*/ 6858000 h 6858000"/>
              <a:gd name="connsiteX5" fmla="*/ 0 w 7964489"/>
              <a:gd name="connsiteY5" fmla="*/ 6858000 h 6858000"/>
              <a:gd name="connsiteX6" fmla="*/ 5167647 w 7964489"/>
              <a:gd name="connsiteY6" fmla="*/ 0 h 6858000"/>
              <a:gd name="connsiteX7" fmla="*/ 7964489 w 7964489"/>
              <a:gd name="connsiteY7" fmla="*/ 0 h 6858000"/>
              <a:gd name="connsiteX8" fmla="*/ 7964489 w 7964489"/>
              <a:gd name="connsiteY8" fmla="*/ 581734 h 6858000"/>
              <a:gd name="connsiteX9" fmla="*/ 3748483 w 7964489"/>
              <a:gd name="connsiteY9" fmla="*/ 59826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64489" h="6858000">
                <a:moveTo>
                  <a:pt x="7895557" y="1035541"/>
                </a:moveTo>
                <a:lnTo>
                  <a:pt x="6561027" y="6858000"/>
                </a:lnTo>
                <a:lnTo>
                  <a:pt x="3421268" y="6858000"/>
                </a:lnTo>
                <a:close/>
                <a:moveTo>
                  <a:pt x="4816845" y="380744"/>
                </a:moveTo>
                <a:lnTo>
                  <a:pt x="3224260" y="6858000"/>
                </a:lnTo>
                <a:lnTo>
                  <a:pt x="0" y="6858000"/>
                </a:lnTo>
                <a:close/>
                <a:moveTo>
                  <a:pt x="5167647" y="0"/>
                </a:moveTo>
                <a:lnTo>
                  <a:pt x="7964489" y="0"/>
                </a:lnTo>
                <a:lnTo>
                  <a:pt x="7964489" y="581734"/>
                </a:lnTo>
                <a:lnTo>
                  <a:pt x="3748483" y="5982679"/>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 xmlns:p14="http://schemas.microsoft.com/office/powerpoint/2010/main" val="326540184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Image slide layout">
    <p:spTree>
      <p:nvGrpSpPr>
        <p:cNvPr id="1" name=""/>
        <p:cNvGrpSpPr/>
        <p:nvPr/>
      </p:nvGrpSpPr>
      <p:grpSpPr>
        <a:xfrm>
          <a:off x="0" y="0"/>
          <a:ext cx="0" cy="0"/>
          <a:chOff x="0" y="0"/>
          <a:chExt cx="0" cy="0"/>
        </a:xfrm>
      </p:grpSpPr>
      <p:sp>
        <p:nvSpPr>
          <p:cNvPr id="10" name="Freeform: Shape 9">
            <a:extLst>
              <a:ext uri="{FF2B5EF4-FFF2-40B4-BE49-F238E27FC236}">
                <a16:creationId xmlns="" xmlns:a16="http://schemas.microsoft.com/office/drawing/2014/main" id="{9DB7B087-6558-478D-8377-F053A27BF210}"/>
              </a:ext>
            </a:extLst>
          </p:cNvPr>
          <p:cNvSpPr/>
          <p:nvPr userDrawn="1"/>
        </p:nvSpPr>
        <p:spPr>
          <a:xfrm>
            <a:off x="6790099" y="1774479"/>
            <a:ext cx="5401901" cy="3241141"/>
          </a:xfrm>
          <a:custGeom>
            <a:avLst/>
            <a:gdLst>
              <a:gd name="connsiteX0" fmla="*/ 615636 w 5401901"/>
              <a:gd name="connsiteY0" fmla="*/ 0 h 3241141"/>
              <a:gd name="connsiteX1" fmla="*/ 5401901 w 5401901"/>
              <a:gd name="connsiteY1" fmla="*/ 0 h 3241141"/>
              <a:gd name="connsiteX2" fmla="*/ 5401901 w 5401901"/>
              <a:gd name="connsiteY2" fmla="*/ 3241141 h 3241141"/>
              <a:gd name="connsiteX3" fmla="*/ 396196 w 5401901"/>
              <a:gd name="connsiteY3" fmla="*/ 3241141 h 3241141"/>
              <a:gd name="connsiteX4" fmla="*/ 0 w 5401901"/>
              <a:gd name="connsiteY4" fmla="*/ 2240674 h 3241141"/>
              <a:gd name="connsiteX5" fmla="*/ 0 w 5401901"/>
              <a:gd name="connsiteY5" fmla="*/ 1654521 h 3241141"/>
              <a:gd name="connsiteX6" fmla="*/ 615636 w 5401901"/>
              <a:gd name="connsiteY6" fmla="*/ 1654521 h 32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1901" h="3241141">
                <a:moveTo>
                  <a:pt x="615636" y="0"/>
                </a:moveTo>
                <a:lnTo>
                  <a:pt x="5401901" y="0"/>
                </a:lnTo>
                <a:lnTo>
                  <a:pt x="5401901" y="3241141"/>
                </a:lnTo>
                <a:lnTo>
                  <a:pt x="396196" y="3241141"/>
                </a:lnTo>
                <a:lnTo>
                  <a:pt x="0" y="2240674"/>
                </a:lnTo>
                <a:lnTo>
                  <a:pt x="0" y="1654521"/>
                </a:lnTo>
                <a:lnTo>
                  <a:pt x="615636" y="165452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 xmlns:a16="http://schemas.microsoft.com/office/drawing/2014/main" id="{0816F998-784E-4130-AE5E-977778DFB066}"/>
              </a:ext>
              <a:ext uri="{C183D7F6-B498-43B3-948B-1728B52AA6E4}">
                <adec:decorative xmlns="" xmlns:adec="http://schemas.microsoft.com/office/drawing/2017/decorative" val="0"/>
              </a:ext>
            </a:extLst>
          </p:cNvPr>
          <p:cNvSpPr>
            <a:spLocks noGrp="1"/>
          </p:cNvSpPr>
          <p:nvPr>
            <p:ph type="pic" idx="14" hasCustomPrompt="1"/>
          </p:nvPr>
        </p:nvSpPr>
        <p:spPr>
          <a:xfrm>
            <a:off x="5298264" y="220083"/>
            <a:ext cx="5002359" cy="6419920"/>
          </a:xfrm>
          <a:custGeom>
            <a:avLst/>
            <a:gdLst>
              <a:gd name="connsiteX0" fmla="*/ 4439695 w 5002359"/>
              <a:gd name="connsiteY0" fmla="*/ 5871150 h 6419920"/>
              <a:gd name="connsiteX1" fmla="*/ 4465119 w 5002359"/>
              <a:gd name="connsiteY1" fmla="*/ 5941840 h 6419920"/>
              <a:gd name="connsiteX2" fmla="*/ 4439695 w 5002359"/>
              <a:gd name="connsiteY2" fmla="*/ 5871150 h 6419920"/>
              <a:gd name="connsiteX3" fmla="*/ 4314438 w 5002359"/>
              <a:gd name="connsiteY3" fmla="*/ 5649780 h 6419920"/>
              <a:gd name="connsiteX4" fmla="*/ 4310097 w 5002359"/>
              <a:gd name="connsiteY4" fmla="*/ 5654122 h 6419920"/>
              <a:gd name="connsiteX5" fmla="*/ 4338621 w 5002359"/>
              <a:gd name="connsiteY5" fmla="*/ 5667762 h 6419920"/>
              <a:gd name="connsiteX6" fmla="*/ 4342961 w 5002359"/>
              <a:gd name="connsiteY6" fmla="*/ 5666522 h 6419920"/>
              <a:gd name="connsiteX7" fmla="*/ 4314438 w 5002359"/>
              <a:gd name="connsiteY7" fmla="*/ 5649780 h 6419920"/>
              <a:gd name="connsiteX8" fmla="*/ 1560127 w 5002359"/>
              <a:gd name="connsiteY8" fmla="*/ 344 h 6419920"/>
              <a:gd name="connsiteX9" fmla="*/ 1643131 w 5002359"/>
              <a:gd name="connsiteY9" fmla="*/ 13249 h 6419920"/>
              <a:gd name="connsiteX10" fmla="*/ 1806212 w 5002359"/>
              <a:gd name="connsiteY10" fmla="*/ 114943 h 6419920"/>
              <a:gd name="connsiteX11" fmla="*/ 1909766 w 5002359"/>
              <a:gd name="connsiteY11" fmla="*/ 414442 h 6419920"/>
              <a:gd name="connsiteX12" fmla="*/ 1902943 w 5002359"/>
              <a:gd name="connsiteY12" fmla="*/ 536597 h 6419920"/>
              <a:gd name="connsiteX13" fmla="*/ 1905425 w 5002359"/>
              <a:gd name="connsiteY13" fmla="*/ 578763 h 6419920"/>
              <a:gd name="connsiteX14" fmla="*/ 1936430 w 5002359"/>
              <a:gd name="connsiteY14" fmla="*/ 676736 h 6419920"/>
              <a:gd name="connsiteX15" fmla="*/ 1962471 w 5002359"/>
              <a:gd name="connsiteY15" fmla="*/ 684176 h 6419920"/>
              <a:gd name="connsiteX16" fmla="*/ 2043082 w 5002359"/>
              <a:gd name="connsiteY16" fmla="*/ 684176 h 6419920"/>
              <a:gd name="connsiteX17" fmla="*/ 2129274 w 5002359"/>
              <a:gd name="connsiteY17" fmla="*/ 674874 h 6419920"/>
              <a:gd name="connsiteX18" fmla="*/ 2235927 w 5002359"/>
              <a:gd name="connsiteY18" fmla="*/ 638911 h 6419920"/>
              <a:gd name="connsiteX19" fmla="*/ 2513723 w 5002359"/>
              <a:gd name="connsiteY19" fmla="*/ 599224 h 6419920"/>
              <a:gd name="connsiteX20" fmla="*/ 2624099 w 5002359"/>
              <a:gd name="connsiteY20" fmla="*/ 620307 h 6419920"/>
              <a:gd name="connsiteX21" fmla="*/ 2728273 w 5002359"/>
              <a:gd name="connsiteY21" fmla="*/ 626508 h 6419920"/>
              <a:gd name="connsiteX22" fmla="*/ 3065595 w 5002359"/>
              <a:gd name="connsiteY22" fmla="*/ 647591 h 6419920"/>
              <a:gd name="connsiteX23" fmla="*/ 3331610 w 5002359"/>
              <a:gd name="connsiteY23" fmla="*/ 669294 h 6419920"/>
              <a:gd name="connsiteX24" fmla="*/ 3564141 w 5002359"/>
              <a:gd name="connsiteY24" fmla="*/ 712080 h 6419920"/>
              <a:gd name="connsiteX25" fmla="*/ 3748304 w 5002359"/>
              <a:gd name="connsiteY25" fmla="*/ 776568 h 6419920"/>
              <a:gd name="connsiteX26" fmla="*/ 3973395 w 5002359"/>
              <a:gd name="connsiteY26" fmla="*/ 859659 h 6419920"/>
              <a:gd name="connsiteX27" fmla="*/ 4119112 w 5002359"/>
              <a:gd name="connsiteY27" fmla="*/ 919806 h 6419920"/>
              <a:gd name="connsiteX28" fmla="*/ 4197241 w 5002359"/>
              <a:gd name="connsiteY28" fmla="*/ 932827 h 6419920"/>
              <a:gd name="connsiteX29" fmla="*/ 4277233 w 5002359"/>
              <a:gd name="connsiteY29" fmla="*/ 964452 h 6419920"/>
              <a:gd name="connsiteX30" fmla="*/ 4321259 w 5002359"/>
              <a:gd name="connsiteY30" fmla="*/ 986774 h 6419920"/>
              <a:gd name="connsiteX31" fmla="*/ 4517824 w 5002359"/>
              <a:gd name="connsiteY31" fmla="*/ 1087229 h 6419920"/>
              <a:gd name="connsiteX32" fmla="*/ 4639359 w 5002359"/>
              <a:gd name="connsiteY32" fmla="*/ 1177140 h 6419920"/>
              <a:gd name="connsiteX33" fmla="*/ 4684627 w 5002359"/>
              <a:gd name="connsiteY33" fmla="*/ 1258370 h 6419920"/>
              <a:gd name="connsiteX34" fmla="*/ 4646802 w 5002359"/>
              <a:gd name="connsiteY34" fmla="*/ 1278214 h 6419920"/>
              <a:gd name="connsiteX35" fmla="*/ 4592235 w 5002359"/>
              <a:gd name="connsiteY35" fmla="*/ 1243488 h 6419920"/>
              <a:gd name="connsiteX36" fmla="*/ 4660443 w 5002359"/>
              <a:gd name="connsiteY36" fmla="*/ 1309836 h 6419920"/>
              <a:gd name="connsiteX37" fmla="*/ 4687726 w 5002359"/>
              <a:gd name="connsiteY37" fmla="*/ 1369364 h 6419920"/>
              <a:gd name="connsiteX38" fmla="*/ 4643701 w 5002359"/>
              <a:gd name="connsiteY38" fmla="*/ 1399749 h 6419920"/>
              <a:gd name="connsiteX39" fmla="*/ 4611456 w 5002359"/>
              <a:gd name="connsiteY39" fmla="*/ 1380525 h 6419920"/>
              <a:gd name="connsiteX40" fmla="*/ 4483720 w 5002359"/>
              <a:gd name="connsiteY40" fmla="*/ 1275112 h 6419920"/>
              <a:gd name="connsiteX41" fmla="*/ 4589753 w 5002359"/>
              <a:gd name="connsiteY41" fmla="*/ 1435093 h 6419920"/>
              <a:gd name="connsiteX42" fmla="*/ 4581073 w 5002359"/>
              <a:gd name="connsiteY42" fmla="*/ 1468579 h 6419920"/>
              <a:gd name="connsiteX43" fmla="*/ 4547589 w 5002359"/>
              <a:gd name="connsiteY43" fmla="*/ 1475399 h 6419920"/>
              <a:gd name="connsiteX44" fmla="*/ 4516585 w 5002359"/>
              <a:gd name="connsiteY44" fmla="*/ 1446876 h 6419920"/>
              <a:gd name="connsiteX45" fmla="*/ 4444655 w 5002359"/>
              <a:gd name="connsiteY45" fmla="*/ 1366885 h 6419920"/>
              <a:gd name="connsiteX46" fmla="*/ 4401869 w 5002359"/>
              <a:gd name="connsiteY46" fmla="*/ 1343322 h 6419920"/>
              <a:gd name="connsiteX47" fmla="*/ 4464499 w 5002359"/>
              <a:gd name="connsiteY47" fmla="*/ 1455556 h 6419920"/>
              <a:gd name="connsiteX48" fmla="*/ 4406211 w 5002359"/>
              <a:gd name="connsiteY48" fmla="*/ 1485321 h 6419920"/>
              <a:gd name="connsiteX49" fmla="*/ 4371485 w 5002359"/>
              <a:gd name="connsiteY49" fmla="*/ 1453077 h 6419920"/>
              <a:gd name="connsiteX50" fmla="*/ 4302037 w 5002359"/>
              <a:gd name="connsiteY50" fmla="*/ 1396648 h 6419920"/>
              <a:gd name="connsiteX51" fmla="*/ 4177401 w 5002359"/>
              <a:gd name="connsiteY51" fmla="*/ 1248449 h 6419920"/>
              <a:gd name="connsiteX52" fmla="*/ 4135854 w 5002359"/>
              <a:gd name="connsiteY52" fmla="*/ 1201324 h 6419920"/>
              <a:gd name="connsiteX53" fmla="*/ 3724741 w 5002359"/>
              <a:gd name="connsiteY53" fmla="*/ 1093429 h 6419920"/>
              <a:gd name="connsiteX54" fmla="*/ 3455627 w 5002359"/>
              <a:gd name="connsiteY54" fmla="*/ 1030800 h 6419920"/>
              <a:gd name="connsiteX55" fmla="*/ 3239218 w 5002359"/>
              <a:gd name="connsiteY55" fmla="*/ 985535 h 6419920"/>
              <a:gd name="connsiteX56" fmla="*/ 3200153 w 5002359"/>
              <a:gd name="connsiteY56" fmla="*/ 992355 h 6419920"/>
              <a:gd name="connsiteX57" fmla="*/ 2955221 w 5002359"/>
              <a:gd name="connsiteY57" fmla="*/ 1057464 h 6419920"/>
              <a:gd name="connsiteX58" fmla="*/ 2688586 w 5002359"/>
              <a:gd name="connsiteY58" fmla="*/ 1099630 h 6419920"/>
              <a:gd name="connsiteX59" fmla="*/ 2673086 w 5002359"/>
              <a:gd name="connsiteY59" fmla="*/ 1117612 h 6419920"/>
              <a:gd name="connsiteX60" fmla="*/ 2671224 w 5002359"/>
              <a:gd name="connsiteY60" fmla="*/ 1728391 h 6419920"/>
              <a:gd name="connsiteX61" fmla="*/ 2824384 w 5002359"/>
              <a:gd name="connsiteY61" fmla="*/ 2381337 h 6419920"/>
              <a:gd name="connsiteX62" fmla="*/ 2965143 w 5002359"/>
              <a:gd name="connsiteY62" fmla="*/ 2612006 h 6419920"/>
              <a:gd name="connsiteX63" fmla="*/ 3104040 w 5002359"/>
              <a:gd name="connsiteY63" fmla="*/ 2819733 h 6419920"/>
              <a:gd name="connsiteX64" fmla="*/ 3162328 w 5002359"/>
              <a:gd name="connsiteY64" fmla="*/ 3085129 h 6419920"/>
              <a:gd name="connsiteX65" fmla="*/ 3112102 w 5002359"/>
              <a:gd name="connsiteY65" fmla="*/ 3408810 h 6419920"/>
              <a:gd name="connsiteX66" fmla="*/ 3120162 w 5002359"/>
              <a:gd name="connsiteY66" fmla="*/ 3458416 h 6419920"/>
              <a:gd name="connsiteX67" fmla="*/ 3568480 w 5002359"/>
              <a:gd name="connsiteY67" fmla="*/ 4293045 h 6419920"/>
              <a:gd name="connsiteX68" fmla="*/ 3636690 w 5002359"/>
              <a:gd name="connsiteY68" fmla="*/ 4364974 h 6419920"/>
              <a:gd name="connsiteX69" fmla="*/ 3994475 w 5002359"/>
              <a:gd name="connsiteY69" fmla="*/ 4650831 h 6419920"/>
              <a:gd name="connsiteX70" fmla="*/ 4212744 w 5002359"/>
              <a:gd name="connsiteY70" fmla="*/ 4937929 h 6419920"/>
              <a:gd name="connsiteX71" fmla="*/ 4354743 w 5002359"/>
              <a:gd name="connsiteY71" fmla="*/ 5105971 h 6419920"/>
              <a:gd name="connsiteX72" fmla="*/ 4540147 w 5002359"/>
              <a:gd name="connsiteY72" fmla="*/ 5288274 h 6419920"/>
              <a:gd name="connsiteX73" fmla="*/ 4590375 w 5002359"/>
              <a:gd name="connsiteY73" fmla="*/ 5314938 h 6419920"/>
              <a:gd name="connsiteX74" fmla="*/ 4765857 w 5002359"/>
              <a:gd name="connsiteY74" fmla="*/ 5326719 h 6419920"/>
              <a:gd name="connsiteX75" fmla="*/ 4997147 w 5002359"/>
              <a:gd name="connsiteY75" fmla="*/ 5415390 h 6419920"/>
              <a:gd name="connsiteX76" fmla="*/ 4941341 w 5002359"/>
              <a:gd name="connsiteY76" fmla="*/ 5657221 h 6419920"/>
              <a:gd name="connsiteX77" fmla="*/ 4865071 w 5002359"/>
              <a:gd name="connsiteY77" fmla="*/ 5959821 h 6419920"/>
              <a:gd name="connsiteX78" fmla="*/ 4799961 w 5002359"/>
              <a:gd name="connsiteY78" fmla="*/ 6151426 h 6419920"/>
              <a:gd name="connsiteX79" fmla="*/ 4725551 w 5002359"/>
              <a:gd name="connsiteY79" fmla="*/ 6298385 h 6419920"/>
              <a:gd name="connsiteX80" fmla="*/ 4615177 w 5002359"/>
              <a:gd name="connsiteY80" fmla="*/ 6406280 h 6419920"/>
              <a:gd name="connsiteX81" fmla="*/ 4577972 w 5002359"/>
              <a:gd name="connsiteY81" fmla="*/ 6419920 h 6419920"/>
              <a:gd name="connsiteX82" fmla="*/ 4520925 w 5002359"/>
              <a:gd name="connsiteY82" fmla="*/ 6419920 h 6419920"/>
              <a:gd name="connsiteX83" fmla="*/ 4482481 w 5002359"/>
              <a:gd name="connsiteY83" fmla="*/ 6324429 h 6419920"/>
              <a:gd name="connsiteX84" fmla="*/ 4506043 w 5002359"/>
              <a:gd name="connsiteY84" fmla="*/ 6245678 h 6419920"/>
              <a:gd name="connsiteX85" fmla="*/ 4535186 w 5002359"/>
              <a:gd name="connsiteY85" fmla="*/ 6127241 h 6419920"/>
              <a:gd name="connsiteX86" fmla="*/ 4514105 w 5002359"/>
              <a:gd name="connsiteY86" fmla="*/ 6037951 h 6419920"/>
              <a:gd name="connsiteX87" fmla="*/ 4499223 w 5002359"/>
              <a:gd name="connsiteY87" fmla="*/ 5974704 h 6419920"/>
              <a:gd name="connsiteX88" fmla="*/ 4486199 w 5002359"/>
              <a:gd name="connsiteY88" fmla="*/ 5977183 h 6419920"/>
              <a:gd name="connsiteX89" fmla="*/ 4419231 w 5002359"/>
              <a:gd name="connsiteY89" fmla="*/ 5956100 h 6419920"/>
              <a:gd name="connsiteX90" fmla="*/ 4395049 w 5002359"/>
              <a:gd name="connsiteY90" fmla="*/ 5849447 h 6419920"/>
              <a:gd name="connsiteX91" fmla="*/ 4348542 w 5002359"/>
              <a:gd name="connsiteY91" fmla="*/ 5760154 h 6419920"/>
              <a:gd name="connsiteX92" fmla="*/ 4338001 w 5002359"/>
              <a:gd name="connsiteY92" fmla="*/ 5746514 h 6419920"/>
              <a:gd name="connsiteX93" fmla="*/ 4293975 w 5002359"/>
              <a:gd name="connsiteY93" fmla="*/ 5696288 h 6419920"/>
              <a:gd name="connsiteX94" fmla="*/ 4270413 w 5002359"/>
              <a:gd name="connsiteY94" fmla="*/ 5638619 h 6419920"/>
              <a:gd name="connsiteX95" fmla="*/ 4333039 w 5002359"/>
              <a:gd name="connsiteY95" fmla="*/ 5610716 h 6419920"/>
              <a:gd name="connsiteX96" fmla="*/ 4337381 w 5002359"/>
              <a:gd name="connsiteY96" fmla="*/ 5608856 h 6419920"/>
              <a:gd name="connsiteX97" fmla="*/ 4324979 w 5002359"/>
              <a:gd name="connsiteY97" fmla="*/ 5587773 h 6419920"/>
              <a:gd name="connsiteX98" fmla="*/ 3996957 w 5002359"/>
              <a:gd name="connsiteY98" fmla="*/ 5248589 h 6419920"/>
              <a:gd name="connsiteX99" fmla="*/ 3389899 w 5002359"/>
              <a:gd name="connsiteY99" fmla="*/ 4748803 h 6419920"/>
              <a:gd name="connsiteX100" fmla="*/ 3283863 w 5002359"/>
              <a:gd name="connsiteY100" fmla="*/ 4689275 h 6419920"/>
              <a:gd name="connsiteX101" fmla="*/ 3099701 w 5002359"/>
              <a:gd name="connsiteY101" fmla="*/ 4536116 h 6419920"/>
              <a:gd name="connsiteX102" fmla="*/ 2993046 w 5002359"/>
              <a:gd name="connsiteY102" fmla="*/ 4363735 h 6419920"/>
              <a:gd name="connsiteX103" fmla="*/ 2795861 w 5002359"/>
              <a:gd name="connsiteY103" fmla="*/ 4127482 h 6419920"/>
              <a:gd name="connsiteX104" fmla="*/ 2441174 w 5002359"/>
              <a:gd name="connsiteY104" fmla="*/ 3692807 h 6419920"/>
              <a:gd name="connsiteX105" fmla="*/ 2353123 w 5002359"/>
              <a:gd name="connsiteY105" fmla="*/ 3552048 h 6419920"/>
              <a:gd name="connsiteX106" fmla="*/ 2325840 w 5002359"/>
              <a:gd name="connsiteY106" fmla="*/ 3539027 h 6419920"/>
              <a:gd name="connsiteX107" fmla="*/ 1859540 w 5002359"/>
              <a:gd name="connsiteY107" fmla="*/ 3579332 h 6419920"/>
              <a:gd name="connsiteX108" fmla="*/ 1493070 w 5002359"/>
              <a:gd name="connsiteY108" fmla="*/ 3538405 h 6419920"/>
              <a:gd name="connsiteX109" fmla="*/ 1511054 w 5002359"/>
              <a:gd name="connsiteY109" fmla="*/ 3561970 h 6419920"/>
              <a:gd name="connsiteX110" fmla="*/ 1664834 w 5002359"/>
              <a:gd name="connsiteY110" fmla="*/ 3805660 h 6419920"/>
              <a:gd name="connsiteX111" fmla="*/ 1703898 w 5002359"/>
              <a:gd name="connsiteY111" fmla="*/ 3932778 h 6419920"/>
              <a:gd name="connsiteX112" fmla="*/ 1783270 w 5002359"/>
              <a:gd name="connsiteY112" fmla="*/ 4156008 h 6419920"/>
              <a:gd name="connsiteX113" fmla="*/ 1927748 w 5002359"/>
              <a:gd name="connsiteY113" fmla="*/ 4418922 h 6419920"/>
              <a:gd name="connsiteX114" fmla="*/ 2016419 w 5002359"/>
              <a:gd name="connsiteY114" fmla="*/ 4571461 h 6419920"/>
              <a:gd name="connsiteX115" fmla="*/ 2088970 w 5002359"/>
              <a:gd name="connsiteY115" fmla="*/ 4674393 h 6419920"/>
              <a:gd name="connsiteX116" fmla="*/ 2167099 w 5002359"/>
              <a:gd name="connsiteY116" fmla="*/ 4751285 h 6419920"/>
              <a:gd name="connsiteX117" fmla="*/ 2235307 w 5002359"/>
              <a:gd name="connsiteY117" fmla="*/ 4844917 h 6419920"/>
              <a:gd name="connsiteX118" fmla="*/ 2319019 w 5002359"/>
              <a:gd name="connsiteY118" fmla="*/ 4966452 h 6419920"/>
              <a:gd name="connsiteX119" fmla="*/ 2322738 w 5002359"/>
              <a:gd name="connsiteY119" fmla="*/ 5011097 h 6419920"/>
              <a:gd name="connsiteX120" fmla="*/ 2283054 w 5002359"/>
              <a:gd name="connsiteY120" fmla="*/ 5051404 h 6419920"/>
              <a:gd name="connsiteX121" fmla="*/ 2164618 w 5002359"/>
              <a:gd name="connsiteY121" fmla="*/ 5115271 h 6419920"/>
              <a:gd name="connsiteX122" fmla="*/ 1816134 w 5002359"/>
              <a:gd name="connsiteY122" fmla="*/ 5239907 h 6419920"/>
              <a:gd name="connsiteX123" fmla="*/ 1667933 w 5002359"/>
              <a:gd name="connsiteY123" fmla="*/ 5291995 h 6419920"/>
              <a:gd name="connsiteX124" fmla="*/ 1323788 w 5002359"/>
              <a:gd name="connsiteY124" fmla="*/ 5323617 h 6419920"/>
              <a:gd name="connsiteX125" fmla="*/ 1253101 w 5002359"/>
              <a:gd name="connsiteY125" fmla="*/ 5264092 h 6419920"/>
              <a:gd name="connsiteX126" fmla="*/ 1297746 w 5002359"/>
              <a:gd name="connsiteY126" fmla="*/ 5178520 h 6419920"/>
              <a:gd name="connsiteX127" fmla="*/ 1491211 w 5002359"/>
              <a:gd name="connsiteY127" fmla="*/ 5092948 h 6419920"/>
              <a:gd name="connsiteX128" fmla="*/ 1571822 w 5002359"/>
              <a:gd name="connsiteY128" fmla="*/ 4970793 h 6419920"/>
              <a:gd name="connsiteX129" fmla="*/ 1590423 w 5002359"/>
              <a:gd name="connsiteY129" fmla="*/ 4922426 h 6419920"/>
              <a:gd name="connsiteX130" fmla="*/ 1621428 w 5002359"/>
              <a:gd name="connsiteY130" fmla="*/ 4870958 h 6419920"/>
              <a:gd name="connsiteX131" fmla="*/ 1435404 w 5002359"/>
              <a:gd name="connsiteY131" fmla="*/ 4817013 h 6419920"/>
              <a:gd name="connsiteX132" fmla="*/ 1419282 w 5002359"/>
              <a:gd name="connsiteY132" fmla="*/ 4794069 h 6419920"/>
              <a:gd name="connsiteX133" fmla="*/ 1442844 w 5002359"/>
              <a:gd name="connsiteY133" fmla="*/ 4786629 h 6419920"/>
              <a:gd name="connsiteX134" fmla="*/ 1577402 w 5002359"/>
              <a:gd name="connsiteY134" fmla="*/ 4823214 h 6419920"/>
              <a:gd name="connsiteX135" fmla="*/ 1649951 w 5002359"/>
              <a:gd name="connsiteY135" fmla="*/ 4808951 h 6419920"/>
              <a:gd name="connsiteX136" fmla="*/ 1661732 w 5002359"/>
              <a:gd name="connsiteY136" fmla="*/ 4744462 h 6419920"/>
              <a:gd name="connsiteX137" fmla="*/ 1603446 w 5002359"/>
              <a:gd name="connsiteY137" fmla="*/ 4645250 h 6419920"/>
              <a:gd name="connsiteX138" fmla="*/ 1582363 w 5002359"/>
              <a:gd name="connsiteY138" fmla="*/ 4627888 h 6419920"/>
              <a:gd name="connsiteX139" fmla="*/ 1563759 w 5002359"/>
              <a:gd name="connsiteY139" fmla="*/ 4608045 h 6419920"/>
              <a:gd name="connsiteX140" fmla="*/ 1565001 w 5002359"/>
              <a:gd name="connsiteY140" fmla="*/ 4585102 h 6419920"/>
              <a:gd name="connsiteX141" fmla="*/ 1587944 w 5002359"/>
              <a:gd name="connsiteY141" fmla="*/ 4586964 h 6419920"/>
              <a:gd name="connsiteX142" fmla="*/ 1685297 w 5002359"/>
              <a:gd name="connsiteY142" fmla="*/ 4691757 h 6419920"/>
              <a:gd name="connsiteX143" fmla="*/ 1692737 w 5002359"/>
              <a:gd name="connsiteY143" fmla="*/ 4697958 h 6419920"/>
              <a:gd name="connsiteX144" fmla="*/ 1693977 w 5002359"/>
              <a:gd name="connsiteY144" fmla="*/ 4691757 h 6419920"/>
              <a:gd name="connsiteX145" fmla="*/ 1597246 w 5002359"/>
              <a:gd name="connsiteY145" fmla="*/ 4482788 h 6419920"/>
              <a:gd name="connsiteX146" fmla="*/ 1548259 w 5002359"/>
              <a:gd name="connsiteY146" fmla="*/ 4413341 h 6419920"/>
              <a:gd name="connsiteX147" fmla="*/ 1006927 w 5002359"/>
              <a:gd name="connsiteY147" fmla="*/ 3671104 h 6419920"/>
              <a:gd name="connsiteX148" fmla="*/ 908956 w 5002359"/>
              <a:gd name="connsiteY148" fmla="*/ 3445393 h 6419920"/>
              <a:gd name="connsiteX149" fmla="*/ 1008169 w 5002359"/>
              <a:gd name="connsiteY149" fmla="*/ 3169459 h 6419920"/>
              <a:gd name="connsiteX150" fmla="*/ 1264262 w 5002359"/>
              <a:gd name="connsiteY150" fmla="*/ 3023119 h 6419920"/>
              <a:gd name="connsiteX151" fmla="*/ 1523455 w 5002359"/>
              <a:gd name="connsiteY151" fmla="*/ 2917086 h 6419920"/>
              <a:gd name="connsiteX152" fmla="*/ 1783890 w 5002359"/>
              <a:gd name="connsiteY152" fmla="*/ 2822213 h 6419920"/>
              <a:gd name="connsiteX153" fmla="*/ 1989755 w 5002359"/>
              <a:gd name="connsiteY153" fmla="*/ 2770747 h 6419920"/>
              <a:gd name="connsiteX154" fmla="*/ 2018280 w 5002359"/>
              <a:gd name="connsiteY154" fmla="*/ 2731062 h 6419920"/>
              <a:gd name="connsiteX155" fmla="*/ 1984794 w 5002359"/>
              <a:gd name="connsiteY155" fmla="*/ 2527674 h 6419920"/>
              <a:gd name="connsiteX156" fmla="*/ 1961852 w 5002359"/>
              <a:gd name="connsiteY156" fmla="*/ 2477448 h 6419920"/>
              <a:gd name="connsiteX157" fmla="*/ 1801252 w 5002359"/>
              <a:gd name="connsiteY157" fmla="*/ 2171749 h 6419920"/>
              <a:gd name="connsiteX158" fmla="*/ 1685297 w 5002359"/>
              <a:gd name="connsiteY158" fmla="*/ 1961542 h 6419920"/>
              <a:gd name="connsiteX159" fmla="*/ 1649331 w 5002359"/>
              <a:gd name="connsiteY159" fmla="*/ 1904494 h 6419920"/>
              <a:gd name="connsiteX160" fmla="*/ 1633829 w 5002359"/>
              <a:gd name="connsiteY160" fmla="*/ 1902014 h 6419920"/>
              <a:gd name="connsiteX161" fmla="*/ 1459586 w 5002359"/>
              <a:gd name="connsiteY161" fmla="*/ 2091140 h 6419920"/>
              <a:gd name="connsiteX162" fmla="*/ 1281624 w 5002359"/>
              <a:gd name="connsiteY162" fmla="*/ 2270961 h 6419920"/>
              <a:gd name="connsiteX163" fmla="*/ 1151407 w 5002359"/>
              <a:gd name="connsiteY163" fmla="*/ 2391256 h 6419920"/>
              <a:gd name="connsiteX164" fmla="*/ 1137764 w 5002359"/>
              <a:gd name="connsiteY164" fmla="*/ 2401798 h 6419920"/>
              <a:gd name="connsiteX165" fmla="*/ 997008 w 5002359"/>
              <a:gd name="connsiteY165" fmla="*/ 2398699 h 6419920"/>
              <a:gd name="connsiteX166" fmla="*/ 815944 w 5002359"/>
              <a:gd name="connsiteY166" fmla="*/ 2252979 h 6419920"/>
              <a:gd name="connsiteX167" fmla="*/ 478620 w 5002359"/>
              <a:gd name="connsiteY167" fmla="*/ 1861088 h 6419920"/>
              <a:gd name="connsiteX168" fmla="*/ 298796 w 5002359"/>
              <a:gd name="connsiteY168" fmla="*/ 1644061 h 6419920"/>
              <a:gd name="connsiteX169" fmla="*/ 251049 w 5002359"/>
              <a:gd name="connsiteY169" fmla="*/ 1586393 h 6419920"/>
              <a:gd name="connsiteX170" fmla="*/ 168579 w 5002359"/>
              <a:gd name="connsiteY170" fmla="*/ 1476639 h 6419920"/>
              <a:gd name="connsiteX171" fmla="*/ 10458 w 5002359"/>
              <a:gd name="connsiteY171" fmla="*/ 1329060 h 6419920"/>
              <a:gd name="connsiteX172" fmla="*/ 9219 w 5002359"/>
              <a:gd name="connsiteY172" fmla="*/ 1283175 h 6419920"/>
              <a:gd name="connsiteX173" fmla="*/ 58825 w 5002359"/>
              <a:gd name="connsiteY173" fmla="*/ 1287513 h 6419920"/>
              <a:gd name="connsiteX174" fmla="*/ 148736 w 5002359"/>
              <a:gd name="connsiteY174" fmla="*/ 1363163 h 6419920"/>
              <a:gd name="connsiteX175" fmla="*/ 178501 w 5002359"/>
              <a:gd name="connsiteY175" fmla="*/ 1366265 h 6419920"/>
              <a:gd name="connsiteX176" fmla="*/ 178501 w 5002359"/>
              <a:gd name="connsiteY176" fmla="*/ 1335880 h 6419920"/>
              <a:gd name="connsiteX177" fmla="*/ 117113 w 5002359"/>
              <a:gd name="connsiteY177" fmla="*/ 1232946 h 6419920"/>
              <a:gd name="connsiteX178" fmla="*/ 74327 w 5002359"/>
              <a:gd name="connsiteY178" fmla="*/ 1138075 h 6419920"/>
              <a:gd name="connsiteX179" fmla="*/ 89208 w 5002359"/>
              <a:gd name="connsiteY179" fmla="*/ 1087849 h 6419920"/>
              <a:gd name="connsiteX180" fmla="*/ 135095 w 5002359"/>
              <a:gd name="connsiteY180" fmla="*/ 1112651 h 6419920"/>
              <a:gd name="connsiteX181" fmla="*/ 190282 w 5002359"/>
              <a:gd name="connsiteY181" fmla="*/ 1205043 h 6419920"/>
              <a:gd name="connsiteX182" fmla="*/ 144397 w 5002359"/>
              <a:gd name="connsiteY182" fmla="*/ 1113271 h 6419920"/>
              <a:gd name="connsiteX183" fmla="*/ 126413 w 5002359"/>
              <a:gd name="connsiteY183" fmla="*/ 1069245 h 6419920"/>
              <a:gd name="connsiteX184" fmla="*/ 136954 w 5002359"/>
              <a:gd name="connsiteY184" fmla="*/ 1026461 h 6419920"/>
              <a:gd name="connsiteX185" fmla="*/ 188422 w 5002359"/>
              <a:gd name="connsiteY185" fmla="*/ 1030800 h 6419920"/>
              <a:gd name="connsiteX186" fmla="*/ 265312 w 5002359"/>
              <a:gd name="connsiteY186" fmla="*/ 1162257 h 6419920"/>
              <a:gd name="connsiteX187" fmla="*/ 221906 w 5002359"/>
              <a:gd name="connsiteY187" fmla="*/ 1057464 h 6419920"/>
              <a:gd name="connsiteX188" fmla="*/ 247328 w 5002359"/>
              <a:gd name="connsiteY188" fmla="*/ 1012818 h 6419920"/>
              <a:gd name="connsiteX189" fmla="*/ 306856 w 5002359"/>
              <a:gd name="connsiteY189" fmla="*/ 1056224 h 6419920"/>
              <a:gd name="connsiteX190" fmla="*/ 388707 w 5002359"/>
              <a:gd name="connsiteY190" fmla="*/ 1193262 h 6419920"/>
              <a:gd name="connsiteX191" fmla="*/ 471800 w 5002359"/>
              <a:gd name="connsiteY191" fmla="*/ 1312938 h 6419920"/>
              <a:gd name="connsiteX192" fmla="*/ 479240 w 5002359"/>
              <a:gd name="connsiteY192" fmla="*/ 1276972 h 6419920"/>
              <a:gd name="connsiteX193" fmla="*/ 584033 w 5002359"/>
              <a:gd name="connsiteY193" fmla="*/ 1197603 h 6419920"/>
              <a:gd name="connsiteX194" fmla="*/ 620618 w 5002359"/>
              <a:gd name="connsiteY194" fmla="*/ 1219306 h 6419920"/>
              <a:gd name="connsiteX195" fmla="*/ 610077 w 5002359"/>
              <a:gd name="connsiteY195" fmla="*/ 1252790 h 6419920"/>
              <a:gd name="connsiteX196" fmla="*/ 579072 w 5002359"/>
              <a:gd name="connsiteY196" fmla="*/ 1338981 h 6419920"/>
              <a:gd name="connsiteX197" fmla="*/ 556749 w 5002359"/>
              <a:gd name="connsiteY197" fmla="*/ 1521904 h 6419920"/>
              <a:gd name="connsiteX198" fmla="*/ 571012 w 5002359"/>
              <a:gd name="connsiteY198" fmla="*/ 1579573 h 6419920"/>
              <a:gd name="connsiteX199" fmla="*/ 766336 w 5002359"/>
              <a:gd name="connsiteY199" fmla="*/ 1784198 h 6419920"/>
              <a:gd name="connsiteX200" fmla="*/ 842606 w 5002359"/>
              <a:gd name="connsiteY200" fmla="*/ 1830705 h 6419920"/>
              <a:gd name="connsiteX201" fmla="*/ 1052814 w 5002359"/>
              <a:gd name="connsiteY201" fmla="*/ 1910696 h 6419920"/>
              <a:gd name="connsiteX202" fmla="*/ 1100561 w 5002359"/>
              <a:gd name="connsiteY202" fmla="*/ 1893952 h 6419920"/>
              <a:gd name="connsiteX203" fmla="*/ 1173730 w 5002359"/>
              <a:gd name="connsiteY203" fmla="*/ 1765597 h 6419920"/>
              <a:gd name="connsiteX204" fmla="*/ 1180550 w 5002359"/>
              <a:gd name="connsiteY204" fmla="*/ 1734592 h 6419920"/>
              <a:gd name="connsiteX205" fmla="*/ 1196672 w 5002359"/>
              <a:gd name="connsiteY205" fmla="*/ 1684986 h 6419920"/>
              <a:gd name="connsiteX206" fmla="*/ 1277283 w 5002359"/>
              <a:gd name="connsiteY206" fmla="*/ 1531826 h 6419920"/>
              <a:gd name="connsiteX207" fmla="*/ 1563140 w 5002359"/>
              <a:gd name="connsiteY207" fmla="*/ 1155437 h 6419920"/>
              <a:gd name="connsiteX208" fmla="*/ 1602827 w 5002359"/>
              <a:gd name="connsiteY208" fmla="*/ 1130015 h 6419920"/>
              <a:gd name="connsiteX209" fmla="*/ 1619569 w 5002359"/>
              <a:gd name="connsiteY209" fmla="*/ 1089088 h 6419920"/>
              <a:gd name="connsiteX210" fmla="*/ 1581743 w 5002359"/>
              <a:gd name="connsiteY210" fmla="*/ 986774 h 6419920"/>
              <a:gd name="connsiteX211" fmla="*/ 1512914 w 5002359"/>
              <a:gd name="connsiteY211" fmla="*/ 950811 h 6419920"/>
              <a:gd name="connsiteX212" fmla="*/ 1414941 w 5002359"/>
              <a:gd name="connsiteY212" fmla="*/ 970652 h 6419920"/>
              <a:gd name="connsiteX213" fmla="*/ 1358514 w 5002359"/>
              <a:gd name="connsiteY213" fmla="*/ 982436 h 6419920"/>
              <a:gd name="connsiteX214" fmla="*/ 1285343 w 5002359"/>
              <a:gd name="connsiteY214" fmla="*/ 921046 h 6419920"/>
              <a:gd name="connsiteX215" fmla="*/ 1269223 w 5002359"/>
              <a:gd name="connsiteY215" fmla="*/ 837336 h 6419920"/>
              <a:gd name="connsiteX216" fmla="*/ 1312627 w 5002359"/>
              <a:gd name="connsiteY216" fmla="*/ 800131 h 6419920"/>
              <a:gd name="connsiteX217" fmla="*/ 1258682 w 5002359"/>
              <a:gd name="connsiteY217" fmla="*/ 801990 h 6419920"/>
              <a:gd name="connsiteX218" fmla="*/ 1244419 w 5002359"/>
              <a:gd name="connsiteY218" fmla="*/ 766647 h 6419920"/>
              <a:gd name="connsiteX219" fmla="*/ 1188612 w 5002359"/>
              <a:gd name="connsiteY219" fmla="*/ 733163 h 6419920"/>
              <a:gd name="connsiteX220" fmla="*/ 1182412 w 5002359"/>
              <a:gd name="connsiteY220" fmla="*/ 668674 h 6419920"/>
              <a:gd name="connsiteX221" fmla="*/ 1171870 w 5002359"/>
              <a:gd name="connsiteY221" fmla="*/ 552719 h 6419920"/>
              <a:gd name="connsiteX222" fmla="*/ 1157607 w 5002359"/>
              <a:gd name="connsiteY222" fmla="*/ 452887 h 6419920"/>
              <a:gd name="connsiteX223" fmla="*/ 1160089 w 5002359"/>
              <a:gd name="connsiteY223" fmla="*/ 387159 h 6419920"/>
              <a:gd name="connsiteX224" fmla="*/ 1139626 w 5002359"/>
              <a:gd name="connsiteY224" fmla="*/ 328250 h 6419920"/>
              <a:gd name="connsiteX225" fmla="*/ 1158847 w 5002359"/>
              <a:gd name="connsiteY225" fmla="*/ 212916 h 6419920"/>
              <a:gd name="connsiteX226" fmla="*/ 1325650 w 5002359"/>
              <a:gd name="connsiteY226" fmla="*/ 57894 h 6419920"/>
              <a:gd name="connsiteX227" fmla="*/ 1560127 w 5002359"/>
              <a:gd name="connsiteY227" fmla="*/ 344 h 64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5002359" h="6419920">
                <a:moveTo>
                  <a:pt x="4439695" y="5871150"/>
                </a:moveTo>
                <a:cubicBezTo>
                  <a:pt x="4443416" y="5893473"/>
                  <a:pt x="4442796" y="5918275"/>
                  <a:pt x="4465119" y="5941840"/>
                </a:cubicBezTo>
                <a:cubicBezTo>
                  <a:pt x="4464499" y="5910215"/>
                  <a:pt x="4453957" y="5889752"/>
                  <a:pt x="4439695" y="5871150"/>
                </a:cubicBezTo>
                <a:close/>
                <a:moveTo>
                  <a:pt x="4314438" y="5649780"/>
                </a:moveTo>
                <a:cubicBezTo>
                  <a:pt x="4312579" y="5649780"/>
                  <a:pt x="4309477" y="5653502"/>
                  <a:pt x="4310097" y="5654122"/>
                </a:cubicBezTo>
                <a:cubicBezTo>
                  <a:pt x="4315678" y="5665903"/>
                  <a:pt x="4328701" y="5664043"/>
                  <a:pt x="4338621" y="5667762"/>
                </a:cubicBezTo>
                <a:cubicBezTo>
                  <a:pt x="4339243" y="5667762"/>
                  <a:pt x="4339863" y="5667142"/>
                  <a:pt x="4342961" y="5666522"/>
                </a:cubicBezTo>
                <a:cubicBezTo>
                  <a:pt x="4335521" y="5655981"/>
                  <a:pt x="4326839" y="5649161"/>
                  <a:pt x="4314438" y="5649780"/>
                </a:cubicBezTo>
                <a:close/>
                <a:moveTo>
                  <a:pt x="1560127" y="344"/>
                </a:moveTo>
                <a:cubicBezTo>
                  <a:pt x="1587401" y="1506"/>
                  <a:pt x="1615072" y="5653"/>
                  <a:pt x="1643131" y="13249"/>
                </a:cubicBezTo>
                <a:cubicBezTo>
                  <a:pt x="1708240" y="30610"/>
                  <a:pt x="1770867" y="59134"/>
                  <a:pt x="1806212" y="114943"/>
                </a:cubicBezTo>
                <a:cubicBezTo>
                  <a:pt x="1861399" y="201754"/>
                  <a:pt x="1920308" y="276162"/>
                  <a:pt x="1909766" y="414442"/>
                </a:cubicBezTo>
                <a:cubicBezTo>
                  <a:pt x="1906045" y="456606"/>
                  <a:pt x="1894883" y="494431"/>
                  <a:pt x="1902943" y="536597"/>
                </a:cubicBezTo>
                <a:cubicBezTo>
                  <a:pt x="1906045" y="550238"/>
                  <a:pt x="1907284" y="565120"/>
                  <a:pt x="1905425" y="578763"/>
                </a:cubicBezTo>
                <a:cubicBezTo>
                  <a:pt x="1901084" y="616588"/>
                  <a:pt x="1917206" y="646971"/>
                  <a:pt x="1936430" y="676736"/>
                </a:cubicBezTo>
                <a:cubicBezTo>
                  <a:pt x="1943250" y="686655"/>
                  <a:pt x="1951310" y="687897"/>
                  <a:pt x="1962471" y="684176"/>
                </a:cubicBezTo>
                <a:cubicBezTo>
                  <a:pt x="1989135" y="676114"/>
                  <a:pt x="2015179" y="676114"/>
                  <a:pt x="2043082" y="684176"/>
                </a:cubicBezTo>
                <a:cubicBezTo>
                  <a:pt x="2070986" y="692856"/>
                  <a:pt x="2100751" y="680455"/>
                  <a:pt x="2129274" y="674874"/>
                </a:cubicBezTo>
                <a:cubicBezTo>
                  <a:pt x="2166479" y="667434"/>
                  <a:pt x="2203685" y="657512"/>
                  <a:pt x="2235927" y="638911"/>
                </a:cubicBezTo>
                <a:cubicBezTo>
                  <a:pt x="2323980" y="587443"/>
                  <a:pt x="2418232" y="589925"/>
                  <a:pt x="2513723" y="599224"/>
                </a:cubicBezTo>
                <a:cubicBezTo>
                  <a:pt x="2550928" y="602945"/>
                  <a:pt x="2587514" y="610385"/>
                  <a:pt x="2624099" y="620307"/>
                </a:cubicBezTo>
                <a:cubicBezTo>
                  <a:pt x="2658203" y="629609"/>
                  <a:pt x="2692927" y="632088"/>
                  <a:pt x="2728273" y="626508"/>
                </a:cubicBezTo>
                <a:cubicBezTo>
                  <a:pt x="2842366" y="609146"/>
                  <a:pt x="2953981" y="617828"/>
                  <a:pt x="3065595" y="647591"/>
                </a:cubicBezTo>
                <a:cubicBezTo>
                  <a:pt x="3152406" y="671155"/>
                  <a:pt x="3241077" y="674254"/>
                  <a:pt x="3331610" y="669294"/>
                </a:cubicBezTo>
                <a:cubicBezTo>
                  <a:pt x="3410981" y="664952"/>
                  <a:pt x="3489731" y="682937"/>
                  <a:pt x="3564141" y="712080"/>
                </a:cubicBezTo>
                <a:cubicBezTo>
                  <a:pt x="3624909" y="735642"/>
                  <a:pt x="3686916" y="756105"/>
                  <a:pt x="3748304" y="776568"/>
                </a:cubicBezTo>
                <a:cubicBezTo>
                  <a:pt x="3824574" y="801990"/>
                  <a:pt x="3901463" y="823693"/>
                  <a:pt x="3973395" y="859659"/>
                </a:cubicBezTo>
                <a:cubicBezTo>
                  <a:pt x="4020519" y="883221"/>
                  <a:pt x="4070126" y="900585"/>
                  <a:pt x="4119112" y="919806"/>
                </a:cubicBezTo>
                <a:cubicBezTo>
                  <a:pt x="4143917" y="929728"/>
                  <a:pt x="4169961" y="934689"/>
                  <a:pt x="4197241" y="932827"/>
                </a:cubicBezTo>
                <a:cubicBezTo>
                  <a:pt x="4228247" y="930348"/>
                  <a:pt x="4252431" y="949572"/>
                  <a:pt x="4277233" y="964452"/>
                </a:cubicBezTo>
                <a:cubicBezTo>
                  <a:pt x="4291495" y="973134"/>
                  <a:pt x="4305136" y="982436"/>
                  <a:pt x="4321259" y="986774"/>
                </a:cubicBezTo>
                <a:cubicBezTo>
                  <a:pt x="4397529" y="1007858"/>
                  <a:pt x="4444655" y="1056224"/>
                  <a:pt x="4517824" y="1087229"/>
                </a:cubicBezTo>
                <a:cubicBezTo>
                  <a:pt x="4552547" y="1102109"/>
                  <a:pt x="4599675" y="1131255"/>
                  <a:pt x="4639359" y="1177140"/>
                </a:cubicBezTo>
                <a:cubicBezTo>
                  <a:pt x="4662304" y="1204423"/>
                  <a:pt x="4680905" y="1226126"/>
                  <a:pt x="4684627" y="1258370"/>
                </a:cubicBezTo>
                <a:cubicBezTo>
                  <a:pt x="4686487" y="1272013"/>
                  <a:pt x="4664163" y="1283175"/>
                  <a:pt x="4646802" y="1278214"/>
                </a:cubicBezTo>
                <a:cubicBezTo>
                  <a:pt x="4638119" y="1275732"/>
                  <a:pt x="4604635" y="1241628"/>
                  <a:pt x="4592235" y="1243488"/>
                </a:cubicBezTo>
                <a:cubicBezTo>
                  <a:pt x="4605875" y="1257751"/>
                  <a:pt x="4646802" y="1296815"/>
                  <a:pt x="4660443" y="1309836"/>
                </a:cubicBezTo>
                <a:cubicBezTo>
                  <a:pt x="4677185" y="1326580"/>
                  <a:pt x="4689587" y="1344562"/>
                  <a:pt x="4687726" y="1369364"/>
                </a:cubicBezTo>
                <a:cubicBezTo>
                  <a:pt x="4685867" y="1397890"/>
                  <a:pt x="4670364" y="1408431"/>
                  <a:pt x="4643701" y="1399749"/>
                </a:cubicBezTo>
                <a:cubicBezTo>
                  <a:pt x="4631299" y="1396028"/>
                  <a:pt x="4621377" y="1388588"/>
                  <a:pt x="4611456" y="1380525"/>
                </a:cubicBezTo>
                <a:cubicBezTo>
                  <a:pt x="4581693" y="1357583"/>
                  <a:pt x="4483720" y="1275112"/>
                  <a:pt x="4483720" y="1275112"/>
                </a:cubicBezTo>
                <a:cubicBezTo>
                  <a:pt x="4520305" y="1306737"/>
                  <a:pt x="4569292" y="1394168"/>
                  <a:pt x="4589753" y="1435093"/>
                </a:cubicBezTo>
                <a:cubicBezTo>
                  <a:pt x="4596575" y="1449355"/>
                  <a:pt x="4590375" y="1459277"/>
                  <a:pt x="4581073" y="1468579"/>
                </a:cubicBezTo>
                <a:cubicBezTo>
                  <a:pt x="4571771" y="1477878"/>
                  <a:pt x="4560610" y="1483459"/>
                  <a:pt x="4547589" y="1475399"/>
                </a:cubicBezTo>
                <a:cubicBezTo>
                  <a:pt x="4535186" y="1467957"/>
                  <a:pt x="4525887" y="1457418"/>
                  <a:pt x="4516585" y="1446876"/>
                </a:cubicBezTo>
                <a:cubicBezTo>
                  <a:pt x="4493642" y="1419592"/>
                  <a:pt x="4471319" y="1391067"/>
                  <a:pt x="4444655" y="1366885"/>
                </a:cubicBezTo>
                <a:cubicBezTo>
                  <a:pt x="4437833" y="1360684"/>
                  <a:pt x="4415510" y="1340221"/>
                  <a:pt x="4401869" y="1343322"/>
                </a:cubicBezTo>
                <a:cubicBezTo>
                  <a:pt x="4434733" y="1370606"/>
                  <a:pt x="4468837" y="1414012"/>
                  <a:pt x="4464499" y="1455556"/>
                </a:cubicBezTo>
                <a:cubicBezTo>
                  <a:pt x="4461397" y="1489660"/>
                  <a:pt x="4436593" y="1502063"/>
                  <a:pt x="4406211" y="1485321"/>
                </a:cubicBezTo>
                <a:cubicBezTo>
                  <a:pt x="4391948" y="1477259"/>
                  <a:pt x="4381407" y="1465477"/>
                  <a:pt x="4371485" y="1453077"/>
                </a:cubicBezTo>
                <a:cubicBezTo>
                  <a:pt x="4352263" y="1429512"/>
                  <a:pt x="4328701" y="1411530"/>
                  <a:pt x="4302037" y="1396648"/>
                </a:cubicBezTo>
                <a:cubicBezTo>
                  <a:pt x="4241889" y="1363163"/>
                  <a:pt x="4200343" y="1312938"/>
                  <a:pt x="4177401" y="1248449"/>
                </a:cubicBezTo>
                <a:cubicBezTo>
                  <a:pt x="4169338" y="1226126"/>
                  <a:pt x="4155078" y="1213725"/>
                  <a:pt x="4135854" y="1201324"/>
                </a:cubicBezTo>
                <a:cubicBezTo>
                  <a:pt x="4010598" y="1118851"/>
                  <a:pt x="3869841" y="1100250"/>
                  <a:pt x="3724741" y="1093429"/>
                </a:cubicBezTo>
                <a:cubicBezTo>
                  <a:pt x="3631109" y="1089088"/>
                  <a:pt x="3540577" y="1069867"/>
                  <a:pt x="3455627" y="1030800"/>
                </a:cubicBezTo>
                <a:cubicBezTo>
                  <a:pt x="3386797" y="999178"/>
                  <a:pt x="3314248" y="988016"/>
                  <a:pt x="3239218" y="985535"/>
                </a:cubicBezTo>
                <a:cubicBezTo>
                  <a:pt x="3225577" y="984915"/>
                  <a:pt x="3212554" y="985535"/>
                  <a:pt x="3200153" y="992355"/>
                </a:cubicBezTo>
                <a:cubicBezTo>
                  <a:pt x="3123883" y="1035141"/>
                  <a:pt x="3039553" y="1045683"/>
                  <a:pt x="2955221" y="1057464"/>
                </a:cubicBezTo>
                <a:cubicBezTo>
                  <a:pt x="2866550" y="1070487"/>
                  <a:pt x="2778499" y="1093429"/>
                  <a:pt x="2688586" y="1099630"/>
                </a:cubicBezTo>
                <a:cubicBezTo>
                  <a:pt x="2677425" y="1100870"/>
                  <a:pt x="2673086" y="1105830"/>
                  <a:pt x="2673086" y="1117612"/>
                </a:cubicBezTo>
                <a:cubicBezTo>
                  <a:pt x="2668745" y="1321000"/>
                  <a:pt x="2652003" y="1525625"/>
                  <a:pt x="2671224" y="1728391"/>
                </a:cubicBezTo>
                <a:cubicBezTo>
                  <a:pt x="2692307" y="1952240"/>
                  <a:pt x="2735713" y="2172368"/>
                  <a:pt x="2824384" y="2381337"/>
                </a:cubicBezTo>
                <a:cubicBezTo>
                  <a:pt x="2860350" y="2465047"/>
                  <a:pt x="2912435" y="2538838"/>
                  <a:pt x="2965143" y="2612006"/>
                </a:cubicBezTo>
                <a:cubicBezTo>
                  <a:pt x="3013509" y="2679595"/>
                  <a:pt x="3063735" y="2745943"/>
                  <a:pt x="3104040" y="2819733"/>
                </a:cubicBezTo>
                <a:cubicBezTo>
                  <a:pt x="3149307" y="2902824"/>
                  <a:pt x="3166669" y="2991495"/>
                  <a:pt x="3162328" y="3085129"/>
                </a:cubicBezTo>
                <a:cubicBezTo>
                  <a:pt x="3157367" y="3194883"/>
                  <a:pt x="3135045" y="3302155"/>
                  <a:pt x="3112102" y="3408810"/>
                </a:cubicBezTo>
                <a:cubicBezTo>
                  <a:pt x="3108381" y="3427412"/>
                  <a:pt x="3110243" y="3441674"/>
                  <a:pt x="3120162" y="3458416"/>
                </a:cubicBezTo>
                <a:cubicBezTo>
                  <a:pt x="3279522" y="3731252"/>
                  <a:pt x="3438265" y="4004707"/>
                  <a:pt x="3568480" y="4293045"/>
                </a:cubicBezTo>
                <a:cubicBezTo>
                  <a:pt x="3583983" y="4327149"/>
                  <a:pt x="3605065" y="4348852"/>
                  <a:pt x="3636690" y="4364974"/>
                </a:cubicBezTo>
                <a:cubicBezTo>
                  <a:pt x="3775587" y="4435664"/>
                  <a:pt x="3894023" y="4532397"/>
                  <a:pt x="3994475" y="4650831"/>
                </a:cubicBezTo>
                <a:cubicBezTo>
                  <a:pt x="4071987" y="4742603"/>
                  <a:pt x="4144536" y="4838716"/>
                  <a:pt x="4212744" y="4937929"/>
                </a:cubicBezTo>
                <a:cubicBezTo>
                  <a:pt x="4254910" y="4998696"/>
                  <a:pt x="4301417" y="5055123"/>
                  <a:pt x="4354743" y="5105971"/>
                </a:cubicBezTo>
                <a:cubicBezTo>
                  <a:pt x="4417372" y="5166119"/>
                  <a:pt x="4479379" y="5226887"/>
                  <a:pt x="4540147" y="5288274"/>
                </a:cubicBezTo>
                <a:cubicBezTo>
                  <a:pt x="4554409" y="5302537"/>
                  <a:pt x="4569912" y="5311216"/>
                  <a:pt x="4590375" y="5314938"/>
                </a:cubicBezTo>
                <a:cubicBezTo>
                  <a:pt x="4650523" y="5324859"/>
                  <a:pt x="4703848" y="5329200"/>
                  <a:pt x="4765857" y="5326719"/>
                </a:cubicBezTo>
                <a:cubicBezTo>
                  <a:pt x="4875612" y="5322998"/>
                  <a:pt x="4974205" y="5351523"/>
                  <a:pt x="4997147" y="5415390"/>
                </a:cubicBezTo>
                <a:cubicBezTo>
                  <a:pt x="5019469" y="5474298"/>
                  <a:pt x="4964283" y="5564209"/>
                  <a:pt x="4941341" y="5657221"/>
                </a:cubicBezTo>
                <a:cubicBezTo>
                  <a:pt x="4915916" y="5758915"/>
                  <a:pt x="4888633" y="5858127"/>
                  <a:pt x="4865071" y="5959821"/>
                </a:cubicBezTo>
                <a:cubicBezTo>
                  <a:pt x="4849568" y="6026170"/>
                  <a:pt x="4822285" y="6088177"/>
                  <a:pt x="4799961" y="6151426"/>
                </a:cubicBezTo>
                <a:cubicBezTo>
                  <a:pt x="4781358" y="6203514"/>
                  <a:pt x="4755316" y="6251878"/>
                  <a:pt x="4725551" y="6298385"/>
                </a:cubicBezTo>
                <a:cubicBezTo>
                  <a:pt x="4697028" y="6342411"/>
                  <a:pt x="4653002" y="6371554"/>
                  <a:pt x="4615177" y="6406280"/>
                </a:cubicBezTo>
                <a:cubicBezTo>
                  <a:pt x="4605255" y="6414960"/>
                  <a:pt x="4589753" y="6413720"/>
                  <a:pt x="4577972" y="6419920"/>
                </a:cubicBezTo>
                <a:cubicBezTo>
                  <a:pt x="4557511" y="6419920"/>
                  <a:pt x="4541387" y="6419920"/>
                  <a:pt x="4520925" y="6419920"/>
                </a:cubicBezTo>
                <a:cubicBezTo>
                  <a:pt x="4484960" y="6397598"/>
                  <a:pt x="4473179" y="6365353"/>
                  <a:pt x="4482481" y="6324429"/>
                </a:cubicBezTo>
                <a:cubicBezTo>
                  <a:pt x="4488681" y="6297765"/>
                  <a:pt x="4493642" y="6270482"/>
                  <a:pt x="4506043" y="6245678"/>
                </a:cubicBezTo>
                <a:cubicBezTo>
                  <a:pt x="4524645" y="6207852"/>
                  <a:pt x="4531467" y="6168168"/>
                  <a:pt x="4535186" y="6127241"/>
                </a:cubicBezTo>
                <a:cubicBezTo>
                  <a:pt x="4538287" y="6094999"/>
                  <a:pt x="4537667" y="6064614"/>
                  <a:pt x="4514105" y="6037951"/>
                </a:cubicBezTo>
                <a:cubicBezTo>
                  <a:pt x="4498603" y="6020589"/>
                  <a:pt x="4497983" y="5996407"/>
                  <a:pt x="4499223" y="5974704"/>
                </a:cubicBezTo>
                <a:cubicBezTo>
                  <a:pt x="4493022" y="5972842"/>
                  <a:pt x="4489921" y="5975324"/>
                  <a:pt x="4486199" y="5977183"/>
                </a:cubicBezTo>
                <a:cubicBezTo>
                  <a:pt x="4456437" y="5991446"/>
                  <a:pt x="4435353" y="5985245"/>
                  <a:pt x="4419231" y="5956100"/>
                </a:cubicBezTo>
                <a:cubicBezTo>
                  <a:pt x="4400630" y="5923236"/>
                  <a:pt x="4397529" y="5886031"/>
                  <a:pt x="4395049" y="5849447"/>
                </a:cubicBezTo>
                <a:cubicBezTo>
                  <a:pt x="4392567" y="5811622"/>
                  <a:pt x="4388849" y="5777518"/>
                  <a:pt x="4348542" y="5760154"/>
                </a:cubicBezTo>
                <a:cubicBezTo>
                  <a:pt x="4343581" y="5758295"/>
                  <a:pt x="4340482" y="5751475"/>
                  <a:pt x="4338001" y="5746514"/>
                </a:cubicBezTo>
                <a:cubicBezTo>
                  <a:pt x="4328081" y="5725431"/>
                  <a:pt x="4312579" y="5709928"/>
                  <a:pt x="4293975" y="5696288"/>
                </a:cubicBezTo>
                <a:cubicBezTo>
                  <a:pt x="4269173" y="5678304"/>
                  <a:pt x="4261731" y="5657843"/>
                  <a:pt x="4270413" y="5638619"/>
                </a:cubicBezTo>
                <a:cubicBezTo>
                  <a:pt x="4279715" y="5616916"/>
                  <a:pt x="4305136" y="5605755"/>
                  <a:pt x="4333039" y="5610716"/>
                </a:cubicBezTo>
                <a:cubicBezTo>
                  <a:pt x="4334281" y="5611336"/>
                  <a:pt x="4335521" y="5609476"/>
                  <a:pt x="4337381" y="5608856"/>
                </a:cubicBezTo>
                <a:cubicBezTo>
                  <a:pt x="4337381" y="5599554"/>
                  <a:pt x="4329941" y="5593974"/>
                  <a:pt x="4324979" y="5587773"/>
                </a:cubicBezTo>
                <a:cubicBezTo>
                  <a:pt x="4231348" y="5460035"/>
                  <a:pt x="4122833" y="5345940"/>
                  <a:pt x="3996957" y="5248589"/>
                </a:cubicBezTo>
                <a:cubicBezTo>
                  <a:pt x="3789850" y="5087987"/>
                  <a:pt x="3587704" y="4921187"/>
                  <a:pt x="3389899" y="4748803"/>
                </a:cubicBezTo>
                <a:cubicBezTo>
                  <a:pt x="3358274" y="4722140"/>
                  <a:pt x="3324790" y="4699817"/>
                  <a:pt x="3283863" y="4689275"/>
                </a:cubicBezTo>
                <a:cubicBezTo>
                  <a:pt x="3198913" y="4666953"/>
                  <a:pt x="3143727" y="4607425"/>
                  <a:pt x="3099701" y="4536116"/>
                </a:cubicBezTo>
                <a:cubicBezTo>
                  <a:pt x="3064355" y="4478449"/>
                  <a:pt x="3032111" y="4418922"/>
                  <a:pt x="2993046" y="4363735"/>
                </a:cubicBezTo>
                <a:cubicBezTo>
                  <a:pt x="2934138" y="4280022"/>
                  <a:pt x="2861589" y="4206234"/>
                  <a:pt x="2795861" y="4127482"/>
                </a:cubicBezTo>
                <a:cubicBezTo>
                  <a:pt x="2676185" y="3983624"/>
                  <a:pt x="2550928" y="3844727"/>
                  <a:pt x="2441174" y="3692807"/>
                </a:cubicBezTo>
                <a:cubicBezTo>
                  <a:pt x="2408930" y="3647542"/>
                  <a:pt x="2377925" y="3601654"/>
                  <a:pt x="2353123" y="3552048"/>
                </a:cubicBezTo>
                <a:cubicBezTo>
                  <a:pt x="2346923" y="3539647"/>
                  <a:pt x="2339480" y="3537166"/>
                  <a:pt x="2325840" y="3539027"/>
                </a:cubicBezTo>
                <a:cubicBezTo>
                  <a:pt x="2170820" y="3560108"/>
                  <a:pt x="2015799" y="3574991"/>
                  <a:pt x="1859540" y="3579332"/>
                </a:cubicBezTo>
                <a:cubicBezTo>
                  <a:pt x="1738002" y="3582433"/>
                  <a:pt x="1617707" y="3574991"/>
                  <a:pt x="1493070" y="3538405"/>
                </a:cubicBezTo>
                <a:cubicBezTo>
                  <a:pt x="1501752" y="3549569"/>
                  <a:pt x="1506093" y="3556389"/>
                  <a:pt x="1511054" y="3561970"/>
                </a:cubicBezTo>
                <a:cubicBezTo>
                  <a:pt x="1573061" y="3636380"/>
                  <a:pt x="1626389" y="3716989"/>
                  <a:pt x="1664834" y="3805660"/>
                </a:cubicBezTo>
                <a:cubicBezTo>
                  <a:pt x="1682196" y="3846587"/>
                  <a:pt x="1698938" y="3888753"/>
                  <a:pt x="1703898" y="3932778"/>
                </a:cubicBezTo>
                <a:cubicBezTo>
                  <a:pt x="1712581" y="4013389"/>
                  <a:pt x="1747304" y="4084076"/>
                  <a:pt x="1783270" y="4156008"/>
                </a:cubicBezTo>
                <a:cubicBezTo>
                  <a:pt x="1827915" y="4245298"/>
                  <a:pt x="1876902" y="4332730"/>
                  <a:pt x="1927748" y="4418922"/>
                </a:cubicBezTo>
                <a:cubicBezTo>
                  <a:pt x="1957513" y="4469767"/>
                  <a:pt x="1981695" y="4523715"/>
                  <a:pt x="2016419" y="4571461"/>
                </a:cubicBezTo>
                <a:cubicBezTo>
                  <a:pt x="2041223" y="4605565"/>
                  <a:pt x="2054244" y="4651450"/>
                  <a:pt x="2088970" y="4674393"/>
                </a:cubicBezTo>
                <a:cubicBezTo>
                  <a:pt x="2121212" y="4696096"/>
                  <a:pt x="2141675" y="4725241"/>
                  <a:pt x="2167099" y="4751285"/>
                </a:cubicBezTo>
                <a:cubicBezTo>
                  <a:pt x="2194383" y="4778569"/>
                  <a:pt x="2216705" y="4810811"/>
                  <a:pt x="2235307" y="4844917"/>
                </a:cubicBezTo>
                <a:cubicBezTo>
                  <a:pt x="2258872" y="4888323"/>
                  <a:pt x="2286155" y="4929247"/>
                  <a:pt x="2319019" y="4966452"/>
                </a:cubicBezTo>
                <a:cubicBezTo>
                  <a:pt x="2332040" y="4981335"/>
                  <a:pt x="2333900" y="4994975"/>
                  <a:pt x="2322738" y="5011097"/>
                </a:cubicBezTo>
                <a:cubicBezTo>
                  <a:pt x="2312197" y="5027220"/>
                  <a:pt x="2298556" y="5039001"/>
                  <a:pt x="2283054" y="5051404"/>
                </a:cubicBezTo>
                <a:cubicBezTo>
                  <a:pt x="2247088" y="5079927"/>
                  <a:pt x="2208023" y="5101630"/>
                  <a:pt x="2164618" y="5115271"/>
                </a:cubicBezTo>
                <a:cubicBezTo>
                  <a:pt x="2046804" y="5153096"/>
                  <a:pt x="1935188" y="5206423"/>
                  <a:pt x="1816134" y="5239907"/>
                </a:cubicBezTo>
                <a:cubicBezTo>
                  <a:pt x="1765906" y="5253550"/>
                  <a:pt x="1715680" y="5271532"/>
                  <a:pt x="1667933" y="5291995"/>
                </a:cubicBezTo>
                <a:cubicBezTo>
                  <a:pt x="1555700" y="5339120"/>
                  <a:pt x="1440985" y="5340362"/>
                  <a:pt x="1323788" y="5323617"/>
                </a:cubicBezTo>
                <a:cubicBezTo>
                  <a:pt x="1288445" y="5318037"/>
                  <a:pt x="1264882" y="5297576"/>
                  <a:pt x="1253101" y="5264092"/>
                </a:cubicBezTo>
                <a:cubicBezTo>
                  <a:pt x="1239458" y="5223785"/>
                  <a:pt x="1256820" y="5187200"/>
                  <a:pt x="1297746" y="5178520"/>
                </a:cubicBezTo>
                <a:cubicBezTo>
                  <a:pt x="1368436" y="5164257"/>
                  <a:pt x="1431063" y="5130153"/>
                  <a:pt x="1491211" y="5092948"/>
                </a:cubicBezTo>
                <a:cubicBezTo>
                  <a:pt x="1535236" y="5065045"/>
                  <a:pt x="1569340" y="5027839"/>
                  <a:pt x="1571822" y="4970793"/>
                </a:cubicBezTo>
                <a:cubicBezTo>
                  <a:pt x="1572442" y="4953431"/>
                  <a:pt x="1581124" y="4937309"/>
                  <a:pt x="1590423" y="4922426"/>
                </a:cubicBezTo>
                <a:cubicBezTo>
                  <a:pt x="1600345" y="4905684"/>
                  <a:pt x="1610267" y="4889562"/>
                  <a:pt x="1621428" y="4870958"/>
                </a:cubicBezTo>
                <a:cubicBezTo>
                  <a:pt x="1551358" y="4874060"/>
                  <a:pt x="1499273" y="4826313"/>
                  <a:pt x="1435404" y="4817013"/>
                </a:cubicBezTo>
                <a:cubicBezTo>
                  <a:pt x="1421761" y="4815152"/>
                  <a:pt x="1418662" y="4800269"/>
                  <a:pt x="1419282" y="4794069"/>
                </a:cubicBezTo>
                <a:cubicBezTo>
                  <a:pt x="1420521" y="4785389"/>
                  <a:pt x="1433544" y="4785389"/>
                  <a:pt x="1442844" y="4786629"/>
                </a:cubicBezTo>
                <a:cubicBezTo>
                  <a:pt x="1489351" y="4792209"/>
                  <a:pt x="1534616" y="4803990"/>
                  <a:pt x="1577402" y="4823214"/>
                </a:cubicBezTo>
                <a:cubicBezTo>
                  <a:pt x="1603446" y="4834995"/>
                  <a:pt x="1625149" y="4831274"/>
                  <a:pt x="1649951" y="4808951"/>
                </a:cubicBezTo>
                <a:cubicBezTo>
                  <a:pt x="1667933" y="4792829"/>
                  <a:pt x="1672274" y="4769267"/>
                  <a:pt x="1661732" y="4744462"/>
                </a:cubicBezTo>
                <a:cubicBezTo>
                  <a:pt x="1646852" y="4708499"/>
                  <a:pt x="1623907" y="4677494"/>
                  <a:pt x="1603446" y="4645250"/>
                </a:cubicBezTo>
                <a:cubicBezTo>
                  <a:pt x="1598485" y="4637810"/>
                  <a:pt x="1591043" y="4631609"/>
                  <a:pt x="1582363" y="4627888"/>
                </a:cubicBezTo>
                <a:cubicBezTo>
                  <a:pt x="1573681" y="4623547"/>
                  <a:pt x="1568100" y="4616107"/>
                  <a:pt x="1563759" y="4608045"/>
                </a:cubicBezTo>
                <a:cubicBezTo>
                  <a:pt x="1560041" y="4599985"/>
                  <a:pt x="1556939" y="4591303"/>
                  <a:pt x="1565001" y="4585102"/>
                </a:cubicBezTo>
                <a:cubicBezTo>
                  <a:pt x="1572442" y="4579521"/>
                  <a:pt x="1579882" y="4582003"/>
                  <a:pt x="1587944" y="4586964"/>
                </a:cubicBezTo>
                <a:cubicBezTo>
                  <a:pt x="1629488" y="4613625"/>
                  <a:pt x="1662974" y="4647112"/>
                  <a:pt x="1685297" y="4691757"/>
                </a:cubicBezTo>
                <a:cubicBezTo>
                  <a:pt x="1686537" y="4694856"/>
                  <a:pt x="1687156" y="4698577"/>
                  <a:pt x="1692737" y="4697958"/>
                </a:cubicBezTo>
                <a:cubicBezTo>
                  <a:pt x="1693357" y="4696096"/>
                  <a:pt x="1694597" y="4693616"/>
                  <a:pt x="1693977" y="4691757"/>
                </a:cubicBezTo>
                <a:cubicBezTo>
                  <a:pt x="1663594" y="4621068"/>
                  <a:pt x="1633829" y="4550378"/>
                  <a:pt x="1597246" y="4482788"/>
                </a:cubicBezTo>
                <a:cubicBezTo>
                  <a:pt x="1583603" y="4457986"/>
                  <a:pt x="1566241" y="4435044"/>
                  <a:pt x="1548259" y="4413341"/>
                </a:cubicBezTo>
                <a:cubicBezTo>
                  <a:pt x="1354173" y="4175849"/>
                  <a:pt x="1173730" y="3928437"/>
                  <a:pt x="1006927" y="3671104"/>
                </a:cubicBezTo>
                <a:cubicBezTo>
                  <a:pt x="962281" y="3601654"/>
                  <a:pt x="926318" y="3527866"/>
                  <a:pt x="908956" y="3445393"/>
                </a:cubicBezTo>
                <a:cubicBezTo>
                  <a:pt x="885392" y="3332540"/>
                  <a:pt x="918876" y="3240768"/>
                  <a:pt x="1008169" y="3169459"/>
                </a:cubicBezTo>
                <a:cubicBezTo>
                  <a:pt x="1085678" y="3106832"/>
                  <a:pt x="1174349" y="3064046"/>
                  <a:pt x="1264262" y="3023119"/>
                </a:cubicBezTo>
                <a:cubicBezTo>
                  <a:pt x="1349212" y="2984675"/>
                  <a:pt x="1437263" y="2953050"/>
                  <a:pt x="1523455" y="2917086"/>
                </a:cubicBezTo>
                <a:cubicBezTo>
                  <a:pt x="1609027" y="2881741"/>
                  <a:pt x="1693977" y="2844538"/>
                  <a:pt x="1783890" y="2822213"/>
                </a:cubicBezTo>
                <a:cubicBezTo>
                  <a:pt x="1852717" y="2805471"/>
                  <a:pt x="1922167" y="2793690"/>
                  <a:pt x="1989755" y="2770747"/>
                </a:cubicBezTo>
                <a:cubicBezTo>
                  <a:pt x="2010838" y="2763307"/>
                  <a:pt x="2020140" y="2752765"/>
                  <a:pt x="2018280" y="2731062"/>
                </a:cubicBezTo>
                <a:cubicBezTo>
                  <a:pt x="2012078" y="2662233"/>
                  <a:pt x="2003398" y="2594025"/>
                  <a:pt x="1984794" y="2527674"/>
                </a:cubicBezTo>
                <a:cubicBezTo>
                  <a:pt x="1980455" y="2512794"/>
                  <a:pt x="1969914" y="2490471"/>
                  <a:pt x="1961852" y="2477448"/>
                </a:cubicBezTo>
                <a:cubicBezTo>
                  <a:pt x="1899844" y="2380095"/>
                  <a:pt x="1849618" y="2276542"/>
                  <a:pt x="1801252" y="2171749"/>
                </a:cubicBezTo>
                <a:cubicBezTo>
                  <a:pt x="1768387" y="2099200"/>
                  <a:pt x="1731182" y="2027891"/>
                  <a:pt x="1685297" y="1961542"/>
                </a:cubicBezTo>
                <a:cubicBezTo>
                  <a:pt x="1672274" y="1942938"/>
                  <a:pt x="1659253" y="1924957"/>
                  <a:pt x="1649331" y="1904494"/>
                </a:cubicBezTo>
                <a:cubicBezTo>
                  <a:pt x="1645610" y="1897053"/>
                  <a:pt x="1640652" y="1890233"/>
                  <a:pt x="1633829" y="1902014"/>
                </a:cubicBezTo>
                <a:cubicBezTo>
                  <a:pt x="1589184" y="1977045"/>
                  <a:pt x="1516635" y="2027271"/>
                  <a:pt x="1459586" y="2091140"/>
                </a:cubicBezTo>
                <a:cubicBezTo>
                  <a:pt x="1403779" y="2154387"/>
                  <a:pt x="1338051" y="2208334"/>
                  <a:pt x="1281624" y="2270961"/>
                </a:cubicBezTo>
                <a:cubicBezTo>
                  <a:pt x="1241940" y="2315609"/>
                  <a:pt x="1196672" y="2353434"/>
                  <a:pt x="1151407" y="2391256"/>
                </a:cubicBezTo>
                <a:cubicBezTo>
                  <a:pt x="1147066" y="2394978"/>
                  <a:pt x="1142725" y="2398079"/>
                  <a:pt x="1137764" y="2401798"/>
                </a:cubicBezTo>
                <a:cubicBezTo>
                  <a:pt x="1078858" y="2447066"/>
                  <a:pt x="1056535" y="2443964"/>
                  <a:pt x="997008" y="2398699"/>
                </a:cubicBezTo>
                <a:cubicBezTo>
                  <a:pt x="934998" y="2352192"/>
                  <a:pt x="872371" y="2306927"/>
                  <a:pt x="815944" y="2252979"/>
                </a:cubicBezTo>
                <a:cubicBezTo>
                  <a:pt x="691308" y="2132684"/>
                  <a:pt x="573491" y="2006808"/>
                  <a:pt x="478620" y="1861088"/>
                </a:cubicBezTo>
                <a:cubicBezTo>
                  <a:pt x="427152" y="1781099"/>
                  <a:pt x="371345" y="1706069"/>
                  <a:pt x="298796" y="1644061"/>
                </a:cubicBezTo>
                <a:cubicBezTo>
                  <a:pt x="279573" y="1627939"/>
                  <a:pt x="265312" y="1607476"/>
                  <a:pt x="251049" y="1586393"/>
                </a:cubicBezTo>
                <a:cubicBezTo>
                  <a:pt x="223766" y="1545469"/>
                  <a:pt x="197102" y="1516943"/>
                  <a:pt x="168579" y="1476639"/>
                </a:cubicBezTo>
                <a:cubicBezTo>
                  <a:pt x="158657" y="1462998"/>
                  <a:pt x="15419" y="1338362"/>
                  <a:pt x="10458" y="1329060"/>
                </a:cubicBezTo>
                <a:cubicBezTo>
                  <a:pt x="1156" y="1311698"/>
                  <a:pt x="-6904" y="1298055"/>
                  <a:pt x="9219" y="1283175"/>
                </a:cubicBezTo>
                <a:cubicBezTo>
                  <a:pt x="25961" y="1267672"/>
                  <a:pt x="43942" y="1274493"/>
                  <a:pt x="58825" y="1287513"/>
                </a:cubicBezTo>
                <a:cubicBezTo>
                  <a:pt x="75567" y="1302396"/>
                  <a:pt x="135095" y="1353864"/>
                  <a:pt x="148736" y="1363163"/>
                </a:cubicBezTo>
                <a:cubicBezTo>
                  <a:pt x="157418" y="1369364"/>
                  <a:pt x="168579" y="1375567"/>
                  <a:pt x="178501" y="1366265"/>
                </a:cubicBezTo>
                <a:cubicBezTo>
                  <a:pt x="188422" y="1356963"/>
                  <a:pt x="184081" y="1345182"/>
                  <a:pt x="178501" y="1335880"/>
                </a:cubicBezTo>
                <a:cubicBezTo>
                  <a:pt x="158657" y="1301156"/>
                  <a:pt x="138194" y="1267053"/>
                  <a:pt x="117113" y="1232946"/>
                </a:cubicBezTo>
                <a:cubicBezTo>
                  <a:pt x="98509" y="1203183"/>
                  <a:pt x="79908" y="1173418"/>
                  <a:pt x="74327" y="1138075"/>
                </a:cubicBezTo>
                <a:cubicBezTo>
                  <a:pt x="71226" y="1119473"/>
                  <a:pt x="65025" y="1097151"/>
                  <a:pt x="89208" y="1087849"/>
                </a:cubicBezTo>
                <a:cubicBezTo>
                  <a:pt x="112152" y="1079167"/>
                  <a:pt x="124553" y="1095909"/>
                  <a:pt x="135095" y="1112651"/>
                </a:cubicBezTo>
                <a:cubicBezTo>
                  <a:pt x="136335" y="1114513"/>
                  <a:pt x="187803" y="1200704"/>
                  <a:pt x="190282" y="1205043"/>
                </a:cubicBezTo>
                <a:cubicBezTo>
                  <a:pt x="187803" y="1199462"/>
                  <a:pt x="145636" y="1119473"/>
                  <a:pt x="144397" y="1113271"/>
                </a:cubicBezTo>
                <a:cubicBezTo>
                  <a:pt x="138194" y="1098390"/>
                  <a:pt x="130754" y="1084128"/>
                  <a:pt x="126413" y="1069245"/>
                </a:cubicBezTo>
                <a:cubicBezTo>
                  <a:pt x="121452" y="1053745"/>
                  <a:pt x="121452" y="1034521"/>
                  <a:pt x="136954" y="1026461"/>
                </a:cubicBezTo>
                <a:cubicBezTo>
                  <a:pt x="153077" y="1017779"/>
                  <a:pt x="172920" y="1015920"/>
                  <a:pt x="188422" y="1030800"/>
                </a:cubicBezTo>
                <a:cubicBezTo>
                  <a:pt x="198964" y="1040102"/>
                  <a:pt x="256010" y="1151718"/>
                  <a:pt x="265312" y="1162257"/>
                </a:cubicBezTo>
                <a:cubicBezTo>
                  <a:pt x="258490" y="1141796"/>
                  <a:pt x="222526" y="1058703"/>
                  <a:pt x="221906" y="1057464"/>
                </a:cubicBezTo>
                <a:cubicBezTo>
                  <a:pt x="216946" y="1046922"/>
                  <a:pt x="223146" y="1022120"/>
                  <a:pt x="247328" y="1012818"/>
                </a:cubicBezTo>
                <a:cubicBezTo>
                  <a:pt x="269031" y="1004136"/>
                  <a:pt x="294455" y="1038862"/>
                  <a:pt x="306856" y="1056224"/>
                </a:cubicBezTo>
                <a:cubicBezTo>
                  <a:pt x="337241" y="1098390"/>
                  <a:pt x="362665" y="1140554"/>
                  <a:pt x="388707" y="1193262"/>
                </a:cubicBezTo>
                <a:cubicBezTo>
                  <a:pt x="415990" y="1249068"/>
                  <a:pt x="433974" y="1281313"/>
                  <a:pt x="471800" y="1312938"/>
                </a:cubicBezTo>
                <a:cubicBezTo>
                  <a:pt x="474279" y="1299917"/>
                  <a:pt x="476758" y="1288755"/>
                  <a:pt x="479240" y="1276972"/>
                </a:cubicBezTo>
                <a:cubicBezTo>
                  <a:pt x="491641" y="1222405"/>
                  <a:pt x="533807" y="1199462"/>
                  <a:pt x="584033" y="1197603"/>
                </a:cubicBezTo>
                <a:cubicBezTo>
                  <a:pt x="600155" y="1196363"/>
                  <a:pt x="613176" y="1204423"/>
                  <a:pt x="620618" y="1219306"/>
                </a:cubicBezTo>
                <a:cubicBezTo>
                  <a:pt x="627439" y="1233568"/>
                  <a:pt x="618757" y="1243488"/>
                  <a:pt x="610077" y="1252790"/>
                </a:cubicBezTo>
                <a:cubicBezTo>
                  <a:pt x="586514" y="1277594"/>
                  <a:pt x="577213" y="1308596"/>
                  <a:pt x="579072" y="1338981"/>
                </a:cubicBezTo>
                <a:cubicBezTo>
                  <a:pt x="583413" y="1401608"/>
                  <a:pt x="570392" y="1461756"/>
                  <a:pt x="556749" y="1521904"/>
                </a:cubicBezTo>
                <a:cubicBezTo>
                  <a:pt x="551788" y="1542367"/>
                  <a:pt x="557369" y="1564070"/>
                  <a:pt x="571012" y="1579573"/>
                </a:cubicBezTo>
                <a:cubicBezTo>
                  <a:pt x="633019" y="1650882"/>
                  <a:pt x="697508" y="1719709"/>
                  <a:pt x="766336" y="1784198"/>
                </a:cubicBezTo>
                <a:cubicBezTo>
                  <a:pt x="788661" y="1804661"/>
                  <a:pt x="814083" y="1820164"/>
                  <a:pt x="842606" y="1830705"/>
                </a:cubicBezTo>
                <a:cubicBezTo>
                  <a:pt x="912675" y="1856749"/>
                  <a:pt x="982745" y="1883413"/>
                  <a:pt x="1052814" y="1910696"/>
                </a:cubicBezTo>
                <a:cubicBezTo>
                  <a:pt x="1074517" y="1919376"/>
                  <a:pt x="1088158" y="1918137"/>
                  <a:pt x="1100561" y="1893952"/>
                </a:cubicBezTo>
                <a:cubicBezTo>
                  <a:pt x="1122884" y="1849926"/>
                  <a:pt x="1148925" y="1808383"/>
                  <a:pt x="1173730" y="1765597"/>
                </a:cubicBezTo>
                <a:cubicBezTo>
                  <a:pt x="1179310" y="1756295"/>
                  <a:pt x="1183032" y="1745753"/>
                  <a:pt x="1180550" y="1734592"/>
                </a:cubicBezTo>
                <a:cubicBezTo>
                  <a:pt x="1175589" y="1714129"/>
                  <a:pt x="1181170" y="1697387"/>
                  <a:pt x="1196672" y="1684986"/>
                </a:cubicBezTo>
                <a:cubicBezTo>
                  <a:pt x="1245659" y="1645301"/>
                  <a:pt x="1264262" y="1591354"/>
                  <a:pt x="1277283" y="1531826"/>
                </a:cubicBezTo>
                <a:cubicBezTo>
                  <a:pt x="1315108" y="1363163"/>
                  <a:pt x="1411842" y="1238527"/>
                  <a:pt x="1563140" y="1155437"/>
                </a:cubicBezTo>
                <a:cubicBezTo>
                  <a:pt x="1576783" y="1147997"/>
                  <a:pt x="1589803" y="1138695"/>
                  <a:pt x="1602827" y="1130015"/>
                </a:cubicBezTo>
                <a:cubicBezTo>
                  <a:pt x="1617707" y="1120093"/>
                  <a:pt x="1622668" y="1107690"/>
                  <a:pt x="1619569" y="1089088"/>
                </a:cubicBezTo>
                <a:cubicBezTo>
                  <a:pt x="1613368" y="1052503"/>
                  <a:pt x="1601585" y="1018399"/>
                  <a:pt x="1581743" y="986774"/>
                </a:cubicBezTo>
                <a:cubicBezTo>
                  <a:pt x="1565621" y="961353"/>
                  <a:pt x="1543918" y="948949"/>
                  <a:pt x="1512914" y="950811"/>
                </a:cubicBezTo>
                <a:cubicBezTo>
                  <a:pt x="1478810" y="952671"/>
                  <a:pt x="1446565" y="960111"/>
                  <a:pt x="1414941" y="970652"/>
                </a:cubicBezTo>
                <a:cubicBezTo>
                  <a:pt x="1396339" y="976855"/>
                  <a:pt x="1377735" y="981814"/>
                  <a:pt x="1358514" y="982436"/>
                </a:cubicBezTo>
                <a:cubicBezTo>
                  <a:pt x="1315728" y="983675"/>
                  <a:pt x="1290304" y="963832"/>
                  <a:pt x="1285343" y="921046"/>
                </a:cubicBezTo>
                <a:cubicBezTo>
                  <a:pt x="1283484" y="906166"/>
                  <a:pt x="1298366" y="883841"/>
                  <a:pt x="1269223" y="837336"/>
                </a:cubicBezTo>
                <a:cubicBezTo>
                  <a:pt x="1259302" y="821214"/>
                  <a:pt x="1314489" y="812532"/>
                  <a:pt x="1312627" y="800131"/>
                </a:cubicBezTo>
                <a:cubicBezTo>
                  <a:pt x="1310767" y="790829"/>
                  <a:pt x="1260541" y="811292"/>
                  <a:pt x="1258682" y="801990"/>
                </a:cubicBezTo>
                <a:cubicBezTo>
                  <a:pt x="1254341" y="784008"/>
                  <a:pt x="1260541" y="779667"/>
                  <a:pt x="1244419" y="766647"/>
                </a:cubicBezTo>
                <a:cubicBezTo>
                  <a:pt x="1225818" y="751144"/>
                  <a:pt x="1210935" y="745563"/>
                  <a:pt x="1188612" y="733163"/>
                </a:cubicBezTo>
                <a:cubicBezTo>
                  <a:pt x="1155748" y="714559"/>
                  <a:pt x="1174969" y="684176"/>
                  <a:pt x="1182412" y="668674"/>
                </a:cubicBezTo>
                <a:cubicBezTo>
                  <a:pt x="1201013" y="627127"/>
                  <a:pt x="1197912" y="591164"/>
                  <a:pt x="1171870" y="552719"/>
                </a:cubicBezTo>
                <a:cubicBezTo>
                  <a:pt x="1152647" y="524196"/>
                  <a:pt x="1160089" y="485129"/>
                  <a:pt x="1157607" y="452887"/>
                </a:cubicBezTo>
                <a:cubicBezTo>
                  <a:pt x="1156368" y="431184"/>
                  <a:pt x="1156988" y="408861"/>
                  <a:pt x="1160089" y="387159"/>
                </a:cubicBezTo>
                <a:cubicBezTo>
                  <a:pt x="1163808" y="359875"/>
                  <a:pt x="1152027" y="353052"/>
                  <a:pt x="1139626" y="328250"/>
                </a:cubicBezTo>
                <a:cubicBezTo>
                  <a:pt x="1123504" y="296006"/>
                  <a:pt x="1142105" y="245160"/>
                  <a:pt x="1158847" y="212916"/>
                </a:cubicBezTo>
                <a:cubicBezTo>
                  <a:pt x="1196672" y="140365"/>
                  <a:pt x="1259302" y="93240"/>
                  <a:pt x="1325650" y="57894"/>
                </a:cubicBezTo>
                <a:cubicBezTo>
                  <a:pt x="1400059" y="20224"/>
                  <a:pt x="1478305" y="-3144"/>
                  <a:pt x="1560127" y="344"/>
                </a:cubicBezTo>
                <a:close/>
              </a:path>
            </a:pathLst>
          </a:custGeom>
          <a:solidFill>
            <a:schemeClr val="bg1">
              <a:lumMod val="95000"/>
            </a:schemeClr>
          </a:solidFill>
        </p:spPr>
        <p:txBody>
          <a:bodyPr wrap="square" anchor="ctr">
            <a:noAutofit/>
          </a:bodyP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 xmlns:p14="http://schemas.microsoft.com/office/powerpoint/2010/main" val="138136066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 xmlns:p14="http://schemas.microsoft.com/office/powerpoint/2010/main" val="132242875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 xmlns:p14="http://schemas.microsoft.com/office/powerpoint/2010/main" val="201739210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5824945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5" name="Rectangle à coins arrondis 14"/>
          <p:cNvSpPr/>
          <p:nvPr/>
        </p:nvSpPr>
        <p:spPr>
          <a:xfrm>
            <a:off x="406401" y="329184"/>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à coins arrondis 9"/>
          <p:cNvSpPr/>
          <p:nvPr/>
        </p:nvSpPr>
        <p:spPr>
          <a:xfrm>
            <a:off x="558129" y="434162"/>
            <a:ext cx="11075745"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re 4"/>
          <p:cNvSpPr>
            <a:spLocks noGrp="1"/>
          </p:cNvSpPr>
          <p:nvPr>
            <p:ph type="ctrTitle"/>
          </p:nvPr>
        </p:nvSpPr>
        <p:spPr>
          <a:xfrm>
            <a:off x="963168" y="1820206"/>
            <a:ext cx="103632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fr-FR" smtClean="0"/>
              <a:t>Cliquez pour modifier le style du titre</a:t>
            </a:r>
            <a:endParaRPr kumimoji="0" lang="en-US"/>
          </a:p>
        </p:txBody>
      </p:sp>
      <p:sp>
        <p:nvSpPr>
          <p:cNvPr id="20" name="Sous-titre 19"/>
          <p:cNvSpPr>
            <a:spLocks noGrp="1"/>
          </p:cNvSpPr>
          <p:nvPr>
            <p:ph type="subTitle" idx="1"/>
          </p:nvPr>
        </p:nvSpPr>
        <p:spPr>
          <a:xfrm>
            <a:off x="963168" y="3685032"/>
            <a:ext cx="103632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19" name="Espace réservé de la date 18"/>
          <p:cNvSpPr>
            <a:spLocks noGrp="1"/>
          </p:cNvSpPr>
          <p:nvPr>
            <p:ph type="dt" sz="half" idx="10"/>
          </p:nvPr>
        </p:nvSpPr>
        <p:spPr/>
        <p:txBody>
          <a:bodyPr/>
          <a:lstStyle>
            <a:extLst/>
          </a:lstStyle>
          <a:p>
            <a:fld id="{C699CB88-5E1A-4FAC-892A-60949ACB1F6F}" type="datetimeFigureOut">
              <a:rPr lang="en-US" smtClean="0"/>
              <a:pPr/>
              <a:t>10/14/2023</a:t>
            </a:fld>
            <a:endParaRPr lang="en-US"/>
          </a:p>
        </p:txBody>
      </p:sp>
      <p:sp>
        <p:nvSpPr>
          <p:cNvPr id="8" name="Espace réservé du pied de page 7"/>
          <p:cNvSpPr>
            <a:spLocks noGrp="1"/>
          </p:cNvSpPr>
          <p:nvPr>
            <p:ph type="ftr" sz="quarter" idx="11"/>
          </p:nvPr>
        </p:nvSpPr>
        <p:spPr/>
        <p:txBody>
          <a:bodyPr/>
          <a:lstStyle>
            <a:extLst/>
          </a:lstStyle>
          <a:p>
            <a:endParaRPr kumimoji="0" lang="en-US"/>
          </a:p>
        </p:txBody>
      </p:sp>
      <p:sp>
        <p:nvSpPr>
          <p:cNvPr id="11" name="Espace réservé du numéro de diapositive 10"/>
          <p:cNvSpPr>
            <a:spLocks noGrp="1"/>
          </p:cNvSpPr>
          <p:nvPr>
            <p:ph type="sldNum" sz="quarter" idx="12"/>
          </p:nvPr>
        </p:nvSpPr>
        <p:spPr/>
        <p:txBody>
          <a:bodyPr/>
          <a:lstStyle>
            <a:extLst/>
          </a:lstStyle>
          <a:p>
            <a:fld id="{91974DF9-AD47-4691-BA21-BBFCE3637A9A}" type="slidenum">
              <a:rPr kumimoji="0" lang="en-US" smtClean="0"/>
              <a:pPr/>
              <a:t>‹N°›</a:t>
            </a:fld>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70560" y="4983480"/>
            <a:ext cx="10911840" cy="105156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a:xfrm>
            <a:off x="670560" y="530352"/>
            <a:ext cx="10911840" cy="4187952"/>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C699CB88-5E1A-4FAC-892A-60949ACB1F6F}" type="datetimeFigureOut">
              <a:rPr lang="en-US" smtClean="0"/>
              <a:pPr/>
              <a:t>10/14/2023</a:t>
            </a:fld>
            <a:endParaRPr lang="en-US"/>
          </a:p>
        </p:txBody>
      </p:sp>
      <p:sp>
        <p:nvSpPr>
          <p:cNvPr id="5" name="Espace réservé du pied de page 4"/>
          <p:cNvSpPr>
            <a:spLocks noGrp="1"/>
          </p:cNvSpPr>
          <p:nvPr>
            <p:ph type="ftr" sz="quarter" idx="11"/>
          </p:nvPr>
        </p:nvSpPr>
        <p:spPr/>
        <p:txBody>
          <a:bodyPr/>
          <a:lstStyle>
            <a:extLst/>
          </a:lstStyle>
          <a:p>
            <a:endParaRPr kumimoji="0" lang="en-US"/>
          </a:p>
        </p:txBody>
      </p:sp>
      <p:sp>
        <p:nvSpPr>
          <p:cNvPr id="6" name="Espace réservé du numéro de diapositive 5"/>
          <p:cNvSpPr>
            <a:spLocks noGrp="1"/>
          </p:cNvSpPr>
          <p:nvPr>
            <p:ph type="sldNum" sz="quarter" idx="12"/>
          </p:nvPr>
        </p:nvSpPr>
        <p:spPr/>
        <p:txBody>
          <a:bodyPr/>
          <a:lstStyle>
            <a:extLst/>
          </a:lstStyle>
          <a:p>
            <a:fld id="{91974DF9-AD47-4691-BA21-BBFCE3637A9A}" type="slidenum">
              <a:rPr kumimoji="0" lang="en-US" smtClean="0"/>
              <a:pPr/>
              <a:t>‹N°›</a:t>
            </a:fld>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4" name="Rectangle à coins arrondis 13"/>
          <p:cNvSpPr/>
          <p:nvPr/>
        </p:nvSpPr>
        <p:spPr>
          <a:xfrm>
            <a:off x="406401" y="329184"/>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à coins arrondis 10"/>
          <p:cNvSpPr/>
          <p:nvPr/>
        </p:nvSpPr>
        <p:spPr>
          <a:xfrm>
            <a:off x="558129" y="434162"/>
            <a:ext cx="11075745"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624459" y="4928616"/>
            <a:ext cx="10911840" cy="676656"/>
          </a:xfrm>
        </p:spPr>
        <p:txBody>
          <a:bodyPr lIns="91440" bIns="0" anchor="b"/>
          <a:lstStyle>
            <a:lvl1pPr algn="l">
              <a:buNone/>
              <a:defRPr sz="3600" b="0" cap="none" baseline="0">
                <a:solidFill>
                  <a:schemeClr val="bg2">
                    <a:shade val="25000"/>
                  </a:schemeClr>
                </a:solidFill>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24459" y="5624484"/>
            <a:ext cx="1091184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C699CB88-5E1A-4FAC-892A-60949ACB1F6F}" type="datetimeFigureOut">
              <a:rPr lang="en-US" smtClean="0"/>
              <a:pPr/>
              <a:t>10/14/2023</a:t>
            </a:fld>
            <a:endParaRPr lang="en-US"/>
          </a:p>
        </p:txBody>
      </p:sp>
      <p:sp>
        <p:nvSpPr>
          <p:cNvPr id="5" name="Espace réservé du pied de page 4"/>
          <p:cNvSpPr>
            <a:spLocks noGrp="1"/>
          </p:cNvSpPr>
          <p:nvPr>
            <p:ph type="ftr" sz="quarter" idx="11"/>
          </p:nvPr>
        </p:nvSpPr>
        <p:spPr/>
        <p:txBody>
          <a:bodyPr/>
          <a:lstStyle>
            <a:extLst/>
          </a:lstStyle>
          <a:p>
            <a:endParaRPr kumimoji="0" lang="en-US"/>
          </a:p>
        </p:txBody>
      </p:sp>
      <p:sp>
        <p:nvSpPr>
          <p:cNvPr id="6" name="Espace réservé du numéro de diapositive 5"/>
          <p:cNvSpPr>
            <a:spLocks noGrp="1"/>
          </p:cNvSpPr>
          <p:nvPr>
            <p:ph type="sldNum" sz="quarter" idx="12"/>
          </p:nvPr>
        </p:nvSpPr>
        <p:spPr/>
        <p:txBody>
          <a:bodyPr/>
          <a:lstStyle>
            <a:extLst/>
          </a:lstStyle>
          <a:p>
            <a:fld id="{91974DF9-AD47-4691-BA21-BBFCE3637A9A}" type="slidenum">
              <a:rPr kumimoji="0" lang="en-US" smtClean="0"/>
              <a:pPr/>
              <a:t>‹N°›</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22342730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685803" y="530352"/>
            <a:ext cx="524256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6340480" y="530352"/>
            <a:ext cx="524256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C699CB88-5E1A-4FAC-892A-60949ACB1F6F}" type="datetimeFigureOut">
              <a:rPr lang="en-US" smtClean="0"/>
              <a:pPr/>
              <a:t>10/14/2023</a:t>
            </a:fld>
            <a:endParaRPr lang="en-US"/>
          </a:p>
        </p:txBody>
      </p:sp>
      <p:sp>
        <p:nvSpPr>
          <p:cNvPr id="6" name="Espace réservé du pied de page 5"/>
          <p:cNvSpPr>
            <a:spLocks noGrp="1"/>
          </p:cNvSpPr>
          <p:nvPr>
            <p:ph type="ftr" sz="quarter" idx="11"/>
          </p:nvPr>
        </p:nvSpPr>
        <p:spPr/>
        <p:txBody>
          <a:bodyPr/>
          <a:lstStyle>
            <a:extLst/>
          </a:lstStyle>
          <a:p>
            <a:endParaRPr kumimoji="0" lang="en-US"/>
          </a:p>
        </p:txBody>
      </p:sp>
      <p:sp>
        <p:nvSpPr>
          <p:cNvPr id="7" name="Espace réservé du numéro de diapositive 6"/>
          <p:cNvSpPr>
            <a:spLocks noGrp="1"/>
          </p:cNvSpPr>
          <p:nvPr>
            <p:ph type="sldNum" sz="quarter" idx="12"/>
          </p:nvPr>
        </p:nvSpPr>
        <p:spPr/>
        <p:txBody>
          <a:bodyPr/>
          <a:lstStyle>
            <a:extLst/>
          </a:lstStyle>
          <a:p>
            <a:fld id="{91974DF9-AD47-4691-BA21-BBFCE3637A9A}" type="slidenum">
              <a:rPr kumimoji="0" lang="en-US" smtClean="0"/>
              <a:pPr/>
              <a:t>‹N°›</a:t>
            </a:fld>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70560" y="4983480"/>
            <a:ext cx="10911840" cy="1051560"/>
          </a:xfrm>
        </p:spPr>
        <p:txBody>
          <a:bodyPr anchor="b"/>
          <a:lstStyle>
            <a:lvl1pPr>
              <a:defRPr b="1"/>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809632" y="579438"/>
            <a:ext cx="524256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6202892" y="579438"/>
            <a:ext cx="524256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809632" y="1447800"/>
            <a:ext cx="524256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6202892" y="1447800"/>
            <a:ext cx="524256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C699CB88-5E1A-4FAC-892A-60949ACB1F6F}" type="datetimeFigureOut">
              <a:rPr lang="en-US" smtClean="0"/>
              <a:pPr/>
              <a:t>10/14/2023</a:t>
            </a:fld>
            <a:endParaRPr lang="en-US"/>
          </a:p>
        </p:txBody>
      </p:sp>
      <p:sp>
        <p:nvSpPr>
          <p:cNvPr id="8" name="Espace réservé du pied de page 7"/>
          <p:cNvSpPr>
            <a:spLocks noGrp="1"/>
          </p:cNvSpPr>
          <p:nvPr>
            <p:ph type="ftr" sz="quarter" idx="11"/>
          </p:nvPr>
        </p:nvSpPr>
        <p:spPr/>
        <p:txBody>
          <a:bodyPr/>
          <a:lstStyle>
            <a:extLst/>
          </a:lstStyle>
          <a:p>
            <a:endParaRPr kumimoji="0" lang="en-US"/>
          </a:p>
        </p:txBody>
      </p:sp>
      <p:sp>
        <p:nvSpPr>
          <p:cNvPr id="9" name="Espace réservé du numéro de diapositive 8"/>
          <p:cNvSpPr>
            <a:spLocks noGrp="1"/>
          </p:cNvSpPr>
          <p:nvPr>
            <p:ph type="sldNum" sz="quarter" idx="12"/>
          </p:nvPr>
        </p:nvSpPr>
        <p:spPr/>
        <p:txBody>
          <a:bodyPr/>
          <a:lstStyle>
            <a:extLst/>
          </a:lstStyle>
          <a:p>
            <a:fld id="{91974DF9-AD47-4691-BA21-BBFCE3637A9A}" type="slidenum">
              <a:rPr kumimoji="0" lang="en-US" smtClean="0"/>
              <a:pPr/>
              <a:t>‹N°›</a:t>
            </a:fld>
            <a:endParaRPr kumimoji="0"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C699CB88-5E1A-4FAC-892A-60949ACB1F6F}" type="datetimeFigureOut">
              <a:rPr lang="en-US" smtClean="0"/>
              <a:pPr/>
              <a:t>10/14/2023</a:t>
            </a:fld>
            <a:endParaRPr lang="en-US"/>
          </a:p>
        </p:txBody>
      </p:sp>
      <p:sp>
        <p:nvSpPr>
          <p:cNvPr id="4" name="Espace réservé du pied de page 3"/>
          <p:cNvSpPr>
            <a:spLocks noGrp="1"/>
          </p:cNvSpPr>
          <p:nvPr>
            <p:ph type="ftr" sz="quarter" idx="11"/>
          </p:nvPr>
        </p:nvSpPr>
        <p:spPr/>
        <p:txBody>
          <a:bodyPr/>
          <a:lstStyle>
            <a:extLst/>
          </a:lstStyle>
          <a:p>
            <a:endParaRPr kumimoji="0" lang="en-US"/>
          </a:p>
        </p:txBody>
      </p:sp>
      <p:sp>
        <p:nvSpPr>
          <p:cNvPr id="5" name="Espace réservé du numéro de diapositive 4"/>
          <p:cNvSpPr>
            <a:spLocks noGrp="1"/>
          </p:cNvSpPr>
          <p:nvPr>
            <p:ph type="sldNum" sz="quarter" idx="12"/>
          </p:nvPr>
        </p:nvSpPr>
        <p:spPr/>
        <p:txBody>
          <a:bodyPr/>
          <a:lstStyle>
            <a:extLst/>
          </a:lstStyle>
          <a:p>
            <a:fld id="{91974DF9-AD47-4691-BA21-BBFCE3637A9A}" type="slidenum">
              <a:rPr kumimoji="0" lang="en-US" smtClean="0"/>
              <a:pPr/>
              <a:t>‹N°›</a:t>
            </a:fld>
            <a:endParaRPr kumimoji="0"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à coins arrondis 6"/>
          <p:cNvSpPr/>
          <p:nvPr/>
        </p:nvSpPr>
        <p:spPr>
          <a:xfrm>
            <a:off x="406401" y="329184"/>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C699CB88-5E1A-4FAC-892A-60949ACB1F6F}" type="datetimeFigureOut">
              <a:rPr lang="en-US" smtClean="0"/>
              <a:pPr/>
              <a:t>10/14/2023</a:t>
            </a:fld>
            <a:endParaRPr lang="en-US"/>
          </a:p>
        </p:txBody>
      </p:sp>
      <p:sp>
        <p:nvSpPr>
          <p:cNvPr id="3" name="Espace réservé du pied de page 2"/>
          <p:cNvSpPr>
            <a:spLocks noGrp="1"/>
          </p:cNvSpPr>
          <p:nvPr>
            <p:ph type="ftr" sz="quarter" idx="11"/>
          </p:nvPr>
        </p:nvSpPr>
        <p:spPr/>
        <p:txBody>
          <a:bodyPr/>
          <a:lstStyle>
            <a:extLst/>
          </a:lstStyle>
          <a:p>
            <a:endParaRPr kumimoji="0" lang="en-US"/>
          </a:p>
        </p:txBody>
      </p:sp>
      <p:sp>
        <p:nvSpPr>
          <p:cNvPr id="4" name="Espace réservé du numéro de diapositive 3"/>
          <p:cNvSpPr>
            <a:spLocks noGrp="1"/>
          </p:cNvSpPr>
          <p:nvPr>
            <p:ph type="sldNum" sz="quarter" idx="12"/>
          </p:nvPr>
        </p:nvSpPr>
        <p:spPr/>
        <p:txBody>
          <a:bodyPr/>
          <a:lstStyle>
            <a:extLst/>
          </a:lstStyle>
          <a:p>
            <a:fld id="{91974DF9-AD47-4691-BA21-BBFCE3637A9A}" type="slidenum">
              <a:rPr kumimoji="0" lang="en-US" smtClean="0"/>
              <a:pPr/>
              <a:t>‹N°›</a:t>
            </a:fld>
            <a:endParaRPr kumimoji="0"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385045" y="533400"/>
            <a:ext cx="3962400" cy="914400"/>
          </a:xfrm>
        </p:spPr>
        <p:txBody>
          <a:bodyPr anchor="b"/>
          <a:lstStyle>
            <a:lvl1pPr algn="l">
              <a:buNone/>
              <a:defRPr sz="2200" b="1">
                <a:solidFill>
                  <a:schemeClr val="accent1"/>
                </a:solidFill>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7385129" y="1447802"/>
            <a:ext cx="39624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1"/>
          </p:nvPr>
        </p:nvSpPr>
        <p:spPr>
          <a:xfrm>
            <a:off x="1015163" y="930144"/>
            <a:ext cx="6168212"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C699CB88-5E1A-4FAC-892A-60949ACB1F6F}" type="datetimeFigureOut">
              <a:rPr lang="en-US" smtClean="0"/>
              <a:pPr/>
              <a:t>10/14/2023</a:t>
            </a:fld>
            <a:endParaRPr lang="en-US"/>
          </a:p>
        </p:txBody>
      </p:sp>
      <p:sp>
        <p:nvSpPr>
          <p:cNvPr id="6" name="Espace réservé du pied de page 5"/>
          <p:cNvSpPr>
            <a:spLocks noGrp="1"/>
          </p:cNvSpPr>
          <p:nvPr>
            <p:ph type="ftr" sz="quarter" idx="11"/>
          </p:nvPr>
        </p:nvSpPr>
        <p:spPr/>
        <p:txBody>
          <a:bodyPr/>
          <a:lstStyle>
            <a:extLst/>
          </a:lstStyle>
          <a:p>
            <a:endParaRPr kumimoji="0" lang="en-US"/>
          </a:p>
        </p:txBody>
      </p:sp>
      <p:sp>
        <p:nvSpPr>
          <p:cNvPr id="7" name="Espace réservé du numéro de diapositive 6"/>
          <p:cNvSpPr>
            <a:spLocks noGrp="1"/>
          </p:cNvSpPr>
          <p:nvPr>
            <p:ph type="sldNum" sz="quarter" idx="12"/>
          </p:nvPr>
        </p:nvSpPr>
        <p:spPr/>
        <p:txBody>
          <a:bodyPr/>
          <a:lstStyle>
            <a:extLst/>
          </a:lstStyle>
          <a:p>
            <a:fld id="{91974DF9-AD47-4691-BA21-BBFCE3637A9A}" type="slidenum">
              <a:rPr kumimoji="0" lang="en-US" smtClean="0"/>
              <a:pPr/>
              <a:t>‹N°›</a:t>
            </a:fld>
            <a:endParaRPr kumimoji="0"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5" name="Rectangle à coins arrondis 14"/>
          <p:cNvSpPr/>
          <p:nvPr/>
        </p:nvSpPr>
        <p:spPr>
          <a:xfrm>
            <a:off x="406401" y="329184"/>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rrondir un rectangle à un seul coin 10"/>
          <p:cNvSpPr/>
          <p:nvPr/>
        </p:nvSpPr>
        <p:spPr>
          <a:xfrm>
            <a:off x="8534401" y="434162"/>
            <a:ext cx="3099473"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609600" y="5012056"/>
            <a:ext cx="10972800" cy="1051560"/>
          </a:xfrm>
        </p:spPr>
        <p:txBody>
          <a:bodyPr anchor="t"/>
          <a:lstStyle>
            <a:lvl1pPr algn="l">
              <a:buNone/>
              <a:defRPr sz="3600" b="0">
                <a:solidFill>
                  <a:schemeClr val="bg2">
                    <a:shade val="25000"/>
                  </a:schemeClr>
                </a:solidFill>
                <a:effectLst/>
              </a:defRPr>
            </a:lvl1pPr>
            <a:extLst/>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bwMode="grayWhite">
          <a:xfrm>
            <a:off x="8616949" y="533400"/>
            <a:ext cx="298704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C699CB88-5E1A-4FAC-892A-60949ACB1F6F}" type="datetimeFigureOut">
              <a:rPr lang="en-US" smtClean="0"/>
              <a:pPr/>
              <a:t>10/14/2023</a:t>
            </a:fld>
            <a:endParaRPr lang="en-US"/>
          </a:p>
        </p:txBody>
      </p:sp>
      <p:sp>
        <p:nvSpPr>
          <p:cNvPr id="6" name="Espace réservé du pied de page 5"/>
          <p:cNvSpPr>
            <a:spLocks noGrp="1"/>
          </p:cNvSpPr>
          <p:nvPr>
            <p:ph type="ftr" sz="quarter" idx="11"/>
          </p:nvPr>
        </p:nvSpPr>
        <p:spPr/>
        <p:txBody>
          <a:bodyPr/>
          <a:lstStyle>
            <a:extLst/>
          </a:lstStyle>
          <a:p>
            <a:endParaRPr kumimoji="0" lang="en-US"/>
          </a:p>
        </p:txBody>
      </p:sp>
      <p:sp>
        <p:nvSpPr>
          <p:cNvPr id="7" name="Espace réservé du numéro de diapositive 6"/>
          <p:cNvSpPr>
            <a:spLocks noGrp="1"/>
          </p:cNvSpPr>
          <p:nvPr>
            <p:ph type="sldNum" sz="quarter" idx="12"/>
          </p:nvPr>
        </p:nvSpPr>
        <p:spPr/>
        <p:txBody>
          <a:bodyPr/>
          <a:lstStyle>
            <a:extLst/>
          </a:lstStyle>
          <a:p>
            <a:fld id="{91974DF9-AD47-4691-BA21-BBFCE3637A9A}" type="slidenum">
              <a:rPr kumimoji="0" lang="en-US" smtClean="0"/>
              <a:pPr/>
              <a:t>‹N°›</a:t>
            </a:fld>
            <a:endParaRPr kumimoji="0" lang="en-US"/>
          </a:p>
        </p:txBody>
      </p:sp>
      <p:sp>
        <p:nvSpPr>
          <p:cNvPr id="3" name="Espace réservé pour une image  2"/>
          <p:cNvSpPr>
            <a:spLocks noGrp="1"/>
          </p:cNvSpPr>
          <p:nvPr>
            <p:ph type="pic" idx="1"/>
          </p:nvPr>
        </p:nvSpPr>
        <p:spPr>
          <a:xfrm>
            <a:off x="561973" y="435768"/>
            <a:ext cx="7900416"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fr-FR" smtClean="0"/>
              <a:t>Cliquez sur l'icône pour ajouter une image</a:t>
            </a:r>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670560" y="4983480"/>
            <a:ext cx="10911840" cy="1051560"/>
          </a:xfrm>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70560" y="530352"/>
            <a:ext cx="10911840" cy="4187952"/>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C699CB88-5E1A-4FAC-892A-60949ACB1F6F}" type="datetimeFigureOut">
              <a:rPr lang="en-US" smtClean="0"/>
              <a:pPr/>
              <a:t>10/14/2023</a:t>
            </a:fld>
            <a:endParaRPr lang="en-US"/>
          </a:p>
        </p:txBody>
      </p:sp>
      <p:sp>
        <p:nvSpPr>
          <p:cNvPr id="5" name="Espace réservé du pied de page 4"/>
          <p:cNvSpPr>
            <a:spLocks noGrp="1"/>
          </p:cNvSpPr>
          <p:nvPr>
            <p:ph type="ftr" sz="quarter" idx="11"/>
          </p:nvPr>
        </p:nvSpPr>
        <p:spPr/>
        <p:txBody>
          <a:bodyPr/>
          <a:lstStyle>
            <a:extLst/>
          </a:lstStyle>
          <a:p>
            <a:endParaRPr kumimoji="0" lang="en-US"/>
          </a:p>
        </p:txBody>
      </p:sp>
      <p:sp>
        <p:nvSpPr>
          <p:cNvPr id="6" name="Espace réservé du numéro de diapositive 5"/>
          <p:cNvSpPr>
            <a:spLocks noGrp="1"/>
          </p:cNvSpPr>
          <p:nvPr>
            <p:ph type="sldNum" sz="quarter" idx="12"/>
          </p:nvPr>
        </p:nvSpPr>
        <p:spPr/>
        <p:txBody>
          <a:bodyPr/>
          <a:lstStyle>
            <a:extLst/>
          </a:lstStyle>
          <a:p>
            <a:fld id="{91974DF9-AD47-4691-BA21-BBFCE3637A9A}" type="slidenum">
              <a:rPr kumimoji="0" lang="en-US" smtClean="0"/>
              <a:pPr/>
              <a:t>‹N°›</a:t>
            </a:fld>
            <a:endParaRPr kumimoji="0"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533404"/>
            <a:ext cx="2641600" cy="5257799"/>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711200" y="533403"/>
            <a:ext cx="7924800" cy="5257801"/>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C699CB88-5E1A-4FAC-892A-60949ACB1F6F}" type="datetimeFigureOut">
              <a:rPr lang="en-US" smtClean="0"/>
              <a:pPr/>
              <a:t>10/14/2023</a:t>
            </a:fld>
            <a:endParaRPr lang="en-US"/>
          </a:p>
        </p:txBody>
      </p:sp>
      <p:sp>
        <p:nvSpPr>
          <p:cNvPr id="5" name="Espace réservé du pied de page 4"/>
          <p:cNvSpPr>
            <a:spLocks noGrp="1"/>
          </p:cNvSpPr>
          <p:nvPr>
            <p:ph type="ftr" sz="quarter" idx="11"/>
          </p:nvPr>
        </p:nvSpPr>
        <p:spPr/>
        <p:txBody>
          <a:bodyPr/>
          <a:lstStyle>
            <a:extLst/>
          </a:lstStyle>
          <a:p>
            <a:endParaRPr kumimoji="0" lang="en-US"/>
          </a:p>
        </p:txBody>
      </p:sp>
      <p:sp>
        <p:nvSpPr>
          <p:cNvPr id="6" name="Espace réservé du numéro de diapositive 5"/>
          <p:cNvSpPr>
            <a:spLocks noGrp="1"/>
          </p:cNvSpPr>
          <p:nvPr>
            <p:ph type="sldNum" sz="quarter" idx="12"/>
          </p:nvPr>
        </p:nvSpPr>
        <p:spPr/>
        <p:txBody>
          <a:bodyPr/>
          <a:lstStyle>
            <a:extLst/>
          </a:lstStyle>
          <a:p>
            <a:fld id="{91974DF9-AD47-4691-BA21-BBFCE3637A9A}" type="slidenum">
              <a:rPr kumimoji="0" lang="en-US" smtClean="0"/>
              <a:pPr/>
              <a:t>‹N°›</a:t>
            </a:fld>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5824945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 xmlns:a16="http://schemas.microsoft.com/office/drawing/2014/main" id="{9F79DA6E-C333-45BB-ABFC-1B567DA0BFEA}"/>
              </a:ext>
            </a:extLst>
          </p:cNvPr>
          <p:cNvGrpSpPr/>
          <p:nvPr userDrawn="1"/>
        </p:nvGrpSpPr>
        <p:grpSpPr>
          <a:xfrm flipV="1">
            <a:off x="0" y="6589394"/>
            <a:ext cx="12207240" cy="169545"/>
            <a:chOff x="0" y="6646544"/>
            <a:chExt cx="9003886" cy="169545"/>
          </a:xfrm>
        </p:grpSpPr>
        <p:sp>
          <p:nvSpPr>
            <p:cNvPr id="4" name="Rectangle 3">
              <a:extLst>
                <a:ext uri="{FF2B5EF4-FFF2-40B4-BE49-F238E27FC236}">
                  <a16:creationId xmlns="" xmlns:a16="http://schemas.microsoft.com/office/drawing/2014/main" id="{952BCAAC-80AC-48BC-AACC-0512DECB3B8E}"/>
                </a:ext>
              </a:extLst>
            </p:cNvPr>
            <p:cNvSpPr/>
            <p:nvPr userDrawn="1"/>
          </p:nvSpPr>
          <p:spPr>
            <a:xfrm>
              <a:off x="0" y="6724649"/>
              <a:ext cx="9003886"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AE83F4D5-2B2F-4060-8579-3D6D47C3B5C9}"/>
                </a:ext>
              </a:extLst>
            </p:cNvPr>
            <p:cNvSpPr/>
            <p:nvPr userDrawn="1"/>
          </p:nvSpPr>
          <p:spPr>
            <a:xfrm>
              <a:off x="0" y="6646544"/>
              <a:ext cx="9003886"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 xmlns:a16="http://schemas.microsoft.com/office/drawing/2014/main" id="{1894459C-F0AA-428E-81C7-01B1779992A5}"/>
              </a:ext>
            </a:extLst>
          </p:cNvPr>
          <p:cNvSpPr/>
          <p:nvPr userDrawn="1"/>
        </p:nvSpPr>
        <p:spPr>
          <a:xfrm>
            <a:off x="9162634" y="6483782"/>
            <a:ext cx="2800767" cy="365760"/>
          </a:xfrm>
          <a:prstGeom prst="rect">
            <a:avLst/>
          </a:prstGeom>
        </p:spPr>
        <p:txBody>
          <a:bodyPr wrap="none">
            <a:spAutoFit/>
          </a:bodyPr>
          <a:lstStyle/>
          <a:p>
            <a:r>
              <a:rPr lang="en-US" dirty="0">
                <a:solidFill>
                  <a:schemeClr val="bg1"/>
                </a:solidFill>
              </a:rPr>
              <a:t>Living Sports Healthy Life</a:t>
            </a:r>
          </a:p>
        </p:txBody>
      </p:sp>
    </p:spTree>
    <p:extLst>
      <p:ext uri="{BB962C8B-B14F-4D97-AF65-F5344CB8AC3E}">
        <p14:creationId xmlns="" xmlns:p14="http://schemas.microsoft.com/office/powerpoint/2010/main" val="406402299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 xmlns:a16="http://schemas.microsoft.com/office/drawing/2014/main" id="{C70177A7-4E03-44B8-A2CB-D0A1D4726718}"/>
              </a:ext>
            </a:extLst>
          </p:cNvPr>
          <p:cNvSpPr>
            <a:spLocks noGrp="1"/>
          </p:cNvSpPr>
          <p:nvPr>
            <p:ph type="pic" sz="quarter" idx="14" hasCustomPrompt="1"/>
          </p:nvPr>
        </p:nvSpPr>
        <p:spPr>
          <a:xfrm>
            <a:off x="905524" y="1684641"/>
            <a:ext cx="2268000" cy="1986288"/>
          </a:xfrm>
          <a:prstGeom prst="rect">
            <a:avLst/>
          </a:prstGeom>
          <a:solidFill>
            <a:schemeClr val="bg1">
              <a:lumMod val="95000"/>
            </a:schemeClr>
          </a:solidFill>
          <a:ln w="19050">
            <a:solidFill>
              <a:schemeClr val="accent1"/>
            </a:solidFill>
          </a:ln>
        </p:spPr>
        <p:txBody>
          <a:bodyPr anchor="ct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7" name="그림 개체 틀 2">
            <a:extLst>
              <a:ext uri="{FF2B5EF4-FFF2-40B4-BE49-F238E27FC236}">
                <a16:creationId xmlns="" xmlns:a16="http://schemas.microsoft.com/office/drawing/2014/main" id="{B90BA5AE-2490-419A-9546-402D02F0F430}"/>
              </a:ext>
            </a:extLst>
          </p:cNvPr>
          <p:cNvSpPr>
            <a:spLocks noGrp="1"/>
          </p:cNvSpPr>
          <p:nvPr>
            <p:ph type="pic" sz="quarter" idx="33" hasCustomPrompt="1"/>
          </p:nvPr>
        </p:nvSpPr>
        <p:spPr>
          <a:xfrm>
            <a:off x="3603313" y="1684641"/>
            <a:ext cx="2268000" cy="1986288"/>
          </a:xfrm>
          <a:prstGeom prst="rect">
            <a:avLst/>
          </a:prstGeom>
          <a:solidFill>
            <a:schemeClr val="bg1">
              <a:lumMod val="95000"/>
            </a:schemeClr>
          </a:solidFill>
          <a:ln w="19050">
            <a:solidFill>
              <a:schemeClr val="accent2"/>
            </a:solidFill>
          </a:ln>
        </p:spPr>
        <p:txBody>
          <a:bodyPr anchor="ctr"/>
          <a:lstStyle>
            <a:lvl1pPr algn="ctr">
              <a:lnSpc>
                <a:spcPct val="100000"/>
              </a:lnSpc>
              <a:defRPr lang="ko-KR" altLang="en-US" sz="1200" dirty="0">
                <a:solidFill>
                  <a:schemeClr val="tx1">
                    <a:lumMod val="75000"/>
                    <a:lumOff val="25000"/>
                  </a:schemeClr>
                </a:solidFill>
              </a:defRPr>
            </a:lvl1pPr>
          </a:lstStyle>
          <a:p>
            <a:pPr marL="0" lvl="0" indent="0" algn="ctr">
              <a:buNone/>
            </a:pPr>
            <a:r>
              <a:rPr lang="en-US" altLang="ko-KR" dirty="0"/>
              <a:t>Place Your Picture Here</a:t>
            </a:r>
            <a:endParaRPr lang="ko-KR" altLang="en-US" dirty="0"/>
          </a:p>
        </p:txBody>
      </p:sp>
      <p:sp>
        <p:nvSpPr>
          <p:cNvPr id="12" name="그림 개체 틀 2">
            <a:extLst>
              <a:ext uri="{FF2B5EF4-FFF2-40B4-BE49-F238E27FC236}">
                <a16:creationId xmlns="" xmlns:a16="http://schemas.microsoft.com/office/drawing/2014/main" id="{7F9885DB-8EEC-4DEC-B04E-A35EA931C0FC}"/>
              </a:ext>
            </a:extLst>
          </p:cNvPr>
          <p:cNvSpPr>
            <a:spLocks noGrp="1"/>
          </p:cNvSpPr>
          <p:nvPr>
            <p:ph type="pic" sz="quarter" idx="38" hasCustomPrompt="1"/>
          </p:nvPr>
        </p:nvSpPr>
        <p:spPr>
          <a:xfrm>
            <a:off x="6301102" y="1684641"/>
            <a:ext cx="2268000" cy="1986288"/>
          </a:xfrm>
          <a:prstGeom prst="rect">
            <a:avLst/>
          </a:prstGeom>
          <a:solidFill>
            <a:schemeClr val="bg1">
              <a:lumMod val="95000"/>
            </a:schemeClr>
          </a:solidFill>
          <a:ln w="19050">
            <a:solidFill>
              <a:schemeClr val="accent3"/>
            </a:solidFill>
          </a:ln>
        </p:spPr>
        <p:txBody>
          <a:bodyPr anchor="ctr"/>
          <a:lstStyle>
            <a:lvl1pPr algn="ctr">
              <a:lnSpc>
                <a:spcPct val="100000"/>
              </a:lnSpc>
              <a:defRPr lang="ko-KR" altLang="en-US" sz="1200" dirty="0">
                <a:solidFill>
                  <a:schemeClr val="tx1">
                    <a:lumMod val="75000"/>
                    <a:lumOff val="25000"/>
                  </a:schemeClr>
                </a:solidFill>
              </a:defRPr>
            </a:lvl1pPr>
          </a:lstStyle>
          <a:p>
            <a:pPr marL="0" lvl="0" indent="0" algn="ctr">
              <a:buNone/>
            </a:pPr>
            <a:r>
              <a:rPr lang="en-US" altLang="ko-KR" dirty="0"/>
              <a:t>Place Your Picture Here</a:t>
            </a:r>
            <a:endParaRPr lang="ko-KR" altLang="en-US" dirty="0"/>
          </a:p>
        </p:txBody>
      </p:sp>
      <p:sp>
        <p:nvSpPr>
          <p:cNvPr id="13" name="그림 개체 틀 2">
            <a:extLst>
              <a:ext uri="{FF2B5EF4-FFF2-40B4-BE49-F238E27FC236}">
                <a16:creationId xmlns="" xmlns:a16="http://schemas.microsoft.com/office/drawing/2014/main" id="{F8820DFE-35B9-44E0-883B-A21DCD7C7503}"/>
              </a:ext>
            </a:extLst>
          </p:cNvPr>
          <p:cNvSpPr>
            <a:spLocks noGrp="1"/>
          </p:cNvSpPr>
          <p:nvPr>
            <p:ph type="pic" sz="quarter" idx="43" hasCustomPrompt="1"/>
          </p:nvPr>
        </p:nvSpPr>
        <p:spPr>
          <a:xfrm>
            <a:off x="9016308" y="1684641"/>
            <a:ext cx="2268000" cy="1986288"/>
          </a:xfrm>
          <a:prstGeom prst="rect">
            <a:avLst/>
          </a:prstGeom>
          <a:solidFill>
            <a:schemeClr val="bg1">
              <a:lumMod val="95000"/>
            </a:schemeClr>
          </a:solidFill>
          <a:ln w="19050">
            <a:solidFill>
              <a:schemeClr val="accent4"/>
            </a:solidFill>
          </a:ln>
        </p:spPr>
        <p:txBody>
          <a:bodyPr anchor="ctr"/>
          <a:lstStyle>
            <a:lvl1pPr algn="ctr">
              <a:lnSpc>
                <a:spcPct val="100000"/>
              </a:lnSpc>
              <a:defRPr lang="ko-KR" altLang="en-US" sz="1200" dirty="0">
                <a:solidFill>
                  <a:schemeClr val="tx1">
                    <a:lumMod val="75000"/>
                    <a:lumOff val="25000"/>
                  </a:schemeClr>
                </a:solidFill>
              </a:defRPr>
            </a:lvl1pPr>
          </a:lstStyle>
          <a:p>
            <a:pPr marL="0" lvl="0" indent="0" algn="ctr">
              <a:buNone/>
            </a:pPr>
            <a:r>
              <a:rPr lang="en-US" altLang="ko-KR" dirty="0"/>
              <a:t>Place Your Picture Here</a:t>
            </a:r>
            <a:endParaRPr lang="ko-KR" altLang="en-US" dirty="0"/>
          </a:p>
        </p:txBody>
      </p:sp>
      <p:sp>
        <p:nvSpPr>
          <p:cNvPr id="22" name="Text Placeholder 9">
            <a:extLst>
              <a:ext uri="{FF2B5EF4-FFF2-40B4-BE49-F238E27FC236}">
                <a16:creationId xmlns="" xmlns:a16="http://schemas.microsoft.com/office/drawing/2014/main" id="{4111A57B-317A-41FC-8D5B-458B4DA86DA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6">
            <a:extLst>
              <a:ext uri="{FF2B5EF4-FFF2-40B4-BE49-F238E27FC236}">
                <a16:creationId xmlns="" xmlns:a16="http://schemas.microsoft.com/office/drawing/2014/main" id="{6B03E213-D4DF-4EF0-9F61-659F284976AB}"/>
              </a:ext>
            </a:extLst>
          </p:cNvPr>
          <p:cNvGrpSpPr/>
          <p:nvPr userDrawn="1"/>
        </p:nvGrpSpPr>
        <p:grpSpPr>
          <a:xfrm flipV="1">
            <a:off x="0" y="6589394"/>
            <a:ext cx="12207240" cy="169545"/>
            <a:chOff x="0" y="6646544"/>
            <a:chExt cx="9003886" cy="169545"/>
          </a:xfrm>
        </p:grpSpPr>
        <p:sp>
          <p:nvSpPr>
            <p:cNvPr id="23" name="Rectangle 22">
              <a:extLst>
                <a:ext uri="{FF2B5EF4-FFF2-40B4-BE49-F238E27FC236}">
                  <a16:creationId xmlns="" xmlns:a16="http://schemas.microsoft.com/office/drawing/2014/main" id="{EA3FE02D-42B7-4C9D-8A1E-1D89D526B2CE}"/>
                </a:ext>
              </a:extLst>
            </p:cNvPr>
            <p:cNvSpPr/>
            <p:nvPr userDrawn="1"/>
          </p:nvSpPr>
          <p:spPr>
            <a:xfrm>
              <a:off x="0" y="6724649"/>
              <a:ext cx="9003886"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98D5CB49-7A8E-4E79-8B3F-4B08186A005B}"/>
                </a:ext>
              </a:extLst>
            </p:cNvPr>
            <p:cNvSpPr/>
            <p:nvPr userDrawn="1"/>
          </p:nvSpPr>
          <p:spPr>
            <a:xfrm>
              <a:off x="0" y="6646544"/>
              <a:ext cx="9003886"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 xmlns:a16="http://schemas.microsoft.com/office/drawing/2014/main" id="{3D770D03-D2D1-48C9-8D60-8B6B995F4025}"/>
              </a:ext>
            </a:extLst>
          </p:cNvPr>
          <p:cNvSpPr/>
          <p:nvPr userDrawn="1"/>
        </p:nvSpPr>
        <p:spPr>
          <a:xfrm>
            <a:off x="9162634" y="6483782"/>
            <a:ext cx="2800767" cy="365760"/>
          </a:xfrm>
          <a:prstGeom prst="rect">
            <a:avLst/>
          </a:prstGeom>
        </p:spPr>
        <p:txBody>
          <a:bodyPr wrap="none">
            <a:spAutoFit/>
          </a:bodyPr>
          <a:lstStyle/>
          <a:p>
            <a:r>
              <a:rPr lang="en-US" dirty="0">
                <a:solidFill>
                  <a:schemeClr val="bg1"/>
                </a:solidFill>
              </a:rPr>
              <a:t>Living Sports Healthy Life</a:t>
            </a:r>
          </a:p>
        </p:txBody>
      </p:sp>
    </p:spTree>
    <p:extLst>
      <p:ext uri="{BB962C8B-B14F-4D97-AF65-F5344CB8AC3E}">
        <p14:creationId xmlns="" xmlns:p14="http://schemas.microsoft.com/office/powerpoint/2010/main" val="408708828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 xmlns:a16="http://schemas.microsoft.com/office/drawing/2014/main" id="{9F79DA6E-C333-45BB-ABFC-1B567DA0BFEA}"/>
              </a:ext>
            </a:extLst>
          </p:cNvPr>
          <p:cNvGrpSpPr/>
          <p:nvPr userDrawn="1"/>
        </p:nvGrpSpPr>
        <p:grpSpPr>
          <a:xfrm flipV="1">
            <a:off x="0" y="6589394"/>
            <a:ext cx="12207240" cy="169545"/>
            <a:chOff x="0" y="6646544"/>
            <a:chExt cx="9003886" cy="169545"/>
          </a:xfrm>
        </p:grpSpPr>
        <p:sp>
          <p:nvSpPr>
            <p:cNvPr id="4" name="Rectangle 3">
              <a:extLst>
                <a:ext uri="{FF2B5EF4-FFF2-40B4-BE49-F238E27FC236}">
                  <a16:creationId xmlns="" xmlns:a16="http://schemas.microsoft.com/office/drawing/2014/main" id="{952BCAAC-80AC-48BC-AACC-0512DECB3B8E}"/>
                </a:ext>
              </a:extLst>
            </p:cNvPr>
            <p:cNvSpPr/>
            <p:nvPr userDrawn="1"/>
          </p:nvSpPr>
          <p:spPr>
            <a:xfrm>
              <a:off x="0" y="6724649"/>
              <a:ext cx="9003886"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AE83F4D5-2B2F-4060-8579-3D6D47C3B5C9}"/>
                </a:ext>
              </a:extLst>
            </p:cNvPr>
            <p:cNvSpPr/>
            <p:nvPr userDrawn="1"/>
          </p:nvSpPr>
          <p:spPr>
            <a:xfrm>
              <a:off x="0" y="6646544"/>
              <a:ext cx="9003886"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 xmlns:a16="http://schemas.microsoft.com/office/drawing/2014/main" id="{1894459C-F0AA-428E-81C7-01B1779992A5}"/>
              </a:ext>
            </a:extLst>
          </p:cNvPr>
          <p:cNvSpPr/>
          <p:nvPr userDrawn="1"/>
        </p:nvSpPr>
        <p:spPr>
          <a:xfrm>
            <a:off x="9162634" y="6483782"/>
            <a:ext cx="2800767" cy="365760"/>
          </a:xfrm>
          <a:prstGeom prst="rect">
            <a:avLst/>
          </a:prstGeom>
        </p:spPr>
        <p:txBody>
          <a:bodyPr wrap="none">
            <a:spAutoFit/>
          </a:bodyPr>
          <a:lstStyle/>
          <a:p>
            <a:r>
              <a:rPr lang="en-US" dirty="0">
                <a:solidFill>
                  <a:schemeClr val="bg1"/>
                </a:solidFill>
              </a:rPr>
              <a:t>Living Sports Healthy Life</a:t>
            </a:r>
          </a:p>
        </p:txBody>
      </p:sp>
    </p:spTree>
    <p:extLst>
      <p:ext uri="{BB962C8B-B14F-4D97-AF65-F5344CB8AC3E}">
        <p14:creationId xmlns="" xmlns:p14="http://schemas.microsoft.com/office/powerpoint/2010/main" val="406402299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Graphic 10">
            <a:extLst>
              <a:ext uri="{FF2B5EF4-FFF2-40B4-BE49-F238E27FC236}">
                <a16:creationId xmlns="" xmlns:a16="http://schemas.microsoft.com/office/drawing/2014/main" id="{68F1FB5C-9360-4E55-A7B6-64DE491B3CB0}"/>
              </a:ext>
            </a:extLst>
          </p:cNvPr>
          <p:cNvSpPr/>
          <p:nvPr userDrawn="1"/>
        </p:nvSpPr>
        <p:spPr>
          <a:xfrm flipH="1">
            <a:off x="10896600" y="5624055"/>
            <a:ext cx="1068843" cy="965339"/>
          </a:xfrm>
          <a:custGeom>
            <a:avLst/>
            <a:gdLst>
              <a:gd name="connsiteX0" fmla="*/ 44313 w 2823151"/>
              <a:gd name="connsiteY0" fmla="*/ 2550154 h 2549768"/>
              <a:gd name="connsiteX1" fmla="*/ 734 w 2823151"/>
              <a:gd name="connsiteY1" fmla="*/ 2446485 h 2549768"/>
              <a:gd name="connsiteX2" fmla="*/ 10208 w 2823151"/>
              <a:gd name="connsiteY2" fmla="*/ 2351478 h 2549768"/>
              <a:gd name="connsiteX3" fmla="*/ 13185 w 2823151"/>
              <a:gd name="connsiteY3" fmla="*/ 2327388 h 2549768"/>
              <a:gd name="connsiteX4" fmla="*/ 1817 w 2823151"/>
              <a:gd name="connsiteY4" fmla="*/ 2133313 h 2549768"/>
              <a:gd name="connsiteX5" fmla="*/ 14268 w 2823151"/>
              <a:gd name="connsiteY5" fmla="*/ 2059960 h 2549768"/>
              <a:gd name="connsiteX6" fmla="*/ 74899 w 2823151"/>
              <a:gd name="connsiteY6" fmla="*/ 2046426 h 2549768"/>
              <a:gd name="connsiteX7" fmla="*/ 101967 w 2823151"/>
              <a:gd name="connsiteY7" fmla="*/ 2051840 h 2549768"/>
              <a:gd name="connsiteX8" fmla="*/ 125245 w 2823151"/>
              <a:gd name="connsiteY8" fmla="*/ 2058336 h 2549768"/>
              <a:gd name="connsiteX9" fmla="*/ 195079 w 2823151"/>
              <a:gd name="connsiteY9" fmla="*/ 2050486 h 2549768"/>
              <a:gd name="connsiteX10" fmla="*/ 328523 w 2823151"/>
              <a:gd name="connsiteY10" fmla="*/ 1931930 h 2549768"/>
              <a:gd name="connsiteX11" fmla="*/ 403771 w 2823151"/>
              <a:gd name="connsiteY11" fmla="*/ 1852893 h 2549768"/>
              <a:gd name="connsiteX12" fmla="*/ 473064 w 2823151"/>
              <a:gd name="connsiteY12" fmla="*/ 1774668 h 2549768"/>
              <a:gd name="connsiteX13" fmla="*/ 568071 w 2823151"/>
              <a:gd name="connsiteY13" fmla="*/ 1697796 h 2549768"/>
              <a:gd name="connsiteX14" fmla="*/ 649003 w 2823151"/>
              <a:gd name="connsiteY14" fmla="*/ 1653405 h 2549768"/>
              <a:gd name="connsiteX15" fmla="*/ 708823 w 2823151"/>
              <a:gd name="connsiteY15" fmla="*/ 1625255 h 2549768"/>
              <a:gd name="connsiteX16" fmla="*/ 727499 w 2823151"/>
              <a:gd name="connsiteY16" fmla="*/ 1613886 h 2549768"/>
              <a:gd name="connsiteX17" fmla="*/ 795168 w 2823151"/>
              <a:gd name="connsiteY17" fmla="*/ 1552713 h 2549768"/>
              <a:gd name="connsiteX18" fmla="*/ 820341 w 2823151"/>
              <a:gd name="connsiteY18" fmla="*/ 1515631 h 2549768"/>
              <a:gd name="connsiteX19" fmla="*/ 867439 w 2823151"/>
              <a:gd name="connsiteY19" fmla="*/ 1442819 h 2549768"/>
              <a:gd name="connsiteX20" fmla="*/ 981393 w 2823151"/>
              <a:gd name="connsiteY20" fmla="*/ 1296383 h 2549768"/>
              <a:gd name="connsiteX21" fmla="*/ 1016581 w 2823151"/>
              <a:gd name="connsiteY21" fmla="*/ 1263090 h 2549768"/>
              <a:gd name="connsiteX22" fmla="*/ 1046356 w 2823151"/>
              <a:gd name="connsiteY22" fmla="*/ 1222759 h 2549768"/>
              <a:gd name="connsiteX23" fmla="*/ 1065303 w 2823151"/>
              <a:gd name="connsiteY23" fmla="*/ 1157797 h 2549768"/>
              <a:gd name="connsiteX24" fmla="*/ 1114566 w 2823151"/>
              <a:gd name="connsiteY24" fmla="*/ 1020023 h 2549768"/>
              <a:gd name="connsiteX25" fmla="*/ 1167618 w 2823151"/>
              <a:gd name="connsiteY25" fmla="*/ 962910 h 2549768"/>
              <a:gd name="connsiteX26" fmla="*/ 1210385 w 2823151"/>
              <a:gd name="connsiteY26" fmla="*/ 936113 h 2549768"/>
              <a:gd name="connsiteX27" fmla="*/ 1265603 w 2823151"/>
              <a:gd name="connsiteY27" fmla="*/ 900925 h 2549768"/>
              <a:gd name="connsiteX28" fmla="*/ 1275348 w 2823151"/>
              <a:gd name="connsiteY28" fmla="*/ 896053 h 2549768"/>
              <a:gd name="connsiteX29" fmla="*/ 1319738 w 2823151"/>
              <a:gd name="connsiteY29" fmla="*/ 866279 h 2549768"/>
              <a:gd name="connsiteX30" fmla="*/ 1368189 w 2823151"/>
              <a:gd name="connsiteY30" fmla="*/ 823783 h 2549768"/>
              <a:gd name="connsiteX31" fmla="*/ 1397152 w 2823151"/>
              <a:gd name="connsiteY31" fmla="*/ 795362 h 2549768"/>
              <a:gd name="connsiteX32" fmla="*/ 1426926 w 2823151"/>
              <a:gd name="connsiteY32" fmla="*/ 764505 h 2549768"/>
              <a:gd name="connsiteX33" fmla="*/ 1438565 w 2823151"/>
              <a:gd name="connsiteY33" fmla="*/ 753136 h 2549768"/>
              <a:gd name="connsiteX34" fmla="*/ 1474294 w 2823151"/>
              <a:gd name="connsiteY34" fmla="*/ 707121 h 2549768"/>
              <a:gd name="connsiteX35" fmla="*/ 1506234 w 2823151"/>
              <a:gd name="connsiteY35" fmla="*/ 658400 h 2549768"/>
              <a:gd name="connsiteX36" fmla="*/ 1524369 w 2823151"/>
              <a:gd name="connsiteY36" fmla="*/ 635122 h 2549768"/>
              <a:gd name="connsiteX37" fmla="*/ 1642384 w 2823151"/>
              <a:gd name="connsiteY37" fmla="*/ 499784 h 2549768"/>
              <a:gd name="connsiteX38" fmla="*/ 1685151 w 2823151"/>
              <a:gd name="connsiteY38" fmla="*/ 458370 h 2549768"/>
              <a:gd name="connsiteX39" fmla="*/ 1744429 w 2823151"/>
              <a:gd name="connsiteY39" fmla="*/ 385017 h 2549768"/>
              <a:gd name="connsiteX40" fmla="*/ 1738745 w 2823151"/>
              <a:gd name="connsiteY40" fmla="*/ 361739 h 2549768"/>
              <a:gd name="connsiteX41" fmla="*/ 1641031 w 2823151"/>
              <a:gd name="connsiteY41" fmla="*/ 283513 h 2549768"/>
              <a:gd name="connsiteX42" fmla="*/ 1602595 w 2823151"/>
              <a:gd name="connsiteY42" fmla="*/ 248867 h 2549768"/>
              <a:gd name="connsiteX43" fmla="*/ 1585813 w 2823151"/>
              <a:gd name="connsiteY43" fmla="*/ 242912 h 2549768"/>
              <a:gd name="connsiteX44" fmla="*/ 1455076 w 2823151"/>
              <a:gd name="connsiteY44" fmla="*/ 238311 h 2549768"/>
              <a:gd name="connsiteX45" fmla="*/ 1364129 w 2823151"/>
              <a:gd name="connsiteY45" fmla="*/ 221258 h 2549768"/>
              <a:gd name="connsiteX46" fmla="*/ 1182776 w 2823151"/>
              <a:gd name="connsiteY46" fmla="*/ 226401 h 2549768"/>
              <a:gd name="connsiteX47" fmla="*/ 1140010 w 2823151"/>
              <a:gd name="connsiteY47" fmla="*/ 243724 h 2549768"/>
              <a:gd name="connsiteX48" fmla="*/ 1109694 w 2823151"/>
              <a:gd name="connsiteY48" fmla="*/ 255904 h 2549768"/>
              <a:gd name="connsiteX49" fmla="*/ 1039318 w 2823151"/>
              <a:gd name="connsiteY49" fmla="*/ 310852 h 2549768"/>
              <a:gd name="connsiteX50" fmla="*/ 1035258 w 2823151"/>
              <a:gd name="connsiteY50" fmla="*/ 336837 h 2549768"/>
              <a:gd name="connsiteX51" fmla="*/ 1030115 w 2823151"/>
              <a:gd name="connsiteY51" fmla="*/ 348746 h 2549768"/>
              <a:gd name="connsiteX52" fmla="*/ 1007378 w 2823151"/>
              <a:gd name="connsiteY52" fmla="*/ 341438 h 2549768"/>
              <a:gd name="connsiteX53" fmla="*/ 1014686 w 2823151"/>
              <a:gd name="connsiteY53" fmla="*/ 271062 h 2549768"/>
              <a:gd name="connsiteX54" fmla="*/ 1023348 w 2823151"/>
              <a:gd name="connsiteY54" fmla="*/ 249950 h 2549768"/>
              <a:gd name="connsiteX55" fmla="*/ 1017393 w 2823151"/>
              <a:gd name="connsiteY55" fmla="*/ 241017 h 2549768"/>
              <a:gd name="connsiteX56" fmla="*/ 960551 w 2823151"/>
              <a:gd name="connsiteY56" fmla="*/ 236957 h 2549768"/>
              <a:gd name="connsiteX57" fmla="*/ 864461 w 2823151"/>
              <a:gd name="connsiteY57" fmla="*/ 246431 h 2549768"/>
              <a:gd name="connsiteX58" fmla="*/ 850115 w 2823151"/>
              <a:gd name="connsiteY58" fmla="*/ 232085 h 2549768"/>
              <a:gd name="connsiteX59" fmla="*/ 862296 w 2823151"/>
              <a:gd name="connsiteY59" fmla="*/ 212326 h 2549768"/>
              <a:gd name="connsiteX60" fmla="*/ 948371 w 2823151"/>
              <a:gd name="connsiteY60" fmla="*/ 194461 h 2549768"/>
              <a:gd name="connsiteX61" fmla="*/ 962987 w 2823151"/>
              <a:gd name="connsiteY61" fmla="*/ 184446 h 2549768"/>
              <a:gd name="connsiteX62" fmla="*/ 953784 w 2823151"/>
              <a:gd name="connsiteY62" fmla="*/ 182551 h 2549768"/>
              <a:gd name="connsiteX63" fmla="*/ 853634 w 2823151"/>
              <a:gd name="connsiteY63" fmla="*/ 176867 h 2549768"/>
              <a:gd name="connsiteX64" fmla="*/ 836852 w 2823151"/>
              <a:gd name="connsiteY64" fmla="*/ 144115 h 2549768"/>
              <a:gd name="connsiteX65" fmla="*/ 852822 w 2823151"/>
              <a:gd name="connsiteY65" fmla="*/ 138702 h 2549768"/>
              <a:gd name="connsiteX66" fmla="*/ 958657 w 2823151"/>
              <a:gd name="connsiteY66" fmla="*/ 141409 h 2549768"/>
              <a:gd name="connsiteX67" fmla="*/ 970566 w 2823151"/>
              <a:gd name="connsiteY67" fmla="*/ 137890 h 2549768"/>
              <a:gd name="connsiteX68" fmla="*/ 938356 w 2823151"/>
              <a:gd name="connsiteY68" fmla="*/ 128416 h 2549768"/>
              <a:gd name="connsiteX69" fmla="*/ 879078 w 2823151"/>
              <a:gd name="connsiteY69" fmla="*/ 108386 h 2549768"/>
              <a:gd name="connsiteX70" fmla="*/ 869604 w 2823151"/>
              <a:gd name="connsiteY70" fmla="*/ 82130 h 2549768"/>
              <a:gd name="connsiteX71" fmla="*/ 892612 w 2823151"/>
              <a:gd name="connsiteY71" fmla="*/ 72927 h 2549768"/>
              <a:gd name="connsiteX72" fmla="*/ 986536 w 2823151"/>
              <a:gd name="connsiteY72" fmla="*/ 100536 h 2549768"/>
              <a:gd name="connsiteX73" fmla="*/ 995468 w 2823151"/>
              <a:gd name="connsiteY73" fmla="*/ 96747 h 2549768"/>
              <a:gd name="connsiteX74" fmla="*/ 995468 w 2823151"/>
              <a:gd name="connsiteY74" fmla="*/ 87003 h 2549768"/>
              <a:gd name="connsiteX75" fmla="*/ 957574 w 2823151"/>
              <a:gd name="connsiteY75" fmla="*/ 43153 h 2549768"/>
              <a:gd name="connsiteX76" fmla="*/ 943228 w 2823151"/>
              <a:gd name="connsiteY76" fmla="*/ 29619 h 2549768"/>
              <a:gd name="connsiteX77" fmla="*/ 940251 w 2823151"/>
              <a:gd name="connsiteY77" fmla="*/ 6612 h 2549768"/>
              <a:gd name="connsiteX78" fmla="*/ 962987 w 2823151"/>
              <a:gd name="connsiteY78" fmla="*/ 2552 h 2549768"/>
              <a:gd name="connsiteX79" fmla="*/ 975438 w 2823151"/>
              <a:gd name="connsiteY79" fmla="*/ 11484 h 2549768"/>
              <a:gd name="connsiteX80" fmla="*/ 995739 w 2823151"/>
              <a:gd name="connsiteY80" fmla="*/ 29890 h 2549768"/>
              <a:gd name="connsiteX81" fmla="*/ 1100491 w 2823151"/>
              <a:gd name="connsiteY81" fmla="*/ 81318 h 2549768"/>
              <a:gd name="connsiteX82" fmla="*/ 1159498 w 2823151"/>
              <a:gd name="connsiteY82" fmla="*/ 101890 h 2549768"/>
              <a:gd name="connsiteX83" fmla="*/ 1211197 w 2823151"/>
              <a:gd name="connsiteY83" fmla="*/ 106762 h 2549768"/>
              <a:gd name="connsiteX84" fmla="*/ 1399047 w 2823151"/>
              <a:gd name="connsiteY84" fmla="*/ 83484 h 2549768"/>
              <a:gd name="connsiteX85" fmla="*/ 1581753 w 2823151"/>
              <a:gd name="connsiteY85" fmla="*/ 88897 h 2549768"/>
              <a:gd name="connsiteX86" fmla="*/ 1602595 w 2823151"/>
              <a:gd name="connsiteY86" fmla="*/ 90521 h 2549768"/>
              <a:gd name="connsiteX87" fmla="*/ 1643467 w 2823151"/>
              <a:gd name="connsiteY87" fmla="*/ 104055 h 2549768"/>
              <a:gd name="connsiteX88" fmla="*/ 1720610 w 2823151"/>
              <a:gd name="connsiteY88" fmla="*/ 143033 h 2549768"/>
              <a:gd name="connsiteX89" fmla="*/ 1783948 w 2823151"/>
              <a:gd name="connsiteY89" fmla="*/ 173890 h 2549768"/>
              <a:gd name="connsiteX90" fmla="*/ 1796128 w 2823151"/>
              <a:gd name="connsiteY90" fmla="*/ 179032 h 2549768"/>
              <a:gd name="connsiteX91" fmla="*/ 1891135 w 2823151"/>
              <a:gd name="connsiteY91" fmla="*/ 221258 h 2549768"/>
              <a:gd name="connsiteX92" fmla="*/ 1976940 w 2823151"/>
              <a:gd name="connsiteY92" fmla="*/ 261047 h 2549768"/>
              <a:gd name="connsiteX93" fmla="*/ 2044338 w 2823151"/>
              <a:gd name="connsiteY93" fmla="*/ 314370 h 2549768"/>
              <a:gd name="connsiteX94" fmla="*/ 2058955 w 2823151"/>
              <a:gd name="connsiteY94" fmla="*/ 328987 h 2549768"/>
              <a:gd name="connsiteX95" fmla="*/ 2077631 w 2823151"/>
              <a:gd name="connsiteY95" fmla="*/ 321408 h 2549768"/>
              <a:gd name="connsiteX96" fmla="*/ 2105782 w 2823151"/>
              <a:gd name="connsiteY96" fmla="*/ 267002 h 2549768"/>
              <a:gd name="connsiteX97" fmla="*/ 2135556 w 2823151"/>
              <a:gd name="connsiteY97" fmla="*/ 238311 h 2549768"/>
              <a:gd name="connsiteX98" fmla="*/ 2188067 w 2823151"/>
              <a:gd name="connsiteY98" fmla="*/ 213679 h 2549768"/>
              <a:gd name="connsiteX99" fmla="*/ 2326112 w 2823151"/>
              <a:gd name="connsiteY99" fmla="*/ 207724 h 2549768"/>
              <a:gd name="connsiteX100" fmla="*/ 2362382 w 2823151"/>
              <a:gd name="connsiteY100" fmla="*/ 229649 h 2549768"/>
              <a:gd name="connsiteX101" fmla="*/ 2390533 w 2823151"/>
              <a:gd name="connsiteY101" fmla="*/ 244536 h 2549768"/>
              <a:gd name="connsiteX102" fmla="*/ 2411916 w 2823151"/>
              <a:gd name="connsiteY102" fmla="*/ 253198 h 2549768"/>
              <a:gd name="connsiteX103" fmla="*/ 2420578 w 2823151"/>
              <a:gd name="connsiteY103" fmla="*/ 257529 h 2549768"/>
              <a:gd name="connsiteX104" fmla="*/ 2445751 w 2823151"/>
              <a:gd name="connsiteY104" fmla="*/ 280536 h 2549768"/>
              <a:gd name="connsiteX105" fmla="*/ 2459284 w 2823151"/>
              <a:gd name="connsiteY105" fmla="*/ 295423 h 2549768"/>
              <a:gd name="connsiteX106" fmla="*/ 2512608 w 2823151"/>
              <a:gd name="connsiteY106" fmla="*/ 393949 h 2549768"/>
              <a:gd name="connsiteX107" fmla="*/ 2513420 w 2823151"/>
              <a:gd name="connsiteY107" fmla="*/ 403694 h 2549768"/>
              <a:gd name="connsiteX108" fmla="*/ 2502322 w 2823151"/>
              <a:gd name="connsiteY108" fmla="*/ 445107 h 2549768"/>
              <a:gd name="connsiteX109" fmla="*/ 2479856 w 2823151"/>
              <a:gd name="connsiteY109" fmla="*/ 450250 h 2549768"/>
              <a:gd name="connsiteX110" fmla="*/ 2440608 w 2823151"/>
              <a:gd name="connsiteY110" fmla="*/ 445107 h 2549768"/>
              <a:gd name="connsiteX111" fmla="*/ 2433029 w 2823151"/>
              <a:gd name="connsiteY111" fmla="*/ 450520 h 2549768"/>
              <a:gd name="connsiteX112" fmla="*/ 2421931 w 2823151"/>
              <a:gd name="connsiteY112" fmla="*/ 489227 h 2549768"/>
              <a:gd name="connsiteX113" fmla="*/ 2408939 w 2823151"/>
              <a:gd name="connsiteY113" fmla="*/ 500866 h 2549768"/>
              <a:gd name="connsiteX114" fmla="*/ 2397570 w 2823151"/>
              <a:gd name="connsiteY114" fmla="*/ 516836 h 2549768"/>
              <a:gd name="connsiteX115" fmla="*/ 2387826 w 2823151"/>
              <a:gd name="connsiteY115" fmla="*/ 582069 h 2549768"/>
              <a:gd name="connsiteX116" fmla="*/ 2374021 w 2823151"/>
              <a:gd name="connsiteY116" fmla="*/ 593167 h 2549768"/>
              <a:gd name="connsiteX117" fmla="*/ 2364277 w 2823151"/>
              <a:gd name="connsiteY117" fmla="*/ 592625 h 2549768"/>
              <a:gd name="connsiteX118" fmla="*/ 2341811 w 2823151"/>
              <a:gd name="connsiteY118" fmla="*/ 603723 h 2549768"/>
              <a:gd name="connsiteX119" fmla="*/ 2341270 w 2823151"/>
              <a:gd name="connsiteY119" fmla="*/ 604535 h 2549768"/>
              <a:gd name="connsiteX120" fmla="*/ 2299315 w 2823151"/>
              <a:gd name="connsiteY120" fmla="*/ 631873 h 2549768"/>
              <a:gd name="connsiteX121" fmla="*/ 2289300 w 2823151"/>
              <a:gd name="connsiteY121" fmla="*/ 638099 h 2549768"/>
              <a:gd name="connsiteX122" fmla="*/ 2291736 w 2823151"/>
              <a:gd name="connsiteY122" fmla="*/ 645678 h 2549768"/>
              <a:gd name="connsiteX123" fmla="*/ 2317992 w 2823151"/>
              <a:gd name="connsiteY123" fmla="*/ 661648 h 2549768"/>
              <a:gd name="connsiteX124" fmla="*/ 2323946 w 2823151"/>
              <a:gd name="connsiteY124" fmla="*/ 664084 h 2549768"/>
              <a:gd name="connsiteX125" fmla="*/ 2402713 w 2823151"/>
              <a:gd name="connsiteY125" fmla="*/ 711452 h 2549768"/>
              <a:gd name="connsiteX126" fmla="*/ 2434382 w 2823151"/>
              <a:gd name="connsiteY126" fmla="*/ 733106 h 2549768"/>
              <a:gd name="connsiteX127" fmla="*/ 2462803 w 2823151"/>
              <a:gd name="connsiteY127" fmla="*/ 730670 h 2549768"/>
              <a:gd name="connsiteX128" fmla="*/ 2480127 w 2823151"/>
              <a:gd name="connsiteY128" fmla="*/ 715512 h 2549768"/>
              <a:gd name="connsiteX129" fmla="*/ 2562141 w 2823151"/>
              <a:gd name="connsiteY129" fmla="*/ 620505 h 2549768"/>
              <a:gd name="connsiteX130" fmla="*/ 2633870 w 2823151"/>
              <a:gd name="connsiteY130" fmla="*/ 473799 h 2549768"/>
              <a:gd name="connsiteX131" fmla="*/ 2630893 w 2823151"/>
              <a:gd name="connsiteY131" fmla="*/ 441859 h 2549768"/>
              <a:gd name="connsiteX132" fmla="*/ 2624126 w 2823151"/>
              <a:gd name="connsiteY132" fmla="*/ 424536 h 2549768"/>
              <a:gd name="connsiteX133" fmla="*/ 2606262 w 2823151"/>
              <a:gd name="connsiteY133" fmla="*/ 376355 h 2549768"/>
              <a:gd name="connsiteX134" fmla="*/ 2556728 w 2823151"/>
              <a:gd name="connsiteY134" fmla="*/ 330070 h 2549768"/>
              <a:gd name="connsiteX135" fmla="*/ 2546442 w 2823151"/>
              <a:gd name="connsiteY135" fmla="*/ 317077 h 2549768"/>
              <a:gd name="connsiteX136" fmla="*/ 2559705 w 2823151"/>
              <a:gd name="connsiteY136" fmla="*/ 308416 h 2549768"/>
              <a:gd name="connsiteX137" fmla="*/ 2592728 w 2823151"/>
              <a:gd name="connsiteY137" fmla="*/ 309769 h 2549768"/>
              <a:gd name="connsiteX138" fmla="*/ 2619795 w 2823151"/>
              <a:gd name="connsiteY138" fmla="*/ 326822 h 2549768"/>
              <a:gd name="connsiteX139" fmla="*/ 2658502 w 2823151"/>
              <a:gd name="connsiteY139" fmla="*/ 324386 h 2549768"/>
              <a:gd name="connsiteX140" fmla="*/ 2674201 w 2823151"/>
              <a:gd name="connsiteY140" fmla="*/ 269709 h 2549768"/>
              <a:gd name="connsiteX141" fmla="*/ 2688006 w 2823151"/>
              <a:gd name="connsiteY141" fmla="*/ 212055 h 2549768"/>
              <a:gd name="connsiteX142" fmla="*/ 2711555 w 2823151"/>
              <a:gd name="connsiteY142" fmla="*/ 201769 h 2549768"/>
              <a:gd name="connsiteX143" fmla="*/ 2719675 w 2823151"/>
              <a:gd name="connsiteY143" fmla="*/ 219634 h 2549768"/>
              <a:gd name="connsiteX144" fmla="*/ 2712096 w 2823151"/>
              <a:gd name="connsiteY144" fmla="*/ 257258 h 2549768"/>
              <a:gd name="connsiteX145" fmla="*/ 2724006 w 2823151"/>
              <a:gd name="connsiteY145" fmla="*/ 230732 h 2549768"/>
              <a:gd name="connsiteX146" fmla="*/ 2734833 w 2823151"/>
              <a:gd name="connsiteY146" fmla="*/ 200687 h 2549768"/>
              <a:gd name="connsiteX147" fmla="*/ 2757299 w 2823151"/>
              <a:gd name="connsiteY147" fmla="*/ 193378 h 2549768"/>
              <a:gd name="connsiteX148" fmla="*/ 2765419 w 2823151"/>
              <a:gd name="connsiteY148" fmla="*/ 212055 h 2549768"/>
              <a:gd name="connsiteX149" fmla="*/ 2769479 w 2823151"/>
              <a:gd name="connsiteY149" fmla="*/ 219363 h 2549768"/>
              <a:gd name="connsiteX150" fmla="*/ 2782742 w 2823151"/>
              <a:gd name="connsiteY150" fmla="*/ 238581 h 2549768"/>
              <a:gd name="connsiteX151" fmla="*/ 2770291 w 2823151"/>
              <a:gd name="connsiteY151" fmla="*/ 321137 h 2549768"/>
              <a:gd name="connsiteX152" fmla="*/ 2773269 w 2823151"/>
              <a:gd name="connsiteY152" fmla="*/ 337378 h 2549768"/>
              <a:gd name="connsiteX153" fmla="*/ 2792216 w 2823151"/>
              <a:gd name="connsiteY153" fmla="*/ 290551 h 2549768"/>
              <a:gd name="connsiteX154" fmla="*/ 2798442 w 2823151"/>
              <a:gd name="connsiteY154" fmla="*/ 274310 h 2549768"/>
              <a:gd name="connsiteX155" fmla="*/ 2823885 w 2823151"/>
              <a:gd name="connsiteY155" fmla="*/ 275122 h 2549768"/>
              <a:gd name="connsiteX156" fmla="*/ 2823885 w 2823151"/>
              <a:gd name="connsiteY156" fmla="*/ 297047 h 2549768"/>
              <a:gd name="connsiteX157" fmla="*/ 2799253 w 2823151"/>
              <a:gd name="connsiteY157" fmla="*/ 361468 h 2549768"/>
              <a:gd name="connsiteX158" fmla="*/ 2798171 w 2823151"/>
              <a:gd name="connsiteY158" fmla="*/ 376897 h 2549768"/>
              <a:gd name="connsiteX159" fmla="*/ 2780848 w 2823151"/>
              <a:gd name="connsiteY159" fmla="*/ 438069 h 2549768"/>
              <a:gd name="connsiteX160" fmla="*/ 2745660 w 2823151"/>
              <a:gd name="connsiteY160" fmla="*/ 494641 h 2549768"/>
              <a:gd name="connsiteX161" fmla="*/ 2707224 w 2823151"/>
              <a:gd name="connsiteY161" fmla="*/ 583964 h 2549768"/>
              <a:gd name="connsiteX162" fmla="*/ 2675555 w 2823151"/>
              <a:gd name="connsiteY162" fmla="*/ 675182 h 2549768"/>
              <a:gd name="connsiteX163" fmla="*/ 2616277 w 2823151"/>
              <a:gd name="connsiteY163" fmla="*/ 788054 h 2549768"/>
              <a:gd name="connsiteX164" fmla="*/ 2565389 w 2823151"/>
              <a:gd name="connsiteY164" fmla="*/ 862219 h 2549768"/>
              <a:gd name="connsiteX165" fmla="*/ 2543735 w 2823151"/>
              <a:gd name="connsiteY165" fmla="*/ 891452 h 2549768"/>
              <a:gd name="connsiteX166" fmla="*/ 2494743 w 2823151"/>
              <a:gd name="connsiteY166" fmla="*/ 911752 h 2549768"/>
              <a:gd name="connsiteX167" fmla="*/ 2442773 w 2823151"/>
              <a:gd name="connsiteY167" fmla="*/ 897136 h 2549768"/>
              <a:gd name="connsiteX168" fmla="*/ 2302563 w 2823151"/>
              <a:gd name="connsiteY168" fmla="*/ 851392 h 2549768"/>
              <a:gd name="connsiteX169" fmla="*/ 2193481 w 2823151"/>
              <a:gd name="connsiteY169" fmla="*/ 799693 h 2549768"/>
              <a:gd name="connsiteX170" fmla="*/ 2180759 w 2823151"/>
              <a:gd name="connsiteY170" fmla="*/ 797527 h 2549768"/>
              <a:gd name="connsiteX171" fmla="*/ 2158834 w 2823151"/>
              <a:gd name="connsiteY171" fmla="*/ 789678 h 2549768"/>
              <a:gd name="connsiteX172" fmla="*/ 2109571 w 2823151"/>
              <a:gd name="connsiteY172" fmla="*/ 754490 h 2549768"/>
              <a:gd name="connsiteX173" fmla="*/ 2085481 w 2823151"/>
              <a:gd name="connsiteY173" fmla="*/ 760174 h 2549768"/>
              <a:gd name="connsiteX174" fmla="*/ 2005631 w 2823151"/>
              <a:gd name="connsiteY174" fmla="*/ 818099 h 2549768"/>
              <a:gd name="connsiteX175" fmla="*/ 1927406 w 2823151"/>
              <a:gd name="connsiteY175" fmla="*/ 850850 h 2549768"/>
              <a:gd name="connsiteX176" fmla="*/ 1841331 w 2823151"/>
              <a:gd name="connsiteY176" fmla="*/ 908775 h 2549768"/>
              <a:gd name="connsiteX177" fmla="*/ 1799376 w 2823151"/>
              <a:gd name="connsiteY177" fmla="*/ 936925 h 2549768"/>
              <a:gd name="connsiteX178" fmla="*/ 1723858 w 2823151"/>
              <a:gd name="connsiteY178" fmla="*/ 981858 h 2549768"/>
              <a:gd name="connsiteX179" fmla="*/ 1646444 w 2823151"/>
              <a:gd name="connsiteY179" fmla="*/ 1037887 h 2549768"/>
              <a:gd name="connsiteX180" fmla="*/ 1640219 w 2823151"/>
              <a:gd name="connsiteY180" fmla="*/ 1044925 h 2549768"/>
              <a:gd name="connsiteX181" fmla="*/ 1648339 w 2823151"/>
              <a:gd name="connsiteY181" fmla="*/ 1048444 h 2549768"/>
              <a:gd name="connsiteX182" fmla="*/ 1745512 w 2823151"/>
              <a:gd name="connsiteY182" fmla="*/ 1085256 h 2549768"/>
              <a:gd name="connsiteX183" fmla="*/ 1756339 w 2823151"/>
              <a:gd name="connsiteY183" fmla="*/ 1090669 h 2549768"/>
              <a:gd name="connsiteX184" fmla="*/ 1852429 w 2823151"/>
              <a:gd name="connsiteY184" fmla="*/ 1143722 h 2549768"/>
              <a:gd name="connsiteX185" fmla="*/ 1962865 w 2823151"/>
              <a:gd name="connsiteY185" fmla="*/ 1205165 h 2549768"/>
              <a:gd name="connsiteX186" fmla="*/ 2099827 w 2823151"/>
              <a:gd name="connsiteY186" fmla="*/ 1282849 h 2549768"/>
              <a:gd name="connsiteX187" fmla="*/ 2145571 w 2823151"/>
              <a:gd name="connsiteY187" fmla="*/ 1316413 h 2549768"/>
              <a:gd name="connsiteX188" fmla="*/ 2157751 w 2823151"/>
              <a:gd name="connsiteY188" fmla="*/ 1347541 h 2549768"/>
              <a:gd name="connsiteX189" fmla="*/ 2130954 w 2823151"/>
              <a:gd name="connsiteY189" fmla="*/ 1434428 h 2549768"/>
              <a:gd name="connsiteX190" fmla="*/ 2034052 w 2823151"/>
              <a:gd name="connsiteY190" fmla="*/ 1545405 h 2549768"/>
              <a:gd name="connsiteX191" fmla="*/ 1898985 w 2823151"/>
              <a:gd name="connsiteY191" fmla="*/ 1686157 h 2549768"/>
              <a:gd name="connsiteX192" fmla="*/ 1822654 w 2823151"/>
              <a:gd name="connsiteY192" fmla="*/ 1754367 h 2549768"/>
              <a:gd name="connsiteX193" fmla="*/ 1742264 w 2823151"/>
              <a:gd name="connsiteY193" fmla="*/ 1844231 h 2549768"/>
              <a:gd name="connsiteX194" fmla="*/ 1693813 w 2823151"/>
              <a:gd name="connsiteY194" fmla="*/ 1938968 h 2549768"/>
              <a:gd name="connsiteX195" fmla="*/ 1701933 w 2823151"/>
              <a:gd name="connsiteY195" fmla="*/ 1973073 h 2549768"/>
              <a:gd name="connsiteX196" fmla="*/ 1698685 w 2823151"/>
              <a:gd name="connsiteY196" fmla="*/ 1987419 h 2549768"/>
              <a:gd name="connsiteX197" fmla="*/ 1697602 w 2823151"/>
              <a:gd name="connsiteY197" fmla="*/ 1997434 h 2549768"/>
              <a:gd name="connsiteX198" fmla="*/ 1748489 w 2823151"/>
              <a:gd name="connsiteY198" fmla="*/ 2055629 h 2549768"/>
              <a:gd name="connsiteX199" fmla="*/ 1790444 w 2823151"/>
              <a:gd name="connsiteY199" fmla="*/ 2082697 h 2549768"/>
              <a:gd name="connsiteX200" fmla="*/ 1806143 w 2823151"/>
              <a:gd name="connsiteY200" fmla="*/ 2100020 h 2549768"/>
              <a:gd name="connsiteX201" fmla="*/ 1818865 w 2823151"/>
              <a:gd name="connsiteY201" fmla="*/ 2107058 h 2549768"/>
              <a:gd name="connsiteX202" fmla="*/ 1877331 w 2823151"/>
              <a:gd name="connsiteY202" fmla="*/ 2117885 h 2549768"/>
              <a:gd name="connsiteX203" fmla="*/ 1909541 w 2823151"/>
              <a:gd name="connsiteY203" fmla="*/ 2160652 h 2549768"/>
              <a:gd name="connsiteX204" fmla="*/ 1883015 w 2823151"/>
              <a:gd name="connsiteY204" fmla="*/ 2198005 h 2549768"/>
              <a:gd name="connsiteX205" fmla="*/ 1818594 w 2823151"/>
              <a:gd name="connsiteY205" fmla="*/ 2210997 h 2549768"/>
              <a:gd name="connsiteX206" fmla="*/ 1755797 w 2823151"/>
              <a:gd name="connsiteY206" fmla="*/ 2209373 h 2549768"/>
              <a:gd name="connsiteX207" fmla="*/ 1685422 w 2823151"/>
              <a:gd name="connsiteY207" fmla="*/ 2189614 h 2549768"/>
              <a:gd name="connsiteX208" fmla="*/ 1546294 w 2823151"/>
              <a:gd name="connsiteY208" fmla="*/ 2131960 h 2549768"/>
              <a:gd name="connsiteX209" fmla="*/ 1471588 w 2823151"/>
              <a:gd name="connsiteY209" fmla="*/ 2105975 h 2549768"/>
              <a:gd name="connsiteX210" fmla="*/ 1412310 w 2823151"/>
              <a:gd name="connsiteY210" fmla="*/ 2073223 h 2549768"/>
              <a:gd name="connsiteX211" fmla="*/ 1397964 w 2823151"/>
              <a:gd name="connsiteY211" fmla="*/ 2052652 h 2549768"/>
              <a:gd name="connsiteX212" fmla="*/ 1405813 w 2823151"/>
              <a:gd name="connsiteY212" fmla="*/ 2032622 h 2549768"/>
              <a:gd name="connsiteX213" fmla="*/ 1437482 w 2823151"/>
              <a:gd name="connsiteY213" fmla="*/ 1993644 h 2549768"/>
              <a:gd name="connsiteX214" fmla="*/ 1459407 w 2823151"/>
              <a:gd name="connsiteY214" fmla="*/ 1950878 h 2549768"/>
              <a:gd name="connsiteX215" fmla="*/ 1481061 w 2823151"/>
              <a:gd name="connsiteY215" fmla="*/ 1913795 h 2549768"/>
              <a:gd name="connsiteX216" fmla="*/ 1501633 w 2823151"/>
              <a:gd name="connsiteY216" fmla="*/ 1904863 h 2549768"/>
              <a:gd name="connsiteX217" fmla="*/ 1514084 w 2823151"/>
              <a:gd name="connsiteY217" fmla="*/ 1901344 h 2549768"/>
              <a:gd name="connsiteX218" fmla="*/ 1532219 w 2823151"/>
              <a:gd name="connsiteY218" fmla="*/ 1878066 h 2549768"/>
              <a:gd name="connsiteX219" fmla="*/ 1558475 w 2823151"/>
              <a:gd name="connsiteY219" fmla="*/ 1840171 h 2549768"/>
              <a:gd name="connsiteX220" fmla="*/ 1610174 w 2823151"/>
              <a:gd name="connsiteY220" fmla="*/ 1774126 h 2549768"/>
              <a:gd name="connsiteX221" fmla="*/ 1668369 w 2823151"/>
              <a:gd name="connsiteY221" fmla="*/ 1683720 h 2549768"/>
              <a:gd name="connsiteX222" fmla="*/ 1711407 w 2823151"/>
              <a:gd name="connsiteY222" fmla="*/ 1613345 h 2549768"/>
              <a:gd name="connsiteX223" fmla="*/ 1746594 w 2823151"/>
              <a:gd name="connsiteY223" fmla="*/ 1547300 h 2549768"/>
              <a:gd name="connsiteX224" fmla="*/ 1775557 w 2823151"/>
              <a:gd name="connsiteY224" fmla="*/ 1502097 h 2549768"/>
              <a:gd name="connsiteX225" fmla="*/ 1844309 w 2823151"/>
              <a:gd name="connsiteY225" fmla="*/ 1426037 h 2549768"/>
              <a:gd name="connsiteX226" fmla="*/ 1841060 w 2823151"/>
              <a:gd name="connsiteY226" fmla="*/ 1414668 h 2549768"/>
              <a:gd name="connsiteX227" fmla="*/ 1708700 w 2823151"/>
              <a:gd name="connsiteY227" fmla="*/ 1392744 h 2549768"/>
              <a:gd name="connsiteX228" fmla="*/ 1590685 w 2823151"/>
              <a:gd name="connsiteY228" fmla="*/ 1377315 h 2549768"/>
              <a:gd name="connsiteX229" fmla="*/ 1555497 w 2823151"/>
              <a:gd name="connsiteY229" fmla="*/ 1368383 h 2549768"/>
              <a:gd name="connsiteX230" fmla="*/ 1440460 w 2823151"/>
              <a:gd name="connsiteY230" fmla="*/ 1338067 h 2549768"/>
              <a:gd name="connsiteX231" fmla="*/ 1413122 w 2823151"/>
              <a:gd name="connsiteY231" fmla="*/ 1329406 h 2549768"/>
              <a:gd name="connsiteX232" fmla="*/ 1398505 w 2823151"/>
              <a:gd name="connsiteY232" fmla="*/ 1331030 h 2549768"/>
              <a:gd name="connsiteX233" fmla="*/ 1299438 w 2823151"/>
              <a:gd name="connsiteY233" fmla="*/ 1406007 h 2549768"/>
              <a:gd name="connsiteX234" fmla="*/ 1222024 w 2823151"/>
              <a:gd name="connsiteY234" fmla="*/ 1480713 h 2549768"/>
              <a:gd name="connsiteX235" fmla="*/ 1162476 w 2823151"/>
              <a:gd name="connsiteY235" fmla="*/ 1534578 h 2549768"/>
              <a:gd name="connsiteX236" fmla="*/ 1090746 w 2823151"/>
              <a:gd name="connsiteY236" fmla="*/ 1594668 h 2549768"/>
              <a:gd name="connsiteX237" fmla="*/ 939168 w 2823151"/>
              <a:gd name="connsiteY237" fmla="*/ 1706999 h 2549768"/>
              <a:gd name="connsiteX238" fmla="*/ 886386 w 2823151"/>
              <a:gd name="connsiteY238" fmla="*/ 1748141 h 2549768"/>
              <a:gd name="connsiteX239" fmla="*/ 768642 w 2823151"/>
              <a:gd name="connsiteY239" fmla="*/ 1825284 h 2549768"/>
              <a:gd name="connsiteX240" fmla="*/ 711259 w 2823151"/>
              <a:gd name="connsiteY240" fmla="*/ 1855058 h 2549768"/>
              <a:gd name="connsiteX241" fmla="*/ 632221 w 2823151"/>
              <a:gd name="connsiteY241" fmla="*/ 1908111 h 2549768"/>
              <a:gd name="connsiteX242" fmla="*/ 586477 w 2823151"/>
              <a:gd name="connsiteY242" fmla="*/ 1940592 h 2549768"/>
              <a:gd name="connsiteX243" fmla="*/ 505815 w 2823151"/>
              <a:gd name="connsiteY243" fmla="*/ 1995539 h 2549768"/>
              <a:gd name="connsiteX244" fmla="*/ 418387 w 2823151"/>
              <a:gd name="connsiteY244" fmla="*/ 2056712 h 2549768"/>
              <a:gd name="connsiteX245" fmla="*/ 321214 w 2823151"/>
              <a:gd name="connsiteY245" fmla="*/ 2154697 h 2549768"/>
              <a:gd name="connsiteX246" fmla="*/ 290357 w 2823151"/>
              <a:gd name="connsiteY246" fmla="*/ 2183930 h 2549768"/>
              <a:gd name="connsiteX247" fmla="*/ 275741 w 2823151"/>
              <a:gd name="connsiteY247" fmla="*/ 2200170 h 2549768"/>
              <a:gd name="connsiteX248" fmla="*/ 237034 w 2823151"/>
              <a:gd name="connsiteY248" fmla="*/ 2243208 h 2549768"/>
              <a:gd name="connsiteX249" fmla="*/ 233786 w 2823151"/>
              <a:gd name="connsiteY249" fmla="*/ 2257283 h 2549768"/>
              <a:gd name="connsiteX250" fmla="*/ 219170 w 2823151"/>
              <a:gd name="connsiteY250" fmla="*/ 2286516 h 2549768"/>
              <a:gd name="connsiteX251" fmla="*/ 201034 w 2823151"/>
              <a:gd name="connsiteY251" fmla="*/ 2304381 h 2549768"/>
              <a:gd name="connsiteX252" fmla="*/ 177756 w 2823151"/>
              <a:gd name="connsiteY252" fmla="*/ 2340110 h 2549768"/>
              <a:gd name="connsiteX253" fmla="*/ 165576 w 2823151"/>
              <a:gd name="connsiteY253" fmla="*/ 2359328 h 2549768"/>
              <a:gd name="connsiteX254" fmla="*/ 162869 w 2823151"/>
              <a:gd name="connsiteY254" fmla="*/ 2363929 h 2549768"/>
              <a:gd name="connsiteX255" fmla="*/ 148252 w 2823151"/>
              <a:gd name="connsiteY255" fmla="*/ 2394516 h 2549768"/>
              <a:gd name="connsiteX256" fmla="*/ 136884 w 2823151"/>
              <a:gd name="connsiteY256" fmla="*/ 2424831 h 2549768"/>
              <a:gd name="connsiteX257" fmla="*/ 101155 w 2823151"/>
              <a:gd name="connsiteY257" fmla="*/ 2504139 h 2549768"/>
              <a:gd name="connsiteX258" fmla="*/ 99260 w 2823151"/>
              <a:gd name="connsiteY258" fmla="*/ 2511718 h 2549768"/>
              <a:gd name="connsiteX259" fmla="*/ 70298 w 2823151"/>
              <a:gd name="connsiteY259" fmla="*/ 2548530 h 2549768"/>
              <a:gd name="connsiteX260" fmla="*/ 44313 w 2823151"/>
              <a:gd name="connsiteY260" fmla="*/ 2550154 h 254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Lst>
            <a:rect l="l" t="t" r="r" b="b"/>
            <a:pathLst>
              <a:path w="2823151" h="2549768">
                <a:moveTo>
                  <a:pt x="44313" y="2550154"/>
                </a:moveTo>
                <a:cubicBezTo>
                  <a:pt x="8584" y="2524711"/>
                  <a:pt x="3982" y="2485463"/>
                  <a:pt x="734" y="2446485"/>
                </a:cubicBezTo>
                <a:cubicBezTo>
                  <a:pt x="-1973" y="2414546"/>
                  <a:pt x="3170" y="2382606"/>
                  <a:pt x="10208" y="2351478"/>
                </a:cubicBezTo>
                <a:cubicBezTo>
                  <a:pt x="11832" y="2343629"/>
                  <a:pt x="12644" y="2335508"/>
                  <a:pt x="13185" y="2327388"/>
                </a:cubicBezTo>
                <a:cubicBezTo>
                  <a:pt x="18599" y="2259178"/>
                  <a:pt x="1005" y="2201794"/>
                  <a:pt x="1817" y="2133313"/>
                </a:cubicBezTo>
                <a:cubicBezTo>
                  <a:pt x="2087" y="2108411"/>
                  <a:pt x="3711" y="2083238"/>
                  <a:pt x="14268" y="2059960"/>
                </a:cubicBezTo>
                <a:cubicBezTo>
                  <a:pt x="24283" y="2037494"/>
                  <a:pt x="57847" y="2028562"/>
                  <a:pt x="74899" y="2046426"/>
                </a:cubicBezTo>
                <a:cubicBezTo>
                  <a:pt x="81125" y="2052923"/>
                  <a:pt x="92764" y="2051569"/>
                  <a:pt x="101967" y="2051840"/>
                </a:cubicBezTo>
                <a:cubicBezTo>
                  <a:pt x="110087" y="2052110"/>
                  <a:pt x="117937" y="2055088"/>
                  <a:pt x="125245" y="2058336"/>
                </a:cubicBezTo>
                <a:cubicBezTo>
                  <a:pt x="150147" y="2069163"/>
                  <a:pt x="173967" y="2064020"/>
                  <a:pt x="195079" y="2050486"/>
                </a:cubicBezTo>
                <a:cubicBezTo>
                  <a:pt x="245966" y="2018547"/>
                  <a:pt x="288733" y="1977133"/>
                  <a:pt x="328523" y="1931930"/>
                </a:cubicBezTo>
                <a:cubicBezTo>
                  <a:pt x="352613" y="1904592"/>
                  <a:pt x="376974" y="1877524"/>
                  <a:pt x="403771" y="1852893"/>
                </a:cubicBezTo>
                <a:cubicBezTo>
                  <a:pt x="429485" y="1829074"/>
                  <a:pt x="451410" y="1802006"/>
                  <a:pt x="473064" y="1774668"/>
                </a:cubicBezTo>
                <a:cubicBezTo>
                  <a:pt x="499049" y="1741916"/>
                  <a:pt x="530447" y="1716202"/>
                  <a:pt x="568071" y="1697796"/>
                </a:cubicBezTo>
                <a:cubicBezTo>
                  <a:pt x="595680" y="1684262"/>
                  <a:pt x="622206" y="1668563"/>
                  <a:pt x="649003" y="1653405"/>
                </a:cubicBezTo>
                <a:cubicBezTo>
                  <a:pt x="667950" y="1642578"/>
                  <a:pt x="689334" y="1635811"/>
                  <a:pt x="708823" y="1625255"/>
                </a:cubicBezTo>
                <a:cubicBezTo>
                  <a:pt x="715319" y="1621736"/>
                  <a:pt x="722356" y="1618758"/>
                  <a:pt x="727499" y="1613886"/>
                </a:cubicBezTo>
                <a:cubicBezTo>
                  <a:pt x="750236" y="1593585"/>
                  <a:pt x="774326" y="1574909"/>
                  <a:pt x="795168" y="1552713"/>
                </a:cubicBezTo>
                <a:cubicBezTo>
                  <a:pt x="805454" y="1541886"/>
                  <a:pt x="811950" y="1528082"/>
                  <a:pt x="820341" y="1515631"/>
                </a:cubicBezTo>
                <a:cubicBezTo>
                  <a:pt x="836582" y="1491811"/>
                  <a:pt x="852552" y="1467450"/>
                  <a:pt x="867439" y="1442819"/>
                </a:cubicBezTo>
                <a:cubicBezTo>
                  <a:pt x="899649" y="1389496"/>
                  <a:pt x="935108" y="1338879"/>
                  <a:pt x="981393" y="1296383"/>
                </a:cubicBezTo>
                <a:cubicBezTo>
                  <a:pt x="993303" y="1285556"/>
                  <a:pt x="1004671" y="1273917"/>
                  <a:pt x="1016581" y="1263090"/>
                </a:cubicBezTo>
                <a:cubicBezTo>
                  <a:pt x="1029303" y="1251451"/>
                  <a:pt x="1035258" y="1235210"/>
                  <a:pt x="1046356" y="1222759"/>
                </a:cubicBezTo>
                <a:cubicBezTo>
                  <a:pt x="1063137" y="1203812"/>
                  <a:pt x="1060431" y="1179722"/>
                  <a:pt x="1065303" y="1157797"/>
                </a:cubicBezTo>
                <a:cubicBezTo>
                  <a:pt x="1075859" y="1109617"/>
                  <a:pt x="1086686" y="1061707"/>
                  <a:pt x="1114566" y="1020023"/>
                </a:cubicBezTo>
                <a:cubicBezTo>
                  <a:pt x="1129182" y="998098"/>
                  <a:pt x="1147588" y="979963"/>
                  <a:pt x="1167618" y="962910"/>
                </a:cubicBezTo>
                <a:cubicBezTo>
                  <a:pt x="1180611" y="951813"/>
                  <a:pt x="1196851" y="945858"/>
                  <a:pt x="1210385" y="936113"/>
                </a:cubicBezTo>
                <a:cubicBezTo>
                  <a:pt x="1228250" y="923392"/>
                  <a:pt x="1248280" y="914189"/>
                  <a:pt x="1265603" y="900925"/>
                </a:cubicBezTo>
                <a:cubicBezTo>
                  <a:pt x="1268581" y="898760"/>
                  <a:pt x="1271558" y="896865"/>
                  <a:pt x="1275348" y="896053"/>
                </a:cubicBezTo>
                <a:cubicBezTo>
                  <a:pt x="1294565" y="892805"/>
                  <a:pt x="1305934" y="878459"/>
                  <a:pt x="1319738" y="866279"/>
                </a:cubicBezTo>
                <a:cubicBezTo>
                  <a:pt x="1335708" y="851933"/>
                  <a:pt x="1346806" y="831632"/>
                  <a:pt x="1368189" y="823783"/>
                </a:cubicBezTo>
                <a:cubicBezTo>
                  <a:pt x="1382265" y="818640"/>
                  <a:pt x="1391197" y="808084"/>
                  <a:pt x="1397152" y="795362"/>
                </a:cubicBezTo>
                <a:cubicBezTo>
                  <a:pt x="1403648" y="781557"/>
                  <a:pt x="1412310" y="770189"/>
                  <a:pt x="1426926" y="764505"/>
                </a:cubicBezTo>
                <a:cubicBezTo>
                  <a:pt x="1432610" y="762339"/>
                  <a:pt x="1436400" y="757467"/>
                  <a:pt x="1438565" y="753136"/>
                </a:cubicBezTo>
                <a:cubicBezTo>
                  <a:pt x="1447497" y="735272"/>
                  <a:pt x="1462926" y="723091"/>
                  <a:pt x="1474294" y="707121"/>
                </a:cubicBezTo>
                <a:cubicBezTo>
                  <a:pt x="1485663" y="691422"/>
                  <a:pt x="1494324" y="673828"/>
                  <a:pt x="1506234" y="658400"/>
                </a:cubicBezTo>
                <a:cubicBezTo>
                  <a:pt x="1512189" y="650550"/>
                  <a:pt x="1517332" y="642159"/>
                  <a:pt x="1524369" y="635122"/>
                </a:cubicBezTo>
                <a:cubicBezTo>
                  <a:pt x="1566053" y="592084"/>
                  <a:pt x="1603136" y="544986"/>
                  <a:pt x="1642384" y="499784"/>
                </a:cubicBezTo>
                <a:cubicBezTo>
                  <a:pt x="1655377" y="484626"/>
                  <a:pt x="1669452" y="470551"/>
                  <a:pt x="1685151" y="458370"/>
                </a:cubicBezTo>
                <a:cubicBezTo>
                  <a:pt x="1710595" y="438340"/>
                  <a:pt x="1727647" y="411814"/>
                  <a:pt x="1744429" y="385017"/>
                </a:cubicBezTo>
                <a:cubicBezTo>
                  <a:pt x="1750655" y="374731"/>
                  <a:pt x="1748760" y="368506"/>
                  <a:pt x="1738745" y="361739"/>
                </a:cubicBezTo>
                <a:cubicBezTo>
                  <a:pt x="1703557" y="338731"/>
                  <a:pt x="1671076" y="312746"/>
                  <a:pt x="1641031" y="283513"/>
                </a:cubicBezTo>
                <a:cubicBezTo>
                  <a:pt x="1628850" y="271333"/>
                  <a:pt x="1615046" y="260777"/>
                  <a:pt x="1602595" y="248867"/>
                </a:cubicBezTo>
                <a:cubicBezTo>
                  <a:pt x="1597723" y="244265"/>
                  <a:pt x="1592580" y="242641"/>
                  <a:pt x="1585813" y="242912"/>
                </a:cubicBezTo>
                <a:cubicBezTo>
                  <a:pt x="1542234" y="244536"/>
                  <a:pt x="1498384" y="246701"/>
                  <a:pt x="1455076" y="238311"/>
                </a:cubicBezTo>
                <a:cubicBezTo>
                  <a:pt x="1424761" y="232356"/>
                  <a:pt x="1394716" y="224235"/>
                  <a:pt x="1364129" y="221258"/>
                </a:cubicBezTo>
                <a:cubicBezTo>
                  <a:pt x="1303769" y="215574"/>
                  <a:pt x="1243137" y="216656"/>
                  <a:pt x="1182776" y="226401"/>
                </a:cubicBezTo>
                <a:cubicBezTo>
                  <a:pt x="1167077" y="228837"/>
                  <a:pt x="1152190" y="230732"/>
                  <a:pt x="1140010" y="243724"/>
                </a:cubicBezTo>
                <a:cubicBezTo>
                  <a:pt x="1132972" y="251303"/>
                  <a:pt x="1119979" y="252386"/>
                  <a:pt x="1109694" y="255904"/>
                </a:cubicBezTo>
                <a:cubicBezTo>
                  <a:pt x="1080190" y="266461"/>
                  <a:pt x="1055559" y="283513"/>
                  <a:pt x="1039318" y="310852"/>
                </a:cubicBezTo>
                <a:cubicBezTo>
                  <a:pt x="1034716" y="318431"/>
                  <a:pt x="1036070" y="327904"/>
                  <a:pt x="1035258" y="336837"/>
                </a:cubicBezTo>
                <a:cubicBezTo>
                  <a:pt x="1034716" y="341167"/>
                  <a:pt x="1038777" y="348476"/>
                  <a:pt x="1030115" y="348746"/>
                </a:cubicBezTo>
                <a:cubicBezTo>
                  <a:pt x="1021724" y="349017"/>
                  <a:pt x="1010356" y="353077"/>
                  <a:pt x="1007378" y="341438"/>
                </a:cubicBezTo>
                <a:cubicBezTo>
                  <a:pt x="1001423" y="317348"/>
                  <a:pt x="993574" y="292716"/>
                  <a:pt x="1014686" y="271062"/>
                </a:cubicBezTo>
                <a:cubicBezTo>
                  <a:pt x="1020100" y="265378"/>
                  <a:pt x="1021453" y="257258"/>
                  <a:pt x="1023348" y="249950"/>
                </a:cubicBezTo>
                <a:cubicBezTo>
                  <a:pt x="1024972" y="244536"/>
                  <a:pt x="1020912" y="242912"/>
                  <a:pt x="1017393" y="241017"/>
                </a:cubicBezTo>
                <a:cubicBezTo>
                  <a:pt x="998987" y="231002"/>
                  <a:pt x="979228" y="231544"/>
                  <a:pt x="960551" y="236957"/>
                </a:cubicBezTo>
                <a:cubicBezTo>
                  <a:pt x="928882" y="246160"/>
                  <a:pt x="896942" y="246701"/>
                  <a:pt x="864461" y="246431"/>
                </a:cubicBezTo>
                <a:cubicBezTo>
                  <a:pt x="854988" y="246431"/>
                  <a:pt x="850386" y="241288"/>
                  <a:pt x="850115" y="232085"/>
                </a:cubicBezTo>
                <a:cubicBezTo>
                  <a:pt x="849845" y="222882"/>
                  <a:pt x="849845" y="213408"/>
                  <a:pt x="862296" y="212326"/>
                </a:cubicBezTo>
                <a:cubicBezTo>
                  <a:pt x="891800" y="209619"/>
                  <a:pt x="919679" y="200416"/>
                  <a:pt x="948371" y="194461"/>
                </a:cubicBezTo>
                <a:cubicBezTo>
                  <a:pt x="954326" y="193378"/>
                  <a:pt x="960822" y="191754"/>
                  <a:pt x="962987" y="184446"/>
                </a:cubicBezTo>
                <a:cubicBezTo>
                  <a:pt x="960551" y="181198"/>
                  <a:pt x="956762" y="182551"/>
                  <a:pt x="953784" y="182551"/>
                </a:cubicBezTo>
                <a:cubicBezTo>
                  <a:pt x="920221" y="182822"/>
                  <a:pt x="886927" y="180115"/>
                  <a:pt x="853634" y="176867"/>
                </a:cubicBezTo>
                <a:cubicBezTo>
                  <a:pt x="837123" y="175243"/>
                  <a:pt x="828461" y="158190"/>
                  <a:pt x="836852" y="144115"/>
                </a:cubicBezTo>
                <a:cubicBezTo>
                  <a:pt x="840642" y="137890"/>
                  <a:pt x="847138" y="138702"/>
                  <a:pt x="852822" y="138702"/>
                </a:cubicBezTo>
                <a:cubicBezTo>
                  <a:pt x="888010" y="138972"/>
                  <a:pt x="923469" y="138972"/>
                  <a:pt x="958657" y="141409"/>
                </a:cubicBezTo>
                <a:cubicBezTo>
                  <a:pt x="962446" y="141679"/>
                  <a:pt x="966777" y="143574"/>
                  <a:pt x="970566" y="137890"/>
                </a:cubicBezTo>
                <a:cubicBezTo>
                  <a:pt x="959739" y="133288"/>
                  <a:pt x="948641" y="132206"/>
                  <a:pt x="938356" y="128416"/>
                </a:cubicBezTo>
                <a:cubicBezTo>
                  <a:pt x="918867" y="121108"/>
                  <a:pt x="898025" y="117318"/>
                  <a:pt x="879078" y="108386"/>
                </a:cubicBezTo>
                <a:cubicBezTo>
                  <a:pt x="867168" y="102702"/>
                  <a:pt x="864461" y="94852"/>
                  <a:pt x="869604" y="82130"/>
                </a:cubicBezTo>
                <a:cubicBezTo>
                  <a:pt x="873935" y="71303"/>
                  <a:pt x="880702" y="67514"/>
                  <a:pt x="892612" y="72927"/>
                </a:cubicBezTo>
                <a:cubicBezTo>
                  <a:pt x="922657" y="86732"/>
                  <a:pt x="956762" y="86191"/>
                  <a:pt x="986536" y="100536"/>
                </a:cubicBezTo>
                <a:cubicBezTo>
                  <a:pt x="991408" y="102973"/>
                  <a:pt x="993032" y="99454"/>
                  <a:pt x="995468" y="96747"/>
                </a:cubicBezTo>
                <a:cubicBezTo>
                  <a:pt x="998446" y="93499"/>
                  <a:pt x="998175" y="90792"/>
                  <a:pt x="995468" y="87003"/>
                </a:cubicBezTo>
                <a:cubicBezTo>
                  <a:pt x="983829" y="71303"/>
                  <a:pt x="970837" y="56958"/>
                  <a:pt x="957574" y="43153"/>
                </a:cubicBezTo>
                <a:cubicBezTo>
                  <a:pt x="952972" y="38281"/>
                  <a:pt x="947829" y="34221"/>
                  <a:pt x="943228" y="29619"/>
                </a:cubicBezTo>
                <a:cubicBezTo>
                  <a:pt x="936190" y="22852"/>
                  <a:pt x="935108" y="14191"/>
                  <a:pt x="940251" y="6612"/>
                </a:cubicBezTo>
                <a:cubicBezTo>
                  <a:pt x="945935" y="-1508"/>
                  <a:pt x="954867" y="-1238"/>
                  <a:pt x="962987" y="2552"/>
                </a:cubicBezTo>
                <a:cubicBezTo>
                  <a:pt x="967589" y="4717"/>
                  <a:pt x="971649" y="8236"/>
                  <a:pt x="975438" y="11484"/>
                </a:cubicBezTo>
                <a:cubicBezTo>
                  <a:pt x="982476" y="17439"/>
                  <a:pt x="988972" y="23935"/>
                  <a:pt x="995739" y="29890"/>
                </a:cubicBezTo>
                <a:cubicBezTo>
                  <a:pt x="1040942" y="70221"/>
                  <a:pt x="1040942" y="69950"/>
                  <a:pt x="1100491" y="81318"/>
                </a:cubicBezTo>
                <a:cubicBezTo>
                  <a:pt x="1121062" y="85108"/>
                  <a:pt x="1141092" y="91063"/>
                  <a:pt x="1159498" y="101890"/>
                </a:cubicBezTo>
                <a:cubicBezTo>
                  <a:pt x="1175468" y="111363"/>
                  <a:pt x="1193603" y="109469"/>
                  <a:pt x="1211197" y="106762"/>
                </a:cubicBezTo>
                <a:cubicBezTo>
                  <a:pt x="1273723" y="97559"/>
                  <a:pt x="1336250" y="88356"/>
                  <a:pt x="1399047" y="83484"/>
                </a:cubicBezTo>
                <a:cubicBezTo>
                  <a:pt x="1459949" y="78882"/>
                  <a:pt x="1521121" y="82401"/>
                  <a:pt x="1581753" y="88897"/>
                </a:cubicBezTo>
                <a:cubicBezTo>
                  <a:pt x="1588790" y="89709"/>
                  <a:pt x="1595557" y="90521"/>
                  <a:pt x="1602595" y="90521"/>
                </a:cubicBezTo>
                <a:cubicBezTo>
                  <a:pt x="1617753" y="90251"/>
                  <a:pt x="1631287" y="94311"/>
                  <a:pt x="1643467" y="104055"/>
                </a:cubicBezTo>
                <a:cubicBezTo>
                  <a:pt x="1666204" y="122461"/>
                  <a:pt x="1694354" y="131393"/>
                  <a:pt x="1720610" y="143033"/>
                </a:cubicBezTo>
                <a:cubicBezTo>
                  <a:pt x="1741993" y="152506"/>
                  <a:pt x="1762835" y="163604"/>
                  <a:pt x="1783948" y="173890"/>
                </a:cubicBezTo>
                <a:cubicBezTo>
                  <a:pt x="1787737" y="175784"/>
                  <a:pt x="1791797" y="178220"/>
                  <a:pt x="1796128" y="179032"/>
                </a:cubicBezTo>
                <a:cubicBezTo>
                  <a:pt x="1830775" y="186611"/>
                  <a:pt x="1861632" y="202852"/>
                  <a:pt x="1891135" y="221258"/>
                </a:cubicBezTo>
                <a:cubicBezTo>
                  <a:pt x="1918203" y="238040"/>
                  <a:pt x="1948248" y="248055"/>
                  <a:pt x="1976940" y="261047"/>
                </a:cubicBezTo>
                <a:cubicBezTo>
                  <a:pt x="2003737" y="273228"/>
                  <a:pt x="2027015" y="290280"/>
                  <a:pt x="2044338" y="314370"/>
                </a:cubicBezTo>
                <a:cubicBezTo>
                  <a:pt x="2048398" y="320055"/>
                  <a:pt x="2053000" y="325198"/>
                  <a:pt x="2058955" y="328987"/>
                </a:cubicBezTo>
                <a:cubicBezTo>
                  <a:pt x="2065992" y="333859"/>
                  <a:pt x="2077902" y="329799"/>
                  <a:pt x="2077631" y="321408"/>
                </a:cubicBezTo>
                <a:cubicBezTo>
                  <a:pt x="2077090" y="297859"/>
                  <a:pt x="2089270" y="281889"/>
                  <a:pt x="2105782" y="267002"/>
                </a:cubicBezTo>
                <a:cubicBezTo>
                  <a:pt x="2116067" y="257799"/>
                  <a:pt x="2124458" y="246972"/>
                  <a:pt x="2135556" y="238311"/>
                </a:cubicBezTo>
                <a:cubicBezTo>
                  <a:pt x="2151526" y="226130"/>
                  <a:pt x="2169390" y="219634"/>
                  <a:pt x="2188067" y="213679"/>
                </a:cubicBezTo>
                <a:cubicBezTo>
                  <a:pt x="2233541" y="198521"/>
                  <a:pt x="2279826" y="200687"/>
                  <a:pt x="2326112" y="207724"/>
                </a:cubicBezTo>
                <a:cubicBezTo>
                  <a:pt x="2340187" y="209890"/>
                  <a:pt x="2353180" y="215574"/>
                  <a:pt x="2362382" y="229649"/>
                </a:cubicBezTo>
                <a:cubicBezTo>
                  <a:pt x="2367525" y="237769"/>
                  <a:pt x="2378352" y="244536"/>
                  <a:pt x="2390533" y="244536"/>
                </a:cubicBezTo>
                <a:cubicBezTo>
                  <a:pt x="2398924" y="244536"/>
                  <a:pt x="2406773" y="245348"/>
                  <a:pt x="2411916" y="253198"/>
                </a:cubicBezTo>
                <a:cubicBezTo>
                  <a:pt x="2413811" y="255904"/>
                  <a:pt x="2417330" y="257799"/>
                  <a:pt x="2420578" y="257529"/>
                </a:cubicBezTo>
                <a:cubicBezTo>
                  <a:pt x="2437089" y="256446"/>
                  <a:pt x="2441149" y="269168"/>
                  <a:pt x="2445751" y="280536"/>
                </a:cubicBezTo>
                <a:cubicBezTo>
                  <a:pt x="2448728" y="287574"/>
                  <a:pt x="2452518" y="292175"/>
                  <a:pt x="2459284" y="295423"/>
                </a:cubicBezTo>
                <a:cubicBezTo>
                  <a:pt x="2496096" y="313829"/>
                  <a:pt x="2517751" y="351453"/>
                  <a:pt x="2512608" y="393949"/>
                </a:cubicBezTo>
                <a:cubicBezTo>
                  <a:pt x="2512066" y="397468"/>
                  <a:pt x="2512878" y="400445"/>
                  <a:pt x="2513420" y="403694"/>
                </a:cubicBezTo>
                <a:cubicBezTo>
                  <a:pt x="2516939" y="419393"/>
                  <a:pt x="2510442" y="432927"/>
                  <a:pt x="2502322" y="445107"/>
                </a:cubicBezTo>
                <a:cubicBezTo>
                  <a:pt x="2497720" y="452145"/>
                  <a:pt x="2487976" y="452686"/>
                  <a:pt x="2479856" y="450250"/>
                </a:cubicBezTo>
                <a:cubicBezTo>
                  <a:pt x="2466864" y="446460"/>
                  <a:pt x="2453600" y="447272"/>
                  <a:pt x="2440608" y="445107"/>
                </a:cubicBezTo>
                <a:cubicBezTo>
                  <a:pt x="2435736" y="444295"/>
                  <a:pt x="2434112" y="446460"/>
                  <a:pt x="2433029" y="450520"/>
                </a:cubicBezTo>
                <a:cubicBezTo>
                  <a:pt x="2429781" y="463513"/>
                  <a:pt x="2422473" y="475423"/>
                  <a:pt x="2421931" y="489227"/>
                </a:cubicBezTo>
                <a:cubicBezTo>
                  <a:pt x="2421661" y="496535"/>
                  <a:pt x="2415435" y="499513"/>
                  <a:pt x="2408939" y="500866"/>
                </a:cubicBezTo>
                <a:cubicBezTo>
                  <a:pt x="2400277" y="502761"/>
                  <a:pt x="2397300" y="507904"/>
                  <a:pt x="2397570" y="516836"/>
                </a:cubicBezTo>
                <a:cubicBezTo>
                  <a:pt x="2398112" y="539032"/>
                  <a:pt x="2392157" y="560415"/>
                  <a:pt x="2387826" y="582069"/>
                </a:cubicBezTo>
                <a:cubicBezTo>
                  <a:pt x="2386202" y="589919"/>
                  <a:pt x="2381871" y="593437"/>
                  <a:pt x="2374021" y="593167"/>
                </a:cubicBezTo>
                <a:cubicBezTo>
                  <a:pt x="2370774" y="593167"/>
                  <a:pt x="2367255" y="593437"/>
                  <a:pt x="2364277" y="592625"/>
                </a:cubicBezTo>
                <a:cubicBezTo>
                  <a:pt x="2352909" y="589107"/>
                  <a:pt x="2345059" y="591813"/>
                  <a:pt x="2341811" y="603723"/>
                </a:cubicBezTo>
                <a:cubicBezTo>
                  <a:pt x="2341811" y="603994"/>
                  <a:pt x="2341540" y="604535"/>
                  <a:pt x="2341270" y="604535"/>
                </a:cubicBezTo>
                <a:cubicBezTo>
                  <a:pt x="2326653" y="612655"/>
                  <a:pt x="2318533" y="630791"/>
                  <a:pt x="2299315" y="631873"/>
                </a:cubicBezTo>
                <a:cubicBezTo>
                  <a:pt x="2294984" y="632144"/>
                  <a:pt x="2291736" y="634580"/>
                  <a:pt x="2289300" y="638099"/>
                </a:cubicBezTo>
                <a:cubicBezTo>
                  <a:pt x="2286864" y="641618"/>
                  <a:pt x="2287135" y="644595"/>
                  <a:pt x="2291736" y="645678"/>
                </a:cubicBezTo>
                <a:cubicBezTo>
                  <a:pt x="2302563" y="647843"/>
                  <a:pt x="2311766" y="651903"/>
                  <a:pt x="2317992" y="661648"/>
                </a:cubicBezTo>
                <a:cubicBezTo>
                  <a:pt x="2318804" y="663001"/>
                  <a:pt x="2322052" y="663272"/>
                  <a:pt x="2323946" y="664084"/>
                </a:cubicBezTo>
                <a:cubicBezTo>
                  <a:pt x="2352367" y="676264"/>
                  <a:pt x="2380247" y="688986"/>
                  <a:pt x="2402713" y="711452"/>
                </a:cubicBezTo>
                <a:cubicBezTo>
                  <a:pt x="2411646" y="720385"/>
                  <a:pt x="2423285" y="726881"/>
                  <a:pt x="2434382" y="733106"/>
                </a:cubicBezTo>
                <a:cubicBezTo>
                  <a:pt x="2443856" y="738520"/>
                  <a:pt x="2453600" y="735813"/>
                  <a:pt x="2462803" y="730670"/>
                </a:cubicBezTo>
                <a:cubicBezTo>
                  <a:pt x="2469570" y="726881"/>
                  <a:pt x="2475254" y="721467"/>
                  <a:pt x="2480127" y="715512"/>
                </a:cubicBezTo>
                <a:cubicBezTo>
                  <a:pt x="2506924" y="683573"/>
                  <a:pt x="2539134" y="655693"/>
                  <a:pt x="2562141" y="620505"/>
                </a:cubicBezTo>
                <a:cubicBezTo>
                  <a:pt x="2592186" y="574761"/>
                  <a:pt x="2618171" y="526580"/>
                  <a:pt x="2633870" y="473799"/>
                </a:cubicBezTo>
                <a:cubicBezTo>
                  <a:pt x="2637119" y="463242"/>
                  <a:pt x="2637119" y="452145"/>
                  <a:pt x="2630893" y="441859"/>
                </a:cubicBezTo>
                <a:cubicBezTo>
                  <a:pt x="2627645" y="436716"/>
                  <a:pt x="2624938" y="430490"/>
                  <a:pt x="2624126" y="424536"/>
                </a:cubicBezTo>
                <a:cubicBezTo>
                  <a:pt x="2621961" y="406942"/>
                  <a:pt x="2614111" y="391513"/>
                  <a:pt x="2606262" y="376355"/>
                </a:cubicBezTo>
                <a:cubicBezTo>
                  <a:pt x="2595705" y="355513"/>
                  <a:pt x="2579194" y="339002"/>
                  <a:pt x="2556728" y="330070"/>
                </a:cubicBezTo>
                <a:cubicBezTo>
                  <a:pt x="2550232" y="327634"/>
                  <a:pt x="2545360" y="324927"/>
                  <a:pt x="2546442" y="317077"/>
                </a:cubicBezTo>
                <a:cubicBezTo>
                  <a:pt x="2547525" y="308957"/>
                  <a:pt x="2553750" y="308686"/>
                  <a:pt x="2559705" y="308416"/>
                </a:cubicBezTo>
                <a:cubicBezTo>
                  <a:pt x="2570803" y="307874"/>
                  <a:pt x="2581901" y="307333"/>
                  <a:pt x="2592728" y="309769"/>
                </a:cubicBezTo>
                <a:cubicBezTo>
                  <a:pt x="2603826" y="312205"/>
                  <a:pt x="2613029" y="317077"/>
                  <a:pt x="2619795" y="326822"/>
                </a:cubicBezTo>
                <a:cubicBezTo>
                  <a:pt x="2634953" y="348476"/>
                  <a:pt x="2647404" y="347664"/>
                  <a:pt x="2658502" y="324386"/>
                </a:cubicBezTo>
                <a:cubicBezTo>
                  <a:pt x="2666893" y="307333"/>
                  <a:pt x="2673389" y="289468"/>
                  <a:pt x="2674201" y="269709"/>
                </a:cubicBezTo>
                <a:cubicBezTo>
                  <a:pt x="2675284" y="249950"/>
                  <a:pt x="2682051" y="231002"/>
                  <a:pt x="2688006" y="212055"/>
                </a:cubicBezTo>
                <a:cubicBezTo>
                  <a:pt x="2691254" y="202311"/>
                  <a:pt x="2700998" y="198792"/>
                  <a:pt x="2711555" y="201769"/>
                </a:cubicBezTo>
                <a:cubicBezTo>
                  <a:pt x="2721299" y="204476"/>
                  <a:pt x="2720758" y="212596"/>
                  <a:pt x="2719675" y="219634"/>
                </a:cubicBezTo>
                <a:cubicBezTo>
                  <a:pt x="2718051" y="231002"/>
                  <a:pt x="2715073" y="242371"/>
                  <a:pt x="2712096" y="257258"/>
                </a:cubicBezTo>
                <a:cubicBezTo>
                  <a:pt x="2719133" y="247514"/>
                  <a:pt x="2721840" y="239123"/>
                  <a:pt x="2724006" y="230732"/>
                </a:cubicBezTo>
                <a:cubicBezTo>
                  <a:pt x="2726442" y="220446"/>
                  <a:pt x="2729419" y="210160"/>
                  <a:pt x="2734833" y="200687"/>
                </a:cubicBezTo>
                <a:cubicBezTo>
                  <a:pt x="2739705" y="192025"/>
                  <a:pt x="2747825" y="189318"/>
                  <a:pt x="2757299" y="193378"/>
                </a:cubicBezTo>
                <a:cubicBezTo>
                  <a:pt x="2765961" y="196897"/>
                  <a:pt x="2768667" y="203393"/>
                  <a:pt x="2765419" y="212055"/>
                </a:cubicBezTo>
                <a:cubicBezTo>
                  <a:pt x="2763524" y="216927"/>
                  <a:pt x="2764607" y="218551"/>
                  <a:pt x="2769479" y="219363"/>
                </a:cubicBezTo>
                <a:cubicBezTo>
                  <a:pt x="2780306" y="220987"/>
                  <a:pt x="2783825" y="228296"/>
                  <a:pt x="2782742" y="238581"/>
                </a:cubicBezTo>
                <a:cubicBezTo>
                  <a:pt x="2779765" y="266190"/>
                  <a:pt x="2778682" y="294340"/>
                  <a:pt x="2770291" y="321137"/>
                </a:cubicBezTo>
                <a:cubicBezTo>
                  <a:pt x="2768667" y="326280"/>
                  <a:pt x="2766773" y="331694"/>
                  <a:pt x="2773269" y="337378"/>
                </a:cubicBezTo>
                <a:cubicBezTo>
                  <a:pt x="2776788" y="320055"/>
                  <a:pt x="2789239" y="307333"/>
                  <a:pt x="2792216" y="290551"/>
                </a:cubicBezTo>
                <a:cubicBezTo>
                  <a:pt x="2793299" y="284867"/>
                  <a:pt x="2795464" y="279183"/>
                  <a:pt x="2798442" y="274310"/>
                </a:cubicBezTo>
                <a:cubicBezTo>
                  <a:pt x="2803585" y="265649"/>
                  <a:pt x="2813870" y="266190"/>
                  <a:pt x="2823885" y="275122"/>
                </a:cubicBezTo>
                <a:cubicBezTo>
                  <a:pt x="2823885" y="282431"/>
                  <a:pt x="2823885" y="289739"/>
                  <a:pt x="2823885" y="297047"/>
                </a:cubicBezTo>
                <a:cubicBezTo>
                  <a:pt x="2815765" y="318431"/>
                  <a:pt x="2807645" y="340085"/>
                  <a:pt x="2799253" y="361468"/>
                </a:cubicBezTo>
                <a:cubicBezTo>
                  <a:pt x="2797359" y="366611"/>
                  <a:pt x="2798712" y="371754"/>
                  <a:pt x="2798171" y="376897"/>
                </a:cubicBezTo>
                <a:cubicBezTo>
                  <a:pt x="2796276" y="398280"/>
                  <a:pt x="2788156" y="418039"/>
                  <a:pt x="2780848" y="438069"/>
                </a:cubicBezTo>
                <a:cubicBezTo>
                  <a:pt x="2772998" y="459453"/>
                  <a:pt x="2759464" y="477047"/>
                  <a:pt x="2745660" y="494641"/>
                </a:cubicBezTo>
                <a:cubicBezTo>
                  <a:pt x="2725088" y="520626"/>
                  <a:pt x="2716156" y="552295"/>
                  <a:pt x="2707224" y="583964"/>
                </a:cubicBezTo>
                <a:cubicBezTo>
                  <a:pt x="2698292" y="614821"/>
                  <a:pt x="2686923" y="645137"/>
                  <a:pt x="2675555" y="675182"/>
                </a:cubicBezTo>
                <a:cubicBezTo>
                  <a:pt x="2660126" y="715242"/>
                  <a:pt x="2639013" y="752054"/>
                  <a:pt x="2616277" y="788054"/>
                </a:cubicBezTo>
                <a:cubicBezTo>
                  <a:pt x="2600307" y="813226"/>
                  <a:pt x="2584878" y="839211"/>
                  <a:pt x="2565389" y="862219"/>
                </a:cubicBezTo>
                <a:cubicBezTo>
                  <a:pt x="2557540" y="871422"/>
                  <a:pt x="2550502" y="881437"/>
                  <a:pt x="2543735" y="891452"/>
                </a:cubicBezTo>
                <a:cubicBezTo>
                  <a:pt x="2531284" y="910128"/>
                  <a:pt x="2516939" y="916895"/>
                  <a:pt x="2494743" y="911752"/>
                </a:cubicBezTo>
                <a:cubicBezTo>
                  <a:pt x="2477149" y="907692"/>
                  <a:pt x="2459555" y="903362"/>
                  <a:pt x="2442773" y="897136"/>
                </a:cubicBezTo>
                <a:cubicBezTo>
                  <a:pt x="2396488" y="880625"/>
                  <a:pt x="2348849" y="867903"/>
                  <a:pt x="2302563" y="851392"/>
                </a:cubicBezTo>
                <a:cubicBezTo>
                  <a:pt x="2264668" y="837858"/>
                  <a:pt x="2227315" y="821888"/>
                  <a:pt x="2193481" y="799693"/>
                </a:cubicBezTo>
                <a:cubicBezTo>
                  <a:pt x="2189691" y="797256"/>
                  <a:pt x="2185360" y="795903"/>
                  <a:pt x="2180759" y="797527"/>
                </a:cubicBezTo>
                <a:cubicBezTo>
                  <a:pt x="2171014" y="801046"/>
                  <a:pt x="2164789" y="796444"/>
                  <a:pt x="2158834" y="789678"/>
                </a:cubicBezTo>
                <a:cubicBezTo>
                  <a:pt x="2145030" y="774520"/>
                  <a:pt x="2131225" y="759091"/>
                  <a:pt x="2109571" y="754490"/>
                </a:cubicBezTo>
                <a:cubicBezTo>
                  <a:pt x="2100368" y="752595"/>
                  <a:pt x="2093331" y="753407"/>
                  <a:pt x="2085481" y="760174"/>
                </a:cubicBezTo>
                <a:cubicBezTo>
                  <a:pt x="2060579" y="781828"/>
                  <a:pt x="2035406" y="803753"/>
                  <a:pt x="2005631" y="818099"/>
                </a:cubicBezTo>
                <a:cubicBezTo>
                  <a:pt x="1980188" y="830550"/>
                  <a:pt x="1953120" y="838941"/>
                  <a:pt x="1927406" y="850850"/>
                </a:cubicBezTo>
                <a:cubicBezTo>
                  <a:pt x="1896008" y="865737"/>
                  <a:pt x="1865421" y="882519"/>
                  <a:pt x="1841331" y="908775"/>
                </a:cubicBezTo>
                <a:cubicBezTo>
                  <a:pt x="1829692" y="921497"/>
                  <a:pt x="1814805" y="929888"/>
                  <a:pt x="1799376" y="936925"/>
                </a:cubicBezTo>
                <a:cubicBezTo>
                  <a:pt x="1772579" y="949376"/>
                  <a:pt x="1748219" y="965346"/>
                  <a:pt x="1723858" y="981858"/>
                </a:cubicBezTo>
                <a:cubicBezTo>
                  <a:pt x="1697602" y="999722"/>
                  <a:pt x="1672159" y="1019211"/>
                  <a:pt x="1646444" y="1037887"/>
                </a:cubicBezTo>
                <a:cubicBezTo>
                  <a:pt x="1643738" y="1039782"/>
                  <a:pt x="1639948" y="1041677"/>
                  <a:pt x="1640219" y="1044925"/>
                </a:cubicBezTo>
                <a:cubicBezTo>
                  <a:pt x="1640760" y="1049256"/>
                  <a:pt x="1645632" y="1047090"/>
                  <a:pt x="1648339" y="1048444"/>
                </a:cubicBezTo>
                <a:cubicBezTo>
                  <a:pt x="1680279" y="1061707"/>
                  <a:pt x="1714925" y="1068203"/>
                  <a:pt x="1745512" y="1085256"/>
                </a:cubicBezTo>
                <a:cubicBezTo>
                  <a:pt x="1749031" y="1087151"/>
                  <a:pt x="1753091" y="1088233"/>
                  <a:pt x="1756339" y="1090669"/>
                </a:cubicBezTo>
                <a:cubicBezTo>
                  <a:pt x="1785572" y="1113677"/>
                  <a:pt x="1819406" y="1127752"/>
                  <a:pt x="1852429" y="1143722"/>
                </a:cubicBezTo>
                <a:cubicBezTo>
                  <a:pt x="1890324" y="1161857"/>
                  <a:pt x="1927135" y="1182699"/>
                  <a:pt x="1962865" y="1205165"/>
                </a:cubicBezTo>
                <a:cubicBezTo>
                  <a:pt x="2007255" y="1233316"/>
                  <a:pt x="2052188" y="1260383"/>
                  <a:pt x="2099827" y="1282849"/>
                </a:cubicBezTo>
                <a:cubicBezTo>
                  <a:pt x="2117150" y="1290970"/>
                  <a:pt x="2132308" y="1302609"/>
                  <a:pt x="2145571" y="1316413"/>
                </a:cubicBezTo>
                <a:cubicBezTo>
                  <a:pt x="2153691" y="1325075"/>
                  <a:pt x="2156939" y="1335631"/>
                  <a:pt x="2157751" y="1347541"/>
                </a:cubicBezTo>
                <a:cubicBezTo>
                  <a:pt x="2160458" y="1380293"/>
                  <a:pt x="2149902" y="1407360"/>
                  <a:pt x="2130954" y="1434428"/>
                </a:cubicBezTo>
                <a:cubicBezTo>
                  <a:pt x="2102533" y="1475300"/>
                  <a:pt x="2066263" y="1508593"/>
                  <a:pt x="2034052" y="1545405"/>
                </a:cubicBezTo>
                <a:cubicBezTo>
                  <a:pt x="1991015" y="1594397"/>
                  <a:pt x="1945541" y="1640683"/>
                  <a:pt x="1898985" y="1686157"/>
                </a:cubicBezTo>
                <a:cubicBezTo>
                  <a:pt x="1874624" y="1709976"/>
                  <a:pt x="1847557" y="1731089"/>
                  <a:pt x="1822654" y="1754367"/>
                </a:cubicBezTo>
                <a:cubicBezTo>
                  <a:pt x="1793421" y="1781976"/>
                  <a:pt x="1766083" y="1811480"/>
                  <a:pt x="1742264" y="1844231"/>
                </a:cubicBezTo>
                <a:cubicBezTo>
                  <a:pt x="1720880" y="1873194"/>
                  <a:pt x="1707076" y="1905945"/>
                  <a:pt x="1693813" y="1938968"/>
                </a:cubicBezTo>
                <a:cubicBezTo>
                  <a:pt x="1688670" y="1951960"/>
                  <a:pt x="1698956" y="1961705"/>
                  <a:pt x="1701933" y="1973073"/>
                </a:cubicBezTo>
                <a:cubicBezTo>
                  <a:pt x="1703557" y="1979028"/>
                  <a:pt x="1704640" y="1984441"/>
                  <a:pt x="1698685" y="1987419"/>
                </a:cubicBezTo>
                <a:cubicBezTo>
                  <a:pt x="1691647" y="1990667"/>
                  <a:pt x="1694625" y="1993915"/>
                  <a:pt x="1697602" y="1997434"/>
                </a:cubicBezTo>
                <a:cubicBezTo>
                  <a:pt x="1714113" y="2017464"/>
                  <a:pt x="1732249" y="2035599"/>
                  <a:pt x="1748489" y="2055629"/>
                </a:cubicBezTo>
                <a:cubicBezTo>
                  <a:pt x="1760128" y="2069975"/>
                  <a:pt x="1773121" y="2078095"/>
                  <a:pt x="1790444" y="2082697"/>
                </a:cubicBezTo>
                <a:cubicBezTo>
                  <a:pt x="1798023" y="2084592"/>
                  <a:pt x="1800459" y="2094336"/>
                  <a:pt x="1806143" y="2100020"/>
                </a:cubicBezTo>
                <a:cubicBezTo>
                  <a:pt x="1810203" y="2104080"/>
                  <a:pt x="1813722" y="2105975"/>
                  <a:pt x="1818865" y="2107058"/>
                </a:cubicBezTo>
                <a:cubicBezTo>
                  <a:pt x="1838354" y="2110577"/>
                  <a:pt x="1857842" y="2114366"/>
                  <a:pt x="1877331" y="2117885"/>
                </a:cubicBezTo>
                <a:cubicBezTo>
                  <a:pt x="1896008" y="2121404"/>
                  <a:pt x="1909000" y="2136832"/>
                  <a:pt x="1909541" y="2160652"/>
                </a:cubicBezTo>
                <a:cubicBezTo>
                  <a:pt x="1910083" y="2177704"/>
                  <a:pt x="1901692" y="2190155"/>
                  <a:pt x="1883015" y="2198005"/>
                </a:cubicBezTo>
                <a:cubicBezTo>
                  <a:pt x="1862444" y="2206667"/>
                  <a:pt x="1840519" y="2209644"/>
                  <a:pt x="1818594" y="2210997"/>
                </a:cubicBezTo>
                <a:cubicBezTo>
                  <a:pt x="1797752" y="2212351"/>
                  <a:pt x="1776640" y="2211539"/>
                  <a:pt x="1755797" y="2209373"/>
                </a:cubicBezTo>
                <a:cubicBezTo>
                  <a:pt x="1731166" y="2206937"/>
                  <a:pt x="1707617" y="2200441"/>
                  <a:pt x="1685422" y="2189614"/>
                </a:cubicBezTo>
                <a:cubicBezTo>
                  <a:pt x="1640219" y="2167419"/>
                  <a:pt x="1594204" y="2147388"/>
                  <a:pt x="1546294" y="2131960"/>
                </a:cubicBezTo>
                <a:cubicBezTo>
                  <a:pt x="1521121" y="2123840"/>
                  <a:pt x="1495136" y="2117614"/>
                  <a:pt x="1471588" y="2105975"/>
                </a:cubicBezTo>
                <a:cubicBezTo>
                  <a:pt x="1451287" y="2096231"/>
                  <a:pt x="1428550" y="2090546"/>
                  <a:pt x="1412310" y="2073223"/>
                </a:cubicBezTo>
                <a:cubicBezTo>
                  <a:pt x="1406625" y="2066998"/>
                  <a:pt x="1400670" y="2060772"/>
                  <a:pt x="1397964" y="2052652"/>
                </a:cubicBezTo>
                <a:cubicBezTo>
                  <a:pt x="1394986" y="2043990"/>
                  <a:pt x="1396610" y="2036682"/>
                  <a:pt x="1405813" y="2032622"/>
                </a:cubicBezTo>
                <a:cubicBezTo>
                  <a:pt x="1422866" y="2025043"/>
                  <a:pt x="1430986" y="2009344"/>
                  <a:pt x="1437482" y="1993644"/>
                </a:cubicBezTo>
                <a:cubicBezTo>
                  <a:pt x="1443708" y="1978757"/>
                  <a:pt x="1449122" y="1963600"/>
                  <a:pt x="1459407" y="1950878"/>
                </a:cubicBezTo>
                <a:cubicBezTo>
                  <a:pt x="1468340" y="1939780"/>
                  <a:pt x="1474565" y="1926517"/>
                  <a:pt x="1481061" y="1913795"/>
                </a:cubicBezTo>
                <a:cubicBezTo>
                  <a:pt x="1485663" y="1904592"/>
                  <a:pt x="1492700" y="1901073"/>
                  <a:pt x="1501633" y="1904863"/>
                </a:cubicBezTo>
                <a:cubicBezTo>
                  <a:pt x="1507588" y="1907299"/>
                  <a:pt x="1510565" y="1904863"/>
                  <a:pt x="1514084" y="1901344"/>
                </a:cubicBezTo>
                <a:cubicBezTo>
                  <a:pt x="1521121" y="1894306"/>
                  <a:pt x="1527076" y="1886998"/>
                  <a:pt x="1532219" y="1878066"/>
                </a:cubicBezTo>
                <a:cubicBezTo>
                  <a:pt x="1539527" y="1864803"/>
                  <a:pt x="1551437" y="1853976"/>
                  <a:pt x="1558475" y="1840171"/>
                </a:cubicBezTo>
                <a:cubicBezTo>
                  <a:pt x="1571467" y="1814728"/>
                  <a:pt x="1595016" y="1797946"/>
                  <a:pt x="1610174" y="1774126"/>
                </a:cubicBezTo>
                <a:cubicBezTo>
                  <a:pt x="1629392" y="1743811"/>
                  <a:pt x="1649422" y="1714036"/>
                  <a:pt x="1668369" y="1683720"/>
                </a:cubicBezTo>
                <a:cubicBezTo>
                  <a:pt x="1682986" y="1660442"/>
                  <a:pt x="1696519" y="1636352"/>
                  <a:pt x="1711407" y="1613345"/>
                </a:cubicBezTo>
                <a:cubicBezTo>
                  <a:pt x="1724940" y="1592232"/>
                  <a:pt x="1734685" y="1569225"/>
                  <a:pt x="1746594" y="1547300"/>
                </a:cubicBezTo>
                <a:cubicBezTo>
                  <a:pt x="1755256" y="1531601"/>
                  <a:pt x="1764459" y="1515901"/>
                  <a:pt x="1775557" y="1502097"/>
                </a:cubicBezTo>
                <a:cubicBezTo>
                  <a:pt x="1796669" y="1475300"/>
                  <a:pt x="1819406" y="1449586"/>
                  <a:pt x="1844309" y="1426037"/>
                </a:cubicBezTo>
                <a:cubicBezTo>
                  <a:pt x="1852699" y="1418187"/>
                  <a:pt x="1852158" y="1417917"/>
                  <a:pt x="1841060" y="1414668"/>
                </a:cubicBezTo>
                <a:cubicBezTo>
                  <a:pt x="1797752" y="1402217"/>
                  <a:pt x="1752820" y="1399511"/>
                  <a:pt x="1708700" y="1392744"/>
                </a:cubicBezTo>
                <a:cubicBezTo>
                  <a:pt x="1669452" y="1386789"/>
                  <a:pt x="1629933" y="1382458"/>
                  <a:pt x="1590685" y="1377315"/>
                </a:cubicBezTo>
                <a:cubicBezTo>
                  <a:pt x="1578505" y="1375691"/>
                  <a:pt x="1567136" y="1371360"/>
                  <a:pt x="1555497" y="1368383"/>
                </a:cubicBezTo>
                <a:cubicBezTo>
                  <a:pt x="1517332" y="1357827"/>
                  <a:pt x="1479437" y="1346458"/>
                  <a:pt x="1440460" y="1338067"/>
                </a:cubicBezTo>
                <a:cubicBezTo>
                  <a:pt x="1431257" y="1336172"/>
                  <a:pt x="1422054" y="1332654"/>
                  <a:pt x="1413122" y="1329406"/>
                </a:cubicBezTo>
                <a:cubicBezTo>
                  <a:pt x="1407708" y="1327511"/>
                  <a:pt x="1403377" y="1327782"/>
                  <a:pt x="1398505" y="1331030"/>
                </a:cubicBezTo>
                <a:cubicBezTo>
                  <a:pt x="1363588" y="1353766"/>
                  <a:pt x="1330295" y="1378127"/>
                  <a:pt x="1299438" y="1406007"/>
                </a:cubicBezTo>
                <a:cubicBezTo>
                  <a:pt x="1272911" y="1430097"/>
                  <a:pt x="1248280" y="1456353"/>
                  <a:pt x="1222024" y="1480713"/>
                </a:cubicBezTo>
                <a:cubicBezTo>
                  <a:pt x="1202265" y="1498578"/>
                  <a:pt x="1184130" y="1518337"/>
                  <a:pt x="1162476" y="1534578"/>
                </a:cubicBezTo>
                <a:cubicBezTo>
                  <a:pt x="1137303" y="1552984"/>
                  <a:pt x="1113213" y="1573285"/>
                  <a:pt x="1090746" y="1594668"/>
                </a:cubicBezTo>
                <a:cubicBezTo>
                  <a:pt x="1044731" y="1638518"/>
                  <a:pt x="995468" y="1677495"/>
                  <a:pt x="939168" y="1706999"/>
                </a:cubicBezTo>
                <a:cubicBezTo>
                  <a:pt x="919138" y="1717555"/>
                  <a:pt x="903168" y="1733525"/>
                  <a:pt x="886386" y="1748141"/>
                </a:cubicBezTo>
                <a:cubicBezTo>
                  <a:pt x="850657" y="1779269"/>
                  <a:pt x="814657" y="1809314"/>
                  <a:pt x="768642" y="1825284"/>
                </a:cubicBezTo>
                <a:cubicBezTo>
                  <a:pt x="748341" y="1832322"/>
                  <a:pt x="730747" y="1845855"/>
                  <a:pt x="711259" y="1855058"/>
                </a:cubicBezTo>
                <a:cubicBezTo>
                  <a:pt x="682026" y="1868863"/>
                  <a:pt x="657123" y="1888351"/>
                  <a:pt x="632221" y="1908111"/>
                </a:cubicBezTo>
                <a:cubicBezTo>
                  <a:pt x="617605" y="1919479"/>
                  <a:pt x="601093" y="1928953"/>
                  <a:pt x="586477" y="1940592"/>
                </a:cubicBezTo>
                <a:cubicBezTo>
                  <a:pt x="561033" y="1961163"/>
                  <a:pt x="533154" y="1978216"/>
                  <a:pt x="505815" y="1995539"/>
                </a:cubicBezTo>
                <a:cubicBezTo>
                  <a:pt x="475770" y="2014757"/>
                  <a:pt x="446808" y="2035329"/>
                  <a:pt x="418387" y="2056712"/>
                </a:cubicBezTo>
                <a:cubicBezTo>
                  <a:pt x="381034" y="2084321"/>
                  <a:pt x="347470" y="2115990"/>
                  <a:pt x="321214" y="2154697"/>
                </a:cubicBezTo>
                <a:cubicBezTo>
                  <a:pt x="313094" y="2166607"/>
                  <a:pt x="300372" y="2174185"/>
                  <a:pt x="290357" y="2183930"/>
                </a:cubicBezTo>
                <a:cubicBezTo>
                  <a:pt x="285215" y="2189073"/>
                  <a:pt x="281154" y="2195298"/>
                  <a:pt x="275741" y="2200170"/>
                </a:cubicBezTo>
                <a:cubicBezTo>
                  <a:pt x="261395" y="2213163"/>
                  <a:pt x="248403" y="2227509"/>
                  <a:pt x="237034" y="2243208"/>
                </a:cubicBezTo>
                <a:cubicBezTo>
                  <a:pt x="233786" y="2247809"/>
                  <a:pt x="232162" y="2251328"/>
                  <a:pt x="233786" y="2257283"/>
                </a:cubicBezTo>
                <a:cubicBezTo>
                  <a:pt x="237034" y="2268110"/>
                  <a:pt x="229997" y="2282456"/>
                  <a:pt x="219170" y="2286516"/>
                </a:cubicBezTo>
                <a:cubicBezTo>
                  <a:pt x="209967" y="2289764"/>
                  <a:pt x="205636" y="2296531"/>
                  <a:pt x="201034" y="2304381"/>
                </a:cubicBezTo>
                <a:cubicBezTo>
                  <a:pt x="193997" y="2316832"/>
                  <a:pt x="186147" y="2328741"/>
                  <a:pt x="177756" y="2340110"/>
                </a:cubicBezTo>
                <a:cubicBezTo>
                  <a:pt x="173155" y="2346335"/>
                  <a:pt x="168012" y="2352020"/>
                  <a:pt x="165576" y="2359328"/>
                </a:cubicBezTo>
                <a:cubicBezTo>
                  <a:pt x="165034" y="2360952"/>
                  <a:pt x="163952" y="2363388"/>
                  <a:pt x="162869" y="2363929"/>
                </a:cubicBezTo>
                <a:cubicBezTo>
                  <a:pt x="147711" y="2369072"/>
                  <a:pt x="149335" y="2383147"/>
                  <a:pt x="148252" y="2394516"/>
                </a:cubicBezTo>
                <a:cubicBezTo>
                  <a:pt x="147170" y="2406155"/>
                  <a:pt x="143651" y="2415899"/>
                  <a:pt x="136884" y="2424831"/>
                </a:cubicBezTo>
                <a:cubicBezTo>
                  <a:pt x="118749" y="2448651"/>
                  <a:pt x="107922" y="2475448"/>
                  <a:pt x="101155" y="2504139"/>
                </a:cubicBezTo>
                <a:cubicBezTo>
                  <a:pt x="100613" y="2506576"/>
                  <a:pt x="99801" y="2509012"/>
                  <a:pt x="99260" y="2511718"/>
                </a:cubicBezTo>
                <a:cubicBezTo>
                  <a:pt x="95471" y="2528500"/>
                  <a:pt x="87892" y="2542575"/>
                  <a:pt x="70298" y="2548530"/>
                </a:cubicBezTo>
                <a:cubicBezTo>
                  <a:pt x="60553" y="2550154"/>
                  <a:pt x="52433" y="2550154"/>
                  <a:pt x="44313" y="2550154"/>
                </a:cubicBezTo>
                <a:close/>
              </a:path>
            </a:pathLst>
          </a:custGeom>
          <a:solidFill>
            <a:schemeClr val="accent2"/>
          </a:solidFill>
          <a:ln w="2703" cap="flat">
            <a:noFill/>
            <a:prstDash val="solid"/>
            <a:miter/>
          </a:ln>
        </p:spPr>
        <p:txBody>
          <a:bodyPr rtlCol="0" anchor="ctr"/>
          <a:lstStyle/>
          <a:p>
            <a:endParaRPr lang="en-US"/>
          </a:p>
        </p:txBody>
      </p:sp>
      <p:grpSp>
        <p:nvGrpSpPr>
          <p:cNvPr id="4" name="Group 3">
            <a:extLst>
              <a:ext uri="{FF2B5EF4-FFF2-40B4-BE49-F238E27FC236}">
                <a16:creationId xmlns="" xmlns:a16="http://schemas.microsoft.com/office/drawing/2014/main" id="{3BCD1A09-51A0-4BEC-BED8-C895848A20B3}"/>
              </a:ext>
            </a:extLst>
          </p:cNvPr>
          <p:cNvGrpSpPr/>
          <p:nvPr userDrawn="1"/>
        </p:nvGrpSpPr>
        <p:grpSpPr>
          <a:xfrm flipV="1">
            <a:off x="0" y="6589394"/>
            <a:ext cx="12207240" cy="169545"/>
            <a:chOff x="0" y="6646544"/>
            <a:chExt cx="9003886" cy="169545"/>
          </a:xfrm>
        </p:grpSpPr>
        <p:sp>
          <p:nvSpPr>
            <p:cNvPr id="5" name="Rectangle 4">
              <a:extLst>
                <a:ext uri="{FF2B5EF4-FFF2-40B4-BE49-F238E27FC236}">
                  <a16:creationId xmlns="" xmlns:a16="http://schemas.microsoft.com/office/drawing/2014/main" id="{6C264503-E9AB-4BB6-8A5C-13ADF2158B78}"/>
                </a:ext>
              </a:extLst>
            </p:cNvPr>
            <p:cNvSpPr/>
            <p:nvPr userDrawn="1"/>
          </p:nvSpPr>
          <p:spPr>
            <a:xfrm>
              <a:off x="0" y="6724649"/>
              <a:ext cx="9003886"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 xmlns:a16="http://schemas.microsoft.com/office/drawing/2014/main" id="{9CA9BC65-DDF7-40E4-9380-23120787E2B4}"/>
                </a:ext>
              </a:extLst>
            </p:cNvPr>
            <p:cNvSpPr/>
            <p:nvPr userDrawn="1"/>
          </p:nvSpPr>
          <p:spPr>
            <a:xfrm>
              <a:off x="0" y="6646544"/>
              <a:ext cx="9003886"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251448375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59650234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05323771"/>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21" Type="http://schemas.openxmlformats.org/officeDocument/2006/relationships/theme" Target="../theme/theme2.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758" r:id="rId3"/>
    <p:sldLayoutId id="2147483759" r:id="rId4"/>
    <p:sldLayoutId id="2147483760" r:id="rId5"/>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6" r:id="rId2"/>
    <p:sldLayoutId id="2147483668" r:id="rId3"/>
    <p:sldLayoutId id="2147483658" r:id="rId4"/>
    <p:sldLayoutId id="2147483661" r:id="rId5"/>
    <p:sldLayoutId id="2147483662" r:id="rId6"/>
    <p:sldLayoutId id="2147483663" r:id="rId7"/>
    <p:sldLayoutId id="2147483664" r:id="rId8"/>
    <p:sldLayoutId id="2147483665" r:id="rId9"/>
    <p:sldLayoutId id="2147483667"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60" r:id="rId19"/>
    <p:sldLayoutId id="2147483659" r:id="rId20"/>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à coins arrondis 6"/>
          <p:cNvSpPr/>
          <p:nvPr/>
        </p:nvSpPr>
        <p:spPr>
          <a:xfrm>
            <a:off x="406401" y="329184"/>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à coins arrondis 8"/>
          <p:cNvSpPr/>
          <p:nvPr/>
        </p:nvSpPr>
        <p:spPr>
          <a:xfrm>
            <a:off x="558129" y="434162"/>
            <a:ext cx="11075745"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Espace réservé du titre 12"/>
          <p:cNvSpPr>
            <a:spLocks noGrp="1"/>
          </p:cNvSpPr>
          <p:nvPr>
            <p:ph type="title"/>
          </p:nvPr>
        </p:nvSpPr>
        <p:spPr>
          <a:xfrm>
            <a:off x="670560" y="4985590"/>
            <a:ext cx="10911840" cy="1051560"/>
          </a:xfrm>
          <a:prstGeom prst="rect">
            <a:avLst/>
          </a:prstGeom>
        </p:spPr>
        <p:txBody>
          <a:bodyPr vert="horz" anchor="b">
            <a:normAutofit/>
          </a:bodyPr>
          <a:lstStyle>
            <a:extLst/>
          </a:lstStyle>
          <a:p>
            <a:r>
              <a:rPr kumimoji="0" lang="fr-FR" smtClean="0"/>
              <a:t>Cliquez pour modifier le style du titre</a:t>
            </a:r>
            <a:endParaRPr kumimoji="0" lang="en-US"/>
          </a:p>
        </p:txBody>
      </p:sp>
      <p:sp>
        <p:nvSpPr>
          <p:cNvPr id="4" name="Espace réservé du texte 3"/>
          <p:cNvSpPr>
            <a:spLocks noGrp="1"/>
          </p:cNvSpPr>
          <p:nvPr>
            <p:ph type="body" idx="1"/>
          </p:nvPr>
        </p:nvSpPr>
        <p:spPr>
          <a:xfrm>
            <a:off x="670560" y="530352"/>
            <a:ext cx="10911840" cy="4187952"/>
          </a:xfrm>
          <a:prstGeom prst="rect">
            <a:avLst/>
          </a:prstGeom>
        </p:spPr>
        <p:txBody>
          <a:bodyPr vert="horz" lIns="182880" tIns="91440">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5" name="Espace réservé de la date 24"/>
          <p:cNvSpPr>
            <a:spLocks noGrp="1"/>
          </p:cNvSpPr>
          <p:nvPr>
            <p:ph type="dt" sz="half" idx="2"/>
          </p:nvPr>
        </p:nvSpPr>
        <p:spPr>
          <a:xfrm>
            <a:off x="5035104" y="6111876"/>
            <a:ext cx="3048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699CB88-5E1A-4FAC-892A-60949ACB1F6F}" type="datetimeFigureOut">
              <a:rPr lang="en-US" smtClean="0"/>
              <a:pPr/>
              <a:t>10/14/2023</a:t>
            </a:fld>
            <a:endParaRPr lang="en-US"/>
          </a:p>
        </p:txBody>
      </p:sp>
      <p:sp>
        <p:nvSpPr>
          <p:cNvPr id="18" name="Espace réservé du pied de page 17"/>
          <p:cNvSpPr>
            <a:spLocks noGrp="1"/>
          </p:cNvSpPr>
          <p:nvPr>
            <p:ph type="ftr" sz="quarter" idx="3"/>
          </p:nvPr>
        </p:nvSpPr>
        <p:spPr>
          <a:xfrm>
            <a:off x="8083104" y="6111876"/>
            <a:ext cx="3048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kumimoji="0" lang="en-US"/>
          </a:p>
        </p:txBody>
      </p:sp>
      <p:sp>
        <p:nvSpPr>
          <p:cNvPr id="5" name="Espace réservé du numéro de diapositive 4"/>
          <p:cNvSpPr>
            <a:spLocks noGrp="1"/>
          </p:cNvSpPr>
          <p:nvPr>
            <p:ph type="sldNum" sz="quarter" idx="4"/>
          </p:nvPr>
        </p:nvSpPr>
        <p:spPr>
          <a:xfrm>
            <a:off x="11131104" y="6111876"/>
            <a:ext cx="6096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1974DF9-AD47-4691-BA21-BBFCE3637A9A}" type="slidenum">
              <a:rPr kumimoji="0" lang="en-US" smtClean="0"/>
              <a:pPr/>
              <a:t>‹N°›</a:t>
            </a:fld>
            <a:endParaRPr kumimoji="0" 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www.free-powerpoint-templates-design.com/" TargetMode="External"/><Relationship Id="rId7" Type="http://schemas.openxmlformats.org/officeDocument/2006/relationships/image" Target="../media/image9.sv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audio" Target="../media/audio2.wav"/><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hlinkClick r:id="rId3"/>
            <a:extLst>
              <a:ext uri="{FF2B5EF4-FFF2-40B4-BE49-F238E27FC236}">
                <a16:creationId xmlns="" xmlns:a16="http://schemas.microsoft.com/office/drawing/2014/main" id="{46673C6C-F4E2-45EA-9333-0F52A6A69329}"/>
              </a:ext>
            </a:extLst>
          </p:cNvPr>
          <p:cNvSpPr txBox="1"/>
          <p:nvPr/>
        </p:nvSpPr>
        <p:spPr>
          <a:xfrm>
            <a:off x="6785113" y="6334539"/>
            <a:ext cx="5019948" cy="369332"/>
          </a:xfrm>
          <a:prstGeom prst="rect">
            <a:avLst/>
          </a:prstGeom>
          <a:noFill/>
        </p:spPr>
        <p:txBody>
          <a:bodyPr wrap="square" rtlCol="0">
            <a:spAutoFit/>
          </a:bodyPr>
          <a:lstStyle/>
          <a:p>
            <a:pPr algn="r"/>
            <a:r>
              <a:rPr lang="en-US" altLang="ko-KR" b="1" u="sng" dirty="0" smtClean="0">
                <a:solidFill>
                  <a:srgbClr val="0070C0"/>
                </a:solidFill>
                <a:latin typeface="Traditional Arabic" pitchFamily="18" charset="-78"/>
                <a:cs typeface="Traditional Arabic" pitchFamily="18" charset="-78"/>
              </a:rPr>
              <a:t>Email: walid.grine@univ-jijel.dz</a:t>
            </a:r>
            <a:endParaRPr lang="ko-KR" altLang="en-US" b="1" u="sng" dirty="0">
              <a:solidFill>
                <a:srgbClr val="0070C0"/>
              </a:solidFill>
              <a:latin typeface="Traditional Arabic" pitchFamily="18" charset="-78"/>
              <a:cs typeface="Traditional Arabic" pitchFamily="18" charset="-78"/>
            </a:endParaRPr>
          </a:p>
        </p:txBody>
      </p:sp>
      <p:grpSp>
        <p:nvGrpSpPr>
          <p:cNvPr id="18" name="Group 17">
            <a:extLst>
              <a:ext uri="{FF2B5EF4-FFF2-40B4-BE49-F238E27FC236}">
                <a16:creationId xmlns="" xmlns:a16="http://schemas.microsoft.com/office/drawing/2014/main" id="{42B76E31-A13F-4FA1-BB78-99AA06F8AE34}"/>
              </a:ext>
            </a:extLst>
          </p:cNvPr>
          <p:cNvGrpSpPr/>
          <p:nvPr/>
        </p:nvGrpSpPr>
        <p:grpSpPr>
          <a:xfrm>
            <a:off x="10045398" y="187384"/>
            <a:ext cx="1682803" cy="413563"/>
            <a:chOff x="3275856" y="1242391"/>
            <a:chExt cx="1656184" cy="407020"/>
          </a:xfrm>
        </p:grpSpPr>
        <p:sp>
          <p:nvSpPr>
            <p:cNvPr id="19" name="Rounded Rectangle 7">
              <a:extLst>
                <a:ext uri="{FF2B5EF4-FFF2-40B4-BE49-F238E27FC236}">
                  <a16:creationId xmlns="" xmlns:a16="http://schemas.microsoft.com/office/drawing/2014/main" id="{223B111F-273B-44AB-A6BD-7A8729C971C6}"/>
                </a:ext>
              </a:extLst>
            </p:cNvPr>
            <p:cNvSpPr/>
            <p:nvPr/>
          </p:nvSpPr>
          <p:spPr>
            <a:xfrm>
              <a:off x="3275856" y="1242391"/>
              <a:ext cx="1656184" cy="407020"/>
            </a:xfrm>
            <a:prstGeom prst="roundRect">
              <a:avLst>
                <a:gd name="adj" fmla="val 50000"/>
              </a:avLst>
            </a:prstGeom>
            <a:solidFill>
              <a:schemeClr val="bg1">
                <a:alpha val="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pic>
          <p:nvPicPr>
            <p:cNvPr id="20" name="Picture 2" descr="E:\002-KIMS BUSINESS\007-01-ALLPPT.com\011-ALLPPT-LOGO\allppt-logo-e.png">
              <a:extLst>
                <a:ext uri="{FF2B5EF4-FFF2-40B4-BE49-F238E27FC236}">
                  <a16:creationId xmlns="" xmlns:a16="http://schemas.microsoft.com/office/drawing/2014/main" id="{FDBC744C-3D89-4C9F-9E69-16620940E202}"/>
                </a:ext>
              </a:extLst>
            </p:cNvPr>
            <p:cNvPicPr>
              <a:picLocks noChangeAspect="1" noChangeArrowheads="1"/>
            </p:cNvPicPr>
            <p:nvPr/>
          </p:nvPicPr>
          <p:blipFill>
            <a:blip r:embed="rId4" cstate="print">
              <a:extLst>
                <a:ext uri="{BEBA8EAE-BF5A-486C-A8C5-ECC9F3942E4B}">
                  <a14:imgProps xmlns="" xmlns:a14="http://schemas.microsoft.com/office/drawing/2010/main">
                    <a14:imgLayer r:embed="rId5">
                      <a14:imgEffect>
                        <a14:colorTemperature colorTemp="4046"/>
                      </a14:imgEffect>
                      <a14:imgEffect>
                        <a14:saturation sat="175000"/>
                      </a14:imgEffect>
                      <a14:imgEffect>
                        <a14:brightnessContrast bright="-100000" contrast="40000"/>
                      </a14:imgEffect>
                    </a14:imgLayer>
                  </a14:imgProps>
                </a:ext>
                <a:ext uri="{28A0092B-C50C-407E-A947-70E740481C1C}">
                  <a14:useLocalDpi xmlns="" xmlns:a14="http://schemas.microsoft.com/office/drawing/2010/main" val="0"/>
                </a:ext>
              </a:extLst>
            </a:blip>
            <a:srcRect/>
            <a:stretch>
              <a:fillRect/>
            </a:stretch>
          </p:blipFill>
          <p:spPr bwMode="auto">
            <a:xfrm>
              <a:off x="3516120" y="1319622"/>
              <a:ext cx="1187245" cy="247343"/>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6" name="Group 5">
            <a:extLst>
              <a:ext uri="{FF2B5EF4-FFF2-40B4-BE49-F238E27FC236}">
                <a16:creationId xmlns="" xmlns:a16="http://schemas.microsoft.com/office/drawing/2014/main" id="{CDF29D22-6F43-449F-A2C4-49C16C6214BC}"/>
              </a:ext>
            </a:extLst>
          </p:cNvPr>
          <p:cNvGrpSpPr/>
          <p:nvPr/>
        </p:nvGrpSpPr>
        <p:grpSpPr>
          <a:xfrm>
            <a:off x="-3868533" y="-2513575"/>
            <a:ext cx="15166108" cy="7741698"/>
            <a:chOff x="-3696255" y="-2778619"/>
            <a:chExt cx="15166108" cy="7741698"/>
          </a:xfrm>
        </p:grpSpPr>
        <p:sp>
          <p:nvSpPr>
            <p:cNvPr id="3" name="Graphic 1">
              <a:extLst>
                <a:ext uri="{FF2B5EF4-FFF2-40B4-BE49-F238E27FC236}">
                  <a16:creationId xmlns="" xmlns:a16="http://schemas.microsoft.com/office/drawing/2014/main" id="{896AF26F-78AA-4C08-B8F9-537C15666151}"/>
                </a:ext>
              </a:extLst>
            </p:cNvPr>
            <p:cNvSpPr/>
            <p:nvPr/>
          </p:nvSpPr>
          <p:spPr>
            <a:xfrm>
              <a:off x="957401" y="-2490628"/>
              <a:ext cx="5080589" cy="7114809"/>
            </a:xfrm>
            <a:custGeom>
              <a:avLst/>
              <a:gdLst>
                <a:gd name="connsiteX0" fmla="*/ 165148 w 4876800"/>
                <a:gd name="connsiteY0" fmla="*/ 6144578 h 6829425"/>
                <a:gd name="connsiteX1" fmla="*/ 270875 w 4876800"/>
                <a:gd name="connsiteY1" fmla="*/ 6081713 h 6829425"/>
                <a:gd name="connsiteX2" fmla="*/ 367078 w 4876800"/>
                <a:gd name="connsiteY2" fmla="*/ 6114098 h 6829425"/>
                <a:gd name="connsiteX3" fmla="*/ 562341 w 4876800"/>
                <a:gd name="connsiteY3" fmla="*/ 6159818 h 6829425"/>
                <a:gd name="connsiteX4" fmla="*/ 830945 w 4876800"/>
                <a:gd name="connsiteY4" fmla="*/ 6143625 h 6829425"/>
                <a:gd name="connsiteX5" fmla="*/ 864283 w 4876800"/>
                <a:gd name="connsiteY5" fmla="*/ 6137910 h 6829425"/>
                <a:gd name="connsiteX6" fmla="*/ 925243 w 4876800"/>
                <a:gd name="connsiteY6" fmla="*/ 6078855 h 6829425"/>
                <a:gd name="connsiteX7" fmla="*/ 961438 w 4876800"/>
                <a:gd name="connsiteY7" fmla="*/ 5929313 h 6829425"/>
                <a:gd name="connsiteX8" fmla="*/ 1013826 w 4876800"/>
                <a:gd name="connsiteY8" fmla="*/ 5662613 h 6829425"/>
                <a:gd name="connsiteX9" fmla="*/ 1094788 w 4876800"/>
                <a:gd name="connsiteY9" fmla="*/ 5106353 h 6829425"/>
                <a:gd name="connsiteX10" fmla="*/ 1086216 w 4876800"/>
                <a:gd name="connsiteY10" fmla="*/ 4885373 h 6829425"/>
                <a:gd name="connsiteX11" fmla="*/ 1105266 w 4876800"/>
                <a:gd name="connsiteY11" fmla="*/ 4601528 h 6829425"/>
                <a:gd name="connsiteX12" fmla="*/ 1197658 w 4876800"/>
                <a:gd name="connsiteY12" fmla="*/ 4349115 h 6829425"/>
                <a:gd name="connsiteX13" fmla="*/ 1314815 w 4876800"/>
                <a:gd name="connsiteY13" fmla="*/ 3890963 h 6829425"/>
                <a:gd name="connsiteX14" fmla="*/ 1484360 w 4876800"/>
                <a:gd name="connsiteY14" fmla="*/ 3458528 h 6829425"/>
                <a:gd name="connsiteX15" fmla="*/ 1520556 w 4876800"/>
                <a:gd name="connsiteY15" fmla="*/ 3383280 h 6829425"/>
                <a:gd name="connsiteX16" fmla="*/ 1525318 w 4876800"/>
                <a:gd name="connsiteY16" fmla="*/ 3293745 h 6829425"/>
                <a:gd name="connsiteX17" fmla="*/ 1455785 w 4876800"/>
                <a:gd name="connsiteY17" fmla="*/ 3166110 h 6829425"/>
                <a:gd name="connsiteX18" fmla="*/ 1307196 w 4876800"/>
                <a:gd name="connsiteY18" fmla="*/ 2843213 h 6829425"/>
                <a:gd name="connsiteX19" fmla="*/ 1248140 w 4876800"/>
                <a:gd name="connsiteY19" fmla="*/ 2627948 h 6829425"/>
                <a:gd name="connsiteX20" fmla="*/ 1079548 w 4876800"/>
                <a:gd name="connsiteY20" fmla="*/ 2206943 h 6829425"/>
                <a:gd name="connsiteX21" fmla="*/ 1058593 w 4876800"/>
                <a:gd name="connsiteY21" fmla="*/ 2174558 h 6829425"/>
                <a:gd name="connsiteX22" fmla="*/ 1010968 w 4876800"/>
                <a:gd name="connsiteY22" fmla="*/ 2185035 h 6829425"/>
                <a:gd name="connsiteX23" fmla="*/ 1000491 w 4876800"/>
                <a:gd name="connsiteY23" fmla="*/ 2236470 h 6829425"/>
                <a:gd name="connsiteX24" fmla="*/ 928101 w 4876800"/>
                <a:gd name="connsiteY24" fmla="*/ 2463165 h 6829425"/>
                <a:gd name="connsiteX25" fmla="*/ 787130 w 4876800"/>
                <a:gd name="connsiteY25" fmla="*/ 2567940 h 6829425"/>
                <a:gd name="connsiteX26" fmla="*/ 699501 w 4876800"/>
                <a:gd name="connsiteY26" fmla="*/ 2554605 h 6829425"/>
                <a:gd name="connsiteX27" fmla="*/ 591868 w 4876800"/>
                <a:gd name="connsiteY27" fmla="*/ 2489835 h 6829425"/>
                <a:gd name="connsiteX28" fmla="*/ 478520 w 4876800"/>
                <a:gd name="connsiteY28" fmla="*/ 2394585 h 6829425"/>
                <a:gd name="connsiteX29" fmla="*/ 228013 w 4876800"/>
                <a:gd name="connsiteY29" fmla="*/ 2178368 h 6829425"/>
                <a:gd name="connsiteX30" fmla="*/ 33703 w 4876800"/>
                <a:gd name="connsiteY30" fmla="*/ 2005013 h 6829425"/>
                <a:gd name="connsiteX31" fmla="*/ 35608 w 4876800"/>
                <a:gd name="connsiteY31" fmla="*/ 1847850 h 6829425"/>
                <a:gd name="connsiteX32" fmla="*/ 244205 w 4876800"/>
                <a:gd name="connsiteY32" fmla="*/ 1762125 h 6829425"/>
                <a:gd name="connsiteX33" fmla="*/ 314690 w 4876800"/>
                <a:gd name="connsiteY33" fmla="*/ 1846898 h 6829425"/>
                <a:gd name="connsiteX34" fmla="*/ 323263 w 4876800"/>
                <a:gd name="connsiteY34" fmla="*/ 1992630 h 6829425"/>
                <a:gd name="connsiteX35" fmla="*/ 387080 w 4876800"/>
                <a:gd name="connsiteY35" fmla="*/ 2086928 h 6829425"/>
                <a:gd name="connsiteX36" fmla="*/ 438515 w 4876800"/>
                <a:gd name="connsiteY36" fmla="*/ 2113598 h 6829425"/>
                <a:gd name="connsiteX37" fmla="*/ 561388 w 4876800"/>
                <a:gd name="connsiteY37" fmla="*/ 2176463 h 6829425"/>
                <a:gd name="connsiteX38" fmla="*/ 628063 w 4876800"/>
                <a:gd name="connsiteY38" fmla="*/ 2203133 h 6829425"/>
                <a:gd name="connsiteX39" fmla="*/ 691880 w 4876800"/>
                <a:gd name="connsiteY39" fmla="*/ 2160270 h 6829425"/>
                <a:gd name="connsiteX40" fmla="*/ 700453 w 4876800"/>
                <a:gd name="connsiteY40" fmla="*/ 2125028 h 6829425"/>
                <a:gd name="connsiteX41" fmla="*/ 788083 w 4876800"/>
                <a:gd name="connsiteY41" fmla="*/ 1627823 h 6829425"/>
                <a:gd name="connsiteX42" fmla="*/ 990966 w 4876800"/>
                <a:gd name="connsiteY42" fmla="*/ 1305878 h 6829425"/>
                <a:gd name="connsiteX43" fmla="*/ 1041448 w 4876800"/>
                <a:gd name="connsiteY43" fmla="*/ 1268730 h 6829425"/>
                <a:gd name="connsiteX44" fmla="*/ 1065260 w 4876800"/>
                <a:gd name="connsiteY44" fmla="*/ 1241108 h 6829425"/>
                <a:gd name="connsiteX45" fmla="*/ 1070023 w 4876800"/>
                <a:gd name="connsiteY45" fmla="*/ 1219200 h 6829425"/>
                <a:gd name="connsiteX46" fmla="*/ 1010968 w 4876800"/>
                <a:gd name="connsiteY46" fmla="*/ 1073468 h 6829425"/>
                <a:gd name="connsiteX47" fmla="*/ 931910 w 4876800"/>
                <a:gd name="connsiteY47" fmla="*/ 1022033 h 6829425"/>
                <a:gd name="connsiteX48" fmla="*/ 822373 w 4876800"/>
                <a:gd name="connsiteY48" fmla="*/ 1028700 h 6829425"/>
                <a:gd name="connsiteX49" fmla="*/ 740458 w 4876800"/>
                <a:gd name="connsiteY49" fmla="*/ 975360 h 6829425"/>
                <a:gd name="connsiteX50" fmla="*/ 705216 w 4876800"/>
                <a:gd name="connsiteY50" fmla="*/ 871538 h 6829425"/>
                <a:gd name="connsiteX51" fmla="*/ 684260 w 4876800"/>
                <a:gd name="connsiteY51" fmla="*/ 817245 h 6829425"/>
                <a:gd name="connsiteX52" fmla="*/ 636635 w 4876800"/>
                <a:gd name="connsiteY52" fmla="*/ 766763 h 6829425"/>
                <a:gd name="connsiteX53" fmla="*/ 607108 w 4876800"/>
                <a:gd name="connsiteY53" fmla="*/ 715328 h 6829425"/>
                <a:gd name="connsiteX54" fmla="*/ 618538 w 4876800"/>
                <a:gd name="connsiteY54" fmla="*/ 685800 h 6829425"/>
                <a:gd name="connsiteX55" fmla="*/ 621395 w 4876800"/>
                <a:gd name="connsiteY55" fmla="*/ 518160 h 6829425"/>
                <a:gd name="connsiteX56" fmla="*/ 616633 w 4876800"/>
                <a:gd name="connsiteY56" fmla="*/ 400050 h 6829425"/>
                <a:gd name="connsiteX57" fmla="*/ 664258 w 4876800"/>
                <a:gd name="connsiteY57" fmla="*/ 212408 h 6829425"/>
                <a:gd name="connsiteX58" fmla="*/ 699501 w 4876800"/>
                <a:gd name="connsiteY58" fmla="*/ 155258 h 6829425"/>
                <a:gd name="connsiteX59" fmla="*/ 831898 w 4876800"/>
                <a:gd name="connsiteY59" fmla="*/ 71438 h 6829425"/>
                <a:gd name="connsiteX60" fmla="*/ 900478 w 4876800"/>
                <a:gd name="connsiteY60" fmla="*/ 40958 h 6829425"/>
                <a:gd name="connsiteX61" fmla="*/ 1095741 w 4876800"/>
                <a:gd name="connsiteY61" fmla="*/ 0 h 6829425"/>
                <a:gd name="connsiteX62" fmla="*/ 1111933 w 4876800"/>
                <a:gd name="connsiteY62" fmla="*/ 4763 h 6829425"/>
                <a:gd name="connsiteX63" fmla="*/ 1355773 w 4876800"/>
                <a:gd name="connsiteY63" fmla="*/ 91440 h 6829425"/>
                <a:gd name="connsiteX64" fmla="*/ 1415781 w 4876800"/>
                <a:gd name="connsiteY64" fmla="*/ 111443 h 6829425"/>
                <a:gd name="connsiteX65" fmla="*/ 1653906 w 4876800"/>
                <a:gd name="connsiteY65" fmla="*/ 224790 h 6829425"/>
                <a:gd name="connsiteX66" fmla="*/ 1752013 w 4876800"/>
                <a:gd name="connsiteY66" fmla="*/ 351473 h 6829425"/>
                <a:gd name="connsiteX67" fmla="*/ 1940608 w 4876800"/>
                <a:gd name="connsiteY67" fmla="*/ 470535 h 6829425"/>
                <a:gd name="connsiteX68" fmla="*/ 1972993 w 4876800"/>
                <a:gd name="connsiteY68" fmla="*/ 481965 h 6829425"/>
                <a:gd name="connsiteX69" fmla="*/ 2053003 w 4876800"/>
                <a:gd name="connsiteY69" fmla="*/ 581978 h 6829425"/>
                <a:gd name="connsiteX70" fmla="*/ 2076815 w 4876800"/>
                <a:gd name="connsiteY70" fmla="*/ 695325 h 6829425"/>
                <a:gd name="connsiteX71" fmla="*/ 2174923 w 4876800"/>
                <a:gd name="connsiteY71" fmla="*/ 818198 h 6829425"/>
                <a:gd name="connsiteX72" fmla="*/ 2203498 w 4876800"/>
                <a:gd name="connsiteY72" fmla="*/ 838200 h 6829425"/>
                <a:gd name="connsiteX73" fmla="*/ 2107296 w 4876800"/>
                <a:gd name="connsiteY73" fmla="*/ 815340 h 6829425"/>
                <a:gd name="connsiteX74" fmla="*/ 2071101 w 4876800"/>
                <a:gd name="connsiteY74" fmla="*/ 841058 h 6829425"/>
                <a:gd name="connsiteX75" fmla="*/ 2074910 w 4876800"/>
                <a:gd name="connsiteY75" fmla="*/ 880110 h 6829425"/>
                <a:gd name="connsiteX76" fmla="*/ 2071101 w 4876800"/>
                <a:gd name="connsiteY76" fmla="*/ 899160 h 6829425"/>
                <a:gd name="connsiteX77" fmla="*/ 2050146 w 4876800"/>
                <a:gd name="connsiteY77" fmla="*/ 896303 h 6829425"/>
                <a:gd name="connsiteX78" fmla="*/ 2009188 w 4876800"/>
                <a:gd name="connsiteY78" fmla="*/ 850583 h 6829425"/>
                <a:gd name="connsiteX79" fmla="*/ 1953943 w 4876800"/>
                <a:gd name="connsiteY79" fmla="*/ 800100 h 6829425"/>
                <a:gd name="connsiteX80" fmla="*/ 1813926 w 4876800"/>
                <a:gd name="connsiteY80" fmla="*/ 708660 h 6829425"/>
                <a:gd name="connsiteX81" fmla="*/ 1788208 w 4876800"/>
                <a:gd name="connsiteY81" fmla="*/ 690563 h 6829425"/>
                <a:gd name="connsiteX82" fmla="*/ 1785351 w 4876800"/>
                <a:gd name="connsiteY82" fmla="*/ 720090 h 6829425"/>
                <a:gd name="connsiteX83" fmla="*/ 1787256 w 4876800"/>
                <a:gd name="connsiteY83" fmla="*/ 735330 h 6829425"/>
                <a:gd name="connsiteX84" fmla="*/ 1779635 w 4876800"/>
                <a:gd name="connsiteY84" fmla="*/ 762000 h 6829425"/>
                <a:gd name="connsiteX85" fmla="*/ 1757728 w 4876800"/>
                <a:gd name="connsiteY85" fmla="*/ 742950 h 6829425"/>
                <a:gd name="connsiteX86" fmla="*/ 1735821 w 4876800"/>
                <a:gd name="connsiteY86" fmla="*/ 669608 h 6829425"/>
                <a:gd name="connsiteX87" fmla="*/ 1702483 w 4876800"/>
                <a:gd name="connsiteY87" fmla="*/ 627698 h 6829425"/>
                <a:gd name="connsiteX88" fmla="*/ 1680576 w 4876800"/>
                <a:gd name="connsiteY88" fmla="*/ 626745 h 6829425"/>
                <a:gd name="connsiteX89" fmla="*/ 1678671 w 4876800"/>
                <a:gd name="connsiteY89" fmla="*/ 645795 h 6829425"/>
                <a:gd name="connsiteX90" fmla="*/ 1720581 w 4876800"/>
                <a:gd name="connsiteY90" fmla="*/ 738188 h 6829425"/>
                <a:gd name="connsiteX91" fmla="*/ 1742488 w 4876800"/>
                <a:gd name="connsiteY91" fmla="*/ 783908 h 6829425"/>
                <a:gd name="connsiteX92" fmla="*/ 1699626 w 4876800"/>
                <a:gd name="connsiteY92" fmla="*/ 753428 h 6829425"/>
                <a:gd name="connsiteX93" fmla="*/ 1564371 w 4876800"/>
                <a:gd name="connsiteY93" fmla="*/ 606743 h 6829425"/>
                <a:gd name="connsiteX94" fmla="*/ 1544368 w 4876800"/>
                <a:gd name="connsiteY94" fmla="*/ 574358 h 6829425"/>
                <a:gd name="connsiteX95" fmla="*/ 1539606 w 4876800"/>
                <a:gd name="connsiteY95" fmla="*/ 487680 h 6829425"/>
                <a:gd name="connsiteX96" fmla="*/ 1518651 w 4876800"/>
                <a:gd name="connsiteY96" fmla="*/ 442913 h 6829425"/>
                <a:gd name="connsiteX97" fmla="*/ 1510078 w 4876800"/>
                <a:gd name="connsiteY97" fmla="*/ 424815 h 6829425"/>
                <a:gd name="connsiteX98" fmla="*/ 1498648 w 4876800"/>
                <a:gd name="connsiteY98" fmla="*/ 399098 h 6829425"/>
                <a:gd name="connsiteX99" fmla="*/ 1494838 w 4876800"/>
                <a:gd name="connsiteY99" fmla="*/ 433388 h 6829425"/>
                <a:gd name="connsiteX100" fmla="*/ 1500553 w 4876800"/>
                <a:gd name="connsiteY100" fmla="*/ 517208 h 6829425"/>
                <a:gd name="connsiteX101" fmla="*/ 1425306 w 4876800"/>
                <a:gd name="connsiteY101" fmla="*/ 709613 h 6829425"/>
                <a:gd name="connsiteX102" fmla="*/ 1391015 w 4876800"/>
                <a:gd name="connsiteY102" fmla="*/ 808673 h 6829425"/>
                <a:gd name="connsiteX103" fmla="*/ 1398635 w 4876800"/>
                <a:gd name="connsiteY103" fmla="*/ 850583 h 6829425"/>
                <a:gd name="connsiteX104" fmla="*/ 1527223 w 4876800"/>
                <a:gd name="connsiteY104" fmla="*/ 965835 h 6829425"/>
                <a:gd name="connsiteX105" fmla="*/ 1606281 w 4876800"/>
                <a:gd name="connsiteY105" fmla="*/ 970598 h 6829425"/>
                <a:gd name="connsiteX106" fmla="*/ 2182543 w 4876800"/>
                <a:gd name="connsiteY106" fmla="*/ 1117283 h 6829425"/>
                <a:gd name="connsiteX107" fmla="*/ 2498773 w 4876800"/>
                <a:gd name="connsiteY107" fmla="*/ 1248728 h 6829425"/>
                <a:gd name="connsiteX108" fmla="*/ 2772141 w 4876800"/>
                <a:gd name="connsiteY108" fmla="*/ 1364933 h 6829425"/>
                <a:gd name="connsiteX109" fmla="*/ 2827386 w 4876800"/>
                <a:gd name="connsiteY109" fmla="*/ 1423035 h 6829425"/>
                <a:gd name="connsiteX110" fmla="*/ 2827386 w 4876800"/>
                <a:gd name="connsiteY110" fmla="*/ 1688783 h 6829425"/>
                <a:gd name="connsiteX111" fmla="*/ 2738803 w 4876800"/>
                <a:gd name="connsiteY111" fmla="*/ 1844040 h 6829425"/>
                <a:gd name="connsiteX112" fmla="*/ 2536873 w 4876800"/>
                <a:gd name="connsiteY112" fmla="*/ 2110740 h 6829425"/>
                <a:gd name="connsiteX113" fmla="*/ 2417811 w 4876800"/>
                <a:gd name="connsiteY113" fmla="*/ 2307908 h 6829425"/>
                <a:gd name="connsiteX114" fmla="*/ 2389236 w 4876800"/>
                <a:gd name="connsiteY114" fmla="*/ 2398395 h 6829425"/>
                <a:gd name="connsiteX115" fmla="*/ 2323513 w 4876800"/>
                <a:gd name="connsiteY115" fmla="*/ 2522220 h 6829425"/>
                <a:gd name="connsiteX116" fmla="*/ 2257791 w 4876800"/>
                <a:gd name="connsiteY116" fmla="*/ 2604135 h 6829425"/>
                <a:gd name="connsiteX117" fmla="*/ 2225406 w 4876800"/>
                <a:gd name="connsiteY117" fmla="*/ 2628900 h 6829425"/>
                <a:gd name="connsiteX118" fmla="*/ 2213976 w 4876800"/>
                <a:gd name="connsiteY118" fmla="*/ 2670810 h 6829425"/>
                <a:gd name="connsiteX119" fmla="*/ 2301606 w 4876800"/>
                <a:gd name="connsiteY119" fmla="*/ 2771775 h 6829425"/>
                <a:gd name="connsiteX120" fmla="*/ 2485438 w 4876800"/>
                <a:gd name="connsiteY120" fmla="*/ 3157538 h 6829425"/>
                <a:gd name="connsiteX121" fmla="*/ 2486391 w 4876800"/>
                <a:gd name="connsiteY121" fmla="*/ 3317558 h 6829425"/>
                <a:gd name="connsiteX122" fmla="*/ 2525443 w 4876800"/>
                <a:gd name="connsiteY122" fmla="*/ 3439478 h 6829425"/>
                <a:gd name="connsiteX123" fmla="*/ 2712133 w 4876800"/>
                <a:gd name="connsiteY123" fmla="*/ 3675698 h 6829425"/>
                <a:gd name="connsiteX124" fmla="*/ 2975975 w 4876800"/>
                <a:gd name="connsiteY124" fmla="*/ 4150043 h 6829425"/>
                <a:gd name="connsiteX125" fmla="*/ 3136948 w 4876800"/>
                <a:gd name="connsiteY125" fmla="*/ 4232910 h 6829425"/>
                <a:gd name="connsiteX126" fmla="*/ 3573193 w 4876800"/>
                <a:gd name="connsiteY126" fmla="*/ 4235768 h 6829425"/>
                <a:gd name="connsiteX127" fmla="*/ 4041823 w 4876800"/>
                <a:gd name="connsiteY127" fmla="*/ 4465320 h 6829425"/>
                <a:gd name="connsiteX128" fmla="*/ 4347576 w 4876800"/>
                <a:gd name="connsiteY128" fmla="*/ 4613910 h 6829425"/>
                <a:gd name="connsiteX129" fmla="*/ 4411393 w 4876800"/>
                <a:gd name="connsiteY129" fmla="*/ 4622483 h 6829425"/>
                <a:gd name="connsiteX130" fmla="*/ 4675236 w 4876800"/>
                <a:gd name="connsiteY130" fmla="*/ 4519613 h 6829425"/>
                <a:gd name="connsiteX131" fmla="*/ 4783821 w 4876800"/>
                <a:gd name="connsiteY131" fmla="*/ 4551998 h 6829425"/>
                <a:gd name="connsiteX132" fmla="*/ 4856211 w 4876800"/>
                <a:gd name="connsiteY132" fmla="*/ 4826318 h 6829425"/>
                <a:gd name="connsiteX133" fmla="*/ 4845733 w 4876800"/>
                <a:gd name="connsiteY133" fmla="*/ 4932045 h 6829425"/>
                <a:gd name="connsiteX134" fmla="*/ 4846686 w 4876800"/>
                <a:gd name="connsiteY134" fmla="*/ 5118735 h 6829425"/>
                <a:gd name="connsiteX135" fmla="*/ 4878118 w 4876800"/>
                <a:gd name="connsiteY135" fmla="*/ 5434013 h 6829425"/>
                <a:gd name="connsiteX136" fmla="*/ 4874308 w 4876800"/>
                <a:gd name="connsiteY136" fmla="*/ 5479733 h 6829425"/>
                <a:gd name="connsiteX137" fmla="*/ 4821921 w 4876800"/>
                <a:gd name="connsiteY137" fmla="*/ 5617845 h 6829425"/>
                <a:gd name="connsiteX138" fmla="*/ 4800966 w 4876800"/>
                <a:gd name="connsiteY138" fmla="*/ 5643563 h 6829425"/>
                <a:gd name="connsiteX139" fmla="*/ 4745721 w 4876800"/>
                <a:gd name="connsiteY139" fmla="*/ 5703570 h 6829425"/>
                <a:gd name="connsiteX140" fmla="*/ 4650471 w 4876800"/>
                <a:gd name="connsiteY140" fmla="*/ 5697855 h 6829425"/>
                <a:gd name="connsiteX141" fmla="*/ 4579986 w 4876800"/>
                <a:gd name="connsiteY141" fmla="*/ 5517833 h 6829425"/>
                <a:gd name="connsiteX142" fmla="*/ 4568556 w 4876800"/>
                <a:gd name="connsiteY142" fmla="*/ 5431155 h 6829425"/>
                <a:gd name="connsiteX143" fmla="*/ 4393296 w 4876800"/>
                <a:gd name="connsiteY143" fmla="*/ 5062538 h 6829425"/>
                <a:gd name="connsiteX144" fmla="*/ 4359006 w 4876800"/>
                <a:gd name="connsiteY144" fmla="*/ 5033963 h 6829425"/>
                <a:gd name="connsiteX145" fmla="*/ 4285663 w 4876800"/>
                <a:gd name="connsiteY145" fmla="*/ 4965383 h 6829425"/>
                <a:gd name="connsiteX146" fmla="*/ 4237086 w 4876800"/>
                <a:gd name="connsiteY146" fmla="*/ 4905375 h 6829425"/>
                <a:gd name="connsiteX147" fmla="*/ 3821796 w 4876800"/>
                <a:gd name="connsiteY147" fmla="*/ 4774883 h 6829425"/>
                <a:gd name="connsiteX148" fmla="*/ 3032173 w 4876800"/>
                <a:gd name="connsiteY148" fmla="*/ 4681538 h 6829425"/>
                <a:gd name="connsiteX149" fmla="*/ 2734993 w 4876800"/>
                <a:gd name="connsiteY149" fmla="*/ 4590098 h 6829425"/>
                <a:gd name="connsiteX150" fmla="*/ 2610216 w 4876800"/>
                <a:gd name="connsiteY150" fmla="*/ 4450080 h 6829425"/>
                <a:gd name="connsiteX151" fmla="*/ 2464483 w 4876800"/>
                <a:gd name="connsiteY151" fmla="*/ 4307205 h 6829425"/>
                <a:gd name="connsiteX152" fmla="*/ 2236836 w 4876800"/>
                <a:gd name="connsiteY152" fmla="*/ 4124325 h 6829425"/>
                <a:gd name="connsiteX153" fmla="*/ 2183496 w 4876800"/>
                <a:gd name="connsiteY153" fmla="*/ 4079558 h 6829425"/>
                <a:gd name="connsiteX154" fmla="*/ 2088246 w 4876800"/>
                <a:gd name="connsiteY154" fmla="*/ 3995738 h 6829425"/>
                <a:gd name="connsiteX155" fmla="*/ 2049193 w 4876800"/>
                <a:gd name="connsiteY155" fmla="*/ 3997643 h 6829425"/>
                <a:gd name="connsiteX156" fmla="*/ 1792971 w 4876800"/>
                <a:gd name="connsiteY156" fmla="*/ 4381500 h 6829425"/>
                <a:gd name="connsiteX157" fmla="*/ 1690101 w 4876800"/>
                <a:gd name="connsiteY157" fmla="*/ 4524375 h 6829425"/>
                <a:gd name="connsiteX158" fmla="*/ 1626283 w 4876800"/>
                <a:gd name="connsiteY158" fmla="*/ 4614863 h 6829425"/>
                <a:gd name="connsiteX159" fmla="*/ 1554846 w 4876800"/>
                <a:gd name="connsiteY159" fmla="*/ 4745355 h 6829425"/>
                <a:gd name="connsiteX160" fmla="*/ 1522460 w 4876800"/>
                <a:gd name="connsiteY160" fmla="*/ 4848225 h 6829425"/>
                <a:gd name="connsiteX161" fmla="*/ 1533890 w 4876800"/>
                <a:gd name="connsiteY161" fmla="*/ 5079683 h 6829425"/>
                <a:gd name="connsiteX162" fmla="*/ 1476740 w 4876800"/>
                <a:gd name="connsiteY162" fmla="*/ 5594033 h 6829425"/>
                <a:gd name="connsiteX163" fmla="*/ 1349106 w 4876800"/>
                <a:gd name="connsiteY163" fmla="*/ 5882640 h 6829425"/>
                <a:gd name="connsiteX164" fmla="*/ 1186228 w 4876800"/>
                <a:gd name="connsiteY164" fmla="*/ 6287453 h 6829425"/>
                <a:gd name="connsiteX165" fmla="*/ 1186228 w 4876800"/>
                <a:gd name="connsiteY165" fmla="*/ 6360795 h 6829425"/>
                <a:gd name="connsiteX166" fmla="*/ 1170988 w 4876800"/>
                <a:gd name="connsiteY166" fmla="*/ 6556058 h 6829425"/>
                <a:gd name="connsiteX167" fmla="*/ 1101456 w 4876800"/>
                <a:gd name="connsiteY167" fmla="*/ 6717030 h 6829425"/>
                <a:gd name="connsiteX168" fmla="*/ 1085263 w 4876800"/>
                <a:gd name="connsiteY168" fmla="*/ 6770370 h 6829425"/>
                <a:gd name="connsiteX169" fmla="*/ 989060 w 4876800"/>
                <a:gd name="connsiteY169" fmla="*/ 6834188 h 6829425"/>
                <a:gd name="connsiteX170" fmla="*/ 740458 w 4876800"/>
                <a:gd name="connsiteY170" fmla="*/ 6720840 h 6829425"/>
                <a:gd name="connsiteX171" fmla="*/ 721408 w 4876800"/>
                <a:gd name="connsiteY171" fmla="*/ 6697028 h 6829425"/>
                <a:gd name="connsiteX172" fmla="*/ 647113 w 4876800"/>
                <a:gd name="connsiteY172" fmla="*/ 6643688 h 6829425"/>
                <a:gd name="connsiteX173" fmla="*/ 510905 w 4876800"/>
                <a:gd name="connsiteY173" fmla="*/ 6598920 h 6829425"/>
                <a:gd name="connsiteX174" fmla="*/ 309928 w 4876800"/>
                <a:gd name="connsiteY174" fmla="*/ 6475095 h 6829425"/>
                <a:gd name="connsiteX175" fmla="*/ 168005 w 4876800"/>
                <a:gd name="connsiteY175" fmla="*/ 6278880 h 6829425"/>
                <a:gd name="connsiteX176" fmla="*/ 165148 w 4876800"/>
                <a:gd name="connsiteY176" fmla="*/ 6144578 h 6829425"/>
                <a:gd name="connsiteX177" fmla="*/ 165148 w 4876800"/>
                <a:gd name="connsiteY177" fmla="*/ 6144578 h 6829425"/>
                <a:gd name="connsiteX178" fmla="*/ 2017760 w 4876800"/>
                <a:gd name="connsiteY178" fmla="*/ 2294573 h 6829425"/>
                <a:gd name="connsiteX179" fmla="*/ 2042526 w 4876800"/>
                <a:gd name="connsiteY179" fmla="*/ 2286000 h 6829425"/>
                <a:gd name="connsiteX180" fmla="*/ 2173018 w 4876800"/>
                <a:gd name="connsiteY180" fmla="*/ 2225993 h 6829425"/>
                <a:gd name="connsiteX181" fmla="*/ 2262553 w 4876800"/>
                <a:gd name="connsiteY181" fmla="*/ 2148840 h 6829425"/>
                <a:gd name="connsiteX182" fmla="*/ 2338753 w 4876800"/>
                <a:gd name="connsiteY182" fmla="*/ 2002155 h 6829425"/>
                <a:gd name="connsiteX183" fmla="*/ 2481628 w 4876800"/>
                <a:gd name="connsiteY183" fmla="*/ 1633538 h 6829425"/>
                <a:gd name="connsiteX184" fmla="*/ 2402571 w 4876800"/>
                <a:gd name="connsiteY184" fmla="*/ 1537335 h 6829425"/>
                <a:gd name="connsiteX185" fmla="*/ 2022523 w 4876800"/>
                <a:gd name="connsiteY185" fmla="*/ 1492568 h 6829425"/>
                <a:gd name="connsiteX186" fmla="*/ 1953943 w 4876800"/>
                <a:gd name="connsiteY186" fmla="*/ 1571625 h 6829425"/>
                <a:gd name="connsiteX187" fmla="*/ 2028238 w 4876800"/>
                <a:gd name="connsiteY187" fmla="*/ 2148840 h 6829425"/>
                <a:gd name="connsiteX188" fmla="*/ 2015856 w 4876800"/>
                <a:gd name="connsiteY188" fmla="*/ 2268855 h 6829425"/>
                <a:gd name="connsiteX189" fmla="*/ 2017760 w 4876800"/>
                <a:gd name="connsiteY189" fmla="*/ 2294573 h 6829425"/>
                <a:gd name="connsiteX190" fmla="*/ 2017760 w 4876800"/>
                <a:gd name="connsiteY190" fmla="*/ 2294573 h 682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4876800" h="6829425">
                  <a:moveTo>
                    <a:pt x="165148" y="6144578"/>
                  </a:moveTo>
                  <a:cubicBezTo>
                    <a:pt x="181340" y="6090285"/>
                    <a:pt x="217535" y="6074093"/>
                    <a:pt x="270875" y="6081713"/>
                  </a:cubicBezTo>
                  <a:cubicBezTo>
                    <a:pt x="303260" y="6086475"/>
                    <a:pt x="334693" y="6104573"/>
                    <a:pt x="367078" y="6114098"/>
                  </a:cubicBezTo>
                  <a:cubicBezTo>
                    <a:pt x="431848" y="6133148"/>
                    <a:pt x="493760" y="6159818"/>
                    <a:pt x="562341" y="6159818"/>
                  </a:cubicBezTo>
                  <a:cubicBezTo>
                    <a:pt x="651876" y="6159818"/>
                    <a:pt x="741410" y="6145530"/>
                    <a:pt x="830945" y="6143625"/>
                  </a:cubicBezTo>
                  <a:cubicBezTo>
                    <a:pt x="842376" y="6143625"/>
                    <a:pt x="852853" y="6140768"/>
                    <a:pt x="864283" y="6137910"/>
                  </a:cubicBezTo>
                  <a:cubicBezTo>
                    <a:pt x="897620" y="6128385"/>
                    <a:pt x="917623" y="6113145"/>
                    <a:pt x="925243" y="6078855"/>
                  </a:cubicBezTo>
                  <a:cubicBezTo>
                    <a:pt x="935720" y="6028373"/>
                    <a:pt x="945245" y="5978843"/>
                    <a:pt x="961438" y="5929313"/>
                  </a:cubicBezTo>
                  <a:cubicBezTo>
                    <a:pt x="990013" y="5842635"/>
                    <a:pt x="1008110" y="5754053"/>
                    <a:pt x="1013826" y="5662613"/>
                  </a:cubicBezTo>
                  <a:cubicBezTo>
                    <a:pt x="1026208" y="5473065"/>
                    <a:pt x="1049068" y="5292090"/>
                    <a:pt x="1094788" y="5106353"/>
                  </a:cubicBezTo>
                  <a:cubicBezTo>
                    <a:pt x="1113838" y="5032058"/>
                    <a:pt x="1107171" y="4959668"/>
                    <a:pt x="1086216" y="4885373"/>
                  </a:cubicBezTo>
                  <a:cubicBezTo>
                    <a:pt x="1057641" y="4784408"/>
                    <a:pt x="1060498" y="4696778"/>
                    <a:pt x="1105266" y="4601528"/>
                  </a:cubicBezTo>
                  <a:cubicBezTo>
                    <a:pt x="1144318" y="4519613"/>
                    <a:pt x="1175751" y="4436745"/>
                    <a:pt x="1197658" y="4349115"/>
                  </a:cubicBezTo>
                  <a:cubicBezTo>
                    <a:pt x="1236710" y="4195763"/>
                    <a:pt x="1273858" y="4042410"/>
                    <a:pt x="1314815" y="3890963"/>
                  </a:cubicBezTo>
                  <a:cubicBezTo>
                    <a:pt x="1355773" y="3739515"/>
                    <a:pt x="1407208" y="3596640"/>
                    <a:pt x="1484360" y="3458528"/>
                  </a:cubicBezTo>
                  <a:cubicBezTo>
                    <a:pt x="1497696" y="3433763"/>
                    <a:pt x="1511983" y="3409950"/>
                    <a:pt x="1520556" y="3383280"/>
                  </a:cubicBezTo>
                  <a:cubicBezTo>
                    <a:pt x="1530081" y="3353753"/>
                    <a:pt x="1532938" y="3325178"/>
                    <a:pt x="1525318" y="3293745"/>
                  </a:cubicBezTo>
                  <a:cubicBezTo>
                    <a:pt x="1512935" y="3245168"/>
                    <a:pt x="1484360" y="3207068"/>
                    <a:pt x="1455785" y="3166110"/>
                  </a:cubicBezTo>
                  <a:cubicBezTo>
                    <a:pt x="1387206" y="3065145"/>
                    <a:pt x="1335771" y="2962275"/>
                    <a:pt x="1307196" y="2843213"/>
                  </a:cubicBezTo>
                  <a:cubicBezTo>
                    <a:pt x="1290051" y="2770823"/>
                    <a:pt x="1276715" y="2697480"/>
                    <a:pt x="1248140" y="2627948"/>
                  </a:cubicBezTo>
                  <a:cubicBezTo>
                    <a:pt x="1190038" y="2487930"/>
                    <a:pt x="1136698" y="2346960"/>
                    <a:pt x="1079548" y="2206943"/>
                  </a:cubicBezTo>
                  <a:cubicBezTo>
                    <a:pt x="1074785" y="2194560"/>
                    <a:pt x="1068118" y="2183130"/>
                    <a:pt x="1058593" y="2174558"/>
                  </a:cubicBezTo>
                  <a:cubicBezTo>
                    <a:pt x="1035733" y="2152650"/>
                    <a:pt x="1021445" y="2155508"/>
                    <a:pt x="1010968" y="2185035"/>
                  </a:cubicBezTo>
                  <a:cubicBezTo>
                    <a:pt x="1005253" y="2201228"/>
                    <a:pt x="1004301" y="2219325"/>
                    <a:pt x="1000491" y="2236470"/>
                  </a:cubicBezTo>
                  <a:cubicBezTo>
                    <a:pt x="984298" y="2314575"/>
                    <a:pt x="964295" y="2391728"/>
                    <a:pt x="928101" y="2463165"/>
                  </a:cubicBezTo>
                  <a:cubicBezTo>
                    <a:pt x="897620" y="2523173"/>
                    <a:pt x="849995" y="2551748"/>
                    <a:pt x="787130" y="2567940"/>
                  </a:cubicBezTo>
                  <a:cubicBezTo>
                    <a:pt x="755698" y="2576513"/>
                    <a:pt x="727123" y="2570798"/>
                    <a:pt x="699501" y="2554605"/>
                  </a:cubicBezTo>
                  <a:cubicBezTo>
                    <a:pt x="663305" y="2533650"/>
                    <a:pt x="628063" y="2510790"/>
                    <a:pt x="591868" y="2489835"/>
                  </a:cubicBezTo>
                  <a:cubicBezTo>
                    <a:pt x="547100" y="2465070"/>
                    <a:pt x="511858" y="2432685"/>
                    <a:pt x="478520" y="2394585"/>
                  </a:cubicBezTo>
                  <a:cubicBezTo>
                    <a:pt x="405178" y="2309813"/>
                    <a:pt x="317548" y="2242185"/>
                    <a:pt x="228013" y="2178368"/>
                  </a:cubicBezTo>
                  <a:cubicBezTo>
                    <a:pt x="155623" y="2126933"/>
                    <a:pt x="88948" y="2073593"/>
                    <a:pt x="33703" y="2005013"/>
                  </a:cubicBezTo>
                  <a:cubicBezTo>
                    <a:pt x="-9160" y="1950720"/>
                    <a:pt x="-13922" y="1900238"/>
                    <a:pt x="35608" y="1847850"/>
                  </a:cubicBezTo>
                  <a:cubicBezTo>
                    <a:pt x="92758" y="1786890"/>
                    <a:pt x="156575" y="1745933"/>
                    <a:pt x="244205" y="1762125"/>
                  </a:cubicBezTo>
                  <a:cubicBezTo>
                    <a:pt x="291830" y="1770698"/>
                    <a:pt x="319453" y="1797368"/>
                    <a:pt x="314690" y="1846898"/>
                  </a:cubicBezTo>
                  <a:cubicBezTo>
                    <a:pt x="309928" y="1896428"/>
                    <a:pt x="314690" y="1944053"/>
                    <a:pt x="323263" y="1992630"/>
                  </a:cubicBezTo>
                  <a:cubicBezTo>
                    <a:pt x="330883" y="2035493"/>
                    <a:pt x="353743" y="2062163"/>
                    <a:pt x="387080" y="2086928"/>
                  </a:cubicBezTo>
                  <a:cubicBezTo>
                    <a:pt x="403273" y="2098358"/>
                    <a:pt x="420418" y="2105978"/>
                    <a:pt x="438515" y="2113598"/>
                  </a:cubicBezTo>
                  <a:cubicBezTo>
                    <a:pt x="481378" y="2131695"/>
                    <a:pt x="522335" y="2151698"/>
                    <a:pt x="561388" y="2176463"/>
                  </a:cubicBezTo>
                  <a:cubicBezTo>
                    <a:pt x="582343" y="2189798"/>
                    <a:pt x="604250" y="2201228"/>
                    <a:pt x="628063" y="2203133"/>
                  </a:cubicBezTo>
                  <a:cubicBezTo>
                    <a:pt x="668068" y="2207895"/>
                    <a:pt x="680451" y="2198370"/>
                    <a:pt x="691880" y="2160270"/>
                  </a:cubicBezTo>
                  <a:cubicBezTo>
                    <a:pt x="694738" y="2148840"/>
                    <a:pt x="697595" y="2136458"/>
                    <a:pt x="700453" y="2125028"/>
                  </a:cubicBezTo>
                  <a:cubicBezTo>
                    <a:pt x="738553" y="1958340"/>
                    <a:pt x="763318" y="1799273"/>
                    <a:pt x="788083" y="1627823"/>
                  </a:cubicBezTo>
                  <a:cubicBezTo>
                    <a:pt x="808085" y="1486853"/>
                    <a:pt x="865235" y="1381125"/>
                    <a:pt x="990966" y="1305878"/>
                  </a:cubicBezTo>
                  <a:cubicBezTo>
                    <a:pt x="1008110" y="1295400"/>
                    <a:pt x="1026208" y="1282065"/>
                    <a:pt x="1041448" y="1268730"/>
                  </a:cubicBezTo>
                  <a:cubicBezTo>
                    <a:pt x="1050021" y="1261110"/>
                    <a:pt x="1058593" y="1251585"/>
                    <a:pt x="1065260" y="1241108"/>
                  </a:cubicBezTo>
                  <a:cubicBezTo>
                    <a:pt x="1070023" y="1234440"/>
                    <a:pt x="1073833" y="1226820"/>
                    <a:pt x="1070023" y="1219200"/>
                  </a:cubicBezTo>
                  <a:cubicBezTo>
                    <a:pt x="1048116" y="1171575"/>
                    <a:pt x="1034780" y="1120140"/>
                    <a:pt x="1010968" y="1073468"/>
                  </a:cubicBezTo>
                  <a:cubicBezTo>
                    <a:pt x="993823" y="1041083"/>
                    <a:pt x="968105" y="1025843"/>
                    <a:pt x="931910" y="1022033"/>
                  </a:cubicBezTo>
                  <a:cubicBezTo>
                    <a:pt x="895716" y="1019175"/>
                    <a:pt x="857616" y="1025843"/>
                    <a:pt x="822373" y="1028700"/>
                  </a:cubicBezTo>
                  <a:cubicBezTo>
                    <a:pt x="775701" y="1031558"/>
                    <a:pt x="755698" y="1020128"/>
                    <a:pt x="740458" y="975360"/>
                  </a:cubicBezTo>
                  <a:cubicBezTo>
                    <a:pt x="729028" y="941070"/>
                    <a:pt x="713788" y="908685"/>
                    <a:pt x="705216" y="871538"/>
                  </a:cubicBezTo>
                  <a:cubicBezTo>
                    <a:pt x="701405" y="854393"/>
                    <a:pt x="687118" y="836295"/>
                    <a:pt x="684260" y="817245"/>
                  </a:cubicBezTo>
                  <a:cubicBezTo>
                    <a:pt x="680451" y="787718"/>
                    <a:pt x="667116" y="772478"/>
                    <a:pt x="636635" y="766763"/>
                  </a:cubicBezTo>
                  <a:cubicBezTo>
                    <a:pt x="606155" y="761048"/>
                    <a:pt x="600441" y="743903"/>
                    <a:pt x="607108" y="715328"/>
                  </a:cubicBezTo>
                  <a:cubicBezTo>
                    <a:pt x="609966" y="704850"/>
                    <a:pt x="613776" y="695325"/>
                    <a:pt x="618538" y="685800"/>
                  </a:cubicBezTo>
                  <a:cubicBezTo>
                    <a:pt x="644255" y="628650"/>
                    <a:pt x="641398" y="577215"/>
                    <a:pt x="621395" y="518160"/>
                  </a:cubicBezTo>
                  <a:cubicBezTo>
                    <a:pt x="608061" y="478155"/>
                    <a:pt x="605203" y="441008"/>
                    <a:pt x="616633" y="400050"/>
                  </a:cubicBezTo>
                  <a:cubicBezTo>
                    <a:pt x="633778" y="337185"/>
                    <a:pt x="648066" y="275273"/>
                    <a:pt x="664258" y="212408"/>
                  </a:cubicBezTo>
                  <a:cubicBezTo>
                    <a:pt x="669973" y="189548"/>
                    <a:pt x="682355" y="171450"/>
                    <a:pt x="699501" y="155258"/>
                  </a:cubicBezTo>
                  <a:cubicBezTo>
                    <a:pt x="738553" y="118110"/>
                    <a:pt x="782368" y="93345"/>
                    <a:pt x="831898" y="71438"/>
                  </a:cubicBezTo>
                  <a:cubicBezTo>
                    <a:pt x="854758" y="60960"/>
                    <a:pt x="879523" y="56198"/>
                    <a:pt x="900478" y="40958"/>
                  </a:cubicBezTo>
                  <a:cubicBezTo>
                    <a:pt x="965248" y="27623"/>
                    <a:pt x="1030018" y="13335"/>
                    <a:pt x="1095741" y="0"/>
                  </a:cubicBezTo>
                  <a:cubicBezTo>
                    <a:pt x="1099551" y="5715"/>
                    <a:pt x="1106218" y="3810"/>
                    <a:pt x="1111933" y="4763"/>
                  </a:cubicBezTo>
                  <a:cubicBezTo>
                    <a:pt x="1206231" y="8573"/>
                    <a:pt x="1280526" y="35243"/>
                    <a:pt x="1355773" y="91440"/>
                  </a:cubicBezTo>
                  <a:cubicBezTo>
                    <a:pt x="1374823" y="105728"/>
                    <a:pt x="1391968" y="111443"/>
                    <a:pt x="1415781" y="111443"/>
                  </a:cubicBezTo>
                  <a:cubicBezTo>
                    <a:pt x="1518651" y="110490"/>
                    <a:pt x="1590088" y="143828"/>
                    <a:pt x="1653906" y="224790"/>
                  </a:cubicBezTo>
                  <a:cubicBezTo>
                    <a:pt x="1687243" y="267653"/>
                    <a:pt x="1716771" y="308610"/>
                    <a:pt x="1752013" y="351473"/>
                  </a:cubicBezTo>
                  <a:cubicBezTo>
                    <a:pt x="1803448" y="414338"/>
                    <a:pt x="1856788" y="459105"/>
                    <a:pt x="1940608" y="470535"/>
                  </a:cubicBezTo>
                  <a:cubicBezTo>
                    <a:pt x="1951085" y="472440"/>
                    <a:pt x="1962515" y="477203"/>
                    <a:pt x="1972993" y="481965"/>
                  </a:cubicBezTo>
                  <a:cubicBezTo>
                    <a:pt x="2019665" y="502920"/>
                    <a:pt x="2044431" y="530543"/>
                    <a:pt x="2053003" y="581978"/>
                  </a:cubicBezTo>
                  <a:cubicBezTo>
                    <a:pt x="2059671" y="620078"/>
                    <a:pt x="2068243" y="657225"/>
                    <a:pt x="2076815" y="695325"/>
                  </a:cubicBezTo>
                  <a:cubicBezTo>
                    <a:pt x="2091103" y="753428"/>
                    <a:pt x="2123488" y="787718"/>
                    <a:pt x="2174923" y="818198"/>
                  </a:cubicBezTo>
                  <a:cubicBezTo>
                    <a:pt x="2184448" y="823913"/>
                    <a:pt x="2196831" y="828675"/>
                    <a:pt x="2203498" y="838200"/>
                  </a:cubicBezTo>
                  <a:cubicBezTo>
                    <a:pt x="2170161" y="836295"/>
                    <a:pt x="2138728" y="823913"/>
                    <a:pt x="2107296" y="815340"/>
                  </a:cubicBezTo>
                  <a:cubicBezTo>
                    <a:pt x="2084435" y="809625"/>
                    <a:pt x="2073006" y="818198"/>
                    <a:pt x="2071101" y="841058"/>
                  </a:cubicBezTo>
                  <a:cubicBezTo>
                    <a:pt x="2070148" y="853440"/>
                    <a:pt x="2073006" y="866775"/>
                    <a:pt x="2074910" y="880110"/>
                  </a:cubicBezTo>
                  <a:cubicBezTo>
                    <a:pt x="2075863" y="886778"/>
                    <a:pt x="2077768" y="894398"/>
                    <a:pt x="2071101" y="899160"/>
                  </a:cubicBezTo>
                  <a:cubicBezTo>
                    <a:pt x="2064433" y="903923"/>
                    <a:pt x="2056813" y="900113"/>
                    <a:pt x="2050146" y="896303"/>
                  </a:cubicBezTo>
                  <a:cubicBezTo>
                    <a:pt x="2030143" y="885825"/>
                    <a:pt x="2017760" y="870585"/>
                    <a:pt x="2009188" y="850583"/>
                  </a:cubicBezTo>
                  <a:cubicBezTo>
                    <a:pt x="1998710" y="823913"/>
                    <a:pt x="1980613" y="807720"/>
                    <a:pt x="1953943" y="800100"/>
                  </a:cubicBezTo>
                  <a:cubicBezTo>
                    <a:pt x="1895840" y="782003"/>
                    <a:pt x="1853931" y="752475"/>
                    <a:pt x="1813926" y="708660"/>
                  </a:cubicBezTo>
                  <a:cubicBezTo>
                    <a:pt x="1806306" y="700088"/>
                    <a:pt x="1799638" y="686753"/>
                    <a:pt x="1788208" y="690563"/>
                  </a:cubicBezTo>
                  <a:cubicBezTo>
                    <a:pt x="1776778" y="695325"/>
                    <a:pt x="1784398" y="711518"/>
                    <a:pt x="1785351" y="720090"/>
                  </a:cubicBezTo>
                  <a:cubicBezTo>
                    <a:pt x="1785351" y="724853"/>
                    <a:pt x="1787256" y="730568"/>
                    <a:pt x="1787256" y="735330"/>
                  </a:cubicBezTo>
                  <a:cubicBezTo>
                    <a:pt x="1788208" y="745808"/>
                    <a:pt x="1792971" y="758190"/>
                    <a:pt x="1779635" y="762000"/>
                  </a:cubicBezTo>
                  <a:cubicBezTo>
                    <a:pt x="1766301" y="765810"/>
                    <a:pt x="1760585" y="753428"/>
                    <a:pt x="1757728" y="742950"/>
                  </a:cubicBezTo>
                  <a:cubicBezTo>
                    <a:pt x="1750108" y="718185"/>
                    <a:pt x="1743440" y="694373"/>
                    <a:pt x="1735821" y="669608"/>
                  </a:cubicBezTo>
                  <a:cubicBezTo>
                    <a:pt x="1730106" y="650558"/>
                    <a:pt x="1720581" y="637223"/>
                    <a:pt x="1702483" y="627698"/>
                  </a:cubicBezTo>
                  <a:cubicBezTo>
                    <a:pt x="1695815" y="623888"/>
                    <a:pt x="1687243" y="621030"/>
                    <a:pt x="1680576" y="626745"/>
                  </a:cubicBezTo>
                  <a:cubicBezTo>
                    <a:pt x="1674860" y="632460"/>
                    <a:pt x="1676765" y="639128"/>
                    <a:pt x="1678671" y="645795"/>
                  </a:cubicBezTo>
                  <a:cubicBezTo>
                    <a:pt x="1690101" y="678180"/>
                    <a:pt x="1703435" y="708660"/>
                    <a:pt x="1720581" y="738188"/>
                  </a:cubicBezTo>
                  <a:cubicBezTo>
                    <a:pt x="1729153" y="752475"/>
                    <a:pt x="1739631" y="765810"/>
                    <a:pt x="1742488" y="783908"/>
                  </a:cubicBezTo>
                  <a:cubicBezTo>
                    <a:pt x="1722485" y="781050"/>
                    <a:pt x="1710103" y="769620"/>
                    <a:pt x="1699626" y="753428"/>
                  </a:cubicBezTo>
                  <a:cubicBezTo>
                    <a:pt x="1660573" y="695325"/>
                    <a:pt x="1623426" y="644843"/>
                    <a:pt x="1564371" y="606743"/>
                  </a:cubicBezTo>
                  <a:cubicBezTo>
                    <a:pt x="1552940" y="599123"/>
                    <a:pt x="1547226" y="588645"/>
                    <a:pt x="1544368" y="574358"/>
                  </a:cubicBezTo>
                  <a:cubicBezTo>
                    <a:pt x="1538653" y="544830"/>
                    <a:pt x="1538653" y="518160"/>
                    <a:pt x="1539606" y="487680"/>
                  </a:cubicBezTo>
                  <a:cubicBezTo>
                    <a:pt x="1540558" y="468630"/>
                    <a:pt x="1539606" y="451485"/>
                    <a:pt x="1518651" y="442913"/>
                  </a:cubicBezTo>
                  <a:cubicBezTo>
                    <a:pt x="1511031" y="440055"/>
                    <a:pt x="1511983" y="433388"/>
                    <a:pt x="1510078" y="424815"/>
                  </a:cubicBezTo>
                  <a:cubicBezTo>
                    <a:pt x="1509126" y="416243"/>
                    <a:pt x="1507221" y="404813"/>
                    <a:pt x="1498648" y="399098"/>
                  </a:cubicBezTo>
                  <a:cubicBezTo>
                    <a:pt x="1492933" y="410528"/>
                    <a:pt x="1493885" y="421005"/>
                    <a:pt x="1494838" y="433388"/>
                  </a:cubicBezTo>
                  <a:cubicBezTo>
                    <a:pt x="1496743" y="461963"/>
                    <a:pt x="1500553" y="487680"/>
                    <a:pt x="1500553" y="517208"/>
                  </a:cubicBezTo>
                  <a:cubicBezTo>
                    <a:pt x="1500553" y="595313"/>
                    <a:pt x="1483408" y="654368"/>
                    <a:pt x="1425306" y="709613"/>
                  </a:cubicBezTo>
                  <a:cubicBezTo>
                    <a:pt x="1396731" y="737235"/>
                    <a:pt x="1386253" y="768668"/>
                    <a:pt x="1391015" y="808673"/>
                  </a:cubicBezTo>
                  <a:cubicBezTo>
                    <a:pt x="1392921" y="822960"/>
                    <a:pt x="1394826" y="835343"/>
                    <a:pt x="1398635" y="850583"/>
                  </a:cubicBezTo>
                  <a:cubicBezTo>
                    <a:pt x="1416733" y="914400"/>
                    <a:pt x="1462453" y="954405"/>
                    <a:pt x="1527223" y="965835"/>
                  </a:cubicBezTo>
                  <a:cubicBezTo>
                    <a:pt x="1554846" y="970598"/>
                    <a:pt x="1579610" y="969645"/>
                    <a:pt x="1606281" y="970598"/>
                  </a:cubicBezTo>
                  <a:cubicBezTo>
                    <a:pt x="1810115" y="983933"/>
                    <a:pt x="1996806" y="1031558"/>
                    <a:pt x="2182543" y="1117283"/>
                  </a:cubicBezTo>
                  <a:cubicBezTo>
                    <a:pt x="2287318" y="1165860"/>
                    <a:pt x="2389236" y="1212533"/>
                    <a:pt x="2498773" y="1248728"/>
                  </a:cubicBezTo>
                  <a:cubicBezTo>
                    <a:pt x="2593071" y="1280160"/>
                    <a:pt x="2684511" y="1318260"/>
                    <a:pt x="2772141" y="1364933"/>
                  </a:cubicBezTo>
                  <a:cubicBezTo>
                    <a:pt x="2796906" y="1378268"/>
                    <a:pt x="2816908" y="1396365"/>
                    <a:pt x="2827386" y="1423035"/>
                  </a:cubicBezTo>
                  <a:cubicBezTo>
                    <a:pt x="2863581" y="1514475"/>
                    <a:pt x="2865486" y="1597343"/>
                    <a:pt x="2827386" y="1688783"/>
                  </a:cubicBezTo>
                  <a:cubicBezTo>
                    <a:pt x="2803573" y="1744980"/>
                    <a:pt x="2772141" y="1793558"/>
                    <a:pt x="2738803" y="1844040"/>
                  </a:cubicBezTo>
                  <a:cubicBezTo>
                    <a:pt x="2676891" y="1937385"/>
                    <a:pt x="2615931" y="2030730"/>
                    <a:pt x="2536873" y="2110740"/>
                  </a:cubicBezTo>
                  <a:cubicBezTo>
                    <a:pt x="2479723" y="2168843"/>
                    <a:pt x="2443528" y="2231708"/>
                    <a:pt x="2417811" y="2307908"/>
                  </a:cubicBezTo>
                  <a:cubicBezTo>
                    <a:pt x="2407333" y="2338388"/>
                    <a:pt x="2399713" y="2367915"/>
                    <a:pt x="2389236" y="2398395"/>
                  </a:cubicBezTo>
                  <a:cubicBezTo>
                    <a:pt x="2372091" y="2443163"/>
                    <a:pt x="2353993" y="2486025"/>
                    <a:pt x="2323513" y="2522220"/>
                  </a:cubicBezTo>
                  <a:cubicBezTo>
                    <a:pt x="2300653" y="2549843"/>
                    <a:pt x="2276841" y="2574608"/>
                    <a:pt x="2257791" y="2604135"/>
                  </a:cubicBezTo>
                  <a:cubicBezTo>
                    <a:pt x="2250171" y="2616518"/>
                    <a:pt x="2237788" y="2623185"/>
                    <a:pt x="2225406" y="2628900"/>
                  </a:cubicBezTo>
                  <a:cubicBezTo>
                    <a:pt x="2200641" y="2639378"/>
                    <a:pt x="2195878" y="2647950"/>
                    <a:pt x="2213976" y="2670810"/>
                  </a:cubicBezTo>
                  <a:cubicBezTo>
                    <a:pt x="2241598" y="2705100"/>
                    <a:pt x="2272078" y="2736533"/>
                    <a:pt x="2301606" y="2771775"/>
                  </a:cubicBezTo>
                  <a:cubicBezTo>
                    <a:pt x="2398761" y="2887980"/>
                    <a:pt x="2454006" y="3007995"/>
                    <a:pt x="2485438" y="3157538"/>
                  </a:cubicBezTo>
                  <a:cubicBezTo>
                    <a:pt x="2496868" y="3211830"/>
                    <a:pt x="2497821" y="3262313"/>
                    <a:pt x="2486391" y="3317558"/>
                  </a:cubicBezTo>
                  <a:cubicBezTo>
                    <a:pt x="2475913" y="3368040"/>
                    <a:pt x="2486391" y="3402330"/>
                    <a:pt x="2525443" y="3439478"/>
                  </a:cubicBezTo>
                  <a:cubicBezTo>
                    <a:pt x="2597833" y="3508058"/>
                    <a:pt x="2660698" y="3590925"/>
                    <a:pt x="2712133" y="3675698"/>
                  </a:cubicBezTo>
                  <a:cubicBezTo>
                    <a:pt x="2805478" y="3830955"/>
                    <a:pt x="2889298" y="3994785"/>
                    <a:pt x="2975975" y="4150043"/>
                  </a:cubicBezTo>
                  <a:cubicBezTo>
                    <a:pt x="3017886" y="4225290"/>
                    <a:pt x="3055033" y="4238625"/>
                    <a:pt x="3136948" y="4232910"/>
                  </a:cubicBezTo>
                  <a:cubicBezTo>
                    <a:pt x="3177906" y="4230053"/>
                    <a:pt x="3466513" y="4199573"/>
                    <a:pt x="3573193" y="4235768"/>
                  </a:cubicBezTo>
                  <a:cubicBezTo>
                    <a:pt x="3740833" y="4292918"/>
                    <a:pt x="3894186" y="4369118"/>
                    <a:pt x="4041823" y="4465320"/>
                  </a:cubicBezTo>
                  <a:cubicBezTo>
                    <a:pt x="4142788" y="4530090"/>
                    <a:pt x="4240896" y="4559618"/>
                    <a:pt x="4347576" y="4613910"/>
                  </a:cubicBezTo>
                  <a:cubicBezTo>
                    <a:pt x="4368531" y="4624388"/>
                    <a:pt x="4389486" y="4628198"/>
                    <a:pt x="4411393" y="4622483"/>
                  </a:cubicBezTo>
                  <a:cubicBezTo>
                    <a:pt x="4502833" y="4599623"/>
                    <a:pt x="4593321" y="4562475"/>
                    <a:pt x="4675236" y="4519613"/>
                  </a:cubicBezTo>
                  <a:cubicBezTo>
                    <a:pt x="4728576" y="4491990"/>
                    <a:pt x="4757151" y="4496753"/>
                    <a:pt x="4783821" y="4551998"/>
                  </a:cubicBezTo>
                  <a:cubicBezTo>
                    <a:pt x="4824778" y="4637723"/>
                    <a:pt x="4845733" y="4730115"/>
                    <a:pt x="4856211" y="4826318"/>
                  </a:cubicBezTo>
                  <a:cubicBezTo>
                    <a:pt x="4860021" y="4861560"/>
                    <a:pt x="4857163" y="4896803"/>
                    <a:pt x="4845733" y="4932045"/>
                  </a:cubicBezTo>
                  <a:cubicBezTo>
                    <a:pt x="4823826" y="4996815"/>
                    <a:pt x="4827636" y="5053013"/>
                    <a:pt x="4846686" y="5118735"/>
                  </a:cubicBezTo>
                  <a:cubicBezTo>
                    <a:pt x="4877166" y="5223510"/>
                    <a:pt x="4887643" y="5325428"/>
                    <a:pt x="4878118" y="5434013"/>
                  </a:cubicBezTo>
                  <a:cubicBezTo>
                    <a:pt x="4877166" y="5449253"/>
                    <a:pt x="4871451" y="5464493"/>
                    <a:pt x="4874308" y="5479733"/>
                  </a:cubicBezTo>
                  <a:cubicBezTo>
                    <a:pt x="4856211" y="5525453"/>
                    <a:pt x="4839066" y="5571173"/>
                    <a:pt x="4821921" y="5617845"/>
                  </a:cubicBezTo>
                  <a:cubicBezTo>
                    <a:pt x="4811443" y="5623560"/>
                    <a:pt x="4807633" y="5634990"/>
                    <a:pt x="4800966" y="5643563"/>
                  </a:cubicBezTo>
                  <a:cubicBezTo>
                    <a:pt x="4784773" y="5665470"/>
                    <a:pt x="4767628" y="5689283"/>
                    <a:pt x="4745721" y="5703570"/>
                  </a:cubicBezTo>
                  <a:cubicBezTo>
                    <a:pt x="4717146" y="5722620"/>
                    <a:pt x="4669521" y="5724525"/>
                    <a:pt x="4650471" y="5697855"/>
                  </a:cubicBezTo>
                  <a:cubicBezTo>
                    <a:pt x="4609513" y="5639753"/>
                    <a:pt x="4582843" y="5588318"/>
                    <a:pt x="4579986" y="5517833"/>
                  </a:cubicBezTo>
                  <a:cubicBezTo>
                    <a:pt x="4579033" y="5488305"/>
                    <a:pt x="4579986" y="5459730"/>
                    <a:pt x="4568556" y="5431155"/>
                  </a:cubicBezTo>
                  <a:cubicBezTo>
                    <a:pt x="4516168" y="5304473"/>
                    <a:pt x="4457113" y="5183505"/>
                    <a:pt x="4393296" y="5062538"/>
                  </a:cubicBezTo>
                  <a:cubicBezTo>
                    <a:pt x="4385676" y="5048250"/>
                    <a:pt x="4376151" y="5036820"/>
                    <a:pt x="4359006" y="5033963"/>
                  </a:cubicBezTo>
                  <a:cubicBezTo>
                    <a:pt x="4316143" y="5028248"/>
                    <a:pt x="4296141" y="5005388"/>
                    <a:pt x="4285663" y="4965383"/>
                  </a:cubicBezTo>
                  <a:cubicBezTo>
                    <a:pt x="4278043" y="4937760"/>
                    <a:pt x="4259946" y="4917758"/>
                    <a:pt x="4237086" y="4905375"/>
                  </a:cubicBezTo>
                  <a:cubicBezTo>
                    <a:pt x="4105641" y="4831080"/>
                    <a:pt x="3969433" y="4804410"/>
                    <a:pt x="3821796" y="4774883"/>
                  </a:cubicBezTo>
                  <a:cubicBezTo>
                    <a:pt x="3701781" y="4751070"/>
                    <a:pt x="3096943" y="4670108"/>
                    <a:pt x="3032173" y="4681538"/>
                  </a:cubicBezTo>
                  <a:cubicBezTo>
                    <a:pt x="2914063" y="4703445"/>
                    <a:pt x="2823575" y="4671060"/>
                    <a:pt x="2734993" y="4590098"/>
                  </a:cubicBezTo>
                  <a:cubicBezTo>
                    <a:pt x="2688321" y="4547235"/>
                    <a:pt x="2649268" y="4499610"/>
                    <a:pt x="2610216" y="4450080"/>
                  </a:cubicBezTo>
                  <a:cubicBezTo>
                    <a:pt x="2566400" y="4395788"/>
                    <a:pt x="2520681" y="4346258"/>
                    <a:pt x="2464483" y="4307205"/>
                  </a:cubicBezTo>
                  <a:cubicBezTo>
                    <a:pt x="2382568" y="4250055"/>
                    <a:pt x="2306368" y="4195763"/>
                    <a:pt x="2236836" y="4124325"/>
                  </a:cubicBezTo>
                  <a:cubicBezTo>
                    <a:pt x="2220643" y="4107180"/>
                    <a:pt x="2202546" y="4092893"/>
                    <a:pt x="2183496" y="4079558"/>
                  </a:cubicBezTo>
                  <a:cubicBezTo>
                    <a:pt x="2147301" y="4055745"/>
                    <a:pt x="2114916" y="4029075"/>
                    <a:pt x="2088246" y="3995738"/>
                  </a:cubicBezTo>
                  <a:cubicBezTo>
                    <a:pt x="2072053" y="3975735"/>
                    <a:pt x="2065385" y="3973830"/>
                    <a:pt x="2049193" y="3997643"/>
                  </a:cubicBezTo>
                  <a:cubicBezTo>
                    <a:pt x="1960610" y="4120515"/>
                    <a:pt x="1872028" y="4250055"/>
                    <a:pt x="1792971" y="4381500"/>
                  </a:cubicBezTo>
                  <a:cubicBezTo>
                    <a:pt x="1762490" y="4432935"/>
                    <a:pt x="1732963" y="4482465"/>
                    <a:pt x="1690101" y="4524375"/>
                  </a:cubicBezTo>
                  <a:cubicBezTo>
                    <a:pt x="1663431" y="4551045"/>
                    <a:pt x="1642476" y="4580573"/>
                    <a:pt x="1626283" y="4614863"/>
                  </a:cubicBezTo>
                  <a:cubicBezTo>
                    <a:pt x="1605328" y="4660583"/>
                    <a:pt x="1580563" y="4702493"/>
                    <a:pt x="1554846" y="4745355"/>
                  </a:cubicBezTo>
                  <a:cubicBezTo>
                    <a:pt x="1534843" y="4776788"/>
                    <a:pt x="1525318" y="4810125"/>
                    <a:pt x="1522460" y="4848225"/>
                  </a:cubicBezTo>
                  <a:cubicBezTo>
                    <a:pt x="1515793" y="4926330"/>
                    <a:pt x="1527223" y="5002530"/>
                    <a:pt x="1533890" y="5079683"/>
                  </a:cubicBezTo>
                  <a:cubicBezTo>
                    <a:pt x="1550083" y="5257800"/>
                    <a:pt x="1532938" y="5424488"/>
                    <a:pt x="1476740" y="5594033"/>
                  </a:cubicBezTo>
                  <a:cubicBezTo>
                    <a:pt x="1443403" y="5694998"/>
                    <a:pt x="1392921" y="5787390"/>
                    <a:pt x="1349106" y="5882640"/>
                  </a:cubicBezTo>
                  <a:cubicBezTo>
                    <a:pt x="1288146" y="6015038"/>
                    <a:pt x="1232901" y="6148388"/>
                    <a:pt x="1186228" y="6287453"/>
                  </a:cubicBezTo>
                  <a:cubicBezTo>
                    <a:pt x="1177656" y="6312218"/>
                    <a:pt x="1174798" y="6334125"/>
                    <a:pt x="1186228" y="6360795"/>
                  </a:cubicBezTo>
                  <a:cubicBezTo>
                    <a:pt x="1216708" y="6431280"/>
                    <a:pt x="1212898" y="6491288"/>
                    <a:pt x="1170988" y="6556058"/>
                  </a:cubicBezTo>
                  <a:cubicBezTo>
                    <a:pt x="1138603" y="6607493"/>
                    <a:pt x="1117648" y="6658928"/>
                    <a:pt x="1101456" y="6717030"/>
                  </a:cubicBezTo>
                  <a:cubicBezTo>
                    <a:pt x="1096693" y="6735128"/>
                    <a:pt x="1091931" y="6753225"/>
                    <a:pt x="1085263" y="6770370"/>
                  </a:cubicBezTo>
                  <a:cubicBezTo>
                    <a:pt x="1070976" y="6806565"/>
                    <a:pt x="1025255" y="6839903"/>
                    <a:pt x="989060" y="6834188"/>
                  </a:cubicBezTo>
                  <a:cubicBezTo>
                    <a:pt x="890001" y="6818948"/>
                    <a:pt x="819516" y="6775133"/>
                    <a:pt x="740458" y="6720840"/>
                  </a:cubicBezTo>
                  <a:cubicBezTo>
                    <a:pt x="730933" y="6714173"/>
                    <a:pt x="724266" y="6706553"/>
                    <a:pt x="721408" y="6697028"/>
                  </a:cubicBezTo>
                  <a:cubicBezTo>
                    <a:pt x="709026" y="6659880"/>
                    <a:pt x="683308" y="6646545"/>
                    <a:pt x="647113" y="6643688"/>
                  </a:cubicBezTo>
                  <a:cubicBezTo>
                    <a:pt x="596630" y="6638925"/>
                    <a:pt x="553768" y="6621780"/>
                    <a:pt x="510905" y="6598920"/>
                  </a:cubicBezTo>
                  <a:cubicBezTo>
                    <a:pt x="441373" y="6560820"/>
                    <a:pt x="373745" y="6520815"/>
                    <a:pt x="309928" y="6475095"/>
                  </a:cubicBezTo>
                  <a:cubicBezTo>
                    <a:pt x="240395" y="6424613"/>
                    <a:pt x="198485" y="6356033"/>
                    <a:pt x="168005" y="6278880"/>
                  </a:cubicBezTo>
                  <a:cubicBezTo>
                    <a:pt x="151813" y="6234113"/>
                    <a:pt x="151813" y="6191250"/>
                    <a:pt x="165148" y="6144578"/>
                  </a:cubicBezTo>
                  <a:cubicBezTo>
                    <a:pt x="163243" y="6143625"/>
                    <a:pt x="165148" y="6144578"/>
                    <a:pt x="165148" y="6144578"/>
                  </a:cubicBezTo>
                  <a:close/>
                  <a:moveTo>
                    <a:pt x="2017760" y="2294573"/>
                  </a:moveTo>
                  <a:cubicBezTo>
                    <a:pt x="2027285" y="2300288"/>
                    <a:pt x="2035858" y="2292668"/>
                    <a:pt x="2042526" y="2286000"/>
                  </a:cubicBezTo>
                  <a:cubicBezTo>
                    <a:pt x="2079673" y="2249805"/>
                    <a:pt x="2124441" y="2235518"/>
                    <a:pt x="2173018" y="2225993"/>
                  </a:cubicBezTo>
                  <a:cubicBezTo>
                    <a:pt x="2221596" y="2216468"/>
                    <a:pt x="2245408" y="2191703"/>
                    <a:pt x="2262553" y="2148840"/>
                  </a:cubicBezTo>
                  <a:cubicBezTo>
                    <a:pt x="2283508" y="2096453"/>
                    <a:pt x="2311131" y="2049780"/>
                    <a:pt x="2338753" y="2002155"/>
                  </a:cubicBezTo>
                  <a:cubicBezTo>
                    <a:pt x="2405428" y="1886903"/>
                    <a:pt x="2460673" y="1763078"/>
                    <a:pt x="2481628" y="1633538"/>
                  </a:cubicBezTo>
                  <a:cubicBezTo>
                    <a:pt x="2494011" y="1556385"/>
                    <a:pt x="2478771" y="1540193"/>
                    <a:pt x="2402571" y="1537335"/>
                  </a:cubicBezTo>
                  <a:cubicBezTo>
                    <a:pt x="2278746" y="1532573"/>
                    <a:pt x="2148253" y="1514475"/>
                    <a:pt x="2022523" y="1492568"/>
                  </a:cubicBezTo>
                  <a:cubicBezTo>
                    <a:pt x="1969183" y="1483995"/>
                    <a:pt x="1942513" y="1521143"/>
                    <a:pt x="1953943" y="1571625"/>
                  </a:cubicBezTo>
                  <a:cubicBezTo>
                    <a:pt x="1992043" y="1763078"/>
                    <a:pt x="2015856" y="1953578"/>
                    <a:pt x="2028238" y="2148840"/>
                  </a:cubicBezTo>
                  <a:cubicBezTo>
                    <a:pt x="2031096" y="2188845"/>
                    <a:pt x="2027285" y="2228850"/>
                    <a:pt x="2015856" y="2268855"/>
                  </a:cubicBezTo>
                  <a:cubicBezTo>
                    <a:pt x="2012998" y="2277428"/>
                    <a:pt x="2008235" y="2287905"/>
                    <a:pt x="2017760" y="2294573"/>
                  </a:cubicBezTo>
                  <a:cubicBezTo>
                    <a:pt x="2017760" y="2294573"/>
                    <a:pt x="2017760" y="2294573"/>
                    <a:pt x="2017760" y="2294573"/>
                  </a:cubicBezTo>
                  <a:close/>
                </a:path>
              </a:pathLst>
            </a:custGeom>
            <a:solidFill>
              <a:schemeClr val="accent6">
                <a:alpha val="70000"/>
              </a:schemeClr>
            </a:solidFill>
            <a:ln w="9525" cap="flat">
              <a:noFill/>
              <a:prstDash val="solid"/>
              <a:miter/>
            </a:ln>
          </p:spPr>
          <p:txBody>
            <a:bodyPr rtlCol="0" anchor="ctr"/>
            <a:lstStyle/>
            <a:p>
              <a:endParaRPr lang="en-US"/>
            </a:p>
          </p:txBody>
        </p:sp>
        <p:grpSp>
          <p:nvGrpSpPr>
            <p:cNvPr id="24" name="Group 23">
              <a:extLst>
                <a:ext uri="{FF2B5EF4-FFF2-40B4-BE49-F238E27FC236}">
                  <a16:creationId xmlns="" xmlns:a16="http://schemas.microsoft.com/office/drawing/2014/main" id="{9E8F8768-C747-4354-82B2-F9D4786EB14C}"/>
                </a:ext>
              </a:extLst>
            </p:cNvPr>
            <p:cNvGrpSpPr/>
            <p:nvPr/>
          </p:nvGrpSpPr>
          <p:grpSpPr>
            <a:xfrm>
              <a:off x="-3696255" y="-2778619"/>
              <a:ext cx="15166108" cy="7741698"/>
              <a:chOff x="-3591480" y="-2638725"/>
              <a:chExt cx="15166108" cy="7741698"/>
            </a:xfrm>
          </p:grpSpPr>
          <p:sp>
            <p:nvSpPr>
              <p:cNvPr id="5" name="Graphic 5">
                <a:extLst>
                  <a:ext uri="{FF2B5EF4-FFF2-40B4-BE49-F238E27FC236}">
                    <a16:creationId xmlns="" xmlns:a16="http://schemas.microsoft.com/office/drawing/2014/main" id="{F1EE5AC4-F86B-411F-92A0-E414B0434AF4}"/>
                  </a:ext>
                </a:extLst>
              </p:cNvPr>
              <p:cNvSpPr/>
              <p:nvPr/>
            </p:nvSpPr>
            <p:spPr>
              <a:xfrm rot="701335" flipH="1">
                <a:off x="4412653" y="-2240648"/>
                <a:ext cx="5919720" cy="6831658"/>
              </a:xfrm>
              <a:custGeom>
                <a:avLst/>
                <a:gdLst>
                  <a:gd name="connsiteX0" fmla="*/ 2470727 w 2731269"/>
                  <a:gd name="connsiteY0" fmla="*/ 3153005 h 3152023"/>
                  <a:gd name="connsiteX1" fmla="*/ 2458757 w 2731269"/>
                  <a:gd name="connsiteY1" fmla="*/ 3148290 h 3152023"/>
                  <a:gd name="connsiteX2" fmla="*/ 2389478 w 2731269"/>
                  <a:gd name="connsiteY2" fmla="*/ 3134870 h 3152023"/>
                  <a:gd name="connsiteX3" fmla="*/ 2298073 w 2731269"/>
                  <a:gd name="connsiteY3" fmla="*/ 3097872 h 3152023"/>
                  <a:gd name="connsiteX4" fmla="*/ 2280300 w 2731269"/>
                  <a:gd name="connsiteY4" fmla="*/ 3087353 h 3152023"/>
                  <a:gd name="connsiteX5" fmla="*/ 2140290 w 2731269"/>
                  <a:gd name="connsiteY5" fmla="*/ 3031857 h 3152023"/>
                  <a:gd name="connsiteX6" fmla="*/ 2095313 w 2731269"/>
                  <a:gd name="connsiteY6" fmla="*/ 2963666 h 3152023"/>
                  <a:gd name="connsiteX7" fmla="*/ 2100391 w 2731269"/>
                  <a:gd name="connsiteY7" fmla="*/ 2910347 h 3152023"/>
                  <a:gd name="connsiteX8" fmla="*/ 2130497 w 2731269"/>
                  <a:gd name="connsiteY8" fmla="*/ 2822569 h 3152023"/>
                  <a:gd name="connsiteX9" fmla="*/ 2153711 w 2731269"/>
                  <a:gd name="connsiteY9" fmla="*/ 2815677 h 3152023"/>
                  <a:gd name="connsiteX10" fmla="*/ 2166769 w 2731269"/>
                  <a:gd name="connsiteY10" fmla="*/ 2810237 h 3152023"/>
                  <a:gd name="connsiteX11" fmla="*/ 2193610 w 2731269"/>
                  <a:gd name="connsiteY11" fmla="*/ 2693078 h 3152023"/>
                  <a:gd name="connsiteX12" fmla="*/ 2203403 w 2731269"/>
                  <a:gd name="connsiteY12" fmla="*/ 2650640 h 3152023"/>
                  <a:gd name="connsiteX13" fmla="*/ 2214647 w 2731269"/>
                  <a:gd name="connsiteY13" fmla="*/ 2602036 h 3152023"/>
                  <a:gd name="connsiteX14" fmla="*/ 2260713 w 2731269"/>
                  <a:gd name="connsiteY14" fmla="*/ 2382954 h 3152023"/>
                  <a:gd name="connsiteX15" fmla="*/ 2263252 w 2731269"/>
                  <a:gd name="connsiteY15" fmla="*/ 2327096 h 3152023"/>
                  <a:gd name="connsiteX16" fmla="*/ 2285740 w 2731269"/>
                  <a:gd name="connsiteY16" fmla="*/ 2210663 h 3152023"/>
                  <a:gd name="connsiteX17" fmla="*/ 2294808 w 2731269"/>
                  <a:gd name="connsiteY17" fmla="*/ 2184184 h 3152023"/>
                  <a:gd name="connsiteX18" fmla="*/ 2307503 w 2731269"/>
                  <a:gd name="connsiteY18" fmla="*/ 2158794 h 3152023"/>
                  <a:gd name="connsiteX19" fmla="*/ 2315846 w 2731269"/>
                  <a:gd name="connsiteY19" fmla="*/ 2136306 h 3152023"/>
                  <a:gd name="connsiteX20" fmla="*/ 2323100 w 2731269"/>
                  <a:gd name="connsiteY20" fmla="*/ 2094230 h 3152023"/>
                  <a:gd name="connsiteX21" fmla="*/ 2308229 w 2731269"/>
                  <a:gd name="connsiteY21" fmla="*/ 2060860 h 3152023"/>
                  <a:gd name="connsiteX22" fmla="*/ 2161691 w 2731269"/>
                  <a:gd name="connsiteY22" fmla="*/ 2012619 h 3152023"/>
                  <a:gd name="connsiteX23" fmla="*/ 1957480 w 2731269"/>
                  <a:gd name="connsiteY23" fmla="*/ 1973445 h 3152023"/>
                  <a:gd name="connsiteX24" fmla="*/ 1934266 w 2731269"/>
                  <a:gd name="connsiteY24" fmla="*/ 1965828 h 3152023"/>
                  <a:gd name="connsiteX25" fmla="*/ 1849027 w 2731269"/>
                  <a:gd name="connsiteY25" fmla="*/ 1940438 h 3152023"/>
                  <a:gd name="connsiteX26" fmla="*/ 1767416 w 2731269"/>
                  <a:gd name="connsiteY26" fmla="*/ 1899088 h 3152023"/>
                  <a:gd name="connsiteX27" fmla="*/ 1747103 w 2731269"/>
                  <a:gd name="connsiteY27" fmla="*/ 1900539 h 3152023"/>
                  <a:gd name="connsiteX28" fmla="*/ 1654973 w 2731269"/>
                  <a:gd name="connsiteY28" fmla="*/ 1983239 h 3152023"/>
                  <a:gd name="connsiteX29" fmla="*/ 1482319 w 2731269"/>
                  <a:gd name="connsiteY29" fmla="*/ 2104024 h 3152023"/>
                  <a:gd name="connsiteX30" fmla="*/ 1425372 w 2731269"/>
                  <a:gd name="connsiteY30" fmla="*/ 2142109 h 3152023"/>
                  <a:gd name="connsiteX31" fmla="*/ 1380032 w 2731269"/>
                  <a:gd name="connsiteY31" fmla="*/ 2168588 h 3152023"/>
                  <a:gd name="connsiteX32" fmla="*/ 1265050 w 2731269"/>
                  <a:gd name="connsiteY32" fmla="*/ 2244396 h 3152023"/>
                  <a:gd name="connsiteX33" fmla="*/ 1251993 w 2731269"/>
                  <a:gd name="connsiteY33" fmla="*/ 2253464 h 3152023"/>
                  <a:gd name="connsiteX34" fmla="*/ 1223338 w 2731269"/>
                  <a:gd name="connsiteY34" fmla="*/ 2281030 h 3152023"/>
                  <a:gd name="connsiteX35" fmla="*/ 1177635 w 2731269"/>
                  <a:gd name="connsiteY35" fmla="*/ 2319116 h 3152023"/>
                  <a:gd name="connsiteX36" fmla="*/ 1125767 w 2731269"/>
                  <a:gd name="connsiteY36" fmla="*/ 2327458 h 3152023"/>
                  <a:gd name="connsiteX37" fmla="*/ 1082240 w 2731269"/>
                  <a:gd name="connsiteY37" fmla="*/ 2332174 h 3152023"/>
                  <a:gd name="connsiteX38" fmla="*/ 971249 w 2731269"/>
                  <a:gd name="connsiteY38" fmla="*/ 2360828 h 3152023"/>
                  <a:gd name="connsiteX39" fmla="*/ 934614 w 2731269"/>
                  <a:gd name="connsiteY39" fmla="*/ 2380778 h 3152023"/>
                  <a:gd name="connsiteX40" fmla="*/ 927360 w 2731269"/>
                  <a:gd name="connsiteY40" fmla="*/ 2385131 h 3152023"/>
                  <a:gd name="connsiteX41" fmla="*/ 640812 w 2731269"/>
                  <a:gd name="connsiteY41" fmla="*/ 2467830 h 3152023"/>
                  <a:gd name="connsiteX42" fmla="*/ 566455 w 2731269"/>
                  <a:gd name="connsiteY42" fmla="*/ 2482339 h 3152023"/>
                  <a:gd name="connsiteX43" fmla="*/ 471060 w 2731269"/>
                  <a:gd name="connsiteY43" fmla="*/ 2516797 h 3152023"/>
                  <a:gd name="connsiteX44" fmla="*/ 428985 w 2731269"/>
                  <a:gd name="connsiteY44" fmla="*/ 2531669 h 3152023"/>
                  <a:gd name="connsiteX45" fmla="*/ 370224 w 2731269"/>
                  <a:gd name="connsiteY45" fmla="*/ 2558147 h 3152023"/>
                  <a:gd name="connsiteX46" fmla="*/ 315454 w 2731269"/>
                  <a:gd name="connsiteY46" fmla="*/ 2578459 h 3152023"/>
                  <a:gd name="connsiteX47" fmla="*/ 307474 w 2731269"/>
                  <a:gd name="connsiteY47" fmla="*/ 2588978 h 3152023"/>
                  <a:gd name="connsiteX48" fmla="*/ 313640 w 2731269"/>
                  <a:gd name="connsiteY48" fmla="*/ 2612555 h 3152023"/>
                  <a:gd name="connsiteX49" fmla="*/ 309287 w 2731269"/>
                  <a:gd name="connsiteY49" fmla="*/ 2624162 h 3152023"/>
                  <a:gd name="connsiteX50" fmla="*/ 269026 w 2731269"/>
                  <a:gd name="connsiteY50" fmla="*/ 2679658 h 3152023"/>
                  <a:gd name="connsiteX51" fmla="*/ 280270 w 2731269"/>
                  <a:gd name="connsiteY51" fmla="*/ 2697794 h 3152023"/>
                  <a:gd name="connsiteX52" fmla="*/ 290789 w 2731269"/>
                  <a:gd name="connsiteY52" fmla="*/ 2690540 h 3152023"/>
                  <a:gd name="connsiteX53" fmla="*/ 295867 w 2731269"/>
                  <a:gd name="connsiteY53" fmla="*/ 2688000 h 3152023"/>
                  <a:gd name="connsiteX54" fmla="*/ 303121 w 2731269"/>
                  <a:gd name="connsiteY54" fmla="*/ 2694529 h 3152023"/>
                  <a:gd name="connsiteX55" fmla="*/ 283897 w 2731269"/>
                  <a:gd name="connsiteY55" fmla="*/ 2712665 h 3152023"/>
                  <a:gd name="connsiteX56" fmla="*/ 256331 w 2731269"/>
                  <a:gd name="connsiteY56" fmla="*/ 2687275 h 3152023"/>
                  <a:gd name="connsiteX57" fmla="*/ 253429 w 2731269"/>
                  <a:gd name="connsiteY57" fmla="*/ 2669502 h 3152023"/>
                  <a:gd name="connsiteX58" fmla="*/ 242185 w 2731269"/>
                  <a:gd name="connsiteY58" fmla="*/ 2723909 h 3152023"/>
                  <a:gd name="connsiteX59" fmla="*/ 231303 w 2731269"/>
                  <a:gd name="connsiteY59" fmla="*/ 2739869 h 3152023"/>
                  <a:gd name="connsiteX60" fmla="*/ 219696 w 2731269"/>
                  <a:gd name="connsiteY60" fmla="*/ 2754740 h 3152023"/>
                  <a:gd name="connsiteX61" fmla="*/ 205187 w 2731269"/>
                  <a:gd name="connsiteY61" fmla="*/ 2817854 h 3152023"/>
                  <a:gd name="connsiteX62" fmla="*/ 200472 w 2731269"/>
                  <a:gd name="connsiteY62" fmla="*/ 2824745 h 3152023"/>
                  <a:gd name="connsiteX63" fmla="*/ 212442 w 2731269"/>
                  <a:gd name="connsiteY63" fmla="*/ 2735516 h 3152023"/>
                  <a:gd name="connsiteX64" fmla="*/ 222235 w 2731269"/>
                  <a:gd name="connsiteY64" fmla="*/ 2726086 h 3152023"/>
                  <a:gd name="connsiteX65" fmla="*/ 229852 w 2731269"/>
                  <a:gd name="connsiteY65" fmla="*/ 2711940 h 3152023"/>
                  <a:gd name="connsiteX66" fmla="*/ 237469 w 2731269"/>
                  <a:gd name="connsiteY66" fmla="*/ 2670227 h 3152023"/>
                  <a:gd name="connsiteX67" fmla="*/ 248713 w 2731269"/>
                  <a:gd name="connsiteY67" fmla="*/ 2635043 h 3152023"/>
                  <a:gd name="connsiteX68" fmla="*/ 221147 w 2731269"/>
                  <a:gd name="connsiteY68" fmla="*/ 2661522 h 3152023"/>
                  <a:gd name="connsiteX69" fmla="*/ 212079 w 2731269"/>
                  <a:gd name="connsiteY69" fmla="*/ 2675668 h 3152023"/>
                  <a:gd name="connsiteX70" fmla="*/ 171454 w 2731269"/>
                  <a:gd name="connsiteY70" fmla="*/ 2711577 h 3152023"/>
                  <a:gd name="connsiteX71" fmla="*/ 166739 w 2731269"/>
                  <a:gd name="connsiteY71" fmla="*/ 2718469 h 3152023"/>
                  <a:gd name="connsiteX72" fmla="*/ 129379 w 2731269"/>
                  <a:gd name="connsiteY72" fmla="*/ 2778680 h 3152023"/>
                  <a:gd name="connsiteX73" fmla="*/ 85490 w 2731269"/>
                  <a:gd name="connsiteY73" fmla="*/ 2871899 h 3152023"/>
                  <a:gd name="connsiteX74" fmla="*/ 77148 w 2731269"/>
                  <a:gd name="connsiteY74" fmla="*/ 2905994 h 3152023"/>
                  <a:gd name="connsiteX75" fmla="*/ 41964 w 2731269"/>
                  <a:gd name="connsiteY75" fmla="*/ 2925218 h 3152023"/>
                  <a:gd name="connsiteX76" fmla="*/ 30357 w 2731269"/>
                  <a:gd name="connsiteY76" fmla="*/ 2917601 h 3152023"/>
                  <a:gd name="connsiteX77" fmla="*/ 16936 w 2731269"/>
                  <a:gd name="connsiteY77" fmla="*/ 2876251 h 3152023"/>
                  <a:gd name="connsiteX78" fmla="*/ 6780 w 2731269"/>
                  <a:gd name="connsiteY78" fmla="*/ 2696343 h 3152023"/>
                  <a:gd name="connsiteX79" fmla="*/ 47767 w 2731269"/>
                  <a:gd name="connsiteY79" fmla="*/ 2602399 h 3152023"/>
                  <a:gd name="connsiteX80" fmla="*/ 72795 w 2731269"/>
                  <a:gd name="connsiteY80" fmla="*/ 2500112 h 3152023"/>
                  <a:gd name="connsiteX81" fmla="*/ 80049 w 2731269"/>
                  <a:gd name="connsiteY81" fmla="*/ 2402541 h 3152023"/>
                  <a:gd name="connsiteX82" fmla="*/ 93107 w 2731269"/>
                  <a:gd name="connsiteY82" fmla="*/ 2383317 h 3152023"/>
                  <a:gd name="connsiteX83" fmla="*/ 133732 w 2731269"/>
                  <a:gd name="connsiteY83" fmla="*/ 2355750 h 3152023"/>
                  <a:gd name="connsiteX84" fmla="*/ 142074 w 2731269"/>
                  <a:gd name="connsiteY84" fmla="*/ 2352123 h 3152023"/>
                  <a:gd name="connsiteX85" fmla="*/ 197933 w 2731269"/>
                  <a:gd name="connsiteY85" fmla="*/ 2363730 h 3152023"/>
                  <a:gd name="connsiteX86" fmla="*/ 219333 w 2731269"/>
                  <a:gd name="connsiteY86" fmla="*/ 2371710 h 3152023"/>
                  <a:gd name="connsiteX87" fmla="*/ 269388 w 2731269"/>
                  <a:gd name="connsiteY87" fmla="*/ 2391659 h 3152023"/>
                  <a:gd name="connsiteX88" fmla="*/ 351725 w 2731269"/>
                  <a:gd name="connsiteY88" fmla="*/ 2384768 h 3152023"/>
                  <a:gd name="connsiteX89" fmla="*/ 454012 w 2731269"/>
                  <a:gd name="connsiteY89" fmla="*/ 2345232 h 3152023"/>
                  <a:gd name="connsiteX90" fmla="*/ 586767 w 2731269"/>
                  <a:gd name="connsiteY90" fmla="*/ 2277766 h 3152023"/>
                  <a:gd name="connsiteX91" fmla="*/ 681799 w 2731269"/>
                  <a:gd name="connsiteY91" fmla="*/ 2235691 h 3152023"/>
                  <a:gd name="connsiteX92" fmla="*/ 706101 w 2731269"/>
                  <a:gd name="connsiteY92" fmla="*/ 2220094 h 3152023"/>
                  <a:gd name="connsiteX93" fmla="*/ 773567 w 2731269"/>
                  <a:gd name="connsiteY93" fmla="*/ 2171489 h 3152023"/>
                  <a:gd name="connsiteX94" fmla="*/ 834141 w 2731269"/>
                  <a:gd name="connsiteY94" fmla="*/ 2142472 h 3152023"/>
                  <a:gd name="connsiteX95" fmla="*/ 879118 w 2731269"/>
                  <a:gd name="connsiteY95" fmla="*/ 2134855 h 3152023"/>
                  <a:gd name="connsiteX96" fmla="*/ 894715 w 2731269"/>
                  <a:gd name="connsiteY96" fmla="*/ 2132316 h 3152023"/>
                  <a:gd name="connsiteX97" fmla="*/ 1038351 w 2731269"/>
                  <a:gd name="connsiteY97" fmla="*/ 2088790 h 3152023"/>
                  <a:gd name="connsiteX98" fmla="*/ 1113797 w 2731269"/>
                  <a:gd name="connsiteY98" fmla="*/ 2040548 h 3152023"/>
                  <a:gd name="connsiteX99" fmla="*/ 1244738 w 2731269"/>
                  <a:gd name="connsiteY99" fmla="*/ 1851209 h 3152023"/>
                  <a:gd name="connsiteX100" fmla="*/ 1326713 w 2731269"/>
                  <a:gd name="connsiteY100" fmla="*/ 1749285 h 3152023"/>
                  <a:gd name="connsiteX101" fmla="*/ 1436979 w 2731269"/>
                  <a:gd name="connsiteY101" fmla="*/ 1660782 h 3152023"/>
                  <a:gd name="connsiteX102" fmla="*/ 1449312 w 2731269"/>
                  <a:gd name="connsiteY102" fmla="*/ 1644822 h 3152023"/>
                  <a:gd name="connsiteX103" fmla="*/ 1467085 w 2731269"/>
                  <a:gd name="connsiteY103" fmla="*/ 1606011 h 3152023"/>
                  <a:gd name="connsiteX104" fmla="*/ 1471437 w 2731269"/>
                  <a:gd name="connsiteY104" fmla="*/ 1569014 h 3152023"/>
                  <a:gd name="connsiteX105" fmla="*/ 1476515 w 2731269"/>
                  <a:gd name="connsiteY105" fmla="*/ 1533105 h 3152023"/>
                  <a:gd name="connsiteX106" fmla="*/ 1533825 w 2731269"/>
                  <a:gd name="connsiteY106" fmla="*/ 1408330 h 3152023"/>
                  <a:gd name="connsiteX107" fmla="*/ 1639013 w 2731269"/>
                  <a:gd name="connsiteY107" fmla="*/ 1296613 h 3152023"/>
                  <a:gd name="connsiteX108" fmla="*/ 1655336 w 2731269"/>
                  <a:gd name="connsiteY108" fmla="*/ 1272310 h 3152023"/>
                  <a:gd name="connsiteX109" fmla="*/ 1677099 w 2731269"/>
                  <a:gd name="connsiteY109" fmla="*/ 1209923 h 3152023"/>
                  <a:gd name="connsiteX110" fmla="*/ 1681814 w 2731269"/>
                  <a:gd name="connsiteY110" fmla="*/ 1113440 h 3152023"/>
                  <a:gd name="connsiteX111" fmla="*/ 1675648 w 2731269"/>
                  <a:gd name="connsiteY111" fmla="*/ 1066649 h 3152023"/>
                  <a:gd name="connsiteX112" fmla="*/ 1672021 w 2731269"/>
                  <a:gd name="connsiteY112" fmla="*/ 1052866 h 3152023"/>
                  <a:gd name="connsiteX113" fmla="*/ 1646993 w 2731269"/>
                  <a:gd name="connsiteY113" fmla="*/ 987214 h 3152023"/>
                  <a:gd name="connsiteX114" fmla="*/ 1593311 w 2731269"/>
                  <a:gd name="connsiteY114" fmla="*/ 804404 h 3152023"/>
                  <a:gd name="connsiteX115" fmla="*/ 1584243 w 2731269"/>
                  <a:gd name="connsiteY115" fmla="*/ 796061 h 3152023"/>
                  <a:gd name="connsiteX116" fmla="*/ 1516414 w 2731269"/>
                  <a:gd name="connsiteY116" fmla="*/ 787356 h 3152023"/>
                  <a:gd name="connsiteX117" fmla="*/ 1418843 w 2731269"/>
                  <a:gd name="connsiteY117" fmla="*/ 772847 h 3152023"/>
                  <a:gd name="connsiteX118" fmla="*/ 1383659 w 2731269"/>
                  <a:gd name="connsiteY118" fmla="*/ 771033 h 3152023"/>
                  <a:gd name="connsiteX119" fmla="*/ 1264325 w 2731269"/>
                  <a:gd name="connsiteY119" fmla="*/ 781552 h 3152023"/>
                  <a:gd name="connsiteX120" fmla="*/ 1223338 w 2731269"/>
                  <a:gd name="connsiteY120" fmla="*/ 833058 h 3152023"/>
                  <a:gd name="connsiteX121" fmla="*/ 1238209 w 2731269"/>
                  <a:gd name="connsiteY121" fmla="*/ 944413 h 3152023"/>
                  <a:gd name="connsiteX122" fmla="*/ 1279922 w 2731269"/>
                  <a:gd name="connsiteY122" fmla="*/ 1075717 h 3152023"/>
                  <a:gd name="connsiteX123" fmla="*/ 1298783 w 2731269"/>
                  <a:gd name="connsiteY123" fmla="*/ 1114165 h 3152023"/>
                  <a:gd name="connsiteX124" fmla="*/ 1332516 w 2731269"/>
                  <a:gd name="connsiteY124" fmla="*/ 1221530 h 3152023"/>
                  <a:gd name="connsiteX125" fmla="*/ 1346662 w 2731269"/>
                  <a:gd name="connsiteY125" fmla="*/ 1254537 h 3152023"/>
                  <a:gd name="connsiteX126" fmla="*/ 1361171 w 2731269"/>
                  <a:gd name="connsiteY126" fmla="*/ 1297701 h 3152023"/>
                  <a:gd name="connsiteX127" fmla="*/ 1366974 w 2731269"/>
                  <a:gd name="connsiteY127" fmla="*/ 1359726 h 3152023"/>
                  <a:gd name="connsiteX128" fmla="*/ 1366249 w 2731269"/>
                  <a:gd name="connsiteY128" fmla="*/ 1368068 h 3152023"/>
                  <a:gd name="connsiteX129" fmla="*/ 1381483 w 2731269"/>
                  <a:gd name="connsiteY129" fmla="*/ 1440974 h 3152023"/>
                  <a:gd name="connsiteX130" fmla="*/ 1391639 w 2731269"/>
                  <a:gd name="connsiteY130" fmla="*/ 1454758 h 3152023"/>
                  <a:gd name="connsiteX131" fmla="*/ 1391277 w 2731269"/>
                  <a:gd name="connsiteY131" fmla="*/ 1470355 h 3152023"/>
                  <a:gd name="connsiteX132" fmla="*/ 1374954 w 2731269"/>
                  <a:gd name="connsiteY132" fmla="*/ 1474345 h 3152023"/>
                  <a:gd name="connsiteX133" fmla="*/ 1335418 w 2731269"/>
                  <a:gd name="connsiteY133" fmla="*/ 1450042 h 3152023"/>
                  <a:gd name="connsiteX134" fmla="*/ 1331791 w 2731269"/>
                  <a:gd name="connsiteY134" fmla="*/ 1472531 h 3152023"/>
                  <a:gd name="connsiteX135" fmla="*/ 1324899 w 2731269"/>
                  <a:gd name="connsiteY135" fmla="*/ 1488853 h 3152023"/>
                  <a:gd name="connsiteX136" fmla="*/ 1298421 w 2731269"/>
                  <a:gd name="connsiteY136" fmla="*/ 1487765 h 3152023"/>
                  <a:gd name="connsiteX137" fmla="*/ 1287539 w 2731269"/>
                  <a:gd name="connsiteY137" fmla="*/ 1487765 h 3152023"/>
                  <a:gd name="connsiteX138" fmla="*/ 1269766 w 2731269"/>
                  <a:gd name="connsiteY138" fmla="*/ 1493569 h 3152023"/>
                  <a:gd name="connsiteX139" fmla="*/ 1255257 w 2731269"/>
                  <a:gd name="connsiteY139" fmla="*/ 1472531 h 3152023"/>
                  <a:gd name="connsiteX140" fmla="*/ 1244738 w 2731269"/>
                  <a:gd name="connsiteY140" fmla="*/ 1467453 h 3152023"/>
                  <a:gd name="connsiteX141" fmla="*/ 1228416 w 2731269"/>
                  <a:gd name="connsiteY141" fmla="*/ 1463826 h 3152023"/>
                  <a:gd name="connsiteX142" fmla="*/ 1225877 w 2731269"/>
                  <a:gd name="connsiteY142" fmla="*/ 1431544 h 3152023"/>
                  <a:gd name="connsiteX143" fmla="*/ 1231680 w 2731269"/>
                  <a:gd name="connsiteY143" fmla="*/ 1413771 h 3152023"/>
                  <a:gd name="connsiteX144" fmla="*/ 1228053 w 2731269"/>
                  <a:gd name="connsiteY144" fmla="*/ 1412682 h 3152023"/>
                  <a:gd name="connsiteX145" fmla="*/ 1194683 w 2731269"/>
                  <a:gd name="connsiteY145" fmla="*/ 1401438 h 3152023"/>
                  <a:gd name="connsiteX146" fmla="*/ 1190331 w 2731269"/>
                  <a:gd name="connsiteY146" fmla="*/ 1330345 h 3152023"/>
                  <a:gd name="connsiteX147" fmla="*/ 1211731 w 2731269"/>
                  <a:gd name="connsiteY147" fmla="*/ 1250185 h 3152023"/>
                  <a:gd name="connsiteX148" fmla="*/ 1207378 w 2731269"/>
                  <a:gd name="connsiteY148" fmla="*/ 1192875 h 3152023"/>
                  <a:gd name="connsiteX149" fmla="*/ 1104729 w 2731269"/>
                  <a:gd name="connsiteY149" fmla="*/ 985763 h 3152023"/>
                  <a:gd name="connsiteX150" fmla="*/ 1039077 w 2731269"/>
                  <a:gd name="connsiteY150" fmla="*/ 781552 h 3152023"/>
                  <a:gd name="connsiteX151" fmla="*/ 1026019 w 2731269"/>
                  <a:gd name="connsiteY151" fmla="*/ 734762 h 3152023"/>
                  <a:gd name="connsiteX152" fmla="*/ 1032911 w 2731269"/>
                  <a:gd name="connsiteY152" fmla="*/ 715175 h 3152023"/>
                  <a:gd name="connsiteX153" fmla="*/ 1190693 w 2731269"/>
                  <a:gd name="connsiteY153" fmla="*/ 611437 h 3152023"/>
                  <a:gd name="connsiteX154" fmla="*/ 1316194 w 2731269"/>
                  <a:gd name="connsiteY154" fmla="*/ 570450 h 3152023"/>
                  <a:gd name="connsiteX155" fmla="*/ 1387649 w 2731269"/>
                  <a:gd name="connsiteY155" fmla="*/ 562833 h 3152023"/>
                  <a:gd name="connsiteX156" fmla="*/ 1474702 w 2731269"/>
                  <a:gd name="connsiteY156" fmla="*/ 564284 h 3152023"/>
                  <a:gd name="connsiteX157" fmla="*/ 1518591 w 2731269"/>
                  <a:gd name="connsiteY157" fmla="*/ 550501 h 3152023"/>
                  <a:gd name="connsiteX158" fmla="*/ 1530198 w 2731269"/>
                  <a:gd name="connsiteY158" fmla="*/ 543609 h 3152023"/>
                  <a:gd name="connsiteX159" fmla="*/ 1632122 w 2731269"/>
                  <a:gd name="connsiteY159" fmla="*/ 519670 h 3152023"/>
                  <a:gd name="connsiteX160" fmla="*/ 1650620 w 2731269"/>
                  <a:gd name="connsiteY160" fmla="*/ 515317 h 3152023"/>
                  <a:gd name="connsiteX161" fmla="*/ 1683990 w 2731269"/>
                  <a:gd name="connsiteY161" fmla="*/ 497181 h 3152023"/>
                  <a:gd name="connsiteX162" fmla="*/ 1715910 w 2731269"/>
                  <a:gd name="connsiteY162" fmla="*/ 487388 h 3152023"/>
                  <a:gd name="connsiteX163" fmla="*/ 1756897 w 2731269"/>
                  <a:gd name="connsiteY163" fmla="*/ 466713 h 3152023"/>
                  <a:gd name="connsiteX164" fmla="*/ 1771043 w 2731269"/>
                  <a:gd name="connsiteY164" fmla="*/ 461997 h 3152023"/>
                  <a:gd name="connsiteX165" fmla="*/ 1799698 w 2731269"/>
                  <a:gd name="connsiteY165" fmla="*/ 456194 h 3152023"/>
                  <a:gd name="connsiteX166" fmla="*/ 1814206 w 2731269"/>
                  <a:gd name="connsiteY166" fmla="*/ 381111 h 3152023"/>
                  <a:gd name="connsiteX167" fmla="*/ 1789904 w 2731269"/>
                  <a:gd name="connsiteY167" fmla="*/ 364063 h 3152023"/>
                  <a:gd name="connsiteX168" fmla="*/ 1772494 w 2731269"/>
                  <a:gd name="connsiteY168" fmla="*/ 315822 h 3152023"/>
                  <a:gd name="connsiteX169" fmla="*/ 1762700 w 2731269"/>
                  <a:gd name="connsiteY169" fmla="*/ 291520 h 3152023"/>
                  <a:gd name="connsiteX170" fmla="*/ 1741663 w 2731269"/>
                  <a:gd name="connsiteY170" fmla="*/ 193948 h 3152023"/>
                  <a:gd name="connsiteX171" fmla="*/ 1723164 w 2731269"/>
                  <a:gd name="connsiteY171" fmla="*/ 191409 h 3152023"/>
                  <a:gd name="connsiteX172" fmla="*/ 1681451 w 2731269"/>
                  <a:gd name="connsiteY172" fmla="*/ 161667 h 3152023"/>
                  <a:gd name="connsiteX173" fmla="*/ 1693058 w 2731269"/>
                  <a:gd name="connsiteY173" fmla="*/ 62282 h 3152023"/>
                  <a:gd name="connsiteX174" fmla="*/ 1760887 w 2731269"/>
                  <a:gd name="connsiteY174" fmla="*/ 4247 h 3152023"/>
                  <a:gd name="connsiteX175" fmla="*/ 1796796 w 2731269"/>
                  <a:gd name="connsiteY175" fmla="*/ 6786 h 3152023"/>
                  <a:gd name="connsiteX176" fmla="*/ 1819647 w 2731269"/>
                  <a:gd name="connsiteY176" fmla="*/ 24196 h 3152023"/>
                  <a:gd name="connsiteX177" fmla="*/ 1844312 w 2731269"/>
                  <a:gd name="connsiteY177" fmla="*/ 23834 h 3152023"/>
                  <a:gd name="connsiteX178" fmla="*/ 1872604 w 2731269"/>
                  <a:gd name="connsiteY178" fmla="*/ 12227 h 3152023"/>
                  <a:gd name="connsiteX179" fmla="*/ 1983958 w 2731269"/>
                  <a:gd name="connsiteY179" fmla="*/ 12589 h 3152023"/>
                  <a:gd name="connsiteX180" fmla="*/ 2010800 w 2731269"/>
                  <a:gd name="connsiteY180" fmla="*/ 17305 h 3152023"/>
                  <a:gd name="connsiteX181" fmla="*/ 2038366 w 2731269"/>
                  <a:gd name="connsiteY181" fmla="*/ 30725 h 3152023"/>
                  <a:gd name="connsiteX182" fmla="*/ 2051787 w 2731269"/>
                  <a:gd name="connsiteY182" fmla="*/ 44508 h 3152023"/>
                  <a:gd name="connsiteX183" fmla="*/ 2160240 w 2731269"/>
                  <a:gd name="connsiteY183" fmla="*/ 146432 h 3152023"/>
                  <a:gd name="connsiteX184" fmla="*/ 2162416 w 2731269"/>
                  <a:gd name="connsiteY184" fmla="*/ 187420 h 3152023"/>
                  <a:gd name="connsiteX185" fmla="*/ 2154799 w 2731269"/>
                  <a:gd name="connsiteY185" fmla="*/ 260689 h 3152023"/>
                  <a:gd name="connsiteX186" fmla="*/ 2150084 w 2731269"/>
                  <a:gd name="connsiteY186" fmla="*/ 290794 h 3152023"/>
                  <a:gd name="connsiteX187" fmla="*/ 2174386 w 2731269"/>
                  <a:gd name="connsiteY187" fmla="*/ 337222 h 3152023"/>
                  <a:gd name="connsiteX188" fmla="*/ 2157338 w 2731269"/>
                  <a:gd name="connsiteY188" fmla="*/ 358985 h 3152023"/>
                  <a:gd name="connsiteX189" fmla="*/ 2153348 w 2731269"/>
                  <a:gd name="connsiteY189" fmla="*/ 385827 h 3152023"/>
                  <a:gd name="connsiteX190" fmla="*/ 2148995 w 2731269"/>
                  <a:gd name="connsiteY190" fmla="*/ 393806 h 3152023"/>
                  <a:gd name="connsiteX191" fmla="*/ 2138114 w 2731269"/>
                  <a:gd name="connsiteY191" fmla="*/ 401423 h 3152023"/>
                  <a:gd name="connsiteX192" fmla="*/ 2148270 w 2731269"/>
                  <a:gd name="connsiteY192" fmla="*/ 413393 h 3152023"/>
                  <a:gd name="connsiteX193" fmla="*/ 2138114 w 2731269"/>
                  <a:gd name="connsiteY193" fmla="*/ 469977 h 3152023"/>
                  <a:gd name="connsiteX194" fmla="*/ 2075001 w 2731269"/>
                  <a:gd name="connsiteY194" fmla="*/ 496456 h 3152023"/>
                  <a:gd name="connsiteX195" fmla="*/ 2179464 w 2731269"/>
                  <a:gd name="connsiteY195" fmla="*/ 522209 h 3152023"/>
                  <a:gd name="connsiteX196" fmla="*/ 2211746 w 2731269"/>
                  <a:gd name="connsiteY196" fmla="*/ 536717 h 3152023"/>
                  <a:gd name="connsiteX197" fmla="*/ 2267967 w 2731269"/>
                  <a:gd name="connsiteY197" fmla="*/ 615065 h 3152023"/>
                  <a:gd name="connsiteX198" fmla="*/ 2279574 w 2731269"/>
                  <a:gd name="connsiteY198" fmla="*/ 650611 h 3152023"/>
                  <a:gd name="connsiteX199" fmla="*/ 2292269 w 2731269"/>
                  <a:gd name="connsiteY199" fmla="*/ 686157 h 3152023"/>
                  <a:gd name="connsiteX200" fmla="*/ 2308954 w 2731269"/>
                  <a:gd name="connsiteY200" fmla="*/ 729321 h 3152023"/>
                  <a:gd name="connsiteX201" fmla="*/ 2304602 w 2731269"/>
                  <a:gd name="connsiteY201" fmla="*/ 761240 h 3152023"/>
                  <a:gd name="connsiteX202" fmla="*/ 2303513 w 2731269"/>
                  <a:gd name="connsiteY202" fmla="*/ 775386 h 3152023"/>
                  <a:gd name="connsiteX203" fmla="*/ 2338334 w 2731269"/>
                  <a:gd name="connsiteY203" fmla="*/ 866428 h 3152023"/>
                  <a:gd name="connsiteX204" fmla="*/ 2404712 w 2731269"/>
                  <a:gd name="connsiteY204" fmla="*/ 994468 h 3152023"/>
                  <a:gd name="connsiteX205" fmla="*/ 2415956 w 2731269"/>
                  <a:gd name="connsiteY205" fmla="*/ 998095 h 3152023"/>
                  <a:gd name="connsiteX206" fmla="*/ 2425750 w 2731269"/>
                  <a:gd name="connsiteY206" fmla="*/ 989027 h 3152023"/>
                  <a:gd name="connsiteX207" fmla="*/ 2503734 w 2731269"/>
                  <a:gd name="connsiteY207" fmla="*/ 859537 h 3152023"/>
                  <a:gd name="connsiteX208" fmla="*/ 2531301 w 2731269"/>
                  <a:gd name="connsiteY208" fmla="*/ 738026 h 3152023"/>
                  <a:gd name="connsiteX209" fmla="*/ 2532751 w 2731269"/>
                  <a:gd name="connsiteY209" fmla="*/ 687971 h 3152023"/>
                  <a:gd name="connsiteX210" fmla="*/ 2537467 w 2731269"/>
                  <a:gd name="connsiteY210" fmla="*/ 678540 h 3152023"/>
                  <a:gd name="connsiteX211" fmla="*/ 2586797 w 2731269"/>
                  <a:gd name="connsiteY211" fmla="*/ 626672 h 3152023"/>
                  <a:gd name="connsiteX212" fmla="*/ 2603844 w 2731269"/>
                  <a:gd name="connsiteY212" fmla="*/ 625583 h 3152023"/>
                  <a:gd name="connsiteX213" fmla="*/ 2622343 w 2731269"/>
                  <a:gd name="connsiteY213" fmla="*/ 625221 h 3152023"/>
                  <a:gd name="connsiteX214" fmla="*/ 2655350 w 2731269"/>
                  <a:gd name="connsiteY214" fmla="*/ 602369 h 3152023"/>
                  <a:gd name="connsiteX215" fmla="*/ 2692710 w 2731269"/>
                  <a:gd name="connsiteY215" fmla="*/ 613614 h 3152023"/>
                  <a:gd name="connsiteX216" fmla="*/ 2690897 w 2731269"/>
                  <a:gd name="connsiteY216" fmla="*/ 634289 h 3152023"/>
                  <a:gd name="connsiteX217" fmla="*/ 2693073 w 2731269"/>
                  <a:gd name="connsiteY217" fmla="*/ 643357 h 3152023"/>
                  <a:gd name="connsiteX218" fmla="*/ 2706494 w 2731269"/>
                  <a:gd name="connsiteY218" fmla="*/ 651699 h 3152023"/>
                  <a:gd name="connsiteX219" fmla="*/ 2713748 w 2731269"/>
                  <a:gd name="connsiteY219" fmla="*/ 672737 h 3152023"/>
                  <a:gd name="connsiteX220" fmla="*/ 2716650 w 2731269"/>
                  <a:gd name="connsiteY220" fmla="*/ 685069 h 3152023"/>
                  <a:gd name="connsiteX221" fmla="*/ 2724267 w 2731269"/>
                  <a:gd name="connsiteY221" fmla="*/ 704293 h 3152023"/>
                  <a:gd name="connsiteX222" fmla="*/ 2734060 w 2731269"/>
                  <a:gd name="connsiteY222" fmla="*/ 735487 h 3152023"/>
                  <a:gd name="connsiteX223" fmla="*/ 2734060 w 2731269"/>
                  <a:gd name="connsiteY223" fmla="*/ 740565 h 3152023"/>
                  <a:gd name="connsiteX224" fmla="*/ 2712297 w 2731269"/>
                  <a:gd name="connsiteY224" fmla="*/ 779376 h 3152023"/>
                  <a:gd name="connsiteX225" fmla="*/ 2690897 w 2731269"/>
                  <a:gd name="connsiteY225" fmla="*/ 802953 h 3152023"/>
                  <a:gd name="connsiteX226" fmla="*/ 2662967 w 2731269"/>
                  <a:gd name="connsiteY226" fmla="*/ 822539 h 3152023"/>
                  <a:gd name="connsiteX227" fmla="*/ 2633950 w 2731269"/>
                  <a:gd name="connsiteY227" fmla="*/ 849018 h 3152023"/>
                  <a:gd name="connsiteX228" fmla="*/ 2602756 w 2731269"/>
                  <a:gd name="connsiteY228" fmla="*/ 938972 h 3152023"/>
                  <a:gd name="connsiteX229" fmla="*/ 2582444 w 2731269"/>
                  <a:gd name="connsiteY229" fmla="*/ 1036181 h 3152023"/>
                  <a:gd name="connsiteX230" fmla="*/ 2497568 w 2731269"/>
                  <a:gd name="connsiteY230" fmla="*/ 1185621 h 3152023"/>
                  <a:gd name="connsiteX231" fmla="*/ 2451865 w 2731269"/>
                  <a:gd name="connsiteY231" fmla="*/ 1241479 h 3152023"/>
                  <a:gd name="connsiteX232" fmla="*/ 2406888 w 2731269"/>
                  <a:gd name="connsiteY232" fmla="*/ 1251998 h 3152023"/>
                  <a:gd name="connsiteX233" fmla="*/ 2343050 w 2731269"/>
                  <a:gd name="connsiteY233" fmla="*/ 1226971 h 3152023"/>
                  <a:gd name="connsiteX234" fmla="*/ 2314758 w 2731269"/>
                  <a:gd name="connsiteY234" fmla="*/ 1199041 h 3152023"/>
                  <a:gd name="connsiteX235" fmla="*/ 2197600 w 2731269"/>
                  <a:gd name="connsiteY235" fmla="*/ 1009339 h 3152023"/>
                  <a:gd name="connsiteX236" fmla="*/ 2182366 w 2731269"/>
                  <a:gd name="connsiteY236" fmla="*/ 1010065 h 3152023"/>
                  <a:gd name="connsiteX237" fmla="*/ 2152260 w 2731269"/>
                  <a:gd name="connsiteY237" fmla="*/ 1058669 h 3152023"/>
                  <a:gd name="connsiteX238" fmla="*/ 2144280 w 2731269"/>
                  <a:gd name="connsiteY238" fmla="*/ 1081520 h 3152023"/>
                  <a:gd name="connsiteX239" fmla="*/ 2109822 w 2731269"/>
                  <a:gd name="connsiteY239" fmla="*/ 1210285 h 3152023"/>
                  <a:gd name="connsiteX240" fmla="*/ 2079353 w 2731269"/>
                  <a:gd name="connsiteY240" fmla="*/ 1259978 h 3152023"/>
                  <a:gd name="connsiteX241" fmla="*/ 2048885 w 2731269"/>
                  <a:gd name="connsiteY241" fmla="*/ 1330345 h 3152023"/>
                  <a:gd name="connsiteX242" fmla="*/ 2034376 w 2731269"/>
                  <a:gd name="connsiteY242" fmla="*/ 1435896 h 3152023"/>
                  <a:gd name="connsiteX243" fmla="*/ 2025308 w 2731269"/>
                  <a:gd name="connsiteY243" fmla="*/ 1455846 h 3152023"/>
                  <a:gd name="connsiteX244" fmla="*/ 2017329 w 2731269"/>
                  <a:gd name="connsiteY244" fmla="*/ 1477609 h 3152023"/>
                  <a:gd name="connsiteX245" fmla="*/ 2000281 w 2731269"/>
                  <a:gd name="connsiteY245" fmla="*/ 1514606 h 3152023"/>
                  <a:gd name="connsiteX246" fmla="*/ 1987948 w 2731269"/>
                  <a:gd name="connsiteY246" fmla="*/ 1531291 h 3152023"/>
                  <a:gd name="connsiteX247" fmla="*/ 1994840 w 2731269"/>
                  <a:gd name="connsiteY247" fmla="*/ 1548339 h 3152023"/>
                  <a:gd name="connsiteX248" fmla="*/ 2098577 w 2731269"/>
                  <a:gd name="connsiteY248" fmla="*/ 1604198 h 3152023"/>
                  <a:gd name="connsiteX249" fmla="*/ 2209569 w 2731269"/>
                  <a:gd name="connsiteY249" fmla="*/ 1663321 h 3152023"/>
                  <a:gd name="connsiteX250" fmla="*/ 2395644 w 2731269"/>
                  <a:gd name="connsiteY250" fmla="*/ 1763794 h 3152023"/>
                  <a:gd name="connsiteX251" fmla="*/ 2505910 w 2731269"/>
                  <a:gd name="connsiteY251" fmla="*/ 1839239 h 3152023"/>
                  <a:gd name="connsiteX252" fmla="*/ 2552701 w 2731269"/>
                  <a:gd name="connsiteY252" fmla="*/ 1887481 h 3152023"/>
                  <a:gd name="connsiteX253" fmla="*/ 2604933 w 2731269"/>
                  <a:gd name="connsiteY253" fmla="*/ 1961113 h 3152023"/>
                  <a:gd name="connsiteX254" fmla="*/ 2600943 w 2731269"/>
                  <a:gd name="connsiteY254" fmla="*/ 2035833 h 3152023"/>
                  <a:gd name="connsiteX255" fmla="*/ 2552701 w 2731269"/>
                  <a:gd name="connsiteY255" fmla="*/ 2148638 h 3152023"/>
                  <a:gd name="connsiteX256" fmla="*/ 2525497 w 2731269"/>
                  <a:gd name="connsiteY256" fmla="*/ 2216829 h 3152023"/>
                  <a:gd name="connsiteX257" fmla="*/ 2522595 w 2731269"/>
                  <a:gd name="connsiteY257" fmla="*/ 2236779 h 3152023"/>
                  <a:gd name="connsiteX258" fmla="*/ 2520056 w 2731269"/>
                  <a:gd name="connsiteY258" fmla="*/ 2264345 h 3152023"/>
                  <a:gd name="connsiteX259" fmla="*/ 2485235 w 2731269"/>
                  <a:gd name="connsiteY259" fmla="*/ 2358289 h 3152023"/>
                  <a:gd name="connsiteX260" fmla="*/ 2467462 w 2731269"/>
                  <a:gd name="connsiteY260" fmla="*/ 2415599 h 3152023"/>
                  <a:gd name="connsiteX261" fmla="*/ 2462747 w 2731269"/>
                  <a:gd name="connsiteY261" fmla="*/ 2429382 h 3152023"/>
                  <a:gd name="connsiteX262" fmla="*/ 2394918 w 2731269"/>
                  <a:gd name="connsiteY262" fmla="*/ 2602399 h 3152023"/>
                  <a:gd name="connsiteX263" fmla="*/ 2366989 w 2731269"/>
                  <a:gd name="connsiteY263" fmla="*/ 2686187 h 3152023"/>
                  <a:gd name="connsiteX264" fmla="*/ 2343050 w 2731269"/>
                  <a:gd name="connsiteY264" fmla="*/ 2810962 h 3152023"/>
                  <a:gd name="connsiteX265" fmla="*/ 2348491 w 2731269"/>
                  <a:gd name="connsiteY265" fmla="*/ 2831637 h 3152023"/>
                  <a:gd name="connsiteX266" fmla="*/ 2380410 w 2731269"/>
                  <a:gd name="connsiteY266" fmla="*/ 2866821 h 3152023"/>
                  <a:gd name="connsiteX267" fmla="*/ 2394193 w 2731269"/>
                  <a:gd name="connsiteY267" fmla="*/ 2900916 h 3152023"/>
                  <a:gd name="connsiteX268" fmla="*/ 2396732 w 2731269"/>
                  <a:gd name="connsiteY268" fmla="*/ 2925218 h 3152023"/>
                  <a:gd name="connsiteX269" fmla="*/ 2412329 w 2731269"/>
                  <a:gd name="connsiteY269" fmla="*/ 2947344 h 3152023"/>
                  <a:gd name="connsiteX270" fmla="*/ 2422122 w 2731269"/>
                  <a:gd name="connsiteY270" fmla="*/ 2960402 h 3152023"/>
                  <a:gd name="connsiteX271" fmla="*/ 2439533 w 2731269"/>
                  <a:gd name="connsiteY271" fmla="*/ 2980714 h 3152023"/>
                  <a:gd name="connsiteX272" fmla="*/ 2466374 w 2731269"/>
                  <a:gd name="connsiteY272" fmla="*/ 3005016 h 3152023"/>
                  <a:gd name="connsiteX273" fmla="*/ 2520419 w 2731269"/>
                  <a:gd name="connsiteY273" fmla="*/ 3044553 h 3152023"/>
                  <a:gd name="connsiteX274" fmla="*/ 2571200 w 2731269"/>
                  <a:gd name="connsiteY274" fmla="*/ 3052895 h 3152023"/>
                  <a:gd name="connsiteX275" fmla="*/ 2606383 w 2731269"/>
                  <a:gd name="connsiteY275" fmla="*/ 3104039 h 3152023"/>
                  <a:gd name="connsiteX276" fmla="*/ 2575190 w 2731269"/>
                  <a:gd name="connsiteY276" fmla="*/ 3150104 h 3152023"/>
                  <a:gd name="connsiteX277" fmla="*/ 2545084 w 2731269"/>
                  <a:gd name="connsiteY277" fmla="*/ 3152643 h 3152023"/>
                  <a:gd name="connsiteX278" fmla="*/ 2491402 w 2731269"/>
                  <a:gd name="connsiteY278" fmla="*/ 3155182 h 3152023"/>
                  <a:gd name="connsiteX279" fmla="*/ 2470727 w 2731269"/>
                  <a:gd name="connsiteY279" fmla="*/ 3153005 h 315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2731269" h="3152023">
                    <a:moveTo>
                      <a:pt x="2470727" y="3153005"/>
                    </a:moveTo>
                    <a:cubicBezTo>
                      <a:pt x="2467825" y="3148653"/>
                      <a:pt x="2463110" y="3149015"/>
                      <a:pt x="2458757" y="3148290"/>
                    </a:cubicBezTo>
                    <a:cubicBezTo>
                      <a:pt x="2435906" y="3143575"/>
                      <a:pt x="2412692" y="3139585"/>
                      <a:pt x="2389478" y="3134870"/>
                    </a:cubicBezTo>
                    <a:cubicBezTo>
                      <a:pt x="2356833" y="3128340"/>
                      <a:pt x="2326727" y="3114920"/>
                      <a:pt x="2298073" y="3097872"/>
                    </a:cubicBezTo>
                    <a:cubicBezTo>
                      <a:pt x="2292269" y="3094245"/>
                      <a:pt x="2286466" y="3090618"/>
                      <a:pt x="2280300" y="3087353"/>
                    </a:cubicBezTo>
                    <a:cubicBezTo>
                      <a:pt x="2235685" y="3063414"/>
                      <a:pt x="2189620" y="3043827"/>
                      <a:pt x="2140290" y="3031857"/>
                    </a:cubicBezTo>
                    <a:cubicBezTo>
                      <a:pt x="2106920" y="3023878"/>
                      <a:pt x="2088784" y="2997399"/>
                      <a:pt x="2095313" y="2963666"/>
                    </a:cubicBezTo>
                    <a:cubicBezTo>
                      <a:pt x="2097852" y="2950971"/>
                      <a:pt x="2100754" y="2923767"/>
                      <a:pt x="2100391" y="2910347"/>
                    </a:cubicBezTo>
                    <a:cubicBezTo>
                      <a:pt x="2099303" y="2877339"/>
                      <a:pt x="2113086" y="2849410"/>
                      <a:pt x="2130497" y="2822569"/>
                    </a:cubicBezTo>
                    <a:cubicBezTo>
                      <a:pt x="2135575" y="2814952"/>
                      <a:pt x="2144280" y="2811687"/>
                      <a:pt x="2153711" y="2815677"/>
                    </a:cubicBezTo>
                    <a:cubicBezTo>
                      <a:pt x="2160240" y="2818579"/>
                      <a:pt x="2164955" y="2817491"/>
                      <a:pt x="2166769" y="2810237"/>
                    </a:cubicBezTo>
                    <a:cubicBezTo>
                      <a:pt x="2175837" y="2771063"/>
                      <a:pt x="2193610" y="2734428"/>
                      <a:pt x="2193610" y="2693078"/>
                    </a:cubicBezTo>
                    <a:cubicBezTo>
                      <a:pt x="2193610" y="2678932"/>
                      <a:pt x="2197237" y="2664786"/>
                      <a:pt x="2203403" y="2650640"/>
                    </a:cubicBezTo>
                    <a:cubicBezTo>
                      <a:pt x="2209932" y="2635769"/>
                      <a:pt x="2211020" y="2618358"/>
                      <a:pt x="2214647" y="2602036"/>
                    </a:cubicBezTo>
                    <a:cubicBezTo>
                      <a:pt x="2230244" y="2529130"/>
                      <a:pt x="2245841" y="2456223"/>
                      <a:pt x="2260713" y="2382954"/>
                    </a:cubicBezTo>
                    <a:cubicBezTo>
                      <a:pt x="2264340" y="2364818"/>
                      <a:pt x="2264340" y="2345957"/>
                      <a:pt x="2263252" y="2327096"/>
                    </a:cubicBezTo>
                    <a:cubicBezTo>
                      <a:pt x="2261076" y="2286834"/>
                      <a:pt x="2269418" y="2247660"/>
                      <a:pt x="2285740" y="2210663"/>
                    </a:cubicBezTo>
                    <a:cubicBezTo>
                      <a:pt x="2289730" y="2201958"/>
                      <a:pt x="2294083" y="2193978"/>
                      <a:pt x="2294808" y="2184184"/>
                    </a:cubicBezTo>
                    <a:cubicBezTo>
                      <a:pt x="2295534" y="2174028"/>
                      <a:pt x="2298798" y="2165323"/>
                      <a:pt x="2307503" y="2158794"/>
                    </a:cubicBezTo>
                    <a:cubicBezTo>
                      <a:pt x="2314758" y="2153353"/>
                      <a:pt x="2314395" y="2144285"/>
                      <a:pt x="2315846" y="2136306"/>
                    </a:cubicBezTo>
                    <a:cubicBezTo>
                      <a:pt x="2318748" y="2122160"/>
                      <a:pt x="2320561" y="2108376"/>
                      <a:pt x="2323100" y="2094230"/>
                    </a:cubicBezTo>
                    <a:cubicBezTo>
                      <a:pt x="2326365" y="2077182"/>
                      <a:pt x="2322738" y="2069203"/>
                      <a:pt x="2308229" y="2060860"/>
                    </a:cubicBezTo>
                    <a:cubicBezTo>
                      <a:pt x="2262889" y="2034382"/>
                      <a:pt x="2212471" y="2022412"/>
                      <a:pt x="2161691" y="2012619"/>
                    </a:cubicBezTo>
                    <a:cubicBezTo>
                      <a:pt x="2093862" y="1999561"/>
                      <a:pt x="2024583" y="1991944"/>
                      <a:pt x="1957480" y="1973445"/>
                    </a:cubicBezTo>
                    <a:cubicBezTo>
                      <a:pt x="1949500" y="1971269"/>
                      <a:pt x="1941520" y="1969455"/>
                      <a:pt x="1934266" y="1965828"/>
                    </a:cubicBezTo>
                    <a:cubicBezTo>
                      <a:pt x="1907062" y="1953133"/>
                      <a:pt x="1876957" y="1950594"/>
                      <a:pt x="1849027" y="1940438"/>
                    </a:cubicBezTo>
                    <a:cubicBezTo>
                      <a:pt x="1820372" y="1929556"/>
                      <a:pt x="1793894" y="1913959"/>
                      <a:pt x="1767416" y="1899088"/>
                    </a:cubicBezTo>
                    <a:cubicBezTo>
                      <a:pt x="1759436" y="1894735"/>
                      <a:pt x="1754358" y="1894373"/>
                      <a:pt x="1747103" y="1900539"/>
                    </a:cubicBezTo>
                    <a:cubicBezTo>
                      <a:pt x="1714821" y="1926292"/>
                      <a:pt x="1686892" y="1956760"/>
                      <a:pt x="1654973" y="1983239"/>
                    </a:cubicBezTo>
                    <a:cubicBezTo>
                      <a:pt x="1600565" y="2028216"/>
                      <a:pt x="1541079" y="2065575"/>
                      <a:pt x="1482319" y="2104024"/>
                    </a:cubicBezTo>
                    <a:cubicBezTo>
                      <a:pt x="1463095" y="2116356"/>
                      <a:pt x="1444233" y="2129051"/>
                      <a:pt x="1425372" y="2142109"/>
                    </a:cubicBezTo>
                    <a:cubicBezTo>
                      <a:pt x="1410863" y="2151903"/>
                      <a:pt x="1395992" y="2160608"/>
                      <a:pt x="1380032" y="2168588"/>
                    </a:cubicBezTo>
                    <a:cubicBezTo>
                      <a:pt x="1339045" y="2189625"/>
                      <a:pt x="1299509" y="2213202"/>
                      <a:pt x="1265050" y="2244396"/>
                    </a:cubicBezTo>
                    <a:cubicBezTo>
                      <a:pt x="1261061" y="2248023"/>
                      <a:pt x="1256708" y="2251287"/>
                      <a:pt x="1251993" y="2253464"/>
                    </a:cubicBezTo>
                    <a:cubicBezTo>
                      <a:pt x="1239660" y="2259630"/>
                      <a:pt x="1229867" y="2268698"/>
                      <a:pt x="1223338" y="2281030"/>
                    </a:cubicBezTo>
                    <a:cubicBezTo>
                      <a:pt x="1213545" y="2300254"/>
                      <a:pt x="1197585" y="2312224"/>
                      <a:pt x="1177635" y="2319116"/>
                    </a:cubicBezTo>
                    <a:cubicBezTo>
                      <a:pt x="1160950" y="2324919"/>
                      <a:pt x="1144991" y="2332174"/>
                      <a:pt x="1125767" y="2327458"/>
                    </a:cubicBezTo>
                    <a:cubicBezTo>
                      <a:pt x="1111621" y="2323831"/>
                      <a:pt x="1096386" y="2327458"/>
                      <a:pt x="1082240" y="2332174"/>
                    </a:cubicBezTo>
                    <a:cubicBezTo>
                      <a:pt x="1045969" y="2344869"/>
                      <a:pt x="1008609" y="2352849"/>
                      <a:pt x="971249" y="2360828"/>
                    </a:cubicBezTo>
                    <a:cubicBezTo>
                      <a:pt x="957465" y="2363730"/>
                      <a:pt x="943319" y="2367357"/>
                      <a:pt x="934614" y="2380778"/>
                    </a:cubicBezTo>
                    <a:cubicBezTo>
                      <a:pt x="933163" y="2382954"/>
                      <a:pt x="929899" y="2384042"/>
                      <a:pt x="927360" y="2385131"/>
                    </a:cubicBezTo>
                    <a:cubicBezTo>
                      <a:pt x="832327" y="2413785"/>
                      <a:pt x="737658" y="2444254"/>
                      <a:pt x="640812" y="2467830"/>
                    </a:cubicBezTo>
                    <a:cubicBezTo>
                      <a:pt x="616147" y="2473634"/>
                      <a:pt x="591120" y="2476898"/>
                      <a:pt x="566455" y="2482339"/>
                    </a:cubicBezTo>
                    <a:cubicBezTo>
                      <a:pt x="533447" y="2489593"/>
                      <a:pt x="502616" y="2504465"/>
                      <a:pt x="471060" y="2516797"/>
                    </a:cubicBezTo>
                    <a:cubicBezTo>
                      <a:pt x="457277" y="2522238"/>
                      <a:pt x="444219" y="2528767"/>
                      <a:pt x="428985" y="2531669"/>
                    </a:cubicBezTo>
                    <a:cubicBezTo>
                      <a:pt x="407584" y="2535659"/>
                      <a:pt x="389448" y="2548354"/>
                      <a:pt x="370224" y="2558147"/>
                    </a:cubicBezTo>
                    <a:cubicBezTo>
                      <a:pt x="352814" y="2566852"/>
                      <a:pt x="335040" y="2575195"/>
                      <a:pt x="315454" y="2578459"/>
                    </a:cubicBezTo>
                    <a:cubicBezTo>
                      <a:pt x="308199" y="2579548"/>
                      <a:pt x="307111" y="2583175"/>
                      <a:pt x="307474" y="2588978"/>
                    </a:cubicBezTo>
                    <a:cubicBezTo>
                      <a:pt x="307837" y="2597321"/>
                      <a:pt x="310738" y="2604938"/>
                      <a:pt x="313640" y="2612555"/>
                    </a:cubicBezTo>
                    <a:cubicBezTo>
                      <a:pt x="315454" y="2618358"/>
                      <a:pt x="314728" y="2620898"/>
                      <a:pt x="309287" y="2624162"/>
                    </a:cubicBezTo>
                    <a:cubicBezTo>
                      <a:pt x="287162" y="2636132"/>
                      <a:pt x="278819" y="2658983"/>
                      <a:pt x="269026" y="2679658"/>
                    </a:cubicBezTo>
                    <a:cubicBezTo>
                      <a:pt x="265398" y="2687275"/>
                      <a:pt x="273016" y="2693804"/>
                      <a:pt x="280270" y="2697794"/>
                    </a:cubicBezTo>
                    <a:cubicBezTo>
                      <a:pt x="287524" y="2701421"/>
                      <a:pt x="289701" y="2696343"/>
                      <a:pt x="290789" y="2690540"/>
                    </a:cubicBezTo>
                    <a:cubicBezTo>
                      <a:pt x="291514" y="2687275"/>
                      <a:pt x="293328" y="2686549"/>
                      <a:pt x="295867" y="2688000"/>
                    </a:cubicBezTo>
                    <a:cubicBezTo>
                      <a:pt x="298769" y="2689451"/>
                      <a:pt x="302758" y="2689089"/>
                      <a:pt x="303121" y="2694529"/>
                    </a:cubicBezTo>
                    <a:cubicBezTo>
                      <a:pt x="303484" y="2703597"/>
                      <a:pt x="293691" y="2713391"/>
                      <a:pt x="283897" y="2712665"/>
                    </a:cubicBezTo>
                    <a:cubicBezTo>
                      <a:pt x="269751" y="2711577"/>
                      <a:pt x="259595" y="2702509"/>
                      <a:pt x="256331" y="2687275"/>
                    </a:cubicBezTo>
                    <a:cubicBezTo>
                      <a:pt x="255242" y="2682197"/>
                      <a:pt x="254517" y="2677119"/>
                      <a:pt x="253429" y="2669502"/>
                    </a:cubicBezTo>
                    <a:cubicBezTo>
                      <a:pt x="245449" y="2688363"/>
                      <a:pt x="242185" y="2706136"/>
                      <a:pt x="242185" y="2723909"/>
                    </a:cubicBezTo>
                    <a:cubicBezTo>
                      <a:pt x="242185" y="2732615"/>
                      <a:pt x="240008" y="2738418"/>
                      <a:pt x="231303" y="2739869"/>
                    </a:cubicBezTo>
                    <a:cubicBezTo>
                      <a:pt x="222598" y="2741320"/>
                      <a:pt x="221147" y="2747486"/>
                      <a:pt x="219696" y="2754740"/>
                    </a:cubicBezTo>
                    <a:cubicBezTo>
                      <a:pt x="216069" y="2776141"/>
                      <a:pt x="212442" y="2797179"/>
                      <a:pt x="205187" y="2817854"/>
                    </a:cubicBezTo>
                    <a:cubicBezTo>
                      <a:pt x="204462" y="2820030"/>
                      <a:pt x="204099" y="2822569"/>
                      <a:pt x="200472" y="2824745"/>
                    </a:cubicBezTo>
                    <a:cubicBezTo>
                      <a:pt x="206275" y="2794640"/>
                      <a:pt x="209540" y="2764897"/>
                      <a:pt x="212442" y="2735516"/>
                    </a:cubicBezTo>
                    <a:cubicBezTo>
                      <a:pt x="213167" y="2729350"/>
                      <a:pt x="217520" y="2727537"/>
                      <a:pt x="222235" y="2726086"/>
                    </a:cubicBezTo>
                    <a:cubicBezTo>
                      <a:pt x="228764" y="2723547"/>
                      <a:pt x="231303" y="2719920"/>
                      <a:pt x="229852" y="2711940"/>
                    </a:cubicBezTo>
                    <a:cubicBezTo>
                      <a:pt x="227313" y="2697431"/>
                      <a:pt x="232391" y="2683648"/>
                      <a:pt x="237469" y="2670227"/>
                    </a:cubicBezTo>
                    <a:cubicBezTo>
                      <a:pt x="241459" y="2659708"/>
                      <a:pt x="246900" y="2649552"/>
                      <a:pt x="248713" y="2635043"/>
                    </a:cubicBezTo>
                    <a:cubicBezTo>
                      <a:pt x="237469" y="2644474"/>
                      <a:pt x="228038" y="2651366"/>
                      <a:pt x="221147" y="2661522"/>
                    </a:cubicBezTo>
                    <a:cubicBezTo>
                      <a:pt x="217882" y="2666237"/>
                      <a:pt x="216069" y="2674217"/>
                      <a:pt x="212079" y="2675668"/>
                    </a:cubicBezTo>
                    <a:cubicBezTo>
                      <a:pt x="192855" y="2681834"/>
                      <a:pt x="188139" y="2703597"/>
                      <a:pt x="171454" y="2711577"/>
                    </a:cubicBezTo>
                    <a:cubicBezTo>
                      <a:pt x="168553" y="2713028"/>
                      <a:pt x="167827" y="2715930"/>
                      <a:pt x="166739" y="2718469"/>
                    </a:cubicBezTo>
                    <a:cubicBezTo>
                      <a:pt x="157308" y="2740595"/>
                      <a:pt x="144613" y="2760544"/>
                      <a:pt x="129379" y="2778680"/>
                    </a:cubicBezTo>
                    <a:cubicBezTo>
                      <a:pt x="106165" y="2806609"/>
                      <a:pt x="102538" y="2840705"/>
                      <a:pt x="85490" y="2871899"/>
                    </a:cubicBezTo>
                    <a:cubicBezTo>
                      <a:pt x="80412" y="2881329"/>
                      <a:pt x="81500" y="2894750"/>
                      <a:pt x="77148" y="2905994"/>
                    </a:cubicBezTo>
                    <a:cubicBezTo>
                      <a:pt x="72070" y="2919052"/>
                      <a:pt x="52845" y="2921591"/>
                      <a:pt x="41964" y="2925218"/>
                    </a:cubicBezTo>
                    <a:cubicBezTo>
                      <a:pt x="36886" y="2927032"/>
                      <a:pt x="33621" y="2921228"/>
                      <a:pt x="30357" y="2917601"/>
                    </a:cubicBezTo>
                    <a:cubicBezTo>
                      <a:pt x="20564" y="2905631"/>
                      <a:pt x="18025" y="2890760"/>
                      <a:pt x="16936" y="2876251"/>
                    </a:cubicBezTo>
                    <a:cubicBezTo>
                      <a:pt x="11133" y="2815677"/>
                      <a:pt x="-10993" y="2755103"/>
                      <a:pt x="6780" y="2696343"/>
                    </a:cubicBezTo>
                    <a:cubicBezTo>
                      <a:pt x="16574" y="2663698"/>
                      <a:pt x="31445" y="2632505"/>
                      <a:pt x="47767" y="2602399"/>
                    </a:cubicBezTo>
                    <a:cubicBezTo>
                      <a:pt x="65178" y="2570117"/>
                      <a:pt x="72432" y="2536384"/>
                      <a:pt x="72795" y="2500112"/>
                    </a:cubicBezTo>
                    <a:cubicBezTo>
                      <a:pt x="73158" y="2467468"/>
                      <a:pt x="74609" y="2434823"/>
                      <a:pt x="80049" y="2402541"/>
                    </a:cubicBezTo>
                    <a:cubicBezTo>
                      <a:pt x="81500" y="2393836"/>
                      <a:pt x="85127" y="2387307"/>
                      <a:pt x="93107" y="2383317"/>
                    </a:cubicBezTo>
                    <a:cubicBezTo>
                      <a:pt x="103263" y="2378239"/>
                      <a:pt x="128291" y="2366995"/>
                      <a:pt x="133732" y="2355750"/>
                    </a:cubicBezTo>
                    <a:cubicBezTo>
                      <a:pt x="135183" y="2352849"/>
                      <a:pt x="138447" y="2351760"/>
                      <a:pt x="142074" y="2352123"/>
                    </a:cubicBezTo>
                    <a:cubicBezTo>
                      <a:pt x="158397" y="2353574"/>
                      <a:pt x="181973" y="2361917"/>
                      <a:pt x="197933" y="2363730"/>
                    </a:cubicBezTo>
                    <a:cubicBezTo>
                      <a:pt x="205550" y="2364818"/>
                      <a:pt x="214255" y="2365544"/>
                      <a:pt x="219333" y="2371710"/>
                    </a:cubicBezTo>
                    <a:cubicBezTo>
                      <a:pt x="232391" y="2388032"/>
                      <a:pt x="251978" y="2388032"/>
                      <a:pt x="269388" y="2391659"/>
                    </a:cubicBezTo>
                    <a:cubicBezTo>
                      <a:pt x="296955" y="2397100"/>
                      <a:pt x="325972" y="2396012"/>
                      <a:pt x="351725" y="2384768"/>
                    </a:cubicBezTo>
                    <a:cubicBezTo>
                      <a:pt x="385096" y="2369896"/>
                      <a:pt x="420279" y="2359740"/>
                      <a:pt x="454012" y="2345232"/>
                    </a:cubicBezTo>
                    <a:cubicBezTo>
                      <a:pt x="499715" y="2325645"/>
                      <a:pt x="543604" y="2302793"/>
                      <a:pt x="586767" y="2277766"/>
                    </a:cubicBezTo>
                    <a:cubicBezTo>
                      <a:pt x="616873" y="2260355"/>
                      <a:pt x="649517" y="2248023"/>
                      <a:pt x="681799" y="2235691"/>
                    </a:cubicBezTo>
                    <a:cubicBezTo>
                      <a:pt x="690867" y="2232063"/>
                      <a:pt x="700661" y="2228074"/>
                      <a:pt x="706101" y="2220094"/>
                    </a:cubicBezTo>
                    <a:cubicBezTo>
                      <a:pt x="722786" y="2195429"/>
                      <a:pt x="747814" y="2183096"/>
                      <a:pt x="773567" y="2171489"/>
                    </a:cubicBezTo>
                    <a:cubicBezTo>
                      <a:pt x="793879" y="2162059"/>
                      <a:pt x="813829" y="2151903"/>
                      <a:pt x="834141" y="2142472"/>
                    </a:cubicBezTo>
                    <a:cubicBezTo>
                      <a:pt x="848287" y="2135580"/>
                      <a:pt x="863158" y="2131228"/>
                      <a:pt x="879118" y="2134855"/>
                    </a:cubicBezTo>
                    <a:cubicBezTo>
                      <a:pt x="884559" y="2136306"/>
                      <a:pt x="889637" y="2133767"/>
                      <a:pt x="894715" y="2132316"/>
                    </a:cubicBezTo>
                    <a:cubicBezTo>
                      <a:pt x="942594" y="2117444"/>
                      <a:pt x="989384" y="2097495"/>
                      <a:pt x="1038351" y="2088790"/>
                    </a:cubicBezTo>
                    <a:cubicBezTo>
                      <a:pt x="1072084" y="2082986"/>
                      <a:pt x="1093485" y="2065575"/>
                      <a:pt x="1113797" y="2040548"/>
                    </a:cubicBezTo>
                    <a:cubicBezTo>
                      <a:pt x="1162401" y="1980699"/>
                      <a:pt x="1204114" y="1916498"/>
                      <a:pt x="1244738" y="1851209"/>
                    </a:cubicBezTo>
                    <a:cubicBezTo>
                      <a:pt x="1267952" y="1813849"/>
                      <a:pt x="1296970" y="1781567"/>
                      <a:pt x="1326713" y="1749285"/>
                    </a:cubicBezTo>
                    <a:cubicBezTo>
                      <a:pt x="1359357" y="1713739"/>
                      <a:pt x="1397805" y="1687260"/>
                      <a:pt x="1436979" y="1660782"/>
                    </a:cubicBezTo>
                    <a:cubicBezTo>
                      <a:pt x="1442783" y="1656792"/>
                      <a:pt x="1446410" y="1651714"/>
                      <a:pt x="1449312" y="1644822"/>
                    </a:cubicBezTo>
                    <a:cubicBezTo>
                      <a:pt x="1454390" y="1631402"/>
                      <a:pt x="1461281" y="1618706"/>
                      <a:pt x="1467085" y="1606011"/>
                    </a:cubicBezTo>
                    <a:cubicBezTo>
                      <a:pt x="1472525" y="1594042"/>
                      <a:pt x="1474702" y="1582072"/>
                      <a:pt x="1471437" y="1569014"/>
                    </a:cubicBezTo>
                    <a:cubicBezTo>
                      <a:pt x="1468173" y="1556682"/>
                      <a:pt x="1472888" y="1544712"/>
                      <a:pt x="1476515" y="1533105"/>
                    </a:cubicBezTo>
                    <a:cubicBezTo>
                      <a:pt x="1490661" y="1489216"/>
                      <a:pt x="1512062" y="1448954"/>
                      <a:pt x="1533825" y="1408330"/>
                    </a:cubicBezTo>
                    <a:cubicBezTo>
                      <a:pt x="1559578" y="1360451"/>
                      <a:pt x="1598026" y="1327806"/>
                      <a:pt x="1639013" y="1296613"/>
                    </a:cubicBezTo>
                    <a:cubicBezTo>
                      <a:pt x="1647356" y="1290084"/>
                      <a:pt x="1653159" y="1283192"/>
                      <a:pt x="1655336" y="1272310"/>
                    </a:cubicBezTo>
                    <a:cubicBezTo>
                      <a:pt x="1659688" y="1250547"/>
                      <a:pt x="1668756" y="1230235"/>
                      <a:pt x="1677099" y="1209923"/>
                    </a:cubicBezTo>
                    <a:cubicBezTo>
                      <a:pt x="1689794" y="1178004"/>
                      <a:pt x="1693784" y="1146447"/>
                      <a:pt x="1681814" y="1113440"/>
                    </a:cubicBezTo>
                    <a:cubicBezTo>
                      <a:pt x="1676373" y="1098568"/>
                      <a:pt x="1672746" y="1082971"/>
                      <a:pt x="1675648" y="1066649"/>
                    </a:cubicBezTo>
                    <a:cubicBezTo>
                      <a:pt x="1676373" y="1061571"/>
                      <a:pt x="1675285" y="1056493"/>
                      <a:pt x="1672021" y="1052866"/>
                    </a:cubicBezTo>
                    <a:cubicBezTo>
                      <a:pt x="1655698" y="1034004"/>
                      <a:pt x="1653885" y="1009702"/>
                      <a:pt x="1646993" y="987214"/>
                    </a:cubicBezTo>
                    <a:cubicBezTo>
                      <a:pt x="1628857" y="926277"/>
                      <a:pt x="1611084" y="865340"/>
                      <a:pt x="1593311" y="804404"/>
                    </a:cubicBezTo>
                    <a:cubicBezTo>
                      <a:pt x="1591860" y="799326"/>
                      <a:pt x="1588958" y="797512"/>
                      <a:pt x="1584243" y="796061"/>
                    </a:cubicBezTo>
                    <a:cubicBezTo>
                      <a:pt x="1562117" y="788807"/>
                      <a:pt x="1539266" y="787719"/>
                      <a:pt x="1516414" y="787356"/>
                    </a:cubicBezTo>
                    <a:cubicBezTo>
                      <a:pt x="1483407" y="786268"/>
                      <a:pt x="1450400" y="785180"/>
                      <a:pt x="1418843" y="772847"/>
                    </a:cubicBezTo>
                    <a:cubicBezTo>
                      <a:pt x="1407599" y="768494"/>
                      <a:pt x="1395629" y="769583"/>
                      <a:pt x="1383659" y="771033"/>
                    </a:cubicBezTo>
                    <a:cubicBezTo>
                      <a:pt x="1344123" y="776112"/>
                      <a:pt x="1304224" y="781552"/>
                      <a:pt x="1264325" y="781552"/>
                    </a:cubicBezTo>
                    <a:cubicBezTo>
                      <a:pt x="1220073" y="781915"/>
                      <a:pt x="1213545" y="790258"/>
                      <a:pt x="1223338" y="833058"/>
                    </a:cubicBezTo>
                    <a:cubicBezTo>
                      <a:pt x="1231680" y="869693"/>
                      <a:pt x="1233131" y="907416"/>
                      <a:pt x="1238209" y="944413"/>
                    </a:cubicBezTo>
                    <a:cubicBezTo>
                      <a:pt x="1244738" y="990478"/>
                      <a:pt x="1260698" y="1033642"/>
                      <a:pt x="1279922" y="1075717"/>
                    </a:cubicBezTo>
                    <a:cubicBezTo>
                      <a:pt x="1285725" y="1088775"/>
                      <a:pt x="1291166" y="1102195"/>
                      <a:pt x="1298783" y="1114165"/>
                    </a:cubicBezTo>
                    <a:cubicBezTo>
                      <a:pt x="1320184" y="1147173"/>
                      <a:pt x="1327075" y="1184170"/>
                      <a:pt x="1332516" y="1221530"/>
                    </a:cubicBezTo>
                    <a:cubicBezTo>
                      <a:pt x="1334330" y="1233862"/>
                      <a:pt x="1337594" y="1245106"/>
                      <a:pt x="1346662" y="1254537"/>
                    </a:cubicBezTo>
                    <a:cubicBezTo>
                      <a:pt x="1358269" y="1266507"/>
                      <a:pt x="1360808" y="1281741"/>
                      <a:pt x="1361171" y="1297701"/>
                    </a:cubicBezTo>
                    <a:cubicBezTo>
                      <a:pt x="1361896" y="1318376"/>
                      <a:pt x="1361171" y="1339413"/>
                      <a:pt x="1366974" y="1359726"/>
                    </a:cubicBezTo>
                    <a:cubicBezTo>
                      <a:pt x="1367700" y="1362627"/>
                      <a:pt x="1367337" y="1365166"/>
                      <a:pt x="1366249" y="1368068"/>
                    </a:cubicBezTo>
                    <a:cubicBezTo>
                      <a:pt x="1357181" y="1395272"/>
                      <a:pt x="1362622" y="1419211"/>
                      <a:pt x="1381483" y="1440974"/>
                    </a:cubicBezTo>
                    <a:cubicBezTo>
                      <a:pt x="1385110" y="1445327"/>
                      <a:pt x="1388738" y="1450042"/>
                      <a:pt x="1391639" y="1454758"/>
                    </a:cubicBezTo>
                    <a:cubicBezTo>
                      <a:pt x="1394904" y="1459836"/>
                      <a:pt x="1396355" y="1465277"/>
                      <a:pt x="1391277" y="1470355"/>
                    </a:cubicBezTo>
                    <a:cubicBezTo>
                      <a:pt x="1386561" y="1474707"/>
                      <a:pt x="1382209" y="1477246"/>
                      <a:pt x="1374954" y="1474345"/>
                    </a:cubicBezTo>
                    <a:cubicBezTo>
                      <a:pt x="1360808" y="1468178"/>
                      <a:pt x="1346300" y="1462738"/>
                      <a:pt x="1335418" y="1450042"/>
                    </a:cubicBezTo>
                    <a:cubicBezTo>
                      <a:pt x="1330340" y="1457297"/>
                      <a:pt x="1331428" y="1465277"/>
                      <a:pt x="1331791" y="1472531"/>
                    </a:cubicBezTo>
                    <a:cubicBezTo>
                      <a:pt x="1332153" y="1479423"/>
                      <a:pt x="1332879" y="1485589"/>
                      <a:pt x="1324899" y="1488853"/>
                    </a:cubicBezTo>
                    <a:cubicBezTo>
                      <a:pt x="1315831" y="1492480"/>
                      <a:pt x="1306038" y="1495382"/>
                      <a:pt x="1298421" y="1487765"/>
                    </a:cubicBezTo>
                    <a:cubicBezTo>
                      <a:pt x="1293705" y="1483050"/>
                      <a:pt x="1291892" y="1484138"/>
                      <a:pt x="1287539" y="1487765"/>
                    </a:cubicBezTo>
                    <a:cubicBezTo>
                      <a:pt x="1282824" y="1491755"/>
                      <a:pt x="1278471" y="1498647"/>
                      <a:pt x="1269766" y="1493569"/>
                    </a:cubicBezTo>
                    <a:cubicBezTo>
                      <a:pt x="1261423" y="1488853"/>
                      <a:pt x="1253444" y="1484501"/>
                      <a:pt x="1255257" y="1472531"/>
                    </a:cubicBezTo>
                    <a:cubicBezTo>
                      <a:pt x="1256708" y="1462012"/>
                      <a:pt x="1250542" y="1462375"/>
                      <a:pt x="1244738" y="1467453"/>
                    </a:cubicBezTo>
                    <a:cubicBezTo>
                      <a:pt x="1236759" y="1474707"/>
                      <a:pt x="1233494" y="1471080"/>
                      <a:pt x="1228416" y="1463826"/>
                    </a:cubicBezTo>
                    <a:cubicBezTo>
                      <a:pt x="1220799" y="1452944"/>
                      <a:pt x="1219711" y="1443151"/>
                      <a:pt x="1225877" y="1431544"/>
                    </a:cubicBezTo>
                    <a:cubicBezTo>
                      <a:pt x="1228779" y="1426103"/>
                      <a:pt x="1229867" y="1419211"/>
                      <a:pt x="1231680" y="1413771"/>
                    </a:cubicBezTo>
                    <a:cubicBezTo>
                      <a:pt x="1230230" y="1411594"/>
                      <a:pt x="1229141" y="1411957"/>
                      <a:pt x="1228053" y="1412682"/>
                    </a:cubicBezTo>
                    <a:cubicBezTo>
                      <a:pt x="1209555" y="1422476"/>
                      <a:pt x="1203751" y="1420662"/>
                      <a:pt x="1194683" y="1401438"/>
                    </a:cubicBezTo>
                    <a:cubicBezTo>
                      <a:pt x="1184164" y="1378587"/>
                      <a:pt x="1186703" y="1354285"/>
                      <a:pt x="1190331" y="1330345"/>
                    </a:cubicBezTo>
                    <a:cubicBezTo>
                      <a:pt x="1194683" y="1302779"/>
                      <a:pt x="1201938" y="1275938"/>
                      <a:pt x="1211731" y="1250185"/>
                    </a:cubicBezTo>
                    <a:cubicBezTo>
                      <a:pt x="1219348" y="1229872"/>
                      <a:pt x="1216809" y="1212099"/>
                      <a:pt x="1207378" y="1192875"/>
                    </a:cubicBezTo>
                    <a:cubicBezTo>
                      <a:pt x="1173283" y="1123596"/>
                      <a:pt x="1138825" y="1054679"/>
                      <a:pt x="1104729" y="985763"/>
                    </a:cubicBezTo>
                    <a:cubicBezTo>
                      <a:pt x="1072810" y="921199"/>
                      <a:pt x="1049959" y="853371"/>
                      <a:pt x="1039077" y="781552"/>
                    </a:cubicBezTo>
                    <a:cubicBezTo>
                      <a:pt x="1036538" y="765593"/>
                      <a:pt x="1027107" y="751447"/>
                      <a:pt x="1026019" y="734762"/>
                    </a:cubicBezTo>
                    <a:cubicBezTo>
                      <a:pt x="1025294" y="726782"/>
                      <a:pt x="1027470" y="720978"/>
                      <a:pt x="1032911" y="715175"/>
                    </a:cubicBezTo>
                    <a:cubicBezTo>
                      <a:pt x="1077162" y="667659"/>
                      <a:pt x="1127943" y="631024"/>
                      <a:pt x="1190693" y="611437"/>
                    </a:cubicBezTo>
                    <a:cubicBezTo>
                      <a:pt x="1232769" y="598380"/>
                      <a:pt x="1274118" y="583508"/>
                      <a:pt x="1316194" y="570450"/>
                    </a:cubicBezTo>
                    <a:cubicBezTo>
                      <a:pt x="1339408" y="563196"/>
                      <a:pt x="1363347" y="562108"/>
                      <a:pt x="1387649" y="562833"/>
                    </a:cubicBezTo>
                    <a:cubicBezTo>
                      <a:pt x="1416667" y="563559"/>
                      <a:pt x="1445322" y="567186"/>
                      <a:pt x="1474702" y="564284"/>
                    </a:cubicBezTo>
                    <a:cubicBezTo>
                      <a:pt x="1490299" y="562833"/>
                      <a:pt x="1505170" y="558481"/>
                      <a:pt x="1518591" y="550501"/>
                    </a:cubicBezTo>
                    <a:cubicBezTo>
                      <a:pt x="1522581" y="548324"/>
                      <a:pt x="1526571" y="546148"/>
                      <a:pt x="1530198" y="543609"/>
                    </a:cubicBezTo>
                    <a:cubicBezTo>
                      <a:pt x="1560666" y="520758"/>
                      <a:pt x="1594762" y="513503"/>
                      <a:pt x="1632122" y="519670"/>
                    </a:cubicBezTo>
                    <a:cubicBezTo>
                      <a:pt x="1639013" y="520758"/>
                      <a:pt x="1644817" y="518944"/>
                      <a:pt x="1650620" y="515317"/>
                    </a:cubicBezTo>
                    <a:cubicBezTo>
                      <a:pt x="1661502" y="508788"/>
                      <a:pt x="1672746" y="503347"/>
                      <a:pt x="1683990" y="497181"/>
                    </a:cubicBezTo>
                    <a:cubicBezTo>
                      <a:pt x="1694146" y="491740"/>
                      <a:pt x="1704665" y="489564"/>
                      <a:pt x="1715910" y="487388"/>
                    </a:cubicBezTo>
                    <a:cubicBezTo>
                      <a:pt x="1730418" y="484486"/>
                      <a:pt x="1748554" y="484849"/>
                      <a:pt x="1756897" y="466713"/>
                    </a:cubicBezTo>
                    <a:cubicBezTo>
                      <a:pt x="1759436" y="460909"/>
                      <a:pt x="1766327" y="461997"/>
                      <a:pt x="1771043" y="461997"/>
                    </a:cubicBezTo>
                    <a:cubicBezTo>
                      <a:pt x="1779748" y="461997"/>
                      <a:pt x="1795345" y="462723"/>
                      <a:pt x="1799698" y="456194"/>
                    </a:cubicBezTo>
                    <a:cubicBezTo>
                      <a:pt x="1815294" y="431529"/>
                      <a:pt x="1824362" y="410491"/>
                      <a:pt x="1814206" y="381111"/>
                    </a:cubicBezTo>
                    <a:cubicBezTo>
                      <a:pt x="1813481" y="378935"/>
                      <a:pt x="1791718" y="365877"/>
                      <a:pt x="1789904" y="364063"/>
                    </a:cubicBezTo>
                    <a:cubicBezTo>
                      <a:pt x="1776483" y="349555"/>
                      <a:pt x="1771043" y="333958"/>
                      <a:pt x="1772494" y="315822"/>
                    </a:cubicBezTo>
                    <a:cubicBezTo>
                      <a:pt x="1773219" y="307842"/>
                      <a:pt x="1768141" y="297323"/>
                      <a:pt x="1762700" y="291520"/>
                    </a:cubicBezTo>
                    <a:cubicBezTo>
                      <a:pt x="1720988" y="244729"/>
                      <a:pt x="1743839" y="230946"/>
                      <a:pt x="1741663" y="193948"/>
                    </a:cubicBezTo>
                    <a:cubicBezTo>
                      <a:pt x="1740574" y="176538"/>
                      <a:pt x="1740574" y="188145"/>
                      <a:pt x="1723164" y="191409"/>
                    </a:cubicBezTo>
                    <a:cubicBezTo>
                      <a:pt x="1703214" y="195037"/>
                      <a:pt x="1691970" y="179802"/>
                      <a:pt x="1681451" y="161667"/>
                    </a:cubicBezTo>
                    <a:cubicBezTo>
                      <a:pt x="1661502" y="127208"/>
                      <a:pt x="1672021" y="96740"/>
                      <a:pt x="1693058" y="62282"/>
                    </a:cubicBezTo>
                    <a:cubicBezTo>
                      <a:pt x="1709381" y="35803"/>
                      <a:pt x="1728242" y="12227"/>
                      <a:pt x="1760887" y="4247"/>
                    </a:cubicBezTo>
                    <a:cubicBezTo>
                      <a:pt x="1772856" y="1345"/>
                      <a:pt x="1788091" y="-1557"/>
                      <a:pt x="1796796" y="6786"/>
                    </a:cubicBezTo>
                    <a:cubicBezTo>
                      <a:pt x="1797884" y="7874"/>
                      <a:pt x="1818922" y="23108"/>
                      <a:pt x="1819647" y="24196"/>
                    </a:cubicBezTo>
                    <a:cubicBezTo>
                      <a:pt x="1832705" y="44871"/>
                      <a:pt x="1825088" y="33627"/>
                      <a:pt x="1844312" y="23834"/>
                    </a:cubicBezTo>
                    <a:cubicBezTo>
                      <a:pt x="1853380" y="19118"/>
                      <a:pt x="1863173" y="16579"/>
                      <a:pt x="1872604" y="12227"/>
                    </a:cubicBezTo>
                    <a:cubicBezTo>
                      <a:pt x="1909964" y="-5547"/>
                      <a:pt x="1946961" y="-2645"/>
                      <a:pt x="1983958" y="12589"/>
                    </a:cubicBezTo>
                    <a:cubicBezTo>
                      <a:pt x="1992664" y="16216"/>
                      <a:pt x="2000643" y="19118"/>
                      <a:pt x="2010800" y="17305"/>
                    </a:cubicBezTo>
                    <a:cubicBezTo>
                      <a:pt x="2022044" y="15128"/>
                      <a:pt x="2032563" y="19481"/>
                      <a:pt x="2038366" y="30725"/>
                    </a:cubicBezTo>
                    <a:cubicBezTo>
                      <a:pt x="2041268" y="36529"/>
                      <a:pt x="2045621" y="41244"/>
                      <a:pt x="2051787" y="44508"/>
                    </a:cubicBezTo>
                    <a:cubicBezTo>
                      <a:pt x="2100028" y="69899"/>
                      <a:pt x="2146094" y="91662"/>
                      <a:pt x="2160240" y="146432"/>
                    </a:cubicBezTo>
                    <a:cubicBezTo>
                      <a:pt x="2166043" y="168558"/>
                      <a:pt x="2162416" y="175813"/>
                      <a:pt x="2162416" y="187420"/>
                    </a:cubicBezTo>
                    <a:cubicBezTo>
                      <a:pt x="2162416" y="198301"/>
                      <a:pt x="2177287" y="224417"/>
                      <a:pt x="2154799" y="260689"/>
                    </a:cubicBezTo>
                    <a:cubicBezTo>
                      <a:pt x="2151897" y="265404"/>
                      <a:pt x="2148633" y="279550"/>
                      <a:pt x="2150084" y="290794"/>
                    </a:cubicBezTo>
                    <a:cubicBezTo>
                      <a:pt x="2151535" y="310018"/>
                      <a:pt x="2165318" y="322351"/>
                      <a:pt x="2174386" y="337222"/>
                    </a:cubicBezTo>
                    <a:cubicBezTo>
                      <a:pt x="2178013" y="346653"/>
                      <a:pt x="2164592" y="353182"/>
                      <a:pt x="2157338" y="358985"/>
                    </a:cubicBezTo>
                    <a:cubicBezTo>
                      <a:pt x="2146456" y="367691"/>
                      <a:pt x="2149358" y="374945"/>
                      <a:pt x="2153348" y="385827"/>
                    </a:cubicBezTo>
                    <a:cubicBezTo>
                      <a:pt x="2155887" y="388366"/>
                      <a:pt x="2156612" y="391630"/>
                      <a:pt x="2148995" y="393806"/>
                    </a:cubicBezTo>
                    <a:cubicBezTo>
                      <a:pt x="2143917" y="395257"/>
                      <a:pt x="2136663" y="396345"/>
                      <a:pt x="2138114" y="401423"/>
                    </a:cubicBezTo>
                    <a:cubicBezTo>
                      <a:pt x="2141016" y="405413"/>
                      <a:pt x="2159152" y="406139"/>
                      <a:pt x="2148270" y="413393"/>
                    </a:cubicBezTo>
                    <a:cubicBezTo>
                      <a:pt x="2134487" y="421010"/>
                      <a:pt x="2150084" y="456919"/>
                      <a:pt x="2138114" y="469977"/>
                    </a:cubicBezTo>
                    <a:cubicBezTo>
                      <a:pt x="2128683" y="479408"/>
                      <a:pt x="2027485" y="463086"/>
                      <a:pt x="2075001" y="496456"/>
                    </a:cubicBezTo>
                    <a:cubicBezTo>
                      <a:pt x="2093499" y="507700"/>
                      <a:pt x="2158426" y="523297"/>
                      <a:pt x="2179464" y="522209"/>
                    </a:cubicBezTo>
                    <a:cubicBezTo>
                      <a:pt x="2193610" y="521483"/>
                      <a:pt x="2202678" y="526199"/>
                      <a:pt x="2211746" y="536717"/>
                    </a:cubicBezTo>
                    <a:cubicBezTo>
                      <a:pt x="2232783" y="561382"/>
                      <a:pt x="2253096" y="586410"/>
                      <a:pt x="2267967" y="615065"/>
                    </a:cubicBezTo>
                    <a:cubicBezTo>
                      <a:pt x="2273771" y="626309"/>
                      <a:pt x="2279211" y="637553"/>
                      <a:pt x="2279574" y="650611"/>
                    </a:cubicBezTo>
                    <a:cubicBezTo>
                      <a:pt x="2280300" y="663306"/>
                      <a:pt x="2286466" y="674913"/>
                      <a:pt x="2292269" y="686157"/>
                    </a:cubicBezTo>
                    <a:cubicBezTo>
                      <a:pt x="2299161" y="699941"/>
                      <a:pt x="2306415" y="713724"/>
                      <a:pt x="2308954" y="729321"/>
                    </a:cubicBezTo>
                    <a:cubicBezTo>
                      <a:pt x="2311131" y="740565"/>
                      <a:pt x="2311493" y="751447"/>
                      <a:pt x="2304602" y="761240"/>
                    </a:cubicBezTo>
                    <a:cubicBezTo>
                      <a:pt x="2301337" y="765955"/>
                      <a:pt x="2302788" y="770671"/>
                      <a:pt x="2303513" y="775386"/>
                    </a:cubicBezTo>
                    <a:cubicBezTo>
                      <a:pt x="2310043" y="807668"/>
                      <a:pt x="2323463" y="837411"/>
                      <a:pt x="2338334" y="866428"/>
                    </a:cubicBezTo>
                    <a:cubicBezTo>
                      <a:pt x="2360460" y="909229"/>
                      <a:pt x="2387301" y="949491"/>
                      <a:pt x="2404712" y="994468"/>
                    </a:cubicBezTo>
                    <a:cubicBezTo>
                      <a:pt x="2407251" y="1000997"/>
                      <a:pt x="2410515" y="1001360"/>
                      <a:pt x="2415956" y="998095"/>
                    </a:cubicBezTo>
                    <a:cubicBezTo>
                      <a:pt x="2419946" y="995919"/>
                      <a:pt x="2422848" y="992292"/>
                      <a:pt x="2425750" y="989027"/>
                    </a:cubicBezTo>
                    <a:cubicBezTo>
                      <a:pt x="2457306" y="949128"/>
                      <a:pt x="2484147" y="905965"/>
                      <a:pt x="2503734" y="859537"/>
                    </a:cubicBezTo>
                    <a:cubicBezTo>
                      <a:pt x="2519694" y="821451"/>
                      <a:pt x="2534202" y="781190"/>
                      <a:pt x="2531301" y="738026"/>
                    </a:cubicBezTo>
                    <a:cubicBezTo>
                      <a:pt x="2530212" y="721341"/>
                      <a:pt x="2528399" y="704656"/>
                      <a:pt x="2532751" y="687971"/>
                    </a:cubicBezTo>
                    <a:cubicBezTo>
                      <a:pt x="2533840" y="684344"/>
                      <a:pt x="2533840" y="680717"/>
                      <a:pt x="2537467" y="678540"/>
                    </a:cubicBezTo>
                    <a:cubicBezTo>
                      <a:pt x="2559593" y="666571"/>
                      <a:pt x="2573376" y="646621"/>
                      <a:pt x="2586797" y="626672"/>
                    </a:cubicBezTo>
                    <a:cubicBezTo>
                      <a:pt x="2592963" y="617966"/>
                      <a:pt x="2597678" y="617966"/>
                      <a:pt x="2603844" y="625583"/>
                    </a:cubicBezTo>
                    <a:cubicBezTo>
                      <a:pt x="2610373" y="633926"/>
                      <a:pt x="2615451" y="632112"/>
                      <a:pt x="2622343" y="625221"/>
                    </a:cubicBezTo>
                    <a:cubicBezTo>
                      <a:pt x="2631774" y="615790"/>
                      <a:pt x="2643381" y="608173"/>
                      <a:pt x="2655350" y="602369"/>
                    </a:cubicBezTo>
                    <a:cubicBezTo>
                      <a:pt x="2667683" y="596566"/>
                      <a:pt x="2685819" y="602007"/>
                      <a:pt x="2692710" y="613614"/>
                    </a:cubicBezTo>
                    <a:cubicBezTo>
                      <a:pt x="2697063" y="620868"/>
                      <a:pt x="2695975" y="628122"/>
                      <a:pt x="2690897" y="634289"/>
                    </a:cubicBezTo>
                    <a:cubicBezTo>
                      <a:pt x="2686907" y="639004"/>
                      <a:pt x="2688720" y="641180"/>
                      <a:pt x="2693073" y="643357"/>
                    </a:cubicBezTo>
                    <a:cubicBezTo>
                      <a:pt x="2697788" y="645896"/>
                      <a:pt x="2702141" y="648797"/>
                      <a:pt x="2706494" y="651699"/>
                    </a:cubicBezTo>
                    <a:cubicBezTo>
                      <a:pt x="2714474" y="656777"/>
                      <a:pt x="2719914" y="662943"/>
                      <a:pt x="2713748" y="672737"/>
                    </a:cubicBezTo>
                    <a:cubicBezTo>
                      <a:pt x="2710121" y="678540"/>
                      <a:pt x="2712297" y="681442"/>
                      <a:pt x="2716650" y="685069"/>
                    </a:cubicBezTo>
                    <a:cubicBezTo>
                      <a:pt x="2722453" y="690147"/>
                      <a:pt x="2727531" y="697402"/>
                      <a:pt x="2724267" y="704293"/>
                    </a:cubicBezTo>
                    <a:cubicBezTo>
                      <a:pt x="2718101" y="718439"/>
                      <a:pt x="2726443" y="726419"/>
                      <a:pt x="2734060" y="735487"/>
                    </a:cubicBezTo>
                    <a:cubicBezTo>
                      <a:pt x="2734060" y="737301"/>
                      <a:pt x="2734060" y="738752"/>
                      <a:pt x="2734060" y="740565"/>
                    </a:cubicBezTo>
                    <a:cubicBezTo>
                      <a:pt x="2733698" y="757250"/>
                      <a:pt x="2724992" y="769220"/>
                      <a:pt x="2712297" y="779376"/>
                    </a:cubicBezTo>
                    <a:cubicBezTo>
                      <a:pt x="2703955" y="785905"/>
                      <a:pt x="2698514" y="795336"/>
                      <a:pt x="2690897" y="802953"/>
                    </a:cubicBezTo>
                    <a:cubicBezTo>
                      <a:pt x="2682917" y="811295"/>
                      <a:pt x="2673849" y="818912"/>
                      <a:pt x="2662967" y="822539"/>
                    </a:cubicBezTo>
                    <a:cubicBezTo>
                      <a:pt x="2648821" y="826892"/>
                      <a:pt x="2640479" y="836323"/>
                      <a:pt x="2633950" y="849018"/>
                    </a:cubicBezTo>
                    <a:cubicBezTo>
                      <a:pt x="2619078" y="877673"/>
                      <a:pt x="2610373" y="908141"/>
                      <a:pt x="2602756" y="938972"/>
                    </a:cubicBezTo>
                    <a:cubicBezTo>
                      <a:pt x="2594776" y="971254"/>
                      <a:pt x="2592600" y="1004624"/>
                      <a:pt x="2582444" y="1036181"/>
                    </a:cubicBezTo>
                    <a:cubicBezTo>
                      <a:pt x="2564308" y="1091314"/>
                      <a:pt x="2534202" y="1140644"/>
                      <a:pt x="2497568" y="1185621"/>
                    </a:cubicBezTo>
                    <a:cubicBezTo>
                      <a:pt x="2482334" y="1204119"/>
                      <a:pt x="2469639" y="1224794"/>
                      <a:pt x="2451865" y="1241479"/>
                    </a:cubicBezTo>
                    <a:cubicBezTo>
                      <a:pt x="2438445" y="1254174"/>
                      <a:pt x="2423936" y="1257802"/>
                      <a:pt x="2406888" y="1251998"/>
                    </a:cubicBezTo>
                    <a:cubicBezTo>
                      <a:pt x="2385488" y="1244381"/>
                      <a:pt x="2363362" y="1237489"/>
                      <a:pt x="2343050" y="1226971"/>
                    </a:cubicBezTo>
                    <a:cubicBezTo>
                      <a:pt x="2330717" y="1220442"/>
                      <a:pt x="2321287" y="1211736"/>
                      <a:pt x="2314758" y="1199041"/>
                    </a:cubicBezTo>
                    <a:cubicBezTo>
                      <a:pt x="2280662" y="1132664"/>
                      <a:pt x="2237861" y="1071727"/>
                      <a:pt x="2197600" y="1009339"/>
                    </a:cubicBezTo>
                    <a:cubicBezTo>
                      <a:pt x="2190708" y="998458"/>
                      <a:pt x="2187081" y="998458"/>
                      <a:pt x="2182366" y="1010065"/>
                    </a:cubicBezTo>
                    <a:cubicBezTo>
                      <a:pt x="2174748" y="1027838"/>
                      <a:pt x="2166043" y="1044886"/>
                      <a:pt x="2152260" y="1058669"/>
                    </a:cubicBezTo>
                    <a:cubicBezTo>
                      <a:pt x="2146094" y="1064835"/>
                      <a:pt x="2145731" y="1073178"/>
                      <a:pt x="2144280" y="1081520"/>
                    </a:cubicBezTo>
                    <a:cubicBezTo>
                      <a:pt x="2136300" y="1125409"/>
                      <a:pt x="2127232" y="1168936"/>
                      <a:pt x="2109822" y="1210285"/>
                    </a:cubicBezTo>
                    <a:cubicBezTo>
                      <a:pt x="2102205" y="1228421"/>
                      <a:pt x="2093862" y="1246920"/>
                      <a:pt x="2079353" y="1259978"/>
                    </a:cubicBezTo>
                    <a:cubicBezTo>
                      <a:pt x="2058316" y="1279202"/>
                      <a:pt x="2052150" y="1303867"/>
                      <a:pt x="2048885" y="1330345"/>
                    </a:cubicBezTo>
                    <a:cubicBezTo>
                      <a:pt x="2044170" y="1365529"/>
                      <a:pt x="2044170" y="1401438"/>
                      <a:pt x="2034376" y="1435896"/>
                    </a:cubicBezTo>
                    <a:cubicBezTo>
                      <a:pt x="2032200" y="1443151"/>
                      <a:pt x="2030024" y="1450042"/>
                      <a:pt x="2025308" y="1455846"/>
                    </a:cubicBezTo>
                    <a:cubicBezTo>
                      <a:pt x="2020230" y="1462012"/>
                      <a:pt x="2018054" y="1469629"/>
                      <a:pt x="2017329" y="1477609"/>
                    </a:cubicBezTo>
                    <a:cubicBezTo>
                      <a:pt x="2016241" y="1492118"/>
                      <a:pt x="2010074" y="1504087"/>
                      <a:pt x="2000281" y="1514606"/>
                    </a:cubicBezTo>
                    <a:cubicBezTo>
                      <a:pt x="1995566" y="1519684"/>
                      <a:pt x="1991213" y="1525125"/>
                      <a:pt x="1987948" y="1531291"/>
                    </a:cubicBezTo>
                    <a:cubicBezTo>
                      <a:pt x="1983596" y="1539997"/>
                      <a:pt x="1985772" y="1546525"/>
                      <a:pt x="1994840" y="1548339"/>
                    </a:cubicBezTo>
                    <a:cubicBezTo>
                      <a:pt x="2035465" y="1555956"/>
                      <a:pt x="2066658" y="1580621"/>
                      <a:pt x="2098577" y="1604198"/>
                    </a:cubicBezTo>
                    <a:cubicBezTo>
                      <a:pt x="2132673" y="1629588"/>
                      <a:pt x="2170759" y="1647724"/>
                      <a:pt x="2209569" y="1663321"/>
                    </a:cubicBezTo>
                    <a:cubicBezTo>
                      <a:pt x="2275584" y="1689799"/>
                      <a:pt x="2337246" y="1723895"/>
                      <a:pt x="2395644" y="1763794"/>
                    </a:cubicBezTo>
                    <a:cubicBezTo>
                      <a:pt x="2432278" y="1788821"/>
                      <a:pt x="2468188" y="1815300"/>
                      <a:pt x="2505910" y="1839239"/>
                    </a:cubicBezTo>
                    <a:cubicBezTo>
                      <a:pt x="2525497" y="1851572"/>
                      <a:pt x="2537830" y="1870433"/>
                      <a:pt x="2552701" y="1887481"/>
                    </a:cubicBezTo>
                    <a:cubicBezTo>
                      <a:pt x="2572651" y="1910332"/>
                      <a:pt x="2592237" y="1933183"/>
                      <a:pt x="2604933" y="1961113"/>
                    </a:cubicBezTo>
                    <a:cubicBezTo>
                      <a:pt x="2616902" y="1986866"/>
                      <a:pt x="2617628" y="2014070"/>
                      <a:pt x="2600943" y="2035833"/>
                    </a:cubicBezTo>
                    <a:cubicBezTo>
                      <a:pt x="2574827" y="2069928"/>
                      <a:pt x="2564671" y="2109465"/>
                      <a:pt x="2552701" y="2148638"/>
                    </a:cubicBezTo>
                    <a:cubicBezTo>
                      <a:pt x="2545447" y="2172215"/>
                      <a:pt x="2537467" y="2195429"/>
                      <a:pt x="2525497" y="2216829"/>
                    </a:cubicBezTo>
                    <a:cubicBezTo>
                      <a:pt x="2521870" y="2223358"/>
                      <a:pt x="2520419" y="2229162"/>
                      <a:pt x="2522595" y="2236779"/>
                    </a:cubicBezTo>
                    <a:cubicBezTo>
                      <a:pt x="2525497" y="2246209"/>
                      <a:pt x="2522233" y="2255277"/>
                      <a:pt x="2520056" y="2264345"/>
                    </a:cubicBezTo>
                    <a:cubicBezTo>
                      <a:pt x="2512439" y="2297353"/>
                      <a:pt x="2497568" y="2327458"/>
                      <a:pt x="2485235" y="2358289"/>
                    </a:cubicBezTo>
                    <a:cubicBezTo>
                      <a:pt x="2477981" y="2376788"/>
                      <a:pt x="2471452" y="2396012"/>
                      <a:pt x="2467462" y="2415599"/>
                    </a:cubicBezTo>
                    <a:cubicBezTo>
                      <a:pt x="2466374" y="2420314"/>
                      <a:pt x="2465286" y="2425030"/>
                      <a:pt x="2462747" y="2429382"/>
                    </a:cubicBezTo>
                    <a:cubicBezTo>
                      <a:pt x="2431190" y="2483427"/>
                      <a:pt x="2410878" y="2542188"/>
                      <a:pt x="2394918" y="2602399"/>
                    </a:cubicBezTo>
                    <a:cubicBezTo>
                      <a:pt x="2387301" y="2630691"/>
                      <a:pt x="2374969" y="2657895"/>
                      <a:pt x="2366989" y="2686187"/>
                    </a:cubicBezTo>
                    <a:cubicBezTo>
                      <a:pt x="2355382" y="2727174"/>
                      <a:pt x="2347402" y="2768524"/>
                      <a:pt x="2343050" y="2810962"/>
                    </a:cubicBezTo>
                    <a:cubicBezTo>
                      <a:pt x="2342324" y="2818579"/>
                      <a:pt x="2343775" y="2825471"/>
                      <a:pt x="2348491" y="2831637"/>
                    </a:cubicBezTo>
                    <a:cubicBezTo>
                      <a:pt x="2358284" y="2844332"/>
                      <a:pt x="2366626" y="2857753"/>
                      <a:pt x="2380410" y="2866821"/>
                    </a:cubicBezTo>
                    <a:cubicBezTo>
                      <a:pt x="2392379" y="2874438"/>
                      <a:pt x="2393105" y="2888221"/>
                      <a:pt x="2394193" y="2900916"/>
                    </a:cubicBezTo>
                    <a:cubicBezTo>
                      <a:pt x="2394918" y="2908896"/>
                      <a:pt x="2394918" y="2917239"/>
                      <a:pt x="2396732" y="2925218"/>
                    </a:cubicBezTo>
                    <a:cubicBezTo>
                      <a:pt x="2398909" y="2935012"/>
                      <a:pt x="2403261" y="2942991"/>
                      <a:pt x="2412329" y="2947344"/>
                    </a:cubicBezTo>
                    <a:cubicBezTo>
                      <a:pt x="2418133" y="2949883"/>
                      <a:pt x="2420672" y="2954598"/>
                      <a:pt x="2422122" y="2960402"/>
                    </a:cubicBezTo>
                    <a:cubicBezTo>
                      <a:pt x="2424299" y="2970195"/>
                      <a:pt x="2430102" y="2977087"/>
                      <a:pt x="2439533" y="2980714"/>
                    </a:cubicBezTo>
                    <a:cubicBezTo>
                      <a:pt x="2451503" y="2985430"/>
                      <a:pt x="2460208" y="2994498"/>
                      <a:pt x="2466374" y="3005016"/>
                    </a:cubicBezTo>
                    <a:cubicBezTo>
                      <a:pt x="2481971" y="3031495"/>
                      <a:pt x="2490313" y="3043102"/>
                      <a:pt x="2520419" y="3044553"/>
                    </a:cubicBezTo>
                    <a:cubicBezTo>
                      <a:pt x="2537467" y="3045278"/>
                      <a:pt x="2554515" y="3047454"/>
                      <a:pt x="2571200" y="3052895"/>
                    </a:cubicBezTo>
                    <a:cubicBezTo>
                      <a:pt x="2588973" y="3058699"/>
                      <a:pt x="2599854" y="3088079"/>
                      <a:pt x="2606383" y="3104039"/>
                    </a:cubicBezTo>
                    <a:cubicBezTo>
                      <a:pt x="2612912" y="3119635"/>
                      <a:pt x="2593326" y="3146839"/>
                      <a:pt x="2575190" y="3150104"/>
                    </a:cubicBezTo>
                    <a:cubicBezTo>
                      <a:pt x="2565396" y="3151917"/>
                      <a:pt x="2555240" y="3152643"/>
                      <a:pt x="2545084" y="3152643"/>
                    </a:cubicBezTo>
                    <a:cubicBezTo>
                      <a:pt x="2522233" y="3152643"/>
                      <a:pt x="2514253" y="3153368"/>
                      <a:pt x="2491402" y="3155182"/>
                    </a:cubicBezTo>
                    <a:cubicBezTo>
                      <a:pt x="2485598" y="3153005"/>
                      <a:pt x="2477981" y="3153005"/>
                      <a:pt x="2470727" y="3153005"/>
                    </a:cubicBezTo>
                    <a:close/>
                  </a:path>
                </a:pathLst>
              </a:custGeom>
              <a:solidFill>
                <a:schemeClr val="accent3">
                  <a:alpha val="70000"/>
                </a:schemeClr>
              </a:solidFill>
              <a:ln w="3626" cap="flat">
                <a:noFill/>
                <a:prstDash val="solid"/>
                <a:miter/>
              </a:ln>
            </p:spPr>
            <p:txBody>
              <a:bodyPr rtlCol="0" anchor="ctr"/>
              <a:lstStyle/>
              <a:p>
                <a:endParaRPr lang="en-US"/>
              </a:p>
            </p:txBody>
          </p:sp>
          <p:pic>
            <p:nvPicPr>
              <p:cNvPr id="12" name="Graphic 11">
                <a:extLst>
                  <a:ext uri="{FF2B5EF4-FFF2-40B4-BE49-F238E27FC236}">
                    <a16:creationId xmlns="" xmlns:a16="http://schemas.microsoft.com/office/drawing/2014/main" id="{4F3DD3E8-A5BE-4C1D-9FD0-4A9109C22EC1}"/>
                  </a:ext>
                </a:extLst>
              </p:cNvPr>
              <p:cNvPicPr>
                <a:picLocks noChangeAspect="1"/>
              </p:cNvPicPr>
              <p:nvPr/>
            </p:nvPicPr>
            <p:blipFill>
              <a:blip r:embed="rId6" cstate="print">
                <a:extLst>
                  <a:ext uri="{96DAC541-7B7A-43D3-8B79-37D633B846F1}">
                    <asvg:svgBlip xmlns="" xmlns:asvg="http://schemas.microsoft.com/office/drawing/2016/SVG/main" r:embed="rId7"/>
                  </a:ext>
                </a:extLst>
              </a:blip>
              <a:stretch>
                <a:fillRect/>
              </a:stretch>
            </p:blipFill>
            <p:spPr>
              <a:xfrm rot="20992108" flipH="1">
                <a:off x="5626060" y="-1892675"/>
                <a:ext cx="5948568" cy="6197516"/>
              </a:xfrm>
              <a:prstGeom prst="rect">
                <a:avLst/>
              </a:prstGeom>
            </p:spPr>
          </p:pic>
          <p:sp>
            <p:nvSpPr>
              <p:cNvPr id="16" name="Oval 15">
                <a:extLst>
                  <a:ext uri="{FF2B5EF4-FFF2-40B4-BE49-F238E27FC236}">
                    <a16:creationId xmlns="" xmlns:a16="http://schemas.microsoft.com/office/drawing/2014/main" id="{6B5B137F-E5EA-44E5-B3ED-098E467F7B8C}"/>
                  </a:ext>
                </a:extLst>
              </p:cNvPr>
              <p:cNvSpPr/>
              <p:nvPr/>
            </p:nvSpPr>
            <p:spPr>
              <a:xfrm>
                <a:off x="-3591480" y="4440858"/>
                <a:ext cx="13091785" cy="662115"/>
              </a:xfrm>
              <a:prstGeom prst="ellipse">
                <a:avLst/>
              </a:prstGeom>
              <a:solidFill>
                <a:schemeClr val="bg1">
                  <a:lumMod val="65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Graphic 3">
                <a:extLst>
                  <a:ext uri="{FF2B5EF4-FFF2-40B4-BE49-F238E27FC236}">
                    <a16:creationId xmlns="" xmlns:a16="http://schemas.microsoft.com/office/drawing/2014/main" id="{E524D53B-8800-4ACF-B483-EE31848B5B45}"/>
                  </a:ext>
                </a:extLst>
              </p:cNvPr>
              <p:cNvSpPr/>
              <p:nvPr/>
            </p:nvSpPr>
            <p:spPr>
              <a:xfrm>
                <a:off x="-48293" y="-2418678"/>
                <a:ext cx="5539981" cy="7113997"/>
              </a:xfrm>
              <a:custGeom>
                <a:avLst/>
                <a:gdLst>
                  <a:gd name="connsiteX0" fmla="*/ 2029941 w 2128754"/>
                  <a:gd name="connsiteY0" fmla="*/ 2268832 h 2733575"/>
                  <a:gd name="connsiteX1" fmla="*/ 1955197 w 2128754"/>
                  <a:gd name="connsiteY1" fmla="*/ 2263814 h 2733575"/>
                  <a:gd name="connsiteX2" fmla="*/ 1933803 w 2128754"/>
                  <a:gd name="connsiteY2" fmla="*/ 2252457 h 2733575"/>
                  <a:gd name="connsiteX3" fmla="*/ 1854833 w 2128754"/>
                  <a:gd name="connsiteY3" fmla="*/ 2174808 h 2733575"/>
                  <a:gd name="connsiteX4" fmla="*/ 1794351 w 2128754"/>
                  <a:gd name="connsiteY4" fmla="*/ 2103233 h 2733575"/>
                  <a:gd name="connsiteX5" fmla="*/ 1701383 w 2128754"/>
                  <a:gd name="connsiteY5" fmla="*/ 1980948 h 2733575"/>
                  <a:gd name="connsiteX6" fmla="*/ 1548990 w 2128754"/>
                  <a:gd name="connsiteY6" fmla="*/ 1859192 h 2733575"/>
                  <a:gd name="connsiteX7" fmla="*/ 1519937 w 2128754"/>
                  <a:gd name="connsiteY7" fmla="*/ 1828555 h 2733575"/>
                  <a:gd name="connsiteX8" fmla="*/ 1328983 w 2128754"/>
                  <a:gd name="connsiteY8" fmla="*/ 1473058 h 2733575"/>
                  <a:gd name="connsiteX9" fmla="*/ 1325550 w 2128754"/>
                  <a:gd name="connsiteY9" fmla="*/ 1451929 h 2733575"/>
                  <a:gd name="connsiteX10" fmla="*/ 1346943 w 2128754"/>
                  <a:gd name="connsiteY10" fmla="*/ 1314062 h 2733575"/>
                  <a:gd name="connsiteX11" fmla="*/ 1322116 w 2128754"/>
                  <a:gd name="connsiteY11" fmla="*/ 1201021 h 2733575"/>
                  <a:gd name="connsiteX12" fmla="*/ 1262955 w 2128754"/>
                  <a:gd name="connsiteY12" fmla="*/ 1112543 h 2733575"/>
                  <a:gd name="connsiteX13" fmla="*/ 1203001 w 2128754"/>
                  <a:gd name="connsiteY13" fmla="*/ 1014293 h 2733575"/>
                  <a:gd name="connsiteX14" fmla="*/ 1137765 w 2128754"/>
                  <a:gd name="connsiteY14" fmla="*/ 736181 h 2733575"/>
                  <a:gd name="connsiteX15" fmla="*/ 1138558 w 2128754"/>
                  <a:gd name="connsiteY15" fmla="*/ 476029 h 2733575"/>
                  <a:gd name="connsiteX16" fmla="*/ 1145160 w 2128754"/>
                  <a:gd name="connsiteY16" fmla="*/ 468370 h 2733575"/>
                  <a:gd name="connsiteX17" fmla="*/ 1258729 w 2128754"/>
                  <a:gd name="connsiteY17" fmla="*/ 450410 h 2733575"/>
                  <a:gd name="connsiteX18" fmla="*/ 1363054 w 2128754"/>
                  <a:gd name="connsiteY18" fmla="*/ 422678 h 2733575"/>
                  <a:gd name="connsiteX19" fmla="*/ 1379693 w 2128754"/>
                  <a:gd name="connsiteY19" fmla="*/ 419773 h 2733575"/>
                  <a:gd name="connsiteX20" fmla="*/ 1471869 w 2128754"/>
                  <a:gd name="connsiteY20" fmla="*/ 439053 h 2733575"/>
                  <a:gd name="connsiteX21" fmla="*/ 1586494 w 2128754"/>
                  <a:gd name="connsiteY21" fmla="*/ 465729 h 2733575"/>
                  <a:gd name="connsiteX22" fmla="*/ 1761601 w 2128754"/>
                  <a:gd name="connsiteY22" fmla="*/ 511685 h 2733575"/>
                  <a:gd name="connsiteX23" fmla="*/ 1779297 w 2128754"/>
                  <a:gd name="connsiteY23" fmla="*/ 531757 h 2733575"/>
                  <a:gd name="connsiteX24" fmla="*/ 1832384 w 2128754"/>
                  <a:gd name="connsiteY24" fmla="*/ 594880 h 2733575"/>
                  <a:gd name="connsiteX25" fmla="*/ 1861964 w 2128754"/>
                  <a:gd name="connsiteY25" fmla="*/ 618915 h 2733575"/>
                  <a:gd name="connsiteX26" fmla="*/ 1876755 w 2128754"/>
                  <a:gd name="connsiteY26" fmla="*/ 632649 h 2733575"/>
                  <a:gd name="connsiteX27" fmla="*/ 1901582 w 2128754"/>
                  <a:gd name="connsiteY27" fmla="*/ 619971 h 2733575"/>
                  <a:gd name="connsiteX28" fmla="*/ 1874906 w 2128754"/>
                  <a:gd name="connsiteY28" fmla="*/ 572167 h 2733575"/>
                  <a:gd name="connsiteX29" fmla="*/ 1893130 w 2128754"/>
                  <a:gd name="connsiteY29" fmla="*/ 582203 h 2733575"/>
                  <a:gd name="connsiteX30" fmla="*/ 1923767 w 2128754"/>
                  <a:gd name="connsiteY30" fmla="*/ 616274 h 2733575"/>
                  <a:gd name="connsiteX31" fmla="*/ 1936973 w 2128754"/>
                  <a:gd name="connsiteY31" fmla="*/ 628423 h 2733575"/>
                  <a:gd name="connsiteX32" fmla="*/ 1951235 w 2128754"/>
                  <a:gd name="connsiteY32" fmla="*/ 625518 h 2733575"/>
                  <a:gd name="connsiteX33" fmla="*/ 1954932 w 2128754"/>
                  <a:gd name="connsiteY33" fmla="*/ 611255 h 2733575"/>
                  <a:gd name="connsiteX34" fmla="*/ 1909769 w 2128754"/>
                  <a:gd name="connsiteY34" fmla="*/ 543114 h 2733575"/>
                  <a:gd name="connsiteX35" fmla="*/ 1964176 w 2128754"/>
                  <a:gd name="connsiteY35" fmla="*/ 588013 h 2733575"/>
                  <a:gd name="connsiteX36" fmla="*/ 1977910 w 2128754"/>
                  <a:gd name="connsiteY36" fmla="*/ 596201 h 2733575"/>
                  <a:gd name="connsiteX37" fmla="*/ 1996662 w 2128754"/>
                  <a:gd name="connsiteY37" fmla="*/ 583259 h 2733575"/>
                  <a:gd name="connsiteX38" fmla="*/ 1985041 w 2128754"/>
                  <a:gd name="connsiteY38" fmla="*/ 557904 h 2733575"/>
                  <a:gd name="connsiteX39" fmla="*/ 1955989 w 2128754"/>
                  <a:gd name="connsiteY39" fmla="*/ 529644 h 2733575"/>
                  <a:gd name="connsiteX40" fmla="*/ 1979231 w 2128754"/>
                  <a:gd name="connsiteY40" fmla="*/ 544435 h 2733575"/>
                  <a:gd name="connsiteX41" fmla="*/ 1995342 w 2128754"/>
                  <a:gd name="connsiteY41" fmla="*/ 535983 h 2733575"/>
                  <a:gd name="connsiteX42" fmla="*/ 1976061 w 2128754"/>
                  <a:gd name="connsiteY42" fmla="*/ 501384 h 2733575"/>
                  <a:gd name="connsiteX43" fmla="*/ 1924295 w 2128754"/>
                  <a:gd name="connsiteY43" fmla="*/ 463088 h 2733575"/>
                  <a:gd name="connsiteX44" fmla="*/ 1840571 w 2128754"/>
                  <a:gd name="connsiteY44" fmla="*/ 420301 h 2733575"/>
                  <a:gd name="connsiteX45" fmla="*/ 1821819 w 2128754"/>
                  <a:gd name="connsiteY45" fmla="*/ 410793 h 2733575"/>
                  <a:gd name="connsiteX46" fmla="*/ 1787748 w 2128754"/>
                  <a:gd name="connsiteY46" fmla="*/ 397323 h 2733575"/>
                  <a:gd name="connsiteX47" fmla="*/ 1754470 w 2128754"/>
                  <a:gd name="connsiteY47" fmla="*/ 391777 h 2733575"/>
                  <a:gd name="connsiteX48" fmla="*/ 1692404 w 2128754"/>
                  <a:gd name="connsiteY48" fmla="*/ 366158 h 2733575"/>
                  <a:gd name="connsiteX49" fmla="*/ 1596530 w 2128754"/>
                  <a:gd name="connsiteY49" fmla="*/ 330767 h 2733575"/>
                  <a:gd name="connsiteX50" fmla="*/ 1518089 w 2128754"/>
                  <a:gd name="connsiteY50" fmla="*/ 303299 h 2733575"/>
                  <a:gd name="connsiteX51" fmla="*/ 1419046 w 2128754"/>
                  <a:gd name="connsiteY51" fmla="*/ 285075 h 2733575"/>
                  <a:gd name="connsiteX52" fmla="*/ 1305741 w 2128754"/>
                  <a:gd name="connsiteY52" fmla="*/ 275831 h 2733575"/>
                  <a:gd name="connsiteX53" fmla="*/ 1162064 w 2128754"/>
                  <a:gd name="connsiteY53" fmla="*/ 266851 h 2733575"/>
                  <a:gd name="connsiteX54" fmla="*/ 1117693 w 2128754"/>
                  <a:gd name="connsiteY54" fmla="*/ 264210 h 2733575"/>
                  <a:gd name="connsiteX55" fmla="*/ 1070680 w 2128754"/>
                  <a:gd name="connsiteY55" fmla="*/ 255230 h 2733575"/>
                  <a:gd name="connsiteX56" fmla="*/ 952357 w 2128754"/>
                  <a:gd name="connsiteY56" fmla="*/ 272134 h 2733575"/>
                  <a:gd name="connsiteX57" fmla="*/ 906930 w 2128754"/>
                  <a:gd name="connsiteY57" fmla="*/ 287452 h 2733575"/>
                  <a:gd name="connsiteX58" fmla="*/ 870218 w 2128754"/>
                  <a:gd name="connsiteY58" fmla="*/ 291414 h 2733575"/>
                  <a:gd name="connsiteX59" fmla="*/ 835883 w 2128754"/>
                  <a:gd name="connsiteY59" fmla="*/ 291414 h 2733575"/>
                  <a:gd name="connsiteX60" fmla="*/ 824791 w 2128754"/>
                  <a:gd name="connsiteY60" fmla="*/ 288245 h 2733575"/>
                  <a:gd name="connsiteX61" fmla="*/ 811585 w 2128754"/>
                  <a:gd name="connsiteY61" fmla="*/ 246515 h 2733575"/>
                  <a:gd name="connsiteX62" fmla="*/ 810528 w 2128754"/>
                  <a:gd name="connsiteY62" fmla="*/ 228555 h 2733575"/>
                  <a:gd name="connsiteX63" fmla="*/ 813434 w 2128754"/>
                  <a:gd name="connsiteY63" fmla="*/ 176525 h 2733575"/>
                  <a:gd name="connsiteX64" fmla="*/ 769327 w 2128754"/>
                  <a:gd name="connsiteY64" fmla="*/ 48958 h 2733575"/>
                  <a:gd name="connsiteX65" fmla="*/ 699865 w 2128754"/>
                  <a:gd name="connsiteY65" fmla="*/ 5643 h 2733575"/>
                  <a:gd name="connsiteX66" fmla="*/ 564639 w 2128754"/>
                  <a:gd name="connsiteY66" fmla="*/ 24659 h 2733575"/>
                  <a:gd name="connsiteX67" fmla="*/ 493592 w 2128754"/>
                  <a:gd name="connsiteY67" fmla="*/ 90688 h 2733575"/>
                  <a:gd name="connsiteX68" fmla="*/ 485405 w 2128754"/>
                  <a:gd name="connsiteY68" fmla="*/ 139813 h 2733575"/>
                  <a:gd name="connsiteX69" fmla="*/ 494121 w 2128754"/>
                  <a:gd name="connsiteY69" fmla="*/ 164904 h 2733575"/>
                  <a:gd name="connsiteX70" fmla="*/ 493064 w 2128754"/>
                  <a:gd name="connsiteY70" fmla="*/ 192900 h 2733575"/>
                  <a:gd name="connsiteX71" fmla="*/ 499139 w 2128754"/>
                  <a:gd name="connsiteY71" fmla="*/ 235422 h 2733575"/>
                  <a:gd name="connsiteX72" fmla="*/ 503629 w 2128754"/>
                  <a:gd name="connsiteY72" fmla="*/ 284811 h 2733575"/>
                  <a:gd name="connsiteX73" fmla="*/ 506270 w 2128754"/>
                  <a:gd name="connsiteY73" fmla="*/ 312279 h 2733575"/>
                  <a:gd name="connsiteX74" fmla="*/ 530040 w 2128754"/>
                  <a:gd name="connsiteY74" fmla="*/ 326541 h 2733575"/>
                  <a:gd name="connsiteX75" fmla="*/ 536115 w 2128754"/>
                  <a:gd name="connsiteY75" fmla="*/ 341595 h 2733575"/>
                  <a:gd name="connsiteX76" fmla="*/ 559092 w 2128754"/>
                  <a:gd name="connsiteY76" fmla="*/ 340803 h 2733575"/>
                  <a:gd name="connsiteX77" fmla="*/ 540605 w 2128754"/>
                  <a:gd name="connsiteY77" fmla="*/ 356650 h 2733575"/>
                  <a:gd name="connsiteX78" fmla="*/ 547471 w 2128754"/>
                  <a:gd name="connsiteY78" fmla="*/ 392305 h 2733575"/>
                  <a:gd name="connsiteX79" fmla="*/ 578637 w 2128754"/>
                  <a:gd name="connsiteY79" fmla="*/ 418453 h 2733575"/>
                  <a:gd name="connsiteX80" fmla="*/ 602671 w 2128754"/>
                  <a:gd name="connsiteY80" fmla="*/ 413434 h 2733575"/>
                  <a:gd name="connsiteX81" fmla="*/ 644401 w 2128754"/>
                  <a:gd name="connsiteY81" fmla="*/ 404983 h 2733575"/>
                  <a:gd name="connsiteX82" fmla="*/ 673718 w 2128754"/>
                  <a:gd name="connsiteY82" fmla="*/ 420301 h 2733575"/>
                  <a:gd name="connsiteX83" fmla="*/ 689829 w 2128754"/>
                  <a:gd name="connsiteY83" fmla="*/ 463880 h 2733575"/>
                  <a:gd name="connsiteX84" fmla="*/ 682698 w 2128754"/>
                  <a:gd name="connsiteY84" fmla="*/ 481312 h 2733575"/>
                  <a:gd name="connsiteX85" fmla="*/ 665794 w 2128754"/>
                  <a:gd name="connsiteY85" fmla="*/ 492140 h 2733575"/>
                  <a:gd name="connsiteX86" fmla="*/ 544038 w 2128754"/>
                  <a:gd name="connsiteY86" fmla="*/ 652457 h 2733575"/>
                  <a:gd name="connsiteX87" fmla="*/ 509703 w 2128754"/>
                  <a:gd name="connsiteY87" fmla="*/ 717693 h 2733575"/>
                  <a:gd name="connsiteX88" fmla="*/ 502836 w 2128754"/>
                  <a:gd name="connsiteY88" fmla="*/ 738822 h 2733575"/>
                  <a:gd name="connsiteX89" fmla="*/ 499931 w 2128754"/>
                  <a:gd name="connsiteY89" fmla="*/ 752028 h 2733575"/>
                  <a:gd name="connsiteX90" fmla="*/ 468766 w 2128754"/>
                  <a:gd name="connsiteY90" fmla="*/ 806699 h 2733575"/>
                  <a:gd name="connsiteX91" fmla="*/ 448429 w 2128754"/>
                  <a:gd name="connsiteY91" fmla="*/ 813831 h 2733575"/>
                  <a:gd name="connsiteX92" fmla="*/ 358894 w 2128754"/>
                  <a:gd name="connsiteY92" fmla="*/ 779760 h 2733575"/>
                  <a:gd name="connsiteX93" fmla="*/ 326408 w 2128754"/>
                  <a:gd name="connsiteY93" fmla="*/ 759951 h 2733575"/>
                  <a:gd name="connsiteX94" fmla="*/ 243213 w 2128754"/>
                  <a:gd name="connsiteY94" fmla="*/ 672794 h 2733575"/>
                  <a:gd name="connsiteX95" fmla="*/ 237138 w 2128754"/>
                  <a:gd name="connsiteY95" fmla="*/ 648231 h 2733575"/>
                  <a:gd name="connsiteX96" fmla="*/ 246646 w 2128754"/>
                  <a:gd name="connsiteY96" fmla="*/ 570318 h 2733575"/>
                  <a:gd name="connsiteX97" fmla="*/ 259852 w 2128754"/>
                  <a:gd name="connsiteY97" fmla="*/ 533606 h 2733575"/>
                  <a:gd name="connsiteX98" fmla="*/ 264342 w 2128754"/>
                  <a:gd name="connsiteY98" fmla="*/ 519344 h 2733575"/>
                  <a:gd name="connsiteX99" fmla="*/ 248759 w 2128754"/>
                  <a:gd name="connsiteY99" fmla="*/ 510100 h 2733575"/>
                  <a:gd name="connsiteX100" fmla="*/ 204124 w 2128754"/>
                  <a:gd name="connsiteY100" fmla="*/ 543906 h 2733575"/>
                  <a:gd name="connsiteX101" fmla="*/ 200955 w 2128754"/>
                  <a:gd name="connsiteY101" fmla="*/ 559225 h 2733575"/>
                  <a:gd name="connsiteX102" fmla="*/ 165563 w 2128754"/>
                  <a:gd name="connsiteY102" fmla="*/ 508251 h 2733575"/>
                  <a:gd name="connsiteX103" fmla="*/ 130700 w 2128754"/>
                  <a:gd name="connsiteY103" fmla="*/ 449882 h 2733575"/>
                  <a:gd name="connsiteX104" fmla="*/ 105345 w 2128754"/>
                  <a:gd name="connsiteY104" fmla="*/ 431394 h 2733575"/>
                  <a:gd name="connsiteX105" fmla="*/ 94517 w 2128754"/>
                  <a:gd name="connsiteY105" fmla="*/ 450410 h 2733575"/>
                  <a:gd name="connsiteX106" fmla="*/ 113005 w 2128754"/>
                  <a:gd name="connsiteY106" fmla="*/ 495045 h 2733575"/>
                  <a:gd name="connsiteX107" fmla="*/ 80255 w 2128754"/>
                  <a:gd name="connsiteY107" fmla="*/ 439053 h 2733575"/>
                  <a:gd name="connsiteX108" fmla="*/ 58333 w 2128754"/>
                  <a:gd name="connsiteY108" fmla="*/ 437205 h 2733575"/>
                  <a:gd name="connsiteX109" fmla="*/ 53843 w 2128754"/>
                  <a:gd name="connsiteY109" fmla="*/ 455428 h 2733575"/>
                  <a:gd name="connsiteX110" fmla="*/ 61503 w 2128754"/>
                  <a:gd name="connsiteY110" fmla="*/ 474180 h 2733575"/>
                  <a:gd name="connsiteX111" fmla="*/ 81047 w 2128754"/>
                  <a:gd name="connsiteY111" fmla="*/ 513269 h 2733575"/>
                  <a:gd name="connsiteX112" fmla="*/ 57541 w 2128754"/>
                  <a:gd name="connsiteY112" fmla="*/ 473916 h 2733575"/>
                  <a:gd name="connsiteX113" fmla="*/ 37996 w 2128754"/>
                  <a:gd name="connsiteY113" fmla="*/ 463352 h 2733575"/>
                  <a:gd name="connsiteX114" fmla="*/ 31658 w 2128754"/>
                  <a:gd name="connsiteY114" fmla="*/ 484745 h 2733575"/>
                  <a:gd name="connsiteX115" fmla="*/ 49882 w 2128754"/>
                  <a:gd name="connsiteY115" fmla="*/ 525154 h 2733575"/>
                  <a:gd name="connsiteX116" fmla="*/ 76029 w 2128754"/>
                  <a:gd name="connsiteY116" fmla="*/ 568997 h 2733575"/>
                  <a:gd name="connsiteX117" fmla="*/ 76029 w 2128754"/>
                  <a:gd name="connsiteY117" fmla="*/ 581939 h 2733575"/>
                  <a:gd name="connsiteX118" fmla="*/ 63351 w 2128754"/>
                  <a:gd name="connsiteY118" fmla="*/ 580618 h 2733575"/>
                  <a:gd name="connsiteX119" fmla="*/ 25055 w 2128754"/>
                  <a:gd name="connsiteY119" fmla="*/ 548396 h 2733575"/>
                  <a:gd name="connsiteX120" fmla="*/ 3926 w 2128754"/>
                  <a:gd name="connsiteY120" fmla="*/ 546548 h 2733575"/>
                  <a:gd name="connsiteX121" fmla="*/ 4454 w 2128754"/>
                  <a:gd name="connsiteY121" fmla="*/ 566092 h 2733575"/>
                  <a:gd name="connsiteX122" fmla="*/ 71803 w 2128754"/>
                  <a:gd name="connsiteY122" fmla="*/ 628951 h 2733575"/>
                  <a:gd name="connsiteX123" fmla="*/ 106930 w 2128754"/>
                  <a:gd name="connsiteY123" fmla="*/ 675699 h 2733575"/>
                  <a:gd name="connsiteX124" fmla="*/ 127267 w 2128754"/>
                  <a:gd name="connsiteY124" fmla="*/ 700262 h 2733575"/>
                  <a:gd name="connsiteX125" fmla="*/ 203860 w 2128754"/>
                  <a:gd name="connsiteY125" fmla="*/ 792701 h 2733575"/>
                  <a:gd name="connsiteX126" fmla="*/ 347538 w 2128754"/>
                  <a:gd name="connsiteY126" fmla="*/ 959621 h 2733575"/>
                  <a:gd name="connsiteX127" fmla="*/ 424659 w 2128754"/>
                  <a:gd name="connsiteY127" fmla="*/ 1021688 h 2733575"/>
                  <a:gd name="connsiteX128" fmla="*/ 484612 w 2128754"/>
                  <a:gd name="connsiteY128" fmla="*/ 1023008 h 2733575"/>
                  <a:gd name="connsiteX129" fmla="*/ 490423 w 2128754"/>
                  <a:gd name="connsiteY129" fmla="*/ 1018518 h 2733575"/>
                  <a:gd name="connsiteX130" fmla="*/ 545887 w 2128754"/>
                  <a:gd name="connsiteY130" fmla="*/ 967280 h 2733575"/>
                  <a:gd name="connsiteX131" fmla="*/ 621687 w 2128754"/>
                  <a:gd name="connsiteY131" fmla="*/ 890688 h 2733575"/>
                  <a:gd name="connsiteX132" fmla="*/ 695903 w 2128754"/>
                  <a:gd name="connsiteY132" fmla="*/ 810133 h 2733575"/>
                  <a:gd name="connsiteX133" fmla="*/ 702506 w 2128754"/>
                  <a:gd name="connsiteY133" fmla="*/ 811189 h 2733575"/>
                  <a:gd name="connsiteX134" fmla="*/ 717825 w 2128754"/>
                  <a:gd name="connsiteY134" fmla="*/ 835488 h 2733575"/>
                  <a:gd name="connsiteX135" fmla="*/ 767214 w 2128754"/>
                  <a:gd name="connsiteY135" fmla="*/ 925022 h 2733575"/>
                  <a:gd name="connsiteX136" fmla="*/ 835619 w 2128754"/>
                  <a:gd name="connsiteY136" fmla="*/ 1055230 h 2733575"/>
                  <a:gd name="connsiteX137" fmla="*/ 845391 w 2128754"/>
                  <a:gd name="connsiteY137" fmla="*/ 1076623 h 2733575"/>
                  <a:gd name="connsiteX138" fmla="*/ 859654 w 2128754"/>
                  <a:gd name="connsiteY138" fmla="*/ 1163253 h 2733575"/>
                  <a:gd name="connsiteX139" fmla="*/ 847504 w 2128754"/>
                  <a:gd name="connsiteY139" fmla="*/ 1180156 h 2733575"/>
                  <a:gd name="connsiteX140" fmla="*/ 759819 w 2128754"/>
                  <a:gd name="connsiteY140" fmla="*/ 1202077 h 2733575"/>
                  <a:gd name="connsiteX141" fmla="*/ 648891 w 2128754"/>
                  <a:gd name="connsiteY141" fmla="*/ 1242487 h 2733575"/>
                  <a:gd name="connsiteX142" fmla="*/ 538492 w 2128754"/>
                  <a:gd name="connsiteY142" fmla="*/ 1287650 h 2733575"/>
                  <a:gd name="connsiteX143" fmla="*/ 429413 w 2128754"/>
                  <a:gd name="connsiteY143" fmla="*/ 1349981 h 2733575"/>
                  <a:gd name="connsiteX144" fmla="*/ 387155 w 2128754"/>
                  <a:gd name="connsiteY144" fmla="*/ 1467511 h 2733575"/>
                  <a:gd name="connsiteX145" fmla="*/ 428884 w 2128754"/>
                  <a:gd name="connsiteY145" fmla="*/ 1563649 h 2733575"/>
                  <a:gd name="connsiteX146" fmla="*/ 659456 w 2128754"/>
                  <a:gd name="connsiteY146" fmla="*/ 1879793 h 2733575"/>
                  <a:gd name="connsiteX147" fmla="*/ 680321 w 2128754"/>
                  <a:gd name="connsiteY147" fmla="*/ 1909373 h 2733575"/>
                  <a:gd name="connsiteX148" fmla="*/ 721522 w 2128754"/>
                  <a:gd name="connsiteY148" fmla="*/ 1998380 h 2733575"/>
                  <a:gd name="connsiteX149" fmla="*/ 720994 w 2128754"/>
                  <a:gd name="connsiteY149" fmla="*/ 2001021 h 2733575"/>
                  <a:gd name="connsiteX150" fmla="*/ 717825 w 2128754"/>
                  <a:gd name="connsiteY150" fmla="*/ 1998380 h 2733575"/>
                  <a:gd name="connsiteX151" fmla="*/ 676359 w 2128754"/>
                  <a:gd name="connsiteY151" fmla="*/ 1953745 h 2733575"/>
                  <a:gd name="connsiteX152" fmla="*/ 666587 w 2128754"/>
                  <a:gd name="connsiteY152" fmla="*/ 1952952 h 2733575"/>
                  <a:gd name="connsiteX153" fmla="*/ 666058 w 2128754"/>
                  <a:gd name="connsiteY153" fmla="*/ 1962724 h 2733575"/>
                  <a:gd name="connsiteX154" fmla="*/ 673982 w 2128754"/>
                  <a:gd name="connsiteY154" fmla="*/ 1971176 h 2733575"/>
                  <a:gd name="connsiteX155" fmla="*/ 682962 w 2128754"/>
                  <a:gd name="connsiteY155" fmla="*/ 1978571 h 2733575"/>
                  <a:gd name="connsiteX156" fmla="*/ 707788 w 2128754"/>
                  <a:gd name="connsiteY156" fmla="*/ 2020829 h 2733575"/>
                  <a:gd name="connsiteX157" fmla="*/ 702770 w 2128754"/>
                  <a:gd name="connsiteY157" fmla="*/ 2048297 h 2733575"/>
                  <a:gd name="connsiteX158" fmla="*/ 671869 w 2128754"/>
                  <a:gd name="connsiteY158" fmla="*/ 2054372 h 2733575"/>
                  <a:gd name="connsiteX159" fmla="*/ 614556 w 2128754"/>
                  <a:gd name="connsiteY159" fmla="*/ 2038789 h 2733575"/>
                  <a:gd name="connsiteX160" fmla="*/ 604520 w 2128754"/>
                  <a:gd name="connsiteY160" fmla="*/ 2041958 h 2733575"/>
                  <a:gd name="connsiteX161" fmla="*/ 611387 w 2128754"/>
                  <a:gd name="connsiteY161" fmla="*/ 2051731 h 2733575"/>
                  <a:gd name="connsiteX162" fmla="*/ 690621 w 2128754"/>
                  <a:gd name="connsiteY162" fmla="*/ 2074708 h 2733575"/>
                  <a:gd name="connsiteX163" fmla="*/ 677415 w 2128754"/>
                  <a:gd name="connsiteY163" fmla="*/ 2096630 h 2733575"/>
                  <a:gd name="connsiteX164" fmla="*/ 669492 w 2128754"/>
                  <a:gd name="connsiteY164" fmla="*/ 2117231 h 2733575"/>
                  <a:gd name="connsiteX165" fmla="*/ 635157 w 2128754"/>
                  <a:gd name="connsiteY165" fmla="*/ 2169261 h 2733575"/>
                  <a:gd name="connsiteX166" fmla="*/ 552754 w 2128754"/>
                  <a:gd name="connsiteY166" fmla="*/ 2205709 h 2733575"/>
                  <a:gd name="connsiteX167" fmla="*/ 533738 w 2128754"/>
                  <a:gd name="connsiteY167" fmla="*/ 2242157 h 2733575"/>
                  <a:gd name="connsiteX168" fmla="*/ 563846 w 2128754"/>
                  <a:gd name="connsiteY168" fmla="*/ 2267511 h 2733575"/>
                  <a:gd name="connsiteX169" fmla="*/ 710429 w 2128754"/>
                  <a:gd name="connsiteY169" fmla="*/ 2254042 h 2733575"/>
                  <a:gd name="connsiteX170" fmla="*/ 773553 w 2128754"/>
                  <a:gd name="connsiteY170" fmla="*/ 2231856 h 2733575"/>
                  <a:gd name="connsiteX171" fmla="*/ 921984 w 2128754"/>
                  <a:gd name="connsiteY171" fmla="*/ 2178769 h 2733575"/>
                  <a:gd name="connsiteX172" fmla="*/ 972430 w 2128754"/>
                  <a:gd name="connsiteY172" fmla="*/ 2151566 h 2733575"/>
                  <a:gd name="connsiteX173" fmla="*/ 989333 w 2128754"/>
                  <a:gd name="connsiteY173" fmla="*/ 2134398 h 2733575"/>
                  <a:gd name="connsiteX174" fmla="*/ 987749 w 2128754"/>
                  <a:gd name="connsiteY174" fmla="*/ 2115382 h 2733575"/>
                  <a:gd name="connsiteX175" fmla="*/ 952093 w 2128754"/>
                  <a:gd name="connsiteY175" fmla="*/ 2063616 h 2733575"/>
                  <a:gd name="connsiteX176" fmla="*/ 923041 w 2128754"/>
                  <a:gd name="connsiteY176" fmla="*/ 2023735 h 2733575"/>
                  <a:gd name="connsiteX177" fmla="*/ 889763 w 2128754"/>
                  <a:gd name="connsiteY177" fmla="*/ 1990984 h 2733575"/>
                  <a:gd name="connsiteX178" fmla="*/ 858861 w 2128754"/>
                  <a:gd name="connsiteY178" fmla="*/ 1947142 h 2733575"/>
                  <a:gd name="connsiteX179" fmla="*/ 821093 w 2128754"/>
                  <a:gd name="connsiteY179" fmla="*/ 1882170 h 2733575"/>
                  <a:gd name="connsiteX180" fmla="*/ 759555 w 2128754"/>
                  <a:gd name="connsiteY180" fmla="*/ 1770186 h 2733575"/>
                  <a:gd name="connsiteX181" fmla="*/ 725748 w 2128754"/>
                  <a:gd name="connsiteY181" fmla="*/ 1675105 h 2733575"/>
                  <a:gd name="connsiteX182" fmla="*/ 709109 w 2128754"/>
                  <a:gd name="connsiteY182" fmla="*/ 1620961 h 2733575"/>
                  <a:gd name="connsiteX183" fmla="*/ 643609 w 2128754"/>
                  <a:gd name="connsiteY183" fmla="*/ 1517165 h 2733575"/>
                  <a:gd name="connsiteX184" fmla="*/ 635949 w 2128754"/>
                  <a:gd name="connsiteY184" fmla="*/ 1507128 h 2733575"/>
                  <a:gd name="connsiteX185" fmla="*/ 792041 w 2128754"/>
                  <a:gd name="connsiteY185" fmla="*/ 1524560 h 2733575"/>
                  <a:gd name="connsiteX186" fmla="*/ 990654 w 2128754"/>
                  <a:gd name="connsiteY186" fmla="*/ 1507393 h 2733575"/>
                  <a:gd name="connsiteX187" fmla="*/ 1002275 w 2128754"/>
                  <a:gd name="connsiteY187" fmla="*/ 1512939 h 2733575"/>
                  <a:gd name="connsiteX188" fmla="*/ 1039779 w 2128754"/>
                  <a:gd name="connsiteY188" fmla="*/ 1572893 h 2733575"/>
                  <a:gd name="connsiteX189" fmla="*/ 1190852 w 2128754"/>
                  <a:gd name="connsiteY189" fmla="*/ 1758036 h 2733575"/>
                  <a:gd name="connsiteX190" fmla="*/ 1274840 w 2128754"/>
                  <a:gd name="connsiteY190" fmla="*/ 1858664 h 2733575"/>
                  <a:gd name="connsiteX191" fmla="*/ 1320268 w 2128754"/>
                  <a:gd name="connsiteY191" fmla="*/ 1932087 h 2733575"/>
                  <a:gd name="connsiteX192" fmla="*/ 1398709 w 2128754"/>
                  <a:gd name="connsiteY192" fmla="*/ 1997323 h 2733575"/>
                  <a:gd name="connsiteX193" fmla="*/ 1443873 w 2128754"/>
                  <a:gd name="connsiteY193" fmla="*/ 2022678 h 2733575"/>
                  <a:gd name="connsiteX194" fmla="*/ 1702440 w 2128754"/>
                  <a:gd name="connsiteY194" fmla="*/ 2235554 h 2733575"/>
                  <a:gd name="connsiteX195" fmla="*/ 1842156 w 2128754"/>
                  <a:gd name="connsiteY195" fmla="*/ 2380024 h 2733575"/>
                  <a:gd name="connsiteX196" fmla="*/ 1847438 w 2128754"/>
                  <a:gd name="connsiteY196" fmla="*/ 2389004 h 2733575"/>
                  <a:gd name="connsiteX197" fmla="*/ 1845589 w 2128754"/>
                  <a:gd name="connsiteY197" fmla="*/ 2389796 h 2733575"/>
                  <a:gd name="connsiteX198" fmla="*/ 1818914 w 2128754"/>
                  <a:gd name="connsiteY198" fmla="*/ 2401681 h 2733575"/>
                  <a:gd name="connsiteX199" fmla="*/ 1828950 w 2128754"/>
                  <a:gd name="connsiteY199" fmla="*/ 2426244 h 2733575"/>
                  <a:gd name="connsiteX200" fmla="*/ 1847702 w 2128754"/>
                  <a:gd name="connsiteY200" fmla="*/ 2447637 h 2733575"/>
                  <a:gd name="connsiteX201" fmla="*/ 1852192 w 2128754"/>
                  <a:gd name="connsiteY201" fmla="*/ 2453447 h 2733575"/>
                  <a:gd name="connsiteX202" fmla="*/ 1872001 w 2128754"/>
                  <a:gd name="connsiteY202" fmla="*/ 2491480 h 2733575"/>
                  <a:gd name="connsiteX203" fmla="*/ 1882301 w 2128754"/>
                  <a:gd name="connsiteY203" fmla="*/ 2536907 h 2733575"/>
                  <a:gd name="connsiteX204" fmla="*/ 1910825 w 2128754"/>
                  <a:gd name="connsiteY204" fmla="*/ 2545887 h 2733575"/>
                  <a:gd name="connsiteX205" fmla="*/ 1916372 w 2128754"/>
                  <a:gd name="connsiteY205" fmla="*/ 2544831 h 2733575"/>
                  <a:gd name="connsiteX206" fmla="*/ 1922711 w 2128754"/>
                  <a:gd name="connsiteY206" fmla="*/ 2571770 h 2733575"/>
                  <a:gd name="connsiteX207" fmla="*/ 1931690 w 2128754"/>
                  <a:gd name="connsiteY207" fmla="*/ 2609802 h 2733575"/>
                  <a:gd name="connsiteX208" fmla="*/ 1919277 w 2128754"/>
                  <a:gd name="connsiteY208" fmla="*/ 2660248 h 2733575"/>
                  <a:gd name="connsiteX209" fmla="*/ 1909241 w 2128754"/>
                  <a:gd name="connsiteY209" fmla="*/ 2693791 h 2733575"/>
                  <a:gd name="connsiteX210" fmla="*/ 1925616 w 2128754"/>
                  <a:gd name="connsiteY210" fmla="*/ 2734464 h 2733575"/>
                  <a:gd name="connsiteX211" fmla="*/ 1949914 w 2128754"/>
                  <a:gd name="connsiteY211" fmla="*/ 2734464 h 2733575"/>
                  <a:gd name="connsiteX212" fmla="*/ 1965761 w 2128754"/>
                  <a:gd name="connsiteY212" fmla="*/ 2728654 h 2733575"/>
                  <a:gd name="connsiteX213" fmla="*/ 2012773 w 2128754"/>
                  <a:gd name="connsiteY213" fmla="*/ 2682698 h 2733575"/>
                  <a:gd name="connsiteX214" fmla="*/ 2044467 w 2128754"/>
                  <a:gd name="connsiteY214" fmla="*/ 2620103 h 2733575"/>
                  <a:gd name="connsiteX215" fmla="*/ 2072199 w 2128754"/>
                  <a:gd name="connsiteY215" fmla="*/ 2538492 h 2733575"/>
                  <a:gd name="connsiteX216" fmla="*/ 2104685 w 2128754"/>
                  <a:gd name="connsiteY216" fmla="*/ 2409604 h 2733575"/>
                  <a:gd name="connsiteX217" fmla="*/ 2128455 w 2128754"/>
                  <a:gd name="connsiteY217" fmla="*/ 2306600 h 2733575"/>
                  <a:gd name="connsiteX218" fmla="*/ 2029941 w 2128754"/>
                  <a:gd name="connsiteY218" fmla="*/ 2268832 h 2733575"/>
                  <a:gd name="connsiteX219" fmla="*/ 65200 w 2128754"/>
                  <a:gd name="connsiteY219" fmla="*/ 483689 h 2733575"/>
                  <a:gd name="connsiteX220" fmla="*/ 67841 w 2128754"/>
                  <a:gd name="connsiteY220" fmla="*/ 488179 h 2733575"/>
                  <a:gd name="connsiteX221" fmla="*/ 65200 w 2128754"/>
                  <a:gd name="connsiteY221" fmla="*/ 483689 h 2733575"/>
                  <a:gd name="connsiteX222" fmla="*/ 1847966 w 2128754"/>
                  <a:gd name="connsiteY222" fmla="*/ 2414094 h 2733575"/>
                  <a:gd name="connsiteX223" fmla="*/ 1835817 w 2128754"/>
                  <a:gd name="connsiteY223" fmla="*/ 2408284 h 2733575"/>
                  <a:gd name="connsiteX224" fmla="*/ 1837666 w 2128754"/>
                  <a:gd name="connsiteY224" fmla="*/ 2406435 h 2733575"/>
                  <a:gd name="connsiteX225" fmla="*/ 1849815 w 2128754"/>
                  <a:gd name="connsiteY225" fmla="*/ 2413566 h 2733575"/>
                  <a:gd name="connsiteX226" fmla="*/ 1847966 w 2128754"/>
                  <a:gd name="connsiteY226" fmla="*/ 2414094 h 2733575"/>
                  <a:gd name="connsiteX227" fmla="*/ 1891017 w 2128754"/>
                  <a:gd name="connsiteY227" fmla="*/ 2500724 h 2733575"/>
                  <a:gd name="connsiteX228" fmla="*/ 1901846 w 2128754"/>
                  <a:gd name="connsiteY228" fmla="*/ 2530833 h 2733575"/>
                  <a:gd name="connsiteX229" fmla="*/ 1891017 w 2128754"/>
                  <a:gd name="connsiteY229" fmla="*/ 2500724 h 273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2128754" h="2733575">
                    <a:moveTo>
                      <a:pt x="2029941" y="2268832"/>
                    </a:moveTo>
                    <a:cubicBezTo>
                      <a:pt x="2003529" y="2269889"/>
                      <a:pt x="1980816" y="2268040"/>
                      <a:pt x="1955197" y="2263814"/>
                    </a:cubicBezTo>
                    <a:cubicBezTo>
                      <a:pt x="1946481" y="2262229"/>
                      <a:pt x="1939878" y="2258532"/>
                      <a:pt x="1933803" y="2252457"/>
                    </a:cubicBezTo>
                    <a:cubicBezTo>
                      <a:pt x="1907920" y="2226310"/>
                      <a:pt x="1881509" y="2200427"/>
                      <a:pt x="1854833" y="2174808"/>
                    </a:cubicBezTo>
                    <a:cubicBezTo>
                      <a:pt x="1832120" y="2153150"/>
                      <a:pt x="1812311" y="2129116"/>
                      <a:pt x="1794351" y="2103233"/>
                    </a:cubicBezTo>
                    <a:cubicBezTo>
                      <a:pt x="1765299" y="2060975"/>
                      <a:pt x="1734398" y="2020037"/>
                      <a:pt x="1701383" y="1980948"/>
                    </a:cubicBezTo>
                    <a:cubicBezTo>
                      <a:pt x="1658597" y="1930503"/>
                      <a:pt x="1608151" y="1889301"/>
                      <a:pt x="1548990" y="1859192"/>
                    </a:cubicBezTo>
                    <a:cubicBezTo>
                      <a:pt x="1535520" y="1852325"/>
                      <a:pt x="1526540" y="1843081"/>
                      <a:pt x="1519937" y="1828555"/>
                    </a:cubicBezTo>
                    <a:cubicBezTo>
                      <a:pt x="1464474" y="1705742"/>
                      <a:pt x="1396860" y="1589268"/>
                      <a:pt x="1328983" y="1473058"/>
                    </a:cubicBezTo>
                    <a:cubicBezTo>
                      <a:pt x="1324758" y="1465927"/>
                      <a:pt x="1323965" y="1459852"/>
                      <a:pt x="1325550" y="1451929"/>
                    </a:cubicBezTo>
                    <a:cubicBezTo>
                      <a:pt x="1335322" y="1406501"/>
                      <a:pt x="1344830" y="1360810"/>
                      <a:pt x="1346943" y="1314062"/>
                    </a:cubicBezTo>
                    <a:cubicBezTo>
                      <a:pt x="1348792" y="1274180"/>
                      <a:pt x="1341397" y="1236412"/>
                      <a:pt x="1322116" y="1201021"/>
                    </a:cubicBezTo>
                    <a:cubicBezTo>
                      <a:pt x="1304949" y="1169591"/>
                      <a:pt x="1283556" y="1141331"/>
                      <a:pt x="1262955" y="1112543"/>
                    </a:cubicBezTo>
                    <a:cubicBezTo>
                      <a:pt x="1240505" y="1081378"/>
                      <a:pt x="1218320" y="1049948"/>
                      <a:pt x="1203001" y="1014293"/>
                    </a:cubicBezTo>
                    <a:cubicBezTo>
                      <a:pt x="1165233" y="925286"/>
                      <a:pt x="1146745" y="831526"/>
                      <a:pt x="1137765" y="736181"/>
                    </a:cubicBezTo>
                    <a:cubicBezTo>
                      <a:pt x="1129578" y="649816"/>
                      <a:pt x="1136709" y="562659"/>
                      <a:pt x="1138558" y="476029"/>
                    </a:cubicBezTo>
                    <a:cubicBezTo>
                      <a:pt x="1138558" y="471011"/>
                      <a:pt x="1140406" y="468898"/>
                      <a:pt x="1145160" y="468370"/>
                    </a:cubicBezTo>
                    <a:cubicBezTo>
                      <a:pt x="1183457" y="465729"/>
                      <a:pt x="1220961" y="455957"/>
                      <a:pt x="1258729" y="450410"/>
                    </a:cubicBezTo>
                    <a:cubicBezTo>
                      <a:pt x="1294649" y="445392"/>
                      <a:pt x="1330568" y="440902"/>
                      <a:pt x="1363054" y="422678"/>
                    </a:cubicBezTo>
                    <a:cubicBezTo>
                      <a:pt x="1368336" y="419773"/>
                      <a:pt x="1373883" y="419509"/>
                      <a:pt x="1379693" y="419773"/>
                    </a:cubicBezTo>
                    <a:cubicBezTo>
                      <a:pt x="1411651" y="420830"/>
                      <a:pt x="1442552" y="425584"/>
                      <a:pt x="1471869" y="439053"/>
                    </a:cubicBezTo>
                    <a:cubicBezTo>
                      <a:pt x="1508052" y="455693"/>
                      <a:pt x="1546613" y="463880"/>
                      <a:pt x="1586494" y="465729"/>
                    </a:cubicBezTo>
                    <a:cubicBezTo>
                      <a:pt x="1648297" y="468634"/>
                      <a:pt x="1708250" y="476557"/>
                      <a:pt x="1761601" y="511685"/>
                    </a:cubicBezTo>
                    <a:cubicBezTo>
                      <a:pt x="1769789" y="516967"/>
                      <a:pt x="1775863" y="522249"/>
                      <a:pt x="1779297" y="531757"/>
                    </a:cubicBezTo>
                    <a:cubicBezTo>
                      <a:pt x="1789069" y="559225"/>
                      <a:pt x="1806765" y="580618"/>
                      <a:pt x="1832384" y="594880"/>
                    </a:cubicBezTo>
                    <a:cubicBezTo>
                      <a:pt x="1843741" y="601219"/>
                      <a:pt x="1853777" y="608878"/>
                      <a:pt x="1861964" y="618915"/>
                    </a:cubicBezTo>
                    <a:cubicBezTo>
                      <a:pt x="1866190" y="624197"/>
                      <a:pt x="1870680" y="629215"/>
                      <a:pt x="1876755" y="632649"/>
                    </a:cubicBezTo>
                    <a:cubicBezTo>
                      <a:pt x="1889696" y="639780"/>
                      <a:pt x="1900261" y="634497"/>
                      <a:pt x="1901582" y="619971"/>
                    </a:cubicBezTo>
                    <a:cubicBezTo>
                      <a:pt x="1903430" y="602276"/>
                      <a:pt x="1888904" y="583788"/>
                      <a:pt x="1874906" y="572167"/>
                    </a:cubicBezTo>
                    <a:cubicBezTo>
                      <a:pt x="1880716" y="570846"/>
                      <a:pt x="1890224" y="579562"/>
                      <a:pt x="1893130" y="582203"/>
                    </a:cubicBezTo>
                    <a:cubicBezTo>
                      <a:pt x="1904487" y="592503"/>
                      <a:pt x="1913995" y="604653"/>
                      <a:pt x="1923767" y="616274"/>
                    </a:cubicBezTo>
                    <a:cubicBezTo>
                      <a:pt x="1927729" y="620764"/>
                      <a:pt x="1931690" y="625253"/>
                      <a:pt x="1936973" y="628423"/>
                    </a:cubicBezTo>
                    <a:cubicBezTo>
                      <a:pt x="1942519" y="631856"/>
                      <a:pt x="1947273" y="629479"/>
                      <a:pt x="1951235" y="625518"/>
                    </a:cubicBezTo>
                    <a:cubicBezTo>
                      <a:pt x="1955197" y="621556"/>
                      <a:pt x="1957838" y="617330"/>
                      <a:pt x="1954932" y="611255"/>
                    </a:cubicBezTo>
                    <a:cubicBezTo>
                      <a:pt x="1946217" y="593824"/>
                      <a:pt x="1925352" y="556584"/>
                      <a:pt x="1909769" y="543114"/>
                    </a:cubicBezTo>
                    <a:cubicBezTo>
                      <a:pt x="1909769" y="543114"/>
                      <a:pt x="1951499" y="578241"/>
                      <a:pt x="1964176" y="588013"/>
                    </a:cubicBezTo>
                    <a:cubicBezTo>
                      <a:pt x="1968402" y="591447"/>
                      <a:pt x="1972628" y="594616"/>
                      <a:pt x="1977910" y="596201"/>
                    </a:cubicBezTo>
                    <a:cubicBezTo>
                      <a:pt x="1989267" y="599899"/>
                      <a:pt x="1995870" y="595409"/>
                      <a:pt x="1996662" y="583259"/>
                    </a:cubicBezTo>
                    <a:cubicBezTo>
                      <a:pt x="1997455" y="572695"/>
                      <a:pt x="1992172" y="565036"/>
                      <a:pt x="1985041" y="557904"/>
                    </a:cubicBezTo>
                    <a:cubicBezTo>
                      <a:pt x="1979231" y="552358"/>
                      <a:pt x="1961799" y="535719"/>
                      <a:pt x="1955989" y="529644"/>
                    </a:cubicBezTo>
                    <a:cubicBezTo>
                      <a:pt x="1961271" y="528852"/>
                      <a:pt x="1975533" y="543378"/>
                      <a:pt x="1979231" y="544435"/>
                    </a:cubicBezTo>
                    <a:cubicBezTo>
                      <a:pt x="1986626" y="546548"/>
                      <a:pt x="1996134" y="541794"/>
                      <a:pt x="1995342" y="535983"/>
                    </a:cubicBezTo>
                    <a:cubicBezTo>
                      <a:pt x="1993757" y="522249"/>
                      <a:pt x="1985834" y="513005"/>
                      <a:pt x="1976061" y="501384"/>
                    </a:cubicBezTo>
                    <a:cubicBezTo>
                      <a:pt x="1959158" y="481840"/>
                      <a:pt x="1939085" y="469426"/>
                      <a:pt x="1924295" y="463088"/>
                    </a:cubicBezTo>
                    <a:cubicBezTo>
                      <a:pt x="1893130" y="449882"/>
                      <a:pt x="1873057" y="429281"/>
                      <a:pt x="1840571" y="420301"/>
                    </a:cubicBezTo>
                    <a:cubicBezTo>
                      <a:pt x="1833704" y="418453"/>
                      <a:pt x="1827894" y="414491"/>
                      <a:pt x="1821819" y="410793"/>
                    </a:cubicBezTo>
                    <a:cubicBezTo>
                      <a:pt x="1811255" y="404455"/>
                      <a:pt x="1800954" y="396267"/>
                      <a:pt x="1787748" y="397323"/>
                    </a:cubicBezTo>
                    <a:cubicBezTo>
                      <a:pt x="1776128" y="398116"/>
                      <a:pt x="1765035" y="396003"/>
                      <a:pt x="1754470" y="391777"/>
                    </a:cubicBezTo>
                    <a:cubicBezTo>
                      <a:pt x="1733605" y="383590"/>
                      <a:pt x="1712476" y="376194"/>
                      <a:pt x="1692404" y="366158"/>
                    </a:cubicBezTo>
                    <a:cubicBezTo>
                      <a:pt x="1661766" y="350839"/>
                      <a:pt x="1629016" y="341595"/>
                      <a:pt x="1596530" y="330767"/>
                    </a:cubicBezTo>
                    <a:cubicBezTo>
                      <a:pt x="1570383" y="322051"/>
                      <a:pt x="1543972" y="313335"/>
                      <a:pt x="1518089" y="303299"/>
                    </a:cubicBezTo>
                    <a:cubicBezTo>
                      <a:pt x="1486395" y="290886"/>
                      <a:pt x="1452853" y="283226"/>
                      <a:pt x="1419046" y="285075"/>
                    </a:cubicBezTo>
                    <a:cubicBezTo>
                      <a:pt x="1380485" y="287188"/>
                      <a:pt x="1342717" y="285868"/>
                      <a:pt x="1305741" y="275831"/>
                    </a:cubicBezTo>
                    <a:cubicBezTo>
                      <a:pt x="1258201" y="263154"/>
                      <a:pt x="1210660" y="259456"/>
                      <a:pt x="1162064" y="266851"/>
                    </a:cubicBezTo>
                    <a:cubicBezTo>
                      <a:pt x="1147009" y="269228"/>
                      <a:pt x="1132219" y="268172"/>
                      <a:pt x="1117693" y="264210"/>
                    </a:cubicBezTo>
                    <a:cubicBezTo>
                      <a:pt x="1102110" y="259984"/>
                      <a:pt x="1086527" y="256815"/>
                      <a:pt x="1070680" y="255230"/>
                    </a:cubicBezTo>
                    <a:cubicBezTo>
                      <a:pt x="1030007" y="251269"/>
                      <a:pt x="989862" y="250212"/>
                      <a:pt x="952357" y="272134"/>
                    </a:cubicBezTo>
                    <a:cubicBezTo>
                      <a:pt x="938624" y="280057"/>
                      <a:pt x="922777" y="284283"/>
                      <a:pt x="906930" y="287452"/>
                    </a:cubicBezTo>
                    <a:cubicBezTo>
                      <a:pt x="894781" y="289829"/>
                      <a:pt x="882103" y="295111"/>
                      <a:pt x="870218" y="291414"/>
                    </a:cubicBezTo>
                    <a:cubicBezTo>
                      <a:pt x="858333" y="287980"/>
                      <a:pt x="847240" y="287980"/>
                      <a:pt x="835883" y="291414"/>
                    </a:cubicBezTo>
                    <a:cubicBezTo>
                      <a:pt x="831129" y="292999"/>
                      <a:pt x="827696" y="292470"/>
                      <a:pt x="824791" y="288245"/>
                    </a:cubicBezTo>
                    <a:cubicBezTo>
                      <a:pt x="816603" y="275567"/>
                      <a:pt x="809736" y="262626"/>
                      <a:pt x="811585" y="246515"/>
                    </a:cubicBezTo>
                    <a:cubicBezTo>
                      <a:pt x="812377" y="240704"/>
                      <a:pt x="811849" y="234365"/>
                      <a:pt x="810528" y="228555"/>
                    </a:cubicBezTo>
                    <a:cubicBezTo>
                      <a:pt x="807095" y="210595"/>
                      <a:pt x="811849" y="194484"/>
                      <a:pt x="813434" y="176525"/>
                    </a:cubicBezTo>
                    <a:cubicBezTo>
                      <a:pt x="817924" y="117627"/>
                      <a:pt x="792833" y="85934"/>
                      <a:pt x="769327" y="48958"/>
                    </a:cubicBezTo>
                    <a:cubicBezTo>
                      <a:pt x="754272" y="25187"/>
                      <a:pt x="727597" y="13038"/>
                      <a:pt x="699865" y="5643"/>
                    </a:cubicBezTo>
                    <a:cubicBezTo>
                      <a:pt x="652060" y="-7298"/>
                      <a:pt x="606897" y="3266"/>
                      <a:pt x="564639" y="24659"/>
                    </a:cubicBezTo>
                    <a:cubicBezTo>
                      <a:pt x="536379" y="39714"/>
                      <a:pt x="509703" y="59786"/>
                      <a:pt x="493592" y="90688"/>
                    </a:cubicBezTo>
                    <a:cubicBezTo>
                      <a:pt x="486461" y="104422"/>
                      <a:pt x="478538" y="126079"/>
                      <a:pt x="485405" y="139813"/>
                    </a:cubicBezTo>
                    <a:cubicBezTo>
                      <a:pt x="490687" y="150377"/>
                      <a:pt x="495705" y="153283"/>
                      <a:pt x="494121" y="164904"/>
                    </a:cubicBezTo>
                    <a:cubicBezTo>
                      <a:pt x="492800" y="174148"/>
                      <a:pt x="492536" y="183656"/>
                      <a:pt x="493064" y="192900"/>
                    </a:cubicBezTo>
                    <a:cubicBezTo>
                      <a:pt x="494121" y="206633"/>
                      <a:pt x="490951" y="223273"/>
                      <a:pt x="499139" y="235422"/>
                    </a:cubicBezTo>
                    <a:cubicBezTo>
                      <a:pt x="510231" y="251797"/>
                      <a:pt x="511552" y="267115"/>
                      <a:pt x="503629" y="284811"/>
                    </a:cubicBezTo>
                    <a:cubicBezTo>
                      <a:pt x="500459" y="291414"/>
                      <a:pt x="492272" y="304355"/>
                      <a:pt x="506270" y="312279"/>
                    </a:cubicBezTo>
                    <a:cubicBezTo>
                      <a:pt x="515778" y="317561"/>
                      <a:pt x="522117" y="319938"/>
                      <a:pt x="530040" y="326541"/>
                    </a:cubicBezTo>
                    <a:cubicBezTo>
                      <a:pt x="536907" y="332087"/>
                      <a:pt x="534266" y="333936"/>
                      <a:pt x="536115" y="341595"/>
                    </a:cubicBezTo>
                    <a:cubicBezTo>
                      <a:pt x="536907" y="345557"/>
                      <a:pt x="558300" y="336841"/>
                      <a:pt x="559092" y="340803"/>
                    </a:cubicBezTo>
                    <a:cubicBezTo>
                      <a:pt x="559885" y="346085"/>
                      <a:pt x="536379" y="349783"/>
                      <a:pt x="540605" y="356650"/>
                    </a:cubicBezTo>
                    <a:cubicBezTo>
                      <a:pt x="553018" y="376458"/>
                      <a:pt x="546679" y="385967"/>
                      <a:pt x="547471" y="392305"/>
                    </a:cubicBezTo>
                    <a:cubicBezTo>
                      <a:pt x="549584" y="410529"/>
                      <a:pt x="560413" y="418981"/>
                      <a:pt x="578637" y="418453"/>
                    </a:cubicBezTo>
                    <a:cubicBezTo>
                      <a:pt x="586824" y="418188"/>
                      <a:pt x="594748" y="416076"/>
                      <a:pt x="602671" y="413434"/>
                    </a:cubicBezTo>
                    <a:cubicBezTo>
                      <a:pt x="616141" y="408944"/>
                      <a:pt x="629875" y="405775"/>
                      <a:pt x="644401" y="404983"/>
                    </a:cubicBezTo>
                    <a:cubicBezTo>
                      <a:pt x="657607" y="404190"/>
                      <a:pt x="666851" y="409473"/>
                      <a:pt x="673718" y="420301"/>
                    </a:cubicBezTo>
                    <a:cubicBezTo>
                      <a:pt x="682169" y="433771"/>
                      <a:pt x="687188" y="448297"/>
                      <a:pt x="689829" y="463880"/>
                    </a:cubicBezTo>
                    <a:cubicBezTo>
                      <a:pt x="691149" y="471803"/>
                      <a:pt x="689036" y="477086"/>
                      <a:pt x="682698" y="481312"/>
                    </a:cubicBezTo>
                    <a:cubicBezTo>
                      <a:pt x="677151" y="485009"/>
                      <a:pt x="671605" y="488971"/>
                      <a:pt x="665794" y="492140"/>
                    </a:cubicBezTo>
                    <a:cubicBezTo>
                      <a:pt x="601351" y="527531"/>
                      <a:pt x="560149" y="580618"/>
                      <a:pt x="544038" y="652457"/>
                    </a:cubicBezTo>
                    <a:cubicBezTo>
                      <a:pt x="538492" y="677812"/>
                      <a:pt x="530568" y="700790"/>
                      <a:pt x="509703" y="717693"/>
                    </a:cubicBezTo>
                    <a:cubicBezTo>
                      <a:pt x="503100" y="722975"/>
                      <a:pt x="500723" y="730106"/>
                      <a:pt x="502836" y="738822"/>
                    </a:cubicBezTo>
                    <a:cubicBezTo>
                      <a:pt x="503893" y="743576"/>
                      <a:pt x="502308" y="748066"/>
                      <a:pt x="499931" y="752028"/>
                    </a:cubicBezTo>
                    <a:cubicBezTo>
                      <a:pt x="489366" y="770252"/>
                      <a:pt x="478274" y="787947"/>
                      <a:pt x="468766" y="806699"/>
                    </a:cubicBezTo>
                    <a:cubicBezTo>
                      <a:pt x="463483" y="817000"/>
                      <a:pt x="457673" y="817528"/>
                      <a:pt x="448429" y="813831"/>
                    </a:cubicBezTo>
                    <a:cubicBezTo>
                      <a:pt x="418584" y="802210"/>
                      <a:pt x="388739" y="790853"/>
                      <a:pt x="358894" y="779760"/>
                    </a:cubicBezTo>
                    <a:cubicBezTo>
                      <a:pt x="346745" y="775270"/>
                      <a:pt x="335917" y="768667"/>
                      <a:pt x="326408" y="759951"/>
                    </a:cubicBezTo>
                    <a:cubicBezTo>
                      <a:pt x="297092" y="732483"/>
                      <a:pt x="269624" y="703167"/>
                      <a:pt x="243213" y="672794"/>
                    </a:cubicBezTo>
                    <a:cubicBezTo>
                      <a:pt x="237402" y="666191"/>
                      <a:pt x="235025" y="656947"/>
                      <a:pt x="237138" y="648231"/>
                    </a:cubicBezTo>
                    <a:cubicBezTo>
                      <a:pt x="242949" y="622612"/>
                      <a:pt x="248495" y="596993"/>
                      <a:pt x="246646" y="570318"/>
                    </a:cubicBezTo>
                    <a:cubicBezTo>
                      <a:pt x="245854" y="557376"/>
                      <a:pt x="249816" y="544171"/>
                      <a:pt x="259852" y="533606"/>
                    </a:cubicBezTo>
                    <a:cubicBezTo>
                      <a:pt x="263549" y="529644"/>
                      <a:pt x="267247" y="525419"/>
                      <a:pt x="264342" y="519344"/>
                    </a:cubicBezTo>
                    <a:cubicBezTo>
                      <a:pt x="261172" y="513005"/>
                      <a:pt x="255626" y="509572"/>
                      <a:pt x="248759" y="510100"/>
                    </a:cubicBezTo>
                    <a:cubicBezTo>
                      <a:pt x="227366" y="510892"/>
                      <a:pt x="209406" y="520664"/>
                      <a:pt x="204124" y="543906"/>
                    </a:cubicBezTo>
                    <a:cubicBezTo>
                      <a:pt x="203067" y="548925"/>
                      <a:pt x="202011" y="553679"/>
                      <a:pt x="200955" y="559225"/>
                    </a:cubicBezTo>
                    <a:cubicBezTo>
                      <a:pt x="184844" y="545755"/>
                      <a:pt x="177184" y="532021"/>
                      <a:pt x="165563" y="508251"/>
                    </a:cubicBezTo>
                    <a:cubicBezTo>
                      <a:pt x="154471" y="485801"/>
                      <a:pt x="143642" y="467842"/>
                      <a:pt x="130700" y="449882"/>
                    </a:cubicBezTo>
                    <a:cubicBezTo>
                      <a:pt x="125418" y="442487"/>
                      <a:pt x="114589" y="427696"/>
                      <a:pt x="105345" y="431394"/>
                    </a:cubicBezTo>
                    <a:cubicBezTo>
                      <a:pt x="95045" y="435356"/>
                      <a:pt x="92404" y="445920"/>
                      <a:pt x="94517" y="450410"/>
                    </a:cubicBezTo>
                    <a:cubicBezTo>
                      <a:pt x="94781" y="450938"/>
                      <a:pt x="110099" y="486330"/>
                      <a:pt x="113005" y="495045"/>
                    </a:cubicBezTo>
                    <a:cubicBezTo>
                      <a:pt x="109043" y="490556"/>
                      <a:pt x="84745" y="443015"/>
                      <a:pt x="80255" y="439053"/>
                    </a:cubicBezTo>
                    <a:cubicBezTo>
                      <a:pt x="73652" y="432715"/>
                      <a:pt x="65200" y="433507"/>
                      <a:pt x="58333" y="437205"/>
                    </a:cubicBezTo>
                    <a:cubicBezTo>
                      <a:pt x="51730" y="440638"/>
                      <a:pt x="51730" y="448826"/>
                      <a:pt x="53843" y="455428"/>
                    </a:cubicBezTo>
                    <a:cubicBezTo>
                      <a:pt x="55692" y="461767"/>
                      <a:pt x="58861" y="467842"/>
                      <a:pt x="61503" y="474180"/>
                    </a:cubicBezTo>
                    <a:cubicBezTo>
                      <a:pt x="62031" y="476822"/>
                      <a:pt x="79991" y="510892"/>
                      <a:pt x="81047" y="513269"/>
                    </a:cubicBezTo>
                    <a:cubicBezTo>
                      <a:pt x="79991" y="511421"/>
                      <a:pt x="58069" y="474709"/>
                      <a:pt x="57541" y="473916"/>
                    </a:cubicBezTo>
                    <a:cubicBezTo>
                      <a:pt x="53051" y="466785"/>
                      <a:pt x="47769" y="459654"/>
                      <a:pt x="37996" y="463352"/>
                    </a:cubicBezTo>
                    <a:cubicBezTo>
                      <a:pt x="27696" y="467314"/>
                      <a:pt x="30337" y="476822"/>
                      <a:pt x="31658" y="484745"/>
                    </a:cubicBezTo>
                    <a:cubicBezTo>
                      <a:pt x="34035" y="499799"/>
                      <a:pt x="41958" y="512477"/>
                      <a:pt x="49882" y="525154"/>
                    </a:cubicBezTo>
                    <a:cubicBezTo>
                      <a:pt x="58861" y="539681"/>
                      <a:pt x="67577" y="554207"/>
                      <a:pt x="76029" y="568997"/>
                    </a:cubicBezTo>
                    <a:cubicBezTo>
                      <a:pt x="78406" y="572959"/>
                      <a:pt x="80255" y="577977"/>
                      <a:pt x="76029" y="581939"/>
                    </a:cubicBezTo>
                    <a:cubicBezTo>
                      <a:pt x="71803" y="585901"/>
                      <a:pt x="67049" y="583259"/>
                      <a:pt x="63351" y="580618"/>
                    </a:cubicBezTo>
                    <a:cubicBezTo>
                      <a:pt x="57541" y="576657"/>
                      <a:pt x="32186" y="554735"/>
                      <a:pt x="25055" y="548396"/>
                    </a:cubicBezTo>
                    <a:cubicBezTo>
                      <a:pt x="18716" y="542850"/>
                      <a:pt x="11057" y="539945"/>
                      <a:pt x="3926" y="546548"/>
                    </a:cubicBezTo>
                    <a:cubicBezTo>
                      <a:pt x="-2941" y="552886"/>
                      <a:pt x="492" y="558697"/>
                      <a:pt x="4454" y="566092"/>
                    </a:cubicBezTo>
                    <a:cubicBezTo>
                      <a:pt x="6567" y="570054"/>
                      <a:pt x="67577" y="623141"/>
                      <a:pt x="71803" y="628951"/>
                    </a:cubicBezTo>
                    <a:cubicBezTo>
                      <a:pt x="83952" y="646118"/>
                      <a:pt x="95309" y="658268"/>
                      <a:pt x="106930" y="675699"/>
                    </a:cubicBezTo>
                    <a:cubicBezTo>
                      <a:pt x="113005" y="684679"/>
                      <a:pt x="119079" y="693395"/>
                      <a:pt x="127267" y="700262"/>
                    </a:cubicBezTo>
                    <a:cubicBezTo>
                      <a:pt x="158168" y="726673"/>
                      <a:pt x="181938" y="758631"/>
                      <a:pt x="203860" y="792701"/>
                    </a:cubicBezTo>
                    <a:cubicBezTo>
                      <a:pt x="244269" y="854768"/>
                      <a:pt x="294451" y="908383"/>
                      <a:pt x="347538" y="959621"/>
                    </a:cubicBezTo>
                    <a:cubicBezTo>
                      <a:pt x="371572" y="982599"/>
                      <a:pt x="398247" y="1001879"/>
                      <a:pt x="424659" y="1021688"/>
                    </a:cubicBezTo>
                    <a:cubicBezTo>
                      <a:pt x="450014" y="1040968"/>
                      <a:pt x="459522" y="1042289"/>
                      <a:pt x="484612" y="1023008"/>
                    </a:cubicBezTo>
                    <a:cubicBezTo>
                      <a:pt x="486725" y="1021424"/>
                      <a:pt x="488574" y="1020103"/>
                      <a:pt x="490423" y="1018518"/>
                    </a:cubicBezTo>
                    <a:cubicBezTo>
                      <a:pt x="509703" y="1002408"/>
                      <a:pt x="528984" y="986297"/>
                      <a:pt x="545887" y="967280"/>
                    </a:cubicBezTo>
                    <a:cubicBezTo>
                      <a:pt x="569921" y="940605"/>
                      <a:pt x="597917" y="917627"/>
                      <a:pt x="621687" y="890688"/>
                    </a:cubicBezTo>
                    <a:cubicBezTo>
                      <a:pt x="645986" y="863484"/>
                      <a:pt x="676887" y="842091"/>
                      <a:pt x="695903" y="810133"/>
                    </a:cubicBezTo>
                    <a:cubicBezTo>
                      <a:pt x="698809" y="805115"/>
                      <a:pt x="700921" y="808020"/>
                      <a:pt x="702506" y="811189"/>
                    </a:cubicBezTo>
                    <a:cubicBezTo>
                      <a:pt x="706732" y="819905"/>
                      <a:pt x="712278" y="827564"/>
                      <a:pt x="717825" y="835488"/>
                    </a:cubicBezTo>
                    <a:cubicBezTo>
                      <a:pt x="737369" y="863748"/>
                      <a:pt x="753216" y="894121"/>
                      <a:pt x="767214" y="925022"/>
                    </a:cubicBezTo>
                    <a:cubicBezTo>
                      <a:pt x="787815" y="969657"/>
                      <a:pt x="809208" y="1013764"/>
                      <a:pt x="835619" y="1055230"/>
                    </a:cubicBezTo>
                    <a:cubicBezTo>
                      <a:pt x="839053" y="1060777"/>
                      <a:pt x="843543" y="1070285"/>
                      <a:pt x="845391" y="1076623"/>
                    </a:cubicBezTo>
                    <a:cubicBezTo>
                      <a:pt x="853315" y="1104884"/>
                      <a:pt x="857012" y="1133936"/>
                      <a:pt x="859654" y="1163253"/>
                    </a:cubicBezTo>
                    <a:cubicBezTo>
                      <a:pt x="860446" y="1172497"/>
                      <a:pt x="856484" y="1176987"/>
                      <a:pt x="847504" y="1180156"/>
                    </a:cubicBezTo>
                    <a:cubicBezTo>
                      <a:pt x="818716" y="1189928"/>
                      <a:pt x="789135" y="1194946"/>
                      <a:pt x="759819" y="1202077"/>
                    </a:cubicBezTo>
                    <a:cubicBezTo>
                      <a:pt x="721522" y="1211586"/>
                      <a:pt x="685339" y="1227432"/>
                      <a:pt x="648891" y="1242487"/>
                    </a:cubicBezTo>
                    <a:cubicBezTo>
                      <a:pt x="612179" y="1257805"/>
                      <a:pt x="574675" y="1271275"/>
                      <a:pt x="538492" y="1287650"/>
                    </a:cubicBezTo>
                    <a:cubicBezTo>
                      <a:pt x="500195" y="1305082"/>
                      <a:pt x="462427" y="1323306"/>
                      <a:pt x="429413" y="1349981"/>
                    </a:cubicBezTo>
                    <a:cubicBezTo>
                      <a:pt x="391380" y="1380354"/>
                      <a:pt x="377118" y="1419443"/>
                      <a:pt x="387155" y="1467511"/>
                    </a:cubicBezTo>
                    <a:cubicBezTo>
                      <a:pt x="394550" y="1502639"/>
                      <a:pt x="409868" y="1534068"/>
                      <a:pt x="428884" y="1563649"/>
                    </a:cubicBezTo>
                    <a:cubicBezTo>
                      <a:pt x="499931" y="1673256"/>
                      <a:pt x="576788" y="1778637"/>
                      <a:pt x="659456" y="1879793"/>
                    </a:cubicBezTo>
                    <a:cubicBezTo>
                      <a:pt x="667115" y="1889037"/>
                      <a:pt x="674510" y="1898809"/>
                      <a:pt x="680321" y="1909373"/>
                    </a:cubicBezTo>
                    <a:cubicBezTo>
                      <a:pt x="695903" y="1938162"/>
                      <a:pt x="708581" y="1968271"/>
                      <a:pt x="721522" y="1998380"/>
                    </a:cubicBezTo>
                    <a:cubicBezTo>
                      <a:pt x="721786" y="1999172"/>
                      <a:pt x="721258" y="2000228"/>
                      <a:pt x="720994" y="2001021"/>
                    </a:cubicBezTo>
                    <a:cubicBezTo>
                      <a:pt x="718617" y="2001285"/>
                      <a:pt x="718353" y="1999700"/>
                      <a:pt x="717825" y="1998380"/>
                    </a:cubicBezTo>
                    <a:cubicBezTo>
                      <a:pt x="708317" y="1979364"/>
                      <a:pt x="694054" y="1965101"/>
                      <a:pt x="676359" y="1953745"/>
                    </a:cubicBezTo>
                    <a:cubicBezTo>
                      <a:pt x="672925" y="1951632"/>
                      <a:pt x="669756" y="1950575"/>
                      <a:pt x="666587" y="1952952"/>
                    </a:cubicBezTo>
                    <a:cubicBezTo>
                      <a:pt x="663153" y="1955593"/>
                      <a:pt x="664474" y="1959291"/>
                      <a:pt x="666058" y="1962724"/>
                    </a:cubicBezTo>
                    <a:cubicBezTo>
                      <a:pt x="667907" y="1966158"/>
                      <a:pt x="670284" y="1969327"/>
                      <a:pt x="673982" y="1971176"/>
                    </a:cubicBezTo>
                    <a:cubicBezTo>
                      <a:pt x="677679" y="1972761"/>
                      <a:pt x="680849" y="1975402"/>
                      <a:pt x="682962" y="1978571"/>
                    </a:cubicBezTo>
                    <a:cubicBezTo>
                      <a:pt x="691677" y="1992305"/>
                      <a:pt x="701450" y="2005511"/>
                      <a:pt x="707788" y="2020829"/>
                    </a:cubicBezTo>
                    <a:cubicBezTo>
                      <a:pt x="712278" y="2031394"/>
                      <a:pt x="710429" y="2041430"/>
                      <a:pt x="702770" y="2048297"/>
                    </a:cubicBezTo>
                    <a:cubicBezTo>
                      <a:pt x="692206" y="2057805"/>
                      <a:pt x="682962" y="2059390"/>
                      <a:pt x="671869" y="2054372"/>
                    </a:cubicBezTo>
                    <a:cubicBezTo>
                      <a:pt x="653645" y="2046184"/>
                      <a:pt x="634365" y="2041166"/>
                      <a:pt x="614556" y="2038789"/>
                    </a:cubicBezTo>
                    <a:cubicBezTo>
                      <a:pt x="610595" y="2038261"/>
                      <a:pt x="605048" y="2038261"/>
                      <a:pt x="604520" y="2041958"/>
                    </a:cubicBezTo>
                    <a:cubicBezTo>
                      <a:pt x="604256" y="2044599"/>
                      <a:pt x="605576" y="2050938"/>
                      <a:pt x="611387" y="2051731"/>
                    </a:cubicBezTo>
                    <a:cubicBezTo>
                      <a:pt x="638591" y="2055692"/>
                      <a:pt x="660776" y="2076029"/>
                      <a:pt x="690621" y="2074708"/>
                    </a:cubicBezTo>
                    <a:cubicBezTo>
                      <a:pt x="685867" y="2082632"/>
                      <a:pt x="681641" y="2089499"/>
                      <a:pt x="677415" y="2096630"/>
                    </a:cubicBezTo>
                    <a:cubicBezTo>
                      <a:pt x="673454" y="2102969"/>
                      <a:pt x="669756" y="2109836"/>
                      <a:pt x="669492" y="2117231"/>
                    </a:cubicBezTo>
                    <a:cubicBezTo>
                      <a:pt x="668435" y="2141529"/>
                      <a:pt x="653909" y="2157376"/>
                      <a:pt x="635157" y="2169261"/>
                    </a:cubicBezTo>
                    <a:cubicBezTo>
                      <a:pt x="609538" y="2185108"/>
                      <a:pt x="582863" y="2199634"/>
                      <a:pt x="552754" y="2205709"/>
                    </a:cubicBezTo>
                    <a:cubicBezTo>
                      <a:pt x="535322" y="2209406"/>
                      <a:pt x="527927" y="2224989"/>
                      <a:pt x="533738" y="2242157"/>
                    </a:cubicBezTo>
                    <a:cubicBezTo>
                      <a:pt x="538756" y="2256419"/>
                      <a:pt x="548792" y="2265134"/>
                      <a:pt x="563846" y="2267511"/>
                    </a:cubicBezTo>
                    <a:cubicBezTo>
                      <a:pt x="613764" y="2274643"/>
                      <a:pt x="662625" y="2274114"/>
                      <a:pt x="710429" y="2254042"/>
                    </a:cubicBezTo>
                    <a:cubicBezTo>
                      <a:pt x="730766" y="2245326"/>
                      <a:pt x="752159" y="2237667"/>
                      <a:pt x="773553" y="2231856"/>
                    </a:cubicBezTo>
                    <a:cubicBezTo>
                      <a:pt x="824262" y="2217594"/>
                      <a:pt x="871803" y="2194880"/>
                      <a:pt x="921984" y="2178769"/>
                    </a:cubicBezTo>
                    <a:cubicBezTo>
                      <a:pt x="940472" y="2172959"/>
                      <a:pt x="957111" y="2163715"/>
                      <a:pt x="972430" y="2151566"/>
                    </a:cubicBezTo>
                    <a:cubicBezTo>
                      <a:pt x="979033" y="2146283"/>
                      <a:pt x="984843" y="2141265"/>
                      <a:pt x="989333" y="2134398"/>
                    </a:cubicBezTo>
                    <a:cubicBezTo>
                      <a:pt x="994087" y="2127531"/>
                      <a:pt x="993295" y="2121721"/>
                      <a:pt x="987749" y="2115382"/>
                    </a:cubicBezTo>
                    <a:cubicBezTo>
                      <a:pt x="973751" y="2099535"/>
                      <a:pt x="962130" y="2082104"/>
                      <a:pt x="952093" y="2063616"/>
                    </a:cubicBezTo>
                    <a:cubicBezTo>
                      <a:pt x="944170" y="2049089"/>
                      <a:pt x="934662" y="2035356"/>
                      <a:pt x="923041" y="2023735"/>
                    </a:cubicBezTo>
                    <a:cubicBezTo>
                      <a:pt x="912212" y="2012642"/>
                      <a:pt x="903496" y="2000228"/>
                      <a:pt x="889763" y="1990984"/>
                    </a:cubicBezTo>
                    <a:cubicBezTo>
                      <a:pt x="874972" y="1981212"/>
                      <a:pt x="869426" y="1961668"/>
                      <a:pt x="858861" y="1947142"/>
                    </a:cubicBezTo>
                    <a:cubicBezTo>
                      <a:pt x="844071" y="1926805"/>
                      <a:pt x="833771" y="1903827"/>
                      <a:pt x="821093" y="1882170"/>
                    </a:cubicBezTo>
                    <a:cubicBezTo>
                      <a:pt x="799436" y="1845458"/>
                      <a:pt x="778571" y="1808218"/>
                      <a:pt x="759555" y="1770186"/>
                    </a:cubicBezTo>
                    <a:cubicBezTo>
                      <a:pt x="744236" y="1739548"/>
                      <a:pt x="729446" y="1709440"/>
                      <a:pt x="725748" y="1675105"/>
                    </a:cubicBezTo>
                    <a:cubicBezTo>
                      <a:pt x="723635" y="1656353"/>
                      <a:pt x="716504" y="1638393"/>
                      <a:pt x="709109" y="1620961"/>
                    </a:cubicBezTo>
                    <a:cubicBezTo>
                      <a:pt x="692734" y="1583193"/>
                      <a:pt x="670020" y="1548859"/>
                      <a:pt x="643609" y="1517165"/>
                    </a:cubicBezTo>
                    <a:cubicBezTo>
                      <a:pt x="641496" y="1514788"/>
                      <a:pt x="639647" y="1511883"/>
                      <a:pt x="635949" y="1507128"/>
                    </a:cubicBezTo>
                    <a:cubicBezTo>
                      <a:pt x="689036" y="1522711"/>
                      <a:pt x="740274" y="1525881"/>
                      <a:pt x="792041" y="1524560"/>
                    </a:cubicBezTo>
                    <a:cubicBezTo>
                      <a:pt x="858597" y="1522711"/>
                      <a:pt x="924626" y="1516372"/>
                      <a:pt x="990654" y="1507393"/>
                    </a:cubicBezTo>
                    <a:cubicBezTo>
                      <a:pt x="996464" y="1506600"/>
                      <a:pt x="999634" y="1507657"/>
                      <a:pt x="1002275" y="1512939"/>
                    </a:cubicBezTo>
                    <a:cubicBezTo>
                      <a:pt x="1012839" y="1534068"/>
                      <a:pt x="1026045" y="1553613"/>
                      <a:pt x="1039779" y="1572893"/>
                    </a:cubicBezTo>
                    <a:cubicBezTo>
                      <a:pt x="1086527" y="1637601"/>
                      <a:pt x="1139878" y="1696762"/>
                      <a:pt x="1190852" y="1758036"/>
                    </a:cubicBezTo>
                    <a:cubicBezTo>
                      <a:pt x="1218848" y="1791579"/>
                      <a:pt x="1249749" y="1823008"/>
                      <a:pt x="1274840" y="1858664"/>
                    </a:cubicBezTo>
                    <a:cubicBezTo>
                      <a:pt x="1291479" y="1882170"/>
                      <a:pt x="1305213" y="1907525"/>
                      <a:pt x="1320268" y="1932087"/>
                    </a:cubicBezTo>
                    <a:cubicBezTo>
                      <a:pt x="1339020" y="1962460"/>
                      <a:pt x="1362526" y="1987815"/>
                      <a:pt x="1398709" y="1997323"/>
                    </a:cubicBezTo>
                    <a:cubicBezTo>
                      <a:pt x="1416141" y="2001813"/>
                      <a:pt x="1430403" y="2011321"/>
                      <a:pt x="1443873" y="2022678"/>
                    </a:cubicBezTo>
                    <a:cubicBezTo>
                      <a:pt x="1528125" y="2096102"/>
                      <a:pt x="1614226" y="2167148"/>
                      <a:pt x="1702440" y="2235554"/>
                    </a:cubicBezTo>
                    <a:cubicBezTo>
                      <a:pt x="1756055" y="2277019"/>
                      <a:pt x="1802275" y="2325616"/>
                      <a:pt x="1842156" y="2380024"/>
                    </a:cubicBezTo>
                    <a:cubicBezTo>
                      <a:pt x="1844269" y="2382665"/>
                      <a:pt x="1847438" y="2385042"/>
                      <a:pt x="1847438" y="2389004"/>
                    </a:cubicBezTo>
                    <a:cubicBezTo>
                      <a:pt x="1846646" y="2389268"/>
                      <a:pt x="1846118" y="2390060"/>
                      <a:pt x="1845589" y="2389796"/>
                    </a:cubicBezTo>
                    <a:cubicBezTo>
                      <a:pt x="1833704" y="2387683"/>
                      <a:pt x="1822876" y="2392437"/>
                      <a:pt x="1818914" y="2401681"/>
                    </a:cubicBezTo>
                    <a:cubicBezTo>
                      <a:pt x="1815216" y="2409869"/>
                      <a:pt x="1818386" y="2418584"/>
                      <a:pt x="1828950" y="2426244"/>
                    </a:cubicBezTo>
                    <a:cubicBezTo>
                      <a:pt x="1836874" y="2432054"/>
                      <a:pt x="1843477" y="2438657"/>
                      <a:pt x="1847702" y="2447637"/>
                    </a:cubicBezTo>
                    <a:cubicBezTo>
                      <a:pt x="1848759" y="2449750"/>
                      <a:pt x="1850079" y="2452655"/>
                      <a:pt x="1852192" y="2453447"/>
                    </a:cubicBezTo>
                    <a:cubicBezTo>
                      <a:pt x="1869360" y="2460843"/>
                      <a:pt x="1870944" y="2475369"/>
                      <a:pt x="1872001" y="2491480"/>
                    </a:cubicBezTo>
                    <a:cubicBezTo>
                      <a:pt x="1873057" y="2507062"/>
                      <a:pt x="1874378" y="2522909"/>
                      <a:pt x="1882301" y="2536907"/>
                    </a:cubicBezTo>
                    <a:cubicBezTo>
                      <a:pt x="1889168" y="2549321"/>
                      <a:pt x="1898148" y="2551962"/>
                      <a:pt x="1910825" y="2545887"/>
                    </a:cubicBezTo>
                    <a:cubicBezTo>
                      <a:pt x="1912410" y="2545095"/>
                      <a:pt x="1913731" y="2544038"/>
                      <a:pt x="1916372" y="2544831"/>
                    </a:cubicBezTo>
                    <a:cubicBezTo>
                      <a:pt x="1915844" y="2554075"/>
                      <a:pt x="1916108" y="2564375"/>
                      <a:pt x="1922711" y="2571770"/>
                    </a:cubicBezTo>
                    <a:cubicBezTo>
                      <a:pt x="1932747" y="2583127"/>
                      <a:pt x="1933011" y="2596069"/>
                      <a:pt x="1931690" y="2609802"/>
                    </a:cubicBezTo>
                    <a:cubicBezTo>
                      <a:pt x="1930106" y="2627234"/>
                      <a:pt x="1927200" y="2644137"/>
                      <a:pt x="1919277" y="2660248"/>
                    </a:cubicBezTo>
                    <a:cubicBezTo>
                      <a:pt x="1913995" y="2670813"/>
                      <a:pt x="1911882" y="2682434"/>
                      <a:pt x="1909241" y="2693791"/>
                    </a:cubicBezTo>
                    <a:cubicBezTo>
                      <a:pt x="1905279" y="2711222"/>
                      <a:pt x="1910297" y="2724956"/>
                      <a:pt x="1925616" y="2734464"/>
                    </a:cubicBezTo>
                    <a:cubicBezTo>
                      <a:pt x="1934331" y="2734464"/>
                      <a:pt x="1941199" y="2734464"/>
                      <a:pt x="1949914" y="2734464"/>
                    </a:cubicBezTo>
                    <a:cubicBezTo>
                      <a:pt x="1954932" y="2731823"/>
                      <a:pt x="1961535" y="2732351"/>
                      <a:pt x="1965761" y="2728654"/>
                    </a:cubicBezTo>
                    <a:cubicBezTo>
                      <a:pt x="1981872" y="2713863"/>
                      <a:pt x="2000624" y="2701450"/>
                      <a:pt x="2012773" y="2682698"/>
                    </a:cubicBezTo>
                    <a:cubicBezTo>
                      <a:pt x="2025451" y="2662889"/>
                      <a:pt x="2036543" y="2642289"/>
                      <a:pt x="2044467" y="2620103"/>
                    </a:cubicBezTo>
                    <a:cubicBezTo>
                      <a:pt x="2053975" y="2593163"/>
                      <a:pt x="2065596" y="2566752"/>
                      <a:pt x="2072199" y="2538492"/>
                    </a:cubicBezTo>
                    <a:cubicBezTo>
                      <a:pt x="2082235" y="2495177"/>
                      <a:pt x="2093856" y="2452919"/>
                      <a:pt x="2104685" y="2409604"/>
                    </a:cubicBezTo>
                    <a:cubicBezTo>
                      <a:pt x="2114457" y="2369987"/>
                      <a:pt x="2137963" y="2331691"/>
                      <a:pt x="2128455" y="2306600"/>
                    </a:cubicBezTo>
                    <a:cubicBezTo>
                      <a:pt x="2118683" y="2279397"/>
                      <a:pt x="2076689" y="2267247"/>
                      <a:pt x="2029941" y="2268832"/>
                    </a:cubicBezTo>
                    <a:close/>
                    <a:moveTo>
                      <a:pt x="65200" y="483689"/>
                    </a:moveTo>
                    <a:cubicBezTo>
                      <a:pt x="65993" y="485273"/>
                      <a:pt x="67049" y="486858"/>
                      <a:pt x="67841" y="488179"/>
                    </a:cubicBezTo>
                    <a:cubicBezTo>
                      <a:pt x="66785" y="487122"/>
                      <a:pt x="65993" y="485537"/>
                      <a:pt x="65200" y="483689"/>
                    </a:cubicBezTo>
                    <a:close/>
                    <a:moveTo>
                      <a:pt x="1847966" y="2414094"/>
                    </a:moveTo>
                    <a:cubicBezTo>
                      <a:pt x="1843741" y="2412510"/>
                      <a:pt x="1838194" y="2413302"/>
                      <a:pt x="1835817" y="2408284"/>
                    </a:cubicBezTo>
                    <a:cubicBezTo>
                      <a:pt x="1835553" y="2408020"/>
                      <a:pt x="1836874" y="2406435"/>
                      <a:pt x="1837666" y="2406435"/>
                    </a:cubicBezTo>
                    <a:cubicBezTo>
                      <a:pt x="1842948" y="2406171"/>
                      <a:pt x="1846646" y="2409076"/>
                      <a:pt x="1849815" y="2413566"/>
                    </a:cubicBezTo>
                    <a:cubicBezTo>
                      <a:pt x="1848495" y="2413830"/>
                      <a:pt x="1848231" y="2414094"/>
                      <a:pt x="1847966" y="2414094"/>
                    </a:cubicBezTo>
                    <a:close/>
                    <a:moveTo>
                      <a:pt x="1891017" y="2500724"/>
                    </a:moveTo>
                    <a:cubicBezTo>
                      <a:pt x="1897092" y="2508647"/>
                      <a:pt x="1901582" y="2517363"/>
                      <a:pt x="1901846" y="2530833"/>
                    </a:cubicBezTo>
                    <a:cubicBezTo>
                      <a:pt x="1892338" y="2520796"/>
                      <a:pt x="1892602" y="2510232"/>
                      <a:pt x="1891017" y="2500724"/>
                    </a:cubicBezTo>
                    <a:close/>
                  </a:path>
                </a:pathLst>
              </a:custGeom>
              <a:solidFill>
                <a:schemeClr val="accent1">
                  <a:alpha val="70000"/>
                </a:schemeClr>
              </a:solidFill>
              <a:ln w="2632" cap="flat">
                <a:noFill/>
                <a:prstDash val="solid"/>
                <a:miter/>
              </a:ln>
            </p:spPr>
            <p:txBody>
              <a:bodyPr rtlCol="0" anchor="ctr"/>
              <a:lstStyle/>
              <a:p>
                <a:endParaRPr lang="en-US" dirty="0"/>
              </a:p>
            </p:txBody>
          </p:sp>
          <p:sp>
            <p:nvSpPr>
              <p:cNvPr id="7" name="Graphic 10">
                <a:extLst>
                  <a:ext uri="{FF2B5EF4-FFF2-40B4-BE49-F238E27FC236}">
                    <a16:creationId xmlns="" xmlns:a16="http://schemas.microsoft.com/office/drawing/2014/main" id="{8A938F95-33B6-4755-B3AD-6F9EAD29DC1D}"/>
                  </a:ext>
                </a:extLst>
              </p:cNvPr>
              <p:cNvSpPr/>
              <p:nvPr/>
            </p:nvSpPr>
            <p:spPr>
              <a:xfrm flipH="1">
                <a:off x="-2574603" y="-1161654"/>
                <a:ext cx="6578401" cy="5941376"/>
              </a:xfrm>
              <a:custGeom>
                <a:avLst/>
                <a:gdLst>
                  <a:gd name="connsiteX0" fmla="*/ 44313 w 2823151"/>
                  <a:gd name="connsiteY0" fmla="*/ 2550154 h 2549768"/>
                  <a:gd name="connsiteX1" fmla="*/ 734 w 2823151"/>
                  <a:gd name="connsiteY1" fmla="*/ 2446485 h 2549768"/>
                  <a:gd name="connsiteX2" fmla="*/ 10208 w 2823151"/>
                  <a:gd name="connsiteY2" fmla="*/ 2351478 h 2549768"/>
                  <a:gd name="connsiteX3" fmla="*/ 13185 w 2823151"/>
                  <a:gd name="connsiteY3" fmla="*/ 2327388 h 2549768"/>
                  <a:gd name="connsiteX4" fmla="*/ 1817 w 2823151"/>
                  <a:gd name="connsiteY4" fmla="*/ 2133313 h 2549768"/>
                  <a:gd name="connsiteX5" fmla="*/ 14268 w 2823151"/>
                  <a:gd name="connsiteY5" fmla="*/ 2059960 h 2549768"/>
                  <a:gd name="connsiteX6" fmla="*/ 74899 w 2823151"/>
                  <a:gd name="connsiteY6" fmla="*/ 2046426 h 2549768"/>
                  <a:gd name="connsiteX7" fmla="*/ 101967 w 2823151"/>
                  <a:gd name="connsiteY7" fmla="*/ 2051840 h 2549768"/>
                  <a:gd name="connsiteX8" fmla="*/ 125245 w 2823151"/>
                  <a:gd name="connsiteY8" fmla="*/ 2058336 h 2549768"/>
                  <a:gd name="connsiteX9" fmla="*/ 195079 w 2823151"/>
                  <a:gd name="connsiteY9" fmla="*/ 2050486 h 2549768"/>
                  <a:gd name="connsiteX10" fmla="*/ 328523 w 2823151"/>
                  <a:gd name="connsiteY10" fmla="*/ 1931930 h 2549768"/>
                  <a:gd name="connsiteX11" fmla="*/ 403771 w 2823151"/>
                  <a:gd name="connsiteY11" fmla="*/ 1852893 h 2549768"/>
                  <a:gd name="connsiteX12" fmla="*/ 473064 w 2823151"/>
                  <a:gd name="connsiteY12" fmla="*/ 1774668 h 2549768"/>
                  <a:gd name="connsiteX13" fmla="*/ 568071 w 2823151"/>
                  <a:gd name="connsiteY13" fmla="*/ 1697796 h 2549768"/>
                  <a:gd name="connsiteX14" fmla="*/ 649003 w 2823151"/>
                  <a:gd name="connsiteY14" fmla="*/ 1653405 h 2549768"/>
                  <a:gd name="connsiteX15" fmla="*/ 708823 w 2823151"/>
                  <a:gd name="connsiteY15" fmla="*/ 1625255 h 2549768"/>
                  <a:gd name="connsiteX16" fmla="*/ 727499 w 2823151"/>
                  <a:gd name="connsiteY16" fmla="*/ 1613886 h 2549768"/>
                  <a:gd name="connsiteX17" fmla="*/ 795168 w 2823151"/>
                  <a:gd name="connsiteY17" fmla="*/ 1552713 h 2549768"/>
                  <a:gd name="connsiteX18" fmla="*/ 820341 w 2823151"/>
                  <a:gd name="connsiteY18" fmla="*/ 1515631 h 2549768"/>
                  <a:gd name="connsiteX19" fmla="*/ 867439 w 2823151"/>
                  <a:gd name="connsiteY19" fmla="*/ 1442819 h 2549768"/>
                  <a:gd name="connsiteX20" fmla="*/ 981393 w 2823151"/>
                  <a:gd name="connsiteY20" fmla="*/ 1296383 h 2549768"/>
                  <a:gd name="connsiteX21" fmla="*/ 1016581 w 2823151"/>
                  <a:gd name="connsiteY21" fmla="*/ 1263090 h 2549768"/>
                  <a:gd name="connsiteX22" fmla="*/ 1046356 w 2823151"/>
                  <a:gd name="connsiteY22" fmla="*/ 1222759 h 2549768"/>
                  <a:gd name="connsiteX23" fmla="*/ 1065303 w 2823151"/>
                  <a:gd name="connsiteY23" fmla="*/ 1157797 h 2549768"/>
                  <a:gd name="connsiteX24" fmla="*/ 1114566 w 2823151"/>
                  <a:gd name="connsiteY24" fmla="*/ 1020023 h 2549768"/>
                  <a:gd name="connsiteX25" fmla="*/ 1167618 w 2823151"/>
                  <a:gd name="connsiteY25" fmla="*/ 962910 h 2549768"/>
                  <a:gd name="connsiteX26" fmla="*/ 1210385 w 2823151"/>
                  <a:gd name="connsiteY26" fmla="*/ 936113 h 2549768"/>
                  <a:gd name="connsiteX27" fmla="*/ 1265603 w 2823151"/>
                  <a:gd name="connsiteY27" fmla="*/ 900925 h 2549768"/>
                  <a:gd name="connsiteX28" fmla="*/ 1275348 w 2823151"/>
                  <a:gd name="connsiteY28" fmla="*/ 896053 h 2549768"/>
                  <a:gd name="connsiteX29" fmla="*/ 1319738 w 2823151"/>
                  <a:gd name="connsiteY29" fmla="*/ 866279 h 2549768"/>
                  <a:gd name="connsiteX30" fmla="*/ 1368189 w 2823151"/>
                  <a:gd name="connsiteY30" fmla="*/ 823783 h 2549768"/>
                  <a:gd name="connsiteX31" fmla="*/ 1397152 w 2823151"/>
                  <a:gd name="connsiteY31" fmla="*/ 795362 h 2549768"/>
                  <a:gd name="connsiteX32" fmla="*/ 1426926 w 2823151"/>
                  <a:gd name="connsiteY32" fmla="*/ 764505 h 2549768"/>
                  <a:gd name="connsiteX33" fmla="*/ 1438565 w 2823151"/>
                  <a:gd name="connsiteY33" fmla="*/ 753136 h 2549768"/>
                  <a:gd name="connsiteX34" fmla="*/ 1474294 w 2823151"/>
                  <a:gd name="connsiteY34" fmla="*/ 707121 h 2549768"/>
                  <a:gd name="connsiteX35" fmla="*/ 1506234 w 2823151"/>
                  <a:gd name="connsiteY35" fmla="*/ 658400 h 2549768"/>
                  <a:gd name="connsiteX36" fmla="*/ 1524369 w 2823151"/>
                  <a:gd name="connsiteY36" fmla="*/ 635122 h 2549768"/>
                  <a:gd name="connsiteX37" fmla="*/ 1642384 w 2823151"/>
                  <a:gd name="connsiteY37" fmla="*/ 499784 h 2549768"/>
                  <a:gd name="connsiteX38" fmla="*/ 1685151 w 2823151"/>
                  <a:gd name="connsiteY38" fmla="*/ 458370 h 2549768"/>
                  <a:gd name="connsiteX39" fmla="*/ 1744429 w 2823151"/>
                  <a:gd name="connsiteY39" fmla="*/ 385017 h 2549768"/>
                  <a:gd name="connsiteX40" fmla="*/ 1738745 w 2823151"/>
                  <a:gd name="connsiteY40" fmla="*/ 361739 h 2549768"/>
                  <a:gd name="connsiteX41" fmla="*/ 1641031 w 2823151"/>
                  <a:gd name="connsiteY41" fmla="*/ 283513 h 2549768"/>
                  <a:gd name="connsiteX42" fmla="*/ 1602595 w 2823151"/>
                  <a:gd name="connsiteY42" fmla="*/ 248867 h 2549768"/>
                  <a:gd name="connsiteX43" fmla="*/ 1585813 w 2823151"/>
                  <a:gd name="connsiteY43" fmla="*/ 242912 h 2549768"/>
                  <a:gd name="connsiteX44" fmla="*/ 1455076 w 2823151"/>
                  <a:gd name="connsiteY44" fmla="*/ 238311 h 2549768"/>
                  <a:gd name="connsiteX45" fmla="*/ 1364129 w 2823151"/>
                  <a:gd name="connsiteY45" fmla="*/ 221258 h 2549768"/>
                  <a:gd name="connsiteX46" fmla="*/ 1182776 w 2823151"/>
                  <a:gd name="connsiteY46" fmla="*/ 226401 h 2549768"/>
                  <a:gd name="connsiteX47" fmla="*/ 1140010 w 2823151"/>
                  <a:gd name="connsiteY47" fmla="*/ 243724 h 2549768"/>
                  <a:gd name="connsiteX48" fmla="*/ 1109694 w 2823151"/>
                  <a:gd name="connsiteY48" fmla="*/ 255904 h 2549768"/>
                  <a:gd name="connsiteX49" fmla="*/ 1039318 w 2823151"/>
                  <a:gd name="connsiteY49" fmla="*/ 310852 h 2549768"/>
                  <a:gd name="connsiteX50" fmla="*/ 1035258 w 2823151"/>
                  <a:gd name="connsiteY50" fmla="*/ 336837 h 2549768"/>
                  <a:gd name="connsiteX51" fmla="*/ 1030115 w 2823151"/>
                  <a:gd name="connsiteY51" fmla="*/ 348746 h 2549768"/>
                  <a:gd name="connsiteX52" fmla="*/ 1007378 w 2823151"/>
                  <a:gd name="connsiteY52" fmla="*/ 341438 h 2549768"/>
                  <a:gd name="connsiteX53" fmla="*/ 1014686 w 2823151"/>
                  <a:gd name="connsiteY53" fmla="*/ 271062 h 2549768"/>
                  <a:gd name="connsiteX54" fmla="*/ 1023348 w 2823151"/>
                  <a:gd name="connsiteY54" fmla="*/ 249950 h 2549768"/>
                  <a:gd name="connsiteX55" fmla="*/ 1017393 w 2823151"/>
                  <a:gd name="connsiteY55" fmla="*/ 241017 h 2549768"/>
                  <a:gd name="connsiteX56" fmla="*/ 960551 w 2823151"/>
                  <a:gd name="connsiteY56" fmla="*/ 236957 h 2549768"/>
                  <a:gd name="connsiteX57" fmla="*/ 864461 w 2823151"/>
                  <a:gd name="connsiteY57" fmla="*/ 246431 h 2549768"/>
                  <a:gd name="connsiteX58" fmla="*/ 850115 w 2823151"/>
                  <a:gd name="connsiteY58" fmla="*/ 232085 h 2549768"/>
                  <a:gd name="connsiteX59" fmla="*/ 862296 w 2823151"/>
                  <a:gd name="connsiteY59" fmla="*/ 212326 h 2549768"/>
                  <a:gd name="connsiteX60" fmla="*/ 948371 w 2823151"/>
                  <a:gd name="connsiteY60" fmla="*/ 194461 h 2549768"/>
                  <a:gd name="connsiteX61" fmla="*/ 962987 w 2823151"/>
                  <a:gd name="connsiteY61" fmla="*/ 184446 h 2549768"/>
                  <a:gd name="connsiteX62" fmla="*/ 953784 w 2823151"/>
                  <a:gd name="connsiteY62" fmla="*/ 182551 h 2549768"/>
                  <a:gd name="connsiteX63" fmla="*/ 853634 w 2823151"/>
                  <a:gd name="connsiteY63" fmla="*/ 176867 h 2549768"/>
                  <a:gd name="connsiteX64" fmla="*/ 836852 w 2823151"/>
                  <a:gd name="connsiteY64" fmla="*/ 144115 h 2549768"/>
                  <a:gd name="connsiteX65" fmla="*/ 852822 w 2823151"/>
                  <a:gd name="connsiteY65" fmla="*/ 138702 h 2549768"/>
                  <a:gd name="connsiteX66" fmla="*/ 958657 w 2823151"/>
                  <a:gd name="connsiteY66" fmla="*/ 141409 h 2549768"/>
                  <a:gd name="connsiteX67" fmla="*/ 970566 w 2823151"/>
                  <a:gd name="connsiteY67" fmla="*/ 137890 h 2549768"/>
                  <a:gd name="connsiteX68" fmla="*/ 938356 w 2823151"/>
                  <a:gd name="connsiteY68" fmla="*/ 128416 h 2549768"/>
                  <a:gd name="connsiteX69" fmla="*/ 879078 w 2823151"/>
                  <a:gd name="connsiteY69" fmla="*/ 108386 h 2549768"/>
                  <a:gd name="connsiteX70" fmla="*/ 869604 w 2823151"/>
                  <a:gd name="connsiteY70" fmla="*/ 82130 h 2549768"/>
                  <a:gd name="connsiteX71" fmla="*/ 892612 w 2823151"/>
                  <a:gd name="connsiteY71" fmla="*/ 72927 h 2549768"/>
                  <a:gd name="connsiteX72" fmla="*/ 986536 w 2823151"/>
                  <a:gd name="connsiteY72" fmla="*/ 100536 h 2549768"/>
                  <a:gd name="connsiteX73" fmla="*/ 995468 w 2823151"/>
                  <a:gd name="connsiteY73" fmla="*/ 96747 h 2549768"/>
                  <a:gd name="connsiteX74" fmla="*/ 995468 w 2823151"/>
                  <a:gd name="connsiteY74" fmla="*/ 87003 h 2549768"/>
                  <a:gd name="connsiteX75" fmla="*/ 957574 w 2823151"/>
                  <a:gd name="connsiteY75" fmla="*/ 43153 h 2549768"/>
                  <a:gd name="connsiteX76" fmla="*/ 943228 w 2823151"/>
                  <a:gd name="connsiteY76" fmla="*/ 29619 h 2549768"/>
                  <a:gd name="connsiteX77" fmla="*/ 940251 w 2823151"/>
                  <a:gd name="connsiteY77" fmla="*/ 6612 h 2549768"/>
                  <a:gd name="connsiteX78" fmla="*/ 962987 w 2823151"/>
                  <a:gd name="connsiteY78" fmla="*/ 2552 h 2549768"/>
                  <a:gd name="connsiteX79" fmla="*/ 975438 w 2823151"/>
                  <a:gd name="connsiteY79" fmla="*/ 11484 h 2549768"/>
                  <a:gd name="connsiteX80" fmla="*/ 995739 w 2823151"/>
                  <a:gd name="connsiteY80" fmla="*/ 29890 h 2549768"/>
                  <a:gd name="connsiteX81" fmla="*/ 1100491 w 2823151"/>
                  <a:gd name="connsiteY81" fmla="*/ 81318 h 2549768"/>
                  <a:gd name="connsiteX82" fmla="*/ 1159498 w 2823151"/>
                  <a:gd name="connsiteY82" fmla="*/ 101890 h 2549768"/>
                  <a:gd name="connsiteX83" fmla="*/ 1211197 w 2823151"/>
                  <a:gd name="connsiteY83" fmla="*/ 106762 h 2549768"/>
                  <a:gd name="connsiteX84" fmla="*/ 1399047 w 2823151"/>
                  <a:gd name="connsiteY84" fmla="*/ 83484 h 2549768"/>
                  <a:gd name="connsiteX85" fmla="*/ 1581753 w 2823151"/>
                  <a:gd name="connsiteY85" fmla="*/ 88897 h 2549768"/>
                  <a:gd name="connsiteX86" fmla="*/ 1602595 w 2823151"/>
                  <a:gd name="connsiteY86" fmla="*/ 90521 h 2549768"/>
                  <a:gd name="connsiteX87" fmla="*/ 1643467 w 2823151"/>
                  <a:gd name="connsiteY87" fmla="*/ 104055 h 2549768"/>
                  <a:gd name="connsiteX88" fmla="*/ 1720610 w 2823151"/>
                  <a:gd name="connsiteY88" fmla="*/ 143033 h 2549768"/>
                  <a:gd name="connsiteX89" fmla="*/ 1783948 w 2823151"/>
                  <a:gd name="connsiteY89" fmla="*/ 173890 h 2549768"/>
                  <a:gd name="connsiteX90" fmla="*/ 1796128 w 2823151"/>
                  <a:gd name="connsiteY90" fmla="*/ 179032 h 2549768"/>
                  <a:gd name="connsiteX91" fmla="*/ 1891135 w 2823151"/>
                  <a:gd name="connsiteY91" fmla="*/ 221258 h 2549768"/>
                  <a:gd name="connsiteX92" fmla="*/ 1976940 w 2823151"/>
                  <a:gd name="connsiteY92" fmla="*/ 261047 h 2549768"/>
                  <a:gd name="connsiteX93" fmla="*/ 2044338 w 2823151"/>
                  <a:gd name="connsiteY93" fmla="*/ 314370 h 2549768"/>
                  <a:gd name="connsiteX94" fmla="*/ 2058955 w 2823151"/>
                  <a:gd name="connsiteY94" fmla="*/ 328987 h 2549768"/>
                  <a:gd name="connsiteX95" fmla="*/ 2077631 w 2823151"/>
                  <a:gd name="connsiteY95" fmla="*/ 321408 h 2549768"/>
                  <a:gd name="connsiteX96" fmla="*/ 2105782 w 2823151"/>
                  <a:gd name="connsiteY96" fmla="*/ 267002 h 2549768"/>
                  <a:gd name="connsiteX97" fmla="*/ 2135556 w 2823151"/>
                  <a:gd name="connsiteY97" fmla="*/ 238311 h 2549768"/>
                  <a:gd name="connsiteX98" fmla="*/ 2188067 w 2823151"/>
                  <a:gd name="connsiteY98" fmla="*/ 213679 h 2549768"/>
                  <a:gd name="connsiteX99" fmla="*/ 2326112 w 2823151"/>
                  <a:gd name="connsiteY99" fmla="*/ 207724 h 2549768"/>
                  <a:gd name="connsiteX100" fmla="*/ 2362382 w 2823151"/>
                  <a:gd name="connsiteY100" fmla="*/ 229649 h 2549768"/>
                  <a:gd name="connsiteX101" fmla="*/ 2390533 w 2823151"/>
                  <a:gd name="connsiteY101" fmla="*/ 244536 h 2549768"/>
                  <a:gd name="connsiteX102" fmla="*/ 2411916 w 2823151"/>
                  <a:gd name="connsiteY102" fmla="*/ 253198 h 2549768"/>
                  <a:gd name="connsiteX103" fmla="*/ 2420578 w 2823151"/>
                  <a:gd name="connsiteY103" fmla="*/ 257529 h 2549768"/>
                  <a:gd name="connsiteX104" fmla="*/ 2445751 w 2823151"/>
                  <a:gd name="connsiteY104" fmla="*/ 280536 h 2549768"/>
                  <a:gd name="connsiteX105" fmla="*/ 2459284 w 2823151"/>
                  <a:gd name="connsiteY105" fmla="*/ 295423 h 2549768"/>
                  <a:gd name="connsiteX106" fmla="*/ 2512608 w 2823151"/>
                  <a:gd name="connsiteY106" fmla="*/ 393949 h 2549768"/>
                  <a:gd name="connsiteX107" fmla="*/ 2513420 w 2823151"/>
                  <a:gd name="connsiteY107" fmla="*/ 403694 h 2549768"/>
                  <a:gd name="connsiteX108" fmla="*/ 2502322 w 2823151"/>
                  <a:gd name="connsiteY108" fmla="*/ 445107 h 2549768"/>
                  <a:gd name="connsiteX109" fmla="*/ 2479856 w 2823151"/>
                  <a:gd name="connsiteY109" fmla="*/ 450250 h 2549768"/>
                  <a:gd name="connsiteX110" fmla="*/ 2440608 w 2823151"/>
                  <a:gd name="connsiteY110" fmla="*/ 445107 h 2549768"/>
                  <a:gd name="connsiteX111" fmla="*/ 2433029 w 2823151"/>
                  <a:gd name="connsiteY111" fmla="*/ 450520 h 2549768"/>
                  <a:gd name="connsiteX112" fmla="*/ 2421931 w 2823151"/>
                  <a:gd name="connsiteY112" fmla="*/ 489227 h 2549768"/>
                  <a:gd name="connsiteX113" fmla="*/ 2408939 w 2823151"/>
                  <a:gd name="connsiteY113" fmla="*/ 500866 h 2549768"/>
                  <a:gd name="connsiteX114" fmla="*/ 2397570 w 2823151"/>
                  <a:gd name="connsiteY114" fmla="*/ 516836 h 2549768"/>
                  <a:gd name="connsiteX115" fmla="*/ 2387826 w 2823151"/>
                  <a:gd name="connsiteY115" fmla="*/ 582069 h 2549768"/>
                  <a:gd name="connsiteX116" fmla="*/ 2374021 w 2823151"/>
                  <a:gd name="connsiteY116" fmla="*/ 593167 h 2549768"/>
                  <a:gd name="connsiteX117" fmla="*/ 2364277 w 2823151"/>
                  <a:gd name="connsiteY117" fmla="*/ 592625 h 2549768"/>
                  <a:gd name="connsiteX118" fmla="*/ 2341811 w 2823151"/>
                  <a:gd name="connsiteY118" fmla="*/ 603723 h 2549768"/>
                  <a:gd name="connsiteX119" fmla="*/ 2341270 w 2823151"/>
                  <a:gd name="connsiteY119" fmla="*/ 604535 h 2549768"/>
                  <a:gd name="connsiteX120" fmla="*/ 2299315 w 2823151"/>
                  <a:gd name="connsiteY120" fmla="*/ 631873 h 2549768"/>
                  <a:gd name="connsiteX121" fmla="*/ 2289300 w 2823151"/>
                  <a:gd name="connsiteY121" fmla="*/ 638099 h 2549768"/>
                  <a:gd name="connsiteX122" fmla="*/ 2291736 w 2823151"/>
                  <a:gd name="connsiteY122" fmla="*/ 645678 h 2549768"/>
                  <a:gd name="connsiteX123" fmla="*/ 2317992 w 2823151"/>
                  <a:gd name="connsiteY123" fmla="*/ 661648 h 2549768"/>
                  <a:gd name="connsiteX124" fmla="*/ 2323946 w 2823151"/>
                  <a:gd name="connsiteY124" fmla="*/ 664084 h 2549768"/>
                  <a:gd name="connsiteX125" fmla="*/ 2402713 w 2823151"/>
                  <a:gd name="connsiteY125" fmla="*/ 711452 h 2549768"/>
                  <a:gd name="connsiteX126" fmla="*/ 2434382 w 2823151"/>
                  <a:gd name="connsiteY126" fmla="*/ 733106 h 2549768"/>
                  <a:gd name="connsiteX127" fmla="*/ 2462803 w 2823151"/>
                  <a:gd name="connsiteY127" fmla="*/ 730670 h 2549768"/>
                  <a:gd name="connsiteX128" fmla="*/ 2480127 w 2823151"/>
                  <a:gd name="connsiteY128" fmla="*/ 715512 h 2549768"/>
                  <a:gd name="connsiteX129" fmla="*/ 2562141 w 2823151"/>
                  <a:gd name="connsiteY129" fmla="*/ 620505 h 2549768"/>
                  <a:gd name="connsiteX130" fmla="*/ 2633870 w 2823151"/>
                  <a:gd name="connsiteY130" fmla="*/ 473799 h 2549768"/>
                  <a:gd name="connsiteX131" fmla="*/ 2630893 w 2823151"/>
                  <a:gd name="connsiteY131" fmla="*/ 441859 h 2549768"/>
                  <a:gd name="connsiteX132" fmla="*/ 2624126 w 2823151"/>
                  <a:gd name="connsiteY132" fmla="*/ 424536 h 2549768"/>
                  <a:gd name="connsiteX133" fmla="*/ 2606262 w 2823151"/>
                  <a:gd name="connsiteY133" fmla="*/ 376355 h 2549768"/>
                  <a:gd name="connsiteX134" fmla="*/ 2556728 w 2823151"/>
                  <a:gd name="connsiteY134" fmla="*/ 330070 h 2549768"/>
                  <a:gd name="connsiteX135" fmla="*/ 2546442 w 2823151"/>
                  <a:gd name="connsiteY135" fmla="*/ 317077 h 2549768"/>
                  <a:gd name="connsiteX136" fmla="*/ 2559705 w 2823151"/>
                  <a:gd name="connsiteY136" fmla="*/ 308416 h 2549768"/>
                  <a:gd name="connsiteX137" fmla="*/ 2592728 w 2823151"/>
                  <a:gd name="connsiteY137" fmla="*/ 309769 h 2549768"/>
                  <a:gd name="connsiteX138" fmla="*/ 2619795 w 2823151"/>
                  <a:gd name="connsiteY138" fmla="*/ 326822 h 2549768"/>
                  <a:gd name="connsiteX139" fmla="*/ 2658502 w 2823151"/>
                  <a:gd name="connsiteY139" fmla="*/ 324386 h 2549768"/>
                  <a:gd name="connsiteX140" fmla="*/ 2674201 w 2823151"/>
                  <a:gd name="connsiteY140" fmla="*/ 269709 h 2549768"/>
                  <a:gd name="connsiteX141" fmla="*/ 2688006 w 2823151"/>
                  <a:gd name="connsiteY141" fmla="*/ 212055 h 2549768"/>
                  <a:gd name="connsiteX142" fmla="*/ 2711555 w 2823151"/>
                  <a:gd name="connsiteY142" fmla="*/ 201769 h 2549768"/>
                  <a:gd name="connsiteX143" fmla="*/ 2719675 w 2823151"/>
                  <a:gd name="connsiteY143" fmla="*/ 219634 h 2549768"/>
                  <a:gd name="connsiteX144" fmla="*/ 2712096 w 2823151"/>
                  <a:gd name="connsiteY144" fmla="*/ 257258 h 2549768"/>
                  <a:gd name="connsiteX145" fmla="*/ 2724006 w 2823151"/>
                  <a:gd name="connsiteY145" fmla="*/ 230732 h 2549768"/>
                  <a:gd name="connsiteX146" fmla="*/ 2734833 w 2823151"/>
                  <a:gd name="connsiteY146" fmla="*/ 200687 h 2549768"/>
                  <a:gd name="connsiteX147" fmla="*/ 2757299 w 2823151"/>
                  <a:gd name="connsiteY147" fmla="*/ 193378 h 2549768"/>
                  <a:gd name="connsiteX148" fmla="*/ 2765419 w 2823151"/>
                  <a:gd name="connsiteY148" fmla="*/ 212055 h 2549768"/>
                  <a:gd name="connsiteX149" fmla="*/ 2769479 w 2823151"/>
                  <a:gd name="connsiteY149" fmla="*/ 219363 h 2549768"/>
                  <a:gd name="connsiteX150" fmla="*/ 2782742 w 2823151"/>
                  <a:gd name="connsiteY150" fmla="*/ 238581 h 2549768"/>
                  <a:gd name="connsiteX151" fmla="*/ 2770291 w 2823151"/>
                  <a:gd name="connsiteY151" fmla="*/ 321137 h 2549768"/>
                  <a:gd name="connsiteX152" fmla="*/ 2773269 w 2823151"/>
                  <a:gd name="connsiteY152" fmla="*/ 337378 h 2549768"/>
                  <a:gd name="connsiteX153" fmla="*/ 2792216 w 2823151"/>
                  <a:gd name="connsiteY153" fmla="*/ 290551 h 2549768"/>
                  <a:gd name="connsiteX154" fmla="*/ 2798442 w 2823151"/>
                  <a:gd name="connsiteY154" fmla="*/ 274310 h 2549768"/>
                  <a:gd name="connsiteX155" fmla="*/ 2823885 w 2823151"/>
                  <a:gd name="connsiteY155" fmla="*/ 275122 h 2549768"/>
                  <a:gd name="connsiteX156" fmla="*/ 2823885 w 2823151"/>
                  <a:gd name="connsiteY156" fmla="*/ 297047 h 2549768"/>
                  <a:gd name="connsiteX157" fmla="*/ 2799253 w 2823151"/>
                  <a:gd name="connsiteY157" fmla="*/ 361468 h 2549768"/>
                  <a:gd name="connsiteX158" fmla="*/ 2798171 w 2823151"/>
                  <a:gd name="connsiteY158" fmla="*/ 376897 h 2549768"/>
                  <a:gd name="connsiteX159" fmla="*/ 2780848 w 2823151"/>
                  <a:gd name="connsiteY159" fmla="*/ 438069 h 2549768"/>
                  <a:gd name="connsiteX160" fmla="*/ 2745660 w 2823151"/>
                  <a:gd name="connsiteY160" fmla="*/ 494641 h 2549768"/>
                  <a:gd name="connsiteX161" fmla="*/ 2707224 w 2823151"/>
                  <a:gd name="connsiteY161" fmla="*/ 583964 h 2549768"/>
                  <a:gd name="connsiteX162" fmla="*/ 2675555 w 2823151"/>
                  <a:gd name="connsiteY162" fmla="*/ 675182 h 2549768"/>
                  <a:gd name="connsiteX163" fmla="*/ 2616277 w 2823151"/>
                  <a:gd name="connsiteY163" fmla="*/ 788054 h 2549768"/>
                  <a:gd name="connsiteX164" fmla="*/ 2565389 w 2823151"/>
                  <a:gd name="connsiteY164" fmla="*/ 862219 h 2549768"/>
                  <a:gd name="connsiteX165" fmla="*/ 2543735 w 2823151"/>
                  <a:gd name="connsiteY165" fmla="*/ 891452 h 2549768"/>
                  <a:gd name="connsiteX166" fmla="*/ 2494743 w 2823151"/>
                  <a:gd name="connsiteY166" fmla="*/ 911752 h 2549768"/>
                  <a:gd name="connsiteX167" fmla="*/ 2442773 w 2823151"/>
                  <a:gd name="connsiteY167" fmla="*/ 897136 h 2549768"/>
                  <a:gd name="connsiteX168" fmla="*/ 2302563 w 2823151"/>
                  <a:gd name="connsiteY168" fmla="*/ 851392 h 2549768"/>
                  <a:gd name="connsiteX169" fmla="*/ 2193481 w 2823151"/>
                  <a:gd name="connsiteY169" fmla="*/ 799693 h 2549768"/>
                  <a:gd name="connsiteX170" fmla="*/ 2180759 w 2823151"/>
                  <a:gd name="connsiteY170" fmla="*/ 797527 h 2549768"/>
                  <a:gd name="connsiteX171" fmla="*/ 2158834 w 2823151"/>
                  <a:gd name="connsiteY171" fmla="*/ 789678 h 2549768"/>
                  <a:gd name="connsiteX172" fmla="*/ 2109571 w 2823151"/>
                  <a:gd name="connsiteY172" fmla="*/ 754490 h 2549768"/>
                  <a:gd name="connsiteX173" fmla="*/ 2085481 w 2823151"/>
                  <a:gd name="connsiteY173" fmla="*/ 760174 h 2549768"/>
                  <a:gd name="connsiteX174" fmla="*/ 2005631 w 2823151"/>
                  <a:gd name="connsiteY174" fmla="*/ 818099 h 2549768"/>
                  <a:gd name="connsiteX175" fmla="*/ 1927406 w 2823151"/>
                  <a:gd name="connsiteY175" fmla="*/ 850850 h 2549768"/>
                  <a:gd name="connsiteX176" fmla="*/ 1841331 w 2823151"/>
                  <a:gd name="connsiteY176" fmla="*/ 908775 h 2549768"/>
                  <a:gd name="connsiteX177" fmla="*/ 1799376 w 2823151"/>
                  <a:gd name="connsiteY177" fmla="*/ 936925 h 2549768"/>
                  <a:gd name="connsiteX178" fmla="*/ 1723858 w 2823151"/>
                  <a:gd name="connsiteY178" fmla="*/ 981858 h 2549768"/>
                  <a:gd name="connsiteX179" fmla="*/ 1646444 w 2823151"/>
                  <a:gd name="connsiteY179" fmla="*/ 1037887 h 2549768"/>
                  <a:gd name="connsiteX180" fmla="*/ 1640219 w 2823151"/>
                  <a:gd name="connsiteY180" fmla="*/ 1044925 h 2549768"/>
                  <a:gd name="connsiteX181" fmla="*/ 1648339 w 2823151"/>
                  <a:gd name="connsiteY181" fmla="*/ 1048444 h 2549768"/>
                  <a:gd name="connsiteX182" fmla="*/ 1745512 w 2823151"/>
                  <a:gd name="connsiteY182" fmla="*/ 1085256 h 2549768"/>
                  <a:gd name="connsiteX183" fmla="*/ 1756339 w 2823151"/>
                  <a:gd name="connsiteY183" fmla="*/ 1090669 h 2549768"/>
                  <a:gd name="connsiteX184" fmla="*/ 1852429 w 2823151"/>
                  <a:gd name="connsiteY184" fmla="*/ 1143722 h 2549768"/>
                  <a:gd name="connsiteX185" fmla="*/ 1962865 w 2823151"/>
                  <a:gd name="connsiteY185" fmla="*/ 1205165 h 2549768"/>
                  <a:gd name="connsiteX186" fmla="*/ 2099827 w 2823151"/>
                  <a:gd name="connsiteY186" fmla="*/ 1282849 h 2549768"/>
                  <a:gd name="connsiteX187" fmla="*/ 2145571 w 2823151"/>
                  <a:gd name="connsiteY187" fmla="*/ 1316413 h 2549768"/>
                  <a:gd name="connsiteX188" fmla="*/ 2157751 w 2823151"/>
                  <a:gd name="connsiteY188" fmla="*/ 1347541 h 2549768"/>
                  <a:gd name="connsiteX189" fmla="*/ 2130954 w 2823151"/>
                  <a:gd name="connsiteY189" fmla="*/ 1434428 h 2549768"/>
                  <a:gd name="connsiteX190" fmla="*/ 2034052 w 2823151"/>
                  <a:gd name="connsiteY190" fmla="*/ 1545405 h 2549768"/>
                  <a:gd name="connsiteX191" fmla="*/ 1898985 w 2823151"/>
                  <a:gd name="connsiteY191" fmla="*/ 1686157 h 2549768"/>
                  <a:gd name="connsiteX192" fmla="*/ 1822654 w 2823151"/>
                  <a:gd name="connsiteY192" fmla="*/ 1754367 h 2549768"/>
                  <a:gd name="connsiteX193" fmla="*/ 1742264 w 2823151"/>
                  <a:gd name="connsiteY193" fmla="*/ 1844231 h 2549768"/>
                  <a:gd name="connsiteX194" fmla="*/ 1693813 w 2823151"/>
                  <a:gd name="connsiteY194" fmla="*/ 1938968 h 2549768"/>
                  <a:gd name="connsiteX195" fmla="*/ 1701933 w 2823151"/>
                  <a:gd name="connsiteY195" fmla="*/ 1973073 h 2549768"/>
                  <a:gd name="connsiteX196" fmla="*/ 1698685 w 2823151"/>
                  <a:gd name="connsiteY196" fmla="*/ 1987419 h 2549768"/>
                  <a:gd name="connsiteX197" fmla="*/ 1697602 w 2823151"/>
                  <a:gd name="connsiteY197" fmla="*/ 1997434 h 2549768"/>
                  <a:gd name="connsiteX198" fmla="*/ 1748489 w 2823151"/>
                  <a:gd name="connsiteY198" fmla="*/ 2055629 h 2549768"/>
                  <a:gd name="connsiteX199" fmla="*/ 1790444 w 2823151"/>
                  <a:gd name="connsiteY199" fmla="*/ 2082697 h 2549768"/>
                  <a:gd name="connsiteX200" fmla="*/ 1806143 w 2823151"/>
                  <a:gd name="connsiteY200" fmla="*/ 2100020 h 2549768"/>
                  <a:gd name="connsiteX201" fmla="*/ 1818865 w 2823151"/>
                  <a:gd name="connsiteY201" fmla="*/ 2107058 h 2549768"/>
                  <a:gd name="connsiteX202" fmla="*/ 1877331 w 2823151"/>
                  <a:gd name="connsiteY202" fmla="*/ 2117885 h 2549768"/>
                  <a:gd name="connsiteX203" fmla="*/ 1909541 w 2823151"/>
                  <a:gd name="connsiteY203" fmla="*/ 2160652 h 2549768"/>
                  <a:gd name="connsiteX204" fmla="*/ 1883015 w 2823151"/>
                  <a:gd name="connsiteY204" fmla="*/ 2198005 h 2549768"/>
                  <a:gd name="connsiteX205" fmla="*/ 1818594 w 2823151"/>
                  <a:gd name="connsiteY205" fmla="*/ 2210997 h 2549768"/>
                  <a:gd name="connsiteX206" fmla="*/ 1755797 w 2823151"/>
                  <a:gd name="connsiteY206" fmla="*/ 2209373 h 2549768"/>
                  <a:gd name="connsiteX207" fmla="*/ 1685422 w 2823151"/>
                  <a:gd name="connsiteY207" fmla="*/ 2189614 h 2549768"/>
                  <a:gd name="connsiteX208" fmla="*/ 1546294 w 2823151"/>
                  <a:gd name="connsiteY208" fmla="*/ 2131960 h 2549768"/>
                  <a:gd name="connsiteX209" fmla="*/ 1471588 w 2823151"/>
                  <a:gd name="connsiteY209" fmla="*/ 2105975 h 2549768"/>
                  <a:gd name="connsiteX210" fmla="*/ 1412310 w 2823151"/>
                  <a:gd name="connsiteY210" fmla="*/ 2073223 h 2549768"/>
                  <a:gd name="connsiteX211" fmla="*/ 1397964 w 2823151"/>
                  <a:gd name="connsiteY211" fmla="*/ 2052652 h 2549768"/>
                  <a:gd name="connsiteX212" fmla="*/ 1405813 w 2823151"/>
                  <a:gd name="connsiteY212" fmla="*/ 2032622 h 2549768"/>
                  <a:gd name="connsiteX213" fmla="*/ 1437482 w 2823151"/>
                  <a:gd name="connsiteY213" fmla="*/ 1993644 h 2549768"/>
                  <a:gd name="connsiteX214" fmla="*/ 1459407 w 2823151"/>
                  <a:gd name="connsiteY214" fmla="*/ 1950878 h 2549768"/>
                  <a:gd name="connsiteX215" fmla="*/ 1481061 w 2823151"/>
                  <a:gd name="connsiteY215" fmla="*/ 1913795 h 2549768"/>
                  <a:gd name="connsiteX216" fmla="*/ 1501633 w 2823151"/>
                  <a:gd name="connsiteY216" fmla="*/ 1904863 h 2549768"/>
                  <a:gd name="connsiteX217" fmla="*/ 1514084 w 2823151"/>
                  <a:gd name="connsiteY217" fmla="*/ 1901344 h 2549768"/>
                  <a:gd name="connsiteX218" fmla="*/ 1532219 w 2823151"/>
                  <a:gd name="connsiteY218" fmla="*/ 1878066 h 2549768"/>
                  <a:gd name="connsiteX219" fmla="*/ 1558475 w 2823151"/>
                  <a:gd name="connsiteY219" fmla="*/ 1840171 h 2549768"/>
                  <a:gd name="connsiteX220" fmla="*/ 1610174 w 2823151"/>
                  <a:gd name="connsiteY220" fmla="*/ 1774126 h 2549768"/>
                  <a:gd name="connsiteX221" fmla="*/ 1668369 w 2823151"/>
                  <a:gd name="connsiteY221" fmla="*/ 1683720 h 2549768"/>
                  <a:gd name="connsiteX222" fmla="*/ 1711407 w 2823151"/>
                  <a:gd name="connsiteY222" fmla="*/ 1613345 h 2549768"/>
                  <a:gd name="connsiteX223" fmla="*/ 1746594 w 2823151"/>
                  <a:gd name="connsiteY223" fmla="*/ 1547300 h 2549768"/>
                  <a:gd name="connsiteX224" fmla="*/ 1775557 w 2823151"/>
                  <a:gd name="connsiteY224" fmla="*/ 1502097 h 2549768"/>
                  <a:gd name="connsiteX225" fmla="*/ 1844309 w 2823151"/>
                  <a:gd name="connsiteY225" fmla="*/ 1426037 h 2549768"/>
                  <a:gd name="connsiteX226" fmla="*/ 1841060 w 2823151"/>
                  <a:gd name="connsiteY226" fmla="*/ 1414668 h 2549768"/>
                  <a:gd name="connsiteX227" fmla="*/ 1708700 w 2823151"/>
                  <a:gd name="connsiteY227" fmla="*/ 1392744 h 2549768"/>
                  <a:gd name="connsiteX228" fmla="*/ 1590685 w 2823151"/>
                  <a:gd name="connsiteY228" fmla="*/ 1377315 h 2549768"/>
                  <a:gd name="connsiteX229" fmla="*/ 1555497 w 2823151"/>
                  <a:gd name="connsiteY229" fmla="*/ 1368383 h 2549768"/>
                  <a:gd name="connsiteX230" fmla="*/ 1440460 w 2823151"/>
                  <a:gd name="connsiteY230" fmla="*/ 1338067 h 2549768"/>
                  <a:gd name="connsiteX231" fmla="*/ 1413122 w 2823151"/>
                  <a:gd name="connsiteY231" fmla="*/ 1329406 h 2549768"/>
                  <a:gd name="connsiteX232" fmla="*/ 1398505 w 2823151"/>
                  <a:gd name="connsiteY232" fmla="*/ 1331030 h 2549768"/>
                  <a:gd name="connsiteX233" fmla="*/ 1299438 w 2823151"/>
                  <a:gd name="connsiteY233" fmla="*/ 1406007 h 2549768"/>
                  <a:gd name="connsiteX234" fmla="*/ 1222024 w 2823151"/>
                  <a:gd name="connsiteY234" fmla="*/ 1480713 h 2549768"/>
                  <a:gd name="connsiteX235" fmla="*/ 1162476 w 2823151"/>
                  <a:gd name="connsiteY235" fmla="*/ 1534578 h 2549768"/>
                  <a:gd name="connsiteX236" fmla="*/ 1090746 w 2823151"/>
                  <a:gd name="connsiteY236" fmla="*/ 1594668 h 2549768"/>
                  <a:gd name="connsiteX237" fmla="*/ 939168 w 2823151"/>
                  <a:gd name="connsiteY237" fmla="*/ 1706999 h 2549768"/>
                  <a:gd name="connsiteX238" fmla="*/ 886386 w 2823151"/>
                  <a:gd name="connsiteY238" fmla="*/ 1748141 h 2549768"/>
                  <a:gd name="connsiteX239" fmla="*/ 768642 w 2823151"/>
                  <a:gd name="connsiteY239" fmla="*/ 1825284 h 2549768"/>
                  <a:gd name="connsiteX240" fmla="*/ 711259 w 2823151"/>
                  <a:gd name="connsiteY240" fmla="*/ 1855058 h 2549768"/>
                  <a:gd name="connsiteX241" fmla="*/ 632221 w 2823151"/>
                  <a:gd name="connsiteY241" fmla="*/ 1908111 h 2549768"/>
                  <a:gd name="connsiteX242" fmla="*/ 586477 w 2823151"/>
                  <a:gd name="connsiteY242" fmla="*/ 1940592 h 2549768"/>
                  <a:gd name="connsiteX243" fmla="*/ 505815 w 2823151"/>
                  <a:gd name="connsiteY243" fmla="*/ 1995539 h 2549768"/>
                  <a:gd name="connsiteX244" fmla="*/ 418387 w 2823151"/>
                  <a:gd name="connsiteY244" fmla="*/ 2056712 h 2549768"/>
                  <a:gd name="connsiteX245" fmla="*/ 321214 w 2823151"/>
                  <a:gd name="connsiteY245" fmla="*/ 2154697 h 2549768"/>
                  <a:gd name="connsiteX246" fmla="*/ 290357 w 2823151"/>
                  <a:gd name="connsiteY246" fmla="*/ 2183930 h 2549768"/>
                  <a:gd name="connsiteX247" fmla="*/ 275741 w 2823151"/>
                  <a:gd name="connsiteY247" fmla="*/ 2200170 h 2549768"/>
                  <a:gd name="connsiteX248" fmla="*/ 237034 w 2823151"/>
                  <a:gd name="connsiteY248" fmla="*/ 2243208 h 2549768"/>
                  <a:gd name="connsiteX249" fmla="*/ 233786 w 2823151"/>
                  <a:gd name="connsiteY249" fmla="*/ 2257283 h 2549768"/>
                  <a:gd name="connsiteX250" fmla="*/ 219170 w 2823151"/>
                  <a:gd name="connsiteY250" fmla="*/ 2286516 h 2549768"/>
                  <a:gd name="connsiteX251" fmla="*/ 201034 w 2823151"/>
                  <a:gd name="connsiteY251" fmla="*/ 2304381 h 2549768"/>
                  <a:gd name="connsiteX252" fmla="*/ 177756 w 2823151"/>
                  <a:gd name="connsiteY252" fmla="*/ 2340110 h 2549768"/>
                  <a:gd name="connsiteX253" fmla="*/ 165576 w 2823151"/>
                  <a:gd name="connsiteY253" fmla="*/ 2359328 h 2549768"/>
                  <a:gd name="connsiteX254" fmla="*/ 162869 w 2823151"/>
                  <a:gd name="connsiteY254" fmla="*/ 2363929 h 2549768"/>
                  <a:gd name="connsiteX255" fmla="*/ 148252 w 2823151"/>
                  <a:gd name="connsiteY255" fmla="*/ 2394516 h 2549768"/>
                  <a:gd name="connsiteX256" fmla="*/ 136884 w 2823151"/>
                  <a:gd name="connsiteY256" fmla="*/ 2424831 h 2549768"/>
                  <a:gd name="connsiteX257" fmla="*/ 101155 w 2823151"/>
                  <a:gd name="connsiteY257" fmla="*/ 2504139 h 2549768"/>
                  <a:gd name="connsiteX258" fmla="*/ 99260 w 2823151"/>
                  <a:gd name="connsiteY258" fmla="*/ 2511718 h 2549768"/>
                  <a:gd name="connsiteX259" fmla="*/ 70298 w 2823151"/>
                  <a:gd name="connsiteY259" fmla="*/ 2548530 h 2549768"/>
                  <a:gd name="connsiteX260" fmla="*/ 44313 w 2823151"/>
                  <a:gd name="connsiteY260" fmla="*/ 2550154 h 254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Lst>
                <a:rect l="l" t="t" r="r" b="b"/>
                <a:pathLst>
                  <a:path w="2823151" h="2549768">
                    <a:moveTo>
                      <a:pt x="44313" y="2550154"/>
                    </a:moveTo>
                    <a:cubicBezTo>
                      <a:pt x="8584" y="2524711"/>
                      <a:pt x="3982" y="2485463"/>
                      <a:pt x="734" y="2446485"/>
                    </a:cubicBezTo>
                    <a:cubicBezTo>
                      <a:pt x="-1973" y="2414546"/>
                      <a:pt x="3170" y="2382606"/>
                      <a:pt x="10208" y="2351478"/>
                    </a:cubicBezTo>
                    <a:cubicBezTo>
                      <a:pt x="11832" y="2343629"/>
                      <a:pt x="12644" y="2335508"/>
                      <a:pt x="13185" y="2327388"/>
                    </a:cubicBezTo>
                    <a:cubicBezTo>
                      <a:pt x="18599" y="2259178"/>
                      <a:pt x="1005" y="2201794"/>
                      <a:pt x="1817" y="2133313"/>
                    </a:cubicBezTo>
                    <a:cubicBezTo>
                      <a:pt x="2087" y="2108411"/>
                      <a:pt x="3711" y="2083238"/>
                      <a:pt x="14268" y="2059960"/>
                    </a:cubicBezTo>
                    <a:cubicBezTo>
                      <a:pt x="24283" y="2037494"/>
                      <a:pt x="57847" y="2028562"/>
                      <a:pt x="74899" y="2046426"/>
                    </a:cubicBezTo>
                    <a:cubicBezTo>
                      <a:pt x="81125" y="2052923"/>
                      <a:pt x="92764" y="2051569"/>
                      <a:pt x="101967" y="2051840"/>
                    </a:cubicBezTo>
                    <a:cubicBezTo>
                      <a:pt x="110087" y="2052110"/>
                      <a:pt x="117937" y="2055088"/>
                      <a:pt x="125245" y="2058336"/>
                    </a:cubicBezTo>
                    <a:cubicBezTo>
                      <a:pt x="150147" y="2069163"/>
                      <a:pt x="173967" y="2064020"/>
                      <a:pt x="195079" y="2050486"/>
                    </a:cubicBezTo>
                    <a:cubicBezTo>
                      <a:pt x="245966" y="2018547"/>
                      <a:pt x="288733" y="1977133"/>
                      <a:pt x="328523" y="1931930"/>
                    </a:cubicBezTo>
                    <a:cubicBezTo>
                      <a:pt x="352613" y="1904592"/>
                      <a:pt x="376974" y="1877524"/>
                      <a:pt x="403771" y="1852893"/>
                    </a:cubicBezTo>
                    <a:cubicBezTo>
                      <a:pt x="429485" y="1829074"/>
                      <a:pt x="451410" y="1802006"/>
                      <a:pt x="473064" y="1774668"/>
                    </a:cubicBezTo>
                    <a:cubicBezTo>
                      <a:pt x="499049" y="1741916"/>
                      <a:pt x="530447" y="1716202"/>
                      <a:pt x="568071" y="1697796"/>
                    </a:cubicBezTo>
                    <a:cubicBezTo>
                      <a:pt x="595680" y="1684262"/>
                      <a:pt x="622206" y="1668563"/>
                      <a:pt x="649003" y="1653405"/>
                    </a:cubicBezTo>
                    <a:cubicBezTo>
                      <a:pt x="667950" y="1642578"/>
                      <a:pt x="689334" y="1635811"/>
                      <a:pt x="708823" y="1625255"/>
                    </a:cubicBezTo>
                    <a:cubicBezTo>
                      <a:pt x="715319" y="1621736"/>
                      <a:pt x="722356" y="1618758"/>
                      <a:pt x="727499" y="1613886"/>
                    </a:cubicBezTo>
                    <a:cubicBezTo>
                      <a:pt x="750236" y="1593585"/>
                      <a:pt x="774326" y="1574909"/>
                      <a:pt x="795168" y="1552713"/>
                    </a:cubicBezTo>
                    <a:cubicBezTo>
                      <a:pt x="805454" y="1541886"/>
                      <a:pt x="811950" y="1528082"/>
                      <a:pt x="820341" y="1515631"/>
                    </a:cubicBezTo>
                    <a:cubicBezTo>
                      <a:pt x="836582" y="1491811"/>
                      <a:pt x="852552" y="1467450"/>
                      <a:pt x="867439" y="1442819"/>
                    </a:cubicBezTo>
                    <a:cubicBezTo>
                      <a:pt x="899649" y="1389496"/>
                      <a:pt x="935108" y="1338879"/>
                      <a:pt x="981393" y="1296383"/>
                    </a:cubicBezTo>
                    <a:cubicBezTo>
                      <a:pt x="993303" y="1285556"/>
                      <a:pt x="1004671" y="1273917"/>
                      <a:pt x="1016581" y="1263090"/>
                    </a:cubicBezTo>
                    <a:cubicBezTo>
                      <a:pt x="1029303" y="1251451"/>
                      <a:pt x="1035258" y="1235210"/>
                      <a:pt x="1046356" y="1222759"/>
                    </a:cubicBezTo>
                    <a:cubicBezTo>
                      <a:pt x="1063137" y="1203812"/>
                      <a:pt x="1060431" y="1179722"/>
                      <a:pt x="1065303" y="1157797"/>
                    </a:cubicBezTo>
                    <a:cubicBezTo>
                      <a:pt x="1075859" y="1109617"/>
                      <a:pt x="1086686" y="1061707"/>
                      <a:pt x="1114566" y="1020023"/>
                    </a:cubicBezTo>
                    <a:cubicBezTo>
                      <a:pt x="1129182" y="998098"/>
                      <a:pt x="1147588" y="979963"/>
                      <a:pt x="1167618" y="962910"/>
                    </a:cubicBezTo>
                    <a:cubicBezTo>
                      <a:pt x="1180611" y="951813"/>
                      <a:pt x="1196851" y="945858"/>
                      <a:pt x="1210385" y="936113"/>
                    </a:cubicBezTo>
                    <a:cubicBezTo>
                      <a:pt x="1228250" y="923392"/>
                      <a:pt x="1248280" y="914189"/>
                      <a:pt x="1265603" y="900925"/>
                    </a:cubicBezTo>
                    <a:cubicBezTo>
                      <a:pt x="1268581" y="898760"/>
                      <a:pt x="1271558" y="896865"/>
                      <a:pt x="1275348" y="896053"/>
                    </a:cubicBezTo>
                    <a:cubicBezTo>
                      <a:pt x="1294565" y="892805"/>
                      <a:pt x="1305934" y="878459"/>
                      <a:pt x="1319738" y="866279"/>
                    </a:cubicBezTo>
                    <a:cubicBezTo>
                      <a:pt x="1335708" y="851933"/>
                      <a:pt x="1346806" y="831632"/>
                      <a:pt x="1368189" y="823783"/>
                    </a:cubicBezTo>
                    <a:cubicBezTo>
                      <a:pt x="1382265" y="818640"/>
                      <a:pt x="1391197" y="808084"/>
                      <a:pt x="1397152" y="795362"/>
                    </a:cubicBezTo>
                    <a:cubicBezTo>
                      <a:pt x="1403648" y="781557"/>
                      <a:pt x="1412310" y="770189"/>
                      <a:pt x="1426926" y="764505"/>
                    </a:cubicBezTo>
                    <a:cubicBezTo>
                      <a:pt x="1432610" y="762339"/>
                      <a:pt x="1436400" y="757467"/>
                      <a:pt x="1438565" y="753136"/>
                    </a:cubicBezTo>
                    <a:cubicBezTo>
                      <a:pt x="1447497" y="735272"/>
                      <a:pt x="1462926" y="723091"/>
                      <a:pt x="1474294" y="707121"/>
                    </a:cubicBezTo>
                    <a:cubicBezTo>
                      <a:pt x="1485663" y="691422"/>
                      <a:pt x="1494324" y="673828"/>
                      <a:pt x="1506234" y="658400"/>
                    </a:cubicBezTo>
                    <a:cubicBezTo>
                      <a:pt x="1512189" y="650550"/>
                      <a:pt x="1517332" y="642159"/>
                      <a:pt x="1524369" y="635122"/>
                    </a:cubicBezTo>
                    <a:cubicBezTo>
                      <a:pt x="1566053" y="592084"/>
                      <a:pt x="1603136" y="544986"/>
                      <a:pt x="1642384" y="499784"/>
                    </a:cubicBezTo>
                    <a:cubicBezTo>
                      <a:pt x="1655377" y="484626"/>
                      <a:pt x="1669452" y="470551"/>
                      <a:pt x="1685151" y="458370"/>
                    </a:cubicBezTo>
                    <a:cubicBezTo>
                      <a:pt x="1710595" y="438340"/>
                      <a:pt x="1727647" y="411814"/>
                      <a:pt x="1744429" y="385017"/>
                    </a:cubicBezTo>
                    <a:cubicBezTo>
                      <a:pt x="1750655" y="374731"/>
                      <a:pt x="1748760" y="368506"/>
                      <a:pt x="1738745" y="361739"/>
                    </a:cubicBezTo>
                    <a:cubicBezTo>
                      <a:pt x="1703557" y="338731"/>
                      <a:pt x="1671076" y="312746"/>
                      <a:pt x="1641031" y="283513"/>
                    </a:cubicBezTo>
                    <a:cubicBezTo>
                      <a:pt x="1628850" y="271333"/>
                      <a:pt x="1615046" y="260777"/>
                      <a:pt x="1602595" y="248867"/>
                    </a:cubicBezTo>
                    <a:cubicBezTo>
                      <a:pt x="1597723" y="244265"/>
                      <a:pt x="1592580" y="242641"/>
                      <a:pt x="1585813" y="242912"/>
                    </a:cubicBezTo>
                    <a:cubicBezTo>
                      <a:pt x="1542234" y="244536"/>
                      <a:pt x="1498384" y="246701"/>
                      <a:pt x="1455076" y="238311"/>
                    </a:cubicBezTo>
                    <a:cubicBezTo>
                      <a:pt x="1424761" y="232356"/>
                      <a:pt x="1394716" y="224235"/>
                      <a:pt x="1364129" y="221258"/>
                    </a:cubicBezTo>
                    <a:cubicBezTo>
                      <a:pt x="1303769" y="215574"/>
                      <a:pt x="1243137" y="216656"/>
                      <a:pt x="1182776" y="226401"/>
                    </a:cubicBezTo>
                    <a:cubicBezTo>
                      <a:pt x="1167077" y="228837"/>
                      <a:pt x="1152190" y="230732"/>
                      <a:pt x="1140010" y="243724"/>
                    </a:cubicBezTo>
                    <a:cubicBezTo>
                      <a:pt x="1132972" y="251303"/>
                      <a:pt x="1119979" y="252386"/>
                      <a:pt x="1109694" y="255904"/>
                    </a:cubicBezTo>
                    <a:cubicBezTo>
                      <a:pt x="1080190" y="266461"/>
                      <a:pt x="1055559" y="283513"/>
                      <a:pt x="1039318" y="310852"/>
                    </a:cubicBezTo>
                    <a:cubicBezTo>
                      <a:pt x="1034716" y="318431"/>
                      <a:pt x="1036070" y="327904"/>
                      <a:pt x="1035258" y="336837"/>
                    </a:cubicBezTo>
                    <a:cubicBezTo>
                      <a:pt x="1034716" y="341167"/>
                      <a:pt x="1038777" y="348476"/>
                      <a:pt x="1030115" y="348746"/>
                    </a:cubicBezTo>
                    <a:cubicBezTo>
                      <a:pt x="1021724" y="349017"/>
                      <a:pt x="1010356" y="353077"/>
                      <a:pt x="1007378" y="341438"/>
                    </a:cubicBezTo>
                    <a:cubicBezTo>
                      <a:pt x="1001423" y="317348"/>
                      <a:pt x="993574" y="292716"/>
                      <a:pt x="1014686" y="271062"/>
                    </a:cubicBezTo>
                    <a:cubicBezTo>
                      <a:pt x="1020100" y="265378"/>
                      <a:pt x="1021453" y="257258"/>
                      <a:pt x="1023348" y="249950"/>
                    </a:cubicBezTo>
                    <a:cubicBezTo>
                      <a:pt x="1024972" y="244536"/>
                      <a:pt x="1020912" y="242912"/>
                      <a:pt x="1017393" y="241017"/>
                    </a:cubicBezTo>
                    <a:cubicBezTo>
                      <a:pt x="998987" y="231002"/>
                      <a:pt x="979228" y="231544"/>
                      <a:pt x="960551" y="236957"/>
                    </a:cubicBezTo>
                    <a:cubicBezTo>
                      <a:pt x="928882" y="246160"/>
                      <a:pt x="896942" y="246701"/>
                      <a:pt x="864461" y="246431"/>
                    </a:cubicBezTo>
                    <a:cubicBezTo>
                      <a:pt x="854988" y="246431"/>
                      <a:pt x="850386" y="241288"/>
                      <a:pt x="850115" y="232085"/>
                    </a:cubicBezTo>
                    <a:cubicBezTo>
                      <a:pt x="849845" y="222882"/>
                      <a:pt x="849845" y="213408"/>
                      <a:pt x="862296" y="212326"/>
                    </a:cubicBezTo>
                    <a:cubicBezTo>
                      <a:pt x="891800" y="209619"/>
                      <a:pt x="919679" y="200416"/>
                      <a:pt x="948371" y="194461"/>
                    </a:cubicBezTo>
                    <a:cubicBezTo>
                      <a:pt x="954326" y="193378"/>
                      <a:pt x="960822" y="191754"/>
                      <a:pt x="962987" y="184446"/>
                    </a:cubicBezTo>
                    <a:cubicBezTo>
                      <a:pt x="960551" y="181198"/>
                      <a:pt x="956762" y="182551"/>
                      <a:pt x="953784" y="182551"/>
                    </a:cubicBezTo>
                    <a:cubicBezTo>
                      <a:pt x="920221" y="182822"/>
                      <a:pt x="886927" y="180115"/>
                      <a:pt x="853634" y="176867"/>
                    </a:cubicBezTo>
                    <a:cubicBezTo>
                      <a:pt x="837123" y="175243"/>
                      <a:pt x="828461" y="158190"/>
                      <a:pt x="836852" y="144115"/>
                    </a:cubicBezTo>
                    <a:cubicBezTo>
                      <a:pt x="840642" y="137890"/>
                      <a:pt x="847138" y="138702"/>
                      <a:pt x="852822" y="138702"/>
                    </a:cubicBezTo>
                    <a:cubicBezTo>
                      <a:pt x="888010" y="138972"/>
                      <a:pt x="923469" y="138972"/>
                      <a:pt x="958657" y="141409"/>
                    </a:cubicBezTo>
                    <a:cubicBezTo>
                      <a:pt x="962446" y="141679"/>
                      <a:pt x="966777" y="143574"/>
                      <a:pt x="970566" y="137890"/>
                    </a:cubicBezTo>
                    <a:cubicBezTo>
                      <a:pt x="959739" y="133288"/>
                      <a:pt x="948641" y="132206"/>
                      <a:pt x="938356" y="128416"/>
                    </a:cubicBezTo>
                    <a:cubicBezTo>
                      <a:pt x="918867" y="121108"/>
                      <a:pt x="898025" y="117318"/>
                      <a:pt x="879078" y="108386"/>
                    </a:cubicBezTo>
                    <a:cubicBezTo>
                      <a:pt x="867168" y="102702"/>
                      <a:pt x="864461" y="94852"/>
                      <a:pt x="869604" y="82130"/>
                    </a:cubicBezTo>
                    <a:cubicBezTo>
                      <a:pt x="873935" y="71303"/>
                      <a:pt x="880702" y="67514"/>
                      <a:pt x="892612" y="72927"/>
                    </a:cubicBezTo>
                    <a:cubicBezTo>
                      <a:pt x="922657" y="86732"/>
                      <a:pt x="956762" y="86191"/>
                      <a:pt x="986536" y="100536"/>
                    </a:cubicBezTo>
                    <a:cubicBezTo>
                      <a:pt x="991408" y="102973"/>
                      <a:pt x="993032" y="99454"/>
                      <a:pt x="995468" y="96747"/>
                    </a:cubicBezTo>
                    <a:cubicBezTo>
                      <a:pt x="998446" y="93499"/>
                      <a:pt x="998175" y="90792"/>
                      <a:pt x="995468" y="87003"/>
                    </a:cubicBezTo>
                    <a:cubicBezTo>
                      <a:pt x="983829" y="71303"/>
                      <a:pt x="970837" y="56958"/>
                      <a:pt x="957574" y="43153"/>
                    </a:cubicBezTo>
                    <a:cubicBezTo>
                      <a:pt x="952972" y="38281"/>
                      <a:pt x="947829" y="34221"/>
                      <a:pt x="943228" y="29619"/>
                    </a:cubicBezTo>
                    <a:cubicBezTo>
                      <a:pt x="936190" y="22852"/>
                      <a:pt x="935108" y="14191"/>
                      <a:pt x="940251" y="6612"/>
                    </a:cubicBezTo>
                    <a:cubicBezTo>
                      <a:pt x="945935" y="-1508"/>
                      <a:pt x="954867" y="-1238"/>
                      <a:pt x="962987" y="2552"/>
                    </a:cubicBezTo>
                    <a:cubicBezTo>
                      <a:pt x="967589" y="4717"/>
                      <a:pt x="971649" y="8236"/>
                      <a:pt x="975438" y="11484"/>
                    </a:cubicBezTo>
                    <a:cubicBezTo>
                      <a:pt x="982476" y="17439"/>
                      <a:pt x="988972" y="23935"/>
                      <a:pt x="995739" y="29890"/>
                    </a:cubicBezTo>
                    <a:cubicBezTo>
                      <a:pt x="1040942" y="70221"/>
                      <a:pt x="1040942" y="69950"/>
                      <a:pt x="1100491" y="81318"/>
                    </a:cubicBezTo>
                    <a:cubicBezTo>
                      <a:pt x="1121062" y="85108"/>
                      <a:pt x="1141092" y="91063"/>
                      <a:pt x="1159498" y="101890"/>
                    </a:cubicBezTo>
                    <a:cubicBezTo>
                      <a:pt x="1175468" y="111363"/>
                      <a:pt x="1193603" y="109469"/>
                      <a:pt x="1211197" y="106762"/>
                    </a:cubicBezTo>
                    <a:cubicBezTo>
                      <a:pt x="1273723" y="97559"/>
                      <a:pt x="1336250" y="88356"/>
                      <a:pt x="1399047" y="83484"/>
                    </a:cubicBezTo>
                    <a:cubicBezTo>
                      <a:pt x="1459949" y="78882"/>
                      <a:pt x="1521121" y="82401"/>
                      <a:pt x="1581753" y="88897"/>
                    </a:cubicBezTo>
                    <a:cubicBezTo>
                      <a:pt x="1588790" y="89709"/>
                      <a:pt x="1595557" y="90521"/>
                      <a:pt x="1602595" y="90521"/>
                    </a:cubicBezTo>
                    <a:cubicBezTo>
                      <a:pt x="1617753" y="90251"/>
                      <a:pt x="1631287" y="94311"/>
                      <a:pt x="1643467" y="104055"/>
                    </a:cubicBezTo>
                    <a:cubicBezTo>
                      <a:pt x="1666204" y="122461"/>
                      <a:pt x="1694354" y="131393"/>
                      <a:pt x="1720610" y="143033"/>
                    </a:cubicBezTo>
                    <a:cubicBezTo>
                      <a:pt x="1741993" y="152506"/>
                      <a:pt x="1762835" y="163604"/>
                      <a:pt x="1783948" y="173890"/>
                    </a:cubicBezTo>
                    <a:cubicBezTo>
                      <a:pt x="1787737" y="175784"/>
                      <a:pt x="1791797" y="178220"/>
                      <a:pt x="1796128" y="179032"/>
                    </a:cubicBezTo>
                    <a:cubicBezTo>
                      <a:pt x="1830775" y="186611"/>
                      <a:pt x="1861632" y="202852"/>
                      <a:pt x="1891135" y="221258"/>
                    </a:cubicBezTo>
                    <a:cubicBezTo>
                      <a:pt x="1918203" y="238040"/>
                      <a:pt x="1948248" y="248055"/>
                      <a:pt x="1976940" y="261047"/>
                    </a:cubicBezTo>
                    <a:cubicBezTo>
                      <a:pt x="2003737" y="273228"/>
                      <a:pt x="2027015" y="290280"/>
                      <a:pt x="2044338" y="314370"/>
                    </a:cubicBezTo>
                    <a:cubicBezTo>
                      <a:pt x="2048398" y="320055"/>
                      <a:pt x="2053000" y="325198"/>
                      <a:pt x="2058955" y="328987"/>
                    </a:cubicBezTo>
                    <a:cubicBezTo>
                      <a:pt x="2065992" y="333859"/>
                      <a:pt x="2077902" y="329799"/>
                      <a:pt x="2077631" y="321408"/>
                    </a:cubicBezTo>
                    <a:cubicBezTo>
                      <a:pt x="2077090" y="297859"/>
                      <a:pt x="2089270" y="281889"/>
                      <a:pt x="2105782" y="267002"/>
                    </a:cubicBezTo>
                    <a:cubicBezTo>
                      <a:pt x="2116067" y="257799"/>
                      <a:pt x="2124458" y="246972"/>
                      <a:pt x="2135556" y="238311"/>
                    </a:cubicBezTo>
                    <a:cubicBezTo>
                      <a:pt x="2151526" y="226130"/>
                      <a:pt x="2169390" y="219634"/>
                      <a:pt x="2188067" y="213679"/>
                    </a:cubicBezTo>
                    <a:cubicBezTo>
                      <a:pt x="2233541" y="198521"/>
                      <a:pt x="2279826" y="200687"/>
                      <a:pt x="2326112" y="207724"/>
                    </a:cubicBezTo>
                    <a:cubicBezTo>
                      <a:pt x="2340187" y="209890"/>
                      <a:pt x="2353180" y="215574"/>
                      <a:pt x="2362382" y="229649"/>
                    </a:cubicBezTo>
                    <a:cubicBezTo>
                      <a:pt x="2367525" y="237769"/>
                      <a:pt x="2378352" y="244536"/>
                      <a:pt x="2390533" y="244536"/>
                    </a:cubicBezTo>
                    <a:cubicBezTo>
                      <a:pt x="2398924" y="244536"/>
                      <a:pt x="2406773" y="245348"/>
                      <a:pt x="2411916" y="253198"/>
                    </a:cubicBezTo>
                    <a:cubicBezTo>
                      <a:pt x="2413811" y="255904"/>
                      <a:pt x="2417330" y="257799"/>
                      <a:pt x="2420578" y="257529"/>
                    </a:cubicBezTo>
                    <a:cubicBezTo>
                      <a:pt x="2437089" y="256446"/>
                      <a:pt x="2441149" y="269168"/>
                      <a:pt x="2445751" y="280536"/>
                    </a:cubicBezTo>
                    <a:cubicBezTo>
                      <a:pt x="2448728" y="287574"/>
                      <a:pt x="2452518" y="292175"/>
                      <a:pt x="2459284" y="295423"/>
                    </a:cubicBezTo>
                    <a:cubicBezTo>
                      <a:pt x="2496096" y="313829"/>
                      <a:pt x="2517751" y="351453"/>
                      <a:pt x="2512608" y="393949"/>
                    </a:cubicBezTo>
                    <a:cubicBezTo>
                      <a:pt x="2512066" y="397468"/>
                      <a:pt x="2512878" y="400445"/>
                      <a:pt x="2513420" y="403694"/>
                    </a:cubicBezTo>
                    <a:cubicBezTo>
                      <a:pt x="2516939" y="419393"/>
                      <a:pt x="2510442" y="432927"/>
                      <a:pt x="2502322" y="445107"/>
                    </a:cubicBezTo>
                    <a:cubicBezTo>
                      <a:pt x="2497720" y="452145"/>
                      <a:pt x="2487976" y="452686"/>
                      <a:pt x="2479856" y="450250"/>
                    </a:cubicBezTo>
                    <a:cubicBezTo>
                      <a:pt x="2466864" y="446460"/>
                      <a:pt x="2453600" y="447272"/>
                      <a:pt x="2440608" y="445107"/>
                    </a:cubicBezTo>
                    <a:cubicBezTo>
                      <a:pt x="2435736" y="444295"/>
                      <a:pt x="2434112" y="446460"/>
                      <a:pt x="2433029" y="450520"/>
                    </a:cubicBezTo>
                    <a:cubicBezTo>
                      <a:pt x="2429781" y="463513"/>
                      <a:pt x="2422473" y="475423"/>
                      <a:pt x="2421931" y="489227"/>
                    </a:cubicBezTo>
                    <a:cubicBezTo>
                      <a:pt x="2421661" y="496535"/>
                      <a:pt x="2415435" y="499513"/>
                      <a:pt x="2408939" y="500866"/>
                    </a:cubicBezTo>
                    <a:cubicBezTo>
                      <a:pt x="2400277" y="502761"/>
                      <a:pt x="2397300" y="507904"/>
                      <a:pt x="2397570" y="516836"/>
                    </a:cubicBezTo>
                    <a:cubicBezTo>
                      <a:pt x="2398112" y="539032"/>
                      <a:pt x="2392157" y="560415"/>
                      <a:pt x="2387826" y="582069"/>
                    </a:cubicBezTo>
                    <a:cubicBezTo>
                      <a:pt x="2386202" y="589919"/>
                      <a:pt x="2381871" y="593437"/>
                      <a:pt x="2374021" y="593167"/>
                    </a:cubicBezTo>
                    <a:cubicBezTo>
                      <a:pt x="2370774" y="593167"/>
                      <a:pt x="2367255" y="593437"/>
                      <a:pt x="2364277" y="592625"/>
                    </a:cubicBezTo>
                    <a:cubicBezTo>
                      <a:pt x="2352909" y="589107"/>
                      <a:pt x="2345059" y="591813"/>
                      <a:pt x="2341811" y="603723"/>
                    </a:cubicBezTo>
                    <a:cubicBezTo>
                      <a:pt x="2341811" y="603994"/>
                      <a:pt x="2341540" y="604535"/>
                      <a:pt x="2341270" y="604535"/>
                    </a:cubicBezTo>
                    <a:cubicBezTo>
                      <a:pt x="2326653" y="612655"/>
                      <a:pt x="2318533" y="630791"/>
                      <a:pt x="2299315" y="631873"/>
                    </a:cubicBezTo>
                    <a:cubicBezTo>
                      <a:pt x="2294984" y="632144"/>
                      <a:pt x="2291736" y="634580"/>
                      <a:pt x="2289300" y="638099"/>
                    </a:cubicBezTo>
                    <a:cubicBezTo>
                      <a:pt x="2286864" y="641618"/>
                      <a:pt x="2287135" y="644595"/>
                      <a:pt x="2291736" y="645678"/>
                    </a:cubicBezTo>
                    <a:cubicBezTo>
                      <a:pt x="2302563" y="647843"/>
                      <a:pt x="2311766" y="651903"/>
                      <a:pt x="2317992" y="661648"/>
                    </a:cubicBezTo>
                    <a:cubicBezTo>
                      <a:pt x="2318804" y="663001"/>
                      <a:pt x="2322052" y="663272"/>
                      <a:pt x="2323946" y="664084"/>
                    </a:cubicBezTo>
                    <a:cubicBezTo>
                      <a:pt x="2352367" y="676264"/>
                      <a:pt x="2380247" y="688986"/>
                      <a:pt x="2402713" y="711452"/>
                    </a:cubicBezTo>
                    <a:cubicBezTo>
                      <a:pt x="2411646" y="720385"/>
                      <a:pt x="2423285" y="726881"/>
                      <a:pt x="2434382" y="733106"/>
                    </a:cubicBezTo>
                    <a:cubicBezTo>
                      <a:pt x="2443856" y="738520"/>
                      <a:pt x="2453600" y="735813"/>
                      <a:pt x="2462803" y="730670"/>
                    </a:cubicBezTo>
                    <a:cubicBezTo>
                      <a:pt x="2469570" y="726881"/>
                      <a:pt x="2475254" y="721467"/>
                      <a:pt x="2480127" y="715512"/>
                    </a:cubicBezTo>
                    <a:cubicBezTo>
                      <a:pt x="2506924" y="683573"/>
                      <a:pt x="2539134" y="655693"/>
                      <a:pt x="2562141" y="620505"/>
                    </a:cubicBezTo>
                    <a:cubicBezTo>
                      <a:pt x="2592186" y="574761"/>
                      <a:pt x="2618171" y="526580"/>
                      <a:pt x="2633870" y="473799"/>
                    </a:cubicBezTo>
                    <a:cubicBezTo>
                      <a:pt x="2637119" y="463242"/>
                      <a:pt x="2637119" y="452145"/>
                      <a:pt x="2630893" y="441859"/>
                    </a:cubicBezTo>
                    <a:cubicBezTo>
                      <a:pt x="2627645" y="436716"/>
                      <a:pt x="2624938" y="430490"/>
                      <a:pt x="2624126" y="424536"/>
                    </a:cubicBezTo>
                    <a:cubicBezTo>
                      <a:pt x="2621961" y="406942"/>
                      <a:pt x="2614111" y="391513"/>
                      <a:pt x="2606262" y="376355"/>
                    </a:cubicBezTo>
                    <a:cubicBezTo>
                      <a:pt x="2595705" y="355513"/>
                      <a:pt x="2579194" y="339002"/>
                      <a:pt x="2556728" y="330070"/>
                    </a:cubicBezTo>
                    <a:cubicBezTo>
                      <a:pt x="2550232" y="327634"/>
                      <a:pt x="2545360" y="324927"/>
                      <a:pt x="2546442" y="317077"/>
                    </a:cubicBezTo>
                    <a:cubicBezTo>
                      <a:pt x="2547525" y="308957"/>
                      <a:pt x="2553750" y="308686"/>
                      <a:pt x="2559705" y="308416"/>
                    </a:cubicBezTo>
                    <a:cubicBezTo>
                      <a:pt x="2570803" y="307874"/>
                      <a:pt x="2581901" y="307333"/>
                      <a:pt x="2592728" y="309769"/>
                    </a:cubicBezTo>
                    <a:cubicBezTo>
                      <a:pt x="2603826" y="312205"/>
                      <a:pt x="2613029" y="317077"/>
                      <a:pt x="2619795" y="326822"/>
                    </a:cubicBezTo>
                    <a:cubicBezTo>
                      <a:pt x="2634953" y="348476"/>
                      <a:pt x="2647404" y="347664"/>
                      <a:pt x="2658502" y="324386"/>
                    </a:cubicBezTo>
                    <a:cubicBezTo>
                      <a:pt x="2666893" y="307333"/>
                      <a:pt x="2673389" y="289468"/>
                      <a:pt x="2674201" y="269709"/>
                    </a:cubicBezTo>
                    <a:cubicBezTo>
                      <a:pt x="2675284" y="249950"/>
                      <a:pt x="2682051" y="231002"/>
                      <a:pt x="2688006" y="212055"/>
                    </a:cubicBezTo>
                    <a:cubicBezTo>
                      <a:pt x="2691254" y="202311"/>
                      <a:pt x="2700998" y="198792"/>
                      <a:pt x="2711555" y="201769"/>
                    </a:cubicBezTo>
                    <a:cubicBezTo>
                      <a:pt x="2721299" y="204476"/>
                      <a:pt x="2720758" y="212596"/>
                      <a:pt x="2719675" y="219634"/>
                    </a:cubicBezTo>
                    <a:cubicBezTo>
                      <a:pt x="2718051" y="231002"/>
                      <a:pt x="2715073" y="242371"/>
                      <a:pt x="2712096" y="257258"/>
                    </a:cubicBezTo>
                    <a:cubicBezTo>
                      <a:pt x="2719133" y="247514"/>
                      <a:pt x="2721840" y="239123"/>
                      <a:pt x="2724006" y="230732"/>
                    </a:cubicBezTo>
                    <a:cubicBezTo>
                      <a:pt x="2726442" y="220446"/>
                      <a:pt x="2729419" y="210160"/>
                      <a:pt x="2734833" y="200687"/>
                    </a:cubicBezTo>
                    <a:cubicBezTo>
                      <a:pt x="2739705" y="192025"/>
                      <a:pt x="2747825" y="189318"/>
                      <a:pt x="2757299" y="193378"/>
                    </a:cubicBezTo>
                    <a:cubicBezTo>
                      <a:pt x="2765961" y="196897"/>
                      <a:pt x="2768667" y="203393"/>
                      <a:pt x="2765419" y="212055"/>
                    </a:cubicBezTo>
                    <a:cubicBezTo>
                      <a:pt x="2763524" y="216927"/>
                      <a:pt x="2764607" y="218551"/>
                      <a:pt x="2769479" y="219363"/>
                    </a:cubicBezTo>
                    <a:cubicBezTo>
                      <a:pt x="2780306" y="220987"/>
                      <a:pt x="2783825" y="228296"/>
                      <a:pt x="2782742" y="238581"/>
                    </a:cubicBezTo>
                    <a:cubicBezTo>
                      <a:pt x="2779765" y="266190"/>
                      <a:pt x="2778682" y="294340"/>
                      <a:pt x="2770291" y="321137"/>
                    </a:cubicBezTo>
                    <a:cubicBezTo>
                      <a:pt x="2768667" y="326280"/>
                      <a:pt x="2766773" y="331694"/>
                      <a:pt x="2773269" y="337378"/>
                    </a:cubicBezTo>
                    <a:cubicBezTo>
                      <a:pt x="2776788" y="320055"/>
                      <a:pt x="2789239" y="307333"/>
                      <a:pt x="2792216" y="290551"/>
                    </a:cubicBezTo>
                    <a:cubicBezTo>
                      <a:pt x="2793299" y="284867"/>
                      <a:pt x="2795464" y="279183"/>
                      <a:pt x="2798442" y="274310"/>
                    </a:cubicBezTo>
                    <a:cubicBezTo>
                      <a:pt x="2803585" y="265649"/>
                      <a:pt x="2813870" y="266190"/>
                      <a:pt x="2823885" y="275122"/>
                    </a:cubicBezTo>
                    <a:cubicBezTo>
                      <a:pt x="2823885" y="282431"/>
                      <a:pt x="2823885" y="289739"/>
                      <a:pt x="2823885" y="297047"/>
                    </a:cubicBezTo>
                    <a:cubicBezTo>
                      <a:pt x="2815765" y="318431"/>
                      <a:pt x="2807645" y="340085"/>
                      <a:pt x="2799253" y="361468"/>
                    </a:cubicBezTo>
                    <a:cubicBezTo>
                      <a:pt x="2797359" y="366611"/>
                      <a:pt x="2798712" y="371754"/>
                      <a:pt x="2798171" y="376897"/>
                    </a:cubicBezTo>
                    <a:cubicBezTo>
                      <a:pt x="2796276" y="398280"/>
                      <a:pt x="2788156" y="418039"/>
                      <a:pt x="2780848" y="438069"/>
                    </a:cubicBezTo>
                    <a:cubicBezTo>
                      <a:pt x="2772998" y="459453"/>
                      <a:pt x="2759464" y="477047"/>
                      <a:pt x="2745660" y="494641"/>
                    </a:cubicBezTo>
                    <a:cubicBezTo>
                      <a:pt x="2725088" y="520626"/>
                      <a:pt x="2716156" y="552295"/>
                      <a:pt x="2707224" y="583964"/>
                    </a:cubicBezTo>
                    <a:cubicBezTo>
                      <a:pt x="2698292" y="614821"/>
                      <a:pt x="2686923" y="645137"/>
                      <a:pt x="2675555" y="675182"/>
                    </a:cubicBezTo>
                    <a:cubicBezTo>
                      <a:pt x="2660126" y="715242"/>
                      <a:pt x="2639013" y="752054"/>
                      <a:pt x="2616277" y="788054"/>
                    </a:cubicBezTo>
                    <a:cubicBezTo>
                      <a:pt x="2600307" y="813226"/>
                      <a:pt x="2584878" y="839211"/>
                      <a:pt x="2565389" y="862219"/>
                    </a:cubicBezTo>
                    <a:cubicBezTo>
                      <a:pt x="2557540" y="871422"/>
                      <a:pt x="2550502" y="881437"/>
                      <a:pt x="2543735" y="891452"/>
                    </a:cubicBezTo>
                    <a:cubicBezTo>
                      <a:pt x="2531284" y="910128"/>
                      <a:pt x="2516939" y="916895"/>
                      <a:pt x="2494743" y="911752"/>
                    </a:cubicBezTo>
                    <a:cubicBezTo>
                      <a:pt x="2477149" y="907692"/>
                      <a:pt x="2459555" y="903362"/>
                      <a:pt x="2442773" y="897136"/>
                    </a:cubicBezTo>
                    <a:cubicBezTo>
                      <a:pt x="2396488" y="880625"/>
                      <a:pt x="2348849" y="867903"/>
                      <a:pt x="2302563" y="851392"/>
                    </a:cubicBezTo>
                    <a:cubicBezTo>
                      <a:pt x="2264668" y="837858"/>
                      <a:pt x="2227315" y="821888"/>
                      <a:pt x="2193481" y="799693"/>
                    </a:cubicBezTo>
                    <a:cubicBezTo>
                      <a:pt x="2189691" y="797256"/>
                      <a:pt x="2185360" y="795903"/>
                      <a:pt x="2180759" y="797527"/>
                    </a:cubicBezTo>
                    <a:cubicBezTo>
                      <a:pt x="2171014" y="801046"/>
                      <a:pt x="2164789" y="796444"/>
                      <a:pt x="2158834" y="789678"/>
                    </a:cubicBezTo>
                    <a:cubicBezTo>
                      <a:pt x="2145030" y="774520"/>
                      <a:pt x="2131225" y="759091"/>
                      <a:pt x="2109571" y="754490"/>
                    </a:cubicBezTo>
                    <a:cubicBezTo>
                      <a:pt x="2100368" y="752595"/>
                      <a:pt x="2093331" y="753407"/>
                      <a:pt x="2085481" y="760174"/>
                    </a:cubicBezTo>
                    <a:cubicBezTo>
                      <a:pt x="2060579" y="781828"/>
                      <a:pt x="2035406" y="803753"/>
                      <a:pt x="2005631" y="818099"/>
                    </a:cubicBezTo>
                    <a:cubicBezTo>
                      <a:pt x="1980188" y="830550"/>
                      <a:pt x="1953120" y="838941"/>
                      <a:pt x="1927406" y="850850"/>
                    </a:cubicBezTo>
                    <a:cubicBezTo>
                      <a:pt x="1896008" y="865737"/>
                      <a:pt x="1865421" y="882519"/>
                      <a:pt x="1841331" y="908775"/>
                    </a:cubicBezTo>
                    <a:cubicBezTo>
                      <a:pt x="1829692" y="921497"/>
                      <a:pt x="1814805" y="929888"/>
                      <a:pt x="1799376" y="936925"/>
                    </a:cubicBezTo>
                    <a:cubicBezTo>
                      <a:pt x="1772579" y="949376"/>
                      <a:pt x="1748219" y="965346"/>
                      <a:pt x="1723858" y="981858"/>
                    </a:cubicBezTo>
                    <a:cubicBezTo>
                      <a:pt x="1697602" y="999722"/>
                      <a:pt x="1672159" y="1019211"/>
                      <a:pt x="1646444" y="1037887"/>
                    </a:cubicBezTo>
                    <a:cubicBezTo>
                      <a:pt x="1643738" y="1039782"/>
                      <a:pt x="1639948" y="1041677"/>
                      <a:pt x="1640219" y="1044925"/>
                    </a:cubicBezTo>
                    <a:cubicBezTo>
                      <a:pt x="1640760" y="1049256"/>
                      <a:pt x="1645632" y="1047090"/>
                      <a:pt x="1648339" y="1048444"/>
                    </a:cubicBezTo>
                    <a:cubicBezTo>
                      <a:pt x="1680279" y="1061707"/>
                      <a:pt x="1714925" y="1068203"/>
                      <a:pt x="1745512" y="1085256"/>
                    </a:cubicBezTo>
                    <a:cubicBezTo>
                      <a:pt x="1749031" y="1087151"/>
                      <a:pt x="1753091" y="1088233"/>
                      <a:pt x="1756339" y="1090669"/>
                    </a:cubicBezTo>
                    <a:cubicBezTo>
                      <a:pt x="1785572" y="1113677"/>
                      <a:pt x="1819406" y="1127752"/>
                      <a:pt x="1852429" y="1143722"/>
                    </a:cubicBezTo>
                    <a:cubicBezTo>
                      <a:pt x="1890324" y="1161857"/>
                      <a:pt x="1927135" y="1182699"/>
                      <a:pt x="1962865" y="1205165"/>
                    </a:cubicBezTo>
                    <a:cubicBezTo>
                      <a:pt x="2007255" y="1233316"/>
                      <a:pt x="2052188" y="1260383"/>
                      <a:pt x="2099827" y="1282849"/>
                    </a:cubicBezTo>
                    <a:cubicBezTo>
                      <a:pt x="2117150" y="1290970"/>
                      <a:pt x="2132308" y="1302609"/>
                      <a:pt x="2145571" y="1316413"/>
                    </a:cubicBezTo>
                    <a:cubicBezTo>
                      <a:pt x="2153691" y="1325075"/>
                      <a:pt x="2156939" y="1335631"/>
                      <a:pt x="2157751" y="1347541"/>
                    </a:cubicBezTo>
                    <a:cubicBezTo>
                      <a:pt x="2160458" y="1380293"/>
                      <a:pt x="2149902" y="1407360"/>
                      <a:pt x="2130954" y="1434428"/>
                    </a:cubicBezTo>
                    <a:cubicBezTo>
                      <a:pt x="2102533" y="1475300"/>
                      <a:pt x="2066263" y="1508593"/>
                      <a:pt x="2034052" y="1545405"/>
                    </a:cubicBezTo>
                    <a:cubicBezTo>
                      <a:pt x="1991015" y="1594397"/>
                      <a:pt x="1945541" y="1640683"/>
                      <a:pt x="1898985" y="1686157"/>
                    </a:cubicBezTo>
                    <a:cubicBezTo>
                      <a:pt x="1874624" y="1709976"/>
                      <a:pt x="1847557" y="1731089"/>
                      <a:pt x="1822654" y="1754367"/>
                    </a:cubicBezTo>
                    <a:cubicBezTo>
                      <a:pt x="1793421" y="1781976"/>
                      <a:pt x="1766083" y="1811480"/>
                      <a:pt x="1742264" y="1844231"/>
                    </a:cubicBezTo>
                    <a:cubicBezTo>
                      <a:pt x="1720880" y="1873194"/>
                      <a:pt x="1707076" y="1905945"/>
                      <a:pt x="1693813" y="1938968"/>
                    </a:cubicBezTo>
                    <a:cubicBezTo>
                      <a:pt x="1688670" y="1951960"/>
                      <a:pt x="1698956" y="1961705"/>
                      <a:pt x="1701933" y="1973073"/>
                    </a:cubicBezTo>
                    <a:cubicBezTo>
                      <a:pt x="1703557" y="1979028"/>
                      <a:pt x="1704640" y="1984441"/>
                      <a:pt x="1698685" y="1987419"/>
                    </a:cubicBezTo>
                    <a:cubicBezTo>
                      <a:pt x="1691647" y="1990667"/>
                      <a:pt x="1694625" y="1993915"/>
                      <a:pt x="1697602" y="1997434"/>
                    </a:cubicBezTo>
                    <a:cubicBezTo>
                      <a:pt x="1714113" y="2017464"/>
                      <a:pt x="1732249" y="2035599"/>
                      <a:pt x="1748489" y="2055629"/>
                    </a:cubicBezTo>
                    <a:cubicBezTo>
                      <a:pt x="1760128" y="2069975"/>
                      <a:pt x="1773121" y="2078095"/>
                      <a:pt x="1790444" y="2082697"/>
                    </a:cubicBezTo>
                    <a:cubicBezTo>
                      <a:pt x="1798023" y="2084592"/>
                      <a:pt x="1800459" y="2094336"/>
                      <a:pt x="1806143" y="2100020"/>
                    </a:cubicBezTo>
                    <a:cubicBezTo>
                      <a:pt x="1810203" y="2104080"/>
                      <a:pt x="1813722" y="2105975"/>
                      <a:pt x="1818865" y="2107058"/>
                    </a:cubicBezTo>
                    <a:cubicBezTo>
                      <a:pt x="1838354" y="2110577"/>
                      <a:pt x="1857842" y="2114366"/>
                      <a:pt x="1877331" y="2117885"/>
                    </a:cubicBezTo>
                    <a:cubicBezTo>
                      <a:pt x="1896008" y="2121404"/>
                      <a:pt x="1909000" y="2136832"/>
                      <a:pt x="1909541" y="2160652"/>
                    </a:cubicBezTo>
                    <a:cubicBezTo>
                      <a:pt x="1910083" y="2177704"/>
                      <a:pt x="1901692" y="2190155"/>
                      <a:pt x="1883015" y="2198005"/>
                    </a:cubicBezTo>
                    <a:cubicBezTo>
                      <a:pt x="1862444" y="2206667"/>
                      <a:pt x="1840519" y="2209644"/>
                      <a:pt x="1818594" y="2210997"/>
                    </a:cubicBezTo>
                    <a:cubicBezTo>
                      <a:pt x="1797752" y="2212351"/>
                      <a:pt x="1776640" y="2211539"/>
                      <a:pt x="1755797" y="2209373"/>
                    </a:cubicBezTo>
                    <a:cubicBezTo>
                      <a:pt x="1731166" y="2206937"/>
                      <a:pt x="1707617" y="2200441"/>
                      <a:pt x="1685422" y="2189614"/>
                    </a:cubicBezTo>
                    <a:cubicBezTo>
                      <a:pt x="1640219" y="2167419"/>
                      <a:pt x="1594204" y="2147388"/>
                      <a:pt x="1546294" y="2131960"/>
                    </a:cubicBezTo>
                    <a:cubicBezTo>
                      <a:pt x="1521121" y="2123840"/>
                      <a:pt x="1495136" y="2117614"/>
                      <a:pt x="1471588" y="2105975"/>
                    </a:cubicBezTo>
                    <a:cubicBezTo>
                      <a:pt x="1451287" y="2096231"/>
                      <a:pt x="1428550" y="2090546"/>
                      <a:pt x="1412310" y="2073223"/>
                    </a:cubicBezTo>
                    <a:cubicBezTo>
                      <a:pt x="1406625" y="2066998"/>
                      <a:pt x="1400670" y="2060772"/>
                      <a:pt x="1397964" y="2052652"/>
                    </a:cubicBezTo>
                    <a:cubicBezTo>
                      <a:pt x="1394986" y="2043990"/>
                      <a:pt x="1396610" y="2036682"/>
                      <a:pt x="1405813" y="2032622"/>
                    </a:cubicBezTo>
                    <a:cubicBezTo>
                      <a:pt x="1422866" y="2025043"/>
                      <a:pt x="1430986" y="2009344"/>
                      <a:pt x="1437482" y="1993644"/>
                    </a:cubicBezTo>
                    <a:cubicBezTo>
                      <a:pt x="1443708" y="1978757"/>
                      <a:pt x="1449122" y="1963600"/>
                      <a:pt x="1459407" y="1950878"/>
                    </a:cubicBezTo>
                    <a:cubicBezTo>
                      <a:pt x="1468340" y="1939780"/>
                      <a:pt x="1474565" y="1926517"/>
                      <a:pt x="1481061" y="1913795"/>
                    </a:cubicBezTo>
                    <a:cubicBezTo>
                      <a:pt x="1485663" y="1904592"/>
                      <a:pt x="1492700" y="1901073"/>
                      <a:pt x="1501633" y="1904863"/>
                    </a:cubicBezTo>
                    <a:cubicBezTo>
                      <a:pt x="1507588" y="1907299"/>
                      <a:pt x="1510565" y="1904863"/>
                      <a:pt x="1514084" y="1901344"/>
                    </a:cubicBezTo>
                    <a:cubicBezTo>
                      <a:pt x="1521121" y="1894306"/>
                      <a:pt x="1527076" y="1886998"/>
                      <a:pt x="1532219" y="1878066"/>
                    </a:cubicBezTo>
                    <a:cubicBezTo>
                      <a:pt x="1539527" y="1864803"/>
                      <a:pt x="1551437" y="1853976"/>
                      <a:pt x="1558475" y="1840171"/>
                    </a:cubicBezTo>
                    <a:cubicBezTo>
                      <a:pt x="1571467" y="1814728"/>
                      <a:pt x="1595016" y="1797946"/>
                      <a:pt x="1610174" y="1774126"/>
                    </a:cubicBezTo>
                    <a:cubicBezTo>
                      <a:pt x="1629392" y="1743811"/>
                      <a:pt x="1649422" y="1714036"/>
                      <a:pt x="1668369" y="1683720"/>
                    </a:cubicBezTo>
                    <a:cubicBezTo>
                      <a:pt x="1682986" y="1660442"/>
                      <a:pt x="1696519" y="1636352"/>
                      <a:pt x="1711407" y="1613345"/>
                    </a:cubicBezTo>
                    <a:cubicBezTo>
                      <a:pt x="1724940" y="1592232"/>
                      <a:pt x="1734685" y="1569225"/>
                      <a:pt x="1746594" y="1547300"/>
                    </a:cubicBezTo>
                    <a:cubicBezTo>
                      <a:pt x="1755256" y="1531601"/>
                      <a:pt x="1764459" y="1515901"/>
                      <a:pt x="1775557" y="1502097"/>
                    </a:cubicBezTo>
                    <a:cubicBezTo>
                      <a:pt x="1796669" y="1475300"/>
                      <a:pt x="1819406" y="1449586"/>
                      <a:pt x="1844309" y="1426037"/>
                    </a:cubicBezTo>
                    <a:cubicBezTo>
                      <a:pt x="1852699" y="1418187"/>
                      <a:pt x="1852158" y="1417917"/>
                      <a:pt x="1841060" y="1414668"/>
                    </a:cubicBezTo>
                    <a:cubicBezTo>
                      <a:pt x="1797752" y="1402217"/>
                      <a:pt x="1752820" y="1399511"/>
                      <a:pt x="1708700" y="1392744"/>
                    </a:cubicBezTo>
                    <a:cubicBezTo>
                      <a:pt x="1669452" y="1386789"/>
                      <a:pt x="1629933" y="1382458"/>
                      <a:pt x="1590685" y="1377315"/>
                    </a:cubicBezTo>
                    <a:cubicBezTo>
                      <a:pt x="1578505" y="1375691"/>
                      <a:pt x="1567136" y="1371360"/>
                      <a:pt x="1555497" y="1368383"/>
                    </a:cubicBezTo>
                    <a:cubicBezTo>
                      <a:pt x="1517332" y="1357827"/>
                      <a:pt x="1479437" y="1346458"/>
                      <a:pt x="1440460" y="1338067"/>
                    </a:cubicBezTo>
                    <a:cubicBezTo>
                      <a:pt x="1431257" y="1336172"/>
                      <a:pt x="1422054" y="1332654"/>
                      <a:pt x="1413122" y="1329406"/>
                    </a:cubicBezTo>
                    <a:cubicBezTo>
                      <a:pt x="1407708" y="1327511"/>
                      <a:pt x="1403377" y="1327782"/>
                      <a:pt x="1398505" y="1331030"/>
                    </a:cubicBezTo>
                    <a:cubicBezTo>
                      <a:pt x="1363588" y="1353766"/>
                      <a:pt x="1330295" y="1378127"/>
                      <a:pt x="1299438" y="1406007"/>
                    </a:cubicBezTo>
                    <a:cubicBezTo>
                      <a:pt x="1272911" y="1430097"/>
                      <a:pt x="1248280" y="1456353"/>
                      <a:pt x="1222024" y="1480713"/>
                    </a:cubicBezTo>
                    <a:cubicBezTo>
                      <a:pt x="1202265" y="1498578"/>
                      <a:pt x="1184130" y="1518337"/>
                      <a:pt x="1162476" y="1534578"/>
                    </a:cubicBezTo>
                    <a:cubicBezTo>
                      <a:pt x="1137303" y="1552984"/>
                      <a:pt x="1113213" y="1573285"/>
                      <a:pt x="1090746" y="1594668"/>
                    </a:cubicBezTo>
                    <a:cubicBezTo>
                      <a:pt x="1044731" y="1638518"/>
                      <a:pt x="995468" y="1677495"/>
                      <a:pt x="939168" y="1706999"/>
                    </a:cubicBezTo>
                    <a:cubicBezTo>
                      <a:pt x="919138" y="1717555"/>
                      <a:pt x="903168" y="1733525"/>
                      <a:pt x="886386" y="1748141"/>
                    </a:cubicBezTo>
                    <a:cubicBezTo>
                      <a:pt x="850657" y="1779269"/>
                      <a:pt x="814657" y="1809314"/>
                      <a:pt x="768642" y="1825284"/>
                    </a:cubicBezTo>
                    <a:cubicBezTo>
                      <a:pt x="748341" y="1832322"/>
                      <a:pt x="730747" y="1845855"/>
                      <a:pt x="711259" y="1855058"/>
                    </a:cubicBezTo>
                    <a:cubicBezTo>
                      <a:pt x="682026" y="1868863"/>
                      <a:pt x="657123" y="1888351"/>
                      <a:pt x="632221" y="1908111"/>
                    </a:cubicBezTo>
                    <a:cubicBezTo>
                      <a:pt x="617605" y="1919479"/>
                      <a:pt x="601093" y="1928953"/>
                      <a:pt x="586477" y="1940592"/>
                    </a:cubicBezTo>
                    <a:cubicBezTo>
                      <a:pt x="561033" y="1961163"/>
                      <a:pt x="533154" y="1978216"/>
                      <a:pt x="505815" y="1995539"/>
                    </a:cubicBezTo>
                    <a:cubicBezTo>
                      <a:pt x="475770" y="2014757"/>
                      <a:pt x="446808" y="2035329"/>
                      <a:pt x="418387" y="2056712"/>
                    </a:cubicBezTo>
                    <a:cubicBezTo>
                      <a:pt x="381034" y="2084321"/>
                      <a:pt x="347470" y="2115990"/>
                      <a:pt x="321214" y="2154697"/>
                    </a:cubicBezTo>
                    <a:cubicBezTo>
                      <a:pt x="313094" y="2166607"/>
                      <a:pt x="300372" y="2174185"/>
                      <a:pt x="290357" y="2183930"/>
                    </a:cubicBezTo>
                    <a:cubicBezTo>
                      <a:pt x="285215" y="2189073"/>
                      <a:pt x="281154" y="2195298"/>
                      <a:pt x="275741" y="2200170"/>
                    </a:cubicBezTo>
                    <a:cubicBezTo>
                      <a:pt x="261395" y="2213163"/>
                      <a:pt x="248403" y="2227509"/>
                      <a:pt x="237034" y="2243208"/>
                    </a:cubicBezTo>
                    <a:cubicBezTo>
                      <a:pt x="233786" y="2247809"/>
                      <a:pt x="232162" y="2251328"/>
                      <a:pt x="233786" y="2257283"/>
                    </a:cubicBezTo>
                    <a:cubicBezTo>
                      <a:pt x="237034" y="2268110"/>
                      <a:pt x="229997" y="2282456"/>
                      <a:pt x="219170" y="2286516"/>
                    </a:cubicBezTo>
                    <a:cubicBezTo>
                      <a:pt x="209967" y="2289764"/>
                      <a:pt x="205636" y="2296531"/>
                      <a:pt x="201034" y="2304381"/>
                    </a:cubicBezTo>
                    <a:cubicBezTo>
                      <a:pt x="193997" y="2316832"/>
                      <a:pt x="186147" y="2328741"/>
                      <a:pt x="177756" y="2340110"/>
                    </a:cubicBezTo>
                    <a:cubicBezTo>
                      <a:pt x="173155" y="2346335"/>
                      <a:pt x="168012" y="2352020"/>
                      <a:pt x="165576" y="2359328"/>
                    </a:cubicBezTo>
                    <a:cubicBezTo>
                      <a:pt x="165034" y="2360952"/>
                      <a:pt x="163952" y="2363388"/>
                      <a:pt x="162869" y="2363929"/>
                    </a:cubicBezTo>
                    <a:cubicBezTo>
                      <a:pt x="147711" y="2369072"/>
                      <a:pt x="149335" y="2383147"/>
                      <a:pt x="148252" y="2394516"/>
                    </a:cubicBezTo>
                    <a:cubicBezTo>
                      <a:pt x="147170" y="2406155"/>
                      <a:pt x="143651" y="2415899"/>
                      <a:pt x="136884" y="2424831"/>
                    </a:cubicBezTo>
                    <a:cubicBezTo>
                      <a:pt x="118749" y="2448651"/>
                      <a:pt x="107922" y="2475448"/>
                      <a:pt x="101155" y="2504139"/>
                    </a:cubicBezTo>
                    <a:cubicBezTo>
                      <a:pt x="100613" y="2506576"/>
                      <a:pt x="99801" y="2509012"/>
                      <a:pt x="99260" y="2511718"/>
                    </a:cubicBezTo>
                    <a:cubicBezTo>
                      <a:pt x="95471" y="2528500"/>
                      <a:pt x="87892" y="2542575"/>
                      <a:pt x="70298" y="2548530"/>
                    </a:cubicBezTo>
                    <a:cubicBezTo>
                      <a:pt x="60553" y="2550154"/>
                      <a:pt x="52433" y="2550154"/>
                      <a:pt x="44313" y="2550154"/>
                    </a:cubicBezTo>
                    <a:close/>
                  </a:path>
                </a:pathLst>
              </a:custGeom>
              <a:solidFill>
                <a:schemeClr val="accent4">
                  <a:alpha val="70000"/>
                </a:schemeClr>
              </a:solidFill>
              <a:ln w="2703" cap="flat">
                <a:noFill/>
                <a:prstDash val="solid"/>
                <a:miter/>
              </a:ln>
            </p:spPr>
            <p:txBody>
              <a:bodyPr rtlCol="0" anchor="ctr"/>
              <a:lstStyle/>
              <a:p>
                <a:endParaRPr lang="en-US" dirty="0"/>
              </a:p>
            </p:txBody>
          </p:sp>
          <p:sp>
            <p:nvSpPr>
              <p:cNvPr id="10" name="Graphic 5">
                <a:extLst>
                  <a:ext uri="{FF2B5EF4-FFF2-40B4-BE49-F238E27FC236}">
                    <a16:creationId xmlns="" xmlns:a16="http://schemas.microsoft.com/office/drawing/2014/main" id="{FB9C2AFD-A675-4E1D-B789-A9405B3A6088}"/>
                  </a:ext>
                </a:extLst>
              </p:cNvPr>
              <p:cNvSpPr/>
              <p:nvPr/>
            </p:nvSpPr>
            <p:spPr>
              <a:xfrm rot="701335" flipH="1">
                <a:off x="-2250537" y="-2030472"/>
                <a:ext cx="5850930" cy="6752271"/>
              </a:xfrm>
              <a:custGeom>
                <a:avLst/>
                <a:gdLst>
                  <a:gd name="connsiteX0" fmla="*/ 2470727 w 2731269"/>
                  <a:gd name="connsiteY0" fmla="*/ 3153005 h 3152023"/>
                  <a:gd name="connsiteX1" fmla="*/ 2458757 w 2731269"/>
                  <a:gd name="connsiteY1" fmla="*/ 3148290 h 3152023"/>
                  <a:gd name="connsiteX2" fmla="*/ 2389478 w 2731269"/>
                  <a:gd name="connsiteY2" fmla="*/ 3134870 h 3152023"/>
                  <a:gd name="connsiteX3" fmla="*/ 2298073 w 2731269"/>
                  <a:gd name="connsiteY3" fmla="*/ 3097872 h 3152023"/>
                  <a:gd name="connsiteX4" fmla="*/ 2280300 w 2731269"/>
                  <a:gd name="connsiteY4" fmla="*/ 3087353 h 3152023"/>
                  <a:gd name="connsiteX5" fmla="*/ 2140290 w 2731269"/>
                  <a:gd name="connsiteY5" fmla="*/ 3031857 h 3152023"/>
                  <a:gd name="connsiteX6" fmla="*/ 2095313 w 2731269"/>
                  <a:gd name="connsiteY6" fmla="*/ 2963666 h 3152023"/>
                  <a:gd name="connsiteX7" fmla="*/ 2100391 w 2731269"/>
                  <a:gd name="connsiteY7" fmla="*/ 2910347 h 3152023"/>
                  <a:gd name="connsiteX8" fmla="*/ 2130497 w 2731269"/>
                  <a:gd name="connsiteY8" fmla="*/ 2822569 h 3152023"/>
                  <a:gd name="connsiteX9" fmla="*/ 2153711 w 2731269"/>
                  <a:gd name="connsiteY9" fmla="*/ 2815677 h 3152023"/>
                  <a:gd name="connsiteX10" fmla="*/ 2166769 w 2731269"/>
                  <a:gd name="connsiteY10" fmla="*/ 2810237 h 3152023"/>
                  <a:gd name="connsiteX11" fmla="*/ 2193610 w 2731269"/>
                  <a:gd name="connsiteY11" fmla="*/ 2693078 h 3152023"/>
                  <a:gd name="connsiteX12" fmla="*/ 2203403 w 2731269"/>
                  <a:gd name="connsiteY12" fmla="*/ 2650640 h 3152023"/>
                  <a:gd name="connsiteX13" fmla="*/ 2214647 w 2731269"/>
                  <a:gd name="connsiteY13" fmla="*/ 2602036 h 3152023"/>
                  <a:gd name="connsiteX14" fmla="*/ 2260713 w 2731269"/>
                  <a:gd name="connsiteY14" fmla="*/ 2382954 h 3152023"/>
                  <a:gd name="connsiteX15" fmla="*/ 2263252 w 2731269"/>
                  <a:gd name="connsiteY15" fmla="*/ 2327096 h 3152023"/>
                  <a:gd name="connsiteX16" fmla="*/ 2285740 w 2731269"/>
                  <a:gd name="connsiteY16" fmla="*/ 2210663 h 3152023"/>
                  <a:gd name="connsiteX17" fmla="*/ 2294808 w 2731269"/>
                  <a:gd name="connsiteY17" fmla="*/ 2184184 h 3152023"/>
                  <a:gd name="connsiteX18" fmla="*/ 2307503 w 2731269"/>
                  <a:gd name="connsiteY18" fmla="*/ 2158794 h 3152023"/>
                  <a:gd name="connsiteX19" fmla="*/ 2315846 w 2731269"/>
                  <a:gd name="connsiteY19" fmla="*/ 2136306 h 3152023"/>
                  <a:gd name="connsiteX20" fmla="*/ 2323100 w 2731269"/>
                  <a:gd name="connsiteY20" fmla="*/ 2094230 h 3152023"/>
                  <a:gd name="connsiteX21" fmla="*/ 2308229 w 2731269"/>
                  <a:gd name="connsiteY21" fmla="*/ 2060860 h 3152023"/>
                  <a:gd name="connsiteX22" fmla="*/ 2161691 w 2731269"/>
                  <a:gd name="connsiteY22" fmla="*/ 2012619 h 3152023"/>
                  <a:gd name="connsiteX23" fmla="*/ 1957480 w 2731269"/>
                  <a:gd name="connsiteY23" fmla="*/ 1973445 h 3152023"/>
                  <a:gd name="connsiteX24" fmla="*/ 1934266 w 2731269"/>
                  <a:gd name="connsiteY24" fmla="*/ 1965828 h 3152023"/>
                  <a:gd name="connsiteX25" fmla="*/ 1849027 w 2731269"/>
                  <a:gd name="connsiteY25" fmla="*/ 1940438 h 3152023"/>
                  <a:gd name="connsiteX26" fmla="*/ 1767416 w 2731269"/>
                  <a:gd name="connsiteY26" fmla="*/ 1899088 h 3152023"/>
                  <a:gd name="connsiteX27" fmla="*/ 1747103 w 2731269"/>
                  <a:gd name="connsiteY27" fmla="*/ 1900539 h 3152023"/>
                  <a:gd name="connsiteX28" fmla="*/ 1654973 w 2731269"/>
                  <a:gd name="connsiteY28" fmla="*/ 1983239 h 3152023"/>
                  <a:gd name="connsiteX29" fmla="*/ 1482319 w 2731269"/>
                  <a:gd name="connsiteY29" fmla="*/ 2104024 h 3152023"/>
                  <a:gd name="connsiteX30" fmla="*/ 1425372 w 2731269"/>
                  <a:gd name="connsiteY30" fmla="*/ 2142109 h 3152023"/>
                  <a:gd name="connsiteX31" fmla="*/ 1380032 w 2731269"/>
                  <a:gd name="connsiteY31" fmla="*/ 2168588 h 3152023"/>
                  <a:gd name="connsiteX32" fmla="*/ 1265050 w 2731269"/>
                  <a:gd name="connsiteY32" fmla="*/ 2244396 h 3152023"/>
                  <a:gd name="connsiteX33" fmla="*/ 1251993 w 2731269"/>
                  <a:gd name="connsiteY33" fmla="*/ 2253464 h 3152023"/>
                  <a:gd name="connsiteX34" fmla="*/ 1223338 w 2731269"/>
                  <a:gd name="connsiteY34" fmla="*/ 2281030 h 3152023"/>
                  <a:gd name="connsiteX35" fmla="*/ 1177635 w 2731269"/>
                  <a:gd name="connsiteY35" fmla="*/ 2319116 h 3152023"/>
                  <a:gd name="connsiteX36" fmla="*/ 1125767 w 2731269"/>
                  <a:gd name="connsiteY36" fmla="*/ 2327458 h 3152023"/>
                  <a:gd name="connsiteX37" fmla="*/ 1082240 w 2731269"/>
                  <a:gd name="connsiteY37" fmla="*/ 2332174 h 3152023"/>
                  <a:gd name="connsiteX38" fmla="*/ 971249 w 2731269"/>
                  <a:gd name="connsiteY38" fmla="*/ 2360828 h 3152023"/>
                  <a:gd name="connsiteX39" fmla="*/ 934614 w 2731269"/>
                  <a:gd name="connsiteY39" fmla="*/ 2380778 h 3152023"/>
                  <a:gd name="connsiteX40" fmla="*/ 927360 w 2731269"/>
                  <a:gd name="connsiteY40" fmla="*/ 2385131 h 3152023"/>
                  <a:gd name="connsiteX41" fmla="*/ 640812 w 2731269"/>
                  <a:gd name="connsiteY41" fmla="*/ 2467830 h 3152023"/>
                  <a:gd name="connsiteX42" fmla="*/ 566455 w 2731269"/>
                  <a:gd name="connsiteY42" fmla="*/ 2482339 h 3152023"/>
                  <a:gd name="connsiteX43" fmla="*/ 471060 w 2731269"/>
                  <a:gd name="connsiteY43" fmla="*/ 2516797 h 3152023"/>
                  <a:gd name="connsiteX44" fmla="*/ 428985 w 2731269"/>
                  <a:gd name="connsiteY44" fmla="*/ 2531669 h 3152023"/>
                  <a:gd name="connsiteX45" fmla="*/ 370224 w 2731269"/>
                  <a:gd name="connsiteY45" fmla="*/ 2558147 h 3152023"/>
                  <a:gd name="connsiteX46" fmla="*/ 315454 w 2731269"/>
                  <a:gd name="connsiteY46" fmla="*/ 2578459 h 3152023"/>
                  <a:gd name="connsiteX47" fmla="*/ 307474 w 2731269"/>
                  <a:gd name="connsiteY47" fmla="*/ 2588978 h 3152023"/>
                  <a:gd name="connsiteX48" fmla="*/ 313640 w 2731269"/>
                  <a:gd name="connsiteY48" fmla="*/ 2612555 h 3152023"/>
                  <a:gd name="connsiteX49" fmla="*/ 309287 w 2731269"/>
                  <a:gd name="connsiteY49" fmla="*/ 2624162 h 3152023"/>
                  <a:gd name="connsiteX50" fmla="*/ 269026 w 2731269"/>
                  <a:gd name="connsiteY50" fmla="*/ 2679658 h 3152023"/>
                  <a:gd name="connsiteX51" fmla="*/ 280270 w 2731269"/>
                  <a:gd name="connsiteY51" fmla="*/ 2697794 h 3152023"/>
                  <a:gd name="connsiteX52" fmla="*/ 290789 w 2731269"/>
                  <a:gd name="connsiteY52" fmla="*/ 2690540 h 3152023"/>
                  <a:gd name="connsiteX53" fmla="*/ 295867 w 2731269"/>
                  <a:gd name="connsiteY53" fmla="*/ 2688000 h 3152023"/>
                  <a:gd name="connsiteX54" fmla="*/ 303121 w 2731269"/>
                  <a:gd name="connsiteY54" fmla="*/ 2694529 h 3152023"/>
                  <a:gd name="connsiteX55" fmla="*/ 283897 w 2731269"/>
                  <a:gd name="connsiteY55" fmla="*/ 2712665 h 3152023"/>
                  <a:gd name="connsiteX56" fmla="*/ 256331 w 2731269"/>
                  <a:gd name="connsiteY56" fmla="*/ 2687275 h 3152023"/>
                  <a:gd name="connsiteX57" fmla="*/ 253429 w 2731269"/>
                  <a:gd name="connsiteY57" fmla="*/ 2669502 h 3152023"/>
                  <a:gd name="connsiteX58" fmla="*/ 242185 w 2731269"/>
                  <a:gd name="connsiteY58" fmla="*/ 2723909 h 3152023"/>
                  <a:gd name="connsiteX59" fmla="*/ 231303 w 2731269"/>
                  <a:gd name="connsiteY59" fmla="*/ 2739869 h 3152023"/>
                  <a:gd name="connsiteX60" fmla="*/ 219696 w 2731269"/>
                  <a:gd name="connsiteY60" fmla="*/ 2754740 h 3152023"/>
                  <a:gd name="connsiteX61" fmla="*/ 205187 w 2731269"/>
                  <a:gd name="connsiteY61" fmla="*/ 2817854 h 3152023"/>
                  <a:gd name="connsiteX62" fmla="*/ 200472 w 2731269"/>
                  <a:gd name="connsiteY62" fmla="*/ 2824745 h 3152023"/>
                  <a:gd name="connsiteX63" fmla="*/ 212442 w 2731269"/>
                  <a:gd name="connsiteY63" fmla="*/ 2735516 h 3152023"/>
                  <a:gd name="connsiteX64" fmla="*/ 222235 w 2731269"/>
                  <a:gd name="connsiteY64" fmla="*/ 2726086 h 3152023"/>
                  <a:gd name="connsiteX65" fmla="*/ 229852 w 2731269"/>
                  <a:gd name="connsiteY65" fmla="*/ 2711940 h 3152023"/>
                  <a:gd name="connsiteX66" fmla="*/ 237469 w 2731269"/>
                  <a:gd name="connsiteY66" fmla="*/ 2670227 h 3152023"/>
                  <a:gd name="connsiteX67" fmla="*/ 248713 w 2731269"/>
                  <a:gd name="connsiteY67" fmla="*/ 2635043 h 3152023"/>
                  <a:gd name="connsiteX68" fmla="*/ 221147 w 2731269"/>
                  <a:gd name="connsiteY68" fmla="*/ 2661522 h 3152023"/>
                  <a:gd name="connsiteX69" fmla="*/ 212079 w 2731269"/>
                  <a:gd name="connsiteY69" fmla="*/ 2675668 h 3152023"/>
                  <a:gd name="connsiteX70" fmla="*/ 171454 w 2731269"/>
                  <a:gd name="connsiteY70" fmla="*/ 2711577 h 3152023"/>
                  <a:gd name="connsiteX71" fmla="*/ 166739 w 2731269"/>
                  <a:gd name="connsiteY71" fmla="*/ 2718469 h 3152023"/>
                  <a:gd name="connsiteX72" fmla="*/ 129379 w 2731269"/>
                  <a:gd name="connsiteY72" fmla="*/ 2778680 h 3152023"/>
                  <a:gd name="connsiteX73" fmla="*/ 85490 w 2731269"/>
                  <a:gd name="connsiteY73" fmla="*/ 2871899 h 3152023"/>
                  <a:gd name="connsiteX74" fmla="*/ 77148 w 2731269"/>
                  <a:gd name="connsiteY74" fmla="*/ 2905994 h 3152023"/>
                  <a:gd name="connsiteX75" fmla="*/ 41964 w 2731269"/>
                  <a:gd name="connsiteY75" fmla="*/ 2925218 h 3152023"/>
                  <a:gd name="connsiteX76" fmla="*/ 30357 w 2731269"/>
                  <a:gd name="connsiteY76" fmla="*/ 2917601 h 3152023"/>
                  <a:gd name="connsiteX77" fmla="*/ 16936 w 2731269"/>
                  <a:gd name="connsiteY77" fmla="*/ 2876251 h 3152023"/>
                  <a:gd name="connsiteX78" fmla="*/ 6780 w 2731269"/>
                  <a:gd name="connsiteY78" fmla="*/ 2696343 h 3152023"/>
                  <a:gd name="connsiteX79" fmla="*/ 47767 w 2731269"/>
                  <a:gd name="connsiteY79" fmla="*/ 2602399 h 3152023"/>
                  <a:gd name="connsiteX80" fmla="*/ 72795 w 2731269"/>
                  <a:gd name="connsiteY80" fmla="*/ 2500112 h 3152023"/>
                  <a:gd name="connsiteX81" fmla="*/ 80049 w 2731269"/>
                  <a:gd name="connsiteY81" fmla="*/ 2402541 h 3152023"/>
                  <a:gd name="connsiteX82" fmla="*/ 93107 w 2731269"/>
                  <a:gd name="connsiteY82" fmla="*/ 2383317 h 3152023"/>
                  <a:gd name="connsiteX83" fmla="*/ 133732 w 2731269"/>
                  <a:gd name="connsiteY83" fmla="*/ 2355750 h 3152023"/>
                  <a:gd name="connsiteX84" fmla="*/ 142074 w 2731269"/>
                  <a:gd name="connsiteY84" fmla="*/ 2352123 h 3152023"/>
                  <a:gd name="connsiteX85" fmla="*/ 197933 w 2731269"/>
                  <a:gd name="connsiteY85" fmla="*/ 2363730 h 3152023"/>
                  <a:gd name="connsiteX86" fmla="*/ 219333 w 2731269"/>
                  <a:gd name="connsiteY86" fmla="*/ 2371710 h 3152023"/>
                  <a:gd name="connsiteX87" fmla="*/ 269388 w 2731269"/>
                  <a:gd name="connsiteY87" fmla="*/ 2391659 h 3152023"/>
                  <a:gd name="connsiteX88" fmla="*/ 351725 w 2731269"/>
                  <a:gd name="connsiteY88" fmla="*/ 2384768 h 3152023"/>
                  <a:gd name="connsiteX89" fmla="*/ 454012 w 2731269"/>
                  <a:gd name="connsiteY89" fmla="*/ 2345232 h 3152023"/>
                  <a:gd name="connsiteX90" fmla="*/ 586767 w 2731269"/>
                  <a:gd name="connsiteY90" fmla="*/ 2277766 h 3152023"/>
                  <a:gd name="connsiteX91" fmla="*/ 681799 w 2731269"/>
                  <a:gd name="connsiteY91" fmla="*/ 2235691 h 3152023"/>
                  <a:gd name="connsiteX92" fmla="*/ 706101 w 2731269"/>
                  <a:gd name="connsiteY92" fmla="*/ 2220094 h 3152023"/>
                  <a:gd name="connsiteX93" fmla="*/ 773567 w 2731269"/>
                  <a:gd name="connsiteY93" fmla="*/ 2171489 h 3152023"/>
                  <a:gd name="connsiteX94" fmla="*/ 834141 w 2731269"/>
                  <a:gd name="connsiteY94" fmla="*/ 2142472 h 3152023"/>
                  <a:gd name="connsiteX95" fmla="*/ 879118 w 2731269"/>
                  <a:gd name="connsiteY95" fmla="*/ 2134855 h 3152023"/>
                  <a:gd name="connsiteX96" fmla="*/ 894715 w 2731269"/>
                  <a:gd name="connsiteY96" fmla="*/ 2132316 h 3152023"/>
                  <a:gd name="connsiteX97" fmla="*/ 1038351 w 2731269"/>
                  <a:gd name="connsiteY97" fmla="*/ 2088790 h 3152023"/>
                  <a:gd name="connsiteX98" fmla="*/ 1113797 w 2731269"/>
                  <a:gd name="connsiteY98" fmla="*/ 2040548 h 3152023"/>
                  <a:gd name="connsiteX99" fmla="*/ 1244738 w 2731269"/>
                  <a:gd name="connsiteY99" fmla="*/ 1851209 h 3152023"/>
                  <a:gd name="connsiteX100" fmla="*/ 1326713 w 2731269"/>
                  <a:gd name="connsiteY100" fmla="*/ 1749285 h 3152023"/>
                  <a:gd name="connsiteX101" fmla="*/ 1436979 w 2731269"/>
                  <a:gd name="connsiteY101" fmla="*/ 1660782 h 3152023"/>
                  <a:gd name="connsiteX102" fmla="*/ 1449312 w 2731269"/>
                  <a:gd name="connsiteY102" fmla="*/ 1644822 h 3152023"/>
                  <a:gd name="connsiteX103" fmla="*/ 1467085 w 2731269"/>
                  <a:gd name="connsiteY103" fmla="*/ 1606011 h 3152023"/>
                  <a:gd name="connsiteX104" fmla="*/ 1471437 w 2731269"/>
                  <a:gd name="connsiteY104" fmla="*/ 1569014 h 3152023"/>
                  <a:gd name="connsiteX105" fmla="*/ 1476515 w 2731269"/>
                  <a:gd name="connsiteY105" fmla="*/ 1533105 h 3152023"/>
                  <a:gd name="connsiteX106" fmla="*/ 1533825 w 2731269"/>
                  <a:gd name="connsiteY106" fmla="*/ 1408330 h 3152023"/>
                  <a:gd name="connsiteX107" fmla="*/ 1639013 w 2731269"/>
                  <a:gd name="connsiteY107" fmla="*/ 1296613 h 3152023"/>
                  <a:gd name="connsiteX108" fmla="*/ 1655336 w 2731269"/>
                  <a:gd name="connsiteY108" fmla="*/ 1272310 h 3152023"/>
                  <a:gd name="connsiteX109" fmla="*/ 1677099 w 2731269"/>
                  <a:gd name="connsiteY109" fmla="*/ 1209923 h 3152023"/>
                  <a:gd name="connsiteX110" fmla="*/ 1681814 w 2731269"/>
                  <a:gd name="connsiteY110" fmla="*/ 1113440 h 3152023"/>
                  <a:gd name="connsiteX111" fmla="*/ 1675648 w 2731269"/>
                  <a:gd name="connsiteY111" fmla="*/ 1066649 h 3152023"/>
                  <a:gd name="connsiteX112" fmla="*/ 1672021 w 2731269"/>
                  <a:gd name="connsiteY112" fmla="*/ 1052866 h 3152023"/>
                  <a:gd name="connsiteX113" fmla="*/ 1646993 w 2731269"/>
                  <a:gd name="connsiteY113" fmla="*/ 987214 h 3152023"/>
                  <a:gd name="connsiteX114" fmla="*/ 1593311 w 2731269"/>
                  <a:gd name="connsiteY114" fmla="*/ 804404 h 3152023"/>
                  <a:gd name="connsiteX115" fmla="*/ 1584243 w 2731269"/>
                  <a:gd name="connsiteY115" fmla="*/ 796061 h 3152023"/>
                  <a:gd name="connsiteX116" fmla="*/ 1516414 w 2731269"/>
                  <a:gd name="connsiteY116" fmla="*/ 787356 h 3152023"/>
                  <a:gd name="connsiteX117" fmla="*/ 1418843 w 2731269"/>
                  <a:gd name="connsiteY117" fmla="*/ 772847 h 3152023"/>
                  <a:gd name="connsiteX118" fmla="*/ 1383659 w 2731269"/>
                  <a:gd name="connsiteY118" fmla="*/ 771033 h 3152023"/>
                  <a:gd name="connsiteX119" fmla="*/ 1264325 w 2731269"/>
                  <a:gd name="connsiteY119" fmla="*/ 781552 h 3152023"/>
                  <a:gd name="connsiteX120" fmla="*/ 1223338 w 2731269"/>
                  <a:gd name="connsiteY120" fmla="*/ 833058 h 3152023"/>
                  <a:gd name="connsiteX121" fmla="*/ 1238209 w 2731269"/>
                  <a:gd name="connsiteY121" fmla="*/ 944413 h 3152023"/>
                  <a:gd name="connsiteX122" fmla="*/ 1279922 w 2731269"/>
                  <a:gd name="connsiteY122" fmla="*/ 1075717 h 3152023"/>
                  <a:gd name="connsiteX123" fmla="*/ 1298783 w 2731269"/>
                  <a:gd name="connsiteY123" fmla="*/ 1114165 h 3152023"/>
                  <a:gd name="connsiteX124" fmla="*/ 1332516 w 2731269"/>
                  <a:gd name="connsiteY124" fmla="*/ 1221530 h 3152023"/>
                  <a:gd name="connsiteX125" fmla="*/ 1346662 w 2731269"/>
                  <a:gd name="connsiteY125" fmla="*/ 1254537 h 3152023"/>
                  <a:gd name="connsiteX126" fmla="*/ 1361171 w 2731269"/>
                  <a:gd name="connsiteY126" fmla="*/ 1297701 h 3152023"/>
                  <a:gd name="connsiteX127" fmla="*/ 1366974 w 2731269"/>
                  <a:gd name="connsiteY127" fmla="*/ 1359726 h 3152023"/>
                  <a:gd name="connsiteX128" fmla="*/ 1366249 w 2731269"/>
                  <a:gd name="connsiteY128" fmla="*/ 1368068 h 3152023"/>
                  <a:gd name="connsiteX129" fmla="*/ 1381483 w 2731269"/>
                  <a:gd name="connsiteY129" fmla="*/ 1440974 h 3152023"/>
                  <a:gd name="connsiteX130" fmla="*/ 1391639 w 2731269"/>
                  <a:gd name="connsiteY130" fmla="*/ 1454758 h 3152023"/>
                  <a:gd name="connsiteX131" fmla="*/ 1391277 w 2731269"/>
                  <a:gd name="connsiteY131" fmla="*/ 1470355 h 3152023"/>
                  <a:gd name="connsiteX132" fmla="*/ 1374954 w 2731269"/>
                  <a:gd name="connsiteY132" fmla="*/ 1474345 h 3152023"/>
                  <a:gd name="connsiteX133" fmla="*/ 1335418 w 2731269"/>
                  <a:gd name="connsiteY133" fmla="*/ 1450042 h 3152023"/>
                  <a:gd name="connsiteX134" fmla="*/ 1331791 w 2731269"/>
                  <a:gd name="connsiteY134" fmla="*/ 1472531 h 3152023"/>
                  <a:gd name="connsiteX135" fmla="*/ 1324899 w 2731269"/>
                  <a:gd name="connsiteY135" fmla="*/ 1488853 h 3152023"/>
                  <a:gd name="connsiteX136" fmla="*/ 1298421 w 2731269"/>
                  <a:gd name="connsiteY136" fmla="*/ 1487765 h 3152023"/>
                  <a:gd name="connsiteX137" fmla="*/ 1287539 w 2731269"/>
                  <a:gd name="connsiteY137" fmla="*/ 1487765 h 3152023"/>
                  <a:gd name="connsiteX138" fmla="*/ 1269766 w 2731269"/>
                  <a:gd name="connsiteY138" fmla="*/ 1493569 h 3152023"/>
                  <a:gd name="connsiteX139" fmla="*/ 1255257 w 2731269"/>
                  <a:gd name="connsiteY139" fmla="*/ 1472531 h 3152023"/>
                  <a:gd name="connsiteX140" fmla="*/ 1244738 w 2731269"/>
                  <a:gd name="connsiteY140" fmla="*/ 1467453 h 3152023"/>
                  <a:gd name="connsiteX141" fmla="*/ 1228416 w 2731269"/>
                  <a:gd name="connsiteY141" fmla="*/ 1463826 h 3152023"/>
                  <a:gd name="connsiteX142" fmla="*/ 1225877 w 2731269"/>
                  <a:gd name="connsiteY142" fmla="*/ 1431544 h 3152023"/>
                  <a:gd name="connsiteX143" fmla="*/ 1231680 w 2731269"/>
                  <a:gd name="connsiteY143" fmla="*/ 1413771 h 3152023"/>
                  <a:gd name="connsiteX144" fmla="*/ 1228053 w 2731269"/>
                  <a:gd name="connsiteY144" fmla="*/ 1412682 h 3152023"/>
                  <a:gd name="connsiteX145" fmla="*/ 1194683 w 2731269"/>
                  <a:gd name="connsiteY145" fmla="*/ 1401438 h 3152023"/>
                  <a:gd name="connsiteX146" fmla="*/ 1190331 w 2731269"/>
                  <a:gd name="connsiteY146" fmla="*/ 1330345 h 3152023"/>
                  <a:gd name="connsiteX147" fmla="*/ 1211731 w 2731269"/>
                  <a:gd name="connsiteY147" fmla="*/ 1250185 h 3152023"/>
                  <a:gd name="connsiteX148" fmla="*/ 1207378 w 2731269"/>
                  <a:gd name="connsiteY148" fmla="*/ 1192875 h 3152023"/>
                  <a:gd name="connsiteX149" fmla="*/ 1104729 w 2731269"/>
                  <a:gd name="connsiteY149" fmla="*/ 985763 h 3152023"/>
                  <a:gd name="connsiteX150" fmla="*/ 1039077 w 2731269"/>
                  <a:gd name="connsiteY150" fmla="*/ 781552 h 3152023"/>
                  <a:gd name="connsiteX151" fmla="*/ 1026019 w 2731269"/>
                  <a:gd name="connsiteY151" fmla="*/ 734762 h 3152023"/>
                  <a:gd name="connsiteX152" fmla="*/ 1032911 w 2731269"/>
                  <a:gd name="connsiteY152" fmla="*/ 715175 h 3152023"/>
                  <a:gd name="connsiteX153" fmla="*/ 1190693 w 2731269"/>
                  <a:gd name="connsiteY153" fmla="*/ 611437 h 3152023"/>
                  <a:gd name="connsiteX154" fmla="*/ 1316194 w 2731269"/>
                  <a:gd name="connsiteY154" fmla="*/ 570450 h 3152023"/>
                  <a:gd name="connsiteX155" fmla="*/ 1387649 w 2731269"/>
                  <a:gd name="connsiteY155" fmla="*/ 562833 h 3152023"/>
                  <a:gd name="connsiteX156" fmla="*/ 1474702 w 2731269"/>
                  <a:gd name="connsiteY156" fmla="*/ 564284 h 3152023"/>
                  <a:gd name="connsiteX157" fmla="*/ 1518591 w 2731269"/>
                  <a:gd name="connsiteY157" fmla="*/ 550501 h 3152023"/>
                  <a:gd name="connsiteX158" fmla="*/ 1530198 w 2731269"/>
                  <a:gd name="connsiteY158" fmla="*/ 543609 h 3152023"/>
                  <a:gd name="connsiteX159" fmla="*/ 1632122 w 2731269"/>
                  <a:gd name="connsiteY159" fmla="*/ 519670 h 3152023"/>
                  <a:gd name="connsiteX160" fmla="*/ 1650620 w 2731269"/>
                  <a:gd name="connsiteY160" fmla="*/ 515317 h 3152023"/>
                  <a:gd name="connsiteX161" fmla="*/ 1683990 w 2731269"/>
                  <a:gd name="connsiteY161" fmla="*/ 497181 h 3152023"/>
                  <a:gd name="connsiteX162" fmla="*/ 1715910 w 2731269"/>
                  <a:gd name="connsiteY162" fmla="*/ 487388 h 3152023"/>
                  <a:gd name="connsiteX163" fmla="*/ 1756897 w 2731269"/>
                  <a:gd name="connsiteY163" fmla="*/ 466713 h 3152023"/>
                  <a:gd name="connsiteX164" fmla="*/ 1771043 w 2731269"/>
                  <a:gd name="connsiteY164" fmla="*/ 461997 h 3152023"/>
                  <a:gd name="connsiteX165" fmla="*/ 1799698 w 2731269"/>
                  <a:gd name="connsiteY165" fmla="*/ 456194 h 3152023"/>
                  <a:gd name="connsiteX166" fmla="*/ 1814206 w 2731269"/>
                  <a:gd name="connsiteY166" fmla="*/ 381111 h 3152023"/>
                  <a:gd name="connsiteX167" fmla="*/ 1789904 w 2731269"/>
                  <a:gd name="connsiteY167" fmla="*/ 364063 h 3152023"/>
                  <a:gd name="connsiteX168" fmla="*/ 1772494 w 2731269"/>
                  <a:gd name="connsiteY168" fmla="*/ 315822 h 3152023"/>
                  <a:gd name="connsiteX169" fmla="*/ 1762700 w 2731269"/>
                  <a:gd name="connsiteY169" fmla="*/ 291520 h 3152023"/>
                  <a:gd name="connsiteX170" fmla="*/ 1741663 w 2731269"/>
                  <a:gd name="connsiteY170" fmla="*/ 193948 h 3152023"/>
                  <a:gd name="connsiteX171" fmla="*/ 1723164 w 2731269"/>
                  <a:gd name="connsiteY171" fmla="*/ 191409 h 3152023"/>
                  <a:gd name="connsiteX172" fmla="*/ 1681451 w 2731269"/>
                  <a:gd name="connsiteY172" fmla="*/ 161667 h 3152023"/>
                  <a:gd name="connsiteX173" fmla="*/ 1693058 w 2731269"/>
                  <a:gd name="connsiteY173" fmla="*/ 62282 h 3152023"/>
                  <a:gd name="connsiteX174" fmla="*/ 1760887 w 2731269"/>
                  <a:gd name="connsiteY174" fmla="*/ 4247 h 3152023"/>
                  <a:gd name="connsiteX175" fmla="*/ 1796796 w 2731269"/>
                  <a:gd name="connsiteY175" fmla="*/ 6786 h 3152023"/>
                  <a:gd name="connsiteX176" fmla="*/ 1819647 w 2731269"/>
                  <a:gd name="connsiteY176" fmla="*/ 24196 h 3152023"/>
                  <a:gd name="connsiteX177" fmla="*/ 1844312 w 2731269"/>
                  <a:gd name="connsiteY177" fmla="*/ 23834 h 3152023"/>
                  <a:gd name="connsiteX178" fmla="*/ 1872604 w 2731269"/>
                  <a:gd name="connsiteY178" fmla="*/ 12227 h 3152023"/>
                  <a:gd name="connsiteX179" fmla="*/ 1983958 w 2731269"/>
                  <a:gd name="connsiteY179" fmla="*/ 12589 h 3152023"/>
                  <a:gd name="connsiteX180" fmla="*/ 2010800 w 2731269"/>
                  <a:gd name="connsiteY180" fmla="*/ 17305 h 3152023"/>
                  <a:gd name="connsiteX181" fmla="*/ 2038366 w 2731269"/>
                  <a:gd name="connsiteY181" fmla="*/ 30725 h 3152023"/>
                  <a:gd name="connsiteX182" fmla="*/ 2051787 w 2731269"/>
                  <a:gd name="connsiteY182" fmla="*/ 44508 h 3152023"/>
                  <a:gd name="connsiteX183" fmla="*/ 2160240 w 2731269"/>
                  <a:gd name="connsiteY183" fmla="*/ 146432 h 3152023"/>
                  <a:gd name="connsiteX184" fmla="*/ 2162416 w 2731269"/>
                  <a:gd name="connsiteY184" fmla="*/ 187420 h 3152023"/>
                  <a:gd name="connsiteX185" fmla="*/ 2154799 w 2731269"/>
                  <a:gd name="connsiteY185" fmla="*/ 260689 h 3152023"/>
                  <a:gd name="connsiteX186" fmla="*/ 2150084 w 2731269"/>
                  <a:gd name="connsiteY186" fmla="*/ 290794 h 3152023"/>
                  <a:gd name="connsiteX187" fmla="*/ 2174386 w 2731269"/>
                  <a:gd name="connsiteY187" fmla="*/ 337222 h 3152023"/>
                  <a:gd name="connsiteX188" fmla="*/ 2157338 w 2731269"/>
                  <a:gd name="connsiteY188" fmla="*/ 358985 h 3152023"/>
                  <a:gd name="connsiteX189" fmla="*/ 2153348 w 2731269"/>
                  <a:gd name="connsiteY189" fmla="*/ 385827 h 3152023"/>
                  <a:gd name="connsiteX190" fmla="*/ 2148995 w 2731269"/>
                  <a:gd name="connsiteY190" fmla="*/ 393806 h 3152023"/>
                  <a:gd name="connsiteX191" fmla="*/ 2138114 w 2731269"/>
                  <a:gd name="connsiteY191" fmla="*/ 401423 h 3152023"/>
                  <a:gd name="connsiteX192" fmla="*/ 2148270 w 2731269"/>
                  <a:gd name="connsiteY192" fmla="*/ 413393 h 3152023"/>
                  <a:gd name="connsiteX193" fmla="*/ 2138114 w 2731269"/>
                  <a:gd name="connsiteY193" fmla="*/ 469977 h 3152023"/>
                  <a:gd name="connsiteX194" fmla="*/ 2075001 w 2731269"/>
                  <a:gd name="connsiteY194" fmla="*/ 496456 h 3152023"/>
                  <a:gd name="connsiteX195" fmla="*/ 2179464 w 2731269"/>
                  <a:gd name="connsiteY195" fmla="*/ 522209 h 3152023"/>
                  <a:gd name="connsiteX196" fmla="*/ 2211746 w 2731269"/>
                  <a:gd name="connsiteY196" fmla="*/ 536717 h 3152023"/>
                  <a:gd name="connsiteX197" fmla="*/ 2267967 w 2731269"/>
                  <a:gd name="connsiteY197" fmla="*/ 615065 h 3152023"/>
                  <a:gd name="connsiteX198" fmla="*/ 2279574 w 2731269"/>
                  <a:gd name="connsiteY198" fmla="*/ 650611 h 3152023"/>
                  <a:gd name="connsiteX199" fmla="*/ 2292269 w 2731269"/>
                  <a:gd name="connsiteY199" fmla="*/ 686157 h 3152023"/>
                  <a:gd name="connsiteX200" fmla="*/ 2308954 w 2731269"/>
                  <a:gd name="connsiteY200" fmla="*/ 729321 h 3152023"/>
                  <a:gd name="connsiteX201" fmla="*/ 2304602 w 2731269"/>
                  <a:gd name="connsiteY201" fmla="*/ 761240 h 3152023"/>
                  <a:gd name="connsiteX202" fmla="*/ 2303513 w 2731269"/>
                  <a:gd name="connsiteY202" fmla="*/ 775386 h 3152023"/>
                  <a:gd name="connsiteX203" fmla="*/ 2338334 w 2731269"/>
                  <a:gd name="connsiteY203" fmla="*/ 866428 h 3152023"/>
                  <a:gd name="connsiteX204" fmla="*/ 2404712 w 2731269"/>
                  <a:gd name="connsiteY204" fmla="*/ 994468 h 3152023"/>
                  <a:gd name="connsiteX205" fmla="*/ 2415956 w 2731269"/>
                  <a:gd name="connsiteY205" fmla="*/ 998095 h 3152023"/>
                  <a:gd name="connsiteX206" fmla="*/ 2425750 w 2731269"/>
                  <a:gd name="connsiteY206" fmla="*/ 989027 h 3152023"/>
                  <a:gd name="connsiteX207" fmla="*/ 2503734 w 2731269"/>
                  <a:gd name="connsiteY207" fmla="*/ 859537 h 3152023"/>
                  <a:gd name="connsiteX208" fmla="*/ 2531301 w 2731269"/>
                  <a:gd name="connsiteY208" fmla="*/ 738026 h 3152023"/>
                  <a:gd name="connsiteX209" fmla="*/ 2532751 w 2731269"/>
                  <a:gd name="connsiteY209" fmla="*/ 687971 h 3152023"/>
                  <a:gd name="connsiteX210" fmla="*/ 2537467 w 2731269"/>
                  <a:gd name="connsiteY210" fmla="*/ 678540 h 3152023"/>
                  <a:gd name="connsiteX211" fmla="*/ 2586797 w 2731269"/>
                  <a:gd name="connsiteY211" fmla="*/ 626672 h 3152023"/>
                  <a:gd name="connsiteX212" fmla="*/ 2603844 w 2731269"/>
                  <a:gd name="connsiteY212" fmla="*/ 625583 h 3152023"/>
                  <a:gd name="connsiteX213" fmla="*/ 2622343 w 2731269"/>
                  <a:gd name="connsiteY213" fmla="*/ 625221 h 3152023"/>
                  <a:gd name="connsiteX214" fmla="*/ 2655350 w 2731269"/>
                  <a:gd name="connsiteY214" fmla="*/ 602369 h 3152023"/>
                  <a:gd name="connsiteX215" fmla="*/ 2692710 w 2731269"/>
                  <a:gd name="connsiteY215" fmla="*/ 613614 h 3152023"/>
                  <a:gd name="connsiteX216" fmla="*/ 2690897 w 2731269"/>
                  <a:gd name="connsiteY216" fmla="*/ 634289 h 3152023"/>
                  <a:gd name="connsiteX217" fmla="*/ 2693073 w 2731269"/>
                  <a:gd name="connsiteY217" fmla="*/ 643357 h 3152023"/>
                  <a:gd name="connsiteX218" fmla="*/ 2706494 w 2731269"/>
                  <a:gd name="connsiteY218" fmla="*/ 651699 h 3152023"/>
                  <a:gd name="connsiteX219" fmla="*/ 2713748 w 2731269"/>
                  <a:gd name="connsiteY219" fmla="*/ 672737 h 3152023"/>
                  <a:gd name="connsiteX220" fmla="*/ 2716650 w 2731269"/>
                  <a:gd name="connsiteY220" fmla="*/ 685069 h 3152023"/>
                  <a:gd name="connsiteX221" fmla="*/ 2724267 w 2731269"/>
                  <a:gd name="connsiteY221" fmla="*/ 704293 h 3152023"/>
                  <a:gd name="connsiteX222" fmla="*/ 2734060 w 2731269"/>
                  <a:gd name="connsiteY222" fmla="*/ 735487 h 3152023"/>
                  <a:gd name="connsiteX223" fmla="*/ 2734060 w 2731269"/>
                  <a:gd name="connsiteY223" fmla="*/ 740565 h 3152023"/>
                  <a:gd name="connsiteX224" fmla="*/ 2712297 w 2731269"/>
                  <a:gd name="connsiteY224" fmla="*/ 779376 h 3152023"/>
                  <a:gd name="connsiteX225" fmla="*/ 2690897 w 2731269"/>
                  <a:gd name="connsiteY225" fmla="*/ 802953 h 3152023"/>
                  <a:gd name="connsiteX226" fmla="*/ 2662967 w 2731269"/>
                  <a:gd name="connsiteY226" fmla="*/ 822539 h 3152023"/>
                  <a:gd name="connsiteX227" fmla="*/ 2633950 w 2731269"/>
                  <a:gd name="connsiteY227" fmla="*/ 849018 h 3152023"/>
                  <a:gd name="connsiteX228" fmla="*/ 2602756 w 2731269"/>
                  <a:gd name="connsiteY228" fmla="*/ 938972 h 3152023"/>
                  <a:gd name="connsiteX229" fmla="*/ 2582444 w 2731269"/>
                  <a:gd name="connsiteY229" fmla="*/ 1036181 h 3152023"/>
                  <a:gd name="connsiteX230" fmla="*/ 2497568 w 2731269"/>
                  <a:gd name="connsiteY230" fmla="*/ 1185621 h 3152023"/>
                  <a:gd name="connsiteX231" fmla="*/ 2451865 w 2731269"/>
                  <a:gd name="connsiteY231" fmla="*/ 1241479 h 3152023"/>
                  <a:gd name="connsiteX232" fmla="*/ 2406888 w 2731269"/>
                  <a:gd name="connsiteY232" fmla="*/ 1251998 h 3152023"/>
                  <a:gd name="connsiteX233" fmla="*/ 2343050 w 2731269"/>
                  <a:gd name="connsiteY233" fmla="*/ 1226971 h 3152023"/>
                  <a:gd name="connsiteX234" fmla="*/ 2314758 w 2731269"/>
                  <a:gd name="connsiteY234" fmla="*/ 1199041 h 3152023"/>
                  <a:gd name="connsiteX235" fmla="*/ 2197600 w 2731269"/>
                  <a:gd name="connsiteY235" fmla="*/ 1009339 h 3152023"/>
                  <a:gd name="connsiteX236" fmla="*/ 2182366 w 2731269"/>
                  <a:gd name="connsiteY236" fmla="*/ 1010065 h 3152023"/>
                  <a:gd name="connsiteX237" fmla="*/ 2152260 w 2731269"/>
                  <a:gd name="connsiteY237" fmla="*/ 1058669 h 3152023"/>
                  <a:gd name="connsiteX238" fmla="*/ 2144280 w 2731269"/>
                  <a:gd name="connsiteY238" fmla="*/ 1081520 h 3152023"/>
                  <a:gd name="connsiteX239" fmla="*/ 2109822 w 2731269"/>
                  <a:gd name="connsiteY239" fmla="*/ 1210285 h 3152023"/>
                  <a:gd name="connsiteX240" fmla="*/ 2079353 w 2731269"/>
                  <a:gd name="connsiteY240" fmla="*/ 1259978 h 3152023"/>
                  <a:gd name="connsiteX241" fmla="*/ 2048885 w 2731269"/>
                  <a:gd name="connsiteY241" fmla="*/ 1330345 h 3152023"/>
                  <a:gd name="connsiteX242" fmla="*/ 2034376 w 2731269"/>
                  <a:gd name="connsiteY242" fmla="*/ 1435896 h 3152023"/>
                  <a:gd name="connsiteX243" fmla="*/ 2025308 w 2731269"/>
                  <a:gd name="connsiteY243" fmla="*/ 1455846 h 3152023"/>
                  <a:gd name="connsiteX244" fmla="*/ 2017329 w 2731269"/>
                  <a:gd name="connsiteY244" fmla="*/ 1477609 h 3152023"/>
                  <a:gd name="connsiteX245" fmla="*/ 2000281 w 2731269"/>
                  <a:gd name="connsiteY245" fmla="*/ 1514606 h 3152023"/>
                  <a:gd name="connsiteX246" fmla="*/ 1987948 w 2731269"/>
                  <a:gd name="connsiteY246" fmla="*/ 1531291 h 3152023"/>
                  <a:gd name="connsiteX247" fmla="*/ 1994840 w 2731269"/>
                  <a:gd name="connsiteY247" fmla="*/ 1548339 h 3152023"/>
                  <a:gd name="connsiteX248" fmla="*/ 2098577 w 2731269"/>
                  <a:gd name="connsiteY248" fmla="*/ 1604198 h 3152023"/>
                  <a:gd name="connsiteX249" fmla="*/ 2209569 w 2731269"/>
                  <a:gd name="connsiteY249" fmla="*/ 1663321 h 3152023"/>
                  <a:gd name="connsiteX250" fmla="*/ 2395644 w 2731269"/>
                  <a:gd name="connsiteY250" fmla="*/ 1763794 h 3152023"/>
                  <a:gd name="connsiteX251" fmla="*/ 2505910 w 2731269"/>
                  <a:gd name="connsiteY251" fmla="*/ 1839239 h 3152023"/>
                  <a:gd name="connsiteX252" fmla="*/ 2552701 w 2731269"/>
                  <a:gd name="connsiteY252" fmla="*/ 1887481 h 3152023"/>
                  <a:gd name="connsiteX253" fmla="*/ 2604933 w 2731269"/>
                  <a:gd name="connsiteY253" fmla="*/ 1961113 h 3152023"/>
                  <a:gd name="connsiteX254" fmla="*/ 2600943 w 2731269"/>
                  <a:gd name="connsiteY254" fmla="*/ 2035833 h 3152023"/>
                  <a:gd name="connsiteX255" fmla="*/ 2552701 w 2731269"/>
                  <a:gd name="connsiteY255" fmla="*/ 2148638 h 3152023"/>
                  <a:gd name="connsiteX256" fmla="*/ 2525497 w 2731269"/>
                  <a:gd name="connsiteY256" fmla="*/ 2216829 h 3152023"/>
                  <a:gd name="connsiteX257" fmla="*/ 2522595 w 2731269"/>
                  <a:gd name="connsiteY257" fmla="*/ 2236779 h 3152023"/>
                  <a:gd name="connsiteX258" fmla="*/ 2520056 w 2731269"/>
                  <a:gd name="connsiteY258" fmla="*/ 2264345 h 3152023"/>
                  <a:gd name="connsiteX259" fmla="*/ 2485235 w 2731269"/>
                  <a:gd name="connsiteY259" fmla="*/ 2358289 h 3152023"/>
                  <a:gd name="connsiteX260" fmla="*/ 2467462 w 2731269"/>
                  <a:gd name="connsiteY260" fmla="*/ 2415599 h 3152023"/>
                  <a:gd name="connsiteX261" fmla="*/ 2462747 w 2731269"/>
                  <a:gd name="connsiteY261" fmla="*/ 2429382 h 3152023"/>
                  <a:gd name="connsiteX262" fmla="*/ 2394918 w 2731269"/>
                  <a:gd name="connsiteY262" fmla="*/ 2602399 h 3152023"/>
                  <a:gd name="connsiteX263" fmla="*/ 2366989 w 2731269"/>
                  <a:gd name="connsiteY263" fmla="*/ 2686187 h 3152023"/>
                  <a:gd name="connsiteX264" fmla="*/ 2343050 w 2731269"/>
                  <a:gd name="connsiteY264" fmla="*/ 2810962 h 3152023"/>
                  <a:gd name="connsiteX265" fmla="*/ 2348491 w 2731269"/>
                  <a:gd name="connsiteY265" fmla="*/ 2831637 h 3152023"/>
                  <a:gd name="connsiteX266" fmla="*/ 2380410 w 2731269"/>
                  <a:gd name="connsiteY266" fmla="*/ 2866821 h 3152023"/>
                  <a:gd name="connsiteX267" fmla="*/ 2394193 w 2731269"/>
                  <a:gd name="connsiteY267" fmla="*/ 2900916 h 3152023"/>
                  <a:gd name="connsiteX268" fmla="*/ 2396732 w 2731269"/>
                  <a:gd name="connsiteY268" fmla="*/ 2925218 h 3152023"/>
                  <a:gd name="connsiteX269" fmla="*/ 2412329 w 2731269"/>
                  <a:gd name="connsiteY269" fmla="*/ 2947344 h 3152023"/>
                  <a:gd name="connsiteX270" fmla="*/ 2422122 w 2731269"/>
                  <a:gd name="connsiteY270" fmla="*/ 2960402 h 3152023"/>
                  <a:gd name="connsiteX271" fmla="*/ 2439533 w 2731269"/>
                  <a:gd name="connsiteY271" fmla="*/ 2980714 h 3152023"/>
                  <a:gd name="connsiteX272" fmla="*/ 2466374 w 2731269"/>
                  <a:gd name="connsiteY272" fmla="*/ 3005016 h 3152023"/>
                  <a:gd name="connsiteX273" fmla="*/ 2520419 w 2731269"/>
                  <a:gd name="connsiteY273" fmla="*/ 3044553 h 3152023"/>
                  <a:gd name="connsiteX274" fmla="*/ 2571200 w 2731269"/>
                  <a:gd name="connsiteY274" fmla="*/ 3052895 h 3152023"/>
                  <a:gd name="connsiteX275" fmla="*/ 2606383 w 2731269"/>
                  <a:gd name="connsiteY275" fmla="*/ 3104039 h 3152023"/>
                  <a:gd name="connsiteX276" fmla="*/ 2575190 w 2731269"/>
                  <a:gd name="connsiteY276" fmla="*/ 3150104 h 3152023"/>
                  <a:gd name="connsiteX277" fmla="*/ 2545084 w 2731269"/>
                  <a:gd name="connsiteY277" fmla="*/ 3152643 h 3152023"/>
                  <a:gd name="connsiteX278" fmla="*/ 2491402 w 2731269"/>
                  <a:gd name="connsiteY278" fmla="*/ 3155182 h 3152023"/>
                  <a:gd name="connsiteX279" fmla="*/ 2470727 w 2731269"/>
                  <a:gd name="connsiteY279" fmla="*/ 3153005 h 315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2731269" h="3152023">
                    <a:moveTo>
                      <a:pt x="2470727" y="3153005"/>
                    </a:moveTo>
                    <a:cubicBezTo>
                      <a:pt x="2467825" y="3148653"/>
                      <a:pt x="2463110" y="3149015"/>
                      <a:pt x="2458757" y="3148290"/>
                    </a:cubicBezTo>
                    <a:cubicBezTo>
                      <a:pt x="2435906" y="3143575"/>
                      <a:pt x="2412692" y="3139585"/>
                      <a:pt x="2389478" y="3134870"/>
                    </a:cubicBezTo>
                    <a:cubicBezTo>
                      <a:pt x="2356833" y="3128340"/>
                      <a:pt x="2326727" y="3114920"/>
                      <a:pt x="2298073" y="3097872"/>
                    </a:cubicBezTo>
                    <a:cubicBezTo>
                      <a:pt x="2292269" y="3094245"/>
                      <a:pt x="2286466" y="3090618"/>
                      <a:pt x="2280300" y="3087353"/>
                    </a:cubicBezTo>
                    <a:cubicBezTo>
                      <a:pt x="2235685" y="3063414"/>
                      <a:pt x="2189620" y="3043827"/>
                      <a:pt x="2140290" y="3031857"/>
                    </a:cubicBezTo>
                    <a:cubicBezTo>
                      <a:pt x="2106920" y="3023878"/>
                      <a:pt x="2088784" y="2997399"/>
                      <a:pt x="2095313" y="2963666"/>
                    </a:cubicBezTo>
                    <a:cubicBezTo>
                      <a:pt x="2097852" y="2950971"/>
                      <a:pt x="2100754" y="2923767"/>
                      <a:pt x="2100391" y="2910347"/>
                    </a:cubicBezTo>
                    <a:cubicBezTo>
                      <a:pt x="2099303" y="2877339"/>
                      <a:pt x="2113086" y="2849410"/>
                      <a:pt x="2130497" y="2822569"/>
                    </a:cubicBezTo>
                    <a:cubicBezTo>
                      <a:pt x="2135575" y="2814952"/>
                      <a:pt x="2144280" y="2811687"/>
                      <a:pt x="2153711" y="2815677"/>
                    </a:cubicBezTo>
                    <a:cubicBezTo>
                      <a:pt x="2160240" y="2818579"/>
                      <a:pt x="2164955" y="2817491"/>
                      <a:pt x="2166769" y="2810237"/>
                    </a:cubicBezTo>
                    <a:cubicBezTo>
                      <a:pt x="2175837" y="2771063"/>
                      <a:pt x="2193610" y="2734428"/>
                      <a:pt x="2193610" y="2693078"/>
                    </a:cubicBezTo>
                    <a:cubicBezTo>
                      <a:pt x="2193610" y="2678932"/>
                      <a:pt x="2197237" y="2664786"/>
                      <a:pt x="2203403" y="2650640"/>
                    </a:cubicBezTo>
                    <a:cubicBezTo>
                      <a:pt x="2209932" y="2635769"/>
                      <a:pt x="2211020" y="2618358"/>
                      <a:pt x="2214647" y="2602036"/>
                    </a:cubicBezTo>
                    <a:cubicBezTo>
                      <a:pt x="2230244" y="2529130"/>
                      <a:pt x="2245841" y="2456223"/>
                      <a:pt x="2260713" y="2382954"/>
                    </a:cubicBezTo>
                    <a:cubicBezTo>
                      <a:pt x="2264340" y="2364818"/>
                      <a:pt x="2264340" y="2345957"/>
                      <a:pt x="2263252" y="2327096"/>
                    </a:cubicBezTo>
                    <a:cubicBezTo>
                      <a:pt x="2261076" y="2286834"/>
                      <a:pt x="2269418" y="2247660"/>
                      <a:pt x="2285740" y="2210663"/>
                    </a:cubicBezTo>
                    <a:cubicBezTo>
                      <a:pt x="2289730" y="2201958"/>
                      <a:pt x="2294083" y="2193978"/>
                      <a:pt x="2294808" y="2184184"/>
                    </a:cubicBezTo>
                    <a:cubicBezTo>
                      <a:pt x="2295534" y="2174028"/>
                      <a:pt x="2298798" y="2165323"/>
                      <a:pt x="2307503" y="2158794"/>
                    </a:cubicBezTo>
                    <a:cubicBezTo>
                      <a:pt x="2314758" y="2153353"/>
                      <a:pt x="2314395" y="2144285"/>
                      <a:pt x="2315846" y="2136306"/>
                    </a:cubicBezTo>
                    <a:cubicBezTo>
                      <a:pt x="2318748" y="2122160"/>
                      <a:pt x="2320561" y="2108376"/>
                      <a:pt x="2323100" y="2094230"/>
                    </a:cubicBezTo>
                    <a:cubicBezTo>
                      <a:pt x="2326365" y="2077182"/>
                      <a:pt x="2322738" y="2069203"/>
                      <a:pt x="2308229" y="2060860"/>
                    </a:cubicBezTo>
                    <a:cubicBezTo>
                      <a:pt x="2262889" y="2034382"/>
                      <a:pt x="2212471" y="2022412"/>
                      <a:pt x="2161691" y="2012619"/>
                    </a:cubicBezTo>
                    <a:cubicBezTo>
                      <a:pt x="2093862" y="1999561"/>
                      <a:pt x="2024583" y="1991944"/>
                      <a:pt x="1957480" y="1973445"/>
                    </a:cubicBezTo>
                    <a:cubicBezTo>
                      <a:pt x="1949500" y="1971269"/>
                      <a:pt x="1941520" y="1969455"/>
                      <a:pt x="1934266" y="1965828"/>
                    </a:cubicBezTo>
                    <a:cubicBezTo>
                      <a:pt x="1907062" y="1953133"/>
                      <a:pt x="1876957" y="1950594"/>
                      <a:pt x="1849027" y="1940438"/>
                    </a:cubicBezTo>
                    <a:cubicBezTo>
                      <a:pt x="1820372" y="1929556"/>
                      <a:pt x="1793894" y="1913959"/>
                      <a:pt x="1767416" y="1899088"/>
                    </a:cubicBezTo>
                    <a:cubicBezTo>
                      <a:pt x="1759436" y="1894735"/>
                      <a:pt x="1754358" y="1894373"/>
                      <a:pt x="1747103" y="1900539"/>
                    </a:cubicBezTo>
                    <a:cubicBezTo>
                      <a:pt x="1714821" y="1926292"/>
                      <a:pt x="1686892" y="1956760"/>
                      <a:pt x="1654973" y="1983239"/>
                    </a:cubicBezTo>
                    <a:cubicBezTo>
                      <a:pt x="1600565" y="2028216"/>
                      <a:pt x="1541079" y="2065575"/>
                      <a:pt x="1482319" y="2104024"/>
                    </a:cubicBezTo>
                    <a:cubicBezTo>
                      <a:pt x="1463095" y="2116356"/>
                      <a:pt x="1444233" y="2129051"/>
                      <a:pt x="1425372" y="2142109"/>
                    </a:cubicBezTo>
                    <a:cubicBezTo>
                      <a:pt x="1410863" y="2151903"/>
                      <a:pt x="1395992" y="2160608"/>
                      <a:pt x="1380032" y="2168588"/>
                    </a:cubicBezTo>
                    <a:cubicBezTo>
                      <a:pt x="1339045" y="2189625"/>
                      <a:pt x="1299509" y="2213202"/>
                      <a:pt x="1265050" y="2244396"/>
                    </a:cubicBezTo>
                    <a:cubicBezTo>
                      <a:pt x="1261061" y="2248023"/>
                      <a:pt x="1256708" y="2251287"/>
                      <a:pt x="1251993" y="2253464"/>
                    </a:cubicBezTo>
                    <a:cubicBezTo>
                      <a:pt x="1239660" y="2259630"/>
                      <a:pt x="1229867" y="2268698"/>
                      <a:pt x="1223338" y="2281030"/>
                    </a:cubicBezTo>
                    <a:cubicBezTo>
                      <a:pt x="1213545" y="2300254"/>
                      <a:pt x="1197585" y="2312224"/>
                      <a:pt x="1177635" y="2319116"/>
                    </a:cubicBezTo>
                    <a:cubicBezTo>
                      <a:pt x="1160950" y="2324919"/>
                      <a:pt x="1144991" y="2332174"/>
                      <a:pt x="1125767" y="2327458"/>
                    </a:cubicBezTo>
                    <a:cubicBezTo>
                      <a:pt x="1111621" y="2323831"/>
                      <a:pt x="1096386" y="2327458"/>
                      <a:pt x="1082240" y="2332174"/>
                    </a:cubicBezTo>
                    <a:cubicBezTo>
                      <a:pt x="1045969" y="2344869"/>
                      <a:pt x="1008609" y="2352849"/>
                      <a:pt x="971249" y="2360828"/>
                    </a:cubicBezTo>
                    <a:cubicBezTo>
                      <a:pt x="957465" y="2363730"/>
                      <a:pt x="943319" y="2367357"/>
                      <a:pt x="934614" y="2380778"/>
                    </a:cubicBezTo>
                    <a:cubicBezTo>
                      <a:pt x="933163" y="2382954"/>
                      <a:pt x="929899" y="2384042"/>
                      <a:pt x="927360" y="2385131"/>
                    </a:cubicBezTo>
                    <a:cubicBezTo>
                      <a:pt x="832327" y="2413785"/>
                      <a:pt x="737658" y="2444254"/>
                      <a:pt x="640812" y="2467830"/>
                    </a:cubicBezTo>
                    <a:cubicBezTo>
                      <a:pt x="616147" y="2473634"/>
                      <a:pt x="591120" y="2476898"/>
                      <a:pt x="566455" y="2482339"/>
                    </a:cubicBezTo>
                    <a:cubicBezTo>
                      <a:pt x="533447" y="2489593"/>
                      <a:pt x="502616" y="2504465"/>
                      <a:pt x="471060" y="2516797"/>
                    </a:cubicBezTo>
                    <a:cubicBezTo>
                      <a:pt x="457277" y="2522238"/>
                      <a:pt x="444219" y="2528767"/>
                      <a:pt x="428985" y="2531669"/>
                    </a:cubicBezTo>
                    <a:cubicBezTo>
                      <a:pt x="407584" y="2535659"/>
                      <a:pt x="389448" y="2548354"/>
                      <a:pt x="370224" y="2558147"/>
                    </a:cubicBezTo>
                    <a:cubicBezTo>
                      <a:pt x="352814" y="2566852"/>
                      <a:pt x="335040" y="2575195"/>
                      <a:pt x="315454" y="2578459"/>
                    </a:cubicBezTo>
                    <a:cubicBezTo>
                      <a:pt x="308199" y="2579548"/>
                      <a:pt x="307111" y="2583175"/>
                      <a:pt x="307474" y="2588978"/>
                    </a:cubicBezTo>
                    <a:cubicBezTo>
                      <a:pt x="307837" y="2597321"/>
                      <a:pt x="310738" y="2604938"/>
                      <a:pt x="313640" y="2612555"/>
                    </a:cubicBezTo>
                    <a:cubicBezTo>
                      <a:pt x="315454" y="2618358"/>
                      <a:pt x="314728" y="2620898"/>
                      <a:pt x="309287" y="2624162"/>
                    </a:cubicBezTo>
                    <a:cubicBezTo>
                      <a:pt x="287162" y="2636132"/>
                      <a:pt x="278819" y="2658983"/>
                      <a:pt x="269026" y="2679658"/>
                    </a:cubicBezTo>
                    <a:cubicBezTo>
                      <a:pt x="265398" y="2687275"/>
                      <a:pt x="273016" y="2693804"/>
                      <a:pt x="280270" y="2697794"/>
                    </a:cubicBezTo>
                    <a:cubicBezTo>
                      <a:pt x="287524" y="2701421"/>
                      <a:pt x="289701" y="2696343"/>
                      <a:pt x="290789" y="2690540"/>
                    </a:cubicBezTo>
                    <a:cubicBezTo>
                      <a:pt x="291514" y="2687275"/>
                      <a:pt x="293328" y="2686549"/>
                      <a:pt x="295867" y="2688000"/>
                    </a:cubicBezTo>
                    <a:cubicBezTo>
                      <a:pt x="298769" y="2689451"/>
                      <a:pt x="302758" y="2689089"/>
                      <a:pt x="303121" y="2694529"/>
                    </a:cubicBezTo>
                    <a:cubicBezTo>
                      <a:pt x="303484" y="2703597"/>
                      <a:pt x="293691" y="2713391"/>
                      <a:pt x="283897" y="2712665"/>
                    </a:cubicBezTo>
                    <a:cubicBezTo>
                      <a:pt x="269751" y="2711577"/>
                      <a:pt x="259595" y="2702509"/>
                      <a:pt x="256331" y="2687275"/>
                    </a:cubicBezTo>
                    <a:cubicBezTo>
                      <a:pt x="255242" y="2682197"/>
                      <a:pt x="254517" y="2677119"/>
                      <a:pt x="253429" y="2669502"/>
                    </a:cubicBezTo>
                    <a:cubicBezTo>
                      <a:pt x="245449" y="2688363"/>
                      <a:pt x="242185" y="2706136"/>
                      <a:pt x="242185" y="2723909"/>
                    </a:cubicBezTo>
                    <a:cubicBezTo>
                      <a:pt x="242185" y="2732615"/>
                      <a:pt x="240008" y="2738418"/>
                      <a:pt x="231303" y="2739869"/>
                    </a:cubicBezTo>
                    <a:cubicBezTo>
                      <a:pt x="222598" y="2741320"/>
                      <a:pt x="221147" y="2747486"/>
                      <a:pt x="219696" y="2754740"/>
                    </a:cubicBezTo>
                    <a:cubicBezTo>
                      <a:pt x="216069" y="2776141"/>
                      <a:pt x="212442" y="2797179"/>
                      <a:pt x="205187" y="2817854"/>
                    </a:cubicBezTo>
                    <a:cubicBezTo>
                      <a:pt x="204462" y="2820030"/>
                      <a:pt x="204099" y="2822569"/>
                      <a:pt x="200472" y="2824745"/>
                    </a:cubicBezTo>
                    <a:cubicBezTo>
                      <a:pt x="206275" y="2794640"/>
                      <a:pt x="209540" y="2764897"/>
                      <a:pt x="212442" y="2735516"/>
                    </a:cubicBezTo>
                    <a:cubicBezTo>
                      <a:pt x="213167" y="2729350"/>
                      <a:pt x="217520" y="2727537"/>
                      <a:pt x="222235" y="2726086"/>
                    </a:cubicBezTo>
                    <a:cubicBezTo>
                      <a:pt x="228764" y="2723547"/>
                      <a:pt x="231303" y="2719920"/>
                      <a:pt x="229852" y="2711940"/>
                    </a:cubicBezTo>
                    <a:cubicBezTo>
                      <a:pt x="227313" y="2697431"/>
                      <a:pt x="232391" y="2683648"/>
                      <a:pt x="237469" y="2670227"/>
                    </a:cubicBezTo>
                    <a:cubicBezTo>
                      <a:pt x="241459" y="2659708"/>
                      <a:pt x="246900" y="2649552"/>
                      <a:pt x="248713" y="2635043"/>
                    </a:cubicBezTo>
                    <a:cubicBezTo>
                      <a:pt x="237469" y="2644474"/>
                      <a:pt x="228038" y="2651366"/>
                      <a:pt x="221147" y="2661522"/>
                    </a:cubicBezTo>
                    <a:cubicBezTo>
                      <a:pt x="217882" y="2666237"/>
                      <a:pt x="216069" y="2674217"/>
                      <a:pt x="212079" y="2675668"/>
                    </a:cubicBezTo>
                    <a:cubicBezTo>
                      <a:pt x="192855" y="2681834"/>
                      <a:pt x="188139" y="2703597"/>
                      <a:pt x="171454" y="2711577"/>
                    </a:cubicBezTo>
                    <a:cubicBezTo>
                      <a:pt x="168553" y="2713028"/>
                      <a:pt x="167827" y="2715930"/>
                      <a:pt x="166739" y="2718469"/>
                    </a:cubicBezTo>
                    <a:cubicBezTo>
                      <a:pt x="157308" y="2740595"/>
                      <a:pt x="144613" y="2760544"/>
                      <a:pt x="129379" y="2778680"/>
                    </a:cubicBezTo>
                    <a:cubicBezTo>
                      <a:pt x="106165" y="2806609"/>
                      <a:pt x="102538" y="2840705"/>
                      <a:pt x="85490" y="2871899"/>
                    </a:cubicBezTo>
                    <a:cubicBezTo>
                      <a:pt x="80412" y="2881329"/>
                      <a:pt x="81500" y="2894750"/>
                      <a:pt x="77148" y="2905994"/>
                    </a:cubicBezTo>
                    <a:cubicBezTo>
                      <a:pt x="72070" y="2919052"/>
                      <a:pt x="52845" y="2921591"/>
                      <a:pt x="41964" y="2925218"/>
                    </a:cubicBezTo>
                    <a:cubicBezTo>
                      <a:pt x="36886" y="2927032"/>
                      <a:pt x="33621" y="2921228"/>
                      <a:pt x="30357" y="2917601"/>
                    </a:cubicBezTo>
                    <a:cubicBezTo>
                      <a:pt x="20564" y="2905631"/>
                      <a:pt x="18025" y="2890760"/>
                      <a:pt x="16936" y="2876251"/>
                    </a:cubicBezTo>
                    <a:cubicBezTo>
                      <a:pt x="11133" y="2815677"/>
                      <a:pt x="-10993" y="2755103"/>
                      <a:pt x="6780" y="2696343"/>
                    </a:cubicBezTo>
                    <a:cubicBezTo>
                      <a:pt x="16574" y="2663698"/>
                      <a:pt x="31445" y="2632505"/>
                      <a:pt x="47767" y="2602399"/>
                    </a:cubicBezTo>
                    <a:cubicBezTo>
                      <a:pt x="65178" y="2570117"/>
                      <a:pt x="72432" y="2536384"/>
                      <a:pt x="72795" y="2500112"/>
                    </a:cubicBezTo>
                    <a:cubicBezTo>
                      <a:pt x="73158" y="2467468"/>
                      <a:pt x="74609" y="2434823"/>
                      <a:pt x="80049" y="2402541"/>
                    </a:cubicBezTo>
                    <a:cubicBezTo>
                      <a:pt x="81500" y="2393836"/>
                      <a:pt x="85127" y="2387307"/>
                      <a:pt x="93107" y="2383317"/>
                    </a:cubicBezTo>
                    <a:cubicBezTo>
                      <a:pt x="103263" y="2378239"/>
                      <a:pt x="128291" y="2366995"/>
                      <a:pt x="133732" y="2355750"/>
                    </a:cubicBezTo>
                    <a:cubicBezTo>
                      <a:pt x="135183" y="2352849"/>
                      <a:pt x="138447" y="2351760"/>
                      <a:pt x="142074" y="2352123"/>
                    </a:cubicBezTo>
                    <a:cubicBezTo>
                      <a:pt x="158397" y="2353574"/>
                      <a:pt x="181973" y="2361917"/>
                      <a:pt x="197933" y="2363730"/>
                    </a:cubicBezTo>
                    <a:cubicBezTo>
                      <a:pt x="205550" y="2364818"/>
                      <a:pt x="214255" y="2365544"/>
                      <a:pt x="219333" y="2371710"/>
                    </a:cubicBezTo>
                    <a:cubicBezTo>
                      <a:pt x="232391" y="2388032"/>
                      <a:pt x="251978" y="2388032"/>
                      <a:pt x="269388" y="2391659"/>
                    </a:cubicBezTo>
                    <a:cubicBezTo>
                      <a:pt x="296955" y="2397100"/>
                      <a:pt x="325972" y="2396012"/>
                      <a:pt x="351725" y="2384768"/>
                    </a:cubicBezTo>
                    <a:cubicBezTo>
                      <a:pt x="385096" y="2369896"/>
                      <a:pt x="420279" y="2359740"/>
                      <a:pt x="454012" y="2345232"/>
                    </a:cubicBezTo>
                    <a:cubicBezTo>
                      <a:pt x="499715" y="2325645"/>
                      <a:pt x="543604" y="2302793"/>
                      <a:pt x="586767" y="2277766"/>
                    </a:cubicBezTo>
                    <a:cubicBezTo>
                      <a:pt x="616873" y="2260355"/>
                      <a:pt x="649517" y="2248023"/>
                      <a:pt x="681799" y="2235691"/>
                    </a:cubicBezTo>
                    <a:cubicBezTo>
                      <a:pt x="690867" y="2232063"/>
                      <a:pt x="700661" y="2228074"/>
                      <a:pt x="706101" y="2220094"/>
                    </a:cubicBezTo>
                    <a:cubicBezTo>
                      <a:pt x="722786" y="2195429"/>
                      <a:pt x="747814" y="2183096"/>
                      <a:pt x="773567" y="2171489"/>
                    </a:cubicBezTo>
                    <a:cubicBezTo>
                      <a:pt x="793879" y="2162059"/>
                      <a:pt x="813829" y="2151903"/>
                      <a:pt x="834141" y="2142472"/>
                    </a:cubicBezTo>
                    <a:cubicBezTo>
                      <a:pt x="848287" y="2135580"/>
                      <a:pt x="863158" y="2131228"/>
                      <a:pt x="879118" y="2134855"/>
                    </a:cubicBezTo>
                    <a:cubicBezTo>
                      <a:pt x="884559" y="2136306"/>
                      <a:pt x="889637" y="2133767"/>
                      <a:pt x="894715" y="2132316"/>
                    </a:cubicBezTo>
                    <a:cubicBezTo>
                      <a:pt x="942594" y="2117444"/>
                      <a:pt x="989384" y="2097495"/>
                      <a:pt x="1038351" y="2088790"/>
                    </a:cubicBezTo>
                    <a:cubicBezTo>
                      <a:pt x="1072084" y="2082986"/>
                      <a:pt x="1093485" y="2065575"/>
                      <a:pt x="1113797" y="2040548"/>
                    </a:cubicBezTo>
                    <a:cubicBezTo>
                      <a:pt x="1162401" y="1980699"/>
                      <a:pt x="1204114" y="1916498"/>
                      <a:pt x="1244738" y="1851209"/>
                    </a:cubicBezTo>
                    <a:cubicBezTo>
                      <a:pt x="1267952" y="1813849"/>
                      <a:pt x="1296970" y="1781567"/>
                      <a:pt x="1326713" y="1749285"/>
                    </a:cubicBezTo>
                    <a:cubicBezTo>
                      <a:pt x="1359357" y="1713739"/>
                      <a:pt x="1397805" y="1687260"/>
                      <a:pt x="1436979" y="1660782"/>
                    </a:cubicBezTo>
                    <a:cubicBezTo>
                      <a:pt x="1442783" y="1656792"/>
                      <a:pt x="1446410" y="1651714"/>
                      <a:pt x="1449312" y="1644822"/>
                    </a:cubicBezTo>
                    <a:cubicBezTo>
                      <a:pt x="1454390" y="1631402"/>
                      <a:pt x="1461281" y="1618706"/>
                      <a:pt x="1467085" y="1606011"/>
                    </a:cubicBezTo>
                    <a:cubicBezTo>
                      <a:pt x="1472525" y="1594042"/>
                      <a:pt x="1474702" y="1582072"/>
                      <a:pt x="1471437" y="1569014"/>
                    </a:cubicBezTo>
                    <a:cubicBezTo>
                      <a:pt x="1468173" y="1556682"/>
                      <a:pt x="1472888" y="1544712"/>
                      <a:pt x="1476515" y="1533105"/>
                    </a:cubicBezTo>
                    <a:cubicBezTo>
                      <a:pt x="1490661" y="1489216"/>
                      <a:pt x="1512062" y="1448954"/>
                      <a:pt x="1533825" y="1408330"/>
                    </a:cubicBezTo>
                    <a:cubicBezTo>
                      <a:pt x="1559578" y="1360451"/>
                      <a:pt x="1598026" y="1327806"/>
                      <a:pt x="1639013" y="1296613"/>
                    </a:cubicBezTo>
                    <a:cubicBezTo>
                      <a:pt x="1647356" y="1290084"/>
                      <a:pt x="1653159" y="1283192"/>
                      <a:pt x="1655336" y="1272310"/>
                    </a:cubicBezTo>
                    <a:cubicBezTo>
                      <a:pt x="1659688" y="1250547"/>
                      <a:pt x="1668756" y="1230235"/>
                      <a:pt x="1677099" y="1209923"/>
                    </a:cubicBezTo>
                    <a:cubicBezTo>
                      <a:pt x="1689794" y="1178004"/>
                      <a:pt x="1693784" y="1146447"/>
                      <a:pt x="1681814" y="1113440"/>
                    </a:cubicBezTo>
                    <a:cubicBezTo>
                      <a:pt x="1676373" y="1098568"/>
                      <a:pt x="1672746" y="1082971"/>
                      <a:pt x="1675648" y="1066649"/>
                    </a:cubicBezTo>
                    <a:cubicBezTo>
                      <a:pt x="1676373" y="1061571"/>
                      <a:pt x="1675285" y="1056493"/>
                      <a:pt x="1672021" y="1052866"/>
                    </a:cubicBezTo>
                    <a:cubicBezTo>
                      <a:pt x="1655698" y="1034004"/>
                      <a:pt x="1653885" y="1009702"/>
                      <a:pt x="1646993" y="987214"/>
                    </a:cubicBezTo>
                    <a:cubicBezTo>
                      <a:pt x="1628857" y="926277"/>
                      <a:pt x="1611084" y="865340"/>
                      <a:pt x="1593311" y="804404"/>
                    </a:cubicBezTo>
                    <a:cubicBezTo>
                      <a:pt x="1591860" y="799326"/>
                      <a:pt x="1588958" y="797512"/>
                      <a:pt x="1584243" y="796061"/>
                    </a:cubicBezTo>
                    <a:cubicBezTo>
                      <a:pt x="1562117" y="788807"/>
                      <a:pt x="1539266" y="787719"/>
                      <a:pt x="1516414" y="787356"/>
                    </a:cubicBezTo>
                    <a:cubicBezTo>
                      <a:pt x="1483407" y="786268"/>
                      <a:pt x="1450400" y="785180"/>
                      <a:pt x="1418843" y="772847"/>
                    </a:cubicBezTo>
                    <a:cubicBezTo>
                      <a:pt x="1407599" y="768494"/>
                      <a:pt x="1395629" y="769583"/>
                      <a:pt x="1383659" y="771033"/>
                    </a:cubicBezTo>
                    <a:cubicBezTo>
                      <a:pt x="1344123" y="776112"/>
                      <a:pt x="1304224" y="781552"/>
                      <a:pt x="1264325" y="781552"/>
                    </a:cubicBezTo>
                    <a:cubicBezTo>
                      <a:pt x="1220073" y="781915"/>
                      <a:pt x="1213545" y="790258"/>
                      <a:pt x="1223338" y="833058"/>
                    </a:cubicBezTo>
                    <a:cubicBezTo>
                      <a:pt x="1231680" y="869693"/>
                      <a:pt x="1233131" y="907416"/>
                      <a:pt x="1238209" y="944413"/>
                    </a:cubicBezTo>
                    <a:cubicBezTo>
                      <a:pt x="1244738" y="990478"/>
                      <a:pt x="1260698" y="1033642"/>
                      <a:pt x="1279922" y="1075717"/>
                    </a:cubicBezTo>
                    <a:cubicBezTo>
                      <a:pt x="1285725" y="1088775"/>
                      <a:pt x="1291166" y="1102195"/>
                      <a:pt x="1298783" y="1114165"/>
                    </a:cubicBezTo>
                    <a:cubicBezTo>
                      <a:pt x="1320184" y="1147173"/>
                      <a:pt x="1327075" y="1184170"/>
                      <a:pt x="1332516" y="1221530"/>
                    </a:cubicBezTo>
                    <a:cubicBezTo>
                      <a:pt x="1334330" y="1233862"/>
                      <a:pt x="1337594" y="1245106"/>
                      <a:pt x="1346662" y="1254537"/>
                    </a:cubicBezTo>
                    <a:cubicBezTo>
                      <a:pt x="1358269" y="1266507"/>
                      <a:pt x="1360808" y="1281741"/>
                      <a:pt x="1361171" y="1297701"/>
                    </a:cubicBezTo>
                    <a:cubicBezTo>
                      <a:pt x="1361896" y="1318376"/>
                      <a:pt x="1361171" y="1339413"/>
                      <a:pt x="1366974" y="1359726"/>
                    </a:cubicBezTo>
                    <a:cubicBezTo>
                      <a:pt x="1367700" y="1362627"/>
                      <a:pt x="1367337" y="1365166"/>
                      <a:pt x="1366249" y="1368068"/>
                    </a:cubicBezTo>
                    <a:cubicBezTo>
                      <a:pt x="1357181" y="1395272"/>
                      <a:pt x="1362622" y="1419211"/>
                      <a:pt x="1381483" y="1440974"/>
                    </a:cubicBezTo>
                    <a:cubicBezTo>
                      <a:pt x="1385110" y="1445327"/>
                      <a:pt x="1388738" y="1450042"/>
                      <a:pt x="1391639" y="1454758"/>
                    </a:cubicBezTo>
                    <a:cubicBezTo>
                      <a:pt x="1394904" y="1459836"/>
                      <a:pt x="1396355" y="1465277"/>
                      <a:pt x="1391277" y="1470355"/>
                    </a:cubicBezTo>
                    <a:cubicBezTo>
                      <a:pt x="1386561" y="1474707"/>
                      <a:pt x="1382209" y="1477246"/>
                      <a:pt x="1374954" y="1474345"/>
                    </a:cubicBezTo>
                    <a:cubicBezTo>
                      <a:pt x="1360808" y="1468178"/>
                      <a:pt x="1346300" y="1462738"/>
                      <a:pt x="1335418" y="1450042"/>
                    </a:cubicBezTo>
                    <a:cubicBezTo>
                      <a:pt x="1330340" y="1457297"/>
                      <a:pt x="1331428" y="1465277"/>
                      <a:pt x="1331791" y="1472531"/>
                    </a:cubicBezTo>
                    <a:cubicBezTo>
                      <a:pt x="1332153" y="1479423"/>
                      <a:pt x="1332879" y="1485589"/>
                      <a:pt x="1324899" y="1488853"/>
                    </a:cubicBezTo>
                    <a:cubicBezTo>
                      <a:pt x="1315831" y="1492480"/>
                      <a:pt x="1306038" y="1495382"/>
                      <a:pt x="1298421" y="1487765"/>
                    </a:cubicBezTo>
                    <a:cubicBezTo>
                      <a:pt x="1293705" y="1483050"/>
                      <a:pt x="1291892" y="1484138"/>
                      <a:pt x="1287539" y="1487765"/>
                    </a:cubicBezTo>
                    <a:cubicBezTo>
                      <a:pt x="1282824" y="1491755"/>
                      <a:pt x="1278471" y="1498647"/>
                      <a:pt x="1269766" y="1493569"/>
                    </a:cubicBezTo>
                    <a:cubicBezTo>
                      <a:pt x="1261423" y="1488853"/>
                      <a:pt x="1253444" y="1484501"/>
                      <a:pt x="1255257" y="1472531"/>
                    </a:cubicBezTo>
                    <a:cubicBezTo>
                      <a:pt x="1256708" y="1462012"/>
                      <a:pt x="1250542" y="1462375"/>
                      <a:pt x="1244738" y="1467453"/>
                    </a:cubicBezTo>
                    <a:cubicBezTo>
                      <a:pt x="1236759" y="1474707"/>
                      <a:pt x="1233494" y="1471080"/>
                      <a:pt x="1228416" y="1463826"/>
                    </a:cubicBezTo>
                    <a:cubicBezTo>
                      <a:pt x="1220799" y="1452944"/>
                      <a:pt x="1219711" y="1443151"/>
                      <a:pt x="1225877" y="1431544"/>
                    </a:cubicBezTo>
                    <a:cubicBezTo>
                      <a:pt x="1228779" y="1426103"/>
                      <a:pt x="1229867" y="1419211"/>
                      <a:pt x="1231680" y="1413771"/>
                    </a:cubicBezTo>
                    <a:cubicBezTo>
                      <a:pt x="1230230" y="1411594"/>
                      <a:pt x="1229141" y="1411957"/>
                      <a:pt x="1228053" y="1412682"/>
                    </a:cubicBezTo>
                    <a:cubicBezTo>
                      <a:pt x="1209555" y="1422476"/>
                      <a:pt x="1203751" y="1420662"/>
                      <a:pt x="1194683" y="1401438"/>
                    </a:cubicBezTo>
                    <a:cubicBezTo>
                      <a:pt x="1184164" y="1378587"/>
                      <a:pt x="1186703" y="1354285"/>
                      <a:pt x="1190331" y="1330345"/>
                    </a:cubicBezTo>
                    <a:cubicBezTo>
                      <a:pt x="1194683" y="1302779"/>
                      <a:pt x="1201938" y="1275938"/>
                      <a:pt x="1211731" y="1250185"/>
                    </a:cubicBezTo>
                    <a:cubicBezTo>
                      <a:pt x="1219348" y="1229872"/>
                      <a:pt x="1216809" y="1212099"/>
                      <a:pt x="1207378" y="1192875"/>
                    </a:cubicBezTo>
                    <a:cubicBezTo>
                      <a:pt x="1173283" y="1123596"/>
                      <a:pt x="1138825" y="1054679"/>
                      <a:pt x="1104729" y="985763"/>
                    </a:cubicBezTo>
                    <a:cubicBezTo>
                      <a:pt x="1072810" y="921199"/>
                      <a:pt x="1049959" y="853371"/>
                      <a:pt x="1039077" y="781552"/>
                    </a:cubicBezTo>
                    <a:cubicBezTo>
                      <a:pt x="1036538" y="765593"/>
                      <a:pt x="1027107" y="751447"/>
                      <a:pt x="1026019" y="734762"/>
                    </a:cubicBezTo>
                    <a:cubicBezTo>
                      <a:pt x="1025294" y="726782"/>
                      <a:pt x="1027470" y="720978"/>
                      <a:pt x="1032911" y="715175"/>
                    </a:cubicBezTo>
                    <a:cubicBezTo>
                      <a:pt x="1077162" y="667659"/>
                      <a:pt x="1127943" y="631024"/>
                      <a:pt x="1190693" y="611437"/>
                    </a:cubicBezTo>
                    <a:cubicBezTo>
                      <a:pt x="1232769" y="598380"/>
                      <a:pt x="1274118" y="583508"/>
                      <a:pt x="1316194" y="570450"/>
                    </a:cubicBezTo>
                    <a:cubicBezTo>
                      <a:pt x="1339408" y="563196"/>
                      <a:pt x="1363347" y="562108"/>
                      <a:pt x="1387649" y="562833"/>
                    </a:cubicBezTo>
                    <a:cubicBezTo>
                      <a:pt x="1416667" y="563559"/>
                      <a:pt x="1445322" y="567186"/>
                      <a:pt x="1474702" y="564284"/>
                    </a:cubicBezTo>
                    <a:cubicBezTo>
                      <a:pt x="1490299" y="562833"/>
                      <a:pt x="1505170" y="558481"/>
                      <a:pt x="1518591" y="550501"/>
                    </a:cubicBezTo>
                    <a:cubicBezTo>
                      <a:pt x="1522581" y="548324"/>
                      <a:pt x="1526571" y="546148"/>
                      <a:pt x="1530198" y="543609"/>
                    </a:cubicBezTo>
                    <a:cubicBezTo>
                      <a:pt x="1560666" y="520758"/>
                      <a:pt x="1594762" y="513503"/>
                      <a:pt x="1632122" y="519670"/>
                    </a:cubicBezTo>
                    <a:cubicBezTo>
                      <a:pt x="1639013" y="520758"/>
                      <a:pt x="1644817" y="518944"/>
                      <a:pt x="1650620" y="515317"/>
                    </a:cubicBezTo>
                    <a:cubicBezTo>
                      <a:pt x="1661502" y="508788"/>
                      <a:pt x="1672746" y="503347"/>
                      <a:pt x="1683990" y="497181"/>
                    </a:cubicBezTo>
                    <a:cubicBezTo>
                      <a:pt x="1694146" y="491740"/>
                      <a:pt x="1704665" y="489564"/>
                      <a:pt x="1715910" y="487388"/>
                    </a:cubicBezTo>
                    <a:cubicBezTo>
                      <a:pt x="1730418" y="484486"/>
                      <a:pt x="1748554" y="484849"/>
                      <a:pt x="1756897" y="466713"/>
                    </a:cubicBezTo>
                    <a:cubicBezTo>
                      <a:pt x="1759436" y="460909"/>
                      <a:pt x="1766327" y="461997"/>
                      <a:pt x="1771043" y="461997"/>
                    </a:cubicBezTo>
                    <a:cubicBezTo>
                      <a:pt x="1779748" y="461997"/>
                      <a:pt x="1795345" y="462723"/>
                      <a:pt x="1799698" y="456194"/>
                    </a:cubicBezTo>
                    <a:cubicBezTo>
                      <a:pt x="1815294" y="431529"/>
                      <a:pt x="1824362" y="410491"/>
                      <a:pt x="1814206" y="381111"/>
                    </a:cubicBezTo>
                    <a:cubicBezTo>
                      <a:pt x="1813481" y="378935"/>
                      <a:pt x="1791718" y="365877"/>
                      <a:pt x="1789904" y="364063"/>
                    </a:cubicBezTo>
                    <a:cubicBezTo>
                      <a:pt x="1776483" y="349555"/>
                      <a:pt x="1771043" y="333958"/>
                      <a:pt x="1772494" y="315822"/>
                    </a:cubicBezTo>
                    <a:cubicBezTo>
                      <a:pt x="1773219" y="307842"/>
                      <a:pt x="1768141" y="297323"/>
                      <a:pt x="1762700" y="291520"/>
                    </a:cubicBezTo>
                    <a:cubicBezTo>
                      <a:pt x="1720988" y="244729"/>
                      <a:pt x="1743839" y="230946"/>
                      <a:pt x="1741663" y="193948"/>
                    </a:cubicBezTo>
                    <a:cubicBezTo>
                      <a:pt x="1740574" y="176538"/>
                      <a:pt x="1740574" y="188145"/>
                      <a:pt x="1723164" y="191409"/>
                    </a:cubicBezTo>
                    <a:cubicBezTo>
                      <a:pt x="1703214" y="195037"/>
                      <a:pt x="1691970" y="179802"/>
                      <a:pt x="1681451" y="161667"/>
                    </a:cubicBezTo>
                    <a:cubicBezTo>
                      <a:pt x="1661502" y="127208"/>
                      <a:pt x="1672021" y="96740"/>
                      <a:pt x="1693058" y="62282"/>
                    </a:cubicBezTo>
                    <a:cubicBezTo>
                      <a:pt x="1709381" y="35803"/>
                      <a:pt x="1728242" y="12227"/>
                      <a:pt x="1760887" y="4247"/>
                    </a:cubicBezTo>
                    <a:cubicBezTo>
                      <a:pt x="1772856" y="1345"/>
                      <a:pt x="1788091" y="-1557"/>
                      <a:pt x="1796796" y="6786"/>
                    </a:cubicBezTo>
                    <a:cubicBezTo>
                      <a:pt x="1797884" y="7874"/>
                      <a:pt x="1818922" y="23108"/>
                      <a:pt x="1819647" y="24196"/>
                    </a:cubicBezTo>
                    <a:cubicBezTo>
                      <a:pt x="1832705" y="44871"/>
                      <a:pt x="1825088" y="33627"/>
                      <a:pt x="1844312" y="23834"/>
                    </a:cubicBezTo>
                    <a:cubicBezTo>
                      <a:pt x="1853380" y="19118"/>
                      <a:pt x="1863173" y="16579"/>
                      <a:pt x="1872604" y="12227"/>
                    </a:cubicBezTo>
                    <a:cubicBezTo>
                      <a:pt x="1909964" y="-5547"/>
                      <a:pt x="1946961" y="-2645"/>
                      <a:pt x="1983958" y="12589"/>
                    </a:cubicBezTo>
                    <a:cubicBezTo>
                      <a:pt x="1992664" y="16216"/>
                      <a:pt x="2000643" y="19118"/>
                      <a:pt x="2010800" y="17305"/>
                    </a:cubicBezTo>
                    <a:cubicBezTo>
                      <a:pt x="2022044" y="15128"/>
                      <a:pt x="2032563" y="19481"/>
                      <a:pt x="2038366" y="30725"/>
                    </a:cubicBezTo>
                    <a:cubicBezTo>
                      <a:pt x="2041268" y="36529"/>
                      <a:pt x="2045621" y="41244"/>
                      <a:pt x="2051787" y="44508"/>
                    </a:cubicBezTo>
                    <a:cubicBezTo>
                      <a:pt x="2100028" y="69899"/>
                      <a:pt x="2146094" y="91662"/>
                      <a:pt x="2160240" y="146432"/>
                    </a:cubicBezTo>
                    <a:cubicBezTo>
                      <a:pt x="2166043" y="168558"/>
                      <a:pt x="2162416" y="175813"/>
                      <a:pt x="2162416" y="187420"/>
                    </a:cubicBezTo>
                    <a:cubicBezTo>
                      <a:pt x="2162416" y="198301"/>
                      <a:pt x="2177287" y="224417"/>
                      <a:pt x="2154799" y="260689"/>
                    </a:cubicBezTo>
                    <a:cubicBezTo>
                      <a:pt x="2151897" y="265404"/>
                      <a:pt x="2148633" y="279550"/>
                      <a:pt x="2150084" y="290794"/>
                    </a:cubicBezTo>
                    <a:cubicBezTo>
                      <a:pt x="2151535" y="310018"/>
                      <a:pt x="2165318" y="322351"/>
                      <a:pt x="2174386" y="337222"/>
                    </a:cubicBezTo>
                    <a:cubicBezTo>
                      <a:pt x="2178013" y="346653"/>
                      <a:pt x="2164592" y="353182"/>
                      <a:pt x="2157338" y="358985"/>
                    </a:cubicBezTo>
                    <a:cubicBezTo>
                      <a:pt x="2146456" y="367691"/>
                      <a:pt x="2149358" y="374945"/>
                      <a:pt x="2153348" y="385827"/>
                    </a:cubicBezTo>
                    <a:cubicBezTo>
                      <a:pt x="2155887" y="388366"/>
                      <a:pt x="2156612" y="391630"/>
                      <a:pt x="2148995" y="393806"/>
                    </a:cubicBezTo>
                    <a:cubicBezTo>
                      <a:pt x="2143917" y="395257"/>
                      <a:pt x="2136663" y="396345"/>
                      <a:pt x="2138114" y="401423"/>
                    </a:cubicBezTo>
                    <a:cubicBezTo>
                      <a:pt x="2141016" y="405413"/>
                      <a:pt x="2159152" y="406139"/>
                      <a:pt x="2148270" y="413393"/>
                    </a:cubicBezTo>
                    <a:cubicBezTo>
                      <a:pt x="2134487" y="421010"/>
                      <a:pt x="2150084" y="456919"/>
                      <a:pt x="2138114" y="469977"/>
                    </a:cubicBezTo>
                    <a:cubicBezTo>
                      <a:pt x="2128683" y="479408"/>
                      <a:pt x="2027485" y="463086"/>
                      <a:pt x="2075001" y="496456"/>
                    </a:cubicBezTo>
                    <a:cubicBezTo>
                      <a:pt x="2093499" y="507700"/>
                      <a:pt x="2158426" y="523297"/>
                      <a:pt x="2179464" y="522209"/>
                    </a:cubicBezTo>
                    <a:cubicBezTo>
                      <a:pt x="2193610" y="521483"/>
                      <a:pt x="2202678" y="526199"/>
                      <a:pt x="2211746" y="536717"/>
                    </a:cubicBezTo>
                    <a:cubicBezTo>
                      <a:pt x="2232783" y="561382"/>
                      <a:pt x="2253096" y="586410"/>
                      <a:pt x="2267967" y="615065"/>
                    </a:cubicBezTo>
                    <a:cubicBezTo>
                      <a:pt x="2273771" y="626309"/>
                      <a:pt x="2279211" y="637553"/>
                      <a:pt x="2279574" y="650611"/>
                    </a:cubicBezTo>
                    <a:cubicBezTo>
                      <a:pt x="2280300" y="663306"/>
                      <a:pt x="2286466" y="674913"/>
                      <a:pt x="2292269" y="686157"/>
                    </a:cubicBezTo>
                    <a:cubicBezTo>
                      <a:pt x="2299161" y="699941"/>
                      <a:pt x="2306415" y="713724"/>
                      <a:pt x="2308954" y="729321"/>
                    </a:cubicBezTo>
                    <a:cubicBezTo>
                      <a:pt x="2311131" y="740565"/>
                      <a:pt x="2311493" y="751447"/>
                      <a:pt x="2304602" y="761240"/>
                    </a:cubicBezTo>
                    <a:cubicBezTo>
                      <a:pt x="2301337" y="765955"/>
                      <a:pt x="2302788" y="770671"/>
                      <a:pt x="2303513" y="775386"/>
                    </a:cubicBezTo>
                    <a:cubicBezTo>
                      <a:pt x="2310043" y="807668"/>
                      <a:pt x="2323463" y="837411"/>
                      <a:pt x="2338334" y="866428"/>
                    </a:cubicBezTo>
                    <a:cubicBezTo>
                      <a:pt x="2360460" y="909229"/>
                      <a:pt x="2387301" y="949491"/>
                      <a:pt x="2404712" y="994468"/>
                    </a:cubicBezTo>
                    <a:cubicBezTo>
                      <a:pt x="2407251" y="1000997"/>
                      <a:pt x="2410515" y="1001360"/>
                      <a:pt x="2415956" y="998095"/>
                    </a:cubicBezTo>
                    <a:cubicBezTo>
                      <a:pt x="2419946" y="995919"/>
                      <a:pt x="2422848" y="992292"/>
                      <a:pt x="2425750" y="989027"/>
                    </a:cubicBezTo>
                    <a:cubicBezTo>
                      <a:pt x="2457306" y="949128"/>
                      <a:pt x="2484147" y="905965"/>
                      <a:pt x="2503734" y="859537"/>
                    </a:cubicBezTo>
                    <a:cubicBezTo>
                      <a:pt x="2519694" y="821451"/>
                      <a:pt x="2534202" y="781190"/>
                      <a:pt x="2531301" y="738026"/>
                    </a:cubicBezTo>
                    <a:cubicBezTo>
                      <a:pt x="2530212" y="721341"/>
                      <a:pt x="2528399" y="704656"/>
                      <a:pt x="2532751" y="687971"/>
                    </a:cubicBezTo>
                    <a:cubicBezTo>
                      <a:pt x="2533840" y="684344"/>
                      <a:pt x="2533840" y="680717"/>
                      <a:pt x="2537467" y="678540"/>
                    </a:cubicBezTo>
                    <a:cubicBezTo>
                      <a:pt x="2559593" y="666571"/>
                      <a:pt x="2573376" y="646621"/>
                      <a:pt x="2586797" y="626672"/>
                    </a:cubicBezTo>
                    <a:cubicBezTo>
                      <a:pt x="2592963" y="617966"/>
                      <a:pt x="2597678" y="617966"/>
                      <a:pt x="2603844" y="625583"/>
                    </a:cubicBezTo>
                    <a:cubicBezTo>
                      <a:pt x="2610373" y="633926"/>
                      <a:pt x="2615451" y="632112"/>
                      <a:pt x="2622343" y="625221"/>
                    </a:cubicBezTo>
                    <a:cubicBezTo>
                      <a:pt x="2631774" y="615790"/>
                      <a:pt x="2643381" y="608173"/>
                      <a:pt x="2655350" y="602369"/>
                    </a:cubicBezTo>
                    <a:cubicBezTo>
                      <a:pt x="2667683" y="596566"/>
                      <a:pt x="2685819" y="602007"/>
                      <a:pt x="2692710" y="613614"/>
                    </a:cubicBezTo>
                    <a:cubicBezTo>
                      <a:pt x="2697063" y="620868"/>
                      <a:pt x="2695975" y="628122"/>
                      <a:pt x="2690897" y="634289"/>
                    </a:cubicBezTo>
                    <a:cubicBezTo>
                      <a:pt x="2686907" y="639004"/>
                      <a:pt x="2688720" y="641180"/>
                      <a:pt x="2693073" y="643357"/>
                    </a:cubicBezTo>
                    <a:cubicBezTo>
                      <a:pt x="2697788" y="645896"/>
                      <a:pt x="2702141" y="648797"/>
                      <a:pt x="2706494" y="651699"/>
                    </a:cubicBezTo>
                    <a:cubicBezTo>
                      <a:pt x="2714474" y="656777"/>
                      <a:pt x="2719914" y="662943"/>
                      <a:pt x="2713748" y="672737"/>
                    </a:cubicBezTo>
                    <a:cubicBezTo>
                      <a:pt x="2710121" y="678540"/>
                      <a:pt x="2712297" y="681442"/>
                      <a:pt x="2716650" y="685069"/>
                    </a:cubicBezTo>
                    <a:cubicBezTo>
                      <a:pt x="2722453" y="690147"/>
                      <a:pt x="2727531" y="697402"/>
                      <a:pt x="2724267" y="704293"/>
                    </a:cubicBezTo>
                    <a:cubicBezTo>
                      <a:pt x="2718101" y="718439"/>
                      <a:pt x="2726443" y="726419"/>
                      <a:pt x="2734060" y="735487"/>
                    </a:cubicBezTo>
                    <a:cubicBezTo>
                      <a:pt x="2734060" y="737301"/>
                      <a:pt x="2734060" y="738752"/>
                      <a:pt x="2734060" y="740565"/>
                    </a:cubicBezTo>
                    <a:cubicBezTo>
                      <a:pt x="2733698" y="757250"/>
                      <a:pt x="2724992" y="769220"/>
                      <a:pt x="2712297" y="779376"/>
                    </a:cubicBezTo>
                    <a:cubicBezTo>
                      <a:pt x="2703955" y="785905"/>
                      <a:pt x="2698514" y="795336"/>
                      <a:pt x="2690897" y="802953"/>
                    </a:cubicBezTo>
                    <a:cubicBezTo>
                      <a:pt x="2682917" y="811295"/>
                      <a:pt x="2673849" y="818912"/>
                      <a:pt x="2662967" y="822539"/>
                    </a:cubicBezTo>
                    <a:cubicBezTo>
                      <a:pt x="2648821" y="826892"/>
                      <a:pt x="2640479" y="836323"/>
                      <a:pt x="2633950" y="849018"/>
                    </a:cubicBezTo>
                    <a:cubicBezTo>
                      <a:pt x="2619078" y="877673"/>
                      <a:pt x="2610373" y="908141"/>
                      <a:pt x="2602756" y="938972"/>
                    </a:cubicBezTo>
                    <a:cubicBezTo>
                      <a:pt x="2594776" y="971254"/>
                      <a:pt x="2592600" y="1004624"/>
                      <a:pt x="2582444" y="1036181"/>
                    </a:cubicBezTo>
                    <a:cubicBezTo>
                      <a:pt x="2564308" y="1091314"/>
                      <a:pt x="2534202" y="1140644"/>
                      <a:pt x="2497568" y="1185621"/>
                    </a:cubicBezTo>
                    <a:cubicBezTo>
                      <a:pt x="2482334" y="1204119"/>
                      <a:pt x="2469639" y="1224794"/>
                      <a:pt x="2451865" y="1241479"/>
                    </a:cubicBezTo>
                    <a:cubicBezTo>
                      <a:pt x="2438445" y="1254174"/>
                      <a:pt x="2423936" y="1257802"/>
                      <a:pt x="2406888" y="1251998"/>
                    </a:cubicBezTo>
                    <a:cubicBezTo>
                      <a:pt x="2385488" y="1244381"/>
                      <a:pt x="2363362" y="1237489"/>
                      <a:pt x="2343050" y="1226971"/>
                    </a:cubicBezTo>
                    <a:cubicBezTo>
                      <a:pt x="2330717" y="1220442"/>
                      <a:pt x="2321287" y="1211736"/>
                      <a:pt x="2314758" y="1199041"/>
                    </a:cubicBezTo>
                    <a:cubicBezTo>
                      <a:pt x="2280662" y="1132664"/>
                      <a:pt x="2237861" y="1071727"/>
                      <a:pt x="2197600" y="1009339"/>
                    </a:cubicBezTo>
                    <a:cubicBezTo>
                      <a:pt x="2190708" y="998458"/>
                      <a:pt x="2187081" y="998458"/>
                      <a:pt x="2182366" y="1010065"/>
                    </a:cubicBezTo>
                    <a:cubicBezTo>
                      <a:pt x="2174748" y="1027838"/>
                      <a:pt x="2166043" y="1044886"/>
                      <a:pt x="2152260" y="1058669"/>
                    </a:cubicBezTo>
                    <a:cubicBezTo>
                      <a:pt x="2146094" y="1064835"/>
                      <a:pt x="2145731" y="1073178"/>
                      <a:pt x="2144280" y="1081520"/>
                    </a:cubicBezTo>
                    <a:cubicBezTo>
                      <a:pt x="2136300" y="1125409"/>
                      <a:pt x="2127232" y="1168936"/>
                      <a:pt x="2109822" y="1210285"/>
                    </a:cubicBezTo>
                    <a:cubicBezTo>
                      <a:pt x="2102205" y="1228421"/>
                      <a:pt x="2093862" y="1246920"/>
                      <a:pt x="2079353" y="1259978"/>
                    </a:cubicBezTo>
                    <a:cubicBezTo>
                      <a:pt x="2058316" y="1279202"/>
                      <a:pt x="2052150" y="1303867"/>
                      <a:pt x="2048885" y="1330345"/>
                    </a:cubicBezTo>
                    <a:cubicBezTo>
                      <a:pt x="2044170" y="1365529"/>
                      <a:pt x="2044170" y="1401438"/>
                      <a:pt x="2034376" y="1435896"/>
                    </a:cubicBezTo>
                    <a:cubicBezTo>
                      <a:pt x="2032200" y="1443151"/>
                      <a:pt x="2030024" y="1450042"/>
                      <a:pt x="2025308" y="1455846"/>
                    </a:cubicBezTo>
                    <a:cubicBezTo>
                      <a:pt x="2020230" y="1462012"/>
                      <a:pt x="2018054" y="1469629"/>
                      <a:pt x="2017329" y="1477609"/>
                    </a:cubicBezTo>
                    <a:cubicBezTo>
                      <a:pt x="2016241" y="1492118"/>
                      <a:pt x="2010074" y="1504087"/>
                      <a:pt x="2000281" y="1514606"/>
                    </a:cubicBezTo>
                    <a:cubicBezTo>
                      <a:pt x="1995566" y="1519684"/>
                      <a:pt x="1991213" y="1525125"/>
                      <a:pt x="1987948" y="1531291"/>
                    </a:cubicBezTo>
                    <a:cubicBezTo>
                      <a:pt x="1983596" y="1539997"/>
                      <a:pt x="1985772" y="1546525"/>
                      <a:pt x="1994840" y="1548339"/>
                    </a:cubicBezTo>
                    <a:cubicBezTo>
                      <a:pt x="2035465" y="1555956"/>
                      <a:pt x="2066658" y="1580621"/>
                      <a:pt x="2098577" y="1604198"/>
                    </a:cubicBezTo>
                    <a:cubicBezTo>
                      <a:pt x="2132673" y="1629588"/>
                      <a:pt x="2170759" y="1647724"/>
                      <a:pt x="2209569" y="1663321"/>
                    </a:cubicBezTo>
                    <a:cubicBezTo>
                      <a:pt x="2275584" y="1689799"/>
                      <a:pt x="2337246" y="1723895"/>
                      <a:pt x="2395644" y="1763794"/>
                    </a:cubicBezTo>
                    <a:cubicBezTo>
                      <a:pt x="2432278" y="1788821"/>
                      <a:pt x="2468188" y="1815300"/>
                      <a:pt x="2505910" y="1839239"/>
                    </a:cubicBezTo>
                    <a:cubicBezTo>
                      <a:pt x="2525497" y="1851572"/>
                      <a:pt x="2537830" y="1870433"/>
                      <a:pt x="2552701" y="1887481"/>
                    </a:cubicBezTo>
                    <a:cubicBezTo>
                      <a:pt x="2572651" y="1910332"/>
                      <a:pt x="2592237" y="1933183"/>
                      <a:pt x="2604933" y="1961113"/>
                    </a:cubicBezTo>
                    <a:cubicBezTo>
                      <a:pt x="2616902" y="1986866"/>
                      <a:pt x="2617628" y="2014070"/>
                      <a:pt x="2600943" y="2035833"/>
                    </a:cubicBezTo>
                    <a:cubicBezTo>
                      <a:pt x="2574827" y="2069928"/>
                      <a:pt x="2564671" y="2109465"/>
                      <a:pt x="2552701" y="2148638"/>
                    </a:cubicBezTo>
                    <a:cubicBezTo>
                      <a:pt x="2545447" y="2172215"/>
                      <a:pt x="2537467" y="2195429"/>
                      <a:pt x="2525497" y="2216829"/>
                    </a:cubicBezTo>
                    <a:cubicBezTo>
                      <a:pt x="2521870" y="2223358"/>
                      <a:pt x="2520419" y="2229162"/>
                      <a:pt x="2522595" y="2236779"/>
                    </a:cubicBezTo>
                    <a:cubicBezTo>
                      <a:pt x="2525497" y="2246209"/>
                      <a:pt x="2522233" y="2255277"/>
                      <a:pt x="2520056" y="2264345"/>
                    </a:cubicBezTo>
                    <a:cubicBezTo>
                      <a:pt x="2512439" y="2297353"/>
                      <a:pt x="2497568" y="2327458"/>
                      <a:pt x="2485235" y="2358289"/>
                    </a:cubicBezTo>
                    <a:cubicBezTo>
                      <a:pt x="2477981" y="2376788"/>
                      <a:pt x="2471452" y="2396012"/>
                      <a:pt x="2467462" y="2415599"/>
                    </a:cubicBezTo>
                    <a:cubicBezTo>
                      <a:pt x="2466374" y="2420314"/>
                      <a:pt x="2465286" y="2425030"/>
                      <a:pt x="2462747" y="2429382"/>
                    </a:cubicBezTo>
                    <a:cubicBezTo>
                      <a:pt x="2431190" y="2483427"/>
                      <a:pt x="2410878" y="2542188"/>
                      <a:pt x="2394918" y="2602399"/>
                    </a:cubicBezTo>
                    <a:cubicBezTo>
                      <a:pt x="2387301" y="2630691"/>
                      <a:pt x="2374969" y="2657895"/>
                      <a:pt x="2366989" y="2686187"/>
                    </a:cubicBezTo>
                    <a:cubicBezTo>
                      <a:pt x="2355382" y="2727174"/>
                      <a:pt x="2347402" y="2768524"/>
                      <a:pt x="2343050" y="2810962"/>
                    </a:cubicBezTo>
                    <a:cubicBezTo>
                      <a:pt x="2342324" y="2818579"/>
                      <a:pt x="2343775" y="2825471"/>
                      <a:pt x="2348491" y="2831637"/>
                    </a:cubicBezTo>
                    <a:cubicBezTo>
                      <a:pt x="2358284" y="2844332"/>
                      <a:pt x="2366626" y="2857753"/>
                      <a:pt x="2380410" y="2866821"/>
                    </a:cubicBezTo>
                    <a:cubicBezTo>
                      <a:pt x="2392379" y="2874438"/>
                      <a:pt x="2393105" y="2888221"/>
                      <a:pt x="2394193" y="2900916"/>
                    </a:cubicBezTo>
                    <a:cubicBezTo>
                      <a:pt x="2394918" y="2908896"/>
                      <a:pt x="2394918" y="2917239"/>
                      <a:pt x="2396732" y="2925218"/>
                    </a:cubicBezTo>
                    <a:cubicBezTo>
                      <a:pt x="2398909" y="2935012"/>
                      <a:pt x="2403261" y="2942991"/>
                      <a:pt x="2412329" y="2947344"/>
                    </a:cubicBezTo>
                    <a:cubicBezTo>
                      <a:pt x="2418133" y="2949883"/>
                      <a:pt x="2420672" y="2954598"/>
                      <a:pt x="2422122" y="2960402"/>
                    </a:cubicBezTo>
                    <a:cubicBezTo>
                      <a:pt x="2424299" y="2970195"/>
                      <a:pt x="2430102" y="2977087"/>
                      <a:pt x="2439533" y="2980714"/>
                    </a:cubicBezTo>
                    <a:cubicBezTo>
                      <a:pt x="2451503" y="2985430"/>
                      <a:pt x="2460208" y="2994498"/>
                      <a:pt x="2466374" y="3005016"/>
                    </a:cubicBezTo>
                    <a:cubicBezTo>
                      <a:pt x="2481971" y="3031495"/>
                      <a:pt x="2490313" y="3043102"/>
                      <a:pt x="2520419" y="3044553"/>
                    </a:cubicBezTo>
                    <a:cubicBezTo>
                      <a:pt x="2537467" y="3045278"/>
                      <a:pt x="2554515" y="3047454"/>
                      <a:pt x="2571200" y="3052895"/>
                    </a:cubicBezTo>
                    <a:cubicBezTo>
                      <a:pt x="2588973" y="3058699"/>
                      <a:pt x="2599854" y="3088079"/>
                      <a:pt x="2606383" y="3104039"/>
                    </a:cubicBezTo>
                    <a:cubicBezTo>
                      <a:pt x="2612912" y="3119635"/>
                      <a:pt x="2593326" y="3146839"/>
                      <a:pt x="2575190" y="3150104"/>
                    </a:cubicBezTo>
                    <a:cubicBezTo>
                      <a:pt x="2565396" y="3151917"/>
                      <a:pt x="2555240" y="3152643"/>
                      <a:pt x="2545084" y="3152643"/>
                    </a:cubicBezTo>
                    <a:cubicBezTo>
                      <a:pt x="2522233" y="3152643"/>
                      <a:pt x="2514253" y="3153368"/>
                      <a:pt x="2491402" y="3155182"/>
                    </a:cubicBezTo>
                    <a:cubicBezTo>
                      <a:pt x="2485598" y="3153005"/>
                      <a:pt x="2477981" y="3153005"/>
                      <a:pt x="2470727" y="3153005"/>
                    </a:cubicBezTo>
                    <a:close/>
                  </a:path>
                </a:pathLst>
              </a:custGeom>
              <a:solidFill>
                <a:schemeClr val="accent2">
                  <a:alpha val="70000"/>
                </a:schemeClr>
              </a:solidFill>
              <a:ln w="3626" cap="flat">
                <a:noFill/>
                <a:prstDash val="solid"/>
                <a:miter/>
              </a:ln>
            </p:spPr>
            <p:txBody>
              <a:bodyPr rtlCol="0" anchor="ctr"/>
              <a:lstStyle/>
              <a:p>
                <a:endParaRPr lang="en-US" dirty="0"/>
              </a:p>
            </p:txBody>
          </p:sp>
          <p:sp>
            <p:nvSpPr>
              <p:cNvPr id="11" name="Graphic 232">
                <a:extLst>
                  <a:ext uri="{FF2B5EF4-FFF2-40B4-BE49-F238E27FC236}">
                    <a16:creationId xmlns="" xmlns:a16="http://schemas.microsoft.com/office/drawing/2014/main" id="{8C0B2E1B-F1E6-4819-839D-66FBD1B5DB1A}"/>
                  </a:ext>
                </a:extLst>
              </p:cNvPr>
              <p:cNvSpPr/>
              <p:nvPr/>
            </p:nvSpPr>
            <p:spPr>
              <a:xfrm flipH="1">
                <a:off x="2452700" y="-1993949"/>
                <a:ext cx="5937136" cy="6655985"/>
              </a:xfrm>
              <a:custGeom>
                <a:avLst/>
                <a:gdLst>
                  <a:gd name="connsiteX0" fmla="*/ 3002233 w 3017885"/>
                  <a:gd name="connsiteY0" fmla="*/ 604118 h 3383280"/>
                  <a:gd name="connsiteX1" fmla="*/ 2957573 w 3017885"/>
                  <a:gd name="connsiteY1" fmla="*/ 595321 h 3383280"/>
                  <a:gd name="connsiteX2" fmla="*/ 2930507 w 3017885"/>
                  <a:gd name="connsiteY2" fmla="*/ 593291 h 3383280"/>
                  <a:gd name="connsiteX3" fmla="*/ 2852692 w 3017885"/>
                  <a:gd name="connsiteY3" fmla="*/ 682610 h 3383280"/>
                  <a:gd name="connsiteX4" fmla="*/ 2849308 w 3017885"/>
                  <a:gd name="connsiteY4" fmla="*/ 734036 h 3383280"/>
                  <a:gd name="connsiteX5" fmla="*/ 2806002 w 3017885"/>
                  <a:gd name="connsiteY5" fmla="*/ 671107 h 3383280"/>
                  <a:gd name="connsiteX6" fmla="*/ 2851338 w 3017885"/>
                  <a:gd name="connsiteY6" fmla="*/ 815234 h 3383280"/>
                  <a:gd name="connsiteX7" fmla="*/ 2824272 w 3017885"/>
                  <a:gd name="connsiteY7" fmla="*/ 947182 h 3383280"/>
                  <a:gd name="connsiteX8" fmla="*/ 2705857 w 3017885"/>
                  <a:gd name="connsiteY8" fmla="*/ 1185365 h 3383280"/>
                  <a:gd name="connsiteX9" fmla="*/ 2705857 w 3017885"/>
                  <a:gd name="connsiteY9" fmla="*/ 1185365 h 3383280"/>
                  <a:gd name="connsiteX10" fmla="*/ 2705857 w 3017885"/>
                  <a:gd name="connsiteY10" fmla="*/ 1185365 h 3383280"/>
                  <a:gd name="connsiteX11" fmla="*/ 2668641 w 3017885"/>
                  <a:gd name="connsiteY11" fmla="*/ 1163035 h 3383280"/>
                  <a:gd name="connsiteX12" fmla="*/ 2389182 w 3017885"/>
                  <a:gd name="connsiteY12" fmla="*/ 878840 h 3383280"/>
                  <a:gd name="connsiteX13" fmla="*/ 2363470 w 3017885"/>
                  <a:gd name="connsiteY13" fmla="*/ 845007 h 3383280"/>
                  <a:gd name="connsiteX14" fmla="*/ 2327607 w 3017885"/>
                  <a:gd name="connsiteY14" fmla="*/ 706293 h 3383280"/>
                  <a:gd name="connsiteX15" fmla="*/ 2380386 w 3017885"/>
                  <a:gd name="connsiteY15" fmla="*/ 775988 h 3383280"/>
                  <a:gd name="connsiteX16" fmla="*/ 2415572 w 3017885"/>
                  <a:gd name="connsiteY16" fmla="*/ 784785 h 3383280"/>
                  <a:gd name="connsiteX17" fmla="*/ 2477824 w 3017885"/>
                  <a:gd name="connsiteY17" fmla="*/ 738772 h 3383280"/>
                  <a:gd name="connsiteX18" fmla="*/ 2477824 w 3017885"/>
                  <a:gd name="connsiteY18" fmla="*/ 725916 h 3383280"/>
                  <a:gd name="connsiteX19" fmla="*/ 2488651 w 3017885"/>
                  <a:gd name="connsiteY19" fmla="*/ 726592 h 3383280"/>
                  <a:gd name="connsiteX20" fmla="*/ 2495417 w 3017885"/>
                  <a:gd name="connsiteY20" fmla="*/ 723886 h 3383280"/>
                  <a:gd name="connsiteX21" fmla="*/ 2518424 w 3017885"/>
                  <a:gd name="connsiteY21" fmla="*/ 708999 h 3383280"/>
                  <a:gd name="connsiteX22" fmla="*/ 2533987 w 3017885"/>
                  <a:gd name="connsiteY22" fmla="*/ 697496 h 3383280"/>
                  <a:gd name="connsiteX23" fmla="*/ 2542783 w 3017885"/>
                  <a:gd name="connsiteY23" fmla="*/ 655543 h 3383280"/>
                  <a:gd name="connsiteX24" fmla="*/ 2561730 w 3017885"/>
                  <a:gd name="connsiteY24" fmla="*/ 639304 h 3383280"/>
                  <a:gd name="connsiteX25" fmla="*/ 2617892 w 3017885"/>
                  <a:gd name="connsiteY25" fmla="*/ 590584 h 3383280"/>
                  <a:gd name="connsiteX26" fmla="*/ 2642252 w 3017885"/>
                  <a:gd name="connsiteY26" fmla="*/ 552015 h 3383280"/>
                  <a:gd name="connsiteX27" fmla="*/ 2642928 w 3017885"/>
                  <a:gd name="connsiteY27" fmla="*/ 445780 h 3383280"/>
                  <a:gd name="connsiteX28" fmla="*/ 2642928 w 3017885"/>
                  <a:gd name="connsiteY28" fmla="*/ 445780 h 3383280"/>
                  <a:gd name="connsiteX29" fmla="*/ 2575263 w 3017885"/>
                  <a:gd name="connsiteY29" fmla="*/ 341575 h 3383280"/>
                  <a:gd name="connsiteX30" fmla="*/ 2575263 w 3017885"/>
                  <a:gd name="connsiteY30" fmla="*/ 341575 h 3383280"/>
                  <a:gd name="connsiteX31" fmla="*/ 2548873 w 3017885"/>
                  <a:gd name="connsiteY31" fmla="*/ 316539 h 3383280"/>
                  <a:gd name="connsiteX32" fmla="*/ 2525867 w 3017885"/>
                  <a:gd name="connsiteY32" fmla="*/ 307066 h 3383280"/>
                  <a:gd name="connsiteX33" fmla="*/ 2330990 w 3017885"/>
                  <a:gd name="connsiteY33" fmla="*/ 236017 h 3383280"/>
                  <a:gd name="connsiteX34" fmla="*/ 2171299 w 3017885"/>
                  <a:gd name="connsiteY34" fmla="*/ 257670 h 3383280"/>
                  <a:gd name="connsiteX35" fmla="*/ 2012285 w 3017885"/>
                  <a:gd name="connsiteY35" fmla="*/ 332778 h 3383280"/>
                  <a:gd name="connsiteX36" fmla="*/ 1904697 w 3017885"/>
                  <a:gd name="connsiteY36" fmla="*/ 313155 h 3383280"/>
                  <a:gd name="connsiteX37" fmla="*/ 1904697 w 3017885"/>
                  <a:gd name="connsiteY37" fmla="*/ 313155 h 3383280"/>
                  <a:gd name="connsiteX38" fmla="*/ 1782222 w 3017885"/>
                  <a:gd name="connsiteY38" fmla="*/ 250903 h 3383280"/>
                  <a:gd name="connsiteX39" fmla="*/ 1762599 w 3017885"/>
                  <a:gd name="connsiteY39" fmla="*/ 208274 h 3383280"/>
                  <a:gd name="connsiteX40" fmla="*/ 1639448 w 3017885"/>
                  <a:gd name="connsiteY40" fmla="*/ 164291 h 3383280"/>
                  <a:gd name="connsiteX41" fmla="*/ 1705083 w 3017885"/>
                  <a:gd name="connsiteY41" fmla="*/ 234663 h 3383280"/>
                  <a:gd name="connsiteX42" fmla="*/ 1731473 w 3017885"/>
                  <a:gd name="connsiteY42" fmla="*/ 295562 h 3383280"/>
                  <a:gd name="connsiteX43" fmla="*/ 1797108 w 3017885"/>
                  <a:gd name="connsiteY43" fmla="*/ 376761 h 3383280"/>
                  <a:gd name="connsiteX44" fmla="*/ 2019051 w 3017885"/>
                  <a:gd name="connsiteY44" fmla="*/ 523596 h 3383280"/>
                  <a:gd name="connsiteX45" fmla="*/ 1754479 w 3017885"/>
                  <a:gd name="connsiteY45" fmla="*/ 395031 h 3383280"/>
                  <a:gd name="connsiteX46" fmla="*/ 1493966 w 3017885"/>
                  <a:gd name="connsiteY46" fmla="*/ 286089 h 3383280"/>
                  <a:gd name="connsiteX47" fmla="*/ 1044667 w 3017885"/>
                  <a:gd name="connsiteY47" fmla="*/ 152788 h 3383280"/>
                  <a:gd name="connsiteX48" fmla="*/ 872796 w 3017885"/>
                  <a:gd name="connsiteY48" fmla="*/ 116249 h 3383280"/>
                  <a:gd name="connsiteX49" fmla="*/ 872796 w 3017885"/>
                  <a:gd name="connsiteY49" fmla="*/ 116249 h 3383280"/>
                  <a:gd name="connsiteX50" fmla="*/ 872796 w 3017885"/>
                  <a:gd name="connsiteY50" fmla="*/ 116249 h 3383280"/>
                  <a:gd name="connsiteX51" fmla="*/ 861970 w 3017885"/>
                  <a:gd name="connsiteY51" fmla="*/ 102715 h 3383280"/>
                  <a:gd name="connsiteX52" fmla="*/ 677243 w 3017885"/>
                  <a:gd name="connsiteY52" fmla="*/ 38433 h 3383280"/>
                  <a:gd name="connsiteX53" fmla="*/ 619727 w 3017885"/>
                  <a:gd name="connsiteY53" fmla="*/ 9337 h 3383280"/>
                  <a:gd name="connsiteX54" fmla="*/ 571008 w 3017885"/>
                  <a:gd name="connsiteY54" fmla="*/ 24900 h 3383280"/>
                  <a:gd name="connsiteX55" fmla="*/ 571008 w 3017885"/>
                  <a:gd name="connsiteY55" fmla="*/ 24900 h 3383280"/>
                  <a:gd name="connsiteX56" fmla="*/ 559505 w 3017885"/>
                  <a:gd name="connsiteY56" fmla="*/ 35727 h 3383280"/>
                  <a:gd name="connsiteX57" fmla="*/ 559505 w 3017885"/>
                  <a:gd name="connsiteY57" fmla="*/ 35727 h 3383280"/>
                  <a:gd name="connsiteX58" fmla="*/ 493192 w 3017885"/>
                  <a:gd name="connsiteY58" fmla="*/ 104069 h 3383280"/>
                  <a:gd name="connsiteX59" fmla="*/ 493192 w 3017885"/>
                  <a:gd name="connsiteY59" fmla="*/ 104069 h 3383280"/>
                  <a:gd name="connsiteX60" fmla="*/ 485072 w 3017885"/>
                  <a:gd name="connsiteY60" fmla="*/ 139255 h 3383280"/>
                  <a:gd name="connsiteX61" fmla="*/ 547325 w 3017885"/>
                  <a:gd name="connsiteY61" fmla="*/ 169704 h 3383280"/>
                  <a:gd name="connsiteX62" fmla="*/ 612960 w 3017885"/>
                  <a:gd name="connsiteY62" fmla="*/ 192034 h 3383280"/>
                  <a:gd name="connsiteX63" fmla="*/ 610254 w 3017885"/>
                  <a:gd name="connsiteY63" fmla="*/ 220454 h 3383280"/>
                  <a:gd name="connsiteX64" fmla="*/ 586571 w 3017885"/>
                  <a:gd name="connsiteY64" fmla="*/ 244813 h 3383280"/>
                  <a:gd name="connsiteX65" fmla="*/ 612960 w 3017885"/>
                  <a:gd name="connsiteY65" fmla="*/ 254286 h 3383280"/>
                  <a:gd name="connsiteX66" fmla="*/ 732052 w 3017885"/>
                  <a:gd name="connsiteY66" fmla="*/ 236693 h 3383280"/>
                  <a:gd name="connsiteX67" fmla="*/ 1008127 w 3017885"/>
                  <a:gd name="connsiteY67" fmla="*/ 273909 h 3383280"/>
                  <a:gd name="connsiteX68" fmla="*/ 1008127 w 3017885"/>
                  <a:gd name="connsiteY68" fmla="*/ 273909 h 3383280"/>
                  <a:gd name="connsiteX69" fmla="*/ 1313299 w 3017885"/>
                  <a:gd name="connsiteY69" fmla="*/ 379468 h 3383280"/>
                  <a:gd name="connsiteX70" fmla="*/ 1410738 w 3017885"/>
                  <a:gd name="connsiteY70" fmla="*/ 421420 h 3383280"/>
                  <a:gd name="connsiteX71" fmla="*/ 1777485 w 3017885"/>
                  <a:gd name="connsiteY71" fmla="*/ 609531 h 3383280"/>
                  <a:gd name="connsiteX72" fmla="*/ 1704407 w 3017885"/>
                  <a:gd name="connsiteY72" fmla="*/ 711029 h 3383280"/>
                  <a:gd name="connsiteX73" fmla="*/ 1612381 w 3017885"/>
                  <a:gd name="connsiteY73" fmla="*/ 831474 h 3383280"/>
                  <a:gd name="connsiteX74" fmla="*/ 1571105 w 3017885"/>
                  <a:gd name="connsiteY74" fmla="*/ 891020 h 3383280"/>
                  <a:gd name="connsiteX75" fmla="*/ 1439834 w 3017885"/>
                  <a:gd name="connsiteY75" fmla="*/ 1104843 h 3383280"/>
                  <a:gd name="connsiteX76" fmla="*/ 1439834 w 3017885"/>
                  <a:gd name="connsiteY76" fmla="*/ 1104843 h 3383280"/>
                  <a:gd name="connsiteX77" fmla="*/ 1439834 w 3017885"/>
                  <a:gd name="connsiteY77" fmla="*/ 1104843 h 3383280"/>
                  <a:gd name="connsiteX78" fmla="*/ 1388408 w 3017885"/>
                  <a:gd name="connsiteY78" fmla="*/ 1175215 h 3383280"/>
                  <a:gd name="connsiteX79" fmla="*/ 1388408 w 3017885"/>
                  <a:gd name="connsiteY79" fmla="*/ 1175215 h 3383280"/>
                  <a:gd name="connsiteX80" fmla="*/ 1388408 w 3017885"/>
                  <a:gd name="connsiteY80" fmla="*/ 1175215 h 3383280"/>
                  <a:gd name="connsiteX81" fmla="*/ 1390438 w 3017885"/>
                  <a:gd name="connsiteY81" fmla="*/ 1183335 h 3383280"/>
                  <a:gd name="connsiteX82" fmla="*/ 1374875 w 3017885"/>
                  <a:gd name="connsiteY82" fmla="*/ 1200252 h 3383280"/>
                  <a:gd name="connsiteX83" fmla="*/ 1324126 w 3017885"/>
                  <a:gd name="connsiteY83" fmla="*/ 1236791 h 3383280"/>
                  <a:gd name="connsiteX84" fmla="*/ 1203681 w 3017885"/>
                  <a:gd name="connsiteY84" fmla="*/ 1327463 h 3383280"/>
                  <a:gd name="connsiteX85" fmla="*/ 1085266 w 3017885"/>
                  <a:gd name="connsiteY85" fmla="*/ 1497304 h 3383280"/>
                  <a:gd name="connsiteX86" fmla="*/ 1005421 w 3017885"/>
                  <a:gd name="connsiteY86" fmla="*/ 1774056 h 3383280"/>
                  <a:gd name="connsiteX87" fmla="*/ 1005421 w 3017885"/>
                  <a:gd name="connsiteY87" fmla="*/ 1774056 h 3383280"/>
                  <a:gd name="connsiteX88" fmla="*/ 1005421 w 3017885"/>
                  <a:gd name="connsiteY88" fmla="*/ 1774056 h 3383280"/>
                  <a:gd name="connsiteX89" fmla="*/ 952642 w 3017885"/>
                  <a:gd name="connsiteY89" fmla="*/ 1830218 h 3383280"/>
                  <a:gd name="connsiteX90" fmla="*/ 794981 w 3017885"/>
                  <a:gd name="connsiteY90" fmla="*/ 2026448 h 3383280"/>
                  <a:gd name="connsiteX91" fmla="*/ 734759 w 3017885"/>
                  <a:gd name="connsiteY91" fmla="*/ 2065695 h 3383280"/>
                  <a:gd name="connsiteX92" fmla="*/ 650853 w 3017885"/>
                  <a:gd name="connsiteY92" fmla="*/ 2144187 h 3383280"/>
                  <a:gd name="connsiteX93" fmla="*/ 610930 w 3017885"/>
                  <a:gd name="connsiteY93" fmla="*/ 2171930 h 3383280"/>
                  <a:gd name="connsiteX94" fmla="*/ 566271 w 3017885"/>
                  <a:gd name="connsiteY94" fmla="*/ 2206439 h 3383280"/>
                  <a:gd name="connsiteX95" fmla="*/ 430263 w 3017885"/>
                  <a:gd name="connsiteY95" fmla="*/ 2381693 h 3383280"/>
                  <a:gd name="connsiteX96" fmla="*/ 333502 w 3017885"/>
                  <a:gd name="connsiteY96" fmla="*/ 2566420 h 3383280"/>
                  <a:gd name="connsiteX97" fmla="*/ 174487 w 3017885"/>
                  <a:gd name="connsiteY97" fmla="*/ 2816106 h 3383280"/>
                  <a:gd name="connsiteX98" fmla="*/ 128475 w 3017885"/>
                  <a:gd name="connsiteY98" fmla="*/ 2819489 h 3383280"/>
                  <a:gd name="connsiteX99" fmla="*/ 29006 w 3017885"/>
                  <a:gd name="connsiteY99" fmla="*/ 2834376 h 3383280"/>
                  <a:gd name="connsiteX100" fmla="*/ 17503 w 3017885"/>
                  <a:gd name="connsiteY100" fmla="*/ 2836406 h 3383280"/>
                  <a:gd name="connsiteX101" fmla="*/ 1940 w 3017885"/>
                  <a:gd name="connsiteY101" fmla="*/ 2841142 h 3383280"/>
                  <a:gd name="connsiteX102" fmla="*/ 31713 w 3017885"/>
                  <a:gd name="connsiteY102" fmla="*/ 3159171 h 3383280"/>
                  <a:gd name="connsiteX103" fmla="*/ 60809 w 3017885"/>
                  <a:gd name="connsiteY103" fmla="*/ 3276909 h 3383280"/>
                  <a:gd name="connsiteX104" fmla="*/ 60809 w 3017885"/>
                  <a:gd name="connsiteY104" fmla="*/ 3276909 h 3383280"/>
                  <a:gd name="connsiteX105" fmla="*/ 123738 w 3017885"/>
                  <a:gd name="connsiteY105" fmla="*/ 3372317 h 3383280"/>
                  <a:gd name="connsiteX106" fmla="*/ 189374 w 3017885"/>
                  <a:gd name="connsiteY106" fmla="*/ 3368934 h 3383280"/>
                  <a:gd name="connsiteX107" fmla="*/ 189374 w 3017885"/>
                  <a:gd name="connsiteY107" fmla="*/ 3368934 h 3383280"/>
                  <a:gd name="connsiteX108" fmla="*/ 189374 w 3017885"/>
                  <a:gd name="connsiteY108" fmla="*/ 3368934 h 3383280"/>
                  <a:gd name="connsiteX109" fmla="*/ 189374 w 3017885"/>
                  <a:gd name="connsiteY109" fmla="*/ 3368934 h 3383280"/>
                  <a:gd name="connsiteX110" fmla="*/ 189374 w 3017885"/>
                  <a:gd name="connsiteY110" fmla="*/ 3368934 h 3383280"/>
                  <a:gd name="connsiteX111" fmla="*/ 229297 w 3017885"/>
                  <a:gd name="connsiteY111" fmla="*/ 3186237 h 3383280"/>
                  <a:gd name="connsiteX112" fmla="*/ 242830 w 3017885"/>
                  <a:gd name="connsiteY112" fmla="*/ 3132781 h 3383280"/>
                  <a:gd name="connsiteX113" fmla="*/ 374778 w 3017885"/>
                  <a:gd name="connsiteY113" fmla="*/ 2987977 h 3383280"/>
                  <a:gd name="connsiteX114" fmla="*/ 374778 w 3017885"/>
                  <a:gd name="connsiteY114" fmla="*/ 2987977 h 3383280"/>
                  <a:gd name="connsiteX115" fmla="*/ 388311 w 3017885"/>
                  <a:gd name="connsiteY115" fmla="*/ 2990683 h 3383280"/>
                  <a:gd name="connsiteX116" fmla="*/ 367334 w 3017885"/>
                  <a:gd name="connsiteY116" fmla="*/ 2945348 h 3383280"/>
                  <a:gd name="connsiteX117" fmla="*/ 346358 w 3017885"/>
                  <a:gd name="connsiteY117" fmla="*/ 2874975 h 3383280"/>
                  <a:gd name="connsiteX118" fmla="*/ 439060 w 3017885"/>
                  <a:gd name="connsiteY118" fmla="*/ 2734231 h 3383280"/>
                  <a:gd name="connsiteX119" fmla="*/ 439060 w 3017885"/>
                  <a:gd name="connsiteY119" fmla="*/ 2734231 h 3383280"/>
                  <a:gd name="connsiteX120" fmla="*/ 558828 w 3017885"/>
                  <a:gd name="connsiteY120" fmla="*/ 2578600 h 3383280"/>
                  <a:gd name="connsiteX121" fmla="*/ 808514 w 3017885"/>
                  <a:gd name="connsiteY121" fmla="*/ 2329591 h 3383280"/>
                  <a:gd name="connsiteX122" fmla="*/ 953995 w 3017885"/>
                  <a:gd name="connsiteY122" fmla="*/ 2247715 h 3383280"/>
                  <a:gd name="connsiteX123" fmla="*/ 1151579 w 3017885"/>
                  <a:gd name="connsiteY123" fmla="*/ 2091407 h 3383280"/>
                  <a:gd name="connsiteX124" fmla="*/ 1151579 w 3017885"/>
                  <a:gd name="connsiteY124" fmla="*/ 2091407 h 3383280"/>
                  <a:gd name="connsiteX125" fmla="*/ 1151579 w 3017885"/>
                  <a:gd name="connsiteY125" fmla="*/ 2091407 h 3383280"/>
                  <a:gd name="connsiteX126" fmla="*/ 1443894 w 3017885"/>
                  <a:gd name="connsiteY126" fmla="*/ 1784206 h 3383280"/>
                  <a:gd name="connsiteX127" fmla="*/ 1519003 w 3017885"/>
                  <a:gd name="connsiteY127" fmla="*/ 1746990 h 3383280"/>
                  <a:gd name="connsiteX128" fmla="*/ 1916877 w 3017885"/>
                  <a:gd name="connsiteY128" fmla="*/ 1736840 h 3383280"/>
                  <a:gd name="connsiteX129" fmla="*/ 1916877 w 3017885"/>
                  <a:gd name="connsiteY129" fmla="*/ 1736840 h 3383280"/>
                  <a:gd name="connsiteX130" fmla="*/ 1916877 w 3017885"/>
                  <a:gd name="connsiteY130" fmla="*/ 1736840 h 3383280"/>
                  <a:gd name="connsiteX131" fmla="*/ 1916877 w 3017885"/>
                  <a:gd name="connsiteY131" fmla="*/ 1736840 h 3383280"/>
                  <a:gd name="connsiteX132" fmla="*/ 1916877 w 3017885"/>
                  <a:gd name="connsiteY132" fmla="*/ 1736840 h 3383280"/>
                  <a:gd name="connsiteX133" fmla="*/ 1916877 w 3017885"/>
                  <a:gd name="connsiteY133" fmla="*/ 1736840 h 3383280"/>
                  <a:gd name="connsiteX134" fmla="*/ 2014992 w 3017885"/>
                  <a:gd name="connsiteY134" fmla="*/ 1736840 h 3383280"/>
                  <a:gd name="connsiteX135" fmla="*/ 2033938 w 3017885"/>
                  <a:gd name="connsiteY135" fmla="*/ 1772702 h 3383280"/>
                  <a:gd name="connsiteX136" fmla="*/ 1876277 w 3017885"/>
                  <a:gd name="connsiteY136" fmla="*/ 2129300 h 3383280"/>
                  <a:gd name="connsiteX137" fmla="*/ 1803875 w 3017885"/>
                  <a:gd name="connsiteY137" fmla="*/ 2301171 h 3383280"/>
                  <a:gd name="connsiteX138" fmla="*/ 1803875 w 3017885"/>
                  <a:gd name="connsiteY138" fmla="*/ 2301171 h 3383280"/>
                  <a:gd name="connsiteX139" fmla="*/ 1635388 w 3017885"/>
                  <a:gd name="connsiteY139" fmla="*/ 2355980 h 3383280"/>
                  <a:gd name="connsiteX140" fmla="*/ 1635388 w 3017885"/>
                  <a:gd name="connsiteY140" fmla="*/ 2355980 h 3383280"/>
                  <a:gd name="connsiteX141" fmla="*/ 1635388 w 3017885"/>
                  <a:gd name="connsiteY141" fmla="*/ 2355980 h 3383280"/>
                  <a:gd name="connsiteX142" fmla="*/ 1598172 w 3017885"/>
                  <a:gd name="connsiteY142" fmla="*/ 2383046 h 3383280"/>
                  <a:gd name="connsiteX143" fmla="*/ 1651627 w 3017885"/>
                  <a:gd name="connsiteY143" fmla="*/ 2462892 h 3383280"/>
                  <a:gd name="connsiteX144" fmla="*/ 1656364 w 3017885"/>
                  <a:gd name="connsiteY144" fmla="*/ 2458832 h 3383280"/>
                  <a:gd name="connsiteX145" fmla="*/ 1657041 w 3017885"/>
                  <a:gd name="connsiteY145" fmla="*/ 2458832 h 3383280"/>
                  <a:gd name="connsiteX146" fmla="*/ 1651627 w 3017885"/>
                  <a:gd name="connsiteY146" fmla="*/ 2462215 h 3383280"/>
                  <a:gd name="connsiteX147" fmla="*/ 1718616 w 3017885"/>
                  <a:gd name="connsiteY147" fmla="*/ 2561683 h 3383280"/>
                  <a:gd name="connsiteX148" fmla="*/ 1718616 w 3017885"/>
                  <a:gd name="connsiteY148" fmla="*/ 2561683 h 3383280"/>
                  <a:gd name="connsiteX149" fmla="*/ 1795078 w 3017885"/>
                  <a:gd name="connsiteY149" fmla="*/ 2660475 h 3383280"/>
                  <a:gd name="connsiteX150" fmla="*/ 1956799 w 3017885"/>
                  <a:gd name="connsiteY150" fmla="*/ 2828286 h 3383280"/>
                  <a:gd name="connsiteX151" fmla="*/ 1956799 w 3017885"/>
                  <a:gd name="connsiteY151" fmla="*/ 2828286 h 3383280"/>
                  <a:gd name="connsiteX152" fmla="*/ 1956799 w 3017885"/>
                  <a:gd name="connsiteY152" fmla="*/ 2828286 h 3383280"/>
                  <a:gd name="connsiteX153" fmla="*/ 1981835 w 3017885"/>
                  <a:gd name="connsiteY153" fmla="*/ 2828286 h 3383280"/>
                  <a:gd name="connsiteX154" fmla="*/ 1942589 w 3017885"/>
                  <a:gd name="connsiteY154" fmla="*/ 2642882 h 3383280"/>
                  <a:gd name="connsiteX155" fmla="*/ 1930410 w 3017885"/>
                  <a:gd name="connsiteY155" fmla="*/ 2555594 h 3383280"/>
                  <a:gd name="connsiteX156" fmla="*/ 1930410 w 3017885"/>
                  <a:gd name="connsiteY156" fmla="*/ 2555594 h 3383280"/>
                  <a:gd name="connsiteX157" fmla="*/ 2006872 w 3017885"/>
                  <a:gd name="connsiteY157" fmla="*/ 2380340 h 3383280"/>
                  <a:gd name="connsiteX158" fmla="*/ 2006872 w 3017885"/>
                  <a:gd name="connsiteY158" fmla="*/ 2380340 h 3383280"/>
                  <a:gd name="connsiteX159" fmla="*/ 2006872 w 3017885"/>
                  <a:gd name="connsiteY159" fmla="*/ 2380340 h 3383280"/>
                  <a:gd name="connsiteX160" fmla="*/ 2004165 w 3017885"/>
                  <a:gd name="connsiteY160" fmla="*/ 2344477 h 3383280"/>
                  <a:gd name="connsiteX161" fmla="*/ 1985219 w 3017885"/>
                  <a:gd name="connsiteY161" fmla="*/ 2277488 h 3383280"/>
                  <a:gd name="connsiteX162" fmla="*/ 2006872 w 3017885"/>
                  <a:gd name="connsiteY162" fmla="*/ 2218619 h 3383280"/>
                  <a:gd name="connsiteX163" fmla="*/ 2006872 w 3017885"/>
                  <a:gd name="connsiteY163" fmla="*/ 2218619 h 3383280"/>
                  <a:gd name="connsiteX164" fmla="*/ 2006872 w 3017885"/>
                  <a:gd name="connsiteY164" fmla="*/ 2218619 h 3383280"/>
                  <a:gd name="connsiteX165" fmla="*/ 2270091 w 3017885"/>
                  <a:gd name="connsiteY165" fmla="*/ 1875554 h 3383280"/>
                  <a:gd name="connsiteX166" fmla="*/ 2349936 w 3017885"/>
                  <a:gd name="connsiteY166" fmla="*/ 1759169 h 3383280"/>
                  <a:gd name="connsiteX167" fmla="*/ 2274151 w 3017885"/>
                  <a:gd name="connsiteY167" fmla="*/ 1507453 h 3383280"/>
                  <a:gd name="connsiteX168" fmla="*/ 2274151 w 3017885"/>
                  <a:gd name="connsiteY168" fmla="*/ 1507453 h 3383280"/>
                  <a:gd name="connsiteX169" fmla="*/ 2274151 w 3017885"/>
                  <a:gd name="connsiteY169" fmla="*/ 1507453 h 3383280"/>
                  <a:gd name="connsiteX170" fmla="*/ 1945296 w 3017885"/>
                  <a:gd name="connsiteY170" fmla="*/ 1388362 h 3383280"/>
                  <a:gd name="connsiteX171" fmla="*/ 1732149 w 3017885"/>
                  <a:gd name="connsiteY171" fmla="*/ 1349792 h 3383280"/>
                  <a:gd name="connsiteX172" fmla="*/ 1784252 w 3017885"/>
                  <a:gd name="connsiteY172" fmla="*/ 1299720 h 3383280"/>
                  <a:gd name="connsiteX173" fmla="*/ 1879660 w 3017885"/>
                  <a:gd name="connsiteY173" fmla="*/ 1227318 h 3383280"/>
                  <a:gd name="connsiteX174" fmla="*/ 1879660 w 3017885"/>
                  <a:gd name="connsiteY174" fmla="*/ 1227318 h 3383280"/>
                  <a:gd name="connsiteX175" fmla="*/ 1914170 w 3017885"/>
                  <a:gd name="connsiteY175" fmla="*/ 1197545 h 3383280"/>
                  <a:gd name="connsiteX176" fmla="*/ 1914170 w 3017885"/>
                  <a:gd name="connsiteY176" fmla="*/ 1197545 h 3383280"/>
                  <a:gd name="connsiteX177" fmla="*/ 2063711 w 3017885"/>
                  <a:gd name="connsiteY177" fmla="*/ 1167095 h 3383280"/>
                  <a:gd name="connsiteX178" fmla="*/ 2063711 w 3017885"/>
                  <a:gd name="connsiteY178" fmla="*/ 1167095 h 3383280"/>
                  <a:gd name="connsiteX179" fmla="*/ 2063711 w 3017885"/>
                  <a:gd name="connsiteY179" fmla="*/ 1167095 h 3383280"/>
                  <a:gd name="connsiteX180" fmla="*/ 2155736 w 3017885"/>
                  <a:gd name="connsiteY180" fmla="*/ 1083867 h 3383280"/>
                  <a:gd name="connsiteX181" fmla="*/ 2230845 w 3017885"/>
                  <a:gd name="connsiteY181" fmla="*/ 1037854 h 3383280"/>
                  <a:gd name="connsiteX182" fmla="*/ 2364146 w 3017885"/>
                  <a:gd name="connsiteY182" fmla="*/ 1141383 h 3383280"/>
                  <a:gd name="connsiteX183" fmla="*/ 2697738 w 3017885"/>
                  <a:gd name="connsiteY183" fmla="*/ 1371446 h 3383280"/>
                  <a:gd name="connsiteX184" fmla="*/ 2697738 w 3017885"/>
                  <a:gd name="connsiteY184" fmla="*/ 1371446 h 3383280"/>
                  <a:gd name="connsiteX185" fmla="*/ 2697738 w 3017885"/>
                  <a:gd name="connsiteY185" fmla="*/ 1371446 h 3383280"/>
                  <a:gd name="connsiteX186" fmla="*/ 2827655 w 3017885"/>
                  <a:gd name="connsiteY186" fmla="*/ 1326786 h 3383280"/>
                  <a:gd name="connsiteX187" fmla="*/ 2931184 w 3017885"/>
                  <a:gd name="connsiteY187" fmla="*/ 997255 h 3383280"/>
                  <a:gd name="connsiteX188" fmla="*/ 2931184 w 3017885"/>
                  <a:gd name="connsiteY188" fmla="*/ 997255 h 3383280"/>
                  <a:gd name="connsiteX189" fmla="*/ 2931184 w 3017885"/>
                  <a:gd name="connsiteY189" fmla="*/ 997255 h 3383280"/>
                  <a:gd name="connsiteX190" fmla="*/ 2969753 w 3017885"/>
                  <a:gd name="connsiteY190" fmla="*/ 824031 h 3383280"/>
                  <a:gd name="connsiteX191" fmla="*/ 3015766 w 3017885"/>
                  <a:gd name="connsiteY191" fmla="*/ 692083 h 3383280"/>
                  <a:gd name="connsiteX192" fmla="*/ 3023209 w 3017885"/>
                  <a:gd name="connsiteY192" fmla="*/ 632537 h 3383280"/>
                  <a:gd name="connsiteX193" fmla="*/ 3002233 w 3017885"/>
                  <a:gd name="connsiteY193" fmla="*/ 604118 h 3383280"/>
                  <a:gd name="connsiteX194" fmla="*/ 1985219 w 3017885"/>
                  <a:gd name="connsiteY194" fmla="*/ 1663084 h 3383280"/>
                  <a:gd name="connsiteX195" fmla="*/ 1985219 w 3017885"/>
                  <a:gd name="connsiteY195" fmla="*/ 1663084 h 3383280"/>
                  <a:gd name="connsiteX196" fmla="*/ 1985219 w 3017885"/>
                  <a:gd name="connsiteY196" fmla="*/ 1663084 h 3383280"/>
                  <a:gd name="connsiteX197" fmla="*/ 1985219 w 3017885"/>
                  <a:gd name="connsiteY197" fmla="*/ 1663084 h 3383280"/>
                  <a:gd name="connsiteX198" fmla="*/ 1985219 w 3017885"/>
                  <a:gd name="connsiteY198" fmla="*/ 1663084 h 3383280"/>
                  <a:gd name="connsiteX199" fmla="*/ 2294451 w 3017885"/>
                  <a:gd name="connsiteY199" fmla="*/ 413977 h 3383280"/>
                  <a:gd name="connsiteX200" fmla="*/ 2366853 w 3017885"/>
                  <a:gd name="connsiteY200" fmla="*/ 330749 h 3383280"/>
                  <a:gd name="connsiteX201" fmla="*/ 2432488 w 3017885"/>
                  <a:gd name="connsiteY201" fmla="*/ 325335 h 3383280"/>
                  <a:gd name="connsiteX202" fmla="*/ 2387152 w 3017885"/>
                  <a:gd name="connsiteY202" fmla="*/ 349695 h 3383280"/>
                  <a:gd name="connsiteX203" fmla="*/ 2294451 w 3017885"/>
                  <a:gd name="connsiteY203" fmla="*/ 413977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3017885" h="3383280">
                    <a:moveTo>
                      <a:pt x="3002233" y="604118"/>
                    </a:moveTo>
                    <a:cubicBezTo>
                      <a:pt x="2989376" y="604794"/>
                      <a:pt x="2970430" y="594644"/>
                      <a:pt x="2957573" y="595321"/>
                    </a:cubicBezTo>
                    <a:cubicBezTo>
                      <a:pt x="2957573" y="595321"/>
                      <a:pt x="2930507" y="593291"/>
                      <a:pt x="2930507" y="593291"/>
                    </a:cubicBezTo>
                    <a:cubicBezTo>
                      <a:pt x="2880435" y="577728"/>
                      <a:pt x="2856752" y="665017"/>
                      <a:pt x="2852692" y="682610"/>
                    </a:cubicBezTo>
                    <a:cubicBezTo>
                      <a:pt x="2852692" y="682610"/>
                      <a:pt x="2852692" y="726592"/>
                      <a:pt x="2849308" y="734036"/>
                    </a:cubicBezTo>
                    <a:cubicBezTo>
                      <a:pt x="2826979" y="719149"/>
                      <a:pt x="2844572" y="681256"/>
                      <a:pt x="2806002" y="671107"/>
                    </a:cubicBezTo>
                    <a:cubicBezTo>
                      <a:pt x="2800589" y="731329"/>
                      <a:pt x="2806002" y="776665"/>
                      <a:pt x="2851338" y="815234"/>
                    </a:cubicBezTo>
                    <a:cubicBezTo>
                      <a:pt x="2872991" y="836211"/>
                      <a:pt x="2831715" y="925529"/>
                      <a:pt x="2824272" y="947182"/>
                    </a:cubicBezTo>
                    <a:cubicBezTo>
                      <a:pt x="2793823" y="1037177"/>
                      <a:pt x="2762697" y="1102813"/>
                      <a:pt x="2705857" y="1185365"/>
                    </a:cubicBezTo>
                    <a:cubicBezTo>
                      <a:pt x="2705857" y="1185365"/>
                      <a:pt x="2705857" y="1185365"/>
                      <a:pt x="2705857" y="1185365"/>
                    </a:cubicBezTo>
                    <a:cubicBezTo>
                      <a:pt x="2705857" y="1185365"/>
                      <a:pt x="2705857" y="1185365"/>
                      <a:pt x="2705857" y="1185365"/>
                    </a:cubicBezTo>
                    <a:cubicBezTo>
                      <a:pt x="2688264" y="1186718"/>
                      <a:pt x="2679468" y="1173185"/>
                      <a:pt x="2668641" y="1163035"/>
                    </a:cubicBezTo>
                    <a:cubicBezTo>
                      <a:pt x="2569173" y="1071687"/>
                      <a:pt x="2469704" y="990488"/>
                      <a:pt x="2389182" y="878840"/>
                    </a:cubicBezTo>
                    <a:lnTo>
                      <a:pt x="2363470" y="845007"/>
                    </a:lnTo>
                    <a:cubicBezTo>
                      <a:pt x="2307307" y="743509"/>
                      <a:pt x="2199042" y="713059"/>
                      <a:pt x="2327607" y="706293"/>
                    </a:cubicBezTo>
                    <a:cubicBezTo>
                      <a:pt x="2328960" y="706293"/>
                      <a:pt x="2358733" y="756365"/>
                      <a:pt x="2380386" y="775988"/>
                    </a:cubicBezTo>
                    <a:cubicBezTo>
                      <a:pt x="2387829" y="782078"/>
                      <a:pt x="2412189" y="785461"/>
                      <a:pt x="2415572" y="784785"/>
                    </a:cubicBezTo>
                    <a:cubicBezTo>
                      <a:pt x="2431135" y="782755"/>
                      <a:pt x="2464291" y="736065"/>
                      <a:pt x="2477824" y="738772"/>
                    </a:cubicBezTo>
                    <a:cubicBezTo>
                      <a:pt x="2488651" y="740125"/>
                      <a:pt x="2477148" y="729976"/>
                      <a:pt x="2477824" y="725916"/>
                    </a:cubicBezTo>
                    <a:cubicBezTo>
                      <a:pt x="2479854" y="721856"/>
                      <a:pt x="2484591" y="725239"/>
                      <a:pt x="2488651" y="726592"/>
                    </a:cubicBezTo>
                    <a:cubicBezTo>
                      <a:pt x="2494741" y="729299"/>
                      <a:pt x="2496094" y="726592"/>
                      <a:pt x="2495417" y="723886"/>
                    </a:cubicBezTo>
                    <a:cubicBezTo>
                      <a:pt x="2498801" y="715089"/>
                      <a:pt x="2506920" y="708999"/>
                      <a:pt x="2518424" y="708999"/>
                    </a:cubicBezTo>
                    <a:cubicBezTo>
                      <a:pt x="2525867" y="708999"/>
                      <a:pt x="2531280" y="704939"/>
                      <a:pt x="2533987" y="697496"/>
                    </a:cubicBezTo>
                    <a:cubicBezTo>
                      <a:pt x="2536017" y="683286"/>
                      <a:pt x="2533987" y="668400"/>
                      <a:pt x="2542783" y="655543"/>
                    </a:cubicBezTo>
                    <a:cubicBezTo>
                      <a:pt x="2547520" y="647424"/>
                      <a:pt x="2556993" y="640657"/>
                      <a:pt x="2561730" y="639304"/>
                    </a:cubicBezTo>
                    <a:cubicBezTo>
                      <a:pt x="2594886" y="628477"/>
                      <a:pt x="2612479" y="597351"/>
                      <a:pt x="2617892" y="590584"/>
                    </a:cubicBezTo>
                    <a:cubicBezTo>
                      <a:pt x="2623982" y="583141"/>
                      <a:pt x="2640898" y="556075"/>
                      <a:pt x="2642252" y="552015"/>
                    </a:cubicBezTo>
                    <a:cubicBezTo>
                      <a:pt x="2661875" y="522242"/>
                      <a:pt x="2642928" y="445780"/>
                      <a:pt x="2642928" y="445780"/>
                    </a:cubicBezTo>
                    <a:cubicBezTo>
                      <a:pt x="2642928" y="445780"/>
                      <a:pt x="2642928" y="445780"/>
                      <a:pt x="2642928" y="445780"/>
                    </a:cubicBezTo>
                    <a:cubicBezTo>
                      <a:pt x="2622629" y="409241"/>
                      <a:pt x="2621952" y="360521"/>
                      <a:pt x="2575263" y="341575"/>
                    </a:cubicBezTo>
                    <a:lnTo>
                      <a:pt x="2575263" y="341575"/>
                    </a:lnTo>
                    <a:cubicBezTo>
                      <a:pt x="2552933" y="323982"/>
                      <a:pt x="2571203" y="334132"/>
                      <a:pt x="2548873" y="316539"/>
                    </a:cubicBezTo>
                    <a:cubicBezTo>
                      <a:pt x="2540753" y="309096"/>
                      <a:pt x="2525867" y="307066"/>
                      <a:pt x="2525867" y="307066"/>
                    </a:cubicBezTo>
                    <a:cubicBezTo>
                      <a:pt x="2510980" y="210980"/>
                      <a:pt x="2424369" y="157525"/>
                      <a:pt x="2330990" y="236017"/>
                    </a:cubicBezTo>
                    <a:cubicBezTo>
                      <a:pt x="2287007" y="272556"/>
                      <a:pt x="2220695" y="232633"/>
                      <a:pt x="2171299" y="257670"/>
                    </a:cubicBezTo>
                    <a:cubicBezTo>
                      <a:pt x="2109724" y="270526"/>
                      <a:pt x="2076567" y="330749"/>
                      <a:pt x="2012285" y="332778"/>
                    </a:cubicBezTo>
                    <a:cubicBezTo>
                      <a:pt x="1976422" y="333455"/>
                      <a:pt x="1904697" y="313155"/>
                      <a:pt x="1904697" y="313155"/>
                    </a:cubicBezTo>
                    <a:cubicBezTo>
                      <a:pt x="1904697" y="313155"/>
                      <a:pt x="1904697" y="313155"/>
                      <a:pt x="1904697" y="313155"/>
                    </a:cubicBezTo>
                    <a:cubicBezTo>
                      <a:pt x="1871541" y="300299"/>
                      <a:pt x="1797108" y="283383"/>
                      <a:pt x="1782222" y="250903"/>
                    </a:cubicBezTo>
                    <a:cubicBezTo>
                      <a:pt x="1782222" y="250903"/>
                      <a:pt x="1762599" y="208274"/>
                      <a:pt x="1762599" y="208274"/>
                    </a:cubicBezTo>
                    <a:cubicBezTo>
                      <a:pt x="1727413" y="154141"/>
                      <a:pt x="1663130" y="169028"/>
                      <a:pt x="1639448" y="164291"/>
                    </a:cubicBezTo>
                    <a:cubicBezTo>
                      <a:pt x="1684783" y="189327"/>
                      <a:pt x="1686813" y="208274"/>
                      <a:pt x="1705083" y="234663"/>
                    </a:cubicBezTo>
                    <a:cubicBezTo>
                      <a:pt x="1713880" y="254963"/>
                      <a:pt x="1724706" y="271879"/>
                      <a:pt x="1731473" y="295562"/>
                    </a:cubicBezTo>
                    <a:cubicBezTo>
                      <a:pt x="1743653" y="314509"/>
                      <a:pt x="1776809" y="354431"/>
                      <a:pt x="1797108" y="376761"/>
                    </a:cubicBezTo>
                    <a:cubicBezTo>
                      <a:pt x="1865451" y="426157"/>
                      <a:pt x="2044088" y="491793"/>
                      <a:pt x="2019051" y="523596"/>
                    </a:cubicBezTo>
                    <a:cubicBezTo>
                      <a:pt x="1976422" y="488409"/>
                      <a:pt x="1754479" y="395031"/>
                      <a:pt x="1754479" y="395031"/>
                    </a:cubicBezTo>
                    <a:cubicBezTo>
                      <a:pt x="1667867" y="358491"/>
                      <a:pt x="1580578" y="322629"/>
                      <a:pt x="1493966" y="286089"/>
                    </a:cubicBezTo>
                    <a:cubicBezTo>
                      <a:pt x="1345779" y="237370"/>
                      <a:pt x="1197591" y="187974"/>
                      <a:pt x="1044667" y="152788"/>
                    </a:cubicBezTo>
                    <a:cubicBezTo>
                      <a:pt x="991888" y="135872"/>
                      <a:pt x="875503" y="119632"/>
                      <a:pt x="872796" y="116249"/>
                    </a:cubicBezTo>
                    <a:cubicBezTo>
                      <a:pt x="872796" y="116249"/>
                      <a:pt x="872796" y="116249"/>
                      <a:pt x="872796" y="116249"/>
                    </a:cubicBezTo>
                    <a:cubicBezTo>
                      <a:pt x="872796" y="116249"/>
                      <a:pt x="872796" y="116249"/>
                      <a:pt x="872796" y="116249"/>
                    </a:cubicBezTo>
                    <a:cubicBezTo>
                      <a:pt x="869413" y="111512"/>
                      <a:pt x="865353" y="107452"/>
                      <a:pt x="861970" y="102715"/>
                    </a:cubicBezTo>
                    <a:cubicBezTo>
                      <a:pt x="793628" y="100685"/>
                      <a:pt x="733405" y="75649"/>
                      <a:pt x="677243" y="38433"/>
                    </a:cubicBezTo>
                    <a:cubicBezTo>
                      <a:pt x="658296" y="28960"/>
                      <a:pt x="639350" y="19487"/>
                      <a:pt x="619727" y="9337"/>
                    </a:cubicBezTo>
                    <a:cubicBezTo>
                      <a:pt x="598751" y="-1490"/>
                      <a:pt x="578451" y="-9609"/>
                      <a:pt x="571008" y="24900"/>
                    </a:cubicBezTo>
                    <a:cubicBezTo>
                      <a:pt x="571008" y="24900"/>
                      <a:pt x="571008" y="24900"/>
                      <a:pt x="571008" y="24900"/>
                    </a:cubicBezTo>
                    <a:cubicBezTo>
                      <a:pt x="566948" y="28283"/>
                      <a:pt x="562888" y="31667"/>
                      <a:pt x="559505" y="35727"/>
                    </a:cubicBezTo>
                    <a:cubicBezTo>
                      <a:pt x="559505" y="35727"/>
                      <a:pt x="559505" y="35727"/>
                      <a:pt x="559505" y="35727"/>
                    </a:cubicBezTo>
                    <a:cubicBezTo>
                      <a:pt x="503342" y="24900"/>
                      <a:pt x="499959" y="66176"/>
                      <a:pt x="493192" y="104069"/>
                    </a:cubicBezTo>
                    <a:lnTo>
                      <a:pt x="493192" y="104069"/>
                    </a:lnTo>
                    <a:cubicBezTo>
                      <a:pt x="459360" y="108129"/>
                      <a:pt x="464096" y="124368"/>
                      <a:pt x="485072" y="139255"/>
                    </a:cubicBezTo>
                    <a:cubicBezTo>
                      <a:pt x="504019" y="152111"/>
                      <a:pt x="526348" y="159555"/>
                      <a:pt x="547325" y="169704"/>
                    </a:cubicBezTo>
                    <a:cubicBezTo>
                      <a:pt x="568978" y="177148"/>
                      <a:pt x="591308" y="183914"/>
                      <a:pt x="612960" y="192034"/>
                    </a:cubicBezTo>
                    <a:cubicBezTo>
                      <a:pt x="644087" y="204214"/>
                      <a:pt x="614990" y="210980"/>
                      <a:pt x="610254" y="220454"/>
                    </a:cubicBezTo>
                    <a:cubicBezTo>
                      <a:pt x="597397" y="223837"/>
                      <a:pt x="583864" y="229250"/>
                      <a:pt x="586571" y="244813"/>
                    </a:cubicBezTo>
                    <a:cubicBezTo>
                      <a:pt x="589278" y="259023"/>
                      <a:pt x="603487" y="254963"/>
                      <a:pt x="612960" y="254286"/>
                    </a:cubicBezTo>
                    <a:cubicBezTo>
                      <a:pt x="652883" y="249550"/>
                      <a:pt x="694159" y="255640"/>
                      <a:pt x="732052" y="236693"/>
                    </a:cubicBezTo>
                    <a:cubicBezTo>
                      <a:pt x="847083" y="204214"/>
                      <a:pt x="916779" y="256993"/>
                      <a:pt x="1008127" y="273909"/>
                    </a:cubicBezTo>
                    <a:lnTo>
                      <a:pt x="1008127" y="273909"/>
                    </a:lnTo>
                    <a:cubicBezTo>
                      <a:pt x="1108273" y="313832"/>
                      <a:pt x="1209771" y="349695"/>
                      <a:pt x="1313299" y="379468"/>
                    </a:cubicBezTo>
                    <a:cubicBezTo>
                      <a:pt x="1315329" y="384204"/>
                      <a:pt x="1383672" y="404504"/>
                      <a:pt x="1410738" y="421420"/>
                    </a:cubicBezTo>
                    <a:cubicBezTo>
                      <a:pt x="1498026" y="478260"/>
                      <a:pt x="1782222" y="578405"/>
                      <a:pt x="1777485" y="609531"/>
                    </a:cubicBezTo>
                    <a:cubicBezTo>
                      <a:pt x="1746359" y="681933"/>
                      <a:pt x="1708466" y="706293"/>
                      <a:pt x="1704407" y="711029"/>
                    </a:cubicBezTo>
                    <a:cubicBezTo>
                      <a:pt x="1673280" y="750952"/>
                      <a:pt x="1623208" y="775988"/>
                      <a:pt x="1612381" y="831474"/>
                    </a:cubicBezTo>
                    <a:cubicBezTo>
                      <a:pt x="1612381" y="831474"/>
                      <a:pt x="1581932" y="869367"/>
                      <a:pt x="1571105" y="891020"/>
                    </a:cubicBezTo>
                    <a:cubicBezTo>
                      <a:pt x="1531183" y="964775"/>
                      <a:pt x="1489230" y="1037177"/>
                      <a:pt x="1439834" y="1104843"/>
                    </a:cubicBezTo>
                    <a:cubicBezTo>
                      <a:pt x="1439834" y="1104843"/>
                      <a:pt x="1439834" y="1104843"/>
                      <a:pt x="1439834" y="1104843"/>
                    </a:cubicBezTo>
                    <a:cubicBezTo>
                      <a:pt x="1439834" y="1104843"/>
                      <a:pt x="1439834" y="1104843"/>
                      <a:pt x="1439834" y="1104843"/>
                    </a:cubicBezTo>
                    <a:cubicBezTo>
                      <a:pt x="1418858" y="1125819"/>
                      <a:pt x="1376228" y="1130556"/>
                      <a:pt x="1388408" y="1175215"/>
                    </a:cubicBezTo>
                    <a:cubicBezTo>
                      <a:pt x="1388408" y="1175215"/>
                      <a:pt x="1388408" y="1175215"/>
                      <a:pt x="1388408" y="1175215"/>
                    </a:cubicBezTo>
                    <a:cubicBezTo>
                      <a:pt x="1388408" y="1175215"/>
                      <a:pt x="1388408" y="1175215"/>
                      <a:pt x="1388408" y="1175215"/>
                    </a:cubicBezTo>
                    <a:cubicBezTo>
                      <a:pt x="1389762" y="1177922"/>
                      <a:pt x="1390438" y="1180628"/>
                      <a:pt x="1390438" y="1183335"/>
                    </a:cubicBezTo>
                    <a:cubicBezTo>
                      <a:pt x="1385025" y="1189425"/>
                      <a:pt x="1376228" y="1197545"/>
                      <a:pt x="1374875" y="1200252"/>
                    </a:cubicBezTo>
                    <a:cubicBezTo>
                      <a:pt x="1364049" y="1222581"/>
                      <a:pt x="1349162" y="1207018"/>
                      <a:pt x="1324126" y="1236791"/>
                    </a:cubicBezTo>
                    <a:cubicBezTo>
                      <a:pt x="1293000" y="1278744"/>
                      <a:pt x="1251047" y="1307163"/>
                      <a:pt x="1203681" y="1327463"/>
                    </a:cubicBezTo>
                    <a:cubicBezTo>
                      <a:pt x="1130602" y="1360619"/>
                      <a:pt x="1102859" y="1425578"/>
                      <a:pt x="1085266" y="1497304"/>
                    </a:cubicBezTo>
                    <a:cubicBezTo>
                      <a:pt x="1067673" y="1560909"/>
                      <a:pt x="1065643" y="1701654"/>
                      <a:pt x="1005421" y="1774056"/>
                    </a:cubicBezTo>
                    <a:cubicBezTo>
                      <a:pt x="1005421" y="1774056"/>
                      <a:pt x="1005421" y="1774056"/>
                      <a:pt x="1005421" y="1774056"/>
                    </a:cubicBezTo>
                    <a:cubicBezTo>
                      <a:pt x="1005421" y="1774056"/>
                      <a:pt x="1005421" y="1774056"/>
                      <a:pt x="1005421" y="1774056"/>
                    </a:cubicBezTo>
                    <a:cubicBezTo>
                      <a:pt x="987828" y="1793002"/>
                      <a:pt x="970911" y="1811949"/>
                      <a:pt x="952642" y="1830218"/>
                    </a:cubicBezTo>
                    <a:cubicBezTo>
                      <a:pt x="893096" y="1889764"/>
                      <a:pt x="859263" y="1970286"/>
                      <a:pt x="794981" y="2026448"/>
                    </a:cubicBezTo>
                    <a:cubicBezTo>
                      <a:pt x="776035" y="2040658"/>
                      <a:pt x="759118" y="2056898"/>
                      <a:pt x="734759" y="2065695"/>
                    </a:cubicBezTo>
                    <a:cubicBezTo>
                      <a:pt x="696866" y="2079228"/>
                      <a:pt x="667770" y="2105617"/>
                      <a:pt x="650853" y="2144187"/>
                    </a:cubicBezTo>
                    <a:cubicBezTo>
                      <a:pt x="637320" y="2153660"/>
                      <a:pt x="624464" y="2163133"/>
                      <a:pt x="610930" y="2171930"/>
                    </a:cubicBezTo>
                    <a:cubicBezTo>
                      <a:pt x="589954" y="2187493"/>
                      <a:pt x="583188" y="2190876"/>
                      <a:pt x="566271" y="2206439"/>
                    </a:cubicBezTo>
                    <a:cubicBezTo>
                      <a:pt x="516199" y="2252452"/>
                      <a:pt x="462066" y="2314704"/>
                      <a:pt x="430263" y="2381693"/>
                    </a:cubicBezTo>
                    <a:cubicBezTo>
                      <a:pt x="395754" y="2443945"/>
                      <a:pt x="368011" y="2504168"/>
                      <a:pt x="333502" y="2566420"/>
                    </a:cubicBezTo>
                    <a:cubicBezTo>
                      <a:pt x="303052" y="2635439"/>
                      <a:pt x="213733" y="2811370"/>
                      <a:pt x="174487" y="2816106"/>
                    </a:cubicBezTo>
                    <a:cubicBezTo>
                      <a:pt x="174487" y="2816106"/>
                      <a:pt x="160278" y="2815429"/>
                      <a:pt x="128475" y="2819489"/>
                    </a:cubicBezTo>
                    <a:cubicBezTo>
                      <a:pt x="94642" y="2824226"/>
                      <a:pt x="58103" y="2807986"/>
                      <a:pt x="29006" y="2834376"/>
                    </a:cubicBezTo>
                    <a:cubicBezTo>
                      <a:pt x="29006" y="2834376"/>
                      <a:pt x="17503" y="2836406"/>
                      <a:pt x="17503" y="2836406"/>
                    </a:cubicBezTo>
                    <a:cubicBezTo>
                      <a:pt x="9383" y="2837759"/>
                      <a:pt x="3970" y="2835052"/>
                      <a:pt x="1940" y="2841142"/>
                    </a:cubicBezTo>
                    <a:cubicBezTo>
                      <a:pt x="-8886" y="2959557"/>
                      <a:pt x="29006" y="3048199"/>
                      <a:pt x="31713" y="3159171"/>
                    </a:cubicBezTo>
                    <a:cubicBezTo>
                      <a:pt x="33066" y="3167967"/>
                      <a:pt x="43216" y="3249166"/>
                      <a:pt x="60809" y="3276909"/>
                    </a:cubicBezTo>
                    <a:cubicBezTo>
                      <a:pt x="60809" y="3276909"/>
                      <a:pt x="60809" y="3276909"/>
                      <a:pt x="60809" y="3276909"/>
                    </a:cubicBezTo>
                    <a:cubicBezTo>
                      <a:pt x="81786" y="3320215"/>
                      <a:pt x="112235" y="3356078"/>
                      <a:pt x="123738" y="3372317"/>
                    </a:cubicBezTo>
                    <a:cubicBezTo>
                      <a:pt x="136595" y="3387204"/>
                      <a:pt x="168397" y="3389910"/>
                      <a:pt x="189374" y="3368934"/>
                    </a:cubicBezTo>
                    <a:cubicBezTo>
                      <a:pt x="189374" y="3368934"/>
                      <a:pt x="189374" y="3368934"/>
                      <a:pt x="189374" y="3368934"/>
                    </a:cubicBezTo>
                    <a:cubicBezTo>
                      <a:pt x="189374" y="3368934"/>
                      <a:pt x="189374" y="3368934"/>
                      <a:pt x="189374" y="3368934"/>
                    </a:cubicBezTo>
                    <a:cubicBezTo>
                      <a:pt x="189374" y="3368934"/>
                      <a:pt x="189374" y="3368934"/>
                      <a:pt x="189374" y="3368934"/>
                    </a:cubicBezTo>
                    <a:cubicBezTo>
                      <a:pt x="189374" y="3368934"/>
                      <a:pt x="189374" y="3368934"/>
                      <a:pt x="189374" y="3368934"/>
                    </a:cubicBezTo>
                    <a:cubicBezTo>
                      <a:pt x="219823" y="3312095"/>
                      <a:pt x="196817" y="3243076"/>
                      <a:pt x="229297" y="3186237"/>
                    </a:cubicBezTo>
                    <a:cubicBezTo>
                      <a:pt x="250950" y="3172704"/>
                      <a:pt x="250950" y="3153757"/>
                      <a:pt x="242830" y="3132781"/>
                    </a:cubicBezTo>
                    <a:cubicBezTo>
                      <a:pt x="263129" y="3018426"/>
                      <a:pt x="273279" y="3007600"/>
                      <a:pt x="374778" y="2987977"/>
                    </a:cubicBezTo>
                    <a:cubicBezTo>
                      <a:pt x="374778" y="2987977"/>
                      <a:pt x="374778" y="2987977"/>
                      <a:pt x="374778" y="2987977"/>
                    </a:cubicBezTo>
                    <a:cubicBezTo>
                      <a:pt x="379514" y="2988653"/>
                      <a:pt x="383574" y="2990007"/>
                      <a:pt x="388311" y="2990683"/>
                    </a:cubicBezTo>
                    <a:cubicBezTo>
                      <a:pt x="396431" y="2991360"/>
                      <a:pt x="384927" y="2947377"/>
                      <a:pt x="367334" y="2945348"/>
                    </a:cubicBezTo>
                    <a:cubicBezTo>
                      <a:pt x="296285" y="2938581"/>
                      <a:pt x="331472" y="2906778"/>
                      <a:pt x="346358" y="2874975"/>
                    </a:cubicBezTo>
                    <a:cubicBezTo>
                      <a:pt x="369364" y="2822873"/>
                      <a:pt x="409287" y="2781597"/>
                      <a:pt x="439060" y="2734231"/>
                    </a:cubicBezTo>
                    <a:lnTo>
                      <a:pt x="439060" y="2734231"/>
                    </a:lnTo>
                    <a:cubicBezTo>
                      <a:pt x="478983" y="2682805"/>
                      <a:pt x="518905" y="2630702"/>
                      <a:pt x="558828" y="2578600"/>
                    </a:cubicBezTo>
                    <a:cubicBezTo>
                      <a:pt x="558828" y="2578600"/>
                      <a:pt x="707016" y="2394549"/>
                      <a:pt x="808514" y="2329591"/>
                    </a:cubicBezTo>
                    <a:cubicBezTo>
                      <a:pt x="862647" y="2313351"/>
                      <a:pt x="917456" y="2276135"/>
                      <a:pt x="953995" y="2247715"/>
                    </a:cubicBezTo>
                    <a:cubicBezTo>
                      <a:pt x="1031810" y="2211176"/>
                      <a:pt x="1098123" y="2159073"/>
                      <a:pt x="1151579" y="2091407"/>
                    </a:cubicBezTo>
                    <a:cubicBezTo>
                      <a:pt x="1151579" y="2091407"/>
                      <a:pt x="1151579" y="2091407"/>
                      <a:pt x="1151579" y="2091407"/>
                    </a:cubicBezTo>
                    <a:cubicBezTo>
                      <a:pt x="1151579" y="2091407"/>
                      <a:pt x="1151579" y="2091407"/>
                      <a:pt x="1151579" y="2091407"/>
                    </a:cubicBezTo>
                    <a:cubicBezTo>
                      <a:pt x="1258490" y="1998029"/>
                      <a:pt x="1364725" y="1903974"/>
                      <a:pt x="1443894" y="1784206"/>
                    </a:cubicBezTo>
                    <a:cubicBezTo>
                      <a:pt x="1462840" y="1755786"/>
                      <a:pt x="1483817" y="1746313"/>
                      <a:pt x="1519003" y="1746990"/>
                    </a:cubicBezTo>
                    <a:cubicBezTo>
                      <a:pt x="1651627" y="1751050"/>
                      <a:pt x="1784929" y="1759169"/>
                      <a:pt x="1916877" y="1736840"/>
                    </a:cubicBezTo>
                    <a:cubicBezTo>
                      <a:pt x="1916877" y="1736840"/>
                      <a:pt x="1916877" y="1736840"/>
                      <a:pt x="1916877" y="1736840"/>
                    </a:cubicBezTo>
                    <a:lnTo>
                      <a:pt x="1916877" y="1736840"/>
                    </a:lnTo>
                    <a:cubicBezTo>
                      <a:pt x="1916877" y="1736840"/>
                      <a:pt x="1916877" y="1736840"/>
                      <a:pt x="1916877" y="1736840"/>
                    </a:cubicBezTo>
                    <a:cubicBezTo>
                      <a:pt x="1916877" y="1736840"/>
                      <a:pt x="1916877" y="1736840"/>
                      <a:pt x="1916877" y="1736840"/>
                    </a:cubicBezTo>
                    <a:lnTo>
                      <a:pt x="1916877" y="1736840"/>
                    </a:lnTo>
                    <a:cubicBezTo>
                      <a:pt x="1949356" y="1736840"/>
                      <a:pt x="1981835" y="1736840"/>
                      <a:pt x="2014992" y="1736840"/>
                    </a:cubicBezTo>
                    <a:cubicBezTo>
                      <a:pt x="2044764" y="1736840"/>
                      <a:pt x="2049501" y="1749696"/>
                      <a:pt x="2033938" y="1772702"/>
                    </a:cubicBezTo>
                    <a:cubicBezTo>
                      <a:pt x="1959506" y="1882321"/>
                      <a:pt x="1939206" y="2014945"/>
                      <a:pt x="1876277" y="2129300"/>
                    </a:cubicBezTo>
                    <a:cubicBezTo>
                      <a:pt x="1847858" y="2186139"/>
                      <a:pt x="1807258" y="2235535"/>
                      <a:pt x="1803875" y="2301171"/>
                    </a:cubicBezTo>
                    <a:cubicBezTo>
                      <a:pt x="1803875" y="2301171"/>
                      <a:pt x="1803875" y="2301171"/>
                      <a:pt x="1803875" y="2301171"/>
                    </a:cubicBezTo>
                    <a:cubicBezTo>
                      <a:pt x="1745682" y="2314027"/>
                      <a:pt x="1697640" y="2355303"/>
                      <a:pt x="1635388" y="2355980"/>
                    </a:cubicBezTo>
                    <a:cubicBezTo>
                      <a:pt x="1635388" y="2355980"/>
                      <a:pt x="1635388" y="2355980"/>
                      <a:pt x="1635388" y="2355980"/>
                    </a:cubicBezTo>
                    <a:cubicBezTo>
                      <a:pt x="1635388" y="2355980"/>
                      <a:pt x="1635388" y="2355980"/>
                      <a:pt x="1635388" y="2355980"/>
                    </a:cubicBezTo>
                    <a:cubicBezTo>
                      <a:pt x="1632004" y="2355303"/>
                      <a:pt x="1595465" y="2362747"/>
                      <a:pt x="1598172" y="2383046"/>
                    </a:cubicBezTo>
                    <a:cubicBezTo>
                      <a:pt x="1599525" y="2395903"/>
                      <a:pt x="1634711" y="2448682"/>
                      <a:pt x="1651627" y="2462892"/>
                    </a:cubicBezTo>
                    <a:cubicBezTo>
                      <a:pt x="1651627" y="2462892"/>
                      <a:pt x="1656364" y="2458832"/>
                      <a:pt x="1656364" y="2458832"/>
                    </a:cubicBezTo>
                    <a:cubicBezTo>
                      <a:pt x="1656364" y="2458832"/>
                      <a:pt x="1657041" y="2458832"/>
                      <a:pt x="1657041" y="2458832"/>
                    </a:cubicBezTo>
                    <a:cubicBezTo>
                      <a:pt x="1655011" y="2460185"/>
                      <a:pt x="1653657" y="2461538"/>
                      <a:pt x="1651627" y="2462215"/>
                    </a:cubicBezTo>
                    <a:cubicBezTo>
                      <a:pt x="1659747" y="2504844"/>
                      <a:pt x="1688843" y="2533264"/>
                      <a:pt x="1718616" y="2561683"/>
                    </a:cubicBezTo>
                    <a:cubicBezTo>
                      <a:pt x="1718616" y="2561683"/>
                      <a:pt x="1718616" y="2561683"/>
                      <a:pt x="1718616" y="2561683"/>
                    </a:cubicBezTo>
                    <a:cubicBezTo>
                      <a:pt x="1744329" y="2594840"/>
                      <a:pt x="1769365" y="2627319"/>
                      <a:pt x="1795078" y="2660475"/>
                    </a:cubicBezTo>
                    <a:cubicBezTo>
                      <a:pt x="1837031" y="2728141"/>
                      <a:pt x="1874247" y="2799866"/>
                      <a:pt x="1956799" y="2828286"/>
                    </a:cubicBezTo>
                    <a:cubicBezTo>
                      <a:pt x="1956799" y="2828286"/>
                      <a:pt x="1956799" y="2828286"/>
                      <a:pt x="1956799" y="2828286"/>
                    </a:cubicBezTo>
                    <a:cubicBezTo>
                      <a:pt x="1956799" y="2828286"/>
                      <a:pt x="1956799" y="2828286"/>
                      <a:pt x="1956799" y="2828286"/>
                    </a:cubicBezTo>
                    <a:cubicBezTo>
                      <a:pt x="1964919" y="2828286"/>
                      <a:pt x="1973716" y="2828286"/>
                      <a:pt x="1981835" y="2828286"/>
                    </a:cubicBezTo>
                    <a:cubicBezTo>
                      <a:pt x="1987249" y="2762650"/>
                      <a:pt x="1952739" y="2705135"/>
                      <a:pt x="1942589" y="2642882"/>
                    </a:cubicBezTo>
                    <a:cubicBezTo>
                      <a:pt x="1949356" y="2612433"/>
                      <a:pt x="1940560" y="2584013"/>
                      <a:pt x="1930410" y="2555594"/>
                    </a:cubicBezTo>
                    <a:cubicBezTo>
                      <a:pt x="1930410" y="2555594"/>
                      <a:pt x="1930410" y="2555594"/>
                      <a:pt x="1930410" y="2555594"/>
                    </a:cubicBezTo>
                    <a:cubicBezTo>
                      <a:pt x="1927703" y="2484545"/>
                      <a:pt x="1941236" y="2420939"/>
                      <a:pt x="2006872" y="2380340"/>
                    </a:cubicBezTo>
                    <a:cubicBezTo>
                      <a:pt x="2006872" y="2380340"/>
                      <a:pt x="2006872" y="2380340"/>
                      <a:pt x="2006872" y="2380340"/>
                    </a:cubicBezTo>
                    <a:cubicBezTo>
                      <a:pt x="2006872" y="2380340"/>
                      <a:pt x="2006872" y="2380340"/>
                      <a:pt x="2006872" y="2380340"/>
                    </a:cubicBezTo>
                    <a:cubicBezTo>
                      <a:pt x="2025142" y="2366807"/>
                      <a:pt x="2029201" y="2347860"/>
                      <a:pt x="2004165" y="2344477"/>
                    </a:cubicBezTo>
                    <a:cubicBezTo>
                      <a:pt x="1938529" y="2336357"/>
                      <a:pt x="1967626" y="2306584"/>
                      <a:pt x="1985219" y="2277488"/>
                    </a:cubicBezTo>
                    <a:cubicBezTo>
                      <a:pt x="1996045" y="2259218"/>
                      <a:pt x="2009578" y="2242302"/>
                      <a:pt x="2006872" y="2218619"/>
                    </a:cubicBezTo>
                    <a:cubicBezTo>
                      <a:pt x="2006872" y="2218619"/>
                      <a:pt x="2006872" y="2218619"/>
                      <a:pt x="2006872" y="2218619"/>
                    </a:cubicBezTo>
                    <a:cubicBezTo>
                      <a:pt x="2006872" y="2218619"/>
                      <a:pt x="2006872" y="2218619"/>
                      <a:pt x="2006872" y="2218619"/>
                    </a:cubicBezTo>
                    <a:cubicBezTo>
                      <a:pt x="2097544" y="2106294"/>
                      <a:pt x="2193629" y="1998706"/>
                      <a:pt x="2270091" y="1875554"/>
                    </a:cubicBezTo>
                    <a:cubicBezTo>
                      <a:pt x="2284977" y="1828865"/>
                      <a:pt x="2322870" y="1797739"/>
                      <a:pt x="2349936" y="1759169"/>
                    </a:cubicBezTo>
                    <a:cubicBezTo>
                      <a:pt x="2437225" y="1633311"/>
                      <a:pt x="2416249" y="1561586"/>
                      <a:pt x="2274151" y="1507453"/>
                    </a:cubicBezTo>
                    <a:cubicBezTo>
                      <a:pt x="2274151" y="1507453"/>
                      <a:pt x="2274151" y="1507453"/>
                      <a:pt x="2274151" y="1507453"/>
                    </a:cubicBezTo>
                    <a:cubicBezTo>
                      <a:pt x="2274151" y="1507453"/>
                      <a:pt x="2274151" y="1507453"/>
                      <a:pt x="2274151" y="1507453"/>
                    </a:cubicBezTo>
                    <a:cubicBezTo>
                      <a:pt x="2268738" y="1500687"/>
                      <a:pt x="2054914" y="1406632"/>
                      <a:pt x="1945296" y="1388362"/>
                    </a:cubicBezTo>
                    <a:cubicBezTo>
                      <a:pt x="1874247" y="1376859"/>
                      <a:pt x="1799815" y="1380919"/>
                      <a:pt x="1732149" y="1349792"/>
                    </a:cubicBezTo>
                    <a:cubicBezTo>
                      <a:pt x="1733503" y="1315960"/>
                      <a:pt x="1763276" y="1312576"/>
                      <a:pt x="1784252" y="1299720"/>
                    </a:cubicBezTo>
                    <a:cubicBezTo>
                      <a:pt x="1818085" y="1278744"/>
                      <a:pt x="1864097" y="1272654"/>
                      <a:pt x="1879660" y="1227318"/>
                    </a:cubicBezTo>
                    <a:cubicBezTo>
                      <a:pt x="1879660" y="1227318"/>
                      <a:pt x="1879660" y="1227318"/>
                      <a:pt x="1879660" y="1227318"/>
                    </a:cubicBezTo>
                    <a:cubicBezTo>
                      <a:pt x="1891164" y="1217845"/>
                      <a:pt x="1902667" y="1207695"/>
                      <a:pt x="1914170" y="1197545"/>
                    </a:cubicBezTo>
                    <a:cubicBezTo>
                      <a:pt x="1914170" y="1197545"/>
                      <a:pt x="1914170" y="1197545"/>
                      <a:pt x="1914170" y="1197545"/>
                    </a:cubicBezTo>
                    <a:cubicBezTo>
                      <a:pt x="1962889" y="1181305"/>
                      <a:pt x="2016345" y="1188748"/>
                      <a:pt x="2063711" y="1167095"/>
                    </a:cubicBezTo>
                    <a:cubicBezTo>
                      <a:pt x="2063711" y="1167095"/>
                      <a:pt x="2063711" y="1167095"/>
                      <a:pt x="2063711" y="1167095"/>
                    </a:cubicBezTo>
                    <a:cubicBezTo>
                      <a:pt x="2063711" y="1167095"/>
                      <a:pt x="2063711" y="1167095"/>
                      <a:pt x="2063711" y="1167095"/>
                    </a:cubicBezTo>
                    <a:cubicBezTo>
                      <a:pt x="2111753" y="1158299"/>
                      <a:pt x="2138143" y="1125819"/>
                      <a:pt x="2155736" y="1083867"/>
                    </a:cubicBezTo>
                    <a:cubicBezTo>
                      <a:pt x="2169946" y="1050034"/>
                      <a:pt x="2190246" y="1028381"/>
                      <a:pt x="2230845" y="1037854"/>
                    </a:cubicBezTo>
                    <a:cubicBezTo>
                      <a:pt x="2280917" y="1065597"/>
                      <a:pt x="2324223" y="1100783"/>
                      <a:pt x="2364146" y="1141383"/>
                    </a:cubicBezTo>
                    <a:cubicBezTo>
                      <a:pt x="2459555" y="1240851"/>
                      <a:pt x="2573233" y="1313930"/>
                      <a:pt x="2697738" y="1371446"/>
                    </a:cubicBezTo>
                    <a:cubicBezTo>
                      <a:pt x="2697738" y="1371446"/>
                      <a:pt x="2697738" y="1371446"/>
                      <a:pt x="2697738" y="1371446"/>
                    </a:cubicBezTo>
                    <a:cubicBezTo>
                      <a:pt x="2697738" y="1371446"/>
                      <a:pt x="2697738" y="1371446"/>
                      <a:pt x="2697738" y="1371446"/>
                    </a:cubicBezTo>
                    <a:cubicBezTo>
                      <a:pt x="2758637" y="1407308"/>
                      <a:pt x="2795853" y="1394452"/>
                      <a:pt x="2827655" y="1326786"/>
                    </a:cubicBezTo>
                    <a:cubicBezTo>
                      <a:pt x="2837129" y="1271977"/>
                      <a:pt x="2919004" y="1056124"/>
                      <a:pt x="2931184" y="997255"/>
                    </a:cubicBezTo>
                    <a:lnTo>
                      <a:pt x="2931184" y="997255"/>
                    </a:lnTo>
                    <a:lnTo>
                      <a:pt x="2931184" y="997255"/>
                    </a:lnTo>
                    <a:cubicBezTo>
                      <a:pt x="2946070" y="942446"/>
                      <a:pt x="2969753" y="824031"/>
                      <a:pt x="2969753" y="824031"/>
                    </a:cubicBezTo>
                    <a:cubicBezTo>
                      <a:pt x="2979226" y="790198"/>
                      <a:pt x="3013059" y="728622"/>
                      <a:pt x="3015766" y="692083"/>
                    </a:cubicBezTo>
                    <a:cubicBezTo>
                      <a:pt x="3022532" y="664340"/>
                      <a:pt x="3023209" y="646070"/>
                      <a:pt x="3023209" y="632537"/>
                    </a:cubicBezTo>
                    <a:cubicBezTo>
                      <a:pt x="3023886" y="616974"/>
                      <a:pt x="3002233" y="604118"/>
                      <a:pt x="3002233" y="604118"/>
                    </a:cubicBezTo>
                    <a:close/>
                    <a:moveTo>
                      <a:pt x="1985219" y="1663084"/>
                    </a:moveTo>
                    <a:cubicBezTo>
                      <a:pt x="1985219" y="1663084"/>
                      <a:pt x="1985219" y="1663084"/>
                      <a:pt x="1985219" y="1663084"/>
                    </a:cubicBezTo>
                    <a:cubicBezTo>
                      <a:pt x="1985219" y="1663084"/>
                      <a:pt x="1984542" y="1663084"/>
                      <a:pt x="1985219" y="1663084"/>
                    </a:cubicBezTo>
                    <a:cubicBezTo>
                      <a:pt x="1984542" y="1663084"/>
                      <a:pt x="1984542" y="1663084"/>
                      <a:pt x="1985219" y="1663084"/>
                    </a:cubicBezTo>
                    <a:cubicBezTo>
                      <a:pt x="1984542" y="1663084"/>
                      <a:pt x="1985219" y="1663084"/>
                      <a:pt x="1985219" y="1663084"/>
                    </a:cubicBezTo>
                    <a:close/>
                    <a:moveTo>
                      <a:pt x="2294451" y="413977"/>
                    </a:moveTo>
                    <a:cubicBezTo>
                      <a:pt x="2280241" y="426157"/>
                      <a:pt x="2341816" y="341575"/>
                      <a:pt x="2366853" y="330749"/>
                    </a:cubicBezTo>
                    <a:cubicBezTo>
                      <a:pt x="2391889" y="319922"/>
                      <a:pt x="2424369" y="307742"/>
                      <a:pt x="2432488" y="325335"/>
                    </a:cubicBezTo>
                    <a:cubicBezTo>
                      <a:pt x="2439932" y="342252"/>
                      <a:pt x="2412189" y="338868"/>
                      <a:pt x="2387152" y="349695"/>
                    </a:cubicBezTo>
                    <a:cubicBezTo>
                      <a:pt x="2362116" y="359845"/>
                      <a:pt x="2343846" y="370671"/>
                      <a:pt x="2294451" y="413977"/>
                    </a:cubicBezTo>
                    <a:close/>
                  </a:path>
                </a:pathLst>
              </a:custGeom>
              <a:solidFill>
                <a:schemeClr val="accent2">
                  <a:alpha val="70000"/>
                </a:schemeClr>
              </a:solidFill>
              <a:ln w="6755" cap="flat">
                <a:noFill/>
                <a:prstDash val="solid"/>
                <a:miter/>
              </a:ln>
            </p:spPr>
            <p:txBody>
              <a:bodyPr rtlCol="0" anchor="ctr"/>
              <a:lstStyle/>
              <a:p>
                <a:endParaRPr lang="en-US"/>
              </a:p>
            </p:txBody>
          </p:sp>
          <p:sp>
            <p:nvSpPr>
              <p:cNvPr id="14" name="Graphic 12">
                <a:extLst>
                  <a:ext uri="{FF2B5EF4-FFF2-40B4-BE49-F238E27FC236}">
                    <a16:creationId xmlns="" xmlns:a16="http://schemas.microsoft.com/office/drawing/2014/main" id="{E4FAE03E-89A0-4F19-A48C-D0A485AED1D5}"/>
                  </a:ext>
                </a:extLst>
              </p:cNvPr>
              <p:cNvSpPr/>
              <p:nvPr/>
            </p:nvSpPr>
            <p:spPr>
              <a:xfrm rot="20979654" flipH="1">
                <a:off x="4954028" y="-2577579"/>
                <a:ext cx="5544811" cy="6969085"/>
              </a:xfrm>
              <a:custGeom>
                <a:avLst/>
                <a:gdLst>
                  <a:gd name="connsiteX0" fmla="*/ 5056453 w 5075311"/>
                  <a:gd name="connsiteY0" fmla="*/ 5614820 h 6378986"/>
                  <a:gd name="connsiteX1" fmla="*/ 4947404 w 5075311"/>
                  <a:gd name="connsiteY1" fmla="*/ 5571364 h 6378986"/>
                  <a:gd name="connsiteX2" fmla="*/ 4861312 w 5075311"/>
                  <a:gd name="connsiteY2" fmla="*/ 5615640 h 6378986"/>
                  <a:gd name="connsiteX3" fmla="*/ 4684209 w 5075311"/>
                  <a:gd name="connsiteY3" fmla="*/ 5686973 h 6378986"/>
                  <a:gd name="connsiteX4" fmla="*/ 4430853 w 5075311"/>
                  <a:gd name="connsiteY4" fmla="*/ 5707471 h 6378986"/>
                  <a:gd name="connsiteX5" fmla="*/ 4398876 w 5075311"/>
                  <a:gd name="connsiteY5" fmla="*/ 5706651 h 6378986"/>
                  <a:gd name="connsiteX6" fmla="*/ 4334103 w 5075311"/>
                  <a:gd name="connsiteY6" fmla="*/ 5658276 h 6378986"/>
                  <a:gd name="connsiteX7" fmla="*/ 4280808 w 5075311"/>
                  <a:gd name="connsiteY7" fmla="*/ 5521349 h 6378986"/>
                  <a:gd name="connsiteX8" fmla="*/ 4194716 w 5075311"/>
                  <a:gd name="connsiteY8" fmla="*/ 5275372 h 6378986"/>
                  <a:gd name="connsiteX9" fmla="*/ 4032372 w 5075311"/>
                  <a:gd name="connsiteY9" fmla="*/ 4761282 h 6378986"/>
                  <a:gd name="connsiteX10" fmla="*/ 4002854 w 5075311"/>
                  <a:gd name="connsiteY10" fmla="*/ 4551382 h 6378986"/>
                  <a:gd name="connsiteX11" fmla="*/ 3934801 w 5075311"/>
                  <a:gd name="connsiteY11" fmla="*/ 4289828 h 6378986"/>
                  <a:gd name="connsiteX12" fmla="*/ 3801974 w 5075311"/>
                  <a:gd name="connsiteY12" fmla="*/ 4074188 h 6378986"/>
                  <a:gd name="connsiteX13" fmla="*/ 3606833 w 5075311"/>
                  <a:gd name="connsiteY13" fmla="*/ 3670787 h 6378986"/>
                  <a:gd name="connsiteX14" fmla="*/ 3358396 w 5075311"/>
                  <a:gd name="connsiteY14" fmla="*/ 3292803 h 6378986"/>
                  <a:gd name="connsiteX15" fmla="*/ 3307562 w 5075311"/>
                  <a:gd name="connsiteY15" fmla="*/ 3228029 h 6378986"/>
                  <a:gd name="connsiteX16" fmla="*/ 3282964 w 5075311"/>
                  <a:gd name="connsiteY16" fmla="*/ 3143578 h 6378986"/>
                  <a:gd name="connsiteX17" fmla="*/ 3320680 w 5075311"/>
                  <a:gd name="connsiteY17" fmla="*/ 3009930 h 6378986"/>
                  <a:gd name="connsiteX18" fmla="*/ 3393653 w 5075311"/>
                  <a:gd name="connsiteY18" fmla="*/ 2678682 h 6378986"/>
                  <a:gd name="connsiteX19" fmla="*/ 3406772 w 5075311"/>
                  <a:gd name="connsiteY19" fmla="*/ 2467143 h 6378986"/>
                  <a:gd name="connsiteX20" fmla="*/ 3482205 w 5075311"/>
                  <a:gd name="connsiteY20" fmla="*/ 2043243 h 6378986"/>
                  <a:gd name="connsiteX21" fmla="*/ 3495323 w 5075311"/>
                  <a:gd name="connsiteY21" fmla="*/ 2008807 h 6378986"/>
                  <a:gd name="connsiteX22" fmla="*/ 3542059 w 5075311"/>
                  <a:gd name="connsiteY22" fmla="*/ 2009627 h 6378986"/>
                  <a:gd name="connsiteX23" fmla="*/ 3561737 w 5075311"/>
                  <a:gd name="connsiteY23" fmla="*/ 2055542 h 6378986"/>
                  <a:gd name="connsiteX24" fmla="*/ 3672426 w 5075311"/>
                  <a:gd name="connsiteY24" fmla="*/ 2252323 h 6378986"/>
                  <a:gd name="connsiteX25" fmla="*/ 3824931 w 5075311"/>
                  <a:gd name="connsiteY25" fmla="*/ 2322017 h 6378986"/>
                  <a:gd name="connsiteX26" fmla="*/ 3904464 w 5075311"/>
                  <a:gd name="connsiteY26" fmla="*/ 2292499 h 6378986"/>
                  <a:gd name="connsiteX27" fmla="*/ 3992196 w 5075311"/>
                  <a:gd name="connsiteY27" fmla="*/ 2211327 h 6378986"/>
                  <a:gd name="connsiteX28" fmla="*/ 4079107 w 5075311"/>
                  <a:gd name="connsiteY28" fmla="*/ 2100638 h 6378986"/>
                  <a:gd name="connsiteX29" fmla="*/ 4270969 w 5075311"/>
                  <a:gd name="connsiteY29" fmla="*/ 1850562 h 6378986"/>
                  <a:gd name="connsiteX30" fmla="*/ 4418555 w 5075311"/>
                  <a:gd name="connsiteY30" fmla="*/ 1652141 h 6378986"/>
                  <a:gd name="connsiteX31" fmla="*/ 4386578 w 5075311"/>
                  <a:gd name="connsiteY31" fmla="*/ 1506195 h 6378986"/>
                  <a:gd name="connsiteX32" fmla="*/ 4173398 w 5075311"/>
                  <a:gd name="connsiteY32" fmla="*/ 1466839 h 6378986"/>
                  <a:gd name="connsiteX33" fmla="*/ 4124203 w 5075311"/>
                  <a:gd name="connsiteY33" fmla="*/ 1560310 h 6378986"/>
                  <a:gd name="connsiteX34" fmla="*/ 4144701 w 5075311"/>
                  <a:gd name="connsiteY34" fmla="*/ 1697237 h 6378986"/>
                  <a:gd name="connsiteX35" fmla="*/ 4102885 w 5075311"/>
                  <a:gd name="connsiteY35" fmla="*/ 1797267 h 6378986"/>
                  <a:gd name="connsiteX36" fmla="*/ 4060249 w 5075311"/>
                  <a:gd name="connsiteY36" fmla="*/ 1831704 h 6378986"/>
                  <a:gd name="connsiteX37" fmla="*/ 3957759 w 5075311"/>
                  <a:gd name="connsiteY37" fmla="*/ 1914516 h 6378986"/>
                  <a:gd name="connsiteX38" fmla="*/ 3900364 w 5075311"/>
                  <a:gd name="connsiteY38" fmla="*/ 1953052 h 6378986"/>
                  <a:gd name="connsiteX39" fmla="*/ 3833131 w 5075311"/>
                  <a:gd name="connsiteY39" fmla="*/ 1925995 h 6378986"/>
                  <a:gd name="connsiteX40" fmla="*/ 3818372 w 5075311"/>
                  <a:gd name="connsiteY40" fmla="*/ 1894838 h 6378986"/>
                  <a:gd name="connsiteX41" fmla="*/ 3641269 w 5075311"/>
                  <a:gd name="connsiteY41" fmla="*/ 1451260 h 6378986"/>
                  <a:gd name="connsiteX42" fmla="*/ 3388734 w 5075311"/>
                  <a:gd name="connsiteY42" fmla="*/ 1191345 h 6378986"/>
                  <a:gd name="connsiteX43" fmla="*/ 3334619 w 5075311"/>
                  <a:gd name="connsiteY43" fmla="*/ 1166748 h 6378986"/>
                  <a:gd name="connsiteX44" fmla="*/ 3306742 w 5075311"/>
                  <a:gd name="connsiteY44" fmla="*/ 1146250 h 6378986"/>
                  <a:gd name="connsiteX45" fmla="*/ 3297722 w 5075311"/>
                  <a:gd name="connsiteY45" fmla="*/ 1126572 h 6378986"/>
                  <a:gd name="connsiteX46" fmla="*/ 3323960 w 5075311"/>
                  <a:gd name="connsiteY46" fmla="*/ 979806 h 6378986"/>
                  <a:gd name="connsiteX47" fmla="*/ 3387914 w 5075311"/>
                  <a:gd name="connsiteY47" fmla="*/ 916672 h 6378986"/>
                  <a:gd name="connsiteX48" fmla="*/ 3491224 w 5075311"/>
                  <a:gd name="connsiteY48" fmla="*/ 901913 h 6378986"/>
                  <a:gd name="connsiteX49" fmla="*/ 3556817 w 5075311"/>
                  <a:gd name="connsiteY49" fmla="*/ 836320 h 6378986"/>
                  <a:gd name="connsiteX50" fmla="*/ 3569116 w 5075311"/>
                  <a:gd name="connsiteY50" fmla="*/ 733009 h 6378986"/>
                  <a:gd name="connsiteX51" fmla="*/ 3578135 w 5075311"/>
                  <a:gd name="connsiteY51" fmla="*/ 678075 h 6378986"/>
                  <a:gd name="connsiteX52" fmla="*/ 3612572 w 5075311"/>
                  <a:gd name="connsiteY52" fmla="*/ 621500 h 6378986"/>
                  <a:gd name="connsiteX53" fmla="*/ 3629790 w 5075311"/>
                  <a:gd name="connsiteY53" fmla="*/ 568205 h 6378986"/>
                  <a:gd name="connsiteX54" fmla="*/ 3613392 w 5075311"/>
                  <a:gd name="connsiteY54" fmla="*/ 542788 h 6378986"/>
                  <a:gd name="connsiteX55" fmla="*/ 3578135 w 5075311"/>
                  <a:gd name="connsiteY55" fmla="*/ 387823 h 6378986"/>
                  <a:gd name="connsiteX56" fmla="*/ 3560097 w 5075311"/>
                  <a:gd name="connsiteY56" fmla="*/ 277133 h 6378986"/>
                  <a:gd name="connsiteX57" fmla="*/ 3479745 w 5075311"/>
                  <a:gd name="connsiteY57" fmla="*/ 112329 h 6378986"/>
                  <a:gd name="connsiteX58" fmla="*/ 3435469 w 5075311"/>
                  <a:gd name="connsiteY58" fmla="*/ 66414 h 6378986"/>
                  <a:gd name="connsiteX59" fmla="*/ 3296082 w 5075311"/>
                  <a:gd name="connsiteY59" fmla="*/ 14759 h 6378986"/>
                  <a:gd name="connsiteX60" fmla="*/ 3226389 w 5075311"/>
                  <a:gd name="connsiteY60" fmla="*/ 0 h 6378986"/>
                  <a:gd name="connsiteX61" fmla="*/ 3036988 w 5075311"/>
                  <a:gd name="connsiteY61" fmla="*/ 0 h 6378986"/>
                  <a:gd name="connsiteX62" fmla="*/ 3022229 w 5075311"/>
                  <a:gd name="connsiteY62" fmla="*/ 7379 h 6378986"/>
                  <a:gd name="connsiteX63" fmla="*/ 2812329 w 5075311"/>
                  <a:gd name="connsiteY63" fmla="*/ 136107 h 6378986"/>
                  <a:gd name="connsiteX64" fmla="*/ 2760674 w 5075311"/>
                  <a:gd name="connsiteY64" fmla="*/ 166444 h 6378986"/>
                  <a:gd name="connsiteX65" fmla="*/ 2560613 w 5075311"/>
                  <a:gd name="connsiteY65" fmla="*/ 318129 h 6378986"/>
                  <a:gd name="connsiteX66" fmla="*/ 2494200 w 5075311"/>
                  <a:gd name="connsiteY66" fmla="*/ 455056 h 6378986"/>
                  <a:gd name="connsiteX67" fmla="*/ 2341694 w 5075311"/>
                  <a:gd name="connsiteY67" fmla="*/ 602642 h 6378986"/>
                  <a:gd name="connsiteX68" fmla="*/ 2313817 w 5075311"/>
                  <a:gd name="connsiteY68" fmla="*/ 619040 h 6378986"/>
                  <a:gd name="connsiteX69" fmla="*/ 2258063 w 5075311"/>
                  <a:gd name="connsiteY69" fmla="*/ 727270 h 6378986"/>
                  <a:gd name="connsiteX70" fmla="*/ 2258063 w 5075311"/>
                  <a:gd name="connsiteY70" fmla="*/ 837139 h 6378986"/>
                  <a:gd name="connsiteX71" fmla="*/ 2190829 w 5075311"/>
                  <a:gd name="connsiteY71" fmla="*/ 969967 h 6378986"/>
                  <a:gd name="connsiteX72" fmla="*/ 2167871 w 5075311"/>
                  <a:gd name="connsiteY72" fmla="*/ 994564 h 6378986"/>
                  <a:gd name="connsiteX73" fmla="*/ 2253143 w 5075311"/>
                  <a:gd name="connsiteY73" fmla="*/ 954388 h 6378986"/>
                  <a:gd name="connsiteX74" fmla="*/ 2292499 w 5075311"/>
                  <a:gd name="connsiteY74" fmla="*/ 971606 h 6378986"/>
                  <a:gd name="connsiteX75" fmla="*/ 2296599 w 5075311"/>
                  <a:gd name="connsiteY75" fmla="*/ 1008503 h 6378986"/>
                  <a:gd name="connsiteX76" fmla="*/ 2303978 w 5075311"/>
                  <a:gd name="connsiteY76" fmla="*/ 1025721 h 6378986"/>
                  <a:gd name="connsiteX77" fmla="*/ 2323656 w 5075311"/>
                  <a:gd name="connsiteY77" fmla="*/ 1019162 h 6378986"/>
                  <a:gd name="connsiteX78" fmla="*/ 2352354 w 5075311"/>
                  <a:gd name="connsiteY78" fmla="*/ 968327 h 6378986"/>
                  <a:gd name="connsiteX79" fmla="*/ 2394169 w 5075311"/>
                  <a:gd name="connsiteY79" fmla="*/ 910112 h 6378986"/>
                  <a:gd name="connsiteX80" fmla="*/ 2506499 w 5075311"/>
                  <a:gd name="connsiteY80" fmla="*/ 797783 h 6378986"/>
                  <a:gd name="connsiteX81" fmla="*/ 2526997 w 5075311"/>
                  <a:gd name="connsiteY81" fmla="*/ 775645 h 6378986"/>
                  <a:gd name="connsiteX82" fmla="*/ 2535196 w 5075311"/>
                  <a:gd name="connsiteY82" fmla="*/ 803523 h 6378986"/>
                  <a:gd name="connsiteX83" fmla="*/ 2536016 w 5075311"/>
                  <a:gd name="connsiteY83" fmla="*/ 818281 h 6378986"/>
                  <a:gd name="connsiteX84" fmla="*/ 2548315 w 5075311"/>
                  <a:gd name="connsiteY84" fmla="*/ 842059 h 6378986"/>
                  <a:gd name="connsiteX85" fmla="*/ 2565533 w 5075311"/>
                  <a:gd name="connsiteY85" fmla="*/ 819101 h 6378986"/>
                  <a:gd name="connsiteX86" fmla="*/ 2571272 w 5075311"/>
                  <a:gd name="connsiteY86" fmla="*/ 746948 h 6378986"/>
                  <a:gd name="connsiteX87" fmla="*/ 2594230 w 5075311"/>
                  <a:gd name="connsiteY87" fmla="*/ 701853 h 6378986"/>
                  <a:gd name="connsiteX88" fmla="*/ 2614728 w 5075311"/>
                  <a:gd name="connsiteY88" fmla="*/ 696933 h 6378986"/>
                  <a:gd name="connsiteX89" fmla="*/ 2619648 w 5075311"/>
                  <a:gd name="connsiteY89" fmla="*/ 714971 h 6378986"/>
                  <a:gd name="connsiteX90" fmla="*/ 2598330 w 5075311"/>
                  <a:gd name="connsiteY90" fmla="*/ 809262 h 6378986"/>
                  <a:gd name="connsiteX91" fmla="*/ 2586851 w 5075311"/>
                  <a:gd name="connsiteY91" fmla="*/ 855998 h 6378986"/>
                  <a:gd name="connsiteX92" fmla="*/ 2621288 w 5075311"/>
                  <a:gd name="connsiteY92" fmla="*/ 819101 h 6378986"/>
                  <a:gd name="connsiteX93" fmla="*/ 2718858 w 5075311"/>
                  <a:gd name="connsiteY93" fmla="*/ 656757 h 6378986"/>
                  <a:gd name="connsiteX94" fmla="*/ 2731157 w 5075311"/>
                  <a:gd name="connsiteY94" fmla="*/ 623140 h 6378986"/>
                  <a:gd name="connsiteX95" fmla="*/ 2718858 w 5075311"/>
                  <a:gd name="connsiteY95" fmla="*/ 541968 h 6378986"/>
                  <a:gd name="connsiteX96" fmla="*/ 2729517 w 5075311"/>
                  <a:gd name="connsiteY96" fmla="*/ 496052 h 6378986"/>
                  <a:gd name="connsiteX97" fmla="*/ 2733617 w 5075311"/>
                  <a:gd name="connsiteY97" fmla="*/ 478014 h 6378986"/>
                  <a:gd name="connsiteX98" fmla="*/ 2739356 w 5075311"/>
                  <a:gd name="connsiteY98" fmla="*/ 450957 h 6378986"/>
                  <a:gd name="connsiteX99" fmla="*/ 2750015 w 5075311"/>
                  <a:gd name="connsiteY99" fmla="*/ 482114 h 6378986"/>
                  <a:gd name="connsiteX100" fmla="*/ 2760674 w 5075311"/>
                  <a:gd name="connsiteY100" fmla="*/ 560826 h 6378986"/>
                  <a:gd name="connsiteX101" fmla="*/ 2868084 w 5075311"/>
                  <a:gd name="connsiteY101" fmla="*/ 724810 h 6378986"/>
                  <a:gd name="connsiteX102" fmla="*/ 2919739 w 5075311"/>
                  <a:gd name="connsiteY102" fmla="*/ 810082 h 6378986"/>
                  <a:gd name="connsiteX103" fmla="*/ 2920559 w 5075311"/>
                  <a:gd name="connsiteY103" fmla="*/ 850258 h 6378986"/>
                  <a:gd name="connsiteX104" fmla="*/ 2822168 w 5075311"/>
                  <a:gd name="connsiteY104" fmla="*/ 983085 h 6378986"/>
                  <a:gd name="connsiteX105" fmla="*/ 2750015 w 5075311"/>
                  <a:gd name="connsiteY105" fmla="*/ 1002764 h 6378986"/>
                  <a:gd name="connsiteX106" fmla="*/ 2241664 w 5075311"/>
                  <a:gd name="connsiteY106" fmla="*/ 1252020 h 6378986"/>
                  <a:gd name="connsiteX107" fmla="*/ 1972730 w 5075311"/>
                  <a:gd name="connsiteY107" fmla="*/ 1436502 h 6378986"/>
                  <a:gd name="connsiteX108" fmla="*/ 1739872 w 5075311"/>
                  <a:gd name="connsiteY108" fmla="*/ 1598026 h 6378986"/>
                  <a:gd name="connsiteX109" fmla="*/ 1699696 w 5075311"/>
                  <a:gd name="connsiteY109" fmla="*/ 1662800 h 6378986"/>
                  <a:gd name="connsiteX110" fmla="*/ 1751351 w 5075311"/>
                  <a:gd name="connsiteY110" fmla="*/ 1910416 h 6378986"/>
                  <a:gd name="connsiteX111" fmla="*/ 1864500 w 5075311"/>
                  <a:gd name="connsiteY111" fmla="*/ 2036684 h 6378986"/>
                  <a:gd name="connsiteX112" fmla="*/ 2104737 w 5075311"/>
                  <a:gd name="connsiteY112" fmla="*/ 2244944 h 6378986"/>
                  <a:gd name="connsiteX113" fmla="*/ 2253963 w 5075311"/>
                  <a:gd name="connsiteY113" fmla="*/ 2404829 h 6378986"/>
                  <a:gd name="connsiteX114" fmla="*/ 2298239 w 5075311"/>
                  <a:gd name="connsiteY114" fmla="*/ 2482721 h 6378986"/>
                  <a:gd name="connsiteX115" fmla="*/ 2383510 w 5075311"/>
                  <a:gd name="connsiteY115" fmla="*/ 2585211 h 6378986"/>
                  <a:gd name="connsiteX116" fmla="*/ 2460583 w 5075311"/>
                  <a:gd name="connsiteY116" fmla="*/ 2648345 h 6378986"/>
                  <a:gd name="connsiteX117" fmla="*/ 2495840 w 5075311"/>
                  <a:gd name="connsiteY117" fmla="*/ 2664744 h 6378986"/>
                  <a:gd name="connsiteX118" fmla="*/ 2514698 w 5075311"/>
                  <a:gd name="connsiteY118" fmla="*/ 2700820 h 6378986"/>
                  <a:gd name="connsiteX119" fmla="*/ 2452384 w 5075311"/>
                  <a:gd name="connsiteY119" fmla="*/ 2811510 h 6378986"/>
                  <a:gd name="connsiteX120" fmla="*/ 2360553 w 5075311"/>
                  <a:gd name="connsiteY120" fmla="*/ 3205072 h 6378986"/>
                  <a:gd name="connsiteX121" fmla="*/ 2401549 w 5075311"/>
                  <a:gd name="connsiteY121" fmla="*/ 3352657 h 6378986"/>
                  <a:gd name="connsiteX122" fmla="*/ 2399089 w 5075311"/>
                  <a:gd name="connsiteY122" fmla="*/ 3473186 h 6378986"/>
                  <a:gd name="connsiteX123" fmla="*/ 2285940 w 5075311"/>
                  <a:gd name="connsiteY123" fmla="*/ 3719162 h 6378986"/>
                  <a:gd name="connsiteX124" fmla="*/ 2108837 w 5075311"/>
                  <a:gd name="connsiteY124" fmla="*/ 4179138 h 6378986"/>
                  <a:gd name="connsiteX125" fmla="*/ 1962891 w 5075311"/>
                  <a:gd name="connsiteY125" fmla="*/ 4257031 h 6378986"/>
                  <a:gd name="connsiteX126" fmla="*/ 1851382 w 5075311"/>
                  <a:gd name="connsiteY126" fmla="*/ 4222594 h 6378986"/>
                  <a:gd name="connsiteX127" fmla="*/ 1555390 w 5075311"/>
                  <a:gd name="connsiteY127" fmla="*/ 4189797 h 6378986"/>
                  <a:gd name="connsiteX128" fmla="*/ 1085575 w 5075311"/>
                  <a:gd name="connsiteY128" fmla="*/ 4302126 h 6378986"/>
                  <a:gd name="connsiteX129" fmla="*/ 760887 w 5075311"/>
                  <a:gd name="connsiteY129" fmla="*/ 4345582 h 6378986"/>
                  <a:gd name="connsiteX130" fmla="*/ 701852 w 5075311"/>
                  <a:gd name="connsiteY130" fmla="*/ 4328363 h 6378986"/>
                  <a:gd name="connsiteX131" fmla="*/ 503432 w 5075311"/>
                  <a:gd name="connsiteY131" fmla="*/ 4147981 h 6378986"/>
                  <a:gd name="connsiteX132" fmla="*/ 396022 w 5075311"/>
                  <a:gd name="connsiteY132" fmla="*/ 4142241 h 6378986"/>
                  <a:gd name="connsiteX133" fmla="*/ 238597 w 5075311"/>
                  <a:gd name="connsiteY133" fmla="*/ 4365260 h 6378986"/>
                  <a:gd name="connsiteX134" fmla="*/ 212360 w 5075311"/>
                  <a:gd name="connsiteY134" fmla="*/ 4462831 h 6378986"/>
                  <a:gd name="connsiteX135" fmla="*/ 147586 w 5075311"/>
                  <a:gd name="connsiteY135" fmla="*/ 4629275 h 6378986"/>
                  <a:gd name="connsiteX136" fmla="*/ 12299 w 5075311"/>
                  <a:gd name="connsiteY136" fmla="*/ 4901488 h 6378986"/>
                  <a:gd name="connsiteX137" fmla="*/ 0 w 5075311"/>
                  <a:gd name="connsiteY137" fmla="*/ 4943304 h 6378986"/>
                  <a:gd name="connsiteX138" fmla="*/ 0 w 5075311"/>
                  <a:gd name="connsiteY138" fmla="*/ 5082691 h 6378986"/>
                  <a:gd name="connsiteX139" fmla="*/ 9839 w 5075311"/>
                  <a:gd name="connsiteY139" fmla="*/ 5112208 h 6378986"/>
                  <a:gd name="connsiteX140" fmla="*/ 38536 w 5075311"/>
                  <a:gd name="connsiteY140" fmla="*/ 5183542 h 6378986"/>
                  <a:gd name="connsiteX141" fmla="*/ 127088 w 5075311"/>
                  <a:gd name="connsiteY141" fmla="*/ 5207319 h 6378986"/>
                  <a:gd name="connsiteX142" fmla="*/ 250076 w 5075311"/>
                  <a:gd name="connsiteY142" fmla="*/ 5067932 h 6378986"/>
                  <a:gd name="connsiteX143" fmla="*/ 289432 w 5075311"/>
                  <a:gd name="connsiteY143" fmla="*/ 4994139 h 6378986"/>
                  <a:gd name="connsiteX144" fmla="*/ 570665 w 5075311"/>
                  <a:gd name="connsiteY144" fmla="*/ 4719466 h 6378986"/>
                  <a:gd name="connsiteX145" fmla="*/ 610841 w 5075311"/>
                  <a:gd name="connsiteY145" fmla="*/ 4704707 h 6378986"/>
                  <a:gd name="connsiteX146" fmla="*/ 701033 w 5075311"/>
                  <a:gd name="connsiteY146" fmla="*/ 4671091 h 6378986"/>
                  <a:gd name="connsiteX147" fmla="*/ 765806 w 5075311"/>
                  <a:gd name="connsiteY147" fmla="*/ 4639114 h 6378986"/>
                  <a:gd name="connsiteX148" fmla="*/ 1231521 w 5075311"/>
                  <a:gd name="connsiteY148" fmla="*/ 4652232 h 6378986"/>
                  <a:gd name="connsiteX149" fmla="*/ 1609505 w 5075311"/>
                  <a:gd name="connsiteY149" fmla="*/ 4651413 h 6378986"/>
                  <a:gd name="connsiteX150" fmla="*/ 1875159 w 5075311"/>
                  <a:gd name="connsiteY150" fmla="*/ 4649773 h 6378986"/>
                  <a:gd name="connsiteX151" fmla="*/ 2066201 w 5075311"/>
                  <a:gd name="connsiteY151" fmla="*/ 4686669 h 6378986"/>
                  <a:gd name="connsiteX152" fmla="*/ 2356453 w 5075311"/>
                  <a:gd name="connsiteY152" fmla="*/ 4596478 h 6378986"/>
                  <a:gd name="connsiteX153" fmla="*/ 2472062 w 5075311"/>
                  <a:gd name="connsiteY153" fmla="*/ 4459551 h 6378986"/>
                  <a:gd name="connsiteX154" fmla="*/ 2604889 w 5075311"/>
                  <a:gd name="connsiteY154" fmla="*/ 4314425 h 6378986"/>
                  <a:gd name="connsiteX155" fmla="*/ 2800030 w 5075311"/>
                  <a:gd name="connsiteY155" fmla="*/ 4102885 h 6378986"/>
                  <a:gd name="connsiteX156" fmla="*/ 2842666 w 5075311"/>
                  <a:gd name="connsiteY156" fmla="*/ 4047950 h 6378986"/>
                  <a:gd name="connsiteX157" fmla="*/ 2913179 w 5075311"/>
                  <a:gd name="connsiteY157" fmla="*/ 3937261 h 6378986"/>
                  <a:gd name="connsiteX158" fmla="*/ 2948436 w 5075311"/>
                  <a:gd name="connsiteY158" fmla="*/ 3929882 h 6378986"/>
                  <a:gd name="connsiteX159" fmla="*/ 3249347 w 5075311"/>
                  <a:gd name="connsiteY159" fmla="*/ 4220954 h 6378986"/>
                  <a:gd name="connsiteX160" fmla="*/ 3370695 w 5075311"/>
                  <a:gd name="connsiteY160" fmla="*/ 4330824 h 6378986"/>
                  <a:gd name="connsiteX161" fmla="*/ 3446948 w 5075311"/>
                  <a:gd name="connsiteY161" fmla="*/ 4401337 h 6378986"/>
                  <a:gd name="connsiteX162" fmla="*/ 3537959 w 5075311"/>
                  <a:gd name="connsiteY162" fmla="*/ 4507107 h 6378986"/>
                  <a:gd name="connsiteX163" fmla="*/ 3587154 w 5075311"/>
                  <a:gd name="connsiteY163" fmla="*/ 4595658 h 6378986"/>
                  <a:gd name="connsiteX164" fmla="*/ 3615032 w 5075311"/>
                  <a:gd name="connsiteY164" fmla="*/ 4812937 h 6378986"/>
                  <a:gd name="connsiteX165" fmla="*/ 3749499 w 5075311"/>
                  <a:gd name="connsiteY165" fmla="*/ 5286032 h 6378986"/>
                  <a:gd name="connsiteX166" fmla="*/ 3911023 w 5075311"/>
                  <a:gd name="connsiteY166" fmla="*/ 5537747 h 6378986"/>
                  <a:gd name="connsiteX167" fmla="*/ 4116823 w 5075311"/>
                  <a:gd name="connsiteY167" fmla="*/ 5896053 h 6378986"/>
                  <a:gd name="connsiteX168" fmla="*/ 4126663 w 5075311"/>
                  <a:gd name="connsiteY168" fmla="*/ 5964926 h 6378986"/>
                  <a:gd name="connsiteX169" fmla="*/ 4166839 w 5075311"/>
                  <a:gd name="connsiteY169" fmla="*/ 6146949 h 6378986"/>
                  <a:gd name="connsiteX170" fmla="*/ 4254570 w 5075311"/>
                  <a:gd name="connsiteY170" fmla="*/ 6287155 h 6378986"/>
                  <a:gd name="connsiteX171" fmla="*/ 4276708 w 5075311"/>
                  <a:gd name="connsiteY171" fmla="*/ 6334710 h 6378986"/>
                  <a:gd name="connsiteX172" fmla="*/ 4378378 w 5075311"/>
                  <a:gd name="connsiteY172" fmla="*/ 6381446 h 6378986"/>
                  <a:gd name="connsiteX173" fmla="*/ 4594838 w 5075311"/>
                  <a:gd name="connsiteY173" fmla="*/ 6239600 h 6378986"/>
                  <a:gd name="connsiteX174" fmla="*/ 4609596 w 5075311"/>
                  <a:gd name="connsiteY174" fmla="*/ 6214182 h 6378986"/>
                  <a:gd name="connsiteX175" fmla="*/ 4671910 w 5075311"/>
                  <a:gd name="connsiteY175" fmla="*/ 6153508 h 6378986"/>
                  <a:gd name="connsiteX176" fmla="*/ 4793259 w 5075311"/>
                  <a:gd name="connsiteY176" fmla="*/ 6092014 h 6378986"/>
                  <a:gd name="connsiteX177" fmla="*/ 4964622 w 5075311"/>
                  <a:gd name="connsiteY177" fmla="*/ 5947708 h 6378986"/>
                  <a:gd name="connsiteX178" fmla="*/ 5070392 w 5075311"/>
                  <a:gd name="connsiteY178" fmla="*/ 5743548 h 6378986"/>
                  <a:gd name="connsiteX179" fmla="*/ 5056453 w 5075311"/>
                  <a:gd name="connsiteY179" fmla="*/ 5614820 h 6378986"/>
                  <a:gd name="connsiteX180" fmla="*/ 2626207 w 5075311"/>
                  <a:gd name="connsiteY180" fmla="*/ 2308898 h 6378986"/>
                  <a:gd name="connsiteX181" fmla="*/ 2601610 w 5075311"/>
                  <a:gd name="connsiteY181" fmla="*/ 2305618 h 6378986"/>
                  <a:gd name="connsiteX182" fmla="*/ 2467962 w 5075311"/>
                  <a:gd name="connsiteY182" fmla="*/ 2276101 h 6378986"/>
                  <a:gd name="connsiteX183" fmla="*/ 2369572 w 5075311"/>
                  <a:gd name="connsiteY183" fmla="*/ 2221986 h 6378986"/>
                  <a:gd name="connsiteX184" fmla="*/ 2270361 w 5075311"/>
                  <a:gd name="connsiteY184" fmla="*/ 2100638 h 6378986"/>
                  <a:gd name="connsiteX185" fmla="*/ 2064561 w 5075311"/>
                  <a:gd name="connsiteY185" fmla="*/ 1785788 h 6378986"/>
                  <a:gd name="connsiteX186" fmla="*/ 2119496 w 5075311"/>
                  <a:gd name="connsiteY186" fmla="*/ 1681658 h 6378986"/>
                  <a:gd name="connsiteX187" fmla="*/ 2465503 w 5075311"/>
                  <a:gd name="connsiteY187" fmla="*/ 1565229 h 6378986"/>
                  <a:gd name="connsiteX188" fmla="*/ 2545855 w 5075311"/>
                  <a:gd name="connsiteY188" fmla="*/ 1625904 h 6378986"/>
                  <a:gd name="connsiteX189" fmla="*/ 2588491 w 5075311"/>
                  <a:gd name="connsiteY189" fmla="*/ 2176071 h 6378986"/>
                  <a:gd name="connsiteX190" fmla="*/ 2622928 w 5075311"/>
                  <a:gd name="connsiteY190" fmla="*/ 2285120 h 6378986"/>
                  <a:gd name="connsiteX191" fmla="*/ 2626207 w 5075311"/>
                  <a:gd name="connsiteY191" fmla="*/ 2308898 h 6378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5075311" h="6378986">
                    <a:moveTo>
                      <a:pt x="5056453" y="5614820"/>
                    </a:moveTo>
                    <a:cubicBezTo>
                      <a:pt x="5035135" y="5568084"/>
                      <a:pt x="4996599" y="5552506"/>
                      <a:pt x="4947404" y="5571364"/>
                    </a:cubicBezTo>
                    <a:cubicBezTo>
                      <a:pt x="4917066" y="5582843"/>
                      <a:pt x="4890009" y="5601701"/>
                      <a:pt x="4861312" y="5615640"/>
                    </a:cubicBezTo>
                    <a:cubicBezTo>
                      <a:pt x="4803917" y="5643517"/>
                      <a:pt x="4748163" y="5677954"/>
                      <a:pt x="4684209" y="5686973"/>
                    </a:cubicBezTo>
                    <a:cubicBezTo>
                      <a:pt x="4600577" y="5698452"/>
                      <a:pt x="4515305" y="5696812"/>
                      <a:pt x="4430853" y="5707471"/>
                    </a:cubicBezTo>
                    <a:cubicBezTo>
                      <a:pt x="4420195" y="5709111"/>
                      <a:pt x="4409535" y="5707471"/>
                      <a:pt x="4398876" y="5706651"/>
                    </a:cubicBezTo>
                    <a:cubicBezTo>
                      <a:pt x="4366900" y="5704191"/>
                      <a:pt x="4344762" y="5690253"/>
                      <a:pt x="4334103" y="5658276"/>
                    </a:cubicBezTo>
                    <a:cubicBezTo>
                      <a:pt x="4318524" y="5611540"/>
                      <a:pt x="4302945" y="5565625"/>
                      <a:pt x="4280808" y="5521349"/>
                    </a:cubicBezTo>
                    <a:cubicBezTo>
                      <a:pt x="4240632" y="5443456"/>
                      <a:pt x="4212754" y="5360644"/>
                      <a:pt x="4194716" y="5275372"/>
                    </a:cubicBezTo>
                    <a:cubicBezTo>
                      <a:pt x="4157819" y="5098270"/>
                      <a:pt x="4109444" y="4925266"/>
                      <a:pt x="4032372" y="4761282"/>
                    </a:cubicBezTo>
                    <a:cubicBezTo>
                      <a:pt x="4001215" y="4695688"/>
                      <a:pt x="3993015" y="4623535"/>
                      <a:pt x="4002854" y="4551382"/>
                    </a:cubicBezTo>
                    <a:cubicBezTo>
                      <a:pt x="4015973" y="4453812"/>
                      <a:pt x="3997115" y="4366900"/>
                      <a:pt x="3934801" y="4289828"/>
                    </a:cubicBezTo>
                    <a:cubicBezTo>
                      <a:pt x="3880686" y="4223414"/>
                      <a:pt x="3838870" y="4150441"/>
                      <a:pt x="3801974" y="4074188"/>
                    </a:cubicBezTo>
                    <a:cubicBezTo>
                      <a:pt x="3737200" y="3939721"/>
                      <a:pt x="3673246" y="3804434"/>
                      <a:pt x="3606833" y="3670787"/>
                    </a:cubicBezTo>
                    <a:cubicBezTo>
                      <a:pt x="3539599" y="3534680"/>
                      <a:pt x="3462527" y="3405132"/>
                      <a:pt x="3358396" y="3292803"/>
                    </a:cubicBezTo>
                    <a:cubicBezTo>
                      <a:pt x="3339538" y="3273125"/>
                      <a:pt x="3322320" y="3250987"/>
                      <a:pt x="3307562" y="3228029"/>
                    </a:cubicBezTo>
                    <a:cubicBezTo>
                      <a:pt x="3291163" y="3202612"/>
                      <a:pt x="3282964" y="3174734"/>
                      <a:pt x="3282964" y="3143578"/>
                    </a:cubicBezTo>
                    <a:cubicBezTo>
                      <a:pt x="3282964" y="3095202"/>
                      <a:pt x="3302642" y="3053386"/>
                      <a:pt x="3320680" y="3009930"/>
                    </a:cubicBezTo>
                    <a:cubicBezTo>
                      <a:pt x="3364956" y="2904161"/>
                      <a:pt x="3392833" y="2795111"/>
                      <a:pt x="3393653" y="2678682"/>
                    </a:cubicBezTo>
                    <a:cubicBezTo>
                      <a:pt x="3394473" y="2608169"/>
                      <a:pt x="3392833" y="2536836"/>
                      <a:pt x="3406772" y="2467143"/>
                    </a:cubicBezTo>
                    <a:cubicBezTo>
                      <a:pt x="3434649" y="2326116"/>
                      <a:pt x="3455147" y="2184270"/>
                      <a:pt x="3482205" y="2043243"/>
                    </a:cubicBezTo>
                    <a:cubicBezTo>
                      <a:pt x="3484664" y="2030945"/>
                      <a:pt x="3487944" y="2019466"/>
                      <a:pt x="3495323" y="2008807"/>
                    </a:cubicBezTo>
                    <a:cubicBezTo>
                      <a:pt x="3512542" y="1981749"/>
                      <a:pt x="3527300" y="1981749"/>
                      <a:pt x="3542059" y="2009627"/>
                    </a:cubicBezTo>
                    <a:cubicBezTo>
                      <a:pt x="3550258" y="2024385"/>
                      <a:pt x="3555998" y="2039964"/>
                      <a:pt x="3561737" y="2055542"/>
                    </a:cubicBezTo>
                    <a:cubicBezTo>
                      <a:pt x="3589614" y="2126055"/>
                      <a:pt x="3626511" y="2191649"/>
                      <a:pt x="3672426" y="2252323"/>
                    </a:cubicBezTo>
                    <a:cubicBezTo>
                      <a:pt x="3711782" y="2303158"/>
                      <a:pt x="3764257" y="2321197"/>
                      <a:pt x="3824931" y="2322017"/>
                    </a:cubicBezTo>
                    <a:cubicBezTo>
                      <a:pt x="3855269" y="2322837"/>
                      <a:pt x="3882326" y="2313817"/>
                      <a:pt x="3904464" y="2292499"/>
                    </a:cubicBezTo>
                    <a:cubicBezTo>
                      <a:pt x="3933161" y="2265442"/>
                      <a:pt x="3961858" y="2236745"/>
                      <a:pt x="3992196" y="2211327"/>
                    </a:cubicBezTo>
                    <a:cubicBezTo>
                      <a:pt x="4029092" y="2180170"/>
                      <a:pt x="4056969" y="2143274"/>
                      <a:pt x="4079107" y="2100638"/>
                    </a:cubicBezTo>
                    <a:cubicBezTo>
                      <a:pt x="4129122" y="2006347"/>
                      <a:pt x="4197996" y="1925175"/>
                      <a:pt x="4270969" y="1850562"/>
                    </a:cubicBezTo>
                    <a:cubicBezTo>
                      <a:pt x="4330003" y="1789888"/>
                      <a:pt x="4379199" y="1725934"/>
                      <a:pt x="4418555" y="1652141"/>
                    </a:cubicBezTo>
                    <a:cubicBezTo>
                      <a:pt x="4449712" y="1593927"/>
                      <a:pt x="4441512" y="1542272"/>
                      <a:pt x="4386578" y="1506195"/>
                    </a:cubicBezTo>
                    <a:cubicBezTo>
                      <a:pt x="4322624" y="1464379"/>
                      <a:pt x="4255390" y="1428303"/>
                      <a:pt x="4173398" y="1466839"/>
                    </a:cubicBezTo>
                    <a:cubicBezTo>
                      <a:pt x="4129122" y="1487337"/>
                      <a:pt x="4106165" y="1516034"/>
                      <a:pt x="4124203" y="1560310"/>
                    </a:cubicBezTo>
                    <a:cubicBezTo>
                      <a:pt x="4142241" y="1605406"/>
                      <a:pt x="4141421" y="1650501"/>
                      <a:pt x="4144701" y="1697237"/>
                    </a:cubicBezTo>
                    <a:cubicBezTo>
                      <a:pt x="4147161" y="1738233"/>
                      <a:pt x="4129942" y="1769390"/>
                      <a:pt x="4102885" y="1797267"/>
                    </a:cubicBezTo>
                    <a:cubicBezTo>
                      <a:pt x="4090586" y="1810386"/>
                      <a:pt x="4075827" y="1821865"/>
                      <a:pt x="4060249" y="1831704"/>
                    </a:cubicBezTo>
                    <a:cubicBezTo>
                      <a:pt x="4023352" y="1856301"/>
                      <a:pt x="3988916" y="1883359"/>
                      <a:pt x="3957759" y="1914516"/>
                    </a:cubicBezTo>
                    <a:cubicBezTo>
                      <a:pt x="3941360" y="1930914"/>
                      <a:pt x="3923322" y="1945673"/>
                      <a:pt x="3900364" y="1953052"/>
                    </a:cubicBezTo>
                    <a:cubicBezTo>
                      <a:pt x="3861828" y="1966171"/>
                      <a:pt x="3851169" y="1962071"/>
                      <a:pt x="3833131" y="1925995"/>
                    </a:cubicBezTo>
                    <a:cubicBezTo>
                      <a:pt x="3828211" y="1915336"/>
                      <a:pt x="3823292" y="1904677"/>
                      <a:pt x="3818372" y="1894838"/>
                    </a:cubicBezTo>
                    <a:cubicBezTo>
                      <a:pt x="3751959" y="1749712"/>
                      <a:pt x="3692104" y="1602946"/>
                      <a:pt x="3641269" y="1451260"/>
                    </a:cubicBezTo>
                    <a:cubicBezTo>
                      <a:pt x="3599453" y="1326632"/>
                      <a:pt x="3525660" y="1227422"/>
                      <a:pt x="3388734" y="1191345"/>
                    </a:cubicBezTo>
                    <a:cubicBezTo>
                      <a:pt x="3369875" y="1186426"/>
                      <a:pt x="3351837" y="1175767"/>
                      <a:pt x="3334619" y="1166748"/>
                    </a:cubicBezTo>
                    <a:cubicBezTo>
                      <a:pt x="3324780" y="1161008"/>
                      <a:pt x="3315761" y="1153629"/>
                      <a:pt x="3306742" y="1146250"/>
                    </a:cubicBezTo>
                    <a:cubicBezTo>
                      <a:pt x="3301002" y="1141330"/>
                      <a:pt x="3296082" y="1134771"/>
                      <a:pt x="3297722" y="1126572"/>
                    </a:cubicBezTo>
                    <a:cubicBezTo>
                      <a:pt x="3310021" y="1078196"/>
                      <a:pt x="3310841" y="1028181"/>
                      <a:pt x="3323960" y="979806"/>
                    </a:cubicBezTo>
                    <a:cubicBezTo>
                      <a:pt x="3332979" y="946189"/>
                      <a:pt x="3354297" y="925691"/>
                      <a:pt x="3387914" y="916672"/>
                    </a:cubicBezTo>
                    <a:cubicBezTo>
                      <a:pt x="3421531" y="907653"/>
                      <a:pt x="3456787" y="905193"/>
                      <a:pt x="3491224" y="901913"/>
                    </a:cubicBezTo>
                    <a:cubicBezTo>
                      <a:pt x="3536319" y="897814"/>
                      <a:pt x="3554358" y="880595"/>
                      <a:pt x="3556817" y="836320"/>
                    </a:cubicBezTo>
                    <a:cubicBezTo>
                      <a:pt x="3558457" y="801883"/>
                      <a:pt x="3571576" y="769086"/>
                      <a:pt x="3569116" y="733009"/>
                    </a:cubicBezTo>
                    <a:cubicBezTo>
                      <a:pt x="3568296" y="716611"/>
                      <a:pt x="3580595" y="696933"/>
                      <a:pt x="3578135" y="678075"/>
                    </a:cubicBezTo>
                    <a:cubicBezTo>
                      <a:pt x="3574036" y="649378"/>
                      <a:pt x="3583875" y="631339"/>
                      <a:pt x="3612572" y="621500"/>
                    </a:cubicBezTo>
                    <a:cubicBezTo>
                      <a:pt x="3639630" y="611661"/>
                      <a:pt x="3644549" y="593623"/>
                      <a:pt x="3629790" y="568205"/>
                    </a:cubicBezTo>
                    <a:cubicBezTo>
                      <a:pt x="3624871" y="559186"/>
                      <a:pt x="3619951" y="550987"/>
                      <a:pt x="3613392" y="542788"/>
                    </a:cubicBezTo>
                    <a:cubicBezTo>
                      <a:pt x="3575676" y="496872"/>
                      <a:pt x="3568296" y="444397"/>
                      <a:pt x="3578135" y="387823"/>
                    </a:cubicBezTo>
                    <a:cubicBezTo>
                      <a:pt x="3584695" y="349286"/>
                      <a:pt x="3578955" y="312390"/>
                      <a:pt x="3560097" y="277133"/>
                    </a:cubicBezTo>
                    <a:cubicBezTo>
                      <a:pt x="3531400" y="223019"/>
                      <a:pt x="3505982" y="167264"/>
                      <a:pt x="3479745" y="112329"/>
                    </a:cubicBezTo>
                    <a:cubicBezTo>
                      <a:pt x="3469906" y="91831"/>
                      <a:pt x="3454327" y="77893"/>
                      <a:pt x="3435469" y="66414"/>
                    </a:cubicBezTo>
                    <a:cubicBezTo>
                      <a:pt x="3392833" y="38536"/>
                      <a:pt x="3345278" y="25418"/>
                      <a:pt x="3296082" y="14759"/>
                    </a:cubicBezTo>
                    <a:cubicBezTo>
                      <a:pt x="3273125" y="9839"/>
                      <a:pt x="3248527" y="11479"/>
                      <a:pt x="3226389" y="0"/>
                    </a:cubicBezTo>
                    <a:cubicBezTo>
                      <a:pt x="3163255" y="0"/>
                      <a:pt x="3100121" y="0"/>
                      <a:pt x="3036988" y="0"/>
                    </a:cubicBezTo>
                    <a:cubicBezTo>
                      <a:pt x="3034528" y="7379"/>
                      <a:pt x="3027148" y="5739"/>
                      <a:pt x="3022229" y="7379"/>
                    </a:cubicBezTo>
                    <a:cubicBezTo>
                      <a:pt x="2936957" y="24598"/>
                      <a:pt x="2866444" y="67234"/>
                      <a:pt x="2812329" y="136107"/>
                    </a:cubicBezTo>
                    <a:cubicBezTo>
                      <a:pt x="2798391" y="153325"/>
                      <a:pt x="2782812" y="163164"/>
                      <a:pt x="2760674" y="166444"/>
                    </a:cubicBezTo>
                    <a:cubicBezTo>
                      <a:pt x="2665563" y="178743"/>
                      <a:pt x="2599150" y="230398"/>
                      <a:pt x="2560613" y="318129"/>
                    </a:cubicBezTo>
                    <a:cubicBezTo>
                      <a:pt x="2540115" y="364045"/>
                      <a:pt x="2517157" y="409141"/>
                      <a:pt x="2494200" y="455056"/>
                    </a:cubicBezTo>
                    <a:cubicBezTo>
                      <a:pt x="2460583" y="522290"/>
                      <a:pt x="2419587" y="581324"/>
                      <a:pt x="2341694" y="602642"/>
                    </a:cubicBezTo>
                    <a:cubicBezTo>
                      <a:pt x="2331856" y="605102"/>
                      <a:pt x="2322836" y="613301"/>
                      <a:pt x="2313817" y="619040"/>
                    </a:cubicBezTo>
                    <a:cubicBezTo>
                      <a:pt x="2273641" y="644458"/>
                      <a:pt x="2253963" y="678895"/>
                      <a:pt x="2258063" y="727270"/>
                    </a:cubicBezTo>
                    <a:cubicBezTo>
                      <a:pt x="2260522" y="763347"/>
                      <a:pt x="2257243" y="800243"/>
                      <a:pt x="2258063" y="837139"/>
                    </a:cubicBezTo>
                    <a:cubicBezTo>
                      <a:pt x="2259702" y="893714"/>
                      <a:pt x="2231825" y="934710"/>
                      <a:pt x="2190829" y="969967"/>
                    </a:cubicBezTo>
                    <a:cubicBezTo>
                      <a:pt x="2183450" y="976526"/>
                      <a:pt x="2173611" y="981446"/>
                      <a:pt x="2167871" y="994564"/>
                    </a:cubicBezTo>
                    <a:cubicBezTo>
                      <a:pt x="2201488" y="986365"/>
                      <a:pt x="2226086" y="968327"/>
                      <a:pt x="2253143" y="954388"/>
                    </a:cubicBezTo>
                    <a:cubicBezTo>
                      <a:pt x="2272821" y="943729"/>
                      <a:pt x="2286760" y="949469"/>
                      <a:pt x="2292499" y="971606"/>
                    </a:cubicBezTo>
                    <a:cubicBezTo>
                      <a:pt x="2295779" y="983905"/>
                      <a:pt x="2295779" y="996204"/>
                      <a:pt x="2296599" y="1008503"/>
                    </a:cubicBezTo>
                    <a:cubicBezTo>
                      <a:pt x="2297419" y="1015062"/>
                      <a:pt x="2296599" y="1022442"/>
                      <a:pt x="2303978" y="1025721"/>
                    </a:cubicBezTo>
                    <a:cubicBezTo>
                      <a:pt x="2312177" y="1029821"/>
                      <a:pt x="2317917" y="1023262"/>
                      <a:pt x="2323656" y="1019162"/>
                    </a:cubicBezTo>
                    <a:cubicBezTo>
                      <a:pt x="2340055" y="1006043"/>
                      <a:pt x="2349894" y="988825"/>
                      <a:pt x="2352354" y="968327"/>
                    </a:cubicBezTo>
                    <a:cubicBezTo>
                      <a:pt x="2355633" y="941269"/>
                      <a:pt x="2370392" y="921591"/>
                      <a:pt x="2394169" y="910112"/>
                    </a:cubicBezTo>
                    <a:cubicBezTo>
                      <a:pt x="2445005" y="885515"/>
                      <a:pt x="2480261" y="846159"/>
                      <a:pt x="2506499" y="797783"/>
                    </a:cubicBezTo>
                    <a:cubicBezTo>
                      <a:pt x="2511418" y="788764"/>
                      <a:pt x="2517157" y="774006"/>
                      <a:pt x="2526997" y="775645"/>
                    </a:cubicBezTo>
                    <a:cubicBezTo>
                      <a:pt x="2538475" y="778105"/>
                      <a:pt x="2533556" y="793684"/>
                      <a:pt x="2535196" y="803523"/>
                    </a:cubicBezTo>
                    <a:cubicBezTo>
                      <a:pt x="2536016" y="808442"/>
                      <a:pt x="2535196" y="813362"/>
                      <a:pt x="2536016" y="818281"/>
                    </a:cubicBezTo>
                    <a:cubicBezTo>
                      <a:pt x="2536836" y="828120"/>
                      <a:pt x="2536016" y="841239"/>
                      <a:pt x="2548315" y="842059"/>
                    </a:cubicBezTo>
                    <a:cubicBezTo>
                      <a:pt x="2562253" y="843699"/>
                      <a:pt x="2564713" y="829760"/>
                      <a:pt x="2565533" y="819101"/>
                    </a:cubicBezTo>
                    <a:cubicBezTo>
                      <a:pt x="2567993" y="795323"/>
                      <a:pt x="2569633" y="770726"/>
                      <a:pt x="2571272" y="746948"/>
                    </a:cubicBezTo>
                    <a:cubicBezTo>
                      <a:pt x="2572912" y="728910"/>
                      <a:pt x="2578652" y="712511"/>
                      <a:pt x="2594230" y="701853"/>
                    </a:cubicBezTo>
                    <a:cubicBezTo>
                      <a:pt x="2599970" y="697753"/>
                      <a:pt x="2606529" y="692013"/>
                      <a:pt x="2614728" y="696933"/>
                    </a:cubicBezTo>
                    <a:cubicBezTo>
                      <a:pt x="2621288" y="701033"/>
                      <a:pt x="2620468" y="708412"/>
                      <a:pt x="2619648" y="714971"/>
                    </a:cubicBezTo>
                    <a:cubicBezTo>
                      <a:pt x="2616368" y="746948"/>
                      <a:pt x="2608169" y="778925"/>
                      <a:pt x="2598330" y="809262"/>
                    </a:cubicBezTo>
                    <a:cubicBezTo>
                      <a:pt x="2593410" y="824021"/>
                      <a:pt x="2584391" y="837959"/>
                      <a:pt x="2586851" y="855998"/>
                    </a:cubicBezTo>
                    <a:cubicBezTo>
                      <a:pt x="2606529" y="850258"/>
                      <a:pt x="2614728" y="835500"/>
                      <a:pt x="2621288" y="819101"/>
                    </a:cubicBezTo>
                    <a:cubicBezTo>
                      <a:pt x="2645065" y="760067"/>
                      <a:pt x="2668843" y="700213"/>
                      <a:pt x="2718858" y="656757"/>
                    </a:cubicBezTo>
                    <a:cubicBezTo>
                      <a:pt x="2728697" y="648558"/>
                      <a:pt x="2731157" y="636259"/>
                      <a:pt x="2731157" y="623140"/>
                    </a:cubicBezTo>
                    <a:cubicBezTo>
                      <a:pt x="2731977" y="595263"/>
                      <a:pt x="2725418" y="569025"/>
                      <a:pt x="2718858" y="541968"/>
                    </a:cubicBezTo>
                    <a:cubicBezTo>
                      <a:pt x="2714759" y="525569"/>
                      <a:pt x="2709019" y="507531"/>
                      <a:pt x="2729517" y="496052"/>
                    </a:cubicBezTo>
                    <a:cubicBezTo>
                      <a:pt x="2736896" y="491953"/>
                      <a:pt x="2733617" y="484573"/>
                      <a:pt x="2733617" y="478014"/>
                    </a:cubicBezTo>
                    <a:cubicBezTo>
                      <a:pt x="2733617" y="469815"/>
                      <a:pt x="2730337" y="460796"/>
                      <a:pt x="2739356" y="450957"/>
                    </a:cubicBezTo>
                    <a:cubicBezTo>
                      <a:pt x="2748375" y="460796"/>
                      <a:pt x="2748375" y="471455"/>
                      <a:pt x="2750015" y="482114"/>
                    </a:cubicBezTo>
                    <a:cubicBezTo>
                      <a:pt x="2753295" y="508351"/>
                      <a:pt x="2755755" y="534589"/>
                      <a:pt x="2760674" y="560826"/>
                    </a:cubicBezTo>
                    <a:cubicBezTo>
                      <a:pt x="2772973" y="630519"/>
                      <a:pt x="2800850" y="690374"/>
                      <a:pt x="2868084" y="724810"/>
                    </a:cubicBezTo>
                    <a:cubicBezTo>
                      <a:pt x="2901701" y="742029"/>
                      <a:pt x="2917279" y="773186"/>
                      <a:pt x="2919739" y="810082"/>
                    </a:cubicBezTo>
                    <a:cubicBezTo>
                      <a:pt x="2920559" y="823201"/>
                      <a:pt x="2920559" y="836320"/>
                      <a:pt x="2920559" y="850258"/>
                    </a:cubicBezTo>
                    <a:cubicBezTo>
                      <a:pt x="2920559" y="910112"/>
                      <a:pt x="2878743" y="965867"/>
                      <a:pt x="2822168" y="983085"/>
                    </a:cubicBezTo>
                    <a:cubicBezTo>
                      <a:pt x="2798391" y="990465"/>
                      <a:pt x="2774613" y="997024"/>
                      <a:pt x="2750015" y="1002764"/>
                    </a:cubicBezTo>
                    <a:cubicBezTo>
                      <a:pt x="2562253" y="1049499"/>
                      <a:pt x="2393350" y="1134771"/>
                      <a:pt x="2241664" y="1252020"/>
                    </a:cubicBezTo>
                    <a:cubicBezTo>
                      <a:pt x="2155573" y="1318433"/>
                      <a:pt x="2067841" y="1382387"/>
                      <a:pt x="1972730" y="1436502"/>
                    </a:cubicBezTo>
                    <a:cubicBezTo>
                      <a:pt x="1890738" y="1483237"/>
                      <a:pt x="1812845" y="1537352"/>
                      <a:pt x="1739872" y="1598026"/>
                    </a:cubicBezTo>
                    <a:cubicBezTo>
                      <a:pt x="1719374" y="1615245"/>
                      <a:pt x="1705436" y="1636563"/>
                      <a:pt x="1699696" y="1662800"/>
                    </a:cubicBezTo>
                    <a:cubicBezTo>
                      <a:pt x="1680838" y="1752991"/>
                      <a:pt x="1695597" y="1835803"/>
                      <a:pt x="1751351" y="1910416"/>
                    </a:cubicBezTo>
                    <a:cubicBezTo>
                      <a:pt x="1784968" y="1956332"/>
                      <a:pt x="1823504" y="1997328"/>
                      <a:pt x="1864500" y="2036684"/>
                    </a:cubicBezTo>
                    <a:cubicBezTo>
                      <a:pt x="1941573" y="2109657"/>
                      <a:pt x="2012906" y="2190009"/>
                      <a:pt x="2104737" y="2244944"/>
                    </a:cubicBezTo>
                    <a:cubicBezTo>
                      <a:pt x="2171151" y="2284300"/>
                      <a:pt x="2217886" y="2339235"/>
                      <a:pt x="2253963" y="2404829"/>
                    </a:cubicBezTo>
                    <a:cubicBezTo>
                      <a:pt x="2268722" y="2431066"/>
                      <a:pt x="2282660" y="2457304"/>
                      <a:pt x="2298239" y="2482721"/>
                    </a:cubicBezTo>
                    <a:cubicBezTo>
                      <a:pt x="2322016" y="2521258"/>
                      <a:pt x="2347434" y="2558154"/>
                      <a:pt x="2383510" y="2585211"/>
                    </a:cubicBezTo>
                    <a:cubicBezTo>
                      <a:pt x="2410568" y="2604889"/>
                      <a:pt x="2437625" y="2623748"/>
                      <a:pt x="2460583" y="2648345"/>
                    </a:cubicBezTo>
                    <a:cubicBezTo>
                      <a:pt x="2470422" y="2658184"/>
                      <a:pt x="2481901" y="2663104"/>
                      <a:pt x="2495840" y="2664744"/>
                    </a:cubicBezTo>
                    <a:cubicBezTo>
                      <a:pt x="2522897" y="2668023"/>
                      <a:pt x="2527817" y="2676223"/>
                      <a:pt x="2514698" y="2700820"/>
                    </a:cubicBezTo>
                    <a:cubicBezTo>
                      <a:pt x="2495020" y="2737717"/>
                      <a:pt x="2473702" y="2774613"/>
                      <a:pt x="2452384" y="2811510"/>
                    </a:cubicBezTo>
                    <a:cubicBezTo>
                      <a:pt x="2381871" y="2932858"/>
                      <a:pt x="2345794" y="3062405"/>
                      <a:pt x="2360553" y="3205072"/>
                    </a:cubicBezTo>
                    <a:cubicBezTo>
                      <a:pt x="2365472" y="3256727"/>
                      <a:pt x="2374491" y="3307562"/>
                      <a:pt x="2401549" y="3352657"/>
                    </a:cubicBezTo>
                    <a:cubicBezTo>
                      <a:pt x="2426146" y="3394473"/>
                      <a:pt x="2425326" y="3432190"/>
                      <a:pt x="2399089" y="3473186"/>
                    </a:cubicBezTo>
                    <a:cubicBezTo>
                      <a:pt x="2349894" y="3549439"/>
                      <a:pt x="2316277" y="3633890"/>
                      <a:pt x="2285940" y="3719162"/>
                    </a:cubicBezTo>
                    <a:cubicBezTo>
                      <a:pt x="2231005" y="3874127"/>
                      <a:pt x="2175251" y="4029092"/>
                      <a:pt x="2108837" y="4179138"/>
                    </a:cubicBezTo>
                    <a:cubicBezTo>
                      <a:pt x="2076860" y="4251291"/>
                      <a:pt x="2039964" y="4270149"/>
                      <a:pt x="1962891" y="4257031"/>
                    </a:cubicBezTo>
                    <a:cubicBezTo>
                      <a:pt x="1924355" y="4250471"/>
                      <a:pt x="1887458" y="4237352"/>
                      <a:pt x="1851382" y="4222594"/>
                    </a:cubicBezTo>
                    <a:cubicBezTo>
                      <a:pt x="1755451" y="4184877"/>
                      <a:pt x="1656241" y="4172579"/>
                      <a:pt x="1555390" y="4189797"/>
                    </a:cubicBezTo>
                    <a:cubicBezTo>
                      <a:pt x="1396326" y="4216035"/>
                      <a:pt x="1242180" y="4263590"/>
                      <a:pt x="1085575" y="4302126"/>
                    </a:cubicBezTo>
                    <a:cubicBezTo>
                      <a:pt x="978986" y="4328363"/>
                      <a:pt x="870756" y="4344762"/>
                      <a:pt x="760887" y="4345582"/>
                    </a:cubicBezTo>
                    <a:cubicBezTo>
                      <a:pt x="739569" y="4345582"/>
                      <a:pt x="719071" y="4341482"/>
                      <a:pt x="701852" y="4328363"/>
                    </a:cubicBezTo>
                    <a:cubicBezTo>
                      <a:pt x="631339" y="4272609"/>
                      <a:pt x="560826" y="4217674"/>
                      <a:pt x="503432" y="4147981"/>
                    </a:cubicBezTo>
                    <a:cubicBezTo>
                      <a:pt x="466535" y="4102885"/>
                      <a:pt x="437838" y="4100425"/>
                      <a:pt x="396022" y="4142241"/>
                    </a:cubicBezTo>
                    <a:cubicBezTo>
                      <a:pt x="330428" y="4207015"/>
                      <a:pt x="277953" y="4281628"/>
                      <a:pt x="238597" y="4365260"/>
                    </a:cubicBezTo>
                    <a:cubicBezTo>
                      <a:pt x="223838" y="4396417"/>
                      <a:pt x="211540" y="4428394"/>
                      <a:pt x="212360" y="4462831"/>
                    </a:cubicBezTo>
                    <a:cubicBezTo>
                      <a:pt x="213179" y="4527605"/>
                      <a:pt x="187762" y="4579260"/>
                      <a:pt x="147586" y="4629275"/>
                    </a:cubicBezTo>
                    <a:cubicBezTo>
                      <a:pt x="83632" y="4709627"/>
                      <a:pt x="37716" y="4800638"/>
                      <a:pt x="12299" y="4901488"/>
                    </a:cubicBezTo>
                    <a:cubicBezTo>
                      <a:pt x="9019" y="4915427"/>
                      <a:pt x="9019" y="4931005"/>
                      <a:pt x="0" y="4943304"/>
                    </a:cubicBezTo>
                    <a:cubicBezTo>
                      <a:pt x="0" y="4990040"/>
                      <a:pt x="0" y="5036775"/>
                      <a:pt x="0" y="5082691"/>
                    </a:cubicBezTo>
                    <a:cubicBezTo>
                      <a:pt x="8199" y="5090890"/>
                      <a:pt x="7379" y="5102369"/>
                      <a:pt x="9839" y="5112208"/>
                    </a:cubicBezTo>
                    <a:cubicBezTo>
                      <a:pt x="16398" y="5136806"/>
                      <a:pt x="23778" y="5162223"/>
                      <a:pt x="38536" y="5183542"/>
                    </a:cubicBezTo>
                    <a:cubicBezTo>
                      <a:pt x="58214" y="5210599"/>
                      <a:pt x="104130" y="5225357"/>
                      <a:pt x="127088" y="5207319"/>
                    </a:cubicBezTo>
                    <a:cubicBezTo>
                      <a:pt x="176283" y="5168783"/>
                      <a:pt x="229578" y="5132706"/>
                      <a:pt x="250076" y="5067932"/>
                    </a:cubicBezTo>
                    <a:cubicBezTo>
                      <a:pt x="258275" y="5040875"/>
                      <a:pt x="269754" y="5015458"/>
                      <a:pt x="289432" y="4994139"/>
                    </a:cubicBezTo>
                    <a:cubicBezTo>
                      <a:pt x="377984" y="4896569"/>
                      <a:pt x="473094" y="4807198"/>
                      <a:pt x="570665" y="4719466"/>
                    </a:cubicBezTo>
                    <a:cubicBezTo>
                      <a:pt x="582144" y="4708807"/>
                      <a:pt x="595263" y="4699788"/>
                      <a:pt x="610841" y="4704707"/>
                    </a:cubicBezTo>
                    <a:cubicBezTo>
                      <a:pt x="650197" y="4716187"/>
                      <a:pt x="678895" y="4702248"/>
                      <a:pt x="701033" y="4671091"/>
                    </a:cubicBezTo>
                    <a:cubicBezTo>
                      <a:pt x="716611" y="4648953"/>
                      <a:pt x="738749" y="4640754"/>
                      <a:pt x="765806" y="4639114"/>
                    </a:cubicBezTo>
                    <a:cubicBezTo>
                      <a:pt x="921591" y="4631734"/>
                      <a:pt x="1076556" y="4638294"/>
                      <a:pt x="1231521" y="4652232"/>
                    </a:cubicBezTo>
                    <a:cubicBezTo>
                      <a:pt x="1357789" y="4663711"/>
                      <a:pt x="1483237" y="4664531"/>
                      <a:pt x="1609505" y="4651413"/>
                    </a:cubicBezTo>
                    <a:cubicBezTo>
                      <a:pt x="1698056" y="4642394"/>
                      <a:pt x="1787428" y="4636654"/>
                      <a:pt x="1875159" y="4649773"/>
                    </a:cubicBezTo>
                    <a:cubicBezTo>
                      <a:pt x="1939113" y="4659612"/>
                      <a:pt x="2003067" y="4671911"/>
                      <a:pt x="2066201" y="4686669"/>
                    </a:cubicBezTo>
                    <a:cubicBezTo>
                      <a:pt x="2180990" y="4712907"/>
                      <a:pt x="2275281" y="4677650"/>
                      <a:pt x="2356453" y="4596478"/>
                    </a:cubicBezTo>
                    <a:cubicBezTo>
                      <a:pt x="2399089" y="4553842"/>
                      <a:pt x="2437625" y="4507926"/>
                      <a:pt x="2472062" y="4459551"/>
                    </a:cubicBezTo>
                    <a:cubicBezTo>
                      <a:pt x="2510598" y="4405436"/>
                      <a:pt x="2554054" y="4357061"/>
                      <a:pt x="2604889" y="4314425"/>
                    </a:cubicBezTo>
                    <a:cubicBezTo>
                      <a:pt x="2679502" y="4252931"/>
                      <a:pt x="2749195" y="4186517"/>
                      <a:pt x="2800030" y="4102885"/>
                    </a:cubicBezTo>
                    <a:cubicBezTo>
                      <a:pt x="2812329" y="4083207"/>
                      <a:pt x="2827908" y="4065989"/>
                      <a:pt x="2842666" y="4047950"/>
                    </a:cubicBezTo>
                    <a:cubicBezTo>
                      <a:pt x="2870544" y="4013514"/>
                      <a:pt x="2896781" y="3979077"/>
                      <a:pt x="2913179" y="3937261"/>
                    </a:cubicBezTo>
                    <a:cubicBezTo>
                      <a:pt x="2923018" y="3912663"/>
                      <a:pt x="2928758" y="3911843"/>
                      <a:pt x="2948436" y="3929882"/>
                    </a:cubicBezTo>
                    <a:cubicBezTo>
                      <a:pt x="3050106" y="4025813"/>
                      <a:pt x="3155056" y="4117644"/>
                      <a:pt x="3249347" y="4220954"/>
                    </a:cubicBezTo>
                    <a:cubicBezTo>
                      <a:pt x="3286244" y="4261130"/>
                      <a:pt x="3323140" y="4302126"/>
                      <a:pt x="3370695" y="4330824"/>
                    </a:cubicBezTo>
                    <a:cubicBezTo>
                      <a:pt x="3401032" y="4348861"/>
                      <a:pt x="3426450" y="4372639"/>
                      <a:pt x="3446948" y="4401337"/>
                    </a:cubicBezTo>
                    <a:cubicBezTo>
                      <a:pt x="3474825" y="4439053"/>
                      <a:pt x="3504343" y="4474310"/>
                      <a:pt x="3537959" y="4507107"/>
                    </a:cubicBezTo>
                    <a:cubicBezTo>
                      <a:pt x="3562557" y="4531704"/>
                      <a:pt x="3577316" y="4561221"/>
                      <a:pt x="3587154" y="4595658"/>
                    </a:cubicBezTo>
                    <a:cubicBezTo>
                      <a:pt x="3606013" y="4666991"/>
                      <a:pt x="3610932" y="4739964"/>
                      <a:pt x="3615032" y="4812937"/>
                    </a:cubicBezTo>
                    <a:cubicBezTo>
                      <a:pt x="3624871" y="4980201"/>
                      <a:pt x="3669147" y="5138446"/>
                      <a:pt x="3749499" y="5286032"/>
                    </a:cubicBezTo>
                    <a:cubicBezTo>
                      <a:pt x="3797054" y="5373763"/>
                      <a:pt x="3855269" y="5454935"/>
                      <a:pt x="3911023" y="5537747"/>
                    </a:cubicBezTo>
                    <a:cubicBezTo>
                      <a:pt x="3988096" y="5652536"/>
                      <a:pt x="4055329" y="5773064"/>
                      <a:pt x="4116823" y="5896053"/>
                    </a:cubicBezTo>
                    <a:cubicBezTo>
                      <a:pt x="4127483" y="5918191"/>
                      <a:pt x="4135682" y="5939508"/>
                      <a:pt x="4126663" y="5964926"/>
                    </a:cubicBezTo>
                    <a:cubicBezTo>
                      <a:pt x="4102885" y="6033799"/>
                      <a:pt x="4117643" y="6095293"/>
                      <a:pt x="4166839" y="6146949"/>
                    </a:cubicBezTo>
                    <a:cubicBezTo>
                      <a:pt x="4206195" y="6187945"/>
                      <a:pt x="4232432" y="6236320"/>
                      <a:pt x="4254570" y="6287155"/>
                    </a:cubicBezTo>
                    <a:cubicBezTo>
                      <a:pt x="4261949" y="6302734"/>
                      <a:pt x="4268509" y="6319132"/>
                      <a:pt x="4276708" y="6334710"/>
                    </a:cubicBezTo>
                    <a:cubicBezTo>
                      <a:pt x="4295566" y="6368327"/>
                      <a:pt x="4346402" y="6391285"/>
                      <a:pt x="4378378" y="6381446"/>
                    </a:cubicBezTo>
                    <a:cubicBezTo>
                      <a:pt x="4464470" y="6355208"/>
                      <a:pt x="4532523" y="6301914"/>
                      <a:pt x="4594838" y="6239600"/>
                    </a:cubicBezTo>
                    <a:cubicBezTo>
                      <a:pt x="4602217" y="6232220"/>
                      <a:pt x="4607956" y="6224021"/>
                      <a:pt x="4609596" y="6214182"/>
                    </a:cubicBezTo>
                    <a:cubicBezTo>
                      <a:pt x="4613696" y="6176466"/>
                      <a:pt x="4639113" y="6160067"/>
                      <a:pt x="4671910" y="6153508"/>
                    </a:cubicBezTo>
                    <a:cubicBezTo>
                      <a:pt x="4718646" y="6144489"/>
                      <a:pt x="4756362" y="6119071"/>
                      <a:pt x="4793259" y="6092014"/>
                    </a:cubicBezTo>
                    <a:cubicBezTo>
                      <a:pt x="4853932" y="6047738"/>
                      <a:pt x="4909687" y="5998543"/>
                      <a:pt x="4964622" y="5947708"/>
                    </a:cubicBezTo>
                    <a:cubicBezTo>
                      <a:pt x="5025296" y="5891953"/>
                      <a:pt x="5053173" y="5820620"/>
                      <a:pt x="5070392" y="5743548"/>
                    </a:cubicBezTo>
                    <a:cubicBezTo>
                      <a:pt x="5082691" y="5695992"/>
                      <a:pt x="5074491" y="5654996"/>
                      <a:pt x="5056453" y="5614820"/>
                    </a:cubicBezTo>
                    <a:close/>
                    <a:moveTo>
                      <a:pt x="2626207" y="2308898"/>
                    </a:moveTo>
                    <a:cubicBezTo>
                      <a:pt x="2618008" y="2317097"/>
                      <a:pt x="2608989" y="2309718"/>
                      <a:pt x="2601610" y="2305618"/>
                    </a:cubicBezTo>
                    <a:cubicBezTo>
                      <a:pt x="2560613" y="2277741"/>
                      <a:pt x="2514698" y="2272821"/>
                      <a:pt x="2467962" y="2276101"/>
                    </a:cubicBezTo>
                    <a:cubicBezTo>
                      <a:pt x="2422047" y="2279381"/>
                      <a:pt x="2391710" y="2258063"/>
                      <a:pt x="2369572" y="2221986"/>
                    </a:cubicBezTo>
                    <a:cubicBezTo>
                      <a:pt x="2342514" y="2176891"/>
                      <a:pt x="2306438" y="2139174"/>
                      <a:pt x="2270361" y="2100638"/>
                    </a:cubicBezTo>
                    <a:cubicBezTo>
                      <a:pt x="2183450" y="2007987"/>
                      <a:pt x="2110477" y="1905497"/>
                      <a:pt x="2064561" y="1785788"/>
                    </a:cubicBezTo>
                    <a:cubicBezTo>
                      <a:pt x="2037504" y="1714455"/>
                      <a:pt x="2045703" y="1697237"/>
                      <a:pt x="2119496" y="1681658"/>
                    </a:cubicBezTo>
                    <a:cubicBezTo>
                      <a:pt x="2239204" y="1655421"/>
                      <a:pt x="2353173" y="1611965"/>
                      <a:pt x="2465503" y="1565229"/>
                    </a:cubicBezTo>
                    <a:cubicBezTo>
                      <a:pt x="2513058" y="1545551"/>
                      <a:pt x="2549135" y="1573429"/>
                      <a:pt x="2545855" y="1625904"/>
                    </a:cubicBezTo>
                    <a:cubicBezTo>
                      <a:pt x="2544215" y="1810386"/>
                      <a:pt x="2561433" y="1993228"/>
                      <a:pt x="2588491" y="2176071"/>
                    </a:cubicBezTo>
                    <a:cubicBezTo>
                      <a:pt x="2594230" y="2213787"/>
                      <a:pt x="2604069" y="2250684"/>
                      <a:pt x="2622928" y="2285120"/>
                    </a:cubicBezTo>
                    <a:cubicBezTo>
                      <a:pt x="2627847" y="2291680"/>
                      <a:pt x="2634406" y="2301519"/>
                      <a:pt x="2626207" y="2308898"/>
                    </a:cubicBezTo>
                    <a:close/>
                  </a:path>
                </a:pathLst>
              </a:custGeom>
              <a:solidFill>
                <a:schemeClr val="accent1">
                  <a:alpha val="70000"/>
                </a:schemeClr>
              </a:solidFill>
              <a:ln w="8186" cap="flat">
                <a:noFill/>
                <a:prstDash val="solid"/>
                <a:miter/>
              </a:ln>
            </p:spPr>
            <p:txBody>
              <a:bodyPr rtlCol="0" anchor="ctr"/>
              <a:lstStyle/>
              <a:p>
                <a:endParaRPr lang="en-US" dirty="0"/>
              </a:p>
            </p:txBody>
          </p:sp>
          <p:sp>
            <p:nvSpPr>
              <p:cNvPr id="23" name="Graphic 9">
                <a:extLst>
                  <a:ext uri="{FF2B5EF4-FFF2-40B4-BE49-F238E27FC236}">
                    <a16:creationId xmlns="" xmlns:a16="http://schemas.microsoft.com/office/drawing/2014/main" id="{ABC8986B-13AA-42B4-B541-B514961AD4D9}"/>
                  </a:ext>
                </a:extLst>
              </p:cNvPr>
              <p:cNvSpPr/>
              <p:nvPr/>
            </p:nvSpPr>
            <p:spPr>
              <a:xfrm rot="21195773">
                <a:off x="-326536" y="-2638725"/>
                <a:ext cx="4096813" cy="7203009"/>
              </a:xfrm>
              <a:custGeom>
                <a:avLst/>
                <a:gdLst>
                  <a:gd name="connsiteX0" fmla="*/ 1778413 w 1803170"/>
                  <a:gd name="connsiteY0" fmla="*/ 2671923 h 3170327"/>
                  <a:gd name="connsiteX1" fmla="*/ 1773979 w 1803170"/>
                  <a:gd name="connsiteY1" fmla="*/ 2666011 h 3170327"/>
                  <a:gd name="connsiteX2" fmla="*/ 1733704 w 1803170"/>
                  <a:gd name="connsiteY2" fmla="*/ 2614281 h 3170327"/>
                  <a:gd name="connsiteX3" fmla="*/ 1722619 w 1803170"/>
                  <a:gd name="connsiteY3" fmla="*/ 2580287 h 3170327"/>
                  <a:gd name="connsiteX4" fmla="*/ 1719663 w 1803170"/>
                  <a:gd name="connsiteY4" fmla="*/ 2545923 h 3170327"/>
                  <a:gd name="connsiteX5" fmla="*/ 1662390 w 1803170"/>
                  <a:gd name="connsiteY5" fmla="*/ 2443201 h 3170327"/>
                  <a:gd name="connsiteX6" fmla="*/ 1618789 w 1803170"/>
                  <a:gd name="connsiteY6" fmla="*/ 2436181 h 3170327"/>
                  <a:gd name="connsiteX7" fmla="*/ 1493527 w 1803170"/>
                  <a:gd name="connsiteY7" fmla="*/ 2489389 h 3170327"/>
                  <a:gd name="connsiteX8" fmla="*/ 1474313 w 1803170"/>
                  <a:gd name="connsiteY8" fmla="*/ 2488280 h 3170327"/>
                  <a:gd name="connsiteX9" fmla="*/ 1290301 w 1803170"/>
                  <a:gd name="connsiteY9" fmla="*/ 2371518 h 3170327"/>
                  <a:gd name="connsiteX10" fmla="*/ 1277369 w 1803170"/>
                  <a:gd name="connsiteY10" fmla="*/ 2361911 h 3170327"/>
                  <a:gd name="connsiteX11" fmla="*/ 1114788 w 1803170"/>
                  <a:gd name="connsiteY11" fmla="*/ 2253647 h 3170327"/>
                  <a:gd name="connsiteX12" fmla="*/ 989527 w 1803170"/>
                  <a:gd name="connsiteY12" fmla="*/ 2221131 h 3170327"/>
                  <a:gd name="connsiteX13" fmla="*/ 955163 w 1803170"/>
                  <a:gd name="connsiteY13" fmla="*/ 2199699 h 3170327"/>
                  <a:gd name="connsiteX14" fmla="*/ 914148 w 1803170"/>
                  <a:gd name="connsiteY14" fmla="*/ 2113975 h 3170327"/>
                  <a:gd name="connsiteX15" fmla="*/ 852072 w 1803170"/>
                  <a:gd name="connsiteY15" fmla="*/ 1843869 h 3170327"/>
                  <a:gd name="connsiteX16" fmla="*/ 842095 w 1803170"/>
                  <a:gd name="connsiteY16" fmla="*/ 1784010 h 3170327"/>
                  <a:gd name="connsiteX17" fmla="*/ 856506 w 1803170"/>
                  <a:gd name="connsiteY17" fmla="*/ 1768121 h 3170327"/>
                  <a:gd name="connsiteX18" fmla="*/ 918582 w 1803170"/>
                  <a:gd name="connsiteY18" fmla="*/ 1767751 h 3170327"/>
                  <a:gd name="connsiteX19" fmla="*/ 930406 w 1803170"/>
                  <a:gd name="connsiteY19" fmla="*/ 1756666 h 3170327"/>
                  <a:gd name="connsiteX20" fmla="*/ 936688 w 1803170"/>
                  <a:gd name="connsiteY20" fmla="*/ 1689047 h 3170327"/>
                  <a:gd name="connsiteX21" fmla="*/ 947034 w 1803170"/>
                  <a:gd name="connsiteY21" fmla="*/ 1585587 h 3170327"/>
                  <a:gd name="connsiteX22" fmla="*/ 847268 w 1803170"/>
                  <a:gd name="connsiteY22" fmla="*/ 1246014 h 3170327"/>
                  <a:gd name="connsiteX23" fmla="*/ 852811 w 1803170"/>
                  <a:gd name="connsiteY23" fmla="*/ 1229387 h 3170327"/>
                  <a:gd name="connsiteX24" fmla="*/ 1209750 w 1803170"/>
                  <a:gd name="connsiteY24" fmla="*/ 1056090 h 3170327"/>
                  <a:gd name="connsiteX25" fmla="*/ 1253721 w 1803170"/>
                  <a:gd name="connsiteY25" fmla="*/ 1015076 h 3170327"/>
                  <a:gd name="connsiteX26" fmla="*/ 1258894 w 1803170"/>
                  <a:gd name="connsiteY26" fmla="*/ 975908 h 3170327"/>
                  <a:gd name="connsiteX27" fmla="*/ 1217140 w 1803170"/>
                  <a:gd name="connsiteY27" fmla="*/ 903486 h 3170327"/>
                  <a:gd name="connsiteX28" fmla="*/ 1125503 w 1803170"/>
                  <a:gd name="connsiteY28" fmla="*/ 812958 h 3170327"/>
                  <a:gd name="connsiteX29" fmla="*/ 925972 w 1803170"/>
                  <a:gd name="connsiteY29" fmla="*/ 621925 h 3170327"/>
                  <a:gd name="connsiteX30" fmla="*/ 910084 w 1803170"/>
                  <a:gd name="connsiteY30" fmla="*/ 610471 h 3170327"/>
                  <a:gd name="connsiteX31" fmla="*/ 682470 w 1803170"/>
                  <a:gd name="connsiteY31" fmla="*/ 490013 h 3170327"/>
                  <a:gd name="connsiteX32" fmla="*/ 647368 w 1803170"/>
                  <a:gd name="connsiteY32" fmla="*/ 449368 h 3170327"/>
                  <a:gd name="connsiteX33" fmla="*/ 691708 w 1803170"/>
                  <a:gd name="connsiteY33" fmla="*/ 351080 h 3170327"/>
                  <a:gd name="connsiteX34" fmla="*/ 729028 w 1803170"/>
                  <a:gd name="connsiteY34" fmla="*/ 447890 h 3170327"/>
                  <a:gd name="connsiteX35" fmla="*/ 869808 w 1803170"/>
                  <a:gd name="connsiteY35" fmla="*/ 566870 h 3170327"/>
                  <a:gd name="connsiteX36" fmla="*/ 865743 w 1803170"/>
                  <a:gd name="connsiteY36" fmla="*/ 556893 h 3170327"/>
                  <a:gd name="connsiteX37" fmla="*/ 855397 w 1803170"/>
                  <a:gd name="connsiteY37" fmla="*/ 360318 h 3170327"/>
                  <a:gd name="connsiteX38" fmla="*/ 879784 w 1803170"/>
                  <a:gd name="connsiteY38" fmla="*/ 321520 h 3170327"/>
                  <a:gd name="connsiteX39" fmla="*/ 910453 w 1803170"/>
                  <a:gd name="connsiteY39" fmla="*/ 147115 h 3170327"/>
                  <a:gd name="connsiteX40" fmla="*/ 724963 w 1803170"/>
                  <a:gd name="connsiteY40" fmla="*/ 62130 h 3170327"/>
                  <a:gd name="connsiteX41" fmla="*/ 703162 w 1803170"/>
                  <a:gd name="connsiteY41" fmla="*/ 76171 h 3170327"/>
                  <a:gd name="connsiteX42" fmla="*/ 685796 w 1803170"/>
                  <a:gd name="connsiteY42" fmla="*/ 54740 h 3170327"/>
                  <a:gd name="connsiteX43" fmla="*/ 627045 w 1803170"/>
                  <a:gd name="connsiteY43" fmla="*/ 18898 h 3170327"/>
                  <a:gd name="connsiteX44" fmla="*/ 502153 w 1803170"/>
                  <a:gd name="connsiteY44" fmla="*/ 792 h 3170327"/>
                  <a:gd name="connsiteX45" fmla="*/ 402388 w 1803170"/>
                  <a:gd name="connsiteY45" fmla="*/ 70998 h 3170327"/>
                  <a:gd name="connsiteX46" fmla="*/ 400540 w 1803170"/>
                  <a:gd name="connsiteY46" fmla="*/ 105361 h 3170327"/>
                  <a:gd name="connsiteX47" fmla="*/ 397215 w 1803170"/>
                  <a:gd name="connsiteY47" fmla="*/ 114968 h 3170327"/>
                  <a:gd name="connsiteX48" fmla="*/ 377262 w 1803170"/>
                  <a:gd name="connsiteY48" fmla="*/ 150810 h 3170327"/>
                  <a:gd name="connsiteX49" fmla="*/ 375045 w 1803170"/>
                  <a:gd name="connsiteY49" fmla="*/ 216212 h 3170327"/>
                  <a:gd name="connsiteX50" fmla="*/ 357678 w 1803170"/>
                  <a:gd name="connsiteY50" fmla="*/ 283092 h 3170327"/>
                  <a:gd name="connsiteX51" fmla="*/ 353613 w 1803170"/>
                  <a:gd name="connsiteY51" fmla="*/ 289373 h 3170327"/>
                  <a:gd name="connsiteX52" fmla="*/ 363590 w 1803170"/>
                  <a:gd name="connsiteY52" fmla="*/ 321151 h 3170327"/>
                  <a:gd name="connsiteX53" fmla="*/ 374675 w 1803170"/>
                  <a:gd name="connsiteY53" fmla="*/ 338148 h 3170327"/>
                  <a:gd name="connsiteX54" fmla="*/ 376523 w 1803170"/>
                  <a:gd name="connsiteY54" fmla="*/ 414635 h 3170327"/>
                  <a:gd name="connsiteX55" fmla="*/ 405344 w 1803170"/>
                  <a:gd name="connsiteY55" fmla="*/ 441239 h 3170327"/>
                  <a:gd name="connsiteX56" fmla="*/ 455966 w 1803170"/>
                  <a:gd name="connsiteY56" fmla="*/ 442717 h 3170327"/>
                  <a:gd name="connsiteX57" fmla="*/ 467420 w 1803170"/>
                  <a:gd name="connsiteY57" fmla="*/ 447890 h 3170327"/>
                  <a:gd name="connsiteX58" fmla="*/ 446358 w 1803170"/>
                  <a:gd name="connsiteY58" fmla="*/ 523268 h 3170327"/>
                  <a:gd name="connsiteX59" fmla="*/ 420493 w 1803170"/>
                  <a:gd name="connsiteY59" fmla="*/ 531028 h 3170327"/>
                  <a:gd name="connsiteX60" fmla="*/ 267150 w 1803170"/>
                  <a:gd name="connsiteY60" fmla="*/ 651855 h 3170327"/>
                  <a:gd name="connsiteX61" fmla="*/ 254587 w 1803170"/>
                  <a:gd name="connsiteY61" fmla="*/ 713562 h 3170327"/>
                  <a:gd name="connsiteX62" fmla="*/ 247936 w 1803170"/>
                  <a:gd name="connsiteY62" fmla="*/ 720582 h 3170327"/>
                  <a:gd name="connsiteX63" fmla="*/ 190294 w 1803170"/>
                  <a:gd name="connsiteY63" fmla="*/ 734623 h 3170327"/>
                  <a:gd name="connsiteX64" fmla="*/ 136346 w 1803170"/>
                  <a:gd name="connsiteY64" fmla="*/ 778225 h 3170327"/>
                  <a:gd name="connsiteX65" fmla="*/ 128956 w 1803170"/>
                  <a:gd name="connsiteY65" fmla="*/ 797808 h 3170327"/>
                  <a:gd name="connsiteX66" fmla="*/ 142258 w 1803170"/>
                  <a:gd name="connsiteY66" fmla="*/ 1133316 h 3170327"/>
                  <a:gd name="connsiteX67" fmla="*/ 144475 w 1803170"/>
                  <a:gd name="connsiteY67" fmla="*/ 1144032 h 3170327"/>
                  <a:gd name="connsiteX68" fmla="*/ 179948 w 1803170"/>
                  <a:gd name="connsiteY68" fmla="*/ 1191328 h 3170327"/>
                  <a:gd name="connsiteX69" fmla="*/ 250522 w 1803170"/>
                  <a:gd name="connsiteY69" fmla="*/ 1184677 h 3170327"/>
                  <a:gd name="connsiteX70" fmla="*/ 258651 w 1803170"/>
                  <a:gd name="connsiteY70" fmla="*/ 1171005 h 3170327"/>
                  <a:gd name="connsiteX71" fmla="*/ 347701 w 1803170"/>
                  <a:gd name="connsiteY71" fmla="*/ 991427 h 3170327"/>
                  <a:gd name="connsiteX72" fmla="*/ 353983 w 1803170"/>
                  <a:gd name="connsiteY72" fmla="*/ 979973 h 3170327"/>
                  <a:gd name="connsiteX73" fmla="*/ 356569 w 1803170"/>
                  <a:gd name="connsiteY73" fmla="*/ 982559 h 3170327"/>
                  <a:gd name="connsiteX74" fmla="*/ 364699 w 1803170"/>
                  <a:gd name="connsiteY74" fmla="*/ 1000665 h 3170327"/>
                  <a:gd name="connsiteX75" fmla="*/ 429731 w 1803170"/>
                  <a:gd name="connsiteY75" fmla="*/ 1305874 h 3170327"/>
                  <a:gd name="connsiteX76" fmla="*/ 433056 w 1803170"/>
                  <a:gd name="connsiteY76" fmla="*/ 1427070 h 3170327"/>
                  <a:gd name="connsiteX77" fmla="*/ 492177 w 1803170"/>
                  <a:gd name="connsiteY77" fmla="*/ 1745581 h 3170327"/>
                  <a:gd name="connsiteX78" fmla="*/ 488851 w 1803170"/>
                  <a:gd name="connsiteY78" fmla="*/ 1769968 h 3170327"/>
                  <a:gd name="connsiteX79" fmla="*/ 338833 w 1803170"/>
                  <a:gd name="connsiteY79" fmla="*/ 2028250 h 3170327"/>
                  <a:gd name="connsiteX80" fmla="*/ 294124 w 1803170"/>
                  <a:gd name="connsiteY80" fmla="*/ 2101042 h 3170327"/>
                  <a:gd name="connsiteX81" fmla="*/ 290059 w 1803170"/>
                  <a:gd name="connsiteY81" fmla="*/ 2290967 h 3170327"/>
                  <a:gd name="connsiteX82" fmla="*/ 294493 w 1803170"/>
                  <a:gd name="connsiteY82" fmla="*/ 2307224 h 3170327"/>
                  <a:gd name="connsiteX83" fmla="*/ 299666 w 1803170"/>
                  <a:gd name="connsiteY83" fmla="*/ 2695941 h 3170327"/>
                  <a:gd name="connsiteX84" fmla="*/ 266041 w 1803170"/>
                  <a:gd name="connsiteY84" fmla="*/ 2919859 h 3170327"/>
                  <a:gd name="connsiteX85" fmla="*/ 250153 w 1803170"/>
                  <a:gd name="connsiteY85" fmla="*/ 2935748 h 3170327"/>
                  <a:gd name="connsiteX86" fmla="*/ 225027 w 1803170"/>
                  <a:gd name="connsiteY86" fmla="*/ 2947202 h 3170327"/>
                  <a:gd name="connsiteX87" fmla="*/ 157777 w 1803170"/>
                  <a:gd name="connsiteY87" fmla="*/ 2997454 h 3170327"/>
                  <a:gd name="connsiteX88" fmla="*/ 64293 w 1803170"/>
                  <a:gd name="connsiteY88" fmla="*/ 3011496 h 3170327"/>
                  <a:gd name="connsiteX89" fmla="*/ 0 w 1803170"/>
                  <a:gd name="connsiteY89" fmla="*/ 3036622 h 3170327"/>
                  <a:gd name="connsiteX90" fmla="*/ 0 w 1803170"/>
                  <a:gd name="connsiteY90" fmla="*/ 3058792 h 3170327"/>
                  <a:gd name="connsiteX91" fmla="*/ 7760 w 1803170"/>
                  <a:gd name="connsiteY91" fmla="*/ 3080962 h 3170327"/>
                  <a:gd name="connsiteX92" fmla="*/ 62076 w 1803170"/>
                  <a:gd name="connsiteY92" fmla="*/ 3130475 h 3170327"/>
                  <a:gd name="connsiteX93" fmla="*/ 169232 w 1803170"/>
                  <a:gd name="connsiteY93" fmla="*/ 3143408 h 3170327"/>
                  <a:gd name="connsiteX94" fmla="*/ 229830 w 1803170"/>
                  <a:gd name="connsiteY94" fmla="*/ 3154493 h 3170327"/>
                  <a:gd name="connsiteX95" fmla="*/ 272693 w 1803170"/>
                  <a:gd name="connsiteY95" fmla="*/ 3170751 h 3170327"/>
                  <a:gd name="connsiteX96" fmla="*/ 284517 w 1803170"/>
                  <a:gd name="connsiteY96" fmla="*/ 3172968 h 3170327"/>
                  <a:gd name="connsiteX97" fmla="*/ 336616 w 1803170"/>
                  <a:gd name="connsiteY97" fmla="*/ 3172968 h 3170327"/>
                  <a:gd name="connsiteX98" fmla="*/ 356200 w 1803170"/>
                  <a:gd name="connsiteY98" fmla="*/ 3166317 h 3170327"/>
                  <a:gd name="connsiteX99" fmla="*/ 404235 w 1803170"/>
                  <a:gd name="connsiteY99" fmla="*/ 3110892 h 3170327"/>
                  <a:gd name="connsiteX100" fmla="*/ 396845 w 1803170"/>
                  <a:gd name="connsiteY100" fmla="*/ 2988217 h 3170327"/>
                  <a:gd name="connsiteX101" fmla="*/ 395367 w 1803170"/>
                  <a:gd name="connsiteY101" fmla="*/ 2966416 h 3170327"/>
                  <a:gd name="connsiteX102" fmla="*/ 437860 w 1803170"/>
                  <a:gd name="connsiteY102" fmla="*/ 2785730 h 3170327"/>
                  <a:gd name="connsiteX103" fmla="*/ 480722 w 1803170"/>
                  <a:gd name="connsiteY103" fmla="*/ 2459459 h 3170327"/>
                  <a:gd name="connsiteX104" fmla="*/ 472593 w 1803170"/>
                  <a:gd name="connsiteY104" fmla="*/ 2235172 h 3170327"/>
                  <a:gd name="connsiteX105" fmla="*/ 479614 w 1803170"/>
                  <a:gd name="connsiteY105" fmla="*/ 2216696 h 3170327"/>
                  <a:gd name="connsiteX106" fmla="*/ 602288 w 1803170"/>
                  <a:gd name="connsiteY106" fmla="*/ 2099195 h 3170327"/>
                  <a:gd name="connsiteX107" fmla="*/ 617068 w 1803170"/>
                  <a:gd name="connsiteY107" fmla="*/ 2100673 h 3170327"/>
                  <a:gd name="connsiteX108" fmla="*/ 730136 w 1803170"/>
                  <a:gd name="connsiteY108" fmla="*/ 2281359 h 3170327"/>
                  <a:gd name="connsiteX109" fmla="*/ 736418 w 1803170"/>
                  <a:gd name="connsiteY109" fmla="*/ 2297248 h 3170327"/>
                  <a:gd name="connsiteX110" fmla="*/ 823990 w 1803170"/>
                  <a:gd name="connsiteY110" fmla="*/ 2394427 h 3170327"/>
                  <a:gd name="connsiteX111" fmla="*/ 882371 w 1803170"/>
                  <a:gd name="connsiteY111" fmla="*/ 2404034 h 3170327"/>
                  <a:gd name="connsiteX112" fmla="*/ 896782 w 1803170"/>
                  <a:gd name="connsiteY112" fmla="*/ 2406251 h 3170327"/>
                  <a:gd name="connsiteX113" fmla="*/ 1108506 w 1803170"/>
                  <a:gd name="connsiteY113" fmla="*/ 2493823 h 3170327"/>
                  <a:gd name="connsiteX114" fmla="*/ 1173908 w 1803170"/>
                  <a:gd name="connsiteY114" fmla="*/ 2516363 h 3170327"/>
                  <a:gd name="connsiteX115" fmla="*/ 1247439 w 1803170"/>
                  <a:gd name="connsiteY115" fmla="*/ 2537424 h 3170327"/>
                  <a:gd name="connsiteX116" fmla="*/ 1496483 w 1803170"/>
                  <a:gd name="connsiteY116" fmla="*/ 2664164 h 3170327"/>
                  <a:gd name="connsiteX117" fmla="*/ 1504982 w 1803170"/>
                  <a:gd name="connsiteY117" fmla="*/ 2672662 h 3170327"/>
                  <a:gd name="connsiteX118" fmla="*/ 1588489 w 1803170"/>
                  <a:gd name="connsiteY118" fmla="*/ 2732522 h 3170327"/>
                  <a:gd name="connsiteX119" fmla="*/ 1711164 w 1803170"/>
                  <a:gd name="connsiteY119" fmla="*/ 2834873 h 3170327"/>
                  <a:gd name="connsiteX120" fmla="*/ 1732226 w 1803170"/>
                  <a:gd name="connsiteY120" fmla="*/ 2871085 h 3170327"/>
                  <a:gd name="connsiteX121" fmla="*/ 1758830 w 1803170"/>
                  <a:gd name="connsiteY121" fmla="*/ 2892885 h 3170327"/>
                  <a:gd name="connsiteX122" fmla="*/ 1781739 w 1803170"/>
                  <a:gd name="connsiteY122" fmla="*/ 2884756 h 3170327"/>
                  <a:gd name="connsiteX123" fmla="*/ 1796519 w 1803170"/>
                  <a:gd name="connsiteY123" fmla="*/ 2849653 h 3170327"/>
                  <a:gd name="connsiteX124" fmla="*/ 1778413 w 1803170"/>
                  <a:gd name="connsiteY124" fmla="*/ 2671923 h 3170327"/>
                  <a:gd name="connsiteX125" fmla="*/ 743808 w 1803170"/>
                  <a:gd name="connsiteY125" fmla="*/ 261661 h 3170327"/>
                  <a:gd name="connsiteX126" fmla="*/ 734940 w 1803170"/>
                  <a:gd name="connsiteY126" fmla="*/ 130488 h 3170327"/>
                  <a:gd name="connsiteX127" fmla="*/ 743808 w 1803170"/>
                  <a:gd name="connsiteY127" fmla="*/ 261661 h 3170327"/>
                  <a:gd name="connsiteX128" fmla="*/ 835814 w 1803170"/>
                  <a:gd name="connsiteY128" fmla="*/ 1132208 h 3170327"/>
                  <a:gd name="connsiteX129" fmla="*/ 877198 w 1803170"/>
                  <a:gd name="connsiteY129" fmla="*/ 881316 h 3170327"/>
                  <a:gd name="connsiteX130" fmla="*/ 898260 w 1803170"/>
                  <a:gd name="connsiteY130" fmla="*/ 835498 h 3170327"/>
                  <a:gd name="connsiteX131" fmla="*/ 911931 w 1803170"/>
                  <a:gd name="connsiteY131" fmla="*/ 832542 h 3170327"/>
                  <a:gd name="connsiteX132" fmla="*/ 1091509 w 1803170"/>
                  <a:gd name="connsiteY132" fmla="*/ 951152 h 3170327"/>
                  <a:gd name="connsiteX133" fmla="*/ 1094465 w 1803170"/>
                  <a:gd name="connsiteY133" fmla="*/ 961867 h 3170327"/>
                  <a:gd name="connsiteX134" fmla="*/ 887544 w 1803170"/>
                  <a:gd name="connsiteY134" fmla="*/ 1122231 h 3170327"/>
                  <a:gd name="connsiteX135" fmla="*/ 843943 w 1803170"/>
                  <a:gd name="connsiteY135" fmla="*/ 1136272 h 3170327"/>
                  <a:gd name="connsiteX136" fmla="*/ 835814 w 1803170"/>
                  <a:gd name="connsiteY136" fmla="*/ 1132208 h 31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1803170" h="3170327">
                    <a:moveTo>
                      <a:pt x="1778413" y="2671923"/>
                    </a:moveTo>
                    <a:cubicBezTo>
                      <a:pt x="1777305" y="2669706"/>
                      <a:pt x="1775827" y="2667859"/>
                      <a:pt x="1773979" y="2666011"/>
                    </a:cubicBezTo>
                    <a:cubicBezTo>
                      <a:pt x="1759199" y="2649753"/>
                      <a:pt x="1746636" y="2632017"/>
                      <a:pt x="1733704" y="2614281"/>
                    </a:cubicBezTo>
                    <a:cubicBezTo>
                      <a:pt x="1726314" y="2603935"/>
                      <a:pt x="1721880" y="2593589"/>
                      <a:pt x="1722619" y="2580287"/>
                    </a:cubicBezTo>
                    <a:cubicBezTo>
                      <a:pt x="1723358" y="2568832"/>
                      <a:pt x="1721880" y="2557008"/>
                      <a:pt x="1719663" y="2545923"/>
                    </a:cubicBezTo>
                    <a:cubicBezTo>
                      <a:pt x="1712273" y="2505278"/>
                      <a:pt x="1695645" y="2469805"/>
                      <a:pt x="1662390" y="2443201"/>
                    </a:cubicBezTo>
                    <a:cubicBezTo>
                      <a:pt x="1649088" y="2432855"/>
                      <a:pt x="1635786" y="2429530"/>
                      <a:pt x="1618789" y="2436181"/>
                    </a:cubicBezTo>
                    <a:cubicBezTo>
                      <a:pt x="1576296" y="2452808"/>
                      <a:pt x="1534912" y="2470914"/>
                      <a:pt x="1493527" y="2489389"/>
                    </a:cubicBezTo>
                    <a:cubicBezTo>
                      <a:pt x="1486507" y="2492715"/>
                      <a:pt x="1481334" y="2492715"/>
                      <a:pt x="1474313" y="2488280"/>
                    </a:cubicBezTo>
                    <a:cubicBezTo>
                      <a:pt x="1412976" y="2449113"/>
                      <a:pt x="1351639" y="2410316"/>
                      <a:pt x="1290301" y="2371518"/>
                    </a:cubicBezTo>
                    <a:cubicBezTo>
                      <a:pt x="1285867" y="2368562"/>
                      <a:pt x="1281064" y="2365606"/>
                      <a:pt x="1277369" y="2361911"/>
                    </a:cubicBezTo>
                    <a:cubicBezTo>
                      <a:pt x="1232289" y="2312028"/>
                      <a:pt x="1176125" y="2279142"/>
                      <a:pt x="1114788" y="2253647"/>
                    </a:cubicBezTo>
                    <a:cubicBezTo>
                      <a:pt x="1074512" y="2237019"/>
                      <a:pt x="1032389" y="2227042"/>
                      <a:pt x="989527" y="2221131"/>
                    </a:cubicBezTo>
                    <a:cubicBezTo>
                      <a:pt x="975485" y="2219283"/>
                      <a:pt x="964031" y="2214849"/>
                      <a:pt x="955163" y="2199699"/>
                    </a:cubicBezTo>
                    <a:cubicBezTo>
                      <a:pt x="938905" y="2171987"/>
                      <a:pt x="924864" y="2143904"/>
                      <a:pt x="914148" y="2113975"/>
                    </a:cubicBezTo>
                    <a:cubicBezTo>
                      <a:pt x="883479" y="2026403"/>
                      <a:pt x="866482" y="1935505"/>
                      <a:pt x="852072" y="1843869"/>
                    </a:cubicBezTo>
                    <a:cubicBezTo>
                      <a:pt x="849116" y="1823916"/>
                      <a:pt x="844682" y="1803963"/>
                      <a:pt x="842095" y="1784010"/>
                    </a:cubicBezTo>
                    <a:cubicBezTo>
                      <a:pt x="840248" y="1769968"/>
                      <a:pt x="842834" y="1768121"/>
                      <a:pt x="856506" y="1768121"/>
                    </a:cubicBezTo>
                    <a:cubicBezTo>
                      <a:pt x="877198" y="1767751"/>
                      <a:pt x="897890" y="1767382"/>
                      <a:pt x="918582" y="1767751"/>
                    </a:cubicBezTo>
                    <a:cubicBezTo>
                      <a:pt x="927081" y="1767751"/>
                      <a:pt x="930037" y="1764795"/>
                      <a:pt x="930406" y="1756666"/>
                    </a:cubicBezTo>
                    <a:cubicBezTo>
                      <a:pt x="931884" y="1734127"/>
                      <a:pt x="931515" y="1711218"/>
                      <a:pt x="936688" y="1689047"/>
                    </a:cubicBezTo>
                    <a:cubicBezTo>
                      <a:pt x="944817" y="1655053"/>
                      <a:pt x="947403" y="1620690"/>
                      <a:pt x="947034" y="1585587"/>
                    </a:cubicBezTo>
                    <a:cubicBezTo>
                      <a:pt x="945556" y="1462912"/>
                      <a:pt x="907867" y="1351323"/>
                      <a:pt x="847268" y="1246014"/>
                    </a:cubicBezTo>
                    <a:cubicBezTo>
                      <a:pt x="841726" y="1236407"/>
                      <a:pt x="841726" y="1233451"/>
                      <a:pt x="852811" y="1229387"/>
                    </a:cubicBezTo>
                    <a:cubicBezTo>
                      <a:pt x="978072" y="1185047"/>
                      <a:pt x="1096313" y="1125187"/>
                      <a:pt x="1209750" y="1056090"/>
                    </a:cubicBezTo>
                    <a:cubicBezTo>
                      <a:pt x="1227116" y="1045375"/>
                      <a:pt x="1243005" y="1032812"/>
                      <a:pt x="1253721" y="1015076"/>
                    </a:cubicBezTo>
                    <a:cubicBezTo>
                      <a:pt x="1261111" y="1002882"/>
                      <a:pt x="1264436" y="989580"/>
                      <a:pt x="1258894" y="975908"/>
                    </a:cubicBezTo>
                    <a:cubicBezTo>
                      <a:pt x="1248917" y="949674"/>
                      <a:pt x="1235984" y="924917"/>
                      <a:pt x="1217140" y="903486"/>
                    </a:cubicBezTo>
                    <a:cubicBezTo>
                      <a:pt x="1189058" y="870600"/>
                      <a:pt x="1158758" y="839932"/>
                      <a:pt x="1125503" y="812958"/>
                    </a:cubicBezTo>
                    <a:cubicBezTo>
                      <a:pt x="1053820" y="754577"/>
                      <a:pt x="988418" y="689914"/>
                      <a:pt x="925972" y="621925"/>
                    </a:cubicBezTo>
                    <a:cubicBezTo>
                      <a:pt x="921538" y="616752"/>
                      <a:pt x="915996" y="613427"/>
                      <a:pt x="910084" y="610471"/>
                    </a:cubicBezTo>
                    <a:cubicBezTo>
                      <a:pt x="834336" y="570195"/>
                      <a:pt x="758588" y="529180"/>
                      <a:pt x="682470" y="490013"/>
                    </a:cubicBezTo>
                    <a:cubicBezTo>
                      <a:pt x="664365" y="480776"/>
                      <a:pt x="654019" y="467473"/>
                      <a:pt x="647368" y="449368"/>
                    </a:cubicBezTo>
                    <a:cubicBezTo>
                      <a:pt x="630740" y="403550"/>
                      <a:pt x="645520" y="369925"/>
                      <a:pt x="691708" y="351080"/>
                    </a:cubicBezTo>
                    <a:cubicBezTo>
                      <a:pt x="692816" y="387661"/>
                      <a:pt x="707596" y="419069"/>
                      <a:pt x="729028" y="447890"/>
                    </a:cubicBezTo>
                    <a:cubicBezTo>
                      <a:pt x="766717" y="498142"/>
                      <a:pt x="816600" y="534353"/>
                      <a:pt x="869808" y="566870"/>
                    </a:cubicBezTo>
                    <a:cubicBezTo>
                      <a:pt x="872025" y="561327"/>
                      <a:pt x="868330" y="559480"/>
                      <a:pt x="865743" y="556893"/>
                    </a:cubicBezTo>
                    <a:cubicBezTo>
                      <a:pt x="806623" y="496295"/>
                      <a:pt x="812535" y="421655"/>
                      <a:pt x="855397" y="360318"/>
                    </a:cubicBezTo>
                    <a:cubicBezTo>
                      <a:pt x="864265" y="347755"/>
                      <a:pt x="872394" y="334822"/>
                      <a:pt x="879784" y="321520"/>
                    </a:cubicBezTo>
                    <a:cubicBezTo>
                      <a:pt x="908975" y="266834"/>
                      <a:pt x="922647" y="209191"/>
                      <a:pt x="910453" y="147115"/>
                    </a:cubicBezTo>
                    <a:cubicBezTo>
                      <a:pt x="892347" y="54370"/>
                      <a:pt x="802559" y="12986"/>
                      <a:pt x="724963" y="62130"/>
                    </a:cubicBezTo>
                    <a:cubicBezTo>
                      <a:pt x="717204" y="66933"/>
                      <a:pt x="708335" y="77649"/>
                      <a:pt x="703162" y="76171"/>
                    </a:cubicBezTo>
                    <a:cubicBezTo>
                      <a:pt x="695772" y="73954"/>
                      <a:pt x="690969" y="62869"/>
                      <a:pt x="685796" y="54740"/>
                    </a:cubicBezTo>
                    <a:cubicBezTo>
                      <a:pt x="672124" y="32939"/>
                      <a:pt x="652541" y="22223"/>
                      <a:pt x="627045" y="18898"/>
                    </a:cubicBezTo>
                    <a:cubicBezTo>
                      <a:pt x="585291" y="12986"/>
                      <a:pt x="543907" y="6704"/>
                      <a:pt x="502153" y="792"/>
                    </a:cubicBezTo>
                    <a:cubicBezTo>
                      <a:pt x="457074" y="-5489"/>
                      <a:pt x="411256" y="26288"/>
                      <a:pt x="402388" y="70998"/>
                    </a:cubicBezTo>
                    <a:cubicBezTo>
                      <a:pt x="400171" y="82452"/>
                      <a:pt x="399432" y="93907"/>
                      <a:pt x="400540" y="105361"/>
                    </a:cubicBezTo>
                    <a:cubicBezTo>
                      <a:pt x="400910" y="109056"/>
                      <a:pt x="401279" y="112382"/>
                      <a:pt x="397215" y="114968"/>
                    </a:cubicBezTo>
                    <a:cubicBezTo>
                      <a:pt x="384652" y="123467"/>
                      <a:pt x="380218" y="136769"/>
                      <a:pt x="377262" y="150810"/>
                    </a:cubicBezTo>
                    <a:cubicBezTo>
                      <a:pt x="372458" y="172611"/>
                      <a:pt x="370980" y="194781"/>
                      <a:pt x="375045" y="216212"/>
                    </a:cubicBezTo>
                    <a:cubicBezTo>
                      <a:pt x="380218" y="242077"/>
                      <a:pt x="372458" y="263139"/>
                      <a:pt x="357678" y="283092"/>
                    </a:cubicBezTo>
                    <a:cubicBezTo>
                      <a:pt x="356200" y="284939"/>
                      <a:pt x="355091" y="287156"/>
                      <a:pt x="353613" y="289373"/>
                    </a:cubicBezTo>
                    <a:cubicBezTo>
                      <a:pt x="339572" y="311913"/>
                      <a:pt x="339203" y="312283"/>
                      <a:pt x="363590" y="321151"/>
                    </a:cubicBezTo>
                    <a:cubicBezTo>
                      <a:pt x="372828" y="324476"/>
                      <a:pt x="375414" y="328541"/>
                      <a:pt x="374675" y="338148"/>
                    </a:cubicBezTo>
                    <a:cubicBezTo>
                      <a:pt x="372458" y="363643"/>
                      <a:pt x="371350" y="389509"/>
                      <a:pt x="376523" y="414635"/>
                    </a:cubicBezTo>
                    <a:cubicBezTo>
                      <a:pt x="380587" y="434218"/>
                      <a:pt x="385760" y="438652"/>
                      <a:pt x="405344" y="441239"/>
                    </a:cubicBezTo>
                    <a:cubicBezTo>
                      <a:pt x="422341" y="443456"/>
                      <a:pt x="438968" y="443456"/>
                      <a:pt x="455966" y="442717"/>
                    </a:cubicBezTo>
                    <a:cubicBezTo>
                      <a:pt x="460769" y="442347"/>
                      <a:pt x="464095" y="443086"/>
                      <a:pt x="467420" y="447890"/>
                    </a:cubicBezTo>
                    <a:cubicBezTo>
                      <a:pt x="486634" y="477820"/>
                      <a:pt x="478505" y="507749"/>
                      <a:pt x="446358" y="523268"/>
                    </a:cubicBezTo>
                    <a:cubicBezTo>
                      <a:pt x="438229" y="527333"/>
                      <a:pt x="429731" y="529919"/>
                      <a:pt x="420493" y="531028"/>
                    </a:cubicBezTo>
                    <a:cubicBezTo>
                      <a:pt x="345115" y="540635"/>
                      <a:pt x="293015" y="579433"/>
                      <a:pt x="267150" y="651855"/>
                    </a:cubicBezTo>
                    <a:cubicBezTo>
                      <a:pt x="260129" y="671808"/>
                      <a:pt x="256434" y="692500"/>
                      <a:pt x="254587" y="713562"/>
                    </a:cubicBezTo>
                    <a:cubicBezTo>
                      <a:pt x="254217" y="717626"/>
                      <a:pt x="255326" y="722060"/>
                      <a:pt x="247936" y="720582"/>
                    </a:cubicBezTo>
                    <a:cubicBezTo>
                      <a:pt x="226505" y="716148"/>
                      <a:pt x="208030" y="724647"/>
                      <a:pt x="190294" y="734623"/>
                    </a:cubicBezTo>
                    <a:cubicBezTo>
                      <a:pt x="170340" y="746448"/>
                      <a:pt x="152974" y="761597"/>
                      <a:pt x="136346" y="778225"/>
                    </a:cubicBezTo>
                    <a:cubicBezTo>
                      <a:pt x="130434" y="784137"/>
                      <a:pt x="128587" y="790049"/>
                      <a:pt x="128956" y="797808"/>
                    </a:cubicBezTo>
                    <a:cubicBezTo>
                      <a:pt x="133760" y="909768"/>
                      <a:pt x="137824" y="1021357"/>
                      <a:pt x="142258" y="1133316"/>
                    </a:cubicBezTo>
                    <a:cubicBezTo>
                      <a:pt x="142258" y="1137011"/>
                      <a:pt x="142628" y="1140706"/>
                      <a:pt x="144475" y="1144032"/>
                    </a:cubicBezTo>
                    <a:cubicBezTo>
                      <a:pt x="154082" y="1161398"/>
                      <a:pt x="164798" y="1178026"/>
                      <a:pt x="179948" y="1191328"/>
                    </a:cubicBezTo>
                    <a:cubicBezTo>
                      <a:pt x="204704" y="1213129"/>
                      <a:pt x="230200" y="1210912"/>
                      <a:pt x="250522" y="1184677"/>
                    </a:cubicBezTo>
                    <a:cubicBezTo>
                      <a:pt x="253848" y="1180613"/>
                      <a:pt x="256434" y="1175809"/>
                      <a:pt x="258651" y="1171005"/>
                    </a:cubicBezTo>
                    <a:cubicBezTo>
                      <a:pt x="288581" y="1111146"/>
                      <a:pt x="318141" y="1051287"/>
                      <a:pt x="347701" y="991427"/>
                    </a:cubicBezTo>
                    <a:cubicBezTo>
                      <a:pt x="349549" y="987732"/>
                      <a:pt x="351766" y="984037"/>
                      <a:pt x="353983" y="979973"/>
                    </a:cubicBezTo>
                    <a:cubicBezTo>
                      <a:pt x="355461" y="981451"/>
                      <a:pt x="356200" y="981820"/>
                      <a:pt x="356569" y="982559"/>
                    </a:cubicBezTo>
                    <a:cubicBezTo>
                      <a:pt x="359156" y="988471"/>
                      <a:pt x="362112" y="994383"/>
                      <a:pt x="364699" y="1000665"/>
                    </a:cubicBezTo>
                    <a:cubicBezTo>
                      <a:pt x="404974" y="1098583"/>
                      <a:pt x="421232" y="1201305"/>
                      <a:pt x="429731" y="1305874"/>
                    </a:cubicBezTo>
                    <a:cubicBezTo>
                      <a:pt x="433056" y="1346150"/>
                      <a:pt x="430100" y="1386795"/>
                      <a:pt x="433056" y="1427070"/>
                    </a:cubicBezTo>
                    <a:cubicBezTo>
                      <a:pt x="440446" y="1535704"/>
                      <a:pt x="462986" y="1641012"/>
                      <a:pt x="492177" y="1745581"/>
                    </a:cubicBezTo>
                    <a:cubicBezTo>
                      <a:pt x="494763" y="1754819"/>
                      <a:pt x="493655" y="1761839"/>
                      <a:pt x="488851" y="1769968"/>
                    </a:cubicBezTo>
                    <a:cubicBezTo>
                      <a:pt x="438599" y="1856062"/>
                      <a:pt x="389086" y="1942156"/>
                      <a:pt x="338833" y="2028250"/>
                    </a:cubicBezTo>
                    <a:cubicBezTo>
                      <a:pt x="324423" y="2052638"/>
                      <a:pt x="311121" y="2077764"/>
                      <a:pt x="294124" y="2101042"/>
                    </a:cubicBezTo>
                    <a:cubicBezTo>
                      <a:pt x="249044" y="2162380"/>
                      <a:pt x="247936" y="2226304"/>
                      <a:pt x="290059" y="2290967"/>
                    </a:cubicBezTo>
                    <a:cubicBezTo>
                      <a:pt x="293385" y="2296139"/>
                      <a:pt x="294124" y="2301682"/>
                      <a:pt x="294493" y="2307224"/>
                    </a:cubicBezTo>
                    <a:cubicBezTo>
                      <a:pt x="305948" y="2436550"/>
                      <a:pt x="309273" y="2566246"/>
                      <a:pt x="299666" y="2695941"/>
                    </a:cubicBezTo>
                    <a:cubicBezTo>
                      <a:pt x="294124" y="2771319"/>
                      <a:pt x="284517" y="2846328"/>
                      <a:pt x="266041" y="2919859"/>
                    </a:cubicBezTo>
                    <a:cubicBezTo>
                      <a:pt x="263824" y="2929096"/>
                      <a:pt x="259390" y="2933161"/>
                      <a:pt x="250153" y="2935748"/>
                    </a:cubicBezTo>
                    <a:cubicBezTo>
                      <a:pt x="241285" y="2938334"/>
                      <a:pt x="231308" y="2937965"/>
                      <a:pt x="225027" y="2947202"/>
                    </a:cubicBezTo>
                    <a:cubicBezTo>
                      <a:pt x="208769" y="2971959"/>
                      <a:pt x="185121" y="2987478"/>
                      <a:pt x="157777" y="2997454"/>
                    </a:cubicBezTo>
                    <a:cubicBezTo>
                      <a:pt x="127478" y="3008539"/>
                      <a:pt x="96440" y="3013343"/>
                      <a:pt x="64293" y="3011496"/>
                    </a:cubicBezTo>
                    <a:cubicBezTo>
                      <a:pt x="39167" y="3010387"/>
                      <a:pt x="15519" y="3012604"/>
                      <a:pt x="0" y="3036622"/>
                    </a:cubicBezTo>
                    <a:cubicBezTo>
                      <a:pt x="0" y="3044012"/>
                      <a:pt x="0" y="3051402"/>
                      <a:pt x="0" y="3058792"/>
                    </a:cubicBezTo>
                    <a:cubicBezTo>
                      <a:pt x="3326" y="3065812"/>
                      <a:pt x="2956" y="3074311"/>
                      <a:pt x="7760" y="3080962"/>
                    </a:cubicBezTo>
                    <a:cubicBezTo>
                      <a:pt x="22909" y="3100915"/>
                      <a:pt x="39906" y="3118282"/>
                      <a:pt x="62076" y="3130475"/>
                    </a:cubicBezTo>
                    <a:cubicBezTo>
                      <a:pt x="96071" y="3148581"/>
                      <a:pt x="131912" y="3154862"/>
                      <a:pt x="169232" y="3143408"/>
                    </a:cubicBezTo>
                    <a:cubicBezTo>
                      <a:pt x="191402" y="3136757"/>
                      <a:pt x="212464" y="3139713"/>
                      <a:pt x="229830" y="3154493"/>
                    </a:cubicBezTo>
                    <a:cubicBezTo>
                      <a:pt x="242763" y="3165578"/>
                      <a:pt x="256804" y="3169642"/>
                      <a:pt x="272693" y="3170751"/>
                    </a:cubicBezTo>
                    <a:cubicBezTo>
                      <a:pt x="276757" y="3171120"/>
                      <a:pt x="280822" y="3171120"/>
                      <a:pt x="284517" y="3172968"/>
                    </a:cubicBezTo>
                    <a:cubicBezTo>
                      <a:pt x="301883" y="3172968"/>
                      <a:pt x="319250" y="3172968"/>
                      <a:pt x="336616" y="3172968"/>
                    </a:cubicBezTo>
                    <a:cubicBezTo>
                      <a:pt x="342159" y="3168534"/>
                      <a:pt x="349549" y="3168534"/>
                      <a:pt x="356200" y="3166317"/>
                    </a:cubicBezTo>
                    <a:cubicBezTo>
                      <a:pt x="382804" y="3157079"/>
                      <a:pt x="399432" y="3140452"/>
                      <a:pt x="404235" y="3110892"/>
                    </a:cubicBezTo>
                    <a:cubicBezTo>
                      <a:pt x="410517" y="3069138"/>
                      <a:pt x="408300" y="3028493"/>
                      <a:pt x="396845" y="2988217"/>
                    </a:cubicBezTo>
                    <a:cubicBezTo>
                      <a:pt x="394628" y="2980827"/>
                      <a:pt x="394259" y="2973806"/>
                      <a:pt x="395367" y="2966416"/>
                    </a:cubicBezTo>
                    <a:cubicBezTo>
                      <a:pt x="404974" y="2905079"/>
                      <a:pt x="418646" y="2844481"/>
                      <a:pt x="437860" y="2785730"/>
                    </a:cubicBezTo>
                    <a:cubicBezTo>
                      <a:pt x="472593" y="2679313"/>
                      <a:pt x="481461" y="2570310"/>
                      <a:pt x="480722" y="2459459"/>
                    </a:cubicBezTo>
                    <a:cubicBezTo>
                      <a:pt x="480353" y="2384820"/>
                      <a:pt x="477397" y="2309811"/>
                      <a:pt x="472593" y="2235172"/>
                    </a:cubicBezTo>
                    <a:cubicBezTo>
                      <a:pt x="472224" y="2227412"/>
                      <a:pt x="474071" y="2222239"/>
                      <a:pt x="479614" y="2216696"/>
                    </a:cubicBezTo>
                    <a:cubicBezTo>
                      <a:pt x="520628" y="2177899"/>
                      <a:pt x="561643" y="2138732"/>
                      <a:pt x="602288" y="2099195"/>
                    </a:cubicBezTo>
                    <a:cubicBezTo>
                      <a:pt x="609309" y="2092544"/>
                      <a:pt x="611895" y="2092174"/>
                      <a:pt x="617068" y="2100673"/>
                    </a:cubicBezTo>
                    <a:cubicBezTo>
                      <a:pt x="654388" y="2160902"/>
                      <a:pt x="692447" y="2221131"/>
                      <a:pt x="730136" y="2281359"/>
                    </a:cubicBezTo>
                    <a:cubicBezTo>
                      <a:pt x="733092" y="2286163"/>
                      <a:pt x="735309" y="2291336"/>
                      <a:pt x="736418" y="2297248"/>
                    </a:cubicBezTo>
                    <a:cubicBezTo>
                      <a:pt x="747503" y="2346022"/>
                      <a:pt x="776693" y="2378538"/>
                      <a:pt x="823990" y="2394427"/>
                    </a:cubicBezTo>
                    <a:cubicBezTo>
                      <a:pt x="842834" y="2400708"/>
                      <a:pt x="862418" y="2403665"/>
                      <a:pt x="882371" y="2404034"/>
                    </a:cubicBezTo>
                    <a:cubicBezTo>
                      <a:pt x="887174" y="2404034"/>
                      <a:pt x="891978" y="2404034"/>
                      <a:pt x="896782" y="2406251"/>
                    </a:cubicBezTo>
                    <a:cubicBezTo>
                      <a:pt x="965139" y="2440615"/>
                      <a:pt x="1036823" y="2466849"/>
                      <a:pt x="1108506" y="2493823"/>
                    </a:cubicBezTo>
                    <a:cubicBezTo>
                      <a:pt x="1129937" y="2501952"/>
                      <a:pt x="1150999" y="2512668"/>
                      <a:pt x="1173908" y="2516363"/>
                    </a:cubicBezTo>
                    <a:cubicBezTo>
                      <a:pt x="1199404" y="2520797"/>
                      <a:pt x="1223791" y="2527817"/>
                      <a:pt x="1247439" y="2537424"/>
                    </a:cubicBezTo>
                    <a:cubicBezTo>
                      <a:pt x="1334272" y="2572158"/>
                      <a:pt x="1415932" y="2617606"/>
                      <a:pt x="1496483" y="2664164"/>
                    </a:cubicBezTo>
                    <a:cubicBezTo>
                      <a:pt x="1500178" y="2666381"/>
                      <a:pt x="1502765" y="2669337"/>
                      <a:pt x="1504982" y="2672662"/>
                    </a:cubicBezTo>
                    <a:cubicBezTo>
                      <a:pt x="1524566" y="2704070"/>
                      <a:pt x="1550800" y="2725131"/>
                      <a:pt x="1588489" y="2732522"/>
                    </a:cubicBezTo>
                    <a:cubicBezTo>
                      <a:pt x="1647610" y="2743976"/>
                      <a:pt x="1684929" y="2783513"/>
                      <a:pt x="1711164" y="2834873"/>
                    </a:cubicBezTo>
                    <a:cubicBezTo>
                      <a:pt x="1717446" y="2847437"/>
                      <a:pt x="1723727" y="2860000"/>
                      <a:pt x="1732226" y="2871085"/>
                    </a:cubicBezTo>
                    <a:cubicBezTo>
                      <a:pt x="1739246" y="2880322"/>
                      <a:pt x="1747375" y="2888821"/>
                      <a:pt x="1758830" y="2892885"/>
                    </a:cubicBezTo>
                    <a:cubicBezTo>
                      <a:pt x="1768437" y="2896211"/>
                      <a:pt x="1776196" y="2895102"/>
                      <a:pt x="1781739" y="2884756"/>
                    </a:cubicBezTo>
                    <a:cubicBezTo>
                      <a:pt x="1787651" y="2873302"/>
                      <a:pt x="1793194" y="2861847"/>
                      <a:pt x="1796519" y="2849653"/>
                    </a:cubicBezTo>
                    <a:cubicBezTo>
                      <a:pt x="1816103" y="2788316"/>
                      <a:pt x="1802431" y="2729565"/>
                      <a:pt x="1778413" y="2671923"/>
                    </a:cubicBezTo>
                    <a:close/>
                    <a:moveTo>
                      <a:pt x="743808" y="261661"/>
                    </a:moveTo>
                    <a:cubicBezTo>
                      <a:pt x="751937" y="217690"/>
                      <a:pt x="747503" y="174828"/>
                      <a:pt x="734940" y="130488"/>
                    </a:cubicBezTo>
                    <a:cubicBezTo>
                      <a:pt x="776324" y="154875"/>
                      <a:pt x="773737" y="213256"/>
                      <a:pt x="743808" y="261661"/>
                    </a:cubicBezTo>
                    <a:close/>
                    <a:moveTo>
                      <a:pt x="835814" y="1132208"/>
                    </a:moveTo>
                    <a:cubicBezTo>
                      <a:pt x="843573" y="1046114"/>
                      <a:pt x="851702" y="962237"/>
                      <a:pt x="877198" y="881316"/>
                    </a:cubicBezTo>
                    <a:cubicBezTo>
                      <a:pt x="882371" y="865058"/>
                      <a:pt x="889022" y="849539"/>
                      <a:pt x="898260" y="835498"/>
                    </a:cubicBezTo>
                    <a:cubicBezTo>
                      <a:pt x="901955" y="829955"/>
                      <a:pt x="904911" y="827738"/>
                      <a:pt x="911931" y="832542"/>
                    </a:cubicBezTo>
                    <a:cubicBezTo>
                      <a:pt x="971421" y="872448"/>
                      <a:pt x="1031650" y="911615"/>
                      <a:pt x="1091509" y="951152"/>
                    </a:cubicBezTo>
                    <a:cubicBezTo>
                      <a:pt x="1095574" y="954108"/>
                      <a:pt x="1100377" y="955586"/>
                      <a:pt x="1094465" y="961867"/>
                    </a:cubicBezTo>
                    <a:cubicBezTo>
                      <a:pt x="1034606" y="1026900"/>
                      <a:pt x="969943" y="1085651"/>
                      <a:pt x="887544" y="1122231"/>
                    </a:cubicBezTo>
                    <a:cubicBezTo>
                      <a:pt x="873503" y="1128513"/>
                      <a:pt x="859092" y="1132947"/>
                      <a:pt x="843943" y="1136272"/>
                    </a:cubicBezTo>
                    <a:cubicBezTo>
                      <a:pt x="837661" y="1138120"/>
                      <a:pt x="834336" y="1137381"/>
                      <a:pt x="835814" y="1132208"/>
                    </a:cubicBezTo>
                    <a:close/>
                  </a:path>
                </a:pathLst>
              </a:custGeom>
              <a:solidFill>
                <a:schemeClr val="accent3">
                  <a:alpha val="70000"/>
                </a:schemeClr>
              </a:solidFill>
              <a:ln w="3689" cap="flat">
                <a:noFill/>
                <a:prstDash val="solid"/>
                <a:miter/>
              </a:ln>
            </p:spPr>
            <p:txBody>
              <a:bodyPr rtlCol="0" anchor="ctr"/>
              <a:lstStyle/>
              <a:p>
                <a:endParaRPr lang="en-US" dirty="0"/>
              </a:p>
            </p:txBody>
          </p:sp>
        </p:grpSp>
      </p:grpSp>
      <p:sp>
        <p:nvSpPr>
          <p:cNvPr id="25" name="Rectangle 24"/>
          <p:cNvSpPr/>
          <p:nvPr/>
        </p:nvSpPr>
        <p:spPr>
          <a:xfrm>
            <a:off x="921992" y="0"/>
            <a:ext cx="9003326" cy="2800767"/>
          </a:xfrm>
          <a:prstGeom prst="rect">
            <a:avLst/>
          </a:prstGeom>
          <a:noFill/>
        </p:spPr>
        <p:txBody>
          <a:bodyPr wrap="square" lIns="91440" tIns="45720" rIns="91440" bIns="45720">
            <a:spAutoFit/>
          </a:bodyPr>
          <a:lstStyle/>
          <a:p>
            <a:pPr algn="ctr"/>
            <a:r>
              <a:rPr lang="ar-DZ" altLang="ko-KR" sz="4800" b="1" cap="none" spc="0"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raditional Arabic" pitchFamily="18" charset="-78"/>
                <a:cs typeface="Traditional Arabic" pitchFamily="18" charset="-78"/>
              </a:rPr>
              <a:t>و</a:t>
            </a:r>
            <a:r>
              <a:rPr lang="ar-DZ" altLang="ko-KR" sz="4000" b="1" cap="none" spc="0"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raditional Arabic" pitchFamily="18" charset="-78"/>
                <a:cs typeface="Traditional Arabic" pitchFamily="18" charset="-78"/>
              </a:rPr>
              <a:t>زارة التعليم العالي والبحث العلمي.</a:t>
            </a:r>
          </a:p>
          <a:p>
            <a:pPr algn="ctr"/>
            <a:r>
              <a:rPr lang="ar-DZ" altLang="ko-KR" sz="4000" b="1" cap="none" spc="0"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raditional Arabic" pitchFamily="18" charset="-78"/>
                <a:cs typeface="Traditional Arabic" pitchFamily="18" charset="-78"/>
              </a:rPr>
              <a:t>جامعة محمد الصديق بن يحي، قطب </a:t>
            </a:r>
            <a:r>
              <a:rPr lang="ar-DZ" altLang="ko-KR" sz="4000" b="1" cap="none" spc="0" dirty="0" err="1"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raditional Arabic" pitchFamily="18" charset="-78"/>
                <a:cs typeface="Traditional Arabic" pitchFamily="18" charset="-78"/>
              </a:rPr>
              <a:t>تاسوست</a:t>
            </a:r>
            <a:endParaRPr lang="ar-DZ" altLang="ko-KR" sz="4000" b="1" cap="none" spc="0"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raditional Arabic" pitchFamily="18" charset="-78"/>
              <a:cs typeface="Traditional Arabic" pitchFamily="18" charset="-78"/>
            </a:endParaRPr>
          </a:p>
          <a:p>
            <a:pPr algn="ctr"/>
            <a:r>
              <a:rPr lang="ar-DZ" altLang="ko-KR" sz="4400" b="1" cap="none" spc="0"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raditional Arabic" pitchFamily="18" charset="-78"/>
                <a:cs typeface="Traditional Arabic" pitchFamily="18" charset="-78"/>
              </a:rPr>
              <a:t>كلية العلوم الإنسانية والاجتماعية</a:t>
            </a:r>
          </a:p>
          <a:p>
            <a:pPr algn="ctr"/>
            <a:r>
              <a:rPr lang="ar-DZ" altLang="ko-KR" sz="4400" b="1" cap="none" spc="0"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raditional Arabic" pitchFamily="18" charset="-78"/>
                <a:cs typeface="Traditional Arabic" pitchFamily="18" charset="-78"/>
              </a:rPr>
              <a:t>قسم علوم وتقنيات النشاطات البدنية والرياضية</a:t>
            </a:r>
            <a:endParaRPr lang="fr-FR" sz="4400" b="1" cap="none" spc="0"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p:txBody>
      </p:sp>
      <p:sp>
        <p:nvSpPr>
          <p:cNvPr id="26" name="ZoneTexte 25"/>
          <p:cNvSpPr txBox="1"/>
          <p:nvPr/>
        </p:nvSpPr>
        <p:spPr>
          <a:xfrm>
            <a:off x="238149" y="2925416"/>
            <a:ext cx="10787270" cy="132343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ar-DZ" sz="4000" b="1" dirty="0" smtClean="0">
                <a:latin typeface="Traditional Arabic" pitchFamily="18" charset="-78"/>
                <a:cs typeface="Traditional Arabic" pitchFamily="18" charset="-78"/>
              </a:rPr>
              <a:t>محاضرات مقياس نظرية ومنهجية التدريب الرياضي</a:t>
            </a:r>
          </a:p>
          <a:p>
            <a:pPr algn="ctr"/>
            <a:r>
              <a:rPr lang="ar-DZ" sz="4000" b="1" dirty="0" smtClean="0">
                <a:latin typeface="Traditional Arabic" pitchFamily="18" charset="-78"/>
                <a:cs typeface="Traditional Arabic" pitchFamily="18" charset="-78"/>
              </a:rPr>
              <a:t>_ السنة الثانية ليسانس_</a:t>
            </a:r>
          </a:p>
        </p:txBody>
      </p:sp>
      <p:sp>
        <p:nvSpPr>
          <p:cNvPr id="27" name="ZoneTexte 26"/>
          <p:cNvSpPr txBox="1"/>
          <p:nvPr/>
        </p:nvSpPr>
        <p:spPr>
          <a:xfrm>
            <a:off x="4611757" y="5645426"/>
            <a:ext cx="2769704"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ar-DZ" dirty="0" smtClean="0"/>
              <a:t>السنة الجامعية: 2023/2024</a:t>
            </a:r>
            <a:endParaRPr lang="fr-FR" dirty="0"/>
          </a:p>
        </p:txBody>
      </p:sp>
      <p:pic>
        <p:nvPicPr>
          <p:cNvPr id="1027" name="Picture 3" descr="C:\Users\PC\Desktop\téléchargement (2).jpg"/>
          <p:cNvPicPr>
            <a:picLocks noChangeAspect="1" noChangeArrowheads="1"/>
          </p:cNvPicPr>
          <p:nvPr/>
        </p:nvPicPr>
        <p:blipFill>
          <a:blip r:embed="rId8"/>
          <a:srcRect/>
          <a:stretch>
            <a:fillRect/>
          </a:stretch>
        </p:blipFill>
        <p:spPr bwMode="auto">
          <a:xfrm>
            <a:off x="8938797" y="0"/>
            <a:ext cx="2143125" cy="1724233"/>
          </a:xfrm>
          <a:prstGeom prst="rect">
            <a:avLst/>
          </a:prstGeom>
          <a:noFill/>
        </p:spPr>
      </p:pic>
      <p:sp>
        <p:nvSpPr>
          <p:cNvPr id="28" name="ZoneTexte 27"/>
          <p:cNvSpPr txBox="1"/>
          <p:nvPr/>
        </p:nvSpPr>
        <p:spPr>
          <a:xfrm>
            <a:off x="9117884" y="4366786"/>
            <a:ext cx="2756453"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r"/>
            <a:r>
              <a:rPr lang="ar-DZ" sz="2400" b="1" i="1" u="sng" dirty="0" smtClean="0">
                <a:latin typeface="Traditional Arabic" pitchFamily="18" charset="-78"/>
                <a:cs typeface="Traditional Arabic" pitchFamily="18" charset="-78"/>
              </a:rPr>
              <a:t>أستاذ المقياس: قرين وليد</a:t>
            </a:r>
            <a:endParaRPr lang="fr-FR" sz="2400" b="1" i="1" u="sng" dirty="0">
              <a:latin typeface="Traditional Arabic" pitchFamily="18" charset="-78"/>
              <a:cs typeface="Traditional Arabic" pitchFamily="18" charset="-78"/>
            </a:endParaRPr>
          </a:p>
        </p:txBody>
      </p:sp>
    </p:spTree>
    <p:extLst>
      <p:ext uri="{BB962C8B-B14F-4D97-AF65-F5344CB8AC3E}">
        <p14:creationId xmlns="" xmlns:p14="http://schemas.microsoft.com/office/powerpoint/2010/main" val="3086685074"/>
      </p:ext>
    </p:extLst>
  </p:cSld>
  <p:clrMapOvr>
    <a:masterClrMapping/>
  </p:clrMapOvr>
  <p:transition>
    <p:wipe dir="d"/>
    <p:sndAc>
      <p:stSnd>
        <p:snd r:embed="rId2" name="chimes.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81965" y="381964"/>
            <a:ext cx="1098437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prstTxWarp prst="textStop">
              <a:avLst/>
            </a:prstTxWarp>
            <a:spAutoFit/>
          </a:bodyPr>
          <a:lstStyle/>
          <a:p>
            <a:pPr algn="r" rtl="1"/>
            <a:r>
              <a:rPr lang="ar-DZ" b="1" u="sng" dirty="0" smtClean="0"/>
              <a:t>05_ مبدأ التدريب الأقصى: </a:t>
            </a:r>
          </a:p>
          <a:p>
            <a:pPr algn="r" rtl="1"/>
            <a:r>
              <a:rPr lang="ar-DZ" dirty="0" smtClean="0"/>
              <a:t>يبنى هذا المبدأ على أساس أن كفاءة أجهزة الجسم تتطور عندما تقوم هذه الأجهزة بالعمل عند مستوى الحد الأقصى لها لفترة زمنية محددة حتى يحدث التأثير المطلوب، بمعنى أن العضلة يجب أن تعمل بأقصى شدة لها حتى تنمو القوة العضلية، كما ينبغي أن تعمل بأقصى كفاءة لها حتى ينمو التحمل، وبالتالي إذا لم تستخدم الأحمال التدريبية العالية أو القصوى من حين إلى آخر فان مستوى أداء اللاعب لن يتقدم بالشكل المطلوب.</a:t>
            </a:r>
            <a:endParaRPr lang="fr-FR" dirty="0"/>
          </a:p>
        </p:txBody>
      </p:sp>
      <p:sp>
        <p:nvSpPr>
          <p:cNvPr id="5" name="ZoneTexte 4"/>
          <p:cNvSpPr txBox="1"/>
          <p:nvPr/>
        </p:nvSpPr>
        <p:spPr>
          <a:xfrm>
            <a:off x="381965" y="1666754"/>
            <a:ext cx="10984373"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prstTxWarp prst="textStop">
              <a:avLst/>
            </a:prstTxWarp>
            <a:spAutoFit/>
          </a:bodyPr>
          <a:lstStyle/>
          <a:p>
            <a:pPr algn="r" rtl="1"/>
            <a:r>
              <a:rPr lang="ar-DZ" b="1" u="sng" dirty="0" smtClean="0"/>
              <a:t>06_مبدأ خصوصية التدريب:</a:t>
            </a:r>
          </a:p>
          <a:p>
            <a:pPr algn="r" rtl="1"/>
            <a:r>
              <a:rPr lang="ar-DZ" dirty="0" smtClean="0"/>
              <a:t>بالرغم مما تم توضيحه في المبدأ الثاني المتعلق بالتنمية الشاملة لعناصر اللياقة البدنية للاعب، والمدرب يجب عله أن يراعي خصوصية التدريب من خلال البرنامج التدريبي الذي يضعه والذي يكون في خدمة الرياضة التخصصية، أي بصفة أخرى وضع برنامج تدريبي يهدف إلى تنمية العناصر البدنية التي تتكيف مع النشاط بحد ذاته مثل: تنمية القوة المميزة بالنسبة للاعبي كرة القدم..... تنمية القوة الانفجارية لدى عدائي المسافات القصيرة....الخ </a:t>
            </a:r>
            <a:endParaRPr lang="fr-FR" dirty="0"/>
          </a:p>
        </p:txBody>
      </p:sp>
      <p:sp>
        <p:nvSpPr>
          <p:cNvPr id="6" name="ZoneTexte 5"/>
          <p:cNvSpPr txBox="1"/>
          <p:nvPr/>
        </p:nvSpPr>
        <p:spPr>
          <a:xfrm>
            <a:off x="393539" y="3009418"/>
            <a:ext cx="1097280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prstTxWarp prst="textStop">
              <a:avLst/>
            </a:prstTxWarp>
            <a:spAutoFit/>
          </a:bodyPr>
          <a:lstStyle/>
          <a:p>
            <a:pPr algn="r" rtl="1"/>
            <a:r>
              <a:rPr lang="ar-DZ" b="1" u="sng" dirty="0" smtClean="0"/>
              <a:t>07_ مبدأ الانتظام في التدريب: </a:t>
            </a:r>
          </a:p>
          <a:p>
            <a:pPr algn="r" rtl="1"/>
            <a:r>
              <a:rPr lang="ar-DZ" dirty="0" smtClean="0"/>
              <a:t>لضمان تنمية القدرات الوظيفية وتطوير اللياقة البدنية الخاصة باللاعب ينبغي مداومة الانتظام في التدريب دون انقطاع_ قدر الإمكان ومن المستحسن التدرب بفترات متقاربة دون إهمال المدة الزمنية اللازمة للاستشفاء ( من3_ إلى 5 أيام في الأسبوع)</a:t>
            </a:r>
            <a:endParaRPr lang="fr-FR" dirty="0"/>
          </a:p>
        </p:txBody>
      </p:sp>
      <p:sp>
        <p:nvSpPr>
          <p:cNvPr id="7" name="ZoneTexte 6"/>
          <p:cNvSpPr txBox="1"/>
          <p:nvPr/>
        </p:nvSpPr>
        <p:spPr>
          <a:xfrm>
            <a:off x="370390" y="4097439"/>
            <a:ext cx="10984375"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prstTxWarp prst="textStop">
              <a:avLst/>
            </a:prstTxWarp>
            <a:spAutoFit/>
          </a:bodyPr>
          <a:lstStyle/>
          <a:p>
            <a:pPr algn="r" rtl="1"/>
            <a:r>
              <a:rPr lang="ar-DZ" b="1" u="sng" dirty="0" smtClean="0"/>
              <a:t>08_ مبدأ المحافظة على المستوى:</a:t>
            </a:r>
          </a:p>
          <a:p>
            <a:pPr algn="r" rtl="1"/>
            <a:r>
              <a:rPr lang="ar-DZ" dirty="0" smtClean="0"/>
              <a:t>يقصد بهذا المبدأ أن اللاعب يجب أن يبدل قصار جهده في الالتزام بالتدريب المنتظم للمحافظة على المستوى الذي وصل إليه من اللياقة البدنية، أي أن وصول اللاعب إلى </a:t>
            </a:r>
            <a:r>
              <a:rPr lang="ar-DZ" dirty="0" err="1" smtClean="0"/>
              <a:t>الفورمة</a:t>
            </a:r>
            <a:r>
              <a:rPr lang="ar-DZ" dirty="0" smtClean="0"/>
              <a:t> الرياضية لا يعني أنه لا يحتاج إلى بدل المزيد من الجهد في التدريبات وثم يركن إلى الراحة مما يؤدي إلى انخفاض مستواه.</a:t>
            </a:r>
            <a:endParaRPr lang="fr-FR" dirty="0"/>
          </a:p>
        </p:txBody>
      </p:sp>
    </p:spTree>
  </p:cSld>
  <p:clrMapOvr>
    <a:masterClrMapping/>
  </p:clrMapOvr>
  <p:transition>
    <p:wipe dir="u"/>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down)">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bg/>
                                          </p:spTgt>
                                        </p:tgtEl>
                                        <p:attrNameLst>
                                          <p:attrName>style.visibility</p:attrName>
                                        </p:attrNameLst>
                                      </p:cBhvr>
                                      <p:to>
                                        <p:strVal val="visible"/>
                                      </p:to>
                                    </p:set>
                                    <p:animEffect transition="in" filter="wipe(down)">
                                      <p:cBhvr>
                                        <p:cTn id="18" dur="500"/>
                                        <p:tgtEl>
                                          <p:spTgt spid="5">
                                            <p:bg/>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wipe(down)">
                                      <p:cBhvr>
                                        <p:cTn id="21" dur="500"/>
                                        <p:tgtEl>
                                          <p:spTgt spid="5">
                                            <p:txEl>
                                              <p:pRg st="0" end="0"/>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wipe(down)">
                                      <p:cBhvr>
                                        <p:cTn id="24" dur="5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bg/>
                                          </p:spTgt>
                                        </p:tgtEl>
                                        <p:attrNameLst>
                                          <p:attrName>style.visibility</p:attrName>
                                        </p:attrNameLst>
                                      </p:cBhvr>
                                      <p:to>
                                        <p:strVal val="visible"/>
                                      </p:to>
                                    </p:set>
                                    <p:anim calcmode="lin" valueType="num">
                                      <p:cBhvr additive="base">
                                        <p:cTn id="29" dur="500" fill="hold"/>
                                        <p:tgtEl>
                                          <p:spTgt spid="6">
                                            <p:bg/>
                                          </p:spTgt>
                                        </p:tgtEl>
                                        <p:attrNameLst>
                                          <p:attrName>ppt_x</p:attrName>
                                        </p:attrNameLst>
                                      </p:cBhvr>
                                      <p:tavLst>
                                        <p:tav tm="0">
                                          <p:val>
                                            <p:strVal val="#ppt_x"/>
                                          </p:val>
                                        </p:tav>
                                        <p:tav tm="100000">
                                          <p:val>
                                            <p:strVal val="#ppt_x"/>
                                          </p:val>
                                        </p:tav>
                                      </p:tavLst>
                                    </p:anim>
                                    <p:anim calcmode="lin" valueType="num">
                                      <p:cBhvr additive="base">
                                        <p:cTn id="30" dur="500" fill="hold"/>
                                        <p:tgtEl>
                                          <p:spTgt spid="6">
                                            <p:bg/>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 calcmode="lin" valueType="num">
                                      <p:cBhvr additive="base">
                                        <p:cTn id="3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 calcmode="lin" valueType="num">
                                      <p:cBhvr additive="base">
                                        <p:cTn id="3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bg/>
                                          </p:spTgt>
                                        </p:tgtEl>
                                        <p:attrNameLst>
                                          <p:attrName>style.visibility</p:attrName>
                                        </p:attrNameLst>
                                      </p:cBhvr>
                                      <p:to>
                                        <p:strVal val="visible"/>
                                      </p:to>
                                    </p:set>
                                    <p:anim calcmode="lin" valueType="num">
                                      <p:cBhvr additive="base">
                                        <p:cTn id="43" dur="500" fill="hold"/>
                                        <p:tgtEl>
                                          <p:spTgt spid="7">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7">
                                            <p:bg/>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 calcmode="lin" valueType="num">
                                      <p:cBhvr additive="base">
                                        <p:cTn id="4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7">
                                            <p:txEl>
                                              <p:pRg st="1" end="1"/>
                                            </p:txEl>
                                          </p:spTgt>
                                        </p:tgtEl>
                                        <p:attrNameLst>
                                          <p:attrName>style.visibility</p:attrName>
                                        </p:attrNameLst>
                                      </p:cBhvr>
                                      <p:to>
                                        <p:strVal val="visible"/>
                                      </p:to>
                                    </p:set>
                                    <p:anim calcmode="lin" valueType="num">
                                      <p:cBhvr additive="base">
                                        <p:cTn id="5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P spid="6" grpId="0" build="allAtOnce" animBg="1"/>
      <p:bldP spid="7"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6377650" y="420531"/>
            <a:ext cx="4537276" cy="724247"/>
          </a:xfrm>
        </p:spPr>
        <p:style>
          <a:lnRef idx="1">
            <a:schemeClr val="accent3"/>
          </a:lnRef>
          <a:fillRef idx="3">
            <a:schemeClr val="accent3"/>
          </a:fillRef>
          <a:effectRef idx="2">
            <a:schemeClr val="accent3"/>
          </a:effectRef>
          <a:fontRef idx="minor">
            <a:schemeClr val="lt1"/>
          </a:fontRef>
        </p:style>
        <p:txBody>
          <a:bodyPr>
            <a:prstTxWarp prst="textStop">
              <a:avLst/>
            </a:prstTxWarp>
          </a:bodyPr>
          <a:lstStyle/>
          <a:p>
            <a:r>
              <a:rPr lang="ar-DZ" dirty="0" smtClean="0"/>
              <a:t>المحاضرة الثانية</a:t>
            </a:r>
            <a:endParaRPr lang="fr-FR" dirty="0"/>
          </a:p>
        </p:txBody>
      </p:sp>
      <p:grpSp>
        <p:nvGrpSpPr>
          <p:cNvPr id="3" name="Group 2">
            <a:extLst>
              <a:ext uri="{FF2B5EF4-FFF2-40B4-BE49-F238E27FC236}">
                <a16:creationId xmlns="" xmlns:a16="http://schemas.microsoft.com/office/drawing/2014/main" id="{2CAC57C8-5A72-4A44-828C-98C888F87E6B}"/>
              </a:ext>
            </a:extLst>
          </p:cNvPr>
          <p:cNvGrpSpPr/>
          <p:nvPr/>
        </p:nvGrpSpPr>
        <p:grpSpPr>
          <a:xfrm>
            <a:off x="497711" y="978743"/>
            <a:ext cx="7045712" cy="5264196"/>
            <a:chOff x="1375085" y="978743"/>
            <a:chExt cx="6168338" cy="5264196"/>
          </a:xfrm>
        </p:grpSpPr>
        <p:sp>
          <p:nvSpPr>
            <p:cNvPr id="4" name="Graphic 3">
              <a:extLst>
                <a:ext uri="{FF2B5EF4-FFF2-40B4-BE49-F238E27FC236}">
                  <a16:creationId xmlns="" xmlns:a16="http://schemas.microsoft.com/office/drawing/2014/main" id="{49AAB831-DF06-4692-9963-4A040543B2AB}"/>
                </a:ext>
              </a:extLst>
            </p:cNvPr>
            <p:cNvSpPr/>
            <p:nvPr/>
          </p:nvSpPr>
          <p:spPr>
            <a:xfrm>
              <a:off x="1375085" y="978743"/>
              <a:ext cx="3798875" cy="4878208"/>
            </a:xfrm>
            <a:custGeom>
              <a:avLst/>
              <a:gdLst>
                <a:gd name="connsiteX0" fmla="*/ 2029941 w 2128754"/>
                <a:gd name="connsiteY0" fmla="*/ 2268832 h 2733575"/>
                <a:gd name="connsiteX1" fmla="*/ 1955197 w 2128754"/>
                <a:gd name="connsiteY1" fmla="*/ 2263814 h 2733575"/>
                <a:gd name="connsiteX2" fmla="*/ 1933803 w 2128754"/>
                <a:gd name="connsiteY2" fmla="*/ 2252457 h 2733575"/>
                <a:gd name="connsiteX3" fmla="*/ 1854833 w 2128754"/>
                <a:gd name="connsiteY3" fmla="*/ 2174808 h 2733575"/>
                <a:gd name="connsiteX4" fmla="*/ 1794351 w 2128754"/>
                <a:gd name="connsiteY4" fmla="*/ 2103233 h 2733575"/>
                <a:gd name="connsiteX5" fmla="*/ 1701383 w 2128754"/>
                <a:gd name="connsiteY5" fmla="*/ 1980948 h 2733575"/>
                <a:gd name="connsiteX6" fmla="*/ 1548990 w 2128754"/>
                <a:gd name="connsiteY6" fmla="*/ 1859192 h 2733575"/>
                <a:gd name="connsiteX7" fmla="*/ 1519937 w 2128754"/>
                <a:gd name="connsiteY7" fmla="*/ 1828555 h 2733575"/>
                <a:gd name="connsiteX8" fmla="*/ 1328983 w 2128754"/>
                <a:gd name="connsiteY8" fmla="*/ 1473058 h 2733575"/>
                <a:gd name="connsiteX9" fmla="*/ 1325550 w 2128754"/>
                <a:gd name="connsiteY9" fmla="*/ 1451929 h 2733575"/>
                <a:gd name="connsiteX10" fmla="*/ 1346943 w 2128754"/>
                <a:gd name="connsiteY10" fmla="*/ 1314062 h 2733575"/>
                <a:gd name="connsiteX11" fmla="*/ 1322116 w 2128754"/>
                <a:gd name="connsiteY11" fmla="*/ 1201021 h 2733575"/>
                <a:gd name="connsiteX12" fmla="*/ 1262955 w 2128754"/>
                <a:gd name="connsiteY12" fmla="*/ 1112543 h 2733575"/>
                <a:gd name="connsiteX13" fmla="*/ 1203001 w 2128754"/>
                <a:gd name="connsiteY13" fmla="*/ 1014293 h 2733575"/>
                <a:gd name="connsiteX14" fmla="*/ 1137765 w 2128754"/>
                <a:gd name="connsiteY14" fmla="*/ 736181 h 2733575"/>
                <a:gd name="connsiteX15" fmla="*/ 1138558 w 2128754"/>
                <a:gd name="connsiteY15" fmla="*/ 476029 h 2733575"/>
                <a:gd name="connsiteX16" fmla="*/ 1145160 w 2128754"/>
                <a:gd name="connsiteY16" fmla="*/ 468370 h 2733575"/>
                <a:gd name="connsiteX17" fmla="*/ 1258729 w 2128754"/>
                <a:gd name="connsiteY17" fmla="*/ 450410 h 2733575"/>
                <a:gd name="connsiteX18" fmla="*/ 1363054 w 2128754"/>
                <a:gd name="connsiteY18" fmla="*/ 422678 h 2733575"/>
                <a:gd name="connsiteX19" fmla="*/ 1379693 w 2128754"/>
                <a:gd name="connsiteY19" fmla="*/ 419773 h 2733575"/>
                <a:gd name="connsiteX20" fmla="*/ 1471869 w 2128754"/>
                <a:gd name="connsiteY20" fmla="*/ 439053 h 2733575"/>
                <a:gd name="connsiteX21" fmla="*/ 1586494 w 2128754"/>
                <a:gd name="connsiteY21" fmla="*/ 465729 h 2733575"/>
                <a:gd name="connsiteX22" fmla="*/ 1761601 w 2128754"/>
                <a:gd name="connsiteY22" fmla="*/ 511685 h 2733575"/>
                <a:gd name="connsiteX23" fmla="*/ 1779297 w 2128754"/>
                <a:gd name="connsiteY23" fmla="*/ 531757 h 2733575"/>
                <a:gd name="connsiteX24" fmla="*/ 1832384 w 2128754"/>
                <a:gd name="connsiteY24" fmla="*/ 594880 h 2733575"/>
                <a:gd name="connsiteX25" fmla="*/ 1861964 w 2128754"/>
                <a:gd name="connsiteY25" fmla="*/ 618915 h 2733575"/>
                <a:gd name="connsiteX26" fmla="*/ 1876755 w 2128754"/>
                <a:gd name="connsiteY26" fmla="*/ 632649 h 2733575"/>
                <a:gd name="connsiteX27" fmla="*/ 1901582 w 2128754"/>
                <a:gd name="connsiteY27" fmla="*/ 619971 h 2733575"/>
                <a:gd name="connsiteX28" fmla="*/ 1874906 w 2128754"/>
                <a:gd name="connsiteY28" fmla="*/ 572167 h 2733575"/>
                <a:gd name="connsiteX29" fmla="*/ 1893130 w 2128754"/>
                <a:gd name="connsiteY29" fmla="*/ 582203 h 2733575"/>
                <a:gd name="connsiteX30" fmla="*/ 1923767 w 2128754"/>
                <a:gd name="connsiteY30" fmla="*/ 616274 h 2733575"/>
                <a:gd name="connsiteX31" fmla="*/ 1936973 w 2128754"/>
                <a:gd name="connsiteY31" fmla="*/ 628423 h 2733575"/>
                <a:gd name="connsiteX32" fmla="*/ 1951235 w 2128754"/>
                <a:gd name="connsiteY32" fmla="*/ 625518 h 2733575"/>
                <a:gd name="connsiteX33" fmla="*/ 1954932 w 2128754"/>
                <a:gd name="connsiteY33" fmla="*/ 611255 h 2733575"/>
                <a:gd name="connsiteX34" fmla="*/ 1909769 w 2128754"/>
                <a:gd name="connsiteY34" fmla="*/ 543114 h 2733575"/>
                <a:gd name="connsiteX35" fmla="*/ 1964176 w 2128754"/>
                <a:gd name="connsiteY35" fmla="*/ 588013 h 2733575"/>
                <a:gd name="connsiteX36" fmla="*/ 1977910 w 2128754"/>
                <a:gd name="connsiteY36" fmla="*/ 596201 h 2733575"/>
                <a:gd name="connsiteX37" fmla="*/ 1996662 w 2128754"/>
                <a:gd name="connsiteY37" fmla="*/ 583259 h 2733575"/>
                <a:gd name="connsiteX38" fmla="*/ 1985041 w 2128754"/>
                <a:gd name="connsiteY38" fmla="*/ 557904 h 2733575"/>
                <a:gd name="connsiteX39" fmla="*/ 1955989 w 2128754"/>
                <a:gd name="connsiteY39" fmla="*/ 529644 h 2733575"/>
                <a:gd name="connsiteX40" fmla="*/ 1979231 w 2128754"/>
                <a:gd name="connsiteY40" fmla="*/ 544435 h 2733575"/>
                <a:gd name="connsiteX41" fmla="*/ 1995342 w 2128754"/>
                <a:gd name="connsiteY41" fmla="*/ 535983 h 2733575"/>
                <a:gd name="connsiteX42" fmla="*/ 1976061 w 2128754"/>
                <a:gd name="connsiteY42" fmla="*/ 501384 h 2733575"/>
                <a:gd name="connsiteX43" fmla="*/ 1924295 w 2128754"/>
                <a:gd name="connsiteY43" fmla="*/ 463088 h 2733575"/>
                <a:gd name="connsiteX44" fmla="*/ 1840571 w 2128754"/>
                <a:gd name="connsiteY44" fmla="*/ 420301 h 2733575"/>
                <a:gd name="connsiteX45" fmla="*/ 1821819 w 2128754"/>
                <a:gd name="connsiteY45" fmla="*/ 410793 h 2733575"/>
                <a:gd name="connsiteX46" fmla="*/ 1787748 w 2128754"/>
                <a:gd name="connsiteY46" fmla="*/ 397323 h 2733575"/>
                <a:gd name="connsiteX47" fmla="*/ 1754470 w 2128754"/>
                <a:gd name="connsiteY47" fmla="*/ 391777 h 2733575"/>
                <a:gd name="connsiteX48" fmla="*/ 1692404 w 2128754"/>
                <a:gd name="connsiteY48" fmla="*/ 366158 h 2733575"/>
                <a:gd name="connsiteX49" fmla="*/ 1596530 w 2128754"/>
                <a:gd name="connsiteY49" fmla="*/ 330767 h 2733575"/>
                <a:gd name="connsiteX50" fmla="*/ 1518089 w 2128754"/>
                <a:gd name="connsiteY50" fmla="*/ 303299 h 2733575"/>
                <a:gd name="connsiteX51" fmla="*/ 1419046 w 2128754"/>
                <a:gd name="connsiteY51" fmla="*/ 285075 h 2733575"/>
                <a:gd name="connsiteX52" fmla="*/ 1305741 w 2128754"/>
                <a:gd name="connsiteY52" fmla="*/ 275831 h 2733575"/>
                <a:gd name="connsiteX53" fmla="*/ 1162064 w 2128754"/>
                <a:gd name="connsiteY53" fmla="*/ 266851 h 2733575"/>
                <a:gd name="connsiteX54" fmla="*/ 1117693 w 2128754"/>
                <a:gd name="connsiteY54" fmla="*/ 264210 h 2733575"/>
                <a:gd name="connsiteX55" fmla="*/ 1070680 w 2128754"/>
                <a:gd name="connsiteY55" fmla="*/ 255230 h 2733575"/>
                <a:gd name="connsiteX56" fmla="*/ 952357 w 2128754"/>
                <a:gd name="connsiteY56" fmla="*/ 272134 h 2733575"/>
                <a:gd name="connsiteX57" fmla="*/ 906930 w 2128754"/>
                <a:gd name="connsiteY57" fmla="*/ 287452 h 2733575"/>
                <a:gd name="connsiteX58" fmla="*/ 870218 w 2128754"/>
                <a:gd name="connsiteY58" fmla="*/ 291414 h 2733575"/>
                <a:gd name="connsiteX59" fmla="*/ 835883 w 2128754"/>
                <a:gd name="connsiteY59" fmla="*/ 291414 h 2733575"/>
                <a:gd name="connsiteX60" fmla="*/ 824791 w 2128754"/>
                <a:gd name="connsiteY60" fmla="*/ 288245 h 2733575"/>
                <a:gd name="connsiteX61" fmla="*/ 811585 w 2128754"/>
                <a:gd name="connsiteY61" fmla="*/ 246515 h 2733575"/>
                <a:gd name="connsiteX62" fmla="*/ 810528 w 2128754"/>
                <a:gd name="connsiteY62" fmla="*/ 228555 h 2733575"/>
                <a:gd name="connsiteX63" fmla="*/ 813434 w 2128754"/>
                <a:gd name="connsiteY63" fmla="*/ 176525 h 2733575"/>
                <a:gd name="connsiteX64" fmla="*/ 769327 w 2128754"/>
                <a:gd name="connsiteY64" fmla="*/ 48958 h 2733575"/>
                <a:gd name="connsiteX65" fmla="*/ 699865 w 2128754"/>
                <a:gd name="connsiteY65" fmla="*/ 5643 h 2733575"/>
                <a:gd name="connsiteX66" fmla="*/ 564639 w 2128754"/>
                <a:gd name="connsiteY66" fmla="*/ 24659 h 2733575"/>
                <a:gd name="connsiteX67" fmla="*/ 493592 w 2128754"/>
                <a:gd name="connsiteY67" fmla="*/ 90688 h 2733575"/>
                <a:gd name="connsiteX68" fmla="*/ 485405 w 2128754"/>
                <a:gd name="connsiteY68" fmla="*/ 139813 h 2733575"/>
                <a:gd name="connsiteX69" fmla="*/ 494121 w 2128754"/>
                <a:gd name="connsiteY69" fmla="*/ 164904 h 2733575"/>
                <a:gd name="connsiteX70" fmla="*/ 493064 w 2128754"/>
                <a:gd name="connsiteY70" fmla="*/ 192900 h 2733575"/>
                <a:gd name="connsiteX71" fmla="*/ 499139 w 2128754"/>
                <a:gd name="connsiteY71" fmla="*/ 235422 h 2733575"/>
                <a:gd name="connsiteX72" fmla="*/ 503629 w 2128754"/>
                <a:gd name="connsiteY72" fmla="*/ 284811 h 2733575"/>
                <a:gd name="connsiteX73" fmla="*/ 506270 w 2128754"/>
                <a:gd name="connsiteY73" fmla="*/ 312279 h 2733575"/>
                <a:gd name="connsiteX74" fmla="*/ 530040 w 2128754"/>
                <a:gd name="connsiteY74" fmla="*/ 326541 h 2733575"/>
                <a:gd name="connsiteX75" fmla="*/ 536115 w 2128754"/>
                <a:gd name="connsiteY75" fmla="*/ 341595 h 2733575"/>
                <a:gd name="connsiteX76" fmla="*/ 559092 w 2128754"/>
                <a:gd name="connsiteY76" fmla="*/ 340803 h 2733575"/>
                <a:gd name="connsiteX77" fmla="*/ 540605 w 2128754"/>
                <a:gd name="connsiteY77" fmla="*/ 356650 h 2733575"/>
                <a:gd name="connsiteX78" fmla="*/ 547471 w 2128754"/>
                <a:gd name="connsiteY78" fmla="*/ 392305 h 2733575"/>
                <a:gd name="connsiteX79" fmla="*/ 578637 w 2128754"/>
                <a:gd name="connsiteY79" fmla="*/ 418453 h 2733575"/>
                <a:gd name="connsiteX80" fmla="*/ 602671 w 2128754"/>
                <a:gd name="connsiteY80" fmla="*/ 413434 h 2733575"/>
                <a:gd name="connsiteX81" fmla="*/ 644401 w 2128754"/>
                <a:gd name="connsiteY81" fmla="*/ 404983 h 2733575"/>
                <a:gd name="connsiteX82" fmla="*/ 673718 w 2128754"/>
                <a:gd name="connsiteY82" fmla="*/ 420301 h 2733575"/>
                <a:gd name="connsiteX83" fmla="*/ 689829 w 2128754"/>
                <a:gd name="connsiteY83" fmla="*/ 463880 h 2733575"/>
                <a:gd name="connsiteX84" fmla="*/ 682698 w 2128754"/>
                <a:gd name="connsiteY84" fmla="*/ 481312 h 2733575"/>
                <a:gd name="connsiteX85" fmla="*/ 665794 w 2128754"/>
                <a:gd name="connsiteY85" fmla="*/ 492140 h 2733575"/>
                <a:gd name="connsiteX86" fmla="*/ 544038 w 2128754"/>
                <a:gd name="connsiteY86" fmla="*/ 652457 h 2733575"/>
                <a:gd name="connsiteX87" fmla="*/ 509703 w 2128754"/>
                <a:gd name="connsiteY87" fmla="*/ 717693 h 2733575"/>
                <a:gd name="connsiteX88" fmla="*/ 502836 w 2128754"/>
                <a:gd name="connsiteY88" fmla="*/ 738822 h 2733575"/>
                <a:gd name="connsiteX89" fmla="*/ 499931 w 2128754"/>
                <a:gd name="connsiteY89" fmla="*/ 752028 h 2733575"/>
                <a:gd name="connsiteX90" fmla="*/ 468766 w 2128754"/>
                <a:gd name="connsiteY90" fmla="*/ 806699 h 2733575"/>
                <a:gd name="connsiteX91" fmla="*/ 448429 w 2128754"/>
                <a:gd name="connsiteY91" fmla="*/ 813831 h 2733575"/>
                <a:gd name="connsiteX92" fmla="*/ 358894 w 2128754"/>
                <a:gd name="connsiteY92" fmla="*/ 779760 h 2733575"/>
                <a:gd name="connsiteX93" fmla="*/ 326408 w 2128754"/>
                <a:gd name="connsiteY93" fmla="*/ 759951 h 2733575"/>
                <a:gd name="connsiteX94" fmla="*/ 243213 w 2128754"/>
                <a:gd name="connsiteY94" fmla="*/ 672794 h 2733575"/>
                <a:gd name="connsiteX95" fmla="*/ 237138 w 2128754"/>
                <a:gd name="connsiteY95" fmla="*/ 648231 h 2733575"/>
                <a:gd name="connsiteX96" fmla="*/ 246646 w 2128754"/>
                <a:gd name="connsiteY96" fmla="*/ 570318 h 2733575"/>
                <a:gd name="connsiteX97" fmla="*/ 259852 w 2128754"/>
                <a:gd name="connsiteY97" fmla="*/ 533606 h 2733575"/>
                <a:gd name="connsiteX98" fmla="*/ 264342 w 2128754"/>
                <a:gd name="connsiteY98" fmla="*/ 519344 h 2733575"/>
                <a:gd name="connsiteX99" fmla="*/ 248759 w 2128754"/>
                <a:gd name="connsiteY99" fmla="*/ 510100 h 2733575"/>
                <a:gd name="connsiteX100" fmla="*/ 204124 w 2128754"/>
                <a:gd name="connsiteY100" fmla="*/ 543906 h 2733575"/>
                <a:gd name="connsiteX101" fmla="*/ 200955 w 2128754"/>
                <a:gd name="connsiteY101" fmla="*/ 559225 h 2733575"/>
                <a:gd name="connsiteX102" fmla="*/ 165563 w 2128754"/>
                <a:gd name="connsiteY102" fmla="*/ 508251 h 2733575"/>
                <a:gd name="connsiteX103" fmla="*/ 130700 w 2128754"/>
                <a:gd name="connsiteY103" fmla="*/ 449882 h 2733575"/>
                <a:gd name="connsiteX104" fmla="*/ 105345 w 2128754"/>
                <a:gd name="connsiteY104" fmla="*/ 431394 h 2733575"/>
                <a:gd name="connsiteX105" fmla="*/ 94517 w 2128754"/>
                <a:gd name="connsiteY105" fmla="*/ 450410 h 2733575"/>
                <a:gd name="connsiteX106" fmla="*/ 113005 w 2128754"/>
                <a:gd name="connsiteY106" fmla="*/ 495045 h 2733575"/>
                <a:gd name="connsiteX107" fmla="*/ 80255 w 2128754"/>
                <a:gd name="connsiteY107" fmla="*/ 439053 h 2733575"/>
                <a:gd name="connsiteX108" fmla="*/ 58333 w 2128754"/>
                <a:gd name="connsiteY108" fmla="*/ 437205 h 2733575"/>
                <a:gd name="connsiteX109" fmla="*/ 53843 w 2128754"/>
                <a:gd name="connsiteY109" fmla="*/ 455428 h 2733575"/>
                <a:gd name="connsiteX110" fmla="*/ 61503 w 2128754"/>
                <a:gd name="connsiteY110" fmla="*/ 474180 h 2733575"/>
                <a:gd name="connsiteX111" fmla="*/ 81047 w 2128754"/>
                <a:gd name="connsiteY111" fmla="*/ 513269 h 2733575"/>
                <a:gd name="connsiteX112" fmla="*/ 57541 w 2128754"/>
                <a:gd name="connsiteY112" fmla="*/ 473916 h 2733575"/>
                <a:gd name="connsiteX113" fmla="*/ 37996 w 2128754"/>
                <a:gd name="connsiteY113" fmla="*/ 463352 h 2733575"/>
                <a:gd name="connsiteX114" fmla="*/ 31658 w 2128754"/>
                <a:gd name="connsiteY114" fmla="*/ 484745 h 2733575"/>
                <a:gd name="connsiteX115" fmla="*/ 49882 w 2128754"/>
                <a:gd name="connsiteY115" fmla="*/ 525154 h 2733575"/>
                <a:gd name="connsiteX116" fmla="*/ 76029 w 2128754"/>
                <a:gd name="connsiteY116" fmla="*/ 568997 h 2733575"/>
                <a:gd name="connsiteX117" fmla="*/ 76029 w 2128754"/>
                <a:gd name="connsiteY117" fmla="*/ 581939 h 2733575"/>
                <a:gd name="connsiteX118" fmla="*/ 63351 w 2128754"/>
                <a:gd name="connsiteY118" fmla="*/ 580618 h 2733575"/>
                <a:gd name="connsiteX119" fmla="*/ 25055 w 2128754"/>
                <a:gd name="connsiteY119" fmla="*/ 548396 h 2733575"/>
                <a:gd name="connsiteX120" fmla="*/ 3926 w 2128754"/>
                <a:gd name="connsiteY120" fmla="*/ 546548 h 2733575"/>
                <a:gd name="connsiteX121" fmla="*/ 4454 w 2128754"/>
                <a:gd name="connsiteY121" fmla="*/ 566092 h 2733575"/>
                <a:gd name="connsiteX122" fmla="*/ 71803 w 2128754"/>
                <a:gd name="connsiteY122" fmla="*/ 628951 h 2733575"/>
                <a:gd name="connsiteX123" fmla="*/ 106930 w 2128754"/>
                <a:gd name="connsiteY123" fmla="*/ 675699 h 2733575"/>
                <a:gd name="connsiteX124" fmla="*/ 127267 w 2128754"/>
                <a:gd name="connsiteY124" fmla="*/ 700262 h 2733575"/>
                <a:gd name="connsiteX125" fmla="*/ 203860 w 2128754"/>
                <a:gd name="connsiteY125" fmla="*/ 792701 h 2733575"/>
                <a:gd name="connsiteX126" fmla="*/ 347538 w 2128754"/>
                <a:gd name="connsiteY126" fmla="*/ 959621 h 2733575"/>
                <a:gd name="connsiteX127" fmla="*/ 424659 w 2128754"/>
                <a:gd name="connsiteY127" fmla="*/ 1021688 h 2733575"/>
                <a:gd name="connsiteX128" fmla="*/ 484612 w 2128754"/>
                <a:gd name="connsiteY128" fmla="*/ 1023008 h 2733575"/>
                <a:gd name="connsiteX129" fmla="*/ 490423 w 2128754"/>
                <a:gd name="connsiteY129" fmla="*/ 1018518 h 2733575"/>
                <a:gd name="connsiteX130" fmla="*/ 545887 w 2128754"/>
                <a:gd name="connsiteY130" fmla="*/ 967280 h 2733575"/>
                <a:gd name="connsiteX131" fmla="*/ 621687 w 2128754"/>
                <a:gd name="connsiteY131" fmla="*/ 890688 h 2733575"/>
                <a:gd name="connsiteX132" fmla="*/ 695903 w 2128754"/>
                <a:gd name="connsiteY132" fmla="*/ 810133 h 2733575"/>
                <a:gd name="connsiteX133" fmla="*/ 702506 w 2128754"/>
                <a:gd name="connsiteY133" fmla="*/ 811189 h 2733575"/>
                <a:gd name="connsiteX134" fmla="*/ 717825 w 2128754"/>
                <a:gd name="connsiteY134" fmla="*/ 835488 h 2733575"/>
                <a:gd name="connsiteX135" fmla="*/ 767214 w 2128754"/>
                <a:gd name="connsiteY135" fmla="*/ 925022 h 2733575"/>
                <a:gd name="connsiteX136" fmla="*/ 835619 w 2128754"/>
                <a:gd name="connsiteY136" fmla="*/ 1055230 h 2733575"/>
                <a:gd name="connsiteX137" fmla="*/ 845391 w 2128754"/>
                <a:gd name="connsiteY137" fmla="*/ 1076623 h 2733575"/>
                <a:gd name="connsiteX138" fmla="*/ 859654 w 2128754"/>
                <a:gd name="connsiteY138" fmla="*/ 1163253 h 2733575"/>
                <a:gd name="connsiteX139" fmla="*/ 847504 w 2128754"/>
                <a:gd name="connsiteY139" fmla="*/ 1180156 h 2733575"/>
                <a:gd name="connsiteX140" fmla="*/ 759819 w 2128754"/>
                <a:gd name="connsiteY140" fmla="*/ 1202077 h 2733575"/>
                <a:gd name="connsiteX141" fmla="*/ 648891 w 2128754"/>
                <a:gd name="connsiteY141" fmla="*/ 1242487 h 2733575"/>
                <a:gd name="connsiteX142" fmla="*/ 538492 w 2128754"/>
                <a:gd name="connsiteY142" fmla="*/ 1287650 h 2733575"/>
                <a:gd name="connsiteX143" fmla="*/ 429413 w 2128754"/>
                <a:gd name="connsiteY143" fmla="*/ 1349981 h 2733575"/>
                <a:gd name="connsiteX144" fmla="*/ 387155 w 2128754"/>
                <a:gd name="connsiteY144" fmla="*/ 1467511 h 2733575"/>
                <a:gd name="connsiteX145" fmla="*/ 428884 w 2128754"/>
                <a:gd name="connsiteY145" fmla="*/ 1563649 h 2733575"/>
                <a:gd name="connsiteX146" fmla="*/ 659456 w 2128754"/>
                <a:gd name="connsiteY146" fmla="*/ 1879793 h 2733575"/>
                <a:gd name="connsiteX147" fmla="*/ 680321 w 2128754"/>
                <a:gd name="connsiteY147" fmla="*/ 1909373 h 2733575"/>
                <a:gd name="connsiteX148" fmla="*/ 721522 w 2128754"/>
                <a:gd name="connsiteY148" fmla="*/ 1998380 h 2733575"/>
                <a:gd name="connsiteX149" fmla="*/ 720994 w 2128754"/>
                <a:gd name="connsiteY149" fmla="*/ 2001021 h 2733575"/>
                <a:gd name="connsiteX150" fmla="*/ 717825 w 2128754"/>
                <a:gd name="connsiteY150" fmla="*/ 1998380 h 2733575"/>
                <a:gd name="connsiteX151" fmla="*/ 676359 w 2128754"/>
                <a:gd name="connsiteY151" fmla="*/ 1953745 h 2733575"/>
                <a:gd name="connsiteX152" fmla="*/ 666587 w 2128754"/>
                <a:gd name="connsiteY152" fmla="*/ 1952952 h 2733575"/>
                <a:gd name="connsiteX153" fmla="*/ 666058 w 2128754"/>
                <a:gd name="connsiteY153" fmla="*/ 1962724 h 2733575"/>
                <a:gd name="connsiteX154" fmla="*/ 673982 w 2128754"/>
                <a:gd name="connsiteY154" fmla="*/ 1971176 h 2733575"/>
                <a:gd name="connsiteX155" fmla="*/ 682962 w 2128754"/>
                <a:gd name="connsiteY155" fmla="*/ 1978571 h 2733575"/>
                <a:gd name="connsiteX156" fmla="*/ 707788 w 2128754"/>
                <a:gd name="connsiteY156" fmla="*/ 2020829 h 2733575"/>
                <a:gd name="connsiteX157" fmla="*/ 702770 w 2128754"/>
                <a:gd name="connsiteY157" fmla="*/ 2048297 h 2733575"/>
                <a:gd name="connsiteX158" fmla="*/ 671869 w 2128754"/>
                <a:gd name="connsiteY158" fmla="*/ 2054372 h 2733575"/>
                <a:gd name="connsiteX159" fmla="*/ 614556 w 2128754"/>
                <a:gd name="connsiteY159" fmla="*/ 2038789 h 2733575"/>
                <a:gd name="connsiteX160" fmla="*/ 604520 w 2128754"/>
                <a:gd name="connsiteY160" fmla="*/ 2041958 h 2733575"/>
                <a:gd name="connsiteX161" fmla="*/ 611387 w 2128754"/>
                <a:gd name="connsiteY161" fmla="*/ 2051731 h 2733575"/>
                <a:gd name="connsiteX162" fmla="*/ 690621 w 2128754"/>
                <a:gd name="connsiteY162" fmla="*/ 2074708 h 2733575"/>
                <a:gd name="connsiteX163" fmla="*/ 677415 w 2128754"/>
                <a:gd name="connsiteY163" fmla="*/ 2096630 h 2733575"/>
                <a:gd name="connsiteX164" fmla="*/ 669492 w 2128754"/>
                <a:gd name="connsiteY164" fmla="*/ 2117231 h 2733575"/>
                <a:gd name="connsiteX165" fmla="*/ 635157 w 2128754"/>
                <a:gd name="connsiteY165" fmla="*/ 2169261 h 2733575"/>
                <a:gd name="connsiteX166" fmla="*/ 552754 w 2128754"/>
                <a:gd name="connsiteY166" fmla="*/ 2205709 h 2733575"/>
                <a:gd name="connsiteX167" fmla="*/ 533738 w 2128754"/>
                <a:gd name="connsiteY167" fmla="*/ 2242157 h 2733575"/>
                <a:gd name="connsiteX168" fmla="*/ 563846 w 2128754"/>
                <a:gd name="connsiteY168" fmla="*/ 2267511 h 2733575"/>
                <a:gd name="connsiteX169" fmla="*/ 710429 w 2128754"/>
                <a:gd name="connsiteY169" fmla="*/ 2254042 h 2733575"/>
                <a:gd name="connsiteX170" fmla="*/ 773553 w 2128754"/>
                <a:gd name="connsiteY170" fmla="*/ 2231856 h 2733575"/>
                <a:gd name="connsiteX171" fmla="*/ 921984 w 2128754"/>
                <a:gd name="connsiteY171" fmla="*/ 2178769 h 2733575"/>
                <a:gd name="connsiteX172" fmla="*/ 972430 w 2128754"/>
                <a:gd name="connsiteY172" fmla="*/ 2151566 h 2733575"/>
                <a:gd name="connsiteX173" fmla="*/ 989333 w 2128754"/>
                <a:gd name="connsiteY173" fmla="*/ 2134398 h 2733575"/>
                <a:gd name="connsiteX174" fmla="*/ 987749 w 2128754"/>
                <a:gd name="connsiteY174" fmla="*/ 2115382 h 2733575"/>
                <a:gd name="connsiteX175" fmla="*/ 952093 w 2128754"/>
                <a:gd name="connsiteY175" fmla="*/ 2063616 h 2733575"/>
                <a:gd name="connsiteX176" fmla="*/ 923041 w 2128754"/>
                <a:gd name="connsiteY176" fmla="*/ 2023735 h 2733575"/>
                <a:gd name="connsiteX177" fmla="*/ 889763 w 2128754"/>
                <a:gd name="connsiteY177" fmla="*/ 1990984 h 2733575"/>
                <a:gd name="connsiteX178" fmla="*/ 858861 w 2128754"/>
                <a:gd name="connsiteY178" fmla="*/ 1947142 h 2733575"/>
                <a:gd name="connsiteX179" fmla="*/ 821093 w 2128754"/>
                <a:gd name="connsiteY179" fmla="*/ 1882170 h 2733575"/>
                <a:gd name="connsiteX180" fmla="*/ 759555 w 2128754"/>
                <a:gd name="connsiteY180" fmla="*/ 1770186 h 2733575"/>
                <a:gd name="connsiteX181" fmla="*/ 725748 w 2128754"/>
                <a:gd name="connsiteY181" fmla="*/ 1675105 h 2733575"/>
                <a:gd name="connsiteX182" fmla="*/ 709109 w 2128754"/>
                <a:gd name="connsiteY182" fmla="*/ 1620961 h 2733575"/>
                <a:gd name="connsiteX183" fmla="*/ 643609 w 2128754"/>
                <a:gd name="connsiteY183" fmla="*/ 1517165 h 2733575"/>
                <a:gd name="connsiteX184" fmla="*/ 635949 w 2128754"/>
                <a:gd name="connsiteY184" fmla="*/ 1507128 h 2733575"/>
                <a:gd name="connsiteX185" fmla="*/ 792041 w 2128754"/>
                <a:gd name="connsiteY185" fmla="*/ 1524560 h 2733575"/>
                <a:gd name="connsiteX186" fmla="*/ 990654 w 2128754"/>
                <a:gd name="connsiteY186" fmla="*/ 1507393 h 2733575"/>
                <a:gd name="connsiteX187" fmla="*/ 1002275 w 2128754"/>
                <a:gd name="connsiteY187" fmla="*/ 1512939 h 2733575"/>
                <a:gd name="connsiteX188" fmla="*/ 1039779 w 2128754"/>
                <a:gd name="connsiteY188" fmla="*/ 1572893 h 2733575"/>
                <a:gd name="connsiteX189" fmla="*/ 1190852 w 2128754"/>
                <a:gd name="connsiteY189" fmla="*/ 1758036 h 2733575"/>
                <a:gd name="connsiteX190" fmla="*/ 1274840 w 2128754"/>
                <a:gd name="connsiteY190" fmla="*/ 1858664 h 2733575"/>
                <a:gd name="connsiteX191" fmla="*/ 1320268 w 2128754"/>
                <a:gd name="connsiteY191" fmla="*/ 1932087 h 2733575"/>
                <a:gd name="connsiteX192" fmla="*/ 1398709 w 2128754"/>
                <a:gd name="connsiteY192" fmla="*/ 1997323 h 2733575"/>
                <a:gd name="connsiteX193" fmla="*/ 1443873 w 2128754"/>
                <a:gd name="connsiteY193" fmla="*/ 2022678 h 2733575"/>
                <a:gd name="connsiteX194" fmla="*/ 1702440 w 2128754"/>
                <a:gd name="connsiteY194" fmla="*/ 2235554 h 2733575"/>
                <a:gd name="connsiteX195" fmla="*/ 1842156 w 2128754"/>
                <a:gd name="connsiteY195" fmla="*/ 2380024 h 2733575"/>
                <a:gd name="connsiteX196" fmla="*/ 1847438 w 2128754"/>
                <a:gd name="connsiteY196" fmla="*/ 2389004 h 2733575"/>
                <a:gd name="connsiteX197" fmla="*/ 1845589 w 2128754"/>
                <a:gd name="connsiteY197" fmla="*/ 2389796 h 2733575"/>
                <a:gd name="connsiteX198" fmla="*/ 1818914 w 2128754"/>
                <a:gd name="connsiteY198" fmla="*/ 2401681 h 2733575"/>
                <a:gd name="connsiteX199" fmla="*/ 1828950 w 2128754"/>
                <a:gd name="connsiteY199" fmla="*/ 2426244 h 2733575"/>
                <a:gd name="connsiteX200" fmla="*/ 1847702 w 2128754"/>
                <a:gd name="connsiteY200" fmla="*/ 2447637 h 2733575"/>
                <a:gd name="connsiteX201" fmla="*/ 1852192 w 2128754"/>
                <a:gd name="connsiteY201" fmla="*/ 2453447 h 2733575"/>
                <a:gd name="connsiteX202" fmla="*/ 1872001 w 2128754"/>
                <a:gd name="connsiteY202" fmla="*/ 2491480 h 2733575"/>
                <a:gd name="connsiteX203" fmla="*/ 1882301 w 2128754"/>
                <a:gd name="connsiteY203" fmla="*/ 2536907 h 2733575"/>
                <a:gd name="connsiteX204" fmla="*/ 1910825 w 2128754"/>
                <a:gd name="connsiteY204" fmla="*/ 2545887 h 2733575"/>
                <a:gd name="connsiteX205" fmla="*/ 1916372 w 2128754"/>
                <a:gd name="connsiteY205" fmla="*/ 2544831 h 2733575"/>
                <a:gd name="connsiteX206" fmla="*/ 1922711 w 2128754"/>
                <a:gd name="connsiteY206" fmla="*/ 2571770 h 2733575"/>
                <a:gd name="connsiteX207" fmla="*/ 1931690 w 2128754"/>
                <a:gd name="connsiteY207" fmla="*/ 2609802 h 2733575"/>
                <a:gd name="connsiteX208" fmla="*/ 1919277 w 2128754"/>
                <a:gd name="connsiteY208" fmla="*/ 2660248 h 2733575"/>
                <a:gd name="connsiteX209" fmla="*/ 1909241 w 2128754"/>
                <a:gd name="connsiteY209" fmla="*/ 2693791 h 2733575"/>
                <a:gd name="connsiteX210" fmla="*/ 1925616 w 2128754"/>
                <a:gd name="connsiteY210" fmla="*/ 2734464 h 2733575"/>
                <a:gd name="connsiteX211" fmla="*/ 1949914 w 2128754"/>
                <a:gd name="connsiteY211" fmla="*/ 2734464 h 2733575"/>
                <a:gd name="connsiteX212" fmla="*/ 1965761 w 2128754"/>
                <a:gd name="connsiteY212" fmla="*/ 2728654 h 2733575"/>
                <a:gd name="connsiteX213" fmla="*/ 2012773 w 2128754"/>
                <a:gd name="connsiteY213" fmla="*/ 2682698 h 2733575"/>
                <a:gd name="connsiteX214" fmla="*/ 2044467 w 2128754"/>
                <a:gd name="connsiteY214" fmla="*/ 2620103 h 2733575"/>
                <a:gd name="connsiteX215" fmla="*/ 2072199 w 2128754"/>
                <a:gd name="connsiteY215" fmla="*/ 2538492 h 2733575"/>
                <a:gd name="connsiteX216" fmla="*/ 2104685 w 2128754"/>
                <a:gd name="connsiteY216" fmla="*/ 2409604 h 2733575"/>
                <a:gd name="connsiteX217" fmla="*/ 2128455 w 2128754"/>
                <a:gd name="connsiteY217" fmla="*/ 2306600 h 2733575"/>
                <a:gd name="connsiteX218" fmla="*/ 2029941 w 2128754"/>
                <a:gd name="connsiteY218" fmla="*/ 2268832 h 2733575"/>
                <a:gd name="connsiteX219" fmla="*/ 65200 w 2128754"/>
                <a:gd name="connsiteY219" fmla="*/ 483689 h 2733575"/>
                <a:gd name="connsiteX220" fmla="*/ 67841 w 2128754"/>
                <a:gd name="connsiteY220" fmla="*/ 488179 h 2733575"/>
                <a:gd name="connsiteX221" fmla="*/ 65200 w 2128754"/>
                <a:gd name="connsiteY221" fmla="*/ 483689 h 2733575"/>
                <a:gd name="connsiteX222" fmla="*/ 1847966 w 2128754"/>
                <a:gd name="connsiteY222" fmla="*/ 2414094 h 2733575"/>
                <a:gd name="connsiteX223" fmla="*/ 1835817 w 2128754"/>
                <a:gd name="connsiteY223" fmla="*/ 2408284 h 2733575"/>
                <a:gd name="connsiteX224" fmla="*/ 1837666 w 2128754"/>
                <a:gd name="connsiteY224" fmla="*/ 2406435 h 2733575"/>
                <a:gd name="connsiteX225" fmla="*/ 1849815 w 2128754"/>
                <a:gd name="connsiteY225" fmla="*/ 2413566 h 2733575"/>
                <a:gd name="connsiteX226" fmla="*/ 1847966 w 2128754"/>
                <a:gd name="connsiteY226" fmla="*/ 2414094 h 2733575"/>
                <a:gd name="connsiteX227" fmla="*/ 1891017 w 2128754"/>
                <a:gd name="connsiteY227" fmla="*/ 2500724 h 2733575"/>
                <a:gd name="connsiteX228" fmla="*/ 1901846 w 2128754"/>
                <a:gd name="connsiteY228" fmla="*/ 2530833 h 2733575"/>
                <a:gd name="connsiteX229" fmla="*/ 1891017 w 2128754"/>
                <a:gd name="connsiteY229" fmla="*/ 2500724 h 273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2128754" h="2733575">
                  <a:moveTo>
                    <a:pt x="2029941" y="2268832"/>
                  </a:moveTo>
                  <a:cubicBezTo>
                    <a:pt x="2003529" y="2269889"/>
                    <a:pt x="1980816" y="2268040"/>
                    <a:pt x="1955197" y="2263814"/>
                  </a:cubicBezTo>
                  <a:cubicBezTo>
                    <a:pt x="1946481" y="2262229"/>
                    <a:pt x="1939878" y="2258532"/>
                    <a:pt x="1933803" y="2252457"/>
                  </a:cubicBezTo>
                  <a:cubicBezTo>
                    <a:pt x="1907920" y="2226310"/>
                    <a:pt x="1881509" y="2200427"/>
                    <a:pt x="1854833" y="2174808"/>
                  </a:cubicBezTo>
                  <a:cubicBezTo>
                    <a:pt x="1832120" y="2153150"/>
                    <a:pt x="1812311" y="2129116"/>
                    <a:pt x="1794351" y="2103233"/>
                  </a:cubicBezTo>
                  <a:cubicBezTo>
                    <a:pt x="1765299" y="2060975"/>
                    <a:pt x="1734398" y="2020037"/>
                    <a:pt x="1701383" y="1980948"/>
                  </a:cubicBezTo>
                  <a:cubicBezTo>
                    <a:pt x="1658597" y="1930503"/>
                    <a:pt x="1608151" y="1889301"/>
                    <a:pt x="1548990" y="1859192"/>
                  </a:cubicBezTo>
                  <a:cubicBezTo>
                    <a:pt x="1535520" y="1852325"/>
                    <a:pt x="1526540" y="1843081"/>
                    <a:pt x="1519937" y="1828555"/>
                  </a:cubicBezTo>
                  <a:cubicBezTo>
                    <a:pt x="1464474" y="1705742"/>
                    <a:pt x="1396860" y="1589268"/>
                    <a:pt x="1328983" y="1473058"/>
                  </a:cubicBezTo>
                  <a:cubicBezTo>
                    <a:pt x="1324758" y="1465927"/>
                    <a:pt x="1323965" y="1459852"/>
                    <a:pt x="1325550" y="1451929"/>
                  </a:cubicBezTo>
                  <a:cubicBezTo>
                    <a:pt x="1335322" y="1406501"/>
                    <a:pt x="1344830" y="1360810"/>
                    <a:pt x="1346943" y="1314062"/>
                  </a:cubicBezTo>
                  <a:cubicBezTo>
                    <a:pt x="1348792" y="1274180"/>
                    <a:pt x="1341397" y="1236412"/>
                    <a:pt x="1322116" y="1201021"/>
                  </a:cubicBezTo>
                  <a:cubicBezTo>
                    <a:pt x="1304949" y="1169591"/>
                    <a:pt x="1283556" y="1141331"/>
                    <a:pt x="1262955" y="1112543"/>
                  </a:cubicBezTo>
                  <a:cubicBezTo>
                    <a:pt x="1240505" y="1081378"/>
                    <a:pt x="1218320" y="1049948"/>
                    <a:pt x="1203001" y="1014293"/>
                  </a:cubicBezTo>
                  <a:cubicBezTo>
                    <a:pt x="1165233" y="925286"/>
                    <a:pt x="1146745" y="831526"/>
                    <a:pt x="1137765" y="736181"/>
                  </a:cubicBezTo>
                  <a:cubicBezTo>
                    <a:pt x="1129578" y="649816"/>
                    <a:pt x="1136709" y="562659"/>
                    <a:pt x="1138558" y="476029"/>
                  </a:cubicBezTo>
                  <a:cubicBezTo>
                    <a:pt x="1138558" y="471011"/>
                    <a:pt x="1140406" y="468898"/>
                    <a:pt x="1145160" y="468370"/>
                  </a:cubicBezTo>
                  <a:cubicBezTo>
                    <a:pt x="1183457" y="465729"/>
                    <a:pt x="1220961" y="455957"/>
                    <a:pt x="1258729" y="450410"/>
                  </a:cubicBezTo>
                  <a:cubicBezTo>
                    <a:pt x="1294649" y="445392"/>
                    <a:pt x="1330568" y="440902"/>
                    <a:pt x="1363054" y="422678"/>
                  </a:cubicBezTo>
                  <a:cubicBezTo>
                    <a:pt x="1368336" y="419773"/>
                    <a:pt x="1373883" y="419509"/>
                    <a:pt x="1379693" y="419773"/>
                  </a:cubicBezTo>
                  <a:cubicBezTo>
                    <a:pt x="1411651" y="420830"/>
                    <a:pt x="1442552" y="425584"/>
                    <a:pt x="1471869" y="439053"/>
                  </a:cubicBezTo>
                  <a:cubicBezTo>
                    <a:pt x="1508052" y="455693"/>
                    <a:pt x="1546613" y="463880"/>
                    <a:pt x="1586494" y="465729"/>
                  </a:cubicBezTo>
                  <a:cubicBezTo>
                    <a:pt x="1648297" y="468634"/>
                    <a:pt x="1708250" y="476557"/>
                    <a:pt x="1761601" y="511685"/>
                  </a:cubicBezTo>
                  <a:cubicBezTo>
                    <a:pt x="1769789" y="516967"/>
                    <a:pt x="1775863" y="522249"/>
                    <a:pt x="1779297" y="531757"/>
                  </a:cubicBezTo>
                  <a:cubicBezTo>
                    <a:pt x="1789069" y="559225"/>
                    <a:pt x="1806765" y="580618"/>
                    <a:pt x="1832384" y="594880"/>
                  </a:cubicBezTo>
                  <a:cubicBezTo>
                    <a:pt x="1843741" y="601219"/>
                    <a:pt x="1853777" y="608878"/>
                    <a:pt x="1861964" y="618915"/>
                  </a:cubicBezTo>
                  <a:cubicBezTo>
                    <a:pt x="1866190" y="624197"/>
                    <a:pt x="1870680" y="629215"/>
                    <a:pt x="1876755" y="632649"/>
                  </a:cubicBezTo>
                  <a:cubicBezTo>
                    <a:pt x="1889696" y="639780"/>
                    <a:pt x="1900261" y="634497"/>
                    <a:pt x="1901582" y="619971"/>
                  </a:cubicBezTo>
                  <a:cubicBezTo>
                    <a:pt x="1903430" y="602276"/>
                    <a:pt x="1888904" y="583788"/>
                    <a:pt x="1874906" y="572167"/>
                  </a:cubicBezTo>
                  <a:cubicBezTo>
                    <a:pt x="1880716" y="570846"/>
                    <a:pt x="1890224" y="579562"/>
                    <a:pt x="1893130" y="582203"/>
                  </a:cubicBezTo>
                  <a:cubicBezTo>
                    <a:pt x="1904487" y="592503"/>
                    <a:pt x="1913995" y="604653"/>
                    <a:pt x="1923767" y="616274"/>
                  </a:cubicBezTo>
                  <a:cubicBezTo>
                    <a:pt x="1927729" y="620764"/>
                    <a:pt x="1931690" y="625253"/>
                    <a:pt x="1936973" y="628423"/>
                  </a:cubicBezTo>
                  <a:cubicBezTo>
                    <a:pt x="1942519" y="631856"/>
                    <a:pt x="1947273" y="629479"/>
                    <a:pt x="1951235" y="625518"/>
                  </a:cubicBezTo>
                  <a:cubicBezTo>
                    <a:pt x="1955197" y="621556"/>
                    <a:pt x="1957838" y="617330"/>
                    <a:pt x="1954932" y="611255"/>
                  </a:cubicBezTo>
                  <a:cubicBezTo>
                    <a:pt x="1946217" y="593824"/>
                    <a:pt x="1925352" y="556584"/>
                    <a:pt x="1909769" y="543114"/>
                  </a:cubicBezTo>
                  <a:cubicBezTo>
                    <a:pt x="1909769" y="543114"/>
                    <a:pt x="1951499" y="578241"/>
                    <a:pt x="1964176" y="588013"/>
                  </a:cubicBezTo>
                  <a:cubicBezTo>
                    <a:pt x="1968402" y="591447"/>
                    <a:pt x="1972628" y="594616"/>
                    <a:pt x="1977910" y="596201"/>
                  </a:cubicBezTo>
                  <a:cubicBezTo>
                    <a:pt x="1989267" y="599899"/>
                    <a:pt x="1995870" y="595409"/>
                    <a:pt x="1996662" y="583259"/>
                  </a:cubicBezTo>
                  <a:cubicBezTo>
                    <a:pt x="1997455" y="572695"/>
                    <a:pt x="1992172" y="565036"/>
                    <a:pt x="1985041" y="557904"/>
                  </a:cubicBezTo>
                  <a:cubicBezTo>
                    <a:pt x="1979231" y="552358"/>
                    <a:pt x="1961799" y="535719"/>
                    <a:pt x="1955989" y="529644"/>
                  </a:cubicBezTo>
                  <a:cubicBezTo>
                    <a:pt x="1961271" y="528852"/>
                    <a:pt x="1975533" y="543378"/>
                    <a:pt x="1979231" y="544435"/>
                  </a:cubicBezTo>
                  <a:cubicBezTo>
                    <a:pt x="1986626" y="546548"/>
                    <a:pt x="1996134" y="541794"/>
                    <a:pt x="1995342" y="535983"/>
                  </a:cubicBezTo>
                  <a:cubicBezTo>
                    <a:pt x="1993757" y="522249"/>
                    <a:pt x="1985834" y="513005"/>
                    <a:pt x="1976061" y="501384"/>
                  </a:cubicBezTo>
                  <a:cubicBezTo>
                    <a:pt x="1959158" y="481840"/>
                    <a:pt x="1939085" y="469426"/>
                    <a:pt x="1924295" y="463088"/>
                  </a:cubicBezTo>
                  <a:cubicBezTo>
                    <a:pt x="1893130" y="449882"/>
                    <a:pt x="1873057" y="429281"/>
                    <a:pt x="1840571" y="420301"/>
                  </a:cubicBezTo>
                  <a:cubicBezTo>
                    <a:pt x="1833704" y="418453"/>
                    <a:pt x="1827894" y="414491"/>
                    <a:pt x="1821819" y="410793"/>
                  </a:cubicBezTo>
                  <a:cubicBezTo>
                    <a:pt x="1811255" y="404455"/>
                    <a:pt x="1800954" y="396267"/>
                    <a:pt x="1787748" y="397323"/>
                  </a:cubicBezTo>
                  <a:cubicBezTo>
                    <a:pt x="1776128" y="398116"/>
                    <a:pt x="1765035" y="396003"/>
                    <a:pt x="1754470" y="391777"/>
                  </a:cubicBezTo>
                  <a:cubicBezTo>
                    <a:pt x="1733605" y="383590"/>
                    <a:pt x="1712476" y="376194"/>
                    <a:pt x="1692404" y="366158"/>
                  </a:cubicBezTo>
                  <a:cubicBezTo>
                    <a:pt x="1661766" y="350839"/>
                    <a:pt x="1629016" y="341595"/>
                    <a:pt x="1596530" y="330767"/>
                  </a:cubicBezTo>
                  <a:cubicBezTo>
                    <a:pt x="1570383" y="322051"/>
                    <a:pt x="1543972" y="313335"/>
                    <a:pt x="1518089" y="303299"/>
                  </a:cubicBezTo>
                  <a:cubicBezTo>
                    <a:pt x="1486395" y="290886"/>
                    <a:pt x="1452853" y="283226"/>
                    <a:pt x="1419046" y="285075"/>
                  </a:cubicBezTo>
                  <a:cubicBezTo>
                    <a:pt x="1380485" y="287188"/>
                    <a:pt x="1342717" y="285868"/>
                    <a:pt x="1305741" y="275831"/>
                  </a:cubicBezTo>
                  <a:cubicBezTo>
                    <a:pt x="1258201" y="263154"/>
                    <a:pt x="1210660" y="259456"/>
                    <a:pt x="1162064" y="266851"/>
                  </a:cubicBezTo>
                  <a:cubicBezTo>
                    <a:pt x="1147009" y="269228"/>
                    <a:pt x="1132219" y="268172"/>
                    <a:pt x="1117693" y="264210"/>
                  </a:cubicBezTo>
                  <a:cubicBezTo>
                    <a:pt x="1102110" y="259984"/>
                    <a:pt x="1086527" y="256815"/>
                    <a:pt x="1070680" y="255230"/>
                  </a:cubicBezTo>
                  <a:cubicBezTo>
                    <a:pt x="1030007" y="251269"/>
                    <a:pt x="989862" y="250212"/>
                    <a:pt x="952357" y="272134"/>
                  </a:cubicBezTo>
                  <a:cubicBezTo>
                    <a:pt x="938624" y="280057"/>
                    <a:pt x="922777" y="284283"/>
                    <a:pt x="906930" y="287452"/>
                  </a:cubicBezTo>
                  <a:cubicBezTo>
                    <a:pt x="894781" y="289829"/>
                    <a:pt x="882103" y="295111"/>
                    <a:pt x="870218" y="291414"/>
                  </a:cubicBezTo>
                  <a:cubicBezTo>
                    <a:pt x="858333" y="287980"/>
                    <a:pt x="847240" y="287980"/>
                    <a:pt x="835883" y="291414"/>
                  </a:cubicBezTo>
                  <a:cubicBezTo>
                    <a:pt x="831129" y="292999"/>
                    <a:pt x="827696" y="292470"/>
                    <a:pt x="824791" y="288245"/>
                  </a:cubicBezTo>
                  <a:cubicBezTo>
                    <a:pt x="816603" y="275567"/>
                    <a:pt x="809736" y="262626"/>
                    <a:pt x="811585" y="246515"/>
                  </a:cubicBezTo>
                  <a:cubicBezTo>
                    <a:pt x="812377" y="240704"/>
                    <a:pt x="811849" y="234365"/>
                    <a:pt x="810528" y="228555"/>
                  </a:cubicBezTo>
                  <a:cubicBezTo>
                    <a:pt x="807095" y="210595"/>
                    <a:pt x="811849" y="194484"/>
                    <a:pt x="813434" y="176525"/>
                  </a:cubicBezTo>
                  <a:cubicBezTo>
                    <a:pt x="817924" y="117627"/>
                    <a:pt x="792833" y="85934"/>
                    <a:pt x="769327" y="48958"/>
                  </a:cubicBezTo>
                  <a:cubicBezTo>
                    <a:pt x="754272" y="25187"/>
                    <a:pt x="727597" y="13038"/>
                    <a:pt x="699865" y="5643"/>
                  </a:cubicBezTo>
                  <a:cubicBezTo>
                    <a:pt x="652060" y="-7298"/>
                    <a:pt x="606897" y="3266"/>
                    <a:pt x="564639" y="24659"/>
                  </a:cubicBezTo>
                  <a:cubicBezTo>
                    <a:pt x="536379" y="39714"/>
                    <a:pt x="509703" y="59786"/>
                    <a:pt x="493592" y="90688"/>
                  </a:cubicBezTo>
                  <a:cubicBezTo>
                    <a:pt x="486461" y="104422"/>
                    <a:pt x="478538" y="126079"/>
                    <a:pt x="485405" y="139813"/>
                  </a:cubicBezTo>
                  <a:cubicBezTo>
                    <a:pt x="490687" y="150377"/>
                    <a:pt x="495705" y="153283"/>
                    <a:pt x="494121" y="164904"/>
                  </a:cubicBezTo>
                  <a:cubicBezTo>
                    <a:pt x="492800" y="174148"/>
                    <a:pt x="492536" y="183656"/>
                    <a:pt x="493064" y="192900"/>
                  </a:cubicBezTo>
                  <a:cubicBezTo>
                    <a:pt x="494121" y="206633"/>
                    <a:pt x="490951" y="223273"/>
                    <a:pt x="499139" y="235422"/>
                  </a:cubicBezTo>
                  <a:cubicBezTo>
                    <a:pt x="510231" y="251797"/>
                    <a:pt x="511552" y="267115"/>
                    <a:pt x="503629" y="284811"/>
                  </a:cubicBezTo>
                  <a:cubicBezTo>
                    <a:pt x="500459" y="291414"/>
                    <a:pt x="492272" y="304355"/>
                    <a:pt x="506270" y="312279"/>
                  </a:cubicBezTo>
                  <a:cubicBezTo>
                    <a:pt x="515778" y="317561"/>
                    <a:pt x="522117" y="319938"/>
                    <a:pt x="530040" y="326541"/>
                  </a:cubicBezTo>
                  <a:cubicBezTo>
                    <a:pt x="536907" y="332087"/>
                    <a:pt x="534266" y="333936"/>
                    <a:pt x="536115" y="341595"/>
                  </a:cubicBezTo>
                  <a:cubicBezTo>
                    <a:pt x="536907" y="345557"/>
                    <a:pt x="558300" y="336841"/>
                    <a:pt x="559092" y="340803"/>
                  </a:cubicBezTo>
                  <a:cubicBezTo>
                    <a:pt x="559885" y="346085"/>
                    <a:pt x="536379" y="349783"/>
                    <a:pt x="540605" y="356650"/>
                  </a:cubicBezTo>
                  <a:cubicBezTo>
                    <a:pt x="553018" y="376458"/>
                    <a:pt x="546679" y="385967"/>
                    <a:pt x="547471" y="392305"/>
                  </a:cubicBezTo>
                  <a:cubicBezTo>
                    <a:pt x="549584" y="410529"/>
                    <a:pt x="560413" y="418981"/>
                    <a:pt x="578637" y="418453"/>
                  </a:cubicBezTo>
                  <a:cubicBezTo>
                    <a:pt x="586824" y="418188"/>
                    <a:pt x="594748" y="416076"/>
                    <a:pt x="602671" y="413434"/>
                  </a:cubicBezTo>
                  <a:cubicBezTo>
                    <a:pt x="616141" y="408944"/>
                    <a:pt x="629875" y="405775"/>
                    <a:pt x="644401" y="404983"/>
                  </a:cubicBezTo>
                  <a:cubicBezTo>
                    <a:pt x="657607" y="404190"/>
                    <a:pt x="666851" y="409473"/>
                    <a:pt x="673718" y="420301"/>
                  </a:cubicBezTo>
                  <a:cubicBezTo>
                    <a:pt x="682169" y="433771"/>
                    <a:pt x="687188" y="448297"/>
                    <a:pt x="689829" y="463880"/>
                  </a:cubicBezTo>
                  <a:cubicBezTo>
                    <a:pt x="691149" y="471803"/>
                    <a:pt x="689036" y="477086"/>
                    <a:pt x="682698" y="481312"/>
                  </a:cubicBezTo>
                  <a:cubicBezTo>
                    <a:pt x="677151" y="485009"/>
                    <a:pt x="671605" y="488971"/>
                    <a:pt x="665794" y="492140"/>
                  </a:cubicBezTo>
                  <a:cubicBezTo>
                    <a:pt x="601351" y="527531"/>
                    <a:pt x="560149" y="580618"/>
                    <a:pt x="544038" y="652457"/>
                  </a:cubicBezTo>
                  <a:cubicBezTo>
                    <a:pt x="538492" y="677812"/>
                    <a:pt x="530568" y="700790"/>
                    <a:pt x="509703" y="717693"/>
                  </a:cubicBezTo>
                  <a:cubicBezTo>
                    <a:pt x="503100" y="722975"/>
                    <a:pt x="500723" y="730106"/>
                    <a:pt x="502836" y="738822"/>
                  </a:cubicBezTo>
                  <a:cubicBezTo>
                    <a:pt x="503893" y="743576"/>
                    <a:pt x="502308" y="748066"/>
                    <a:pt x="499931" y="752028"/>
                  </a:cubicBezTo>
                  <a:cubicBezTo>
                    <a:pt x="489366" y="770252"/>
                    <a:pt x="478274" y="787947"/>
                    <a:pt x="468766" y="806699"/>
                  </a:cubicBezTo>
                  <a:cubicBezTo>
                    <a:pt x="463483" y="817000"/>
                    <a:pt x="457673" y="817528"/>
                    <a:pt x="448429" y="813831"/>
                  </a:cubicBezTo>
                  <a:cubicBezTo>
                    <a:pt x="418584" y="802210"/>
                    <a:pt x="388739" y="790853"/>
                    <a:pt x="358894" y="779760"/>
                  </a:cubicBezTo>
                  <a:cubicBezTo>
                    <a:pt x="346745" y="775270"/>
                    <a:pt x="335917" y="768667"/>
                    <a:pt x="326408" y="759951"/>
                  </a:cubicBezTo>
                  <a:cubicBezTo>
                    <a:pt x="297092" y="732483"/>
                    <a:pt x="269624" y="703167"/>
                    <a:pt x="243213" y="672794"/>
                  </a:cubicBezTo>
                  <a:cubicBezTo>
                    <a:pt x="237402" y="666191"/>
                    <a:pt x="235025" y="656947"/>
                    <a:pt x="237138" y="648231"/>
                  </a:cubicBezTo>
                  <a:cubicBezTo>
                    <a:pt x="242949" y="622612"/>
                    <a:pt x="248495" y="596993"/>
                    <a:pt x="246646" y="570318"/>
                  </a:cubicBezTo>
                  <a:cubicBezTo>
                    <a:pt x="245854" y="557376"/>
                    <a:pt x="249816" y="544171"/>
                    <a:pt x="259852" y="533606"/>
                  </a:cubicBezTo>
                  <a:cubicBezTo>
                    <a:pt x="263549" y="529644"/>
                    <a:pt x="267247" y="525419"/>
                    <a:pt x="264342" y="519344"/>
                  </a:cubicBezTo>
                  <a:cubicBezTo>
                    <a:pt x="261172" y="513005"/>
                    <a:pt x="255626" y="509572"/>
                    <a:pt x="248759" y="510100"/>
                  </a:cubicBezTo>
                  <a:cubicBezTo>
                    <a:pt x="227366" y="510892"/>
                    <a:pt x="209406" y="520664"/>
                    <a:pt x="204124" y="543906"/>
                  </a:cubicBezTo>
                  <a:cubicBezTo>
                    <a:pt x="203067" y="548925"/>
                    <a:pt x="202011" y="553679"/>
                    <a:pt x="200955" y="559225"/>
                  </a:cubicBezTo>
                  <a:cubicBezTo>
                    <a:pt x="184844" y="545755"/>
                    <a:pt x="177184" y="532021"/>
                    <a:pt x="165563" y="508251"/>
                  </a:cubicBezTo>
                  <a:cubicBezTo>
                    <a:pt x="154471" y="485801"/>
                    <a:pt x="143642" y="467842"/>
                    <a:pt x="130700" y="449882"/>
                  </a:cubicBezTo>
                  <a:cubicBezTo>
                    <a:pt x="125418" y="442487"/>
                    <a:pt x="114589" y="427696"/>
                    <a:pt x="105345" y="431394"/>
                  </a:cubicBezTo>
                  <a:cubicBezTo>
                    <a:pt x="95045" y="435356"/>
                    <a:pt x="92404" y="445920"/>
                    <a:pt x="94517" y="450410"/>
                  </a:cubicBezTo>
                  <a:cubicBezTo>
                    <a:pt x="94781" y="450938"/>
                    <a:pt x="110099" y="486330"/>
                    <a:pt x="113005" y="495045"/>
                  </a:cubicBezTo>
                  <a:cubicBezTo>
                    <a:pt x="109043" y="490556"/>
                    <a:pt x="84745" y="443015"/>
                    <a:pt x="80255" y="439053"/>
                  </a:cubicBezTo>
                  <a:cubicBezTo>
                    <a:pt x="73652" y="432715"/>
                    <a:pt x="65200" y="433507"/>
                    <a:pt x="58333" y="437205"/>
                  </a:cubicBezTo>
                  <a:cubicBezTo>
                    <a:pt x="51730" y="440638"/>
                    <a:pt x="51730" y="448826"/>
                    <a:pt x="53843" y="455428"/>
                  </a:cubicBezTo>
                  <a:cubicBezTo>
                    <a:pt x="55692" y="461767"/>
                    <a:pt x="58861" y="467842"/>
                    <a:pt x="61503" y="474180"/>
                  </a:cubicBezTo>
                  <a:cubicBezTo>
                    <a:pt x="62031" y="476822"/>
                    <a:pt x="79991" y="510892"/>
                    <a:pt x="81047" y="513269"/>
                  </a:cubicBezTo>
                  <a:cubicBezTo>
                    <a:pt x="79991" y="511421"/>
                    <a:pt x="58069" y="474709"/>
                    <a:pt x="57541" y="473916"/>
                  </a:cubicBezTo>
                  <a:cubicBezTo>
                    <a:pt x="53051" y="466785"/>
                    <a:pt x="47769" y="459654"/>
                    <a:pt x="37996" y="463352"/>
                  </a:cubicBezTo>
                  <a:cubicBezTo>
                    <a:pt x="27696" y="467314"/>
                    <a:pt x="30337" y="476822"/>
                    <a:pt x="31658" y="484745"/>
                  </a:cubicBezTo>
                  <a:cubicBezTo>
                    <a:pt x="34035" y="499799"/>
                    <a:pt x="41958" y="512477"/>
                    <a:pt x="49882" y="525154"/>
                  </a:cubicBezTo>
                  <a:cubicBezTo>
                    <a:pt x="58861" y="539681"/>
                    <a:pt x="67577" y="554207"/>
                    <a:pt x="76029" y="568997"/>
                  </a:cubicBezTo>
                  <a:cubicBezTo>
                    <a:pt x="78406" y="572959"/>
                    <a:pt x="80255" y="577977"/>
                    <a:pt x="76029" y="581939"/>
                  </a:cubicBezTo>
                  <a:cubicBezTo>
                    <a:pt x="71803" y="585901"/>
                    <a:pt x="67049" y="583259"/>
                    <a:pt x="63351" y="580618"/>
                  </a:cubicBezTo>
                  <a:cubicBezTo>
                    <a:pt x="57541" y="576657"/>
                    <a:pt x="32186" y="554735"/>
                    <a:pt x="25055" y="548396"/>
                  </a:cubicBezTo>
                  <a:cubicBezTo>
                    <a:pt x="18716" y="542850"/>
                    <a:pt x="11057" y="539945"/>
                    <a:pt x="3926" y="546548"/>
                  </a:cubicBezTo>
                  <a:cubicBezTo>
                    <a:pt x="-2941" y="552886"/>
                    <a:pt x="492" y="558697"/>
                    <a:pt x="4454" y="566092"/>
                  </a:cubicBezTo>
                  <a:cubicBezTo>
                    <a:pt x="6567" y="570054"/>
                    <a:pt x="67577" y="623141"/>
                    <a:pt x="71803" y="628951"/>
                  </a:cubicBezTo>
                  <a:cubicBezTo>
                    <a:pt x="83952" y="646118"/>
                    <a:pt x="95309" y="658268"/>
                    <a:pt x="106930" y="675699"/>
                  </a:cubicBezTo>
                  <a:cubicBezTo>
                    <a:pt x="113005" y="684679"/>
                    <a:pt x="119079" y="693395"/>
                    <a:pt x="127267" y="700262"/>
                  </a:cubicBezTo>
                  <a:cubicBezTo>
                    <a:pt x="158168" y="726673"/>
                    <a:pt x="181938" y="758631"/>
                    <a:pt x="203860" y="792701"/>
                  </a:cubicBezTo>
                  <a:cubicBezTo>
                    <a:pt x="244269" y="854768"/>
                    <a:pt x="294451" y="908383"/>
                    <a:pt x="347538" y="959621"/>
                  </a:cubicBezTo>
                  <a:cubicBezTo>
                    <a:pt x="371572" y="982599"/>
                    <a:pt x="398247" y="1001879"/>
                    <a:pt x="424659" y="1021688"/>
                  </a:cubicBezTo>
                  <a:cubicBezTo>
                    <a:pt x="450014" y="1040968"/>
                    <a:pt x="459522" y="1042289"/>
                    <a:pt x="484612" y="1023008"/>
                  </a:cubicBezTo>
                  <a:cubicBezTo>
                    <a:pt x="486725" y="1021424"/>
                    <a:pt x="488574" y="1020103"/>
                    <a:pt x="490423" y="1018518"/>
                  </a:cubicBezTo>
                  <a:cubicBezTo>
                    <a:pt x="509703" y="1002408"/>
                    <a:pt x="528984" y="986297"/>
                    <a:pt x="545887" y="967280"/>
                  </a:cubicBezTo>
                  <a:cubicBezTo>
                    <a:pt x="569921" y="940605"/>
                    <a:pt x="597917" y="917627"/>
                    <a:pt x="621687" y="890688"/>
                  </a:cubicBezTo>
                  <a:cubicBezTo>
                    <a:pt x="645986" y="863484"/>
                    <a:pt x="676887" y="842091"/>
                    <a:pt x="695903" y="810133"/>
                  </a:cubicBezTo>
                  <a:cubicBezTo>
                    <a:pt x="698809" y="805115"/>
                    <a:pt x="700921" y="808020"/>
                    <a:pt x="702506" y="811189"/>
                  </a:cubicBezTo>
                  <a:cubicBezTo>
                    <a:pt x="706732" y="819905"/>
                    <a:pt x="712278" y="827564"/>
                    <a:pt x="717825" y="835488"/>
                  </a:cubicBezTo>
                  <a:cubicBezTo>
                    <a:pt x="737369" y="863748"/>
                    <a:pt x="753216" y="894121"/>
                    <a:pt x="767214" y="925022"/>
                  </a:cubicBezTo>
                  <a:cubicBezTo>
                    <a:pt x="787815" y="969657"/>
                    <a:pt x="809208" y="1013764"/>
                    <a:pt x="835619" y="1055230"/>
                  </a:cubicBezTo>
                  <a:cubicBezTo>
                    <a:pt x="839053" y="1060777"/>
                    <a:pt x="843543" y="1070285"/>
                    <a:pt x="845391" y="1076623"/>
                  </a:cubicBezTo>
                  <a:cubicBezTo>
                    <a:pt x="853315" y="1104884"/>
                    <a:pt x="857012" y="1133936"/>
                    <a:pt x="859654" y="1163253"/>
                  </a:cubicBezTo>
                  <a:cubicBezTo>
                    <a:pt x="860446" y="1172497"/>
                    <a:pt x="856484" y="1176987"/>
                    <a:pt x="847504" y="1180156"/>
                  </a:cubicBezTo>
                  <a:cubicBezTo>
                    <a:pt x="818716" y="1189928"/>
                    <a:pt x="789135" y="1194946"/>
                    <a:pt x="759819" y="1202077"/>
                  </a:cubicBezTo>
                  <a:cubicBezTo>
                    <a:pt x="721522" y="1211586"/>
                    <a:pt x="685339" y="1227432"/>
                    <a:pt x="648891" y="1242487"/>
                  </a:cubicBezTo>
                  <a:cubicBezTo>
                    <a:pt x="612179" y="1257805"/>
                    <a:pt x="574675" y="1271275"/>
                    <a:pt x="538492" y="1287650"/>
                  </a:cubicBezTo>
                  <a:cubicBezTo>
                    <a:pt x="500195" y="1305082"/>
                    <a:pt x="462427" y="1323306"/>
                    <a:pt x="429413" y="1349981"/>
                  </a:cubicBezTo>
                  <a:cubicBezTo>
                    <a:pt x="391380" y="1380354"/>
                    <a:pt x="377118" y="1419443"/>
                    <a:pt x="387155" y="1467511"/>
                  </a:cubicBezTo>
                  <a:cubicBezTo>
                    <a:pt x="394550" y="1502639"/>
                    <a:pt x="409868" y="1534068"/>
                    <a:pt x="428884" y="1563649"/>
                  </a:cubicBezTo>
                  <a:cubicBezTo>
                    <a:pt x="499931" y="1673256"/>
                    <a:pt x="576788" y="1778637"/>
                    <a:pt x="659456" y="1879793"/>
                  </a:cubicBezTo>
                  <a:cubicBezTo>
                    <a:pt x="667115" y="1889037"/>
                    <a:pt x="674510" y="1898809"/>
                    <a:pt x="680321" y="1909373"/>
                  </a:cubicBezTo>
                  <a:cubicBezTo>
                    <a:pt x="695903" y="1938162"/>
                    <a:pt x="708581" y="1968271"/>
                    <a:pt x="721522" y="1998380"/>
                  </a:cubicBezTo>
                  <a:cubicBezTo>
                    <a:pt x="721786" y="1999172"/>
                    <a:pt x="721258" y="2000228"/>
                    <a:pt x="720994" y="2001021"/>
                  </a:cubicBezTo>
                  <a:cubicBezTo>
                    <a:pt x="718617" y="2001285"/>
                    <a:pt x="718353" y="1999700"/>
                    <a:pt x="717825" y="1998380"/>
                  </a:cubicBezTo>
                  <a:cubicBezTo>
                    <a:pt x="708317" y="1979364"/>
                    <a:pt x="694054" y="1965101"/>
                    <a:pt x="676359" y="1953745"/>
                  </a:cubicBezTo>
                  <a:cubicBezTo>
                    <a:pt x="672925" y="1951632"/>
                    <a:pt x="669756" y="1950575"/>
                    <a:pt x="666587" y="1952952"/>
                  </a:cubicBezTo>
                  <a:cubicBezTo>
                    <a:pt x="663153" y="1955593"/>
                    <a:pt x="664474" y="1959291"/>
                    <a:pt x="666058" y="1962724"/>
                  </a:cubicBezTo>
                  <a:cubicBezTo>
                    <a:pt x="667907" y="1966158"/>
                    <a:pt x="670284" y="1969327"/>
                    <a:pt x="673982" y="1971176"/>
                  </a:cubicBezTo>
                  <a:cubicBezTo>
                    <a:pt x="677679" y="1972761"/>
                    <a:pt x="680849" y="1975402"/>
                    <a:pt x="682962" y="1978571"/>
                  </a:cubicBezTo>
                  <a:cubicBezTo>
                    <a:pt x="691677" y="1992305"/>
                    <a:pt x="701450" y="2005511"/>
                    <a:pt x="707788" y="2020829"/>
                  </a:cubicBezTo>
                  <a:cubicBezTo>
                    <a:pt x="712278" y="2031394"/>
                    <a:pt x="710429" y="2041430"/>
                    <a:pt x="702770" y="2048297"/>
                  </a:cubicBezTo>
                  <a:cubicBezTo>
                    <a:pt x="692206" y="2057805"/>
                    <a:pt x="682962" y="2059390"/>
                    <a:pt x="671869" y="2054372"/>
                  </a:cubicBezTo>
                  <a:cubicBezTo>
                    <a:pt x="653645" y="2046184"/>
                    <a:pt x="634365" y="2041166"/>
                    <a:pt x="614556" y="2038789"/>
                  </a:cubicBezTo>
                  <a:cubicBezTo>
                    <a:pt x="610595" y="2038261"/>
                    <a:pt x="605048" y="2038261"/>
                    <a:pt x="604520" y="2041958"/>
                  </a:cubicBezTo>
                  <a:cubicBezTo>
                    <a:pt x="604256" y="2044599"/>
                    <a:pt x="605576" y="2050938"/>
                    <a:pt x="611387" y="2051731"/>
                  </a:cubicBezTo>
                  <a:cubicBezTo>
                    <a:pt x="638591" y="2055692"/>
                    <a:pt x="660776" y="2076029"/>
                    <a:pt x="690621" y="2074708"/>
                  </a:cubicBezTo>
                  <a:cubicBezTo>
                    <a:pt x="685867" y="2082632"/>
                    <a:pt x="681641" y="2089499"/>
                    <a:pt x="677415" y="2096630"/>
                  </a:cubicBezTo>
                  <a:cubicBezTo>
                    <a:pt x="673454" y="2102969"/>
                    <a:pt x="669756" y="2109836"/>
                    <a:pt x="669492" y="2117231"/>
                  </a:cubicBezTo>
                  <a:cubicBezTo>
                    <a:pt x="668435" y="2141529"/>
                    <a:pt x="653909" y="2157376"/>
                    <a:pt x="635157" y="2169261"/>
                  </a:cubicBezTo>
                  <a:cubicBezTo>
                    <a:pt x="609538" y="2185108"/>
                    <a:pt x="582863" y="2199634"/>
                    <a:pt x="552754" y="2205709"/>
                  </a:cubicBezTo>
                  <a:cubicBezTo>
                    <a:pt x="535322" y="2209406"/>
                    <a:pt x="527927" y="2224989"/>
                    <a:pt x="533738" y="2242157"/>
                  </a:cubicBezTo>
                  <a:cubicBezTo>
                    <a:pt x="538756" y="2256419"/>
                    <a:pt x="548792" y="2265134"/>
                    <a:pt x="563846" y="2267511"/>
                  </a:cubicBezTo>
                  <a:cubicBezTo>
                    <a:pt x="613764" y="2274643"/>
                    <a:pt x="662625" y="2274114"/>
                    <a:pt x="710429" y="2254042"/>
                  </a:cubicBezTo>
                  <a:cubicBezTo>
                    <a:pt x="730766" y="2245326"/>
                    <a:pt x="752159" y="2237667"/>
                    <a:pt x="773553" y="2231856"/>
                  </a:cubicBezTo>
                  <a:cubicBezTo>
                    <a:pt x="824262" y="2217594"/>
                    <a:pt x="871803" y="2194880"/>
                    <a:pt x="921984" y="2178769"/>
                  </a:cubicBezTo>
                  <a:cubicBezTo>
                    <a:pt x="940472" y="2172959"/>
                    <a:pt x="957111" y="2163715"/>
                    <a:pt x="972430" y="2151566"/>
                  </a:cubicBezTo>
                  <a:cubicBezTo>
                    <a:pt x="979033" y="2146283"/>
                    <a:pt x="984843" y="2141265"/>
                    <a:pt x="989333" y="2134398"/>
                  </a:cubicBezTo>
                  <a:cubicBezTo>
                    <a:pt x="994087" y="2127531"/>
                    <a:pt x="993295" y="2121721"/>
                    <a:pt x="987749" y="2115382"/>
                  </a:cubicBezTo>
                  <a:cubicBezTo>
                    <a:pt x="973751" y="2099535"/>
                    <a:pt x="962130" y="2082104"/>
                    <a:pt x="952093" y="2063616"/>
                  </a:cubicBezTo>
                  <a:cubicBezTo>
                    <a:pt x="944170" y="2049089"/>
                    <a:pt x="934662" y="2035356"/>
                    <a:pt x="923041" y="2023735"/>
                  </a:cubicBezTo>
                  <a:cubicBezTo>
                    <a:pt x="912212" y="2012642"/>
                    <a:pt x="903496" y="2000228"/>
                    <a:pt x="889763" y="1990984"/>
                  </a:cubicBezTo>
                  <a:cubicBezTo>
                    <a:pt x="874972" y="1981212"/>
                    <a:pt x="869426" y="1961668"/>
                    <a:pt x="858861" y="1947142"/>
                  </a:cubicBezTo>
                  <a:cubicBezTo>
                    <a:pt x="844071" y="1926805"/>
                    <a:pt x="833771" y="1903827"/>
                    <a:pt x="821093" y="1882170"/>
                  </a:cubicBezTo>
                  <a:cubicBezTo>
                    <a:pt x="799436" y="1845458"/>
                    <a:pt x="778571" y="1808218"/>
                    <a:pt x="759555" y="1770186"/>
                  </a:cubicBezTo>
                  <a:cubicBezTo>
                    <a:pt x="744236" y="1739548"/>
                    <a:pt x="729446" y="1709440"/>
                    <a:pt x="725748" y="1675105"/>
                  </a:cubicBezTo>
                  <a:cubicBezTo>
                    <a:pt x="723635" y="1656353"/>
                    <a:pt x="716504" y="1638393"/>
                    <a:pt x="709109" y="1620961"/>
                  </a:cubicBezTo>
                  <a:cubicBezTo>
                    <a:pt x="692734" y="1583193"/>
                    <a:pt x="670020" y="1548859"/>
                    <a:pt x="643609" y="1517165"/>
                  </a:cubicBezTo>
                  <a:cubicBezTo>
                    <a:pt x="641496" y="1514788"/>
                    <a:pt x="639647" y="1511883"/>
                    <a:pt x="635949" y="1507128"/>
                  </a:cubicBezTo>
                  <a:cubicBezTo>
                    <a:pt x="689036" y="1522711"/>
                    <a:pt x="740274" y="1525881"/>
                    <a:pt x="792041" y="1524560"/>
                  </a:cubicBezTo>
                  <a:cubicBezTo>
                    <a:pt x="858597" y="1522711"/>
                    <a:pt x="924626" y="1516372"/>
                    <a:pt x="990654" y="1507393"/>
                  </a:cubicBezTo>
                  <a:cubicBezTo>
                    <a:pt x="996464" y="1506600"/>
                    <a:pt x="999634" y="1507657"/>
                    <a:pt x="1002275" y="1512939"/>
                  </a:cubicBezTo>
                  <a:cubicBezTo>
                    <a:pt x="1012839" y="1534068"/>
                    <a:pt x="1026045" y="1553613"/>
                    <a:pt x="1039779" y="1572893"/>
                  </a:cubicBezTo>
                  <a:cubicBezTo>
                    <a:pt x="1086527" y="1637601"/>
                    <a:pt x="1139878" y="1696762"/>
                    <a:pt x="1190852" y="1758036"/>
                  </a:cubicBezTo>
                  <a:cubicBezTo>
                    <a:pt x="1218848" y="1791579"/>
                    <a:pt x="1249749" y="1823008"/>
                    <a:pt x="1274840" y="1858664"/>
                  </a:cubicBezTo>
                  <a:cubicBezTo>
                    <a:pt x="1291479" y="1882170"/>
                    <a:pt x="1305213" y="1907525"/>
                    <a:pt x="1320268" y="1932087"/>
                  </a:cubicBezTo>
                  <a:cubicBezTo>
                    <a:pt x="1339020" y="1962460"/>
                    <a:pt x="1362526" y="1987815"/>
                    <a:pt x="1398709" y="1997323"/>
                  </a:cubicBezTo>
                  <a:cubicBezTo>
                    <a:pt x="1416141" y="2001813"/>
                    <a:pt x="1430403" y="2011321"/>
                    <a:pt x="1443873" y="2022678"/>
                  </a:cubicBezTo>
                  <a:cubicBezTo>
                    <a:pt x="1528125" y="2096102"/>
                    <a:pt x="1614226" y="2167148"/>
                    <a:pt x="1702440" y="2235554"/>
                  </a:cubicBezTo>
                  <a:cubicBezTo>
                    <a:pt x="1756055" y="2277019"/>
                    <a:pt x="1802275" y="2325616"/>
                    <a:pt x="1842156" y="2380024"/>
                  </a:cubicBezTo>
                  <a:cubicBezTo>
                    <a:pt x="1844269" y="2382665"/>
                    <a:pt x="1847438" y="2385042"/>
                    <a:pt x="1847438" y="2389004"/>
                  </a:cubicBezTo>
                  <a:cubicBezTo>
                    <a:pt x="1846646" y="2389268"/>
                    <a:pt x="1846118" y="2390060"/>
                    <a:pt x="1845589" y="2389796"/>
                  </a:cubicBezTo>
                  <a:cubicBezTo>
                    <a:pt x="1833704" y="2387683"/>
                    <a:pt x="1822876" y="2392437"/>
                    <a:pt x="1818914" y="2401681"/>
                  </a:cubicBezTo>
                  <a:cubicBezTo>
                    <a:pt x="1815216" y="2409869"/>
                    <a:pt x="1818386" y="2418584"/>
                    <a:pt x="1828950" y="2426244"/>
                  </a:cubicBezTo>
                  <a:cubicBezTo>
                    <a:pt x="1836874" y="2432054"/>
                    <a:pt x="1843477" y="2438657"/>
                    <a:pt x="1847702" y="2447637"/>
                  </a:cubicBezTo>
                  <a:cubicBezTo>
                    <a:pt x="1848759" y="2449750"/>
                    <a:pt x="1850079" y="2452655"/>
                    <a:pt x="1852192" y="2453447"/>
                  </a:cubicBezTo>
                  <a:cubicBezTo>
                    <a:pt x="1869360" y="2460843"/>
                    <a:pt x="1870944" y="2475369"/>
                    <a:pt x="1872001" y="2491480"/>
                  </a:cubicBezTo>
                  <a:cubicBezTo>
                    <a:pt x="1873057" y="2507062"/>
                    <a:pt x="1874378" y="2522909"/>
                    <a:pt x="1882301" y="2536907"/>
                  </a:cubicBezTo>
                  <a:cubicBezTo>
                    <a:pt x="1889168" y="2549321"/>
                    <a:pt x="1898148" y="2551962"/>
                    <a:pt x="1910825" y="2545887"/>
                  </a:cubicBezTo>
                  <a:cubicBezTo>
                    <a:pt x="1912410" y="2545095"/>
                    <a:pt x="1913731" y="2544038"/>
                    <a:pt x="1916372" y="2544831"/>
                  </a:cubicBezTo>
                  <a:cubicBezTo>
                    <a:pt x="1915844" y="2554075"/>
                    <a:pt x="1916108" y="2564375"/>
                    <a:pt x="1922711" y="2571770"/>
                  </a:cubicBezTo>
                  <a:cubicBezTo>
                    <a:pt x="1932747" y="2583127"/>
                    <a:pt x="1933011" y="2596069"/>
                    <a:pt x="1931690" y="2609802"/>
                  </a:cubicBezTo>
                  <a:cubicBezTo>
                    <a:pt x="1930106" y="2627234"/>
                    <a:pt x="1927200" y="2644137"/>
                    <a:pt x="1919277" y="2660248"/>
                  </a:cubicBezTo>
                  <a:cubicBezTo>
                    <a:pt x="1913995" y="2670813"/>
                    <a:pt x="1911882" y="2682434"/>
                    <a:pt x="1909241" y="2693791"/>
                  </a:cubicBezTo>
                  <a:cubicBezTo>
                    <a:pt x="1905279" y="2711222"/>
                    <a:pt x="1910297" y="2724956"/>
                    <a:pt x="1925616" y="2734464"/>
                  </a:cubicBezTo>
                  <a:cubicBezTo>
                    <a:pt x="1934331" y="2734464"/>
                    <a:pt x="1941199" y="2734464"/>
                    <a:pt x="1949914" y="2734464"/>
                  </a:cubicBezTo>
                  <a:cubicBezTo>
                    <a:pt x="1954932" y="2731823"/>
                    <a:pt x="1961535" y="2732351"/>
                    <a:pt x="1965761" y="2728654"/>
                  </a:cubicBezTo>
                  <a:cubicBezTo>
                    <a:pt x="1981872" y="2713863"/>
                    <a:pt x="2000624" y="2701450"/>
                    <a:pt x="2012773" y="2682698"/>
                  </a:cubicBezTo>
                  <a:cubicBezTo>
                    <a:pt x="2025451" y="2662889"/>
                    <a:pt x="2036543" y="2642289"/>
                    <a:pt x="2044467" y="2620103"/>
                  </a:cubicBezTo>
                  <a:cubicBezTo>
                    <a:pt x="2053975" y="2593163"/>
                    <a:pt x="2065596" y="2566752"/>
                    <a:pt x="2072199" y="2538492"/>
                  </a:cubicBezTo>
                  <a:cubicBezTo>
                    <a:pt x="2082235" y="2495177"/>
                    <a:pt x="2093856" y="2452919"/>
                    <a:pt x="2104685" y="2409604"/>
                  </a:cubicBezTo>
                  <a:cubicBezTo>
                    <a:pt x="2114457" y="2369987"/>
                    <a:pt x="2137963" y="2331691"/>
                    <a:pt x="2128455" y="2306600"/>
                  </a:cubicBezTo>
                  <a:cubicBezTo>
                    <a:pt x="2118683" y="2279397"/>
                    <a:pt x="2076689" y="2267247"/>
                    <a:pt x="2029941" y="2268832"/>
                  </a:cubicBezTo>
                  <a:close/>
                  <a:moveTo>
                    <a:pt x="65200" y="483689"/>
                  </a:moveTo>
                  <a:cubicBezTo>
                    <a:pt x="65993" y="485273"/>
                    <a:pt x="67049" y="486858"/>
                    <a:pt x="67841" y="488179"/>
                  </a:cubicBezTo>
                  <a:cubicBezTo>
                    <a:pt x="66785" y="487122"/>
                    <a:pt x="65993" y="485537"/>
                    <a:pt x="65200" y="483689"/>
                  </a:cubicBezTo>
                  <a:close/>
                  <a:moveTo>
                    <a:pt x="1847966" y="2414094"/>
                  </a:moveTo>
                  <a:cubicBezTo>
                    <a:pt x="1843741" y="2412510"/>
                    <a:pt x="1838194" y="2413302"/>
                    <a:pt x="1835817" y="2408284"/>
                  </a:cubicBezTo>
                  <a:cubicBezTo>
                    <a:pt x="1835553" y="2408020"/>
                    <a:pt x="1836874" y="2406435"/>
                    <a:pt x="1837666" y="2406435"/>
                  </a:cubicBezTo>
                  <a:cubicBezTo>
                    <a:pt x="1842948" y="2406171"/>
                    <a:pt x="1846646" y="2409076"/>
                    <a:pt x="1849815" y="2413566"/>
                  </a:cubicBezTo>
                  <a:cubicBezTo>
                    <a:pt x="1848495" y="2413830"/>
                    <a:pt x="1848231" y="2414094"/>
                    <a:pt x="1847966" y="2414094"/>
                  </a:cubicBezTo>
                  <a:close/>
                  <a:moveTo>
                    <a:pt x="1891017" y="2500724"/>
                  </a:moveTo>
                  <a:cubicBezTo>
                    <a:pt x="1897092" y="2508647"/>
                    <a:pt x="1901582" y="2517363"/>
                    <a:pt x="1901846" y="2530833"/>
                  </a:cubicBezTo>
                  <a:cubicBezTo>
                    <a:pt x="1892338" y="2520796"/>
                    <a:pt x="1892602" y="2510232"/>
                    <a:pt x="1891017" y="2500724"/>
                  </a:cubicBezTo>
                  <a:close/>
                </a:path>
              </a:pathLst>
            </a:custGeom>
            <a:solidFill>
              <a:schemeClr val="accent2">
                <a:alpha val="70000"/>
              </a:schemeClr>
            </a:solidFill>
            <a:ln w="2632" cap="flat">
              <a:noFill/>
              <a:prstDash val="solid"/>
              <a:miter/>
            </a:ln>
          </p:spPr>
          <p:txBody>
            <a:bodyPr rtlCol="0" anchor="ctr"/>
            <a:lstStyle/>
            <a:p>
              <a:endParaRPr lang="en-US"/>
            </a:p>
          </p:txBody>
        </p:sp>
        <p:sp>
          <p:nvSpPr>
            <p:cNvPr id="5" name="Graphic 232">
              <a:extLst>
                <a:ext uri="{FF2B5EF4-FFF2-40B4-BE49-F238E27FC236}">
                  <a16:creationId xmlns="" xmlns:a16="http://schemas.microsoft.com/office/drawing/2014/main" id="{997F8231-64C3-4FD1-B542-A3550BF32360}"/>
                </a:ext>
              </a:extLst>
            </p:cNvPr>
            <p:cNvSpPr/>
            <p:nvPr/>
          </p:nvSpPr>
          <p:spPr>
            <a:xfrm rot="460064" flipH="1">
              <a:off x="2087327" y="1168159"/>
              <a:ext cx="4013443" cy="4499377"/>
            </a:xfrm>
            <a:custGeom>
              <a:avLst/>
              <a:gdLst>
                <a:gd name="connsiteX0" fmla="*/ 3002233 w 3017885"/>
                <a:gd name="connsiteY0" fmla="*/ 604118 h 3383280"/>
                <a:gd name="connsiteX1" fmla="*/ 2957573 w 3017885"/>
                <a:gd name="connsiteY1" fmla="*/ 595321 h 3383280"/>
                <a:gd name="connsiteX2" fmla="*/ 2930507 w 3017885"/>
                <a:gd name="connsiteY2" fmla="*/ 593291 h 3383280"/>
                <a:gd name="connsiteX3" fmla="*/ 2852692 w 3017885"/>
                <a:gd name="connsiteY3" fmla="*/ 682610 h 3383280"/>
                <a:gd name="connsiteX4" fmla="*/ 2849308 w 3017885"/>
                <a:gd name="connsiteY4" fmla="*/ 734036 h 3383280"/>
                <a:gd name="connsiteX5" fmla="*/ 2806002 w 3017885"/>
                <a:gd name="connsiteY5" fmla="*/ 671107 h 3383280"/>
                <a:gd name="connsiteX6" fmla="*/ 2851338 w 3017885"/>
                <a:gd name="connsiteY6" fmla="*/ 815234 h 3383280"/>
                <a:gd name="connsiteX7" fmla="*/ 2824272 w 3017885"/>
                <a:gd name="connsiteY7" fmla="*/ 947182 h 3383280"/>
                <a:gd name="connsiteX8" fmla="*/ 2705857 w 3017885"/>
                <a:gd name="connsiteY8" fmla="*/ 1185365 h 3383280"/>
                <a:gd name="connsiteX9" fmla="*/ 2705857 w 3017885"/>
                <a:gd name="connsiteY9" fmla="*/ 1185365 h 3383280"/>
                <a:gd name="connsiteX10" fmla="*/ 2705857 w 3017885"/>
                <a:gd name="connsiteY10" fmla="*/ 1185365 h 3383280"/>
                <a:gd name="connsiteX11" fmla="*/ 2668641 w 3017885"/>
                <a:gd name="connsiteY11" fmla="*/ 1163035 h 3383280"/>
                <a:gd name="connsiteX12" fmla="*/ 2389182 w 3017885"/>
                <a:gd name="connsiteY12" fmla="*/ 878840 h 3383280"/>
                <a:gd name="connsiteX13" fmla="*/ 2363470 w 3017885"/>
                <a:gd name="connsiteY13" fmla="*/ 845007 h 3383280"/>
                <a:gd name="connsiteX14" fmla="*/ 2327607 w 3017885"/>
                <a:gd name="connsiteY14" fmla="*/ 706293 h 3383280"/>
                <a:gd name="connsiteX15" fmla="*/ 2380386 w 3017885"/>
                <a:gd name="connsiteY15" fmla="*/ 775988 h 3383280"/>
                <a:gd name="connsiteX16" fmla="*/ 2415572 w 3017885"/>
                <a:gd name="connsiteY16" fmla="*/ 784785 h 3383280"/>
                <a:gd name="connsiteX17" fmla="*/ 2477824 w 3017885"/>
                <a:gd name="connsiteY17" fmla="*/ 738772 h 3383280"/>
                <a:gd name="connsiteX18" fmla="*/ 2477824 w 3017885"/>
                <a:gd name="connsiteY18" fmla="*/ 725916 h 3383280"/>
                <a:gd name="connsiteX19" fmla="*/ 2488651 w 3017885"/>
                <a:gd name="connsiteY19" fmla="*/ 726592 h 3383280"/>
                <a:gd name="connsiteX20" fmla="*/ 2495417 w 3017885"/>
                <a:gd name="connsiteY20" fmla="*/ 723886 h 3383280"/>
                <a:gd name="connsiteX21" fmla="*/ 2518424 w 3017885"/>
                <a:gd name="connsiteY21" fmla="*/ 708999 h 3383280"/>
                <a:gd name="connsiteX22" fmla="*/ 2533987 w 3017885"/>
                <a:gd name="connsiteY22" fmla="*/ 697496 h 3383280"/>
                <a:gd name="connsiteX23" fmla="*/ 2542783 w 3017885"/>
                <a:gd name="connsiteY23" fmla="*/ 655543 h 3383280"/>
                <a:gd name="connsiteX24" fmla="*/ 2561730 w 3017885"/>
                <a:gd name="connsiteY24" fmla="*/ 639304 h 3383280"/>
                <a:gd name="connsiteX25" fmla="*/ 2617892 w 3017885"/>
                <a:gd name="connsiteY25" fmla="*/ 590584 h 3383280"/>
                <a:gd name="connsiteX26" fmla="*/ 2642252 w 3017885"/>
                <a:gd name="connsiteY26" fmla="*/ 552015 h 3383280"/>
                <a:gd name="connsiteX27" fmla="*/ 2642928 w 3017885"/>
                <a:gd name="connsiteY27" fmla="*/ 445780 h 3383280"/>
                <a:gd name="connsiteX28" fmla="*/ 2642928 w 3017885"/>
                <a:gd name="connsiteY28" fmla="*/ 445780 h 3383280"/>
                <a:gd name="connsiteX29" fmla="*/ 2575263 w 3017885"/>
                <a:gd name="connsiteY29" fmla="*/ 341575 h 3383280"/>
                <a:gd name="connsiteX30" fmla="*/ 2575263 w 3017885"/>
                <a:gd name="connsiteY30" fmla="*/ 341575 h 3383280"/>
                <a:gd name="connsiteX31" fmla="*/ 2548873 w 3017885"/>
                <a:gd name="connsiteY31" fmla="*/ 316539 h 3383280"/>
                <a:gd name="connsiteX32" fmla="*/ 2525867 w 3017885"/>
                <a:gd name="connsiteY32" fmla="*/ 307066 h 3383280"/>
                <a:gd name="connsiteX33" fmla="*/ 2330990 w 3017885"/>
                <a:gd name="connsiteY33" fmla="*/ 236017 h 3383280"/>
                <a:gd name="connsiteX34" fmla="*/ 2171299 w 3017885"/>
                <a:gd name="connsiteY34" fmla="*/ 257670 h 3383280"/>
                <a:gd name="connsiteX35" fmla="*/ 2012285 w 3017885"/>
                <a:gd name="connsiteY35" fmla="*/ 332778 h 3383280"/>
                <a:gd name="connsiteX36" fmla="*/ 1904697 w 3017885"/>
                <a:gd name="connsiteY36" fmla="*/ 313155 h 3383280"/>
                <a:gd name="connsiteX37" fmla="*/ 1904697 w 3017885"/>
                <a:gd name="connsiteY37" fmla="*/ 313155 h 3383280"/>
                <a:gd name="connsiteX38" fmla="*/ 1782222 w 3017885"/>
                <a:gd name="connsiteY38" fmla="*/ 250903 h 3383280"/>
                <a:gd name="connsiteX39" fmla="*/ 1762599 w 3017885"/>
                <a:gd name="connsiteY39" fmla="*/ 208274 h 3383280"/>
                <a:gd name="connsiteX40" fmla="*/ 1639448 w 3017885"/>
                <a:gd name="connsiteY40" fmla="*/ 164291 h 3383280"/>
                <a:gd name="connsiteX41" fmla="*/ 1705083 w 3017885"/>
                <a:gd name="connsiteY41" fmla="*/ 234663 h 3383280"/>
                <a:gd name="connsiteX42" fmla="*/ 1731473 w 3017885"/>
                <a:gd name="connsiteY42" fmla="*/ 295562 h 3383280"/>
                <a:gd name="connsiteX43" fmla="*/ 1797108 w 3017885"/>
                <a:gd name="connsiteY43" fmla="*/ 376761 h 3383280"/>
                <a:gd name="connsiteX44" fmla="*/ 2019051 w 3017885"/>
                <a:gd name="connsiteY44" fmla="*/ 523596 h 3383280"/>
                <a:gd name="connsiteX45" fmla="*/ 1754479 w 3017885"/>
                <a:gd name="connsiteY45" fmla="*/ 395031 h 3383280"/>
                <a:gd name="connsiteX46" fmla="*/ 1493966 w 3017885"/>
                <a:gd name="connsiteY46" fmla="*/ 286089 h 3383280"/>
                <a:gd name="connsiteX47" fmla="*/ 1044667 w 3017885"/>
                <a:gd name="connsiteY47" fmla="*/ 152788 h 3383280"/>
                <a:gd name="connsiteX48" fmla="*/ 872796 w 3017885"/>
                <a:gd name="connsiteY48" fmla="*/ 116249 h 3383280"/>
                <a:gd name="connsiteX49" fmla="*/ 872796 w 3017885"/>
                <a:gd name="connsiteY49" fmla="*/ 116249 h 3383280"/>
                <a:gd name="connsiteX50" fmla="*/ 872796 w 3017885"/>
                <a:gd name="connsiteY50" fmla="*/ 116249 h 3383280"/>
                <a:gd name="connsiteX51" fmla="*/ 861970 w 3017885"/>
                <a:gd name="connsiteY51" fmla="*/ 102715 h 3383280"/>
                <a:gd name="connsiteX52" fmla="*/ 677243 w 3017885"/>
                <a:gd name="connsiteY52" fmla="*/ 38433 h 3383280"/>
                <a:gd name="connsiteX53" fmla="*/ 619727 w 3017885"/>
                <a:gd name="connsiteY53" fmla="*/ 9337 h 3383280"/>
                <a:gd name="connsiteX54" fmla="*/ 571008 w 3017885"/>
                <a:gd name="connsiteY54" fmla="*/ 24900 h 3383280"/>
                <a:gd name="connsiteX55" fmla="*/ 571008 w 3017885"/>
                <a:gd name="connsiteY55" fmla="*/ 24900 h 3383280"/>
                <a:gd name="connsiteX56" fmla="*/ 559505 w 3017885"/>
                <a:gd name="connsiteY56" fmla="*/ 35727 h 3383280"/>
                <a:gd name="connsiteX57" fmla="*/ 559505 w 3017885"/>
                <a:gd name="connsiteY57" fmla="*/ 35727 h 3383280"/>
                <a:gd name="connsiteX58" fmla="*/ 493192 w 3017885"/>
                <a:gd name="connsiteY58" fmla="*/ 104069 h 3383280"/>
                <a:gd name="connsiteX59" fmla="*/ 493192 w 3017885"/>
                <a:gd name="connsiteY59" fmla="*/ 104069 h 3383280"/>
                <a:gd name="connsiteX60" fmla="*/ 485072 w 3017885"/>
                <a:gd name="connsiteY60" fmla="*/ 139255 h 3383280"/>
                <a:gd name="connsiteX61" fmla="*/ 547325 w 3017885"/>
                <a:gd name="connsiteY61" fmla="*/ 169704 h 3383280"/>
                <a:gd name="connsiteX62" fmla="*/ 612960 w 3017885"/>
                <a:gd name="connsiteY62" fmla="*/ 192034 h 3383280"/>
                <a:gd name="connsiteX63" fmla="*/ 610254 w 3017885"/>
                <a:gd name="connsiteY63" fmla="*/ 220454 h 3383280"/>
                <a:gd name="connsiteX64" fmla="*/ 586571 w 3017885"/>
                <a:gd name="connsiteY64" fmla="*/ 244813 h 3383280"/>
                <a:gd name="connsiteX65" fmla="*/ 612960 w 3017885"/>
                <a:gd name="connsiteY65" fmla="*/ 254286 h 3383280"/>
                <a:gd name="connsiteX66" fmla="*/ 732052 w 3017885"/>
                <a:gd name="connsiteY66" fmla="*/ 236693 h 3383280"/>
                <a:gd name="connsiteX67" fmla="*/ 1008127 w 3017885"/>
                <a:gd name="connsiteY67" fmla="*/ 273909 h 3383280"/>
                <a:gd name="connsiteX68" fmla="*/ 1008127 w 3017885"/>
                <a:gd name="connsiteY68" fmla="*/ 273909 h 3383280"/>
                <a:gd name="connsiteX69" fmla="*/ 1313299 w 3017885"/>
                <a:gd name="connsiteY69" fmla="*/ 379468 h 3383280"/>
                <a:gd name="connsiteX70" fmla="*/ 1410738 w 3017885"/>
                <a:gd name="connsiteY70" fmla="*/ 421420 h 3383280"/>
                <a:gd name="connsiteX71" fmla="*/ 1777485 w 3017885"/>
                <a:gd name="connsiteY71" fmla="*/ 609531 h 3383280"/>
                <a:gd name="connsiteX72" fmla="*/ 1704407 w 3017885"/>
                <a:gd name="connsiteY72" fmla="*/ 711029 h 3383280"/>
                <a:gd name="connsiteX73" fmla="*/ 1612381 w 3017885"/>
                <a:gd name="connsiteY73" fmla="*/ 831474 h 3383280"/>
                <a:gd name="connsiteX74" fmla="*/ 1571105 w 3017885"/>
                <a:gd name="connsiteY74" fmla="*/ 891020 h 3383280"/>
                <a:gd name="connsiteX75" fmla="*/ 1439834 w 3017885"/>
                <a:gd name="connsiteY75" fmla="*/ 1104843 h 3383280"/>
                <a:gd name="connsiteX76" fmla="*/ 1439834 w 3017885"/>
                <a:gd name="connsiteY76" fmla="*/ 1104843 h 3383280"/>
                <a:gd name="connsiteX77" fmla="*/ 1439834 w 3017885"/>
                <a:gd name="connsiteY77" fmla="*/ 1104843 h 3383280"/>
                <a:gd name="connsiteX78" fmla="*/ 1388408 w 3017885"/>
                <a:gd name="connsiteY78" fmla="*/ 1175215 h 3383280"/>
                <a:gd name="connsiteX79" fmla="*/ 1388408 w 3017885"/>
                <a:gd name="connsiteY79" fmla="*/ 1175215 h 3383280"/>
                <a:gd name="connsiteX80" fmla="*/ 1388408 w 3017885"/>
                <a:gd name="connsiteY80" fmla="*/ 1175215 h 3383280"/>
                <a:gd name="connsiteX81" fmla="*/ 1390438 w 3017885"/>
                <a:gd name="connsiteY81" fmla="*/ 1183335 h 3383280"/>
                <a:gd name="connsiteX82" fmla="*/ 1374875 w 3017885"/>
                <a:gd name="connsiteY82" fmla="*/ 1200252 h 3383280"/>
                <a:gd name="connsiteX83" fmla="*/ 1324126 w 3017885"/>
                <a:gd name="connsiteY83" fmla="*/ 1236791 h 3383280"/>
                <a:gd name="connsiteX84" fmla="*/ 1203681 w 3017885"/>
                <a:gd name="connsiteY84" fmla="*/ 1327463 h 3383280"/>
                <a:gd name="connsiteX85" fmla="*/ 1085266 w 3017885"/>
                <a:gd name="connsiteY85" fmla="*/ 1497304 h 3383280"/>
                <a:gd name="connsiteX86" fmla="*/ 1005421 w 3017885"/>
                <a:gd name="connsiteY86" fmla="*/ 1774056 h 3383280"/>
                <a:gd name="connsiteX87" fmla="*/ 1005421 w 3017885"/>
                <a:gd name="connsiteY87" fmla="*/ 1774056 h 3383280"/>
                <a:gd name="connsiteX88" fmla="*/ 1005421 w 3017885"/>
                <a:gd name="connsiteY88" fmla="*/ 1774056 h 3383280"/>
                <a:gd name="connsiteX89" fmla="*/ 952642 w 3017885"/>
                <a:gd name="connsiteY89" fmla="*/ 1830218 h 3383280"/>
                <a:gd name="connsiteX90" fmla="*/ 794981 w 3017885"/>
                <a:gd name="connsiteY90" fmla="*/ 2026448 h 3383280"/>
                <a:gd name="connsiteX91" fmla="*/ 734759 w 3017885"/>
                <a:gd name="connsiteY91" fmla="*/ 2065695 h 3383280"/>
                <a:gd name="connsiteX92" fmla="*/ 650853 w 3017885"/>
                <a:gd name="connsiteY92" fmla="*/ 2144187 h 3383280"/>
                <a:gd name="connsiteX93" fmla="*/ 610930 w 3017885"/>
                <a:gd name="connsiteY93" fmla="*/ 2171930 h 3383280"/>
                <a:gd name="connsiteX94" fmla="*/ 566271 w 3017885"/>
                <a:gd name="connsiteY94" fmla="*/ 2206439 h 3383280"/>
                <a:gd name="connsiteX95" fmla="*/ 430263 w 3017885"/>
                <a:gd name="connsiteY95" fmla="*/ 2381693 h 3383280"/>
                <a:gd name="connsiteX96" fmla="*/ 333502 w 3017885"/>
                <a:gd name="connsiteY96" fmla="*/ 2566420 h 3383280"/>
                <a:gd name="connsiteX97" fmla="*/ 174487 w 3017885"/>
                <a:gd name="connsiteY97" fmla="*/ 2816106 h 3383280"/>
                <a:gd name="connsiteX98" fmla="*/ 128475 w 3017885"/>
                <a:gd name="connsiteY98" fmla="*/ 2819489 h 3383280"/>
                <a:gd name="connsiteX99" fmla="*/ 29006 w 3017885"/>
                <a:gd name="connsiteY99" fmla="*/ 2834376 h 3383280"/>
                <a:gd name="connsiteX100" fmla="*/ 17503 w 3017885"/>
                <a:gd name="connsiteY100" fmla="*/ 2836406 h 3383280"/>
                <a:gd name="connsiteX101" fmla="*/ 1940 w 3017885"/>
                <a:gd name="connsiteY101" fmla="*/ 2841142 h 3383280"/>
                <a:gd name="connsiteX102" fmla="*/ 31713 w 3017885"/>
                <a:gd name="connsiteY102" fmla="*/ 3159171 h 3383280"/>
                <a:gd name="connsiteX103" fmla="*/ 60809 w 3017885"/>
                <a:gd name="connsiteY103" fmla="*/ 3276909 h 3383280"/>
                <a:gd name="connsiteX104" fmla="*/ 60809 w 3017885"/>
                <a:gd name="connsiteY104" fmla="*/ 3276909 h 3383280"/>
                <a:gd name="connsiteX105" fmla="*/ 123738 w 3017885"/>
                <a:gd name="connsiteY105" fmla="*/ 3372317 h 3383280"/>
                <a:gd name="connsiteX106" fmla="*/ 189374 w 3017885"/>
                <a:gd name="connsiteY106" fmla="*/ 3368934 h 3383280"/>
                <a:gd name="connsiteX107" fmla="*/ 189374 w 3017885"/>
                <a:gd name="connsiteY107" fmla="*/ 3368934 h 3383280"/>
                <a:gd name="connsiteX108" fmla="*/ 189374 w 3017885"/>
                <a:gd name="connsiteY108" fmla="*/ 3368934 h 3383280"/>
                <a:gd name="connsiteX109" fmla="*/ 189374 w 3017885"/>
                <a:gd name="connsiteY109" fmla="*/ 3368934 h 3383280"/>
                <a:gd name="connsiteX110" fmla="*/ 189374 w 3017885"/>
                <a:gd name="connsiteY110" fmla="*/ 3368934 h 3383280"/>
                <a:gd name="connsiteX111" fmla="*/ 229297 w 3017885"/>
                <a:gd name="connsiteY111" fmla="*/ 3186237 h 3383280"/>
                <a:gd name="connsiteX112" fmla="*/ 242830 w 3017885"/>
                <a:gd name="connsiteY112" fmla="*/ 3132781 h 3383280"/>
                <a:gd name="connsiteX113" fmla="*/ 374778 w 3017885"/>
                <a:gd name="connsiteY113" fmla="*/ 2987977 h 3383280"/>
                <a:gd name="connsiteX114" fmla="*/ 374778 w 3017885"/>
                <a:gd name="connsiteY114" fmla="*/ 2987977 h 3383280"/>
                <a:gd name="connsiteX115" fmla="*/ 388311 w 3017885"/>
                <a:gd name="connsiteY115" fmla="*/ 2990683 h 3383280"/>
                <a:gd name="connsiteX116" fmla="*/ 367334 w 3017885"/>
                <a:gd name="connsiteY116" fmla="*/ 2945348 h 3383280"/>
                <a:gd name="connsiteX117" fmla="*/ 346358 w 3017885"/>
                <a:gd name="connsiteY117" fmla="*/ 2874975 h 3383280"/>
                <a:gd name="connsiteX118" fmla="*/ 439060 w 3017885"/>
                <a:gd name="connsiteY118" fmla="*/ 2734231 h 3383280"/>
                <a:gd name="connsiteX119" fmla="*/ 439060 w 3017885"/>
                <a:gd name="connsiteY119" fmla="*/ 2734231 h 3383280"/>
                <a:gd name="connsiteX120" fmla="*/ 558828 w 3017885"/>
                <a:gd name="connsiteY120" fmla="*/ 2578600 h 3383280"/>
                <a:gd name="connsiteX121" fmla="*/ 808514 w 3017885"/>
                <a:gd name="connsiteY121" fmla="*/ 2329591 h 3383280"/>
                <a:gd name="connsiteX122" fmla="*/ 953995 w 3017885"/>
                <a:gd name="connsiteY122" fmla="*/ 2247715 h 3383280"/>
                <a:gd name="connsiteX123" fmla="*/ 1151579 w 3017885"/>
                <a:gd name="connsiteY123" fmla="*/ 2091407 h 3383280"/>
                <a:gd name="connsiteX124" fmla="*/ 1151579 w 3017885"/>
                <a:gd name="connsiteY124" fmla="*/ 2091407 h 3383280"/>
                <a:gd name="connsiteX125" fmla="*/ 1151579 w 3017885"/>
                <a:gd name="connsiteY125" fmla="*/ 2091407 h 3383280"/>
                <a:gd name="connsiteX126" fmla="*/ 1443894 w 3017885"/>
                <a:gd name="connsiteY126" fmla="*/ 1784206 h 3383280"/>
                <a:gd name="connsiteX127" fmla="*/ 1519003 w 3017885"/>
                <a:gd name="connsiteY127" fmla="*/ 1746990 h 3383280"/>
                <a:gd name="connsiteX128" fmla="*/ 1916877 w 3017885"/>
                <a:gd name="connsiteY128" fmla="*/ 1736840 h 3383280"/>
                <a:gd name="connsiteX129" fmla="*/ 1916877 w 3017885"/>
                <a:gd name="connsiteY129" fmla="*/ 1736840 h 3383280"/>
                <a:gd name="connsiteX130" fmla="*/ 1916877 w 3017885"/>
                <a:gd name="connsiteY130" fmla="*/ 1736840 h 3383280"/>
                <a:gd name="connsiteX131" fmla="*/ 1916877 w 3017885"/>
                <a:gd name="connsiteY131" fmla="*/ 1736840 h 3383280"/>
                <a:gd name="connsiteX132" fmla="*/ 1916877 w 3017885"/>
                <a:gd name="connsiteY132" fmla="*/ 1736840 h 3383280"/>
                <a:gd name="connsiteX133" fmla="*/ 1916877 w 3017885"/>
                <a:gd name="connsiteY133" fmla="*/ 1736840 h 3383280"/>
                <a:gd name="connsiteX134" fmla="*/ 2014992 w 3017885"/>
                <a:gd name="connsiteY134" fmla="*/ 1736840 h 3383280"/>
                <a:gd name="connsiteX135" fmla="*/ 2033938 w 3017885"/>
                <a:gd name="connsiteY135" fmla="*/ 1772702 h 3383280"/>
                <a:gd name="connsiteX136" fmla="*/ 1876277 w 3017885"/>
                <a:gd name="connsiteY136" fmla="*/ 2129300 h 3383280"/>
                <a:gd name="connsiteX137" fmla="*/ 1803875 w 3017885"/>
                <a:gd name="connsiteY137" fmla="*/ 2301171 h 3383280"/>
                <a:gd name="connsiteX138" fmla="*/ 1803875 w 3017885"/>
                <a:gd name="connsiteY138" fmla="*/ 2301171 h 3383280"/>
                <a:gd name="connsiteX139" fmla="*/ 1635388 w 3017885"/>
                <a:gd name="connsiteY139" fmla="*/ 2355980 h 3383280"/>
                <a:gd name="connsiteX140" fmla="*/ 1635388 w 3017885"/>
                <a:gd name="connsiteY140" fmla="*/ 2355980 h 3383280"/>
                <a:gd name="connsiteX141" fmla="*/ 1635388 w 3017885"/>
                <a:gd name="connsiteY141" fmla="*/ 2355980 h 3383280"/>
                <a:gd name="connsiteX142" fmla="*/ 1598172 w 3017885"/>
                <a:gd name="connsiteY142" fmla="*/ 2383046 h 3383280"/>
                <a:gd name="connsiteX143" fmla="*/ 1651627 w 3017885"/>
                <a:gd name="connsiteY143" fmla="*/ 2462892 h 3383280"/>
                <a:gd name="connsiteX144" fmla="*/ 1656364 w 3017885"/>
                <a:gd name="connsiteY144" fmla="*/ 2458832 h 3383280"/>
                <a:gd name="connsiteX145" fmla="*/ 1657041 w 3017885"/>
                <a:gd name="connsiteY145" fmla="*/ 2458832 h 3383280"/>
                <a:gd name="connsiteX146" fmla="*/ 1651627 w 3017885"/>
                <a:gd name="connsiteY146" fmla="*/ 2462215 h 3383280"/>
                <a:gd name="connsiteX147" fmla="*/ 1718616 w 3017885"/>
                <a:gd name="connsiteY147" fmla="*/ 2561683 h 3383280"/>
                <a:gd name="connsiteX148" fmla="*/ 1718616 w 3017885"/>
                <a:gd name="connsiteY148" fmla="*/ 2561683 h 3383280"/>
                <a:gd name="connsiteX149" fmla="*/ 1795078 w 3017885"/>
                <a:gd name="connsiteY149" fmla="*/ 2660475 h 3383280"/>
                <a:gd name="connsiteX150" fmla="*/ 1956799 w 3017885"/>
                <a:gd name="connsiteY150" fmla="*/ 2828286 h 3383280"/>
                <a:gd name="connsiteX151" fmla="*/ 1956799 w 3017885"/>
                <a:gd name="connsiteY151" fmla="*/ 2828286 h 3383280"/>
                <a:gd name="connsiteX152" fmla="*/ 1956799 w 3017885"/>
                <a:gd name="connsiteY152" fmla="*/ 2828286 h 3383280"/>
                <a:gd name="connsiteX153" fmla="*/ 1981835 w 3017885"/>
                <a:gd name="connsiteY153" fmla="*/ 2828286 h 3383280"/>
                <a:gd name="connsiteX154" fmla="*/ 1942589 w 3017885"/>
                <a:gd name="connsiteY154" fmla="*/ 2642882 h 3383280"/>
                <a:gd name="connsiteX155" fmla="*/ 1930410 w 3017885"/>
                <a:gd name="connsiteY155" fmla="*/ 2555594 h 3383280"/>
                <a:gd name="connsiteX156" fmla="*/ 1930410 w 3017885"/>
                <a:gd name="connsiteY156" fmla="*/ 2555594 h 3383280"/>
                <a:gd name="connsiteX157" fmla="*/ 2006872 w 3017885"/>
                <a:gd name="connsiteY157" fmla="*/ 2380340 h 3383280"/>
                <a:gd name="connsiteX158" fmla="*/ 2006872 w 3017885"/>
                <a:gd name="connsiteY158" fmla="*/ 2380340 h 3383280"/>
                <a:gd name="connsiteX159" fmla="*/ 2006872 w 3017885"/>
                <a:gd name="connsiteY159" fmla="*/ 2380340 h 3383280"/>
                <a:gd name="connsiteX160" fmla="*/ 2004165 w 3017885"/>
                <a:gd name="connsiteY160" fmla="*/ 2344477 h 3383280"/>
                <a:gd name="connsiteX161" fmla="*/ 1985219 w 3017885"/>
                <a:gd name="connsiteY161" fmla="*/ 2277488 h 3383280"/>
                <a:gd name="connsiteX162" fmla="*/ 2006872 w 3017885"/>
                <a:gd name="connsiteY162" fmla="*/ 2218619 h 3383280"/>
                <a:gd name="connsiteX163" fmla="*/ 2006872 w 3017885"/>
                <a:gd name="connsiteY163" fmla="*/ 2218619 h 3383280"/>
                <a:gd name="connsiteX164" fmla="*/ 2006872 w 3017885"/>
                <a:gd name="connsiteY164" fmla="*/ 2218619 h 3383280"/>
                <a:gd name="connsiteX165" fmla="*/ 2270091 w 3017885"/>
                <a:gd name="connsiteY165" fmla="*/ 1875554 h 3383280"/>
                <a:gd name="connsiteX166" fmla="*/ 2349936 w 3017885"/>
                <a:gd name="connsiteY166" fmla="*/ 1759169 h 3383280"/>
                <a:gd name="connsiteX167" fmla="*/ 2274151 w 3017885"/>
                <a:gd name="connsiteY167" fmla="*/ 1507453 h 3383280"/>
                <a:gd name="connsiteX168" fmla="*/ 2274151 w 3017885"/>
                <a:gd name="connsiteY168" fmla="*/ 1507453 h 3383280"/>
                <a:gd name="connsiteX169" fmla="*/ 2274151 w 3017885"/>
                <a:gd name="connsiteY169" fmla="*/ 1507453 h 3383280"/>
                <a:gd name="connsiteX170" fmla="*/ 1945296 w 3017885"/>
                <a:gd name="connsiteY170" fmla="*/ 1388362 h 3383280"/>
                <a:gd name="connsiteX171" fmla="*/ 1732149 w 3017885"/>
                <a:gd name="connsiteY171" fmla="*/ 1349792 h 3383280"/>
                <a:gd name="connsiteX172" fmla="*/ 1784252 w 3017885"/>
                <a:gd name="connsiteY172" fmla="*/ 1299720 h 3383280"/>
                <a:gd name="connsiteX173" fmla="*/ 1879660 w 3017885"/>
                <a:gd name="connsiteY173" fmla="*/ 1227318 h 3383280"/>
                <a:gd name="connsiteX174" fmla="*/ 1879660 w 3017885"/>
                <a:gd name="connsiteY174" fmla="*/ 1227318 h 3383280"/>
                <a:gd name="connsiteX175" fmla="*/ 1914170 w 3017885"/>
                <a:gd name="connsiteY175" fmla="*/ 1197545 h 3383280"/>
                <a:gd name="connsiteX176" fmla="*/ 1914170 w 3017885"/>
                <a:gd name="connsiteY176" fmla="*/ 1197545 h 3383280"/>
                <a:gd name="connsiteX177" fmla="*/ 2063711 w 3017885"/>
                <a:gd name="connsiteY177" fmla="*/ 1167095 h 3383280"/>
                <a:gd name="connsiteX178" fmla="*/ 2063711 w 3017885"/>
                <a:gd name="connsiteY178" fmla="*/ 1167095 h 3383280"/>
                <a:gd name="connsiteX179" fmla="*/ 2063711 w 3017885"/>
                <a:gd name="connsiteY179" fmla="*/ 1167095 h 3383280"/>
                <a:gd name="connsiteX180" fmla="*/ 2155736 w 3017885"/>
                <a:gd name="connsiteY180" fmla="*/ 1083867 h 3383280"/>
                <a:gd name="connsiteX181" fmla="*/ 2230845 w 3017885"/>
                <a:gd name="connsiteY181" fmla="*/ 1037854 h 3383280"/>
                <a:gd name="connsiteX182" fmla="*/ 2364146 w 3017885"/>
                <a:gd name="connsiteY182" fmla="*/ 1141383 h 3383280"/>
                <a:gd name="connsiteX183" fmla="*/ 2697738 w 3017885"/>
                <a:gd name="connsiteY183" fmla="*/ 1371446 h 3383280"/>
                <a:gd name="connsiteX184" fmla="*/ 2697738 w 3017885"/>
                <a:gd name="connsiteY184" fmla="*/ 1371446 h 3383280"/>
                <a:gd name="connsiteX185" fmla="*/ 2697738 w 3017885"/>
                <a:gd name="connsiteY185" fmla="*/ 1371446 h 3383280"/>
                <a:gd name="connsiteX186" fmla="*/ 2827655 w 3017885"/>
                <a:gd name="connsiteY186" fmla="*/ 1326786 h 3383280"/>
                <a:gd name="connsiteX187" fmla="*/ 2931184 w 3017885"/>
                <a:gd name="connsiteY187" fmla="*/ 997255 h 3383280"/>
                <a:gd name="connsiteX188" fmla="*/ 2931184 w 3017885"/>
                <a:gd name="connsiteY188" fmla="*/ 997255 h 3383280"/>
                <a:gd name="connsiteX189" fmla="*/ 2931184 w 3017885"/>
                <a:gd name="connsiteY189" fmla="*/ 997255 h 3383280"/>
                <a:gd name="connsiteX190" fmla="*/ 2969753 w 3017885"/>
                <a:gd name="connsiteY190" fmla="*/ 824031 h 3383280"/>
                <a:gd name="connsiteX191" fmla="*/ 3015766 w 3017885"/>
                <a:gd name="connsiteY191" fmla="*/ 692083 h 3383280"/>
                <a:gd name="connsiteX192" fmla="*/ 3023209 w 3017885"/>
                <a:gd name="connsiteY192" fmla="*/ 632537 h 3383280"/>
                <a:gd name="connsiteX193" fmla="*/ 3002233 w 3017885"/>
                <a:gd name="connsiteY193" fmla="*/ 604118 h 3383280"/>
                <a:gd name="connsiteX194" fmla="*/ 1985219 w 3017885"/>
                <a:gd name="connsiteY194" fmla="*/ 1663084 h 3383280"/>
                <a:gd name="connsiteX195" fmla="*/ 1985219 w 3017885"/>
                <a:gd name="connsiteY195" fmla="*/ 1663084 h 3383280"/>
                <a:gd name="connsiteX196" fmla="*/ 1985219 w 3017885"/>
                <a:gd name="connsiteY196" fmla="*/ 1663084 h 3383280"/>
                <a:gd name="connsiteX197" fmla="*/ 1985219 w 3017885"/>
                <a:gd name="connsiteY197" fmla="*/ 1663084 h 3383280"/>
                <a:gd name="connsiteX198" fmla="*/ 1985219 w 3017885"/>
                <a:gd name="connsiteY198" fmla="*/ 1663084 h 3383280"/>
                <a:gd name="connsiteX199" fmla="*/ 2294451 w 3017885"/>
                <a:gd name="connsiteY199" fmla="*/ 413977 h 3383280"/>
                <a:gd name="connsiteX200" fmla="*/ 2366853 w 3017885"/>
                <a:gd name="connsiteY200" fmla="*/ 330749 h 3383280"/>
                <a:gd name="connsiteX201" fmla="*/ 2432488 w 3017885"/>
                <a:gd name="connsiteY201" fmla="*/ 325335 h 3383280"/>
                <a:gd name="connsiteX202" fmla="*/ 2387152 w 3017885"/>
                <a:gd name="connsiteY202" fmla="*/ 349695 h 3383280"/>
                <a:gd name="connsiteX203" fmla="*/ 2294451 w 3017885"/>
                <a:gd name="connsiteY203" fmla="*/ 413977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3017885" h="3383280">
                  <a:moveTo>
                    <a:pt x="3002233" y="604118"/>
                  </a:moveTo>
                  <a:cubicBezTo>
                    <a:pt x="2989376" y="604794"/>
                    <a:pt x="2970430" y="594644"/>
                    <a:pt x="2957573" y="595321"/>
                  </a:cubicBezTo>
                  <a:cubicBezTo>
                    <a:pt x="2957573" y="595321"/>
                    <a:pt x="2930507" y="593291"/>
                    <a:pt x="2930507" y="593291"/>
                  </a:cubicBezTo>
                  <a:cubicBezTo>
                    <a:pt x="2880435" y="577728"/>
                    <a:pt x="2856752" y="665017"/>
                    <a:pt x="2852692" y="682610"/>
                  </a:cubicBezTo>
                  <a:cubicBezTo>
                    <a:pt x="2852692" y="682610"/>
                    <a:pt x="2852692" y="726592"/>
                    <a:pt x="2849308" y="734036"/>
                  </a:cubicBezTo>
                  <a:cubicBezTo>
                    <a:pt x="2826979" y="719149"/>
                    <a:pt x="2844572" y="681256"/>
                    <a:pt x="2806002" y="671107"/>
                  </a:cubicBezTo>
                  <a:cubicBezTo>
                    <a:pt x="2800589" y="731329"/>
                    <a:pt x="2806002" y="776665"/>
                    <a:pt x="2851338" y="815234"/>
                  </a:cubicBezTo>
                  <a:cubicBezTo>
                    <a:pt x="2872991" y="836211"/>
                    <a:pt x="2831715" y="925529"/>
                    <a:pt x="2824272" y="947182"/>
                  </a:cubicBezTo>
                  <a:cubicBezTo>
                    <a:pt x="2793823" y="1037177"/>
                    <a:pt x="2762697" y="1102813"/>
                    <a:pt x="2705857" y="1185365"/>
                  </a:cubicBezTo>
                  <a:cubicBezTo>
                    <a:pt x="2705857" y="1185365"/>
                    <a:pt x="2705857" y="1185365"/>
                    <a:pt x="2705857" y="1185365"/>
                  </a:cubicBezTo>
                  <a:cubicBezTo>
                    <a:pt x="2705857" y="1185365"/>
                    <a:pt x="2705857" y="1185365"/>
                    <a:pt x="2705857" y="1185365"/>
                  </a:cubicBezTo>
                  <a:cubicBezTo>
                    <a:pt x="2688264" y="1186718"/>
                    <a:pt x="2679468" y="1173185"/>
                    <a:pt x="2668641" y="1163035"/>
                  </a:cubicBezTo>
                  <a:cubicBezTo>
                    <a:pt x="2569173" y="1071687"/>
                    <a:pt x="2469704" y="990488"/>
                    <a:pt x="2389182" y="878840"/>
                  </a:cubicBezTo>
                  <a:lnTo>
                    <a:pt x="2363470" y="845007"/>
                  </a:lnTo>
                  <a:cubicBezTo>
                    <a:pt x="2307307" y="743509"/>
                    <a:pt x="2199042" y="713059"/>
                    <a:pt x="2327607" y="706293"/>
                  </a:cubicBezTo>
                  <a:cubicBezTo>
                    <a:pt x="2328960" y="706293"/>
                    <a:pt x="2358733" y="756365"/>
                    <a:pt x="2380386" y="775988"/>
                  </a:cubicBezTo>
                  <a:cubicBezTo>
                    <a:pt x="2387829" y="782078"/>
                    <a:pt x="2412189" y="785461"/>
                    <a:pt x="2415572" y="784785"/>
                  </a:cubicBezTo>
                  <a:cubicBezTo>
                    <a:pt x="2431135" y="782755"/>
                    <a:pt x="2464291" y="736065"/>
                    <a:pt x="2477824" y="738772"/>
                  </a:cubicBezTo>
                  <a:cubicBezTo>
                    <a:pt x="2488651" y="740125"/>
                    <a:pt x="2477148" y="729976"/>
                    <a:pt x="2477824" y="725916"/>
                  </a:cubicBezTo>
                  <a:cubicBezTo>
                    <a:pt x="2479854" y="721856"/>
                    <a:pt x="2484591" y="725239"/>
                    <a:pt x="2488651" y="726592"/>
                  </a:cubicBezTo>
                  <a:cubicBezTo>
                    <a:pt x="2494741" y="729299"/>
                    <a:pt x="2496094" y="726592"/>
                    <a:pt x="2495417" y="723886"/>
                  </a:cubicBezTo>
                  <a:cubicBezTo>
                    <a:pt x="2498801" y="715089"/>
                    <a:pt x="2506920" y="708999"/>
                    <a:pt x="2518424" y="708999"/>
                  </a:cubicBezTo>
                  <a:cubicBezTo>
                    <a:pt x="2525867" y="708999"/>
                    <a:pt x="2531280" y="704939"/>
                    <a:pt x="2533987" y="697496"/>
                  </a:cubicBezTo>
                  <a:cubicBezTo>
                    <a:pt x="2536017" y="683286"/>
                    <a:pt x="2533987" y="668400"/>
                    <a:pt x="2542783" y="655543"/>
                  </a:cubicBezTo>
                  <a:cubicBezTo>
                    <a:pt x="2547520" y="647424"/>
                    <a:pt x="2556993" y="640657"/>
                    <a:pt x="2561730" y="639304"/>
                  </a:cubicBezTo>
                  <a:cubicBezTo>
                    <a:pt x="2594886" y="628477"/>
                    <a:pt x="2612479" y="597351"/>
                    <a:pt x="2617892" y="590584"/>
                  </a:cubicBezTo>
                  <a:cubicBezTo>
                    <a:pt x="2623982" y="583141"/>
                    <a:pt x="2640898" y="556075"/>
                    <a:pt x="2642252" y="552015"/>
                  </a:cubicBezTo>
                  <a:cubicBezTo>
                    <a:pt x="2661875" y="522242"/>
                    <a:pt x="2642928" y="445780"/>
                    <a:pt x="2642928" y="445780"/>
                  </a:cubicBezTo>
                  <a:cubicBezTo>
                    <a:pt x="2642928" y="445780"/>
                    <a:pt x="2642928" y="445780"/>
                    <a:pt x="2642928" y="445780"/>
                  </a:cubicBezTo>
                  <a:cubicBezTo>
                    <a:pt x="2622629" y="409241"/>
                    <a:pt x="2621952" y="360521"/>
                    <a:pt x="2575263" y="341575"/>
                  </a:cubicBezTo>
                  <a:lnTo>
                    <a:pt x="2575263" y="341575"/>
                  </a:lnTo>
                  <a:cubicBezTo>
                    <a:pt x="2552933" y="323982"/>
                    <a:pt x="2571203" y="334132"/>
                    <a:pt x="2548873" y="316539"/>
                  </a:cubicBezTo>
                  <a:cubicBezTo>
                    <a:pt x="2540753" y="309096"/>
                    <a:pt x="2525867" y="307066"/>
                    <a:pt x="2525867" y="307066"/>
                  </a:cubicBezTo>
                  <a:cubicBezTo>
                    <a:pt x="2510980" y="210980"/>
                    <a:pt x="2424369" y="157525"/>
                    <a:pt x="2330990" y="236017"/>
                  </a:cubicBezTo>
                  <a:cubicBezTo>
                    <a:pt x="2287007" y="272556"/>
                    <a:pt x="2220695" y="232633"/>
                    <a:pt x="2171299" y="257670"/>
                  </a:cubicBezTo>
                  <a:cubicBezTo>
                    <a:pt x="2109724" y="270526"/>
                    <a:pt x="2076567" y="330749"/>
                    <a:pt x="2012285" y="332778"/>
                  </a:cubicBezTo>
                  <a:cubicBezTo>
                    <a:pt x="1976422" y="333455"/>
                    <a:pt x="1904697" y="313155"/>
                    <a:pt x="1904697" y="313155"/>
                  </a:cubicBezTo>
                  <a:cubicBezTo>
                    <a:pt x="1904697" y="313155"/>
                    <a:pt x="1904697" y="313155"/>
                    <a:pt x="1904697" y="313155"/>
                  </a:cubicBezTo>
                  <a:cubicBezTo>
                    <a:pt x="1871541" y="300299"/>
                    <a:pt x="1797108" y="283383"/>
                    <a:pt x="1782222" y="250903"/>
                  </a:cubicBezTo>
                  <a:cubicBezTo>
                    <a:pt x="1782222" y="250903"/>
                    <a:pt x="1762599" y="208274"/>
                    <a:pt x="1762599" y="208274"/>
                  </a:cubicBezTo>
                  <a:cubicBezTo>
                    <a:pt x="1727413" y="154141"/>
                    <a:pt x="1663130" y="169028"/>
                    <a:pt x="1639448" y="164291"/>
                  </a:cubicBezTo>
                  <a:cubicBezTo>
                    <a:pt x="1684783" y="189327"/>
                    <a:pt x="1686813" y="208274"/>
                    <a:pt x="1705083" y="234663"/>
                  </a:cubicBezTo>
                  <a:cubicBezTo>
                    <a:pt x="1713880" y="254963"/>
                    <a:pt x="1724706" y="271879"/>
                    <a:pt x="1731473" y="295562"/>
                  </a:cubicBezTo>
                  <a:cubicBezTo>
                    <a:pt x="1743653" y="314509"/>
                    <a:pt x="1776809" y="354431"/>
                    <a:pt x="1797108" y="376761"/>
                  </a:cubicBezTo>
                  <a:cubicBezTo>
                    <a:pt x="1865451" y="426157"/>
                    <a:pt x="2044088" y="491793"/>
                    <a:pt x="2019051" y="523596"/>
                  </a:cubicBezTo>
                  <a:cubicBezTo>
                    <a:pt x="1976422" y="488409"/>
                    <a:pt x="1754479" y="395031"/>
                    <a:pt x="1754479" y="395031"/>
                  </a:cubicBezTo>
                  <a:cubicBezTo>
                    <a:pt x="1667867" y="358491"/>
                    <a:pt x="1580578" y="322629"/>
                    <a:pt x="1493966" y="286089"/>
                  </a:cubicBezTo>
                  <a:cubicBezTo>
                    <a:pt x="1345779" y="237370"/>
                    <a:pt x="1197591" y="187974"/>
                    <a:pt x="1044667" y="152788"/>
                  </a:cubicBezTo>
                  <a:cubicBezTo>
                    <a:pt x="991888" y="135872"/>
                    <a:pt x="875503" y="119632"/>
                    <a:pt x="872796" y="116249"/>
                  </a:cubicBezTo>
                  <a:cubicBezTo>
                    <a:pt x="872796" y="116249"/>
                    <a:pt x="872796" y="116249"/>
                    <a:pt x="872796" y="116249"/>
                  </a:cubicBezTo>
                  <a:cubicBezTo>
                    <a:pt x="872796" y="116249"/>
                    <a:pt x="872796" y="116249"/>
                    <a:pt x="872796" y="116249"/>
                  </a:cubicBezTo>
                  <a:cubicBezTo>
                    <a:pt x="869413" y="111512"/>
                    <a:pt x="865353" y="107452"/>
                    <a:pt x="861970" y="102715"/>
                  </a:cubicBezTo>
                  <a:cubicBezTo>
                    <a:pt x="793628" y="100685"/>
                    <a:pt x="733405" y="75649"/>
                    <a:pt x="677243" y="38433"/>
                  </a:cubicBezTo>
                  <a:cubicBezTo>
                    <a:pt x="658296" y="28960"/>
                    <a:pt x="639350" y="19487"/>
                    <a:pt x="619727" y="9337"/>
                  </a:cubicBezTo>
                  <a:cubicBezTo>
                    <a:pt x="598751" y="-1490"/>
                    <a:pt x="578451" y="-9609"/>
                    <a:pt x="571008" y="24900"/>
                  </a:cubicBezTo>
                  <a:cubicBezTo>
                    <a:pt x="571008" y="24900"/>
                    <a:pt x="571008" y="24900"/>
                    <a:pt x="571008" y="24900"/>
                  </a:cubicBezTo>
                  <a:cubicBezTo>
                    <a:pt x="566948" y="28283"/>
                    <a:pt x="562888" y="31667"/>
                    <a:pt x="559505" y="35727"/>
                  </a:cubicBezTo>
                  <a:cubicBezTo>
                    <a:pt x="559505" y="35727"/>
                    <a:pt x="559505" y="35727"/>
                    <a:pt x="559505" y="35727"/>
                  </a:cubicBezTo>
                  <a:cubicBezTo>
                    <a:pt x="503342" y="24900"/>
                    <a:pt x="499959" y="66176"/>
                    <a:pt x="493192" y="104069"/>
                  </a:cubicBezTo>
                  <a:lnTo>
                    <a:pt x="493192" y="104069"/>
                  </a:lnTo>
                  <a:cubicBezTo>
                    <a:pt x="459360" y="108129"/>
                    <a:pt x="464096" y="124368"/>
                    <a:pt x="485072" y="139255"/>
                  </a:cubicBezTo>
                  <a:cubicBezTo>
                    <a:pt x="504019" y="152111"/>
                    <a:pt x="526348" y="159555"/>
                    <a:pt x="547325" y="169704"/>
                  </a:cubicBezTo>
                  <a:cubicBezTo>
                    <a:pt x="568978" y="177148"/>
                    <a:pt x="591308" y="183914"/>
                    <a:pt x="612960" y="192034"/>
                  </a:cubicBezTo>
                  <a:cubicBezTo>
                    <a:pt x="644087" y="204214"/>
                    <a:pt x="614990" y="210980"/>
                    <a:pt x="610254" y="220454"/>
                  </a:cubicBezTo>
                  <a:cubicBezTo>
                    <a:pt x="597397" y="223837"/>
                    <a:pt x="583864" y="229250"/>
                    <a:pt x="586571" y="244813"/>
                  </a:cubicBezTo>
                  <a:cubicBezTo>
                    <a:pt x="589278" y="259023"/>
                    <a:pt x="603487" y="254963"/>
                    <a:pt x="612960" y="254286"/>
                  </a:cubicBezTo>
                  <a:cubicBezTo>
                    <a:pt x="652883" y="249550"/>
                    <a:pt x="694159" y="255640"/>
                    <a:pt x="732052" y="236693"/>
                  </a:cubicBezTo>
                  <a:cubicBezTo>
                    <a:pt x="847083" y="204214"/>
                    <a:pt x="916779" y="256993"/>
                    <a:pt x="1008127" y="273909"/>
                  </a:cubicBezTo>
                  <a:lnTo>
                    <a:pt x="1008127" y="273909"/>
                  </a:lnTo>
                  <a:cubicBezTo>
                    <a:pt x="1108273" y="313832"/>
                    <a:pt x="1209771" y="349695"/>
                    <a:pt x="1313299" y="379468"/>
                  </a:cubicBezTo>
                  <a:cubicBezTo>
                    <a:pt x="1315329" y="384204"/>
                    <a:pt x="1383672" y="404504"/>
                    <a:pt x="1410738" y="421420"/>
                  </a:cubicBezTo>
                  <a:cubicBezTo>
                    <a:pt x="1498026" y="478260"/>
                    <a:pt x="1782222" y="578405"/>
                    <a:pt x="1777485" y="609531"/>
                  </a:cubicBezTo>
                  <a:cubicBezTo>
                    <a:pt x="1746359" y="681933"/>
                    <a:pt x="1708466" y="706293"/>
                    <a:pt x="1704407" y="711029"/>
                  </a:cubicBezTo>
                  <a:cubicBezTo>
                    <a:pt x="1673280" y="750952"/>
                    <a:pt x="1623208" y="775988"/>
                    <a:pt x="1612381" y="831474"/>
                  </a:cubicBezTo>
                  <a:cubicBezTo>
                    <a:pt x="1612381" y="831474"/>
                    <a:pt x="1581932" y="869367"/>
                    <a:pt x="1571105" y="891020"/>
                  </a:cubicBezTo>
                  <a:cubicBezTo>
                    <a:pt x="1531183" y="964775"/>
                    <a:pt x="1489230" y="1037177"/>
                    <a:pt x="1439834" y="1104843"/>
                  </a:cubicBezTo>
                  <a:cubicBezTo>
                    <a:pt x="1439834" y="1104843"/>
                    <a:pt x="1439834" y="1104843"/>
                    <a:pt x="1439834" y="1104843"/>
                  </a:cubicBezTo>
                  <a:cubicBezTo>
                    <a:pt x="1439834" y="1104843"/>
                    <a:pt x="1439834" y="1104843"/>
                    <a:pt x="1439834" y="1104843"/>
                  </a:cubicBezTo>
                  <a:cubicBezTo>
                    <a:pt x="1418858" y="1125819"/>
                    <a:pt x="1376228" y="1130556"/>
                    <a:pt x="1388408" y="1175215"/>
                  </a:cubicBezTo>
                  <a:cubicBezTo>
                    <a:pt x="1388408" y="1175215"/>
                    <a:pt x="1388408" y="1175215"/>
                    <a:pt x="1388408" y="1175215"/>
                  </a:cubicBezTo>
                  <a:cubicBezTo>
                    <a:pt x="1388408" y="1175215"/>
                    <a:pt x="1388408" y="1175215"/>
                    <a:pt x="1388408" y="1175215"/>
                  </a:cubicBezTo>
                  <a:cubicBezTo>
                    <a:pt x="1389762" y="1177922"/>
                    <a:pt x="1390438" y="1180628"/>
                    <a:pt x="1390438" y="1183335"/>
                  </a:cubicBezTo>
                  <a:cubicBezTo>
                    <a:pt x="1385025" y="1189425"/>
                    <a:pt x="1376228" y="1197545"/>
                    <a:pt x="1374875" y="1200252"/>
                  </a:cubicBezTo>
                  <a:cubicBezTo>
                    <a:pt x="1364049" y="1222581"/>
                    <a:pt x="1349162" y="1207018"/>
                    <a:pt x="1324126" y="1236791"/>
                  </a:cubicBezTo>
                  <a:cubicBezTo>
                    <a:pt x="1293000" y="1278744"/>
                    <a:pt x="1251047" y="1307163"/>
                    <a:pt x="1203681" y="1327463"/>
                  </a:cubicBezTo>
                  <a:cubicBezTo>
                    <a:pt x="1130602" y="1360619"/>
                    <a:pt x="1102859" y="1425578"/>
                    <a:pt x="1085266" y="1497304"/>
                  </a:cubicBezTo>
                  <a:cubicBezTo>
                    <a:pt x="1067673" y="1560909"/>
                    <a:pt x="1065643" y="1701654"/>
                    <a:pt x="1005421" y="1774056"/>
                  </a:cubicBezTo>
                  <a:cubicBezTo>
                    <a:pt x="1005421" y="1774056"/>
                    <a:pt x="1005421" y="1774056"/>
                    <a:pt x="1005421" y="1774056"/>
                  </a:cubicBezTo>
                  <a:cubicBezTo>
                    <a:pt x="1005421" y="1774056"/>
                    <a:pt x="1005421" y="1774056"/>
                    <a:pt x="1005421" y="1774056"/>
                  </a:cubicBezTo>
                  <a:cubicBezTo>
                    <a:pt x="987828" y="1793002"/>
                    <a:pt x="970911" y="1811949"/>
                    <a:pt x="952642" y="1830218"/>
                  </a:cubicBezTo>
                  <a:cubicBezTo>
                    <a:pt x="893096" y="1889764"/>
                    <a:pt x="859263" y="1970286"/>
                    <a:pt x="794981" y="2026448"/>
                  </a:cubicBezTo>
                  <a:cubicBezTo>
                    <a:pt x="776035" y="2040658"/>
                    <a:pt x="759118" y="2056898"/>
                    <a:pt x="734759" y="2065695"/>
                  </a:cubicBezTo>
                  <a:cubicBezTo>
                    <a:pt x="696866" y="2079228"/>
                    <a:pt x="667770" y="2105617"/>
                    <a:pt x="650853" y="2144187"/>
                  </a:cubicBezTo>
                  <a:cubicBezTo>
                    <a:pt x="637320" y="2153660"/>
                    <a:pt x="624464" y="2163133"/>
                    <a:pt x="610930" y="2171930"/>
                  </a:cubicBezTo>
                  <a:cubicBezTo>
                    <a:pt x="589954" y="2187493"/>
                    <a:pt x="583188" y="2190876"/>
                    <a:pt x="566271" y="2206439"/>
                  </a:cubicBezTo>
                  <a:cubicBezTo>
                    <a:pt x="516199" y="2252452"/>
                    <a:pt x="462066" y="2314704"/>
                    <a:pt x="430263" y="2381693"/>
                  </a:cubicBezTo>
                  <a:cubicBezTo>
                    <a:pt x="395754" y="2443945"/>
                    <a:pt x="368011" y="2504168"/>
                    <a:pt x="333502" y="2566420"/>
                  </a:cubicBezTo>
                  <a:cubicBezTo>
                    <a:pt x="303052" y="2635439"/>
                    <a:pt x="213733" y="2811370"/>
                    <a:pt x="174487" y="2816106"/>
                  </a:cubicBezTo>
                  <a:cubicBezTo>
                    <a:pt x="174487" y="2816106"/>
                    <a:pt x="160278" y="2815429"/>
                    <a:pt x="128475" y="2819489"/>
                  </a:cubicBezTo>
                  <a:cubicBezTo>
                    <a:pt x="94642" y="2824226"/>
                    <a:pt x="58103" y="2807986"/>
                    <a:pt x="29006" y="2834376"/>
                  </a:cubicBezTo>
                  <a:cubicBezTo>
                    <a:pt x="29006" y="2834376"/>
                    <a:pt x="17503" y="2836406"/>
                    <a:pt x="17503" y="2836406"/>
                  </a:cubicBezTo>
                  <a:cubicBezTo>
                    <a:pt x="9383" y="2837759"/>
                    <a:pt x="3970" y="2835052"/>
                    <a:pt x="1940" y="2841142"/>
                  </a:cubicBezTo>
                  <a:cubicBezTo>
                    <a:pt x="-8886" y="2959557"/>
                    <a:pt x="29006" y="3048199"/>
                    <a:pt x="31713" y="3159171"/>
                  </a:cubicBezTo>
                  <a:cubicBezTo>
                    <a:pt x="33066" y="3167967"/>
                    <a:pt x="43216" y="3249166"/>
                    <a:pt x="60809" y="3276909"/>
                  </a:cubicBezTo>
                  <a:cubicBezTo>
                    <a:pt x="60809" y="3276909"/>
                    <a:pt x="60809" y="3276909"/>
                    <a:pt x="60809" y="3276909"/>
                  </a:cubicBezTo>
                  <a:cubicBezTo>
                    <a:pt x="81786" y="3320215"/>
                    <a:pt x="112235" y="3356078"/>
                    <a:pt x="123738" y="3372317"/>
                  </a:cubicBezTo>
                  <a:cubicBezTo>
                    <a:pt x="136595" y="3387204"/>
                    <a:pt x="168397" y="3389910"/>
                    <a:pt x="189374" y="3368934"/>
                  </a:cubicBezTo>
                  <a:cubicBezTo>
                    <a:pt x="189374" y="3368934"/>
                    <a:pt x="189374" y="3368934"/>
                    <a:pt x="189374" y="3368934"/>
                  </a:cubicBezTo>
                  <a:cubicBezTo>
                    <a:pt x="189374" y="3368934"/>
                    <a:pt x="189374" y="3368934"/>
                    <a:pt x="189374" y="3368934"/>
                  </a:cubicBezTo>
                  <a:cubicBezTo>
                    <a:pt x="189374" y="3368934"/>
                    <a:pt x="189374" y="3368934"/>
                    <a:pt x="189374" y="3368934"/>
                  </a:cubicBezTo>
                  <a:cubicBezTo>
                    <a:pt x="189374" y="3368934"/>
                    <a:pt x="189374" y="3368934"/>
                    <a:pt x="189374" y="3368934"/>
                  </a:cubicBezTo>
                  <a:cubicBezTo>
                    <a:pt x="219823" y="3312095"/>
                    <a:pt x="196817" y="3243076"/>
                    <a:pt x="229297" y="3186237"/>
                  </a:cubicBezTo>
                  <a:cubicBezTo>
                    <a:pt x="250950" y="3172704"/>
                    <a:pt x="250950" y="3153757"/>
                    <a:pt x="242830" y="3132781"/>
                  </a:cubicBezTo>
                  <a:cubicBezTo>
                    <a:pt x="263129" y="3018426"/>
                    <a:pt x="273279" y="3007600"/>
                    <a:pt x="374778" y="2987977"/>
                  </a:cubicBezTo>
                  <a:cubicBezTo>
                    <a:pt x="374778" y="2987977"/>
                    <a:pt x="374778" y="2987977"/>
                    <a:pt x="374778" y="2987977"/>
                  </a:cubicBezTo>
                  <a:cubicBezTo>
                    <a:pt x="379514" y="2988653"/>
                    <a:pt x="383574" y="2990007"/>
                    <a:pt x="388311" y="2990683"/>
                  </a:cubicBezTo>
                  <a:cubicBezTo>
                    <a:pt x="396431" y="2991360"/>
                    <a:pt x="384927" y="2947377"/>
                    <a:pt x="367334" y="2945348"/>
                  </a:cubicBezTo>
                  <a:cubicBezTo>
                    <a:pt x="296285" y="2938581"/>
                    <a:pt x="331472" y="2906778"/>
                    <a:pt x="346358" y="2874975"/>
                  </a:cubicBezTo>
                  <a:cubicBezTo>
                    <a:pt x="369364" y="2822873"/>
                    <a:pt x="409287" y="2781597"/>
                    <a:pt x="439060" y="2734231"/>
                  </a:cubicBezTo>
                  <a:lnTo>
                    <a:pt x="439060" y="2734231"/>
                  </a:lnTo>
                  <a:cubicBezTo>
                    <a:pt x="478983" y="2682805"/>
                    <a:pt x="518905" y="2630702"/>
                    <a:pt x="558828" y="2578600"/>
                  </a:cubicBezTo>
                  <a:cubicBezTo>
                    <a:pt x="558828" y="2578600"/>
                    <a:pt x="707016" y="2394549"/>
                    <a:pt x="808514" y="2329591"/>
                  </a:cubicBezTo>
                  <a:cubicBezTo>
                    <a:pt x="862647" y="2313351"/>
                    <a:pt x="917456" y="2276135"/>
                    <a:pt x="953995" y="2247715"/>
                  </a:cubicBezTo>
                  <a:cubicBezTo>
                    <a:pt x="1031810" y="2211176"/>
                    <a:pt x="1098123" y="2159073"/>
                    <a:pt x="1151579" y="2091407"/>
                  </a:cubicBezTo>
                  <a:cubicBezTo>
                    <a:pt x="1151579" y="2091407"/>
                    <a:pt x="1151579" y="2091407"/>
                    <a:pt x="1151579" y="2091407"/>
                  </a:cubicBezTo>
                  <a:cubicBezTo>
                    <a:pt x="1151579" y="2091407"/>
                    <a:pt x="1151579" y="2091407"/>
                    <a:pt x="1151579" y="2091407"/>
                  </a:cubicBezTo>
                  <a:cubicBezTo>
                    <a:pt x="1258490" y="1998029"/>
                    <a:pt x="1364725" y="1903974"/>
                    <a:pt x="1443894" y="1784206"/>
                  </a:cubicBezTo>
                  <a:cubicBezTo>
                    <a:pt x="1462840" y="1755786"/>
                    <a:pt x="1483817" y="1746313"/>
                    <a:pt x="1519003" y="1746990"/>
                  </a:cubicBezTo>
                  <a:cubicBezTo>
                    <a:pt x="1651627" y="1751050"/>
                    <a:pt x="1784929" y="1759169"/>
                    <a:pt x="1916877" y="1736840"/>
                  </a:cubicBezTo>
                  <a:cubicBezTo>
                    <a:pt x="1916877" y="1736840"/>
                    <a:pt x="1916877" y="1736840"/>
                    <a:pt x="1916877" y="1736840"/>
                  </a:cubicBezTo>
                  <a:lnTo>
                    <a:pt x="1916877" y="1736840"/>
                  </a:lnTo>
                  <a:cubicBezTo>
                    <a:pt x="1916877" y="1736840"/>
                    <a:pt x="1916877" y="1736840"/>
                    <a:pt x="1916877" y="1736840"/>
                  </a:cubicBezTo>
                  <a:cubicBezTo>
                    <a:pt x="1916877" y="1736840"/>
                    <a:pt x="1916877" y="1736840"/>
                    <a:pt x="1916877" y="1736840"/>
                  </a:cubicBezTo>
                  <a:lnTo>
                    <a:pt x="1916877" y="1736840"/>
                  </a:lnTo>
                  <a:cubicBezTo>
                    <a:pt x="1949356" y="1736840"/>
                    <a:pt x="1981835" y="1736840"/>
                    <a:pt x="2014992" y="1736840"/>
                  </a:cubicBezTo>
                  <a:cubicBezTo>
                    <a:pt x="2044764" y="1736840"/>
                    <a:pt x="2049501" y="1749696"/>
                    <a:pt x="2033938" y="1772702"/>
                  </a:cubicBezTo>
                  <a:cubicBezTo>
                    <a:pt x="1959506" y="1882321"/>
                    <a:pt x="1939206" y="2014945"/>
                    <a:pt x="1876277" y="2129300"/>
                  </a:cubicBezTo>
                  <a:cubicBezTo>
                    <a:pt x="1847858" y="2186139"/>
                    <a:pt x="1807258" y="2235535"/>
                    <a:pt x="1803875" y="2301171"/>
                  </a:cubicBezTo>
                  <a:cubicBezTo>
                    <a:pt x="1803875" y="2301171"/>
                    <a:pt x="1803875" y="2301171"/>
                    <a:pt x="1803875" y="2301171"/>
                  </a:cubicBezTo>
                  <a:cubicBezTo>
                    <a:pt x="1745682" y="2314027"/>
                    <a:pt x="1697640" y="2355303"/>
                    <a:pt x="1635388" y="2355980"/>
                  </a:cubicBezTo>
                  <a:cubicBezTo>
                    <a:pt x="1635388" y="2355980"/>
                    <a:pt x="1635388" y="2355980"/>
                    <a:pt x="1635388" y="2355980"/>
                  </a:cubicBezTo>
                  <a:cubicBezTo>
                    <a:pt x="1635388" y="2355980"/>
                    <a:pt x="1635388" y="2355980"/>
                    <a:pt x="1635388" y="2355980"/>
                  </a:cubicBezTo>
                  <a:cubicBezTo>
                    <a:pt x="1632004" y="2355303"/>
                    <a:pt x="1595465" y="2362747"/>
                    <a:pt x="1598172" y="2383046"/>
                  </a:cubicBezTo>
                  <a:cubicBezTo>
                    <a:pt x="1599525" y="2395903"/>
                    <a:pt x="1634711" y="2448682"/>
                    <a:pt x="1651627" y="2462892"/>
                  </a:cubicBezTo>
                  <a:cubicBezTo>
                    <a:pt x="1651627" y="2462892"/>
                    <a:pt x="1656364" y="2458832"/>
                    <a:pt x="1656364" y="2458832"/>
                  </a:cubicBezTo>
                  <a:cubicBezTo>
                    <a:pt x="1656364" y="2458832"/>
                    <a:pt x="1657041" y="2458832"/>
                    <a:pt x="1657041" y="2458832"/>
                  </a:cubicBezTo>
                  <a:cubicBezTo>
                    <a:pt x="1655011" y="2460185"/>
                    <a:pt x="1653657" y="2461538"/>
                    <a:pt x="1651627" y="2462215"/>
                  </a:cubicBezTo>
                  <a:cubicBezTo>
                    <a:pt x="1659747" y="2504844"/>
                    <a:pt x="1688843" y="2533264"/>
                    <a:pt x="1718616" y="2561683"/>
                  </a:cubicBezTo>
                  <a:cubicBezTo>
                    <a:pt x="1718616" y="2561683"/>
                    <a:pt x="1718616" y="2561683"/>
                    <a:pt x="1718616" y="2561683"/>
                  </a:cubicBezTo>
                  <a:cubicBezTo>
                    <a:pt x="1744329" y="2594840"/>
                    <a:pt x="1769365" y="2627319"/>
                    <a:pt x="1795078" y="2660475"/>
                  </a:cubicBezTo>
                  <a:cubicBezTo>
                    <a:pt x="1837031" y="2728141"/>
                    <a:pt x="1874247" y="2799866"/>
                    <a:pt x="1956799" y="2828286"/>
                  </a:cubicBezTo>
                  <a:cubicBezTo>
                    <a:pt x="1956799" y="2828286"/>
                    <a:pt x="1956799" y="2828286"/>
                    <a:pt x="1956799" y="2828286"/>
                  </a:cubicBezTo>
                  <a:cubicBezTo>
                    <a:pt x="1956799" y="2828286"/>
                    <a:pt x="1956799" y="2828286"/>
                    <a:pt x="1956799" y="2828286"/>
                  </a:cubicBezTo>
                  <a:cubicBezTo>
                    <a:pt x="1964919" y="2828286"/>
                    <a:pt x="1973716" y="2828286"/>
                    <a:pt x="1981835" y="2828286"/>
                  </a:cubicBezTo>
                  <a:cubicBezTo>
                    <a:pt x="1987249" y="2762650"/>
                    <a:pt x="1952739" y="2705135"/>
                    <a:pt x="1942589" y="2642882"/>
                  </a:cubicBezTo>
                  <a:cubicBezTo>
                    <a:pt x="1949356" y="2612433"/>
                    <a:pt x="1940560" y="2584013"/>
                    <a:pt x="1930410" y="2555594"/>
                  </a:cubicBezTo>
                  <a:cubicBezTo>
                    <a:pt x="1930410" y="2555594"/>
                    <a:pt x="1930410" y="2555594"/>
                    <a:pt x="1930410" y="2555594"/>
                  </a:cubicBezTo>
                  <a:cubicBezTo>
                    <a:pt x="1927703" y="2484545"/>
                    <a:pt x="1941236" y="2420939"/>
                    <a:pt x="2006872" y="2380340"/>
                  </a:cubicBezTo>
                  <a:cubicBezTo>
                    <a:pt x="2006872" y="2380340"/>
                    <a:pt x="2006872" y="2380340"/>
                    <a:pt x="2006872" y="2380340"/>
                  </a:cubicBezTo>
                  <a:cubicBezTo>
                    <a:pt x="2006872" y="2380340"/>
                    <a:pt x="2006872" y="2380340"/>
                    <a:pt x="2006872" y="2380340"/>
                  </a:cubicBezTo>
                  <a:cubicBezTo>
                    <a:pt x="2025142" y="2366807"/>
                    <a:pt x="2029201" y="2347860"/>
                    <a:pt x="2004165" y="2344477"/>
                  </a:cubicBezTo>
                  <a:cubicBezTo>
                    <a:pt x="1938529" y="2336357"/>
                    <a:pt x="1967626" y="2306584"/>
                    <a:pt x="1985219" y="2277488"/>
                  </a:cubicBezTo>
                  <a:cubicBezTo>
                    <a:pt x="1996045" y="2259218"/>
                    <a:pt x="2009578" y="2242302"/>
                    <a:pt x="2006872" y="2218619"/>
                  </a:cubicBezTo>
                  <a:cubicBezTo>
                    <a:pt x="2006872" y="2218619"/>
                    <a:pt x="2006872" y="2218619"/>
                    <a:pt x="2006872" y="2218619"/>
                  </a:cubicBezTo>
                  <a:cubicBezTo>
                    <a:pt x="2006872" y="2218619"/>
                    <a:pt x="2006872" y="2218619"/>
                    <a:pt x="2006872" y="2218619"/>
                  </a:cubicBezTo>
                  <a:cubicBezTo>
                    <a:pt x="2097544" y="2106294"/>
                    <a:pt x="2193629" y="1998706"/>
                    <a:pt x="2270091" y="1875554"/>
                  </a:cubicBezTo>
                  <a:cubicBezTo>
                    <a:pt x="2284977" y="1828865"/>
                    <a:pt x="2322870" y="1797739"/>
                    <a:pt x="2349936" y="1759169"/>
                  </a:cubicBezTo>
                  <a:cubicBezTo>
                    <a:pt x="2437225" y="1633311"/>
                    <a:pt x="2416249" y="1561586"/>
                    <a:pt x="2274151" y="1507453"/>
                  </a:cubicBezTo>
                  <a:cubicBezTo>
                    <a:pt x="2274151" y="1507453"/>
                    <a:pt x="2274151" y="1507453"/>
                    <a:pt x="2274151" y="1507453"/>
                  </a:cubicBezTo>
                  <a:cubicBezTo>
                    <a:pt x="2274151" y="1507453"/>
                    <a:pt x="2274151" y="1507453"/>
                    <a:pt x="2274151" y="1507453"/>
                  </a:cubicBezTo>
                  <a:cubicBezTo>
                    <a:pt x="2268738" y="1500687"/>
                    <a:pt x="2054914" y="1406632"/>
                    <a:pt x="1945296" y="1388362"/>
                  </a:cubicBezTo>
                  <a:cubicBezTo>
                    <a:pt x="1874247" y="1376859"/>
                    <a:pt x="1799815" y="1380919"/>
                    <a:pt x="1732149" y="1349792"/>
                  </a:cubicBezTo>
                  <a:cubicBezTo>
                    <a:pt x="1733503" y="1315960"/>
                    <a:pt x="1763276" y="1312576"/>
                    <a:pt x="1784252" y="1299720"/>
                  </a:cubicBezTo>
                  <a:cubicBezTo>
                    <a:pt x="1818085" y="1278744"/>
                    <a:pt x="1864097" y="1272654"/>
                    <a:pt x="1879660" y="1227318"/>
                  </a:cubicBezTo>
                  <a:cubicBezTo>
                    <a:pt x="1879660" y="1227318"/>
                    <a:pt x="1879660" y="1227318"/>
                    <a:pt x="1879660" y="1227318"/>
                  </a:cubicBezTo>
                  <a:cubicBezTo>
                    <a:pt x="1891164" y="1217845"/>
                    <a:pt x="1902667" y="1207695"/>
                    <a:pt x="1914170" y="1197545"/>
                  </a:cubicBezTo>
                  <a:cubicBezTo>
                    <a:pt x="1914170" y="1197545"/>
                    <a:pt x="1914170" y="1197545"/>
                    <a:pt x="1914170" y="1197545"/>
                  </a:cubicBezTo>
                  <a:cubicBezTo>
                    <a:pt x="1962889" y="1181305"/>
                    <a:pt x="2016345" y="1188748"/>
                    <a:pt x="2063711" y="1167095"/>
                  </a:cubicBezTo>
                  <a:cubicBezTo>
                    <a:pt x="2063711" y="1167095"/>
                    <a:pt x="2063711" y="1167095"/>
                    <a:pt x="2063711" y="1167095"/>
                  </a:cubicBezTo>
                  <a:cubicBezTo>
                    <a:pt x="2063711" y="1167095"/>
                    <a:pt x="2063711" y="1167095"/>
                    <a:pt x="2063711" y="1167095"/>
                  </a:cubicBezTo>
                  <a:cubicBezTo>
                    <a:pt x="2111753" y="1158299"/>
                    <a:pt x="2138143" y="1125819"/>
                    <a:pt x="2155736" y="1083867"/>
                  </a:cubicBezTo>
                  <a:cubicBezTo>
                    <a:pt x="2169946" y="1050034"/>
                    <a:pt x="2190246" y="1028381"/>
                    <a:pt x="2230845" y="1037854"/>
                  </a:cubicBezTo>
                  <a:cubicBezTo>
                    <a:pt x="2280917" y="1065597"/>
                    <a:pt x="2324223" y="1100783"/>
                    <a:pt x="2364146" y="1141383"/>
                  </a:cubicBezTo>
                  <a:cubicBezTo>
                    <a:pt x="2459555" y="1240851"/>
                    <a:pt x="2573233" y="1313930"/>
                    <a:pt x="2697738" y="1371446"/>
                  </a:cubicBezTo>
                  <a:cubicBezTo>
                    <a:pt x="2697738" y="1371446"/>
                    <a:pt x="2697738" y="1371446"/>
                    <a:pt x="2697738" y="1371446"/>
                  </a:cubicBezTo>
                  <a:cubicBezTo>
                    <a:pt x="2697738" y="1371446"/>
                    <a:pt x="2697738" y="1371446"/>
                    <a:pt x="2697738" y="1371446"/>
                  </a:cubicBezTo>
                  <a:cubicBezTo>
                    <a:pt x="2758637" y="1407308"/>
                    <a:pt x="2795853" y="1394452"/>
                    <a:pt x="2827655" y="1326786"/>
                  </a:cubicBezTo>
                  <a:cubicBezTo>
                    <a:pt x="2837129" y="1271977"/>
                    <a:pt x="2919004" y="1056124"/>
                    <a:pt x="2931184" y="997255"/>
                  </a:cubicBezTo>
                  <a:lnTo>
                    <a:pt x="2931184" y="997255"/>
                  </a:lnTo>
                  <a:lnTo>
                    <a:pt x="2931184" y="997255"/>
                  </a:lnTo>
                  <a:cubicBezTo>
                    <a:pt x="2946070" y="942446"/>
                    <a:pt x="2969753" y="824031"/>
                    <a:pt x="2969753" y="824031"/>
                  </a:cubicBezTo>
                  <a:cubicBezTo>
                    <a:pt x="2979226" y="790198"/>
                    <a:pt x="3013059" y="728622"/>
                    <a:pt x="3015766" y="692083"/>
                  </a:cubicBezTo>
                  <a:cubicBezTo>
                    <a:pt x="3022532" y="664340"/>
                    <a:pt x="3023209" y="646070"/>
                    <a:pt x="3023209" y="632537"/>
                  </a:cubicBezTo>
                  <a:cubicBezTo>
                    <a:pt x="3023886" y="616974"/>
                    <a:pt x="3002233" y="604118"/>
                    <a:pt x="3002233" y="604118"/>
                  </a:cubicBezTo>
                  <a:close/>
                  <a:moveTo>
                    <a:pt x="1985219" y="1663084"/>
                  </a:moveTo>
                  <a:cubicBezTo>
                    <a:pt x="1985219" y="1663084"/>
                    <a:pt x="1985219" y="1663084"/>
                    <a:pt x="1985219" y="1663084"/>
                  </a:cubicBezTo>
                  <a:cubicBezTo>
                    <a:pt x="1985219" y="1663084"/>
                    <a:pt x="1984542" y="1663084"/>
                    <a:pt x="1985219" y="1663084"/>
                  </a:cubicBezTo>
                  <a:cubicBezTo>
                    <a:pt x="1984542" y="1663084"/>
                    <a:pt x="1984542" y="1663084"/>
                    <a:pt x="1985219" y="1663084"/>
                  </a:cubicBezTo>
                  <a:cubicBezTo>
                    <a:pt x="1984542" y="1663084"/>
                    <a:pt x="1985219" y="1663084"/>
                    <a:pt x="1985219" y="1663084"/>
                  </a:cubicBezTo>
                  <a:close/>
                  <a:moveTo>
                    <a:pt x="2294451" y="413977"/>
                  </a:moveTo>
                  <a:cubicBezTo>
                    <a:pt x="2280241" y="426157"/>
                    <a:pt x="2341816" y="341575"/>
                    <a:pt x="2366853" y="330749"/>
                  </a:cubicBezTo>
                  <a:cubicBezTo>
                    <a:pt x="2391889" y="319922"/>
                    <a:pt x="2424369" y="307742"/>
                    <a:pt x="2432488" y="325335"/>
                  </a:cubicBezTo>
                  <a:cubicBezTo>
                    <a:pt x="2439932" y="342252"/>
                    <a:pt x="2412189" y="338868"/>
                    <a:pt x="2387152" y="349695"/>
                  </a:cubicBezTo>
                  <a:cubicBezTo>
                    <a:pt x="2362116" y="359845"/>
                    <a:pt x="2343846" y="370671"/>
                    <a:pt x="2294451" y="413977"/>
                  </a:cubicBezTo>
                  <a:close/>
                </a:path>
              </a:pathLst>
            </a:custGeom>
            <a:solidFill>
              <a:schemeClr val="accent4">
                <a:alpha val="70000"/>
              </a:schemeClr>
            </a:solidFill>
            <a:ln w="6755" cap="flat">
              <a:noFill/>
              <a:prstDash val="solid"/>
              <a:miter/>
            </a:ln>
          </p:spPr>
          <p:txBody>
            <a:bodyPr rtlCol="0" anchor="ctr"/>
            <a:lstStyle/>
            <a:p>
              <a:endParaRPr lang="en-US" dirty="0"/>
            </a:p>
          </p:txBody>
        </p:sp>
        <p:sp>
          <p:nvSpPr>
            <p:cNvPr id="6" name="Oval 8">
              <a:extLst>
                <a:ext uri="{FF2B5EF4-FFF2-40B4-BE49-F238E27FC236}">
                  <a16:creationId xmlns="" xmlns:a16="http://schemas.microsoft.com/office/drawing/2014/main" id="{EB2A827C-87CC-4158-A4C5-DF9EF3DB7937}"/>
                </a:ext>
              </a:extLst>
            </p:cNvPr>
            <p:cNvSpPr/>
            <p:nvPr/>
          </p:nvSpPr>
          <p:spPr>
            <a:xfrm>
              <a:off x="2379393" y="5741784"/>
              <a:ext cx="5164030" cy="501155"/>
            </a:xfrm>
            <a:prstGeom prst="ellipse">
              <a:avLst/>
            </a:prstGeom>
            <a:solidFill>
              <a:schemeClr val="bg1">
                <a:lumMod val="65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Tree>
  </p:cSld>
  <p:clrMapOvr>
    <a:masterClrMapping/>
  </p:clrMapOvr>
  <p:transition>
    <p:wedge/>
    <p:sndAc>
      <p:stSnd>
        <p:snd r:embed="rId2" name="arrow.wav" builtIn="1"/>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2CAC57C8-5A72-4A44-828C-98C888F87E6B}"/>
              </a:ext>
            </a:extLst>
          </p:cNvPr>
          <p:cNvGrpSpPr/>
          <p:nvPr/>
        </p:nvGrpSpPr>
        <p:grpSpPr>
          <a:xfrm>
            <a:off x="1375085" y="978743"/>
            <a:ext cx="6168338" cy="5264196"/>
            <a:chOff x="1375085" y="978743"/>
            <a:chExt cx="6168338" cy="5264196"/>
          </a:xfrm>
        </p:grpSpPr>
        <p:sp>
          <p:nvSpPr>
            <p:cNvPr id="4" name="Graphic 3">
              <a:extLst>
                <a:ext uri="{FF2B5EF4-FFF2-40B4-BE49-F238E27FC236}">
                  <a16:creationId xmlns="" xmlns:a16="http://schemas.microsoft.com/office/drawing/2014/main" id="{49AAB831-DF06-4692-9963-4A040543B2AB}"/>
                </a:ext>
              </a:extLst>
            </p:cNvPr>
            <p:cNvSpPr/>
            <p:nvPr/>
          </p:nvSpPr>
          <p:spPr>
            <a:xfrm>
              <a:off x="1375085" y="978743"/>
              <a:ext cx="3798875" cy="4878208"/>
            </a:xfrm>
            <a:custGeom>
              <a:avLst/>
              <a:gdLst>
                <a:gd name="connsiteX0" fmla="*/ 2029941 w 2128754"/>
                <a:gd name="connsiteY0" fmla="*/ 2268832 h 2733575"/>
                <a:gd name="connsiteX1" fmla="*/ 1955197 w 2128754"/>
                <a:gd name="connsiteY1" fmla="*/ 2263814 h 2733575"/>
                <a:gd name="connsiteX2" fmla="*/ 1933803 w 2128754"/>
                <a:gd name="connsiteY2" fmla="*/ 2252457 h 2733575"/>
                <a:gd name="connsiteX3" fmla="*/ 1854833 w 2128754"/>
                <a:gd name="connsiteY3" fmla="*/ 2174808 h 2733575"/>
                <a:gd name="connsiteX4" fmla="*/ 1794351 w 2128754"/>
                <a:gd name="connsiteY4" fmla="*/ 2103233 h 2733575"/>
                <a:gd name="connsiteX5" fmla="*/ 1701383 w 2128754"/>
                <a:gd name="connsiteY5" fmla="*/ 1980948 h 2733575"/>
                <a:gd name="connsiteX6" fmla="*/ 1548990 w 2128754"/>
                <a:gd name="connsiteY6" fmla="*/ 1859192 h 2733575"/>
                <a:gd name="connsiteX7" fmla="*/ 1519937 w 2128754"/>
                <a:gd name="connsiteY7" fmla="*/ 1828555 h 2733575"/>
                <a:gd name="connsiteX8" fmla="*/ 1328983 w 2128754"/>
                <a:gd name="connsiteY8" fmla="*/ 1473058 h 2733575"/>
                <a:gd name="connsiteX9" fmla="*/ 1325550 w 2128754"/>
                <a:gd name="connsiteY9" fmla="*/ 1451929 h 2733575"/>
                <a:gd name="connsiteX10" fmla="*/ 1346943 w 2128754"/>
                <a:gd name="connsiteY10" fmla="*/ 1314062 h 2733575"/>
                <a:gd name="connsiteX11" fmla="*/ 1322116 w 2128754"/>
                <a:gd name="connsiteY11" fmla="*/ 1201021 h 2733575"/>
                <a:gd name="connsiteX12" fmla="*/ 1262955 w 2128754"/>
                <a:gd name="connsiteY12" fmla="*/ 1112543 h 2733575"/>
                <a:gd name="connsiteX13" fmla="*/ 1203001 w 2128754"/>
                <a:gd name="connsiteY13" fmla="*/ 1014293 h 2733575"/>
                <a:gd name="connsiteX14" fmla="*/ 1137765 w 2128754"/>
                <a:gd name="connsiteY14" fmla="*/ 736181 h 2733575"/>
                <a:gd name="connsiteX15" fmla="*/ 1138558 w 2128754"/>
                <a:gd name="connsiteY15" fmla="*/ 476029 h 2733575"/>
                <a:gd name="connsiteX16" fmla="*/ 1145160 w 2128754"/>
                <a:gd name="connsiteY16" fmla="*/ 468370 h 2733575"/>
                <a:gd name="connsiteX17" fmla="*/ 1258729 w 2128754"/>
                <a:gd name="connsiteY17" fmla="*/ 450410 h 2733575"/>
                <a:gd name="connsiteX18" fmla="*/ 1363054 w 2128754"/>
                <a:gd name="connsiteY18" fmla="*/ 422678 h 2733575"/>
                <a:gd name="connsiteX19" fmla="*/ 1379693 w 2128754"/>
                <a:gd name="connsiteY19" fmla="*/ 419773 h 2733575"/>
                <a:gd name="connsiteX20" fmla="*/ 1471869 w 2128754"/>
                <a:gd name="connsiteY20" fmla="*/ 439053 h 2733575"/>
                <a:gd name="connsiteX21" fmla="*/ 1586494 w 2128754"/>
                <a:gd name="connsiteY21" fmla="*/ 465729 h 2733575"/>
                <a:gd name="connsiteX22" fmla="*/ 1761601 w 2128754"/>
                <a:gd name="connsiteY22" fmla="*/ 511685 h 2733575"/>
                <a:gd name="connsiteX23" fmla="*/ 1779297 w 2128754"/>
                <a:gd name="connsiteY23" fmla="*/ 531757 h 2733575"/>
                <a:gd name="connsiteX24" fmla="*/ 1832384 w 2128754"/>
                <a:gd name="connsiteY24" fmla="*/ 594880 h 2733575"/>
                <a:gd name="connsiteX25" fmla="*/ 1861964 w 2128754"/>
                <a:gd name="connsiteY25" fmla="*/ 618915 h 2733575"/>
                <a:gd name="connsiteX26" fmla="*/ 1876755 w 2128754"/>
                <a:gd name="connsiteY26" fmla="*/ 632649 h 2733575"/>
                <a:gd name="connsiteX27" fmla="*/ 1901582 w 2128754"/>
                <a:gd name="connsiteY27" fmla="*/ 619971 h 2733575"/>
                <a:gd name="connsiteX28" fmla="*/ 1874906 w 2128754"/>
                <a:gd name="connsiteY28" fmla="*/ 572167 h 2733575"/>
                <a:gd name="connsiteX29" fmla="*/ 1893130 w 2128754"/>
                <a:gd name="connsiteY29" fmla="*/ 582203 h 2733575"/>
                <a:gd name="connsiteX30" fmla="*/ 1923767 w 2128754"/>
                <a:gd name="connsiteY30" fmla="*/ 616274 h 2733575"/>
                <a:gd name="connsiteX31" fmla="*/ 1936973 w 2128754"/>
                <a:gd name="connsiteY31" fmla="*/ 628423 h 2733575"/>
                <a:gd name="connsiteX32" fmla="*/ 1951235 w 2128754"/>
                <a:gd name="connsiteY32" fmla="*/ 625518 h 2733575"/>
                <a:gd name="connsiteX33" fmla="*/ 1954932 w 2128754"/>
                <a:gd name="connsiteY33" fmla="*/ 611255 h 2733575"/>
                <a:gd name="connsiteX34" fmla="*/ 1909769 w 2128754"/>
                <a:gd name="connsiteY34" fmla="*/ 543114 h 2733575"/>
                <a:gd name="connsiteX35" fmla="*/ 1964176 w 2128754"/>
                <a:gd name="connsiteY35" fmla="*/ 588013 h 2733575"/>
                <a:gd name="connsiteX36" fmla="*/ 1977910 w 2128754"/>
                <a:gd name="connsiteY36" fmla="*/ 596201 h 2733575"/>
                <a:gd name="connsiteX37" fmla="*/ 1996662 w 2128754"/>
                <a:gd name="connsiteY37" fmla="*/ 583259 h 2733575"/>
                <a:gd name="connsiteX38" fmla="*/ 1985041 w 2128754"/>
                <a:gd name="connsiteY38" fmla="*/ 557904 h 2733575"/>
                <a:gd name="connsiteX39" fmla="*/ 1955989 w 2128754"/>
                <a:gd name="connsiteY39" fmla="*/ 529644 h 2733575"/>
                <a:gd name="connsiteX40" fmla="*/ 1979231 w 2128754"/>
                <a:gd name="connsiteY40" fmla="*/ 544435 h 2733575"/>
                <a:gd name="connsiteX41" fmla="*/ 1995342 w 2128754"/>
                <a:gd name="connsiteY41" fmla="*/ 535983 h 2733575"/>
                <a:gd name="connsiteX42" fmla="*/ 1976061 w 2128754"/>
                <a:gd name="connsiteY42" fmla="*/ 501384 h 2733575"/>
                <a:gd name="connsiteX43" fmla="*/ 1924295 w 2128754"/>
                <a:gd name="connsiteY43" fmla="*/ 463088 h 2733575"/>
                <a:gd name="connsiteX44" fmla="*/ 1840571 w 2128754"/>
                <a:gd name="connsiteY44" fmla="*/ 420301 h 2733575"/>
                <a:gd name="connsiteX45" fmla="*/ 1821819 w 2128754"/>
                <a:gd name="connsiteY45" fmla="*/ 410793 h 2733575"/>
                <a:gd name="connsiteX46" fmla="*/ 1787748 w 2128754"/>
                <a:gd name="connsiteY46" fmla="*/ 397323 h 2733575"/>
                <a:gd name="connsiteX47" fmla="*/ 1754470 w 2128754"/>
                <a:gd name="connsiteY47" fmla="*/ 391777 h 2733575"/>
                <a:gd name="connsiteX48" fmla="*/ 1692404 w 2128754"/>
                <a:gd name="connsiteY48" fmla="*/ 366158 h 2733575"/>
                <a:gd name="connsiteX49" fmla="*/ 1596530 w 2128754"/>
                <a:gd name="connsiteY49" fmla="*/ 330767 h 2733575"/>
                <a:gd name="connsiteX50" fmla="*/ 1518089 w 2128754"/>
                <a:gd name="connsiteY50" fmla="*/ 303299 h 2733575"/>
                <a:gd name="connsiteX51" fmla="*/ 1419046 w 2128754"/>
                <a:gd name="connsiteY51" fmla="*/ 285075 h 2733575"/>
                <a:gd name="connsiteX52" fmla="*/ 1305741 w 2128754"/>
                <a:gd name="connsiteY52" fmla="*/ 275831 h 2733575"/>
                <a:gd name="connsiteX53" fmla="*/ 1162064 w 2128754"/>
                <a:gd name="connsiteY53" fmla="*/ 266851 h 2733575"/>
                <a:gd name="connsiteX54" fmla="*/ 1117693 w 2128754"/>
                <a:gd name="connsiteY54" fmla="*/ 264210 h 2733575"/>
                <a:gd name="connsiteX55" fmla="*/ 1070680 w 2128754"/>
                <a:gd name="connsiteY55" fmla="*/ 255230 h 2733575"/>
                <a:gd name="connsiteX56" fmla="*/ 952357 w 2128754"/>
                <a:gd name="connsiteY56" fmla="*/ 272134 h 2733575"/>
                <a:gd name="connsiteX57" fmla="*/ 906930 w 2128754"/>
                <a:gd name="connsiteY57" fmla="*/ 287452 h 2733575"/>
                <a:gd name="connsiteX58" fmla="*/ 870218 w 2128754"/>
                <a:gd name="connsiteY58" fmla="*/ 291414 h 2733575"/>
                <a:gd name="connsiteX59" fmla="*/ 835883 w 2128754"/>
                <a:gd name="connsiteY59" fmla="*/ 291414 h 2733575"/>
                <a:gd name="connsiteX60" fmla="*/ 824791 w 2128754"/>
                <a:gd name="connsiteY60" fmla="*/ 288245 h 2733575"/>
                <a:gd name="connsiteX61" fmla="*/ 811585 w 2128754"/>
                <a:gd name="connsiteY61" fmla="*/ 246515 h 2733575"/>
                <a:gd name="connsiteX62" fmla="*/ 810528 w 2128754"/>
                <a:gd name="connsiteY62" fmla="*/ 228555 h 2733575"/>
                <a:gd name="connsiteX63" fmla="*/ 813434 w 2128754"/>
                <a:gd name="connsiteY63" fmla="*/ 176525 h 2733575"/>
                <a:gd name="connsiteX64" fmla="*/ 769327 w 2128754"/>
                <a:gd name="connsiteY64" fmla="*/ 48958 h 2733575"/>
                <a:gd name="connsiteX65" fmla="*/ 699865 w 2128754"/>
                <a:gd name="connsiteY65" fmla="*/ 5643 h 2733575"/>
                <a:gd name="connsiteX66" fmla="*/ 564639 w 2128754"/>
                <a:gd name="connsiteY66" fmla="*/ 24659 h 2733575"/>
                <a:gd name="connsiteX67" fmla="*/ 493592 w 2128754"/>
                <a:gd name="connsiteY67" fmla="*/ 90688 h 2733575"/>
                <a:gd name="connsiteX68" fmla="*/ 485405 w 2128754"/>
                <a:gd name="connsiteY68" fmla="*/ 139813 h 2733575"/>
                <a:gd name="connsiteX69" fmla="*/ 494121 w 2128754"/>
                <a:gd name="connsiteY69" fmla="*/ 164904 h 2733575"/>
                <a:gd name="connsiteX70" fmla="*/ 493064 w 2128754"/>
                <a:gd name="connsiteY70" fmla="*/ 192900 h 2733575"/>
                <a:gd name="connsiteX71" fmla="*/ 499139 w 2128754"/>
                <a:gd name="connsiteY71" fmla="*/ 235422 h 2733575"/>
                <a:gd name="connsiteX72" fmla="*/ 503629 w 2128754"/>
                <a:gd name="connsiteY72" fmla="*/ 284811 h 2733575"/>
                <a:gd name="connsiteX73" fmla="*/ 506270 w 2128754"/>
                <a:gd name="connsiteY73" fmla="*/ 312279 h 2733575"/>
                <a:gd name="connsiteX74" fmla="*/ 530040 w 2128754"/>
                <a:gd name="connsiteY74" fmla="*/ 326541 h 2733575"/>
                <a:gd name="connsiteX75" fmla="*/ 536115 w 2128754"/>
                <a:gd name="connsiteY75" fmla="*/ 341595 h 2733575"/>
                <a:gd name="connsiteX76" fmla="*/ 559092 w 2128754"/>
                <a:gd name="connsiteY76" fmla="*/ 340803 h 2733575"/>
                <a:gd name="connsiteX77" fmla="*/ 540605 w 2128754"/>
                <a:gd name="connsiteY77" fmla="*/ 356650 h 2733575"/>
                <a:gd name="connsiteX78" fmla="*/ 547471 w 2128754"/>
                <a:gd name="connsiteY78" fmla="*/ 392305 h 2733575"/>
                <a:gd name="connsiteX79" fmla="*/ 578637 w 2128754"/>
                <a:gd name="connsiteY79" fmla="*/ 418453 h 2733575"/>
                <a:gd name="connsiteX80" fmla="*/ 602671 w 2128754"/>
                <a:gd name="connsiteY80" fmla="*/ 413434 h 2733575"/>
                <a:gd name="connsiteX81" fmla="*/ 644401 w 2128754"/>
                <a:gd name="connsiteY81" fmla="*/ 404983 h 2733575"/>
                <a:gd name="connsiteX82" fmla="*/ 673718 w 2128754"/>
                <a:gd name="connsiteY82" fmla="*/ 420301 h 2733575"/>
                <a:gd name="connsiteX83" fmla="*/ 689829 w 2128754"/>
                <a:gd name="connsiteY83" fmla="*/ 463880 h 2733575"/>
                <a:gd name="connsiteX84" fmla="*/ 682698 w 2128754"/>
                <a:gd name="connsiteY84" fmla="*/ 481312 h 2733575"/>
                <a:gd name="connsiteX85" fmla="*/ 665794 w 2128754"/>
                <a:gd name="connsiteY85" fmla="*/ 492140 h 2733575"/>
                <a:gd name="connsiteX86" fmla="*/ 544038 w 2128754"/>
                <a:gd name="connsiteY86" fmla="*/ 652457 h 2733575"/>
                <a:gd name="connsiteX87" fmla="*/ 509703 w 2128754"/>
                <a:gd name="connsiteY87" fmla="*/ 717693 h 2733575"/>
                <a:gd name="connsiteX88" fmla="*/ 502836 w 2128754"/>
                <a:gd name="connsiteY88" fmla="*/ 738822 h 2733575"/>
                <a:gd name="connsiteX89" fmla="*/ 499931 w 2128754"/>
                <a:gd name="connsiteY89" fmla="*/ 752028 h 2733575"/>
                <a:gd name="connsiteX90" fmla="*/ 468766 w 2128754"/>
                <a:gd name="connsiteY90" fmla="*/ 806699 h 2733575"/>
                <a:gd name="connsiteX91" fmla="*/ 448429 w 2128754"/>
                <a:gd name="connsiteY91" fmla="*/ 813831 h 2733575"/>
                <a:gd name="connsiteX92" fmla="*/ 358894 w 2128754"/>
                <a:gd name="connsiteY92" fmla="*/ 779760 h 2733575"/>
                <a:gd name="connsiteX93" fmla="*/ 326408 w 2128754"/>
                <a:gd name="connsiteY93" fmla="*/ 759951 h 2733575"/>
                <a:gd name="connsiteX94" fmla="*/ 243213 w 2128754"/>
                <a:gd name="connsiteY94" fmla="*/ 672794 h 2733575"/>
                <a:gd name="connsiteX95" fmla="*/ 237138 w 2128754"/>
                <a:gd name="connsiteY95" fmla="*/ 648231 h 2733575"/>
                <a:gd name="connsiteX96" fmla="*/ 246646 w 2128754"/>
                <a:gd name="connsiteY96" fmla="*/ 570318 h 2733575"/>
                <a:gd name="connsiteX97" fmla="*/ 259852 w 2128754"/>
                <a:gd name="connsiteY97" fmla="*/ 533606 h 2733575"/>
                <a:gd name="connsiteX98" fmla="*/ 264342 w 2128754"/>
                <a:gd name="connsiteY98" fmla="*/ 519344 h 2733575"/>
                <a:gd name="connsiteX99" fmla="*/ 248759 w 2128754"/>
                <a:gd name="connsiteY99" fmla="*/ 510100 h 2733575"/>
                <a:gd name="connsiteX100" fmla="*/ 204124 w 2128754"/>
                <a:gd name="connsiteY100" fmla="*/ 543906 h 2733575"/>
                <a:gd name="connsiteX101" fmla="*/ 200955 w 2128754"/>
                <a:gd name="connsiteY101" fmla="*/ 559225 h 2733575"/>
                <a:gd name="connsiteX102" fmla="*/ 165563 w 2128754"/>
                <a:gd name="connsiteY102" fmla="*/ 508251 h 2733575"/>
                <a:gd name="connsiteX103" fmla="*/ 130700 w 2128754"/>
                <a:gd name="connsiteY103" fmla="*/ 449882 h 2733575"/>
                <a:gd name="connsiteX104" fmla="*/ 105345 w 2128754"/>
                <a:gd name="connsiteY104" fmla="*/ 431394 h 2733575"/>
                <a:gd name="connsiteX105" fmla="*/ 94517 w 2128754"/>
                <a:gd name="connsiteY105" fmla="*/ 450410 h 2733575"/>
                <a:gd name="connsiteX106" fmla="*/ 113005 w 2128754"/>
                <a:gd name="connsiteY106" fmla="*/ 495045 h 2733575"/>
                <a:gd name="connsiteX107" fmla="*/ 80255 w 2128754"/>
                <a:gd name="connsiteY107" fmla="*/ 439053 h 2733575"/>
                <a:gd name="connsiteX108" fmla="*/ 58333 w 2128754"/>
                <a:gd name="connsiteY108" fmla="*/ 437205 h 2733575"/>
                <a:gd name="connsiteX109" fmla="*/ 53843 w 2128754"/>
                <a:gd name="connsiteY109" fmla="*/ 455428 h 2733575"/>
                <a:gd name="connsiteX110" fmla="*/ 61503 w 2128754"/>
                <a:gd name="connsiteY110" fmla="*/ 474180 h 2733575"/>
                <a:gd name="connsiteX111" fmla="*/ 81047 w 2128754"/>
                <a:gd name="connsiteY111" fmla="*/ 513269 h 2733575"/>
                <a:gd name="connsiteX112" fmla="*/ 57541 w 2128754"/>
                <a:gd name="connsiteY112" fmla="*/ 473916 h 2733575"/>
                <a:gd name="connsiteX113" fmla="*/ 37996 w 2128754"/>
                <a:gd name="connsiteY113" fmla="*/ 463352 h 2733575"/>
                <a:gd name="connsiteX114" fmla="*/ 31658 w 2128754"/>
                <a:gd name="connsiteY114" fmla="*/ 484745 h 2733575"/>
                <a:gd name="connsiteX115" fmla="*/ 49882 w 2128754"/>
                <a:gd name="connsiteY115" fmla="*/ 525154 h 2733575"/>
                <a:gd name="connsiteX116" fmla="*/ 76029 w 2128754"/>
                <a:gd name="connsiteY116" fmla="*/ 568997 h 2733575"/>
                <a:gd name="connsiteX117" fmla="*/ 76029 w 2128754"/>
                <a:gd name="connsiteY117" fmla="*/ 581939 h 2733575"/>
                <a:gd name="connsiteX118" fmla="*/ 63351 w 2128754"/>
                <a:gd name="connsiteY118" fmla="*/ 580618 h 2733575"/>
                <a:gd name="connsiteX119" fmla="*/ 25055 w 2128754"/>
                <a:gd name="connsiteY119" fmla="*/ 548396 h 2733575"/>
                <a:gd name="connsiteX120" fmla="*/ 3926 w 2128754"/>
                <a:gd name="connsiteY120" fmla="*/ 546548 h 2733575"/>
                <a:gd name="connsiteX121" fmla="*/ 4454 w 2128754"/>
                <a:gd name="connsiteY121" fmla="*/ 566092 h 2733575"/>
                <a:gd name="connsiteX122" fmla="*/ 71803 w 2128754"/>
                <a:gd name="connsiteY122" fmla="*/ 628951 h 2733575"/>
                <a:gd name="connsiteX123" fmla="*/ 106930 w 2128754"/>
                <a:gd name="connsiteY123" fmla="*/ 675699 h 2733575"/>
                <a:gd name="connsiteX124" fmla="*/ 127267 w 2128754"/>
                <a:gd name="connsiteY124" fmla="*/ 700262 h 2733575"/>
                <a:gd name="connsiteX125" fmla="*/ 203860 w 2128754"/>
                <a:gd name="connsiteY125" fmla="*/ 792701 h 2733575"/>
                <a:gd name="connsiteX126" fmla="*/ 347538 w 2128754"/>
                <a:gd name="connsiteY126" fmla="*/ 959621 h 2733575"/>
                <a:gd name="connsiteX127" fmla="*/ 424659 w 2128754"/>
                <a:gd name="connsiteY127" fmla="*/ 1021688 h 2733575"/>
                <a:gd name="connsiteX128" fmla="*/ 484612 w 2128754"/>
                <a:gd name="connsiteY128" fmla="*/ 1023008 h 2733575"/>
                <a:gd name="connsiteX129" fmla="*/ 490423 w 2128754"/>
                <a:gd name="connsiteY129" fmla="*/ 1018518 h 2733575"/>
                <a:gd name="connsiteX130" fmla="*/ 545887 w 2128754"/>
                <a:gd name="connsiteY130" fmla="*/ 967280 h 2733575"/>
                <a:gd name="connsiteX131" fmla="*/ 621687 w 2128754"/>
                <a:gd name="connsiteY131" fmla="*/ 890688 h 2733575"/>
                <a:gd name="connsiteX132" fmla="*/ 695903 w 2128754"/>
                <a:gd name="connsiteY132" fmla="*/ 810133 h 2733575"/>
                <a:gd name="connsiteX133" fmla="*/ 702506 w 2128754"/>
                <a:gd name="connsiteY133" fmla="*/ 811189 h 2733575"/>
                <a:gd name="connsiteX134" fmla="*/ 717825 w 2128754"/>
                <a:gd name="connsiteY134" fmla="*/ 835488 h 2733575"/>
                <a:gd name="connsiteX135" fmla="*/ 767214 w 2128754"/>
                <a:gd name="connsiteY135" fmla="*/ 925022 h 2733575"/>
                <a:gd name="connsiteX136" fmla="*/ 835619 w 2128754"/>
                <a:gd name="connsiteY136" fmla="*/ 1055230 h 2733575"/>
                <a:gd name="connsiteX137" fmla="*/ 845391 w 2128754"/>
                <a:gd name="connsiteY137" fmla="*/ 1076623 h 2733575"/>
                <a:gd name="connsiteX138" fmla="*/ 859654 w 2128754"/>
                <a:gd name="connsiteY138" fmla="*/ 1163253 h 2733575"/>
                <a:gd name="connsiteX139" fmla="*/ 847504 w 2128754"/>
                <a:gd name="connsiteY139" fmla="*/ 1180156 h 2733575"/>
                <a:gd name="connsiteX140" fmla="*/ 759819 w 2128754"/>
                <a:gd name="connsiteY140" fmla="*/ 1202077 h 2733575"/>
                <a:gd name="connsiteX141" fmla="*/ 648891 w 2128754"/>
                <a:gd name="connsiteY141" fmla="*/ 1242487 h 2733575"/>
                <a:gd name="connsiteX142" fmla="*/ 538492 w 2128754"/>
                <a:gd name="connsiteY142" fmla="*/ 1287650 h 2733575"/>
                <a:gd name="connsiteX143" fmla="*/ 429413 w 2128754"/>
                <a:gd name="connsiteY143" fmla="*/ 1349981 h 2733575"/>
                <a:gd name="connsiteX144" fmla="*/ 387155 w 2128754"/>
                <a:gd name="connsiteY144" fmla="*/ 1467511 h 2733575"/>
                <a:gd name="connsiteX145" fmla="*/ 428884 w 2128754"/>
                <a:gd name="connsiteY145" fmla="*/ 1563649 h 2733575"/>
                <a:gd name="connsiteX146" fmla="*/ 659456 w 2128754"/>
                <a:gd name="connsiteY146" fmla="*/ 1879793 h 2733575"/>
                <a:gd name="connsiteX147" fmla="*/ 680321 w 2128754"/>
                <a:gd name="connsiteY147" fmla="*/ 1909373 h 2733575"/>
                <a:gd name="connsiteX148" fmla="*/ 721522 w 2128754"/>
                <a:gd name="connsiteY148" fmla="*/ 1998380 h 2733575"/>
                <a:gd name="connsiteX149" fmla="*/ 720994 w 2128754"/>
                <a:gd name="connsiteY149" fmla="*/ 2001021 h 2733575"/>
                <a:gd name="connsiteX150" fmla="*/ 717825 w 2128754"/>
                <a:gd name="connsiteY150" fmla="*/ 1998380 h 2733575"/>
                <a:gd name="connsiteX151" fmla="*/ 676359 w 2128754"/>
                <a:gd name="connsiteY151" fmla="*/ 1953745 h 2733575"/>
                <a:gd name="connsiteX152" fmla="*/ 666587 w 2128754"/>
                <a:gd name="connsiteY152" fmla="*/ 1952952 h 2733575"/>
                <a:gd name="connsiteX153" fmla="*/ 666058 w 2128754"/>
                <a:gd name="connsiteY153" fmla="*/ 1962724 h 2733575"/>
                <a:gd name="connsiteX154" fmla="*/ 673982 w 2128754"/>
                <a:gd name="connsiteY154" fmla="*/ 1971176 h 2733575"/>
                <a:gd name="connsiteX155" fmla="*/ 682962 w 2128754"/>
                <a:gd name="connsiteY155" fmla="*/ 1978571 h 2733575"/>
                <a:gd name="connsiteX156" fmla="*/ 707788 w 2128754"/>
                <a:gd name="connsiteY156" fmla="*/ 2020829 h 2733575"/>
                <a:gd name="connsiteX157" fmla="*/ 702770 w 2128754"/>
                <a:gd name="connsiteY157" fmla="*/ 2048297 h 2733575"/>
                <a:gd name="connsiteX158" fmla="*/ 671869 w 2128754"/>
                <a:gd name="connsiteY158" fmla="*/ 2054372 h 2733575"/>
                <a:gd name="connsiteX159" fmla="*/ 614556 w 2128754"/>
                <a:gd name="connsiteY159" fmla="*/ 2038789 h 2733575"/>
                <a:gd name="connsiteX160" fmla="*/ 604520 w 2128754"/>
                <a:gd name="connsiteY160" fmla="*/ 2041958 h 2733575"/>
                <a:gd name="connsiteX161" fmla="*/ 611387 w 2128754"/>
                <a:gd name="connsiteY161" fmla="*/ 2051731 h 2733575"/>
                <a:gd name="connsiteX162" fmla="*/ 690621 w 2128754"/>
                <a:gd name="connsiteY162" fmla="*/ 2074708 h 2733575"/>
                <a:gd name="connsiteX163" fmla="*/ 677415 w 2128754"/>
                <a:gd name="connsiteY163" fmla="*/ 2096630 h 2733575"/>
                <a:gd name="connsiteX164" fmla="*/ 669492 w 2128754"/>
                <a:gd name="connsiteY164" fmla="*/ 2117231 h 2733575"/>
                <a:gd name="connsiteX165" fmla="*/ 635157 w 2128754"/>
                <a:gd name="connsiteY165" fmla="*/ 2169261 h 2733575"/>
                <a:gd name="connsiteX166" fmla="*/ 552754 w 2128754"/>
                <a:gd name="connsiteY166" fmla="*/ 2205709 h 2733575"/>
                <a:gd name="connsiteX167" fmla="*/ 533738 w 2128754"/>
                <a:gd name="connsiteY167" fmla="*/ 2242157 h 2733575"/>
                <a:gd name="connsiteX168" fmla="*/ 563846 w 2128754"/>
                <a:gd name="connsiteY168" fmla="*/ 2267511 h 2733575"/>
                <a:gd name="connsiteX169" fmla="*/ 710429 w 2128754"/>
                <a:gd name="connsiteY169" fmla="*/ 2254042 h 2733575"/>
                <a:gd name="connsiteX170" fmla="*/ 773553 w 2128754"/>
                <a:gd name="connsiteY170" fmla="*/ 2231856 h 2733575"/>
                <a:gd name="connsiteX171" fmla="*/ 921984 w 2128754"/>
                <a:gd name="connsiteY171" fmla="*/ 2178769 h 2733575"/>
                <a:gd name="connsiteX172" fmla="*/ 972430 w 2128754"/>
                <a:gd name="connsiteY172" fmla="*/ 2151566 h 2733575"/>
                <a:gd name="connsiteX173" fmla="*/ 989333 w 2128754"/>
                <a:gd name="connsiteY173" fmla="*/ 2134398 h 2733575"/>
                <a:gd name="connsiteX174" fmla="*/ 987749 w 2128754"/>
                <a:gd name="connsiteY174" fmla="*/ 2115382 h 2733575"/>
                <a:gd name="connsiteX175" fmla="*/ 952093 w 2128754"/>
                <a:gd name="connsiteY175" fmla="*/ 2063616 h 2733575"/>
                <a:gd name="connsiteX176" fmla="*/ 923041 w 2128754"/>
                <a:gd name="connsiteY176" fmla="*/ 2023735 h 2733575"/>
                <a:gd name="connsiteX177" fmla="*/ 889763 w 2128754"/>
                <a:gd name="connsiteY177" fmla="*/ 1990984 h 2733575"/>
                <a:gd name="connsiteX178" fmla="*/ 858861 w 2128754"/>
                <a:gd name="connsiteY178" fmla="*/ 1947142 h 2733575"/>
                <a:gd name="connsiteX179" fmla="*/ 821093 w 2128754"/>
                <a:gd name="connsiteY179" fmla="*/ 1882170 h 2733575"/>
                <a:gd name="connsiteX180" fmla="*/ 759555 w 2128754"/>
                <a:gd name="connsiteY180" fmla="*/ 1770186 h 2733575"/>
                <a:gd name="connsiteX181" fmla="*/ 725748 w 2128754"/>
                <a:gd name="connsiteY181" fmla="*/ 1675105 h 2733575"/>
                <a:gd name="connsiteX182" fmla="*/ 709109 w 2128754"/>
                <a:gd name="connsiteY182" fmla="*/ 1620961 h 2733575"/>
                <a:gd name="connsiteX183" fmla="*/ 643609 w 2128754"/>
                <a:gd name="connsiteY183" fmla="*/ 1517165 h 2733575"/>
                <a:gd name="connsiteX184" fmla="*/ 635949 w 2128754"/>
                <a:gd name="connsiteY184" fmla="*/ 1507128 h 2733575"/>
                <a:gd name="connsiteX185" fmla="*/ 792041 w 2128754"/>
                <a:gd name="connsiteY185" fmla="*/ 1524560 h 2733575"/>
                <a:gd name="connsiteX186" fmla="*/ 990654 w 2128754"/>
                <a:gd name="connsiteY186" fmla="*/ 1507393 h 2733575"/>
                <a:gd name="connsiteX187" fmla="*/ 1002275 w 2128754"/>
                <a:gd name="connsiteY187" fmla="*/ 1512939 h 2733575"/>
                <a:gd name="connsiteX188" fmla="*/ 1039779 w 2128754"/>
                <a:gd name="connsiteY188" fmla="*/ 1572893 h 2733575"/>
                <a:gd name="connsiteX189" fmla="*/ 1190852 w 2128754"/>
                <a:gd name="connsiteY189" fmla="*/ 1758036 h 2733575"/>
                <a:gd name="connsiteX190" fmla="*/ 1274840 w 2128754"/>
                <a:gd name="connsiteY190" fmla="*/ 1858664 h 2733575"/>
                <a:gd name="connsiteX191" fmla="*/ 1320268 w 2128754"/>
                <a:gd name="connsiteY191" fmla="*/ 1932087 h 2733575"/>
                <a:gd name="connsiteX192" fmla="*/ 1398709 w 2128754"/>
                <a:gd name="connsiteY192" fmla="*/ 1997323 h 2733575"/>
                <a:gd name="connsiteX193" fmla="*/ 1443873 w 2128754"/>
                <a:gd name="connsiteY193" fmla="*/ 2022678 h 2733575"/>
                <a:gd name="connsiteX194" fmla="*/ 1702440 w 2128754"/>
                <a:gd name="connsiteY194" fmla="*/ 2235554 h 2733575"/>
                <a:gd name="connsiteX195" fmla="*/ 1842156 w 2128754"/>
                <a:gd name="connsiteY195" fmla="*/ 2380024 h 2733575"/>
                <a:gd name="connsiteX196" fmla="*/ 1847438 w 2128754"/>
                <a:gd name="connsiteY196" fmla="*/ 2389004 h 2733575"/>
                <a:gd name="connsiteX197" fmla="*/ 1845589 w 2128754"/>
                <a:gd name="connsiteY197" fmla="*/ 2389796 h 2733575"/>
                <a:gd name="connsiteX198" fmla="*/ 1818914 w 2128754"/>
                <a:gd name="connsiteY198" fmla="*/ 2401681 h 2733575"/>
                <a:gd name="connsiteX199" fmla="*/ 1828950 w 2128754"/>
                <a:gd name="connsiteY199" fmla="*/ 2426244 h 2733575"/>
                <a:gd name="connsiteX200" fmla="*/ 1847702 w 2128754"/>
                <a:gd name="connsiteY200" fmla="*/ 2447637 h 2733575"/>
                <a:gd name="connsiteX201" fmla="*/ 1852192 w 2128754"/>
                <a:gd name="connsiteY201" fmla="*/ 2453447 h 2733575"/>
                <a:gd name="connsiteX202" fmla="*/ 1872001 w 2128754"/>
                <a:gd name="connsiteY202" fmla="*/ 2491480 h 2733575"/>
                <a:gd name="connsiteX203" fmla="*/ 1882301 w 2128754"/>
                <a:gd name="connsiteY203" fmla="*/ 2536907 h 2733575"/>
                <a:gd name="connsiteX204" fmla="*/ 1910825 w 2128754"/>
                <a:gd name="connsiteY204" fmla="*/ 2545887 h 2733575"/>
                <a:gd name="connsiteX205" fmla="*/ 1916372 w 2128754"/>
                <a:gd name="connsiteY205" fmla="*/ 2544831 h 2733575"/>
                <a:gd name="connsiteX206" fmla="*/ 1922711 w 2128754"/>
                <a:gd name="connsiteY206" fmla="*/ 2571770 h 2733575"/>
                <a:gd name="connsiteX207" fmla="*/ 1931690 w 2128754"/>
                <a:gd name="connsiteY207" fmla="*/ 2609802 h 2733575"/>
                <a:gd name="connsiteX208" fmla="*/ 1919277 w 2128754"/>
                <a:gd name="connsiteY208" fmla="*/ 2660248 h 2733575"/>
                <a:gd name="connsiteX209" fmla="*/ 1909241 w 2128754"/>
                <a:gd name="connsiteY209" fmla="*/ 2693791 h 2733575"/>
                <a:gd name="connsiteX210" fmla="*/ 1925616 w 2128754"/>
                <a:gd name="connsiteY210" fmla="*/ 2734464 h 2733575"/>
                <a:gd name="connsiteX211" fmla="*/ 1949914 w 2128754"/>
                <a:gd name="connsiteY211" fmla="*/ 2734464 h 2733575"/>
                <a:gd name="connsiteX212" fmla="*/ 1965761 w 2128754"/>
                <a:gd name="connsiteY212" fmla="*/ 2728654 h 2733575"/>
                <a:gd name="connsiteX213" fmla="*/ 2012773 w 2128754"/>
                <a:gd name="connsiteY213" fmla="*/ 2682698 h 2733575"/>
                <a:gd name="connsiteX214" fmla="*/ 2044467 w 2128754"/>
                <a:gd name="connsiteY214" fmla="*/ 2620103 h 2733575"/>
                <a:gd name="connsiteX215" fmla="*/ 2072199 w 2128754"/>
                <a:gd name="connsiteY215" fmla="*/ 2538492 h 2733575"/>
                <a:gd name="connsiteX216" fmla="*/ 2104685 w 2128754"/>
                <a:gd name="connsiteY216" fmla="*/ 2409604 h 2733575"/>
                <a:gd name="connsiteX217" fmla="*/ 2128455 w 2128754"/>
                <a:gd name="connsiteY217" fmla="*/ 2306600 h 2733575"/>
                <a:gd name="connsiteX218" fmla="*/ 2029941 w 2128754"/>
                <a:gd name="connsiteY218" fmla="*/ 2268832 h 2733575"/>
                <a:gd name="connsiteX219" fmla="*/ 65200 w 2128754"/>
                <a:gd name="connsiteY219" fmla="*/ 483689 h 2733575"/>
                <a:gd name="connsiteX220" fmla="*/ 67841 w 2128754"/>
                <a:gd name="connsiteY220" fmla="*/ 488179 h 2733575"/>
                <a:gd name="connsiteX221" fmla="*/ 65200 w 2128754"/>
                <a:gd name="connsiteY221" fmla="*/ 483689 h 2733575"/>
                <a:gd name="connsiteX222" fmla="*/ 1847966 w 2128754"/>
                <a:gd name="connsiteY222" fmla="*/ 2414094 h 2733575"/>
                <a:gd name="connsiteX223" fmla="*/ 1835817 w 2128754"/>
                <a:gd name="connsiteY223" fmla="*/ 2408284 h 2733575"/>
                <a:gd name="connsiteX224" fmla="*/ 1837666 w 2128754"/>
                <a:gd name="connsiteY224" fmla="*/ 2406435 h 2733575"/>
                <a:gd name="connsiteX225" fmla="*/ 1849815 w 2128754"/>
                <a:gd name="connsiteY225" fmla="*/ 2413566 h 2733575"/>
                <a:gd name="connsiteX226" fmla="*/ 1847966 w 2128754"/>
                <a:gd name="connsiteY226" fmla="*/ 2414094 h 2733575"/>
                <a:gd name="connsiteX227" fmla="*/ 1891017 w 2128754"/>
                <a:gd name="connsiteY227" fmla="*/ 2500724 h 2733575"/>
                <a:gd name="connsiteX228" fmla="*/ 1901846 w 2128754"/>
                <a:gd name="connsiteY228" fmla="*/ 2530833 h 2733575"/>
                <a:gd name="connsiteX229" fmla="*/ 1891017 w 2128754"/>
                <a:gd name="connsiteY229" fmla="*/ 2500724 h 273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2128754" h="2733575">
                  <a:moveTo>
                    <a:pt x="2029941" y="2268832"/>
                  </a:moveTo>
                  <a:cubicBezTo>
                    <a:pt x="2003529" y="2269889"/>
                    <a:pt x="1980816" y="2268040"/>
                    <a:pt x="1955197" y="2263814"/>
                  </a:cubicBezTo>
                  <a:cubicBezTo>
                    <a:pt x="1946481" y="2262229"/>
                    <a:pt x="1939878" y="2258532"/>
                    <a:pt x="1933803" y="2252457"/>
                  </a:cubicBezTo>
                  <a:cubicBezTo>
                    <a:pt x="1907920" y="2226310"/>
                    <a:pt x="1881509" y="2200427"/>
                    <a:pt x="1854833" y="2174808"/>
                  </a:cubicBezTo>
                  <a:cubicBezTo>
                    <a:pt x="1832120" y="2153150"/>
                    <a:pt x="1812311" y="2129116"/>
                    <a:pt x="1794351" y="2103233"/>
                  </a:cubicBezTo>
                  <a:cubicBezTo>
                    <a:pt x="1765299" y="2060975"/>
                    <a:pt x="1734398" y="2020037"/>
                    <a:pt x="1701383" y="1980948"/>
                  </a:cubicBezTo>
                  <a:cubicBezTo>
                    <a:pt x="1658597" y="1930503"/>
                    <a:pt x="1608151" y="1889301"/>
                    <a:pt x="1548990" y="1859192"/>
                  </a:cubicBezTo>
                  <a:cubicBezTo>
                    <a:pt x="1535520" y="1852325"/>
                    <a:pt x="1526540" y="1843081"/>
                    <a:pt x="1519937" y="1828555"/>
                  </a:cubicBezTo>
                  <a:cubicBezTo>
                    <a:pt x="1464474" y="1705742"/>
                    <a:pt x="1396860" y="1589268"/>
                    <a:pt x="1328983" y="1473058"/>
                  </a:cubicBezTo>
                  <a:cubicBezTo>
                    <a:pt x="1324758" y="1465927"/>
                    <a:pt x="1323965" y="1459852"/>
                    <a:pt x="1325550" y="1451929"/>
                  </a:cubicBezTo>
                  <a:cubicBezTo>
                    <a:pt x="1335322" y="1406501"/>
                    <a:pt x="1344830" y="1360810"/>
                    <a:pt x="1346943" y="1314062"/>
                  </a:cubicBezTo>
                  <a:cubicBezTo>
                    <a:pt x="1348792" y="1274180"/>
                    <a:pt x="1341397" y="1236412"/>
                    <a:pt x="1322116" y="1201021"/>
                  </a:cubicBezTo>
                  <a:cubicBezTo>
                    <a:pt x="1304949" y="1169591"/>
                    <a:pt x="1283556" y="1141331"/>
                    <a:pt x="1262955" y="1112543"/>
                  </a:cubicBezTo>
                  <a:cubicBezTo>
                    <a:pt x="1240505" y="1081378"/>
                    <a:pt x="1218320" y="1049948"/>
                    <a:pt x="1203001" y="1014293"/>
                  </a:cubicBezTo>
                  <a:cubicBezTo>
                    <a:pt x="1165233" y="925286"/>
                    <a:pt x="1146745" y="831526"/>
                    <a:pt x="1137765" y="736181"/>
                  </a:cubicBezTo>
                  <a:cubicBezTo>
                    <a:pt x="1129578" y="649816"/>
                    <a:pt x="1136709" y="562659"/>
                    <a:pt x="1138558" y="476029"/>
                  </a:cubicBezTo>
                  <a:cubicBezTo>
                    <a:pt x="1138558" y="471011"/>
                    <a:pt x="1140406" y="468898"/>
                    <a:pt x="1145160" y="468370"/>
                  </a:cubicBezTo>
                  <a:cubicBezTo>
                    <a:pt x="1183457" y="465729"/>
                    <a:pt x="1220961" y="455957"/>
                    <a:pt x="1258729" y="450410"/>
                  </a:cubicBezTo>
                  <a:cubicBezTo>
                    <a:pt x="1294649" y="445392"/>
                    <a:pt x="1330568" y="440902"/>
                    <a:pt x="1363054" y="422678"/>
                  </a:cubicBezTo>
                  <a:cubicBezTo>
                    <a:pt x="1368336" y="419773"/>
                    <a:pt x="1373883" y="419509"/>
                    <a:pt x="1379693" y="419773"/>
                  </a:cubicBezTo>
                  <a:cubicBezTo>
                    <a:pt x="1411651" y="420830"/>
                    <a:pt x="1442552" y="425584"/>
                    <a:pt x="1471869" y="439053"/>
                  </a:cubicBezTo>
                  <a:cubicBezTo>
                    <a:pt x="1508052" y="455693"/>
                    <a:pt x="1546613" y="463880"/>
                    <a:pt x="1586494" y="465729"/>
                  </a:cubicBezTo>
                  <a:cubicBezTo>
                    <a:pt x="1648297" y="468634"/>
                    <a:pt x="1708250" y="476557"/>
                    <a:pt x="1761601" y="511685"/>
                  </a:cubicBezTo>
                  <a:cubicBezTo>
                    <a:pt x="1769789" y="516967"/>
                    <a:pt x="1775863" y="522249"/>
                    <a:pt x="1779297" y="531757"/>
                  </a:cubicBezTo>
                  <a:cubicBezTo>
                    <a:pt x="1789069" y="559225"/>
                    <a:pt x="1806765" y="580618"/>
                    <a:pt x="1832384" y="594880"/>
                  </a:cubicBezTo>
                  <a:cubicBezTo>
                    <a:pt x="1843741" y="601219"/>
                    <a:pt x="1853777" y="608878"/>
                    <a:pt x="1861964" y="618915"/>
                  </a:cubicBezTo>
                  <a:cubicBezTo>
                    <a:pt x="1866190" y="624197"/>
                    <a:pt x="1870680" y="629215"/>
                    <a:pt x="1876755" y="632649"/>
                  </a:cubicBezTo>
                  <a:cubicBezTo>
                    <a:pt x="1889696" y="639780"/>
                    <a:pt x="1900261" y="634497"/>
                    <a:pt x="1901582" y="619971"/>
                  </a:cubicBezTo>
                  <a:cubicBezTo>
                    <a:pt x="1903430" y="602276"/>
                    <a:pt x="1888904" y="583788"/>
                    <a:pt x="1874906" y="572167"/>
                  </a:cubicBezTo>
                  <a:cubicBezTo>
                    <a:pt x="1880716" y="570846"/>
                    <a:pt x="1890224" y="579562"/>
                    <a:pt x="1893130" y="582203"/>
                  </a:cubicBezTo>
                  <a:cubicBezTo>
                    <a:pt x="1904487" y="592503"/>
                    <a:pt x="1913995" y="604653"/>
                    <a:pt x="1923767" y="616274"/>
                  </a:cubicBezTo>
                  <a:cubicBezTo>
                    <a:pt x="1927729" y="620764"/>
                    <a:pt x="1931690" y="625253"/>
                    <a:pt x="1936973" y="628423"/>
                  </a:cubicBezTo>
                  <a:cubicBezTo>
                    <a:pt x="1942519" y="631856"/>
                    <a:pt x="1947273" y="629479"/>
                    <a:pt x="1951235" y="625518"/>
                  </a:cubicBezTo>
                  <a:cubicBezTo>
                    <a:pt x="1955197" y="621556"/>
                    <a:pt x="1957838" y="617330"/>
                    <a:pt x="1954932" y="611255"/>
                  </a:cubicBezTo>
                  <a:cubicBezTo>
                    <a:pt x="1946217" y="593824"/>
                    <a:pt x="1925352" y="556584"/>
                    <a:pt x="1909769" y="543114"/>
                  </a:cubicBezTo>
                  <a:cubicBezTo>
                    <a:pt x="1909769" y="543114"/>
                    <a:pt x="1951499" y="578241"/>
                    <a:pt x="1964176" y="588013"/>
                  </a:cubicBezTo>
                  <a:cubicBezTo>
                    <a:pt x="1968402" y="591447"/>
                    <a:pt x="1972628" y="594616"/>
                    <a:pt x="1977910" y="596201"/>
                  </a:cubicBezTo>
                  <a:cubicBezTo>
                    <a:pt x="1989267" y="599899"/>
                    <a:pt x="1995870" y="595409"/>
                    <a:pt x="1996662" y="583259"/>
                  </a:cubicBezTo>
                  <a:cubicBezTo>
                    <a:pt x="1997455" y="572695"/>
                    <a:pt x="1992172" y="565036"/>
                    <a:pt x="1985041" y="557904"/>
                  </a:cubicBezTo>
                  <a:cubicBezTo>
                    <a:pt x="1979231" y="552358"/>
                    <a:pt x="1961799" y="535719"/>
                    <a:pt x="1955989" y="529644"/>
                  </a:cubicBezTo>
                  <a:cubicBezTo>
                    <a:pt x="1961271" y="528852"/>
                    <a:pt x="1975533" y="543378"/>
                    <a:pt x="1979231" y="544435"/>
                  </a:cubicBezTo>
                  <a:cubicBezTo>
                    <a:pt x="1986626" y="546548"/>
                    <a:pt x="1996134" y="541794"/>
                    <a:pt x="1995342" y="535983"/>
                  </a:cubicBezTo>
                  <a:cubicBezTo>
                    <a:pt x="1993757" y="522249"/>
                    <a:pt x="1985834" y="513005"/>
                    <a:pt x="1976061" y="501384"/>
                  </a:cubicBezTo>
                  <a:cubicBezTo>
                    <a:pt x="1959158" y="481840"/>
                    <a:pt x="1939085" y="469426"/>
                    <a:pt x="1924295" y="463088"/>
                  </a:cubicBezTo>
                  <a:cubicBezTo>
                    <a:pt x="1893130" y="449882"/>
                    <a:pt x="1873057" y="429281"/>
                    <a:pt x="1840571" y="420301"/>
                  </a:cubicBezTo>
                  <a:cubicBezTo>
                    <a:pt x="1833704" y="418453"/>
                    <a:pt x="1827894" y="414491"/>
                    <a:pt x="1821819" y="410793"/>
                  </a:cubicBezTo>
                  <a:cubicBezTo>
                    <a:pt x="1811255" y="404455"/>
                    <a:pt x="1800954" y="396267"/>
                    <a:pt x="1787748" y="397323"/>
                  </a:cubicBezTo>
                  <a:cubicBezTo>
                    <a:pt x="1776128" y="398116"/>
                    <a:pt x="1765035" y="396003"/>
                    <a:pt x="1754470" y="391777"/>
                  </a:cubicBezTo>
                  <a:cubicBezTo>
                    <a:pt x="1733605" y="383590"/>
                    <a:pt x="1712476" y="376194"/>
                    <a:pt x="1692404" y="366158"/>
                  </a:cubicBezTo>
                  <a:cubicBezTo>
                    <a:pt x="1661766" y="350839"/>
                    <a:pt x="1629016" y="341595"/>
                    <a:pt x="1596530" y="330767"/>
                  </a:cubicBezTo>
                  <a:cubicBezTo>
                    <a:pt x="1570383" y="322051"/>
                    <a:pt x="1543972" y="313335"/>
                    <a:pt x="1518089" y="303299"/>
                  </a:cubicBezTo>
                  <a:cubicBezTo>
                    <a:pt x="1486395" y="290886"/>
                    <a:pt x="1452853" y="283226"/>
                    <a:pt x="1419046" y="285075"/>
                  </a:cubicBezTo>
                  <a:cubicBezTo>
                    <a:pt x="1380485" y="287188"/>
                    <a:pt x="1342717" y="285868"/>
                    <a:pt x="1305741" y="275831"/>
                  </a:cubicBezTo>
                  <a:cubicBezTo>
                    <a:pt x="1258201" y="263154"/>
                    <a:pt x="1210660" y="259456"/>
                    <a:pt x="1162064" y="266851"/>
                  </a:cubicBezTo>
                  <a:cubicBezTo>
                    <a:pt x="1147009" y="269228"/>
                    <a:pt x="1132219" y="268172"/>
                    <a:pt x="1117693" y="264210"/>
                  </a:cubicBezTo>
                  <a:cubicBezTo>
                    <a:pt x="1102110" y="259984"/>
                    <a:pt x="1086527" y="256815"/>
                    <a:pt x="1070680" y="255230"/>
                  </a:cubicBezTo>
                  <a:cubicBezTo>
                    <a:pt x="1030007" y="251269"/>
                    <a:pt x="989862" y="250212"/>
                    <a:pt x="952357" y="272134"/>
                  </a:cubicBezTo>
                  <a:cubicBezTo>
                    <a:pt x="938624" y="280057"/>
                    <a:pt x="922777" y="284283"/>
                    <a:pt x="906930" y="287452"/>
                  </a:cubicBezTo>
                  <a:cubicBezTo>
                    <a:pt x="894781" y="289829"/>
                    <a:pt x="882103" y="295111"/>
                    <a:pt x="870218" y="291414"/>
                  </a:cubicBezTo>
                  <a:cubicBezTo>
                    <a:pt x="858333" y="287980"/>
                    <a:pt x="847240" y="287980"/>
                    <a:pt x="835883" y="291414"/>
                  </a:cubicBezTo>
                  <a:cubicBezTo>
                    <a:pt x="831129" y="292999"/>
                    <a:pt x="827696" y="292470"/>
                    <a:pt x="824791" y="288245"/>
                  </a:cubicBezTo>
                  <a:cubicBezTo>
                    <a:pt x="816603" y="275567"/>
                    <a:pt x="809736" y="262626"/>
                    <a:pt x="811585" y="246515"/>
                  </a:cubicBezTo>
                  <a:cubicBezTo>
                    <a:pt x="812377" y="240704"/>
                    <a:pt x="811849" y="234365"/>
                    <a:pt x="810528" y="228555"/>
                  </a:cubicBezTo>
                  <a:cubicBezTo>
                    <a:pt x="807095" y="210595"/>
                    <a:pt x="811849" y="194484"/>
                    <a:pt x="813434" y="176525"/>
                  </a:cubicBezTo>
                  <a:cubicBezTo>
                    <a:pt x="817924" y="117627"/>
                    <a:pt x="792833" y="85934"/>
                    <a:pt x="769327" y="48958"/>
                  </a:cubicBezTo>
                  <a:cubicBezTo>
                    <a:pt x="754272" y="25187"/>
                    <a:pt x="727597" y="13038"/>
                    <a:pt x="699865" y="5643"/>
                  </a:cubicBezTo>
                  <a:cubicBezTo>
                    <a:pt x="652060" y="-7298"/>
                    <a:pt x="606897" y="3266"/>
                    <a:pt x="564639" y="24659"/>
                  </a:cubicBezTo>
                  <a:cubicBezTo>
                    <a:pt x="536379" y="39714"/>
                    <a:pt x="509703" y="59786"/>
                    <a:pt x="493592" y="90688"/>
                  </a:cubicBezTo>
                  <a:cubicBezTo>
                    <a:pt x="486461" y="104422"/>
                    <a:pt x="478538" y="126079"/>
                    <a:pt x="485405" y="139813"/>
                  </a:cubicBezTo>
                  <a:cubicBezTo>
                    <a:pt x="490687" y="150377"/>
                    <a:pt x="495705" y="153283"/>
                    <a:pt x="494121" y="164904"/>
                  </a:cubicBezTo>
                  <a:cubicBezTo>
                    <a:pt x="492800" y="174148"/>
                    <a:pt x="492536" y="183656"/>
                    <a:pt x="493064" y="192900"/>
                  </a:cubicBezTo>
                  <a:cubicBezTo>
                    <a:pt x="494121" y="206633"/>
                    <a:pt x="490951" y="223273"/>
                    <a:pt x="499139" y="235422"/>
                  </a:cubicBezTo>
                  <a:cubicBezTo>
                    <a:pt x="510231" y="251797"/>
                    <a:pt x="511552" y="267115"/>
                    <a:pt x="503629" y="284811"/>
                  </a:cubicBezTo>
                  <a:cubicBezTo>
                    <a:pt x="500459" y="291414"/>
                    <a:pt x="492272" y="304355"/>
                    <a:pt x="506270" y="312279"/>
                  </a:cubicBezTo>
                  <a:cubicBezTo>
                    <a:pt x="515778" y="317561"/>
                    <a:pt x="522117" y="319938"/>
                    <a:pt x="530040" y="326541"/>
                  </a:cubicBezTo>
                  <a:cubicBezTo>
                    <a:pt x="536907" y="332087"/>
                    <a:pt x="534266" y="333936"/>
                    <a:pt x="536115" y="341595"/>
                  </a:cubicBezTo>
                  <a:cubicBezTo>
                    <a:pt x="536907" y="345557"/>
                    <a:pt x="558300" y="336841"/>
                    <a:pt x="559092" y="340803"/>
                  </a:cubicBezTo>
                  <a:cubicBezTo>
                    <a:pt x="559885" y="346085"/>
                    <a:pt x="536379" y="349783"/>
                    <a:pt x="540605" y="356650"/>
                  </a:cubicBezTo>
                  <a:cubicBezTo>
                    <a:pt x="553018" y="376458"/>
                    <a:pt x="546679" y="385967"/>
                    <a:pt x="547471" y="392305"/>
                  </a:cubicBezTo>
                  <a:cubicBezTo>
                    <a:pt x="549584" y="410529"/>
                    <a:pt x="560413" y="418981"/>
                    <a:pt x="578637" y="418453"/>
                  </a:cubicBezTo>
                  <a:cubicBezTo>
                    <a:pt x="586824" y="418188"/>
                    <a:pt x="594748" y="416076"/>
                    <a:pt x="602671" y="413434"/>
                  </a:cubicBezTo>
                  <a:cubicBezTo>
                    <a:pt x="616141" y="408944"/>
                    <a:pt x="629875" y="405775"/>
                    <a:pt x="644401" y="404983"/>
                  </a:cubicBezTo>
                  <a:cubicBezTo>
                    <a:pt x="657607" y="404190"/>
                    <a:pt x="666851" y="409473"/>
                    <a:pt x="673718" y="420301"/>
                  </a:cubicBezTo>
                  <a:cubicBezTo>
                    <a:pt x="682169" y="433771"/>
                    <a:pt x="687188" y="448297"/>
                    <a:pt x="689829" y="463880"/>
                  </a:cubicBezTo>
                  <a:cubicBezTo>
                    <a:pt x="691149" y="471803"/>
                    <a:pt x="689036" y="477086"/>
                    <a:pt x="682698" y="481312"/>
                  </a:cubicBezTo>
                  <a:cubicBezTo>
                    <a:pt x="677151" y="485009"/>
                    <a:pt x="671605" y="488971"/>
                    <a:pt x="665794" y="492140"/>
                  </a:cubicBezTo>
                  <a:cubicBezTo>
                    <a:pt x="601351" y="527531"/>
                    <a:pt x="560149" y="580618"/>
                    <a:pt x="544038" y="652457"/>
                  </a:cubicBezTo>
                  <a:cubicBezTo>
                    <a:pt x="538492" y="677812"/>
                    <a:pt x="530568" y="700790"/>
                    <a:pt x="509703" y="717693"/>
                  </a:cubicBezTo>
                  <a:cubicBezTo>
                    <a:pt x="503100" y="722975"/>
                    <a:pt x="500723" y="730106"/>
                    <a:pt x="502836" y="738822"/>
                  </a:cubicBezTo>
                  <a:cubicBezTo>
                    <a:pt x="503893" y="743576"/>
                    <a:pt x="502308" y="748066"/>
                    <a:pt x="499931" y="752028"/>
                  </a:cubicBezTo>
                  <a:cubicBezTo>
                    <a:pt x="489366" y="770252"/>
                    <a:pt x="478274" y="787947"/>
                    <a:pt x="468766" y="806699"/>
                  </a:cubicBezTo>
                  <a:cubicBezTo>
                    <a:pt x="463483" y="817000"/>
                    <a:pt x="457673" y="817528"/>
                    <a:pt x="448429" y="813831"/>
                  </a:cubicBezTo>
                  <a:cubicBezTo>
                    <a:pt x="418584" y="802210"/>
                    <a:pt x="388739" y="790853"/>
                    <a:pt x="358894" y="779760"/>
                  </a:cubicBezTo>
                  <a:cubicBezTo>
                    <a:pt x="346745" y="775270"/>
                    <a:pt x="335917" y="768667"/>
                    <a:pt x="326408" y="759951"/>
                  </a:cubicBezTo>
                  <a:cubicBezTo>
                    <a:pt x="297092" y="732483"/>
                    <a:pt x="269624" y="703167"/>
                    <a:pt x="243213" y="672794"/>
                  </a:cubicBezTo>
                  <a:cubicBezTo>
                    <a:pt x="237402" y="666191"/>
                    <a:pt x="235025" y="656947"/>
                    <a:pt x="237138" y="648231"/>
                  </a:cubicBezTo>
                  <a:cubicBezTo>
                    <a:pt x="242949" y="622612"/>
                    <a:pt x="248495" y="596993"/>
                    <a:pt x="246646" y="570318"/>
                  </a:cubicBezTo>
                  <a:cubicBezTo>
                    <a:pt x="245854" y="557376"/>
                    <a:pt x="249816" y="544171"/>
                    <a:pt x="259852" y="533606"/>
                  </a:cubicBezTo>
                  <a:cubicBezTo>
                    <a:pt x="263549" y="529644"/>
                    <a:pt x="267247" y="525419"/>
                    <a:pt x="264342" y="519344"/>
                  </a:cubicBezTo>
                  <a:cubicBezTo>
                    <a:pt x="261172" y="513005"/>
                    <a:pt x="255626" y="509572"/>
                    <a:pt x="248759" y="510100"/>
                  </a:cubicBezTo>
                  <a:cubicBezTo>
                    <a:pt x="227366" y="510892"/>
                    <a:pt x="209406" y="520664"/>
                    <a:pt x="204124" y="543906"/>
                  </a:cubicBezTo>
                  <a:cubicBezTo>
                    <a:pt x="203067" y="548925"/>
                    <a:pt x="202011" y="553679"/>
                    <a:pt x="200955" y="559225"/>
                  </a:cubicBezTo>
                  <a:cubicBezTo>
                    <a:pt x="184844" y="545755"/>
                    <a:pt x="177184" y="532021"/>
                    <a:pt x="165563" y="508251"/>
                  </a:cubicBezTo>
                  <a:cubicBezTo>
                    <a:pt x="154471" y="485801"/>
                    <a:pt x="143642" y="467842"/>
                    <a:pt x="130700" y="449882"/>
                  </a:cubicBezTo>
                  <a:cubicBezTo>
                    <a:pt x="125418" y="442487"/>
                    <a:pt x="114589" y="427696"/>
                    <a:pt x="105345" y="431394"/>
                  </a:cubicBezTo>
                  <a:cubicBezTo>
                    <a:pt x="95045" y="435356"/>
                    <a:pt x="92404" y="445920"/>
                    <a:pt x="94517" y="450410"/>
                  </a:cubicBezTo>
                  <a:cubicBezTo>
                    <a:pt x="94781" y="450938"/>
                    <a:pt x="110099" y="486330"/>
                    <a:pt x="113005" y="495045"/>
                  </a:cubicBezTo>
                  <a:cubicBezTo>
                    <a:pt x="109043" y="490556"/>
                    <a:pt x="84745" y="443015"/>
                    <a:pt x="80255" y="439053"/>
                  </a:cubicBezTo>
                  <a:cubicBezTo>
                    <a:pt x="73652" y="432715"/>
                    <a:pt x="65200" y="433507"/>
                    <a:pt x="58333" y="437205"/>
                  </a:cubicBezTo>
                  <a:cubicBezTo>
                    <a:pt x="51730" y="440638"/>
                    <a:pt x="51730" y="448826"/>
                    <a:pt x="53843" y="455428"/>
                  </a:cubicBezTo>
                  <a:cubicBezTo>
                    <a:pt x="55692" y="461767"/>
                    <a:pt x="58861" y="467842"/>
                    <a:pt x="61503" y="474180"/>
                  </a:cubicBezTo>
                  <a:cubicBezTo>
                    <a:pt x="62031" y="476822"/>
                    <a:pt x="79991" y="510892"/>
                    <a:pt x="81047" y="513269"/>
                  </a:cubicBezTo>
                  <a:cubicBezTo>
                    <a:pt x="79991" y="511421"/>
                    <a:pt x="58069" y="474709"/>
                    <a:pt x="57541" y="473916"/>
                  </a:cubicBezTo>
                  <a:cubicBezTo>
                    <a:pt x="53051" y="466785"/>
                    <a:pt x="47769" y="459654"/>
                    <a:pt x="37996" y="463352"/>
                  </a:cubicBezTo>
                  <a:cubicBezTo>
                    <a:pt x="27696" y="467314"/>
                    <a:pt x="30337" y="476822"/>
                    <a:pt x="31658" y="484745"/>
                  </a:cubicBezTo>
                  <a:cubicBezTo>
                    <a:pt x="34035" y="499799"/>
                    <a:pt x="41958" y="512477"/>
                    <a:pt x="49882" y="525154"/>
                  </a:cubicBezTo>
                  <a:cubicBezTo>
                    <a:pt x="58861" y="539681"/>
                    <a:pt x="67577" y="554207"/>
                    <a:pt x="76029" y="568997"/>
                  </a:cubicBezTo>
                  <a:cubicBezTo>
                    <a:pt x="78406" y="572959"/>
                    <a:pt x="80255" y="577977"/>
                    <a:pt x="76029" y="581939"/>
                  </a:cubicBezTo>
                  <a:cubicBezTo>
                    <a:pt x="71803" y="585901"/>
                    <a:pt x="67049" y="583259"/>
                    <a:pt x="63351" y="580618"/>
                  </a:cubicBezTo>
                  <a:cubicBezTo>
                    <a:pt x="57541" y="576657"/>
                    <a:pt x="32186" y="554735"/>
                    <a:pt x="25055" y="548396"/>
                  </a:cubicBezTo>
                  <a:cubicBezTo>
                    <a:pt x="18716" y="542850"/>
                    <a:pt x="11057" y="539945"/>
                    <a:pt x="3926" y="546548"/>
                  </a:cubicBezTo>
                  <a:cubicBezTo>
                    <a:pt x="-2941" y="552886"/>
                    <a:pt x="492" y="558697"/>
                    <a:pt x="4454" y="566092"/>
                  </a:cubicBezTo>
                  <a:cubicBezTo>
                    <a:pt x="6567" y="570054"/>
                    <a:pt x="67577" y="623141"/>
                    <a:pt x="71803" y="628951"/>
                  </a:cubicBezTo>
                  <a:cubicBezTo>
                    <a:pt x="83952" y="646118"/>
                    <a:pt x="95309" y="658268"/>
                    <a:pt x="106930" y="675699"/>
                  </a:cubicBezTo>
                  <a:cubicBezTo>
                    <a:pt x="113005" y="684679"/>
                    <a:pt x="119079" y="693395"/>
                    <a:pt x="127267" y="700262"/>
                  </a:cubicBezTo>
                  <a:cubicBezTo>
                    <a:pt x="158168" y="726673"/>
                    <a:pt x="181938" y="758631"/>
                    <a:pt x="203860" y="792701"/>
                  </a:cubicBezTo>
                  <a:cubicBezTo>
                    <a:pt x="244269" y="854768"/>
                    <a:pt x="294451" y="908383"/>
                    <a:pt x="347538" y="959621"/>
                  </a:cubicBezTo>
                  <a:cubicBezTo>
                    <a:pt x="371572" y="982599"/>
                    <a:pt x="398247" y="1001879"/>
                    <a:pt x="424659" y="1021688"/>
                  </a:cubicBezTo>
                  <a:cubicBezTo>
                    <a:pt x="450014" y="1040968"/>
                    <a:pt x="459522" y="1042289"/>
                    <a:pt x="484612" y="1023008"/>
                  </a:cubicBezTo>
                  <a:cubicBezTo>
                    <a:pt x="486725" y="1021424"/>
                    <a:pt x="488574" y="1020103"/>
                    <a:pt x="490423" y="1018518"/>
                  </a:cubicBezTo>
                  <a:cubicBezTo>
                    <a:pt x="509703" y="1002408"/>
                    <a:pt x="528984" y="986297"/>
                    <a:pt x="545887" y="967280"/>
                  </a:cubicBezTo>
                  <a:cubicBezTo>
                    <a:pt x="569921" y="940605"/>
                    <a:pt x="597917" y="917627"/>
                    <a:pt x="621687" y="890688"/>
                  </a:cubicBezTo>
                  <a:cubicBezTo>
                    <a:pt x="645986" y="863484"/>
                    <a:pt x="676887" y="842091"/>
                    <a:pt x="695903" y="810133"/>
                  </a:cubicBezTo>
                  <a:cubicBezTo>
                    <a:pt x="698809" y="805115"/>
                    <a:pt x="700921" y="808020"/>
                    <a:pt x="702506" y="811189"/>
                  </a:cubicBezTo>
                  <a:cubicBezTo>
                    <a:pt x="706732" y="819905"/>
                    <a:pt x="712278" y="827564"/>
                    <a:pt x="717825" y="835488"/>
                  </a:cubicBezTo>
                  <a:cubicBezTo>
                    <a:pt x="737369" y="863748"/>
                    <a:pt x="753216" y="894121"/>
                    <a:pt x="767214" y="925022"/>
                  </a:cubicBezTo>
                  <a:cubicBezTo>
                    <a:pt x="787815" y="969657"/>
                    <a:pt x="809208" y="1013764"/>
                    <a:pt x="835619" y="1055230"/>
                  </a:cubicBezTo>
                  <a:cubicBezTo>
                    <a:pt x="839053" y="1060777"/>
                    <a:pt x="843543" y="1070285"/>
                    <a:pt x="845391" y="1076623"/>
                  </a:cubicBezTo>
                  <a:cubicBezTo>
                    <a:pt x="853315" y="1104884"/>
                    <a:pt x="857012" y="1133936"/>
                    <a:pt x="859654" y="1163253"/>
                  </a:cubicBezTo>
                  <a:cubicBezTo>
                    <a:pt x="860446" y="1172497"/>
                    <a:pt x="856484" y="1176987"/>
                    <a:pt x="847504" y="1180156"/>
                  </a:cubicBezTo>
                  <a:cubicBezTo>
                    <a:pt x="818716" y="1189928"/>
                    <a:pt x="789135" y="1194946"/>
                    <a:pt x="759819" y="1202077"/>
                  </a:cubicBezTo>
                  <a:cubicBezTo>
                    <a:pt x="721522" y="1211586"/>
                    <a:pt x="685339" y="1227432"/>
                    <a:pt x="648891" y="1242487"/>
                  </a:cubicBezTo>
                  <a:cubicBezTo>
                    <a:pt x="612179" y="1257805"/>
                    <a:pt x="574675" y="1271275"/>
                    <a:pt x="538492" y="1287650"/>
                  </a:cubicBezTo>
                  <a:cubicBezTo>
                    <a:pt x="500195" y="1305082"/>
                    <a:pt x="462427" y="1323306"/>
                    <a:pt x="429413" y="1349981"/>
                  </a:cubicBezTo>
                  <a:cubicBezTo>
                    <a:pt x="391380" y="1380354"/>
                    <a:pt x="377118" y="1419443"/>
                    <a:pt x="387155" y="1467511"/>
                  </a:cubicBezTo>
                  <a:cubicBezTo>
                    <a:pt x="394550" y="1502639"/>
                    <a:pt x="409868" y="1534068"/>
                    <a:pt x="428884" y="1563649"/>
                  </a:cubicBezTo>
                  <a:cubicBezTo>
                    <a:pt x="499931" y="1673256"/>
                    <a:pt x="576788" y="1778637"/>
                    <a:pt x="659456" y="1879793"/>
                  </a:cubicBezTo>
                  <a:cubicBezTo>
                    <a:pt x="667115" y="1889037"/>
                    <a:pt x="674510" y="1898809"/>
                    <a:pt x="680321" y="1909373"/>
                  </a:cubicBezTo>
                  <a:cubicBezTo>
                    <a:pt x="695903" y="1938162"/>
                    <a:pt x="708581" y="1968271"/>
                    <a:pt x="721522" y="1998380"/>
                  </a:cubicBezTo>
                  <a:cubicBezTo>
                    <a:pt x="721786" y="1999172"/>
                    <a:pt x="721258" y="2000228"/>
                    <a:pt x="720994" y="2001021"/>
                  </a:cubicBezTo>
                  <a:cubicBezTo>
                    <a:pt x="718617" y="2001285"/>
                    <a:pt x="718353" y="1999700"/>
                    <a:pt x="717825" y="1998380"/>
                  </a:cubicBezTo>
                  <a:cubicBezTo>
                    <a:pt x="708317" y="1979364"/>
                    <a:pt x="694054" y="1965101"/>
                    <a:pt x="676359" y="1953745"/>
                  </a:cubicBezTo>
                  <a:cubicBezTo>
                    <a:pt x="672925" y="1951632"/>
                    <a:pt x="669756" y="1950575"/>
                    <a:pt x="666587" y="1952952"/>
                  </a:cubicBezTo>
                  <a:cubicBezTo>
                    <a:pt x="663153" y="1955593"/>
                    <a:pt x="664474" y="1959291"/>
                    <a:pt x="666058" y="1962724"/>
                  </a:cubicBezTo>
                  <a:cubicBezTo>
                    <a:pt x="667907" y="1966158"/>
                    <a:pt x="670284" y="1969327"/>
                    <a:pt x="673982" y="1971176"/>
                  </a:cubicBezTo>
                  <a:cubicBezTo>
                    <a:pt x="677679" y="1972761"/>
                    <a:pt x="680849" y="1975402"/>
                    <a:pt x="682962" y="1978571"/>
                  </a:cubicBezTo>
                  <a:cubicBezTo>
                    <a:pt x="691677" y="1992305"/>
                    <a:pt x="701450" y="2005511"/>
                    <a:pt x="707788" y="2020829"/>
                  </a:cubicBezTo>
                  <a:cubicBezTo>
                    <a:pt x="712278" y="2031394"/>
                    <a:pt x="710429" y="2041430"/>
                    <a:pt x="702770" y="2048297"/>
                  </a:cubicBezTo>
                  <a:cubicBezTo>
                    <a:pt x="692206" y="2057805"/>
                    <a:pt x="682962" y="2059390"/>
                    <a:pt x="671869" y="2054372"/>
                  </a:cubicBezTo>
                  <a:cubicBezTo>
                    <a:pt x="653645" y="2046184"/>
                    <a:pt x="634365" y="2041166"/>
                    <a:pt x="614556" y="2038789"/>
                  </a:cubicBezTo>
                  <a:cubicBezTo>
                    <a:pt x="610595" y="2038261"/>
                    <a:pt x="605048" y="2038261"/>
                    <a:pt x="604520" y="2041958"/>
                  </a:cubicBezTo>
                  <a:cubicBezTo>
                    <a:pt x="604256" y="2044599"/>
                    <a:pt x="605576" y="2050938"/>
                    <a:pt x="611387" y="2051731"/>
                  </a:cubicBezTo>
                  <a:cubicBezTo>
                    <a:pt x="638591" y="2055692"/>
                    <a:pt x="660776" y="2076029"/>
                    <a:pt x="690621" y="2074708"/>
                  </a:cubicBezTo>
                  <a:cubicBezTo>
                    <a:pt x="685867" y="2082632"/>
                    <a:pt x="681641" y="2089499"/>
                    <a:pt x="677415" y="2096630"/>
                  </a:cubicBezTo>
                  <a:cubicBezTo>
                    <a:pt x="673454" y="2102969"/>
                    <a:pt x="669756" y="2109836"/>
                    <a:pt x="669492" y="2117231"/>
                  </a:cubicBezTo>
                  <a:cubicBezTo>
                    <a:pt x="668435" y="2141529"/>
                    <a:pt x="653909" y="2157376"/>
                    <a:pt x="635157" y="2169261"/>
                  </a:cubicBezTo>
                  <a:cubicBezTo>
                    <a:pt x="609538" y="2185108"/>
                    <a:pt x="582863" y="2199634"/>
                    <a:pt x="552754" y="2205709"/>
                  </a:cubicBezTo>
                  <a:cubicBezTo>
                    <a:pt x="535322" y="2209406"/>
                    <a:pt x="527927" y="2224989"/>
                    <a:pt x="533738" y="2242157"/>
                  </a:cubicBezTo>
                  <a:cubicBezTo>
                    <a:pt x="538756" y="2256419"/>
                    <a:pt x="548792" y="2265134"/>
                    <a:pt x="563846" y="2267511"/>
                  </a:cubicBezTo>
                  <a:cubicBezTo>
                    <a:pt x="613764" y="2274643"/>
                    <a:pt x="662625" y="2274114"/>
                    <a:pt x="710429" y="2254042"/>
                  </a:cubicBezTo>
                  <a:cubicBezTo>
                    <a:pt x="730766" y="2245326"/>
                    <a:pt x="752159" y="2237667"/>
                    <a:pt x="773553" y="2231856"/>
                  </a:cubicBezTo>
                  <a:cubicBezTo>
                    <a:pt x="824262" y="2217594"/>
                    <a:pt x="871803" y="2194880"/>
                    <a:pt x="921984" y="2178769"/>
                  </a:cubicBezTo>
                  <a:cubicBezTo>
                    <a:pt x="940472" y="2172959"/>
                    <a:pt x="957111" y="2163715"/>
                    <a:pt x="972430" y="2151566"/>
                  </a:cubicBezTo>
                  <a:cubicBezTo>
                    <a:pt x="979033" y="2146283"/>
                    <a:pt x="984843" y="2141265"/>
                    <a:pt x="989333" y="2134398"/>
                  </a:cubicBezTo>
                  <a:cubicBezTo>
                    <a:pt x="994087" y="2127531"/>
                    <a:pt x="993295" y="2121721"/>
                    <a:pt x="987749" y="2115382"/>
                  </a:cubicBezTo>
                  <a:cubicBezTo>
                    <a:pt x="973751" y="2099535"/>
                    <a:pt x="962130" y="2082104"/>
                    <a:pt x="952093" y="2063616"/>
                  </a:cubicBezTo>
                  <a:cubicBezTo>
                    <a:pt x="944170" y="2049089"/>
                    <a:pt x="934662" y="2035356"/>
                    <a:pt x="923041" y="2023735"/>
                  </a:cubicBezTo>
                  <a:cubicBezTo>
                    <a:pt x="912212" y="2012642"/>
                    <a:pt x="903496" y="2000228"/>
                    <a:pt x="889763" y="1990984"/>
                  </a:cubicBezTo>
                  <a:cubicBezTo>
                    <a:pt x="874972" y="1981212"/>
                    <a:pt x="869426" y="1961668"/>
                    <a:pt x="858861" y="1947142"/>
                  </a:cubicBezTo>
                  <a:cubicBezTo>
                    <a:pt x="844071" y="1926805"/>
                    <a:pt x="833771" y="1903827"/>
                    <a:pt x="821093" y="1882170"/>
                  </a:cubicBezTo>
                  <a:cubicBezTo>
                    <a:pt x="799436" y="1845458"/>
                    <a:pt x="778571" y="1808218"/>
                    <a:pt x="759555" y="1770186"/>
                  </a:cubicBezTo>
                  <a:cubicBezTo>
                    <a:pt x="744236" y="1739548"/>
                    <a:pt x="729446" y="1709440"/>
                    <a:pt x="725748" y="1675105"/>
                  </a:cubicBezTo>
                  <a:cubicBezTo>
                    <a:pt x="723635" y="1656353"/>
                    <a:pt x="716504" y="1638393"/>
                    <a:pt x="709109" y="1620961"/>
                  </a:cubicBezTo>
                  <a:cubicBezTo>
                    <a:pt x="692734" y="1583193"/>
                    <a:pt x="670020" y="1548859"/>
                    <a:pt x="643609" y="1517165"/>
                  </a:cubicBezTo>
                  <a:cubicBezTo>
                    <a:pt x="641496" y="1514788"/>
                    <a:pt x="639647" y="1511883"/>
                    <a:pt x="635949" y="1507128"/>
                  </a:cubicBezTo>
                  <a:cubicBezTo>
                    <a:pt x="689036" y="1522711"/>
                    <a:pt x="740274" y="1525881"/>
                    <a:pt x="792041" y="1524560"/>
                  </a:cubicBezTo>
                  <a:cubicBezTo>
                    <a:pt x="858597" y="1522711"/>
                    <a:pt x="924626" y="1516372"/>
                    <a:pt x="990654" y="1507393"/>
                  </a:cubicBezTo>
                  <a:cubicBezTo>
                    <a:pt x="996464" y="1506600"/>
                    <a:pt x="999634" y="1507657"/>
                    <a:pt x="1002275" y="1512939"/>
                  </a:cubicBezTo>
                  <a:cubicBezTo>
                    <a:pt x="1012839" y="1534068"/>
                    <a:pt x="1026045" y="1553613"/>
                    <a:pt x="1039779" y="1572893"/>
                  </a:cubicBezTo>
                  <a:cubicBezTo>
                    <a:pt x="1086527" y="1637601"/>
                    <a:pt x="1139878" y="1696762"/>
                    <a:pt x="1190852" y="1758036"/>
                  </a:cubicBezTo>
                  <a:cubicBezTo>
                    <a:pt x="1218848" y="1791579"/>
                    <a:pt x="1249749" y="1823008"/>
                    <a:pt x="1274840" y="1858664"/>
                  </a:cubicBezTo>
                  <a:cubicBezTo>
                    <a:pt x="1291479" y="1882170"/>
                    <a:pt x="1305213" y="1907525"/>
                    <a:pt x="1320268" y="1932087"/>
                  </a:cubicBezTo>
                  <a:cubicBezTo>
                    <a:pt x="1339020" y="1962460"/>
                    <a:pt x="1362526" y="1987815"/>
                    <a:pt x="1398709" y="1997323"/>
                  </a:cubicBezTo>
                  <a:cubicBezTo>
                    <a:pt x="1416141" y="2001813"/>
                    <a:pt x="1430403" y="2011321"/>
                    <a:pt x="1443873" y="2022678"/>
                  </a:cubicBezTo>
                  <a:cubicBezTo>
                    <a:pt x="1528125" y="2096102"/>
                    <a:pt x="1614226" y="2167148"/>
                    <a:pt x="1702440" y="2235554"/>
                  </a:cubicBezTo>
                  <a:cubicBezTo>
                    <a:pt x="1756055" y="2277019"/>
                    <a:pt x="1802275" y="2325616"/>
                    <a:pt x="1842156" y="2380024"/>
                  </a:cubicBezTo>
                  <a:cubicBezTo>
                    <a:pt x="1844269" y="2382665"/>
                    <a:pt x="1847438" y="2385042"/>
                    <a:pt x="1847438" y="2389004"/>
                  </a:cubicBezTo>
                  <a:cubicBezTo>
                    <a:pt x="1846646" y="2389268"/>
                    <a:pt x="1846118" y="2390060"/>
                    <a:pt x="1845589" y="2389796"/>
                  </a:cubicBezTo>
                  <a:cubicBezTo>
                    <a:pt x="1833704" y="2387683"/>
                    <a:pt x="1822876" y="2392437"/>
                    <a:pt x="1818914" y="2401681"/>
                  </a:cubicBezTo>
                  <a:cubicBezTo>
                    <a:pt x="1815216" y="2409869"/>
                    <a:pt x="1818386" y="2418584"/>
                    <a:pt x="1828950" y="2426244"/>
                  </a:cubicBezTo>
                  <a:cubicBezTo>
                    <a:pt x="1836874" y="2432054"/>
                    <a:pt x="1843477" y="2438657"/>
                    <a:pt x="1847702" y="2447637"/>
                  </a:cubicBezTo>
                  <a:cubicBezTo>
                    <a:pt x="1848759" y="2449750"/>
                    <a:pt x="1850079" y="2452655"/>
                    <a:pt x="1852192" y="2453447"/>
                  </a:cubicBezTo>
                  <a:cubicBezTo>
                    <a:pt x="1869360" y="2460843"/>
                    <a:pt x="1870944" y="2475369"/>
                    <a:pt x="1872001" y="2491480"/>
                  </a:cubicBezTo>
                  <a:cubicBezTo>
                    <a:pt x="1873057" y="2507062"/>
                    <a:pt x="1874378" y="2522909"/>
                    <a:pt x="1882301" y="2536907"/>
                  </a:cubicBezTo>
                  <a:cubicBezTo>
                    <a:pt x="1889168" y="2549321"/>
                    <a:pt x="1898148" y="2551962"/>
                    <a:pt x="1910825" y="2545887"/>
                  </a:cubicBezTo>
                  <a:cubicBezTo>
                    <a:pt x="1912410" y="2545095"/>
                    <a:pt x="1913731" y="2544038"/>
                    <a:pt x="1916372" y="2544831"/>
                  </a:cubicBezTo>
                  <a:cubicBezTo>
                    <a:pt x="1915844" y="2554075"/>
                    <a:pt x="1916108" y="2564375"/>
                    <a:pt x="1922711" y="2571770"/>
                  </a:cubicBezTo>
                  <a:cubicBezTo>
                    <a:pt x="1932747" y="2583127"/>
                    <a:pt x="1933011" y="2596069"/>
                    <a:pt x="1931690" y="2609802"/>
                  </a:cubicBezTo>
                  <a:cubicBezTo>
                    <a:pt x="1930106" y="2627234"/>
                    <a:pt x="1927200" y="2644137"/>
                    <a:pt x="1919277" y="2660248"/>
                  </a:cubicBezTo>
                  <a:cubicBezTo>
                    <a:pt x="1913995" y="2670813"/>
                    <a:pt x="1911882" y="2682434"/>
                    <a:pt x="1909241" y="2693791"/>
                  </a:cubicBezTo>
                  <a:cubicBezTo>
                    <a:pt x="1905279" y="2711222"/>
                    <a:pt x="1910297" y="2724956"/>
                    <a:pt x="1925616" y="2734464"/>
                  </a:cubicBezTo>
                  <a:cubicBezTo>
                    <a:pt x="1934331" y="2734464"/>
                    <a:pt x="1941199" y="2734464"/>
                    <a:pt x="1949914" y="2734464"/>
                  </a:cubicBezTo>
                  <a:cubicBezTo>
                    <a:pt x="1954932" y="2731823"/>
                    <a:pt x="1961535" y="2732351"/>
                    <a:pt x="1965761" y="2728654"/>
                  </a:cubicBezTo>
                  <a:cubicBezTo>
                    <a:pt x="1981872" y="2713863"/>
                    <a:pt x="2000624" y="2701450"/>
                    <a:pt x="2012773" y="2682698"/>
                  </a:cubicBezTo>
                  <a:cubicBezTo>
                    <a:pt x="2025451" y="2662889"/>
                    <a:pt x="2036543" y="2642289"/>
                    <a:pt x="2044467" y="2620103"/>
                  </a:cubicBezTo>
                  <a:cubicBezTo>
                    <a:pt x="2053975" y="2593163"/>
                    <a:pt x="2065596" y="2566752"/>
                    <a:pt x="2072199" y="2538492"/>
                  </a:cubicBezTo>
                  <a:cubicBezTo>
                    <a:pt x="2082235" y="2495177"/>
                    <a:pt x="2093856" y="2452919"/>
                    <a:pt x="2104685" y="2409604"/>
                  </a:cubicBezTo>
                  <a:cubicBezTo>
                    <a:pt x="2114457" y="2369987"/>
                    <a:pt x="2137963" y="2331691"/>
                    <a:pt x="2128455" y="2306600"/>
                  </a:cubicBezTo>
                  <a:cubicBezTo>
                    <a:pt x="2118683" y="2279397"/>
                    <a:pt x="2076689" y="2267247"/>
                    <a:pt x="2029941" y="2268832"/>
                  </a:cubicBezTo>
                  <a:close/>
                  <a:moveTo>
                    <a:pt x="65200" y="483689"/>
                  </a:moveTo>
                  <a:cubicBezTo>
                    <a:pt x="65993" y="485273"/>
                    <a:pt x="67049" y="486858"/>
                    <a:pt x="67841" y="488179"/>
                  </a:cubicBezTo>
                  <a:cubicBezTo>
                    <a:pt x="66785" y="487122"/>
                    <a:pt x="65993" y="485537"/>
                    <a:pt x="65200" y="483689"/>
                  </a:cubicBezTo>
                  <a:close/>
                  <a:moveTo>
                    <a:pt x="1847966" y="2414094"/>
                  </a:moveTo>
                  <a:cubicBezTo>
                    <a:pt x="1843741" y="2412510"/>
                    <a:pt x="1838194" y="2413302"/>
                    <a:pt x="1835817" y="2408284"/>
                  </a:cubicBezTo>
                  <a:cubicBezTo>
                    <a:pt x="1835553" y="2408020"/>
                    <a:pt x="1836874" y="2406435"/>
                    <a:pt x="1837666" y="2406435"/>
                  </a:cubicBezTo>
                  <a:cubicBezTo>
                    <a:pt x="1842948" y="2406171"/>
                    <a:pt x="1846646" y="2409076"/>
                    <a:pt x="1849815" y="2413566"/>
                  </a:cubicBezTo>
                  <a:cubicBezTo>
                    <a:pt x="1848495" y="2413830"/>
                    <a:pt x="1848231" y="2414094"/>
                    <a:pt x="1847966" y="2414094"/>
                  </a:cubicBezTo>
                  <a:close/>
                  <a:moveTo>
                    <a:pt x="1891017" y="2500724"/>
                  </a:moveTo>
                  <a:cubicBezTo>
                    <a:pt x="1897092" y="2508647"/>
                    <a:pt x="1901582" y="2517363"/>
                    <a:pt x="1901846" y="2530833"/>
                  </a:cubicBezTo>
                  <a:cubicBezTo>
                    <a:pt x="1892338" y="2520796"/>
                    <a:pt x="1892602" y="2510232"/>
                    <a:pt x="1891017" y="2500724"/>
                  </a:cubicBezTo>
                  <a:close/>
                </a:path>
              </a:pathLst>
            </a:custGeom>
            <a:solidFill>
              <a:schemeClr val="accent2">
                <a:alpha val="70000"/>
              </a:schemeClr>
            </a:solidFill>
            <a:ln w="2632" cap="flat">
              <a:noFill/>
              <a:prstDash val="solid"/>
              <a:miter/>
            </a:ln>
          </p:spPr>
          <p:txBody>
            <a:bodyPr rtlCol="0" anchor="ctr"/>
            <a:lstStyle/>
            <a:p>
              <a:endParaRPr lang="en-US"/>
            </a:p>
          </p:txBody>
        </p:sp>
        <p:sp>
          <p:nvSpPr>
            <p:cNvPr id="8" name="Graphic 232">
              <a:extLst>
                <a:ext uri="{FF2B5EF4-FFF2-40B4-BE49-F238E27FC236}">
                  <a16:creationId xmlns="" xmlns:a16="http://schemas.microsoft.com/office/drawing/2014/main" id="{997F8231-64C3-4FD1-B542-A3550BF32360}"/>
                </a:ext>
              </a:extLst>
            </p:cNvPr>
            <p:cNvSpPr/>
            <p:nvPr/>
          </p:nvSpPr>
          <p:spPr>
            <a:xfrm rot="460064" flipH="1">
              <a:off x="2087327" y="1168159"/>
              <a:ext cx="4013443" cy="4499377"/>
            </a:xfrm>
            <a:custGeom>
              <a:avLst/>
              <a:gdLst>
                <a:gd name="connsiteX0" fmla="*/ 3002233 w 3017885"/>
                <a:gd name="connsiteY0" fmla="*/ 604118 h 3383280"/>
                <a:gd name="connsiteX1" fmla="*/ 2957573 w 3017885"/>
                <a:gd name="connsiteY1" fmla="*/ 595321 h 3383280"/>
                <a:gd name="connsiteX2" fmla="*/ 2930507 w 3017885"/>
                <a:gd name="connsiteY2" fmla="*/ 593291 h 3383280"/>
                <a:gd name="connsiteX3" fmla="*/ 2852692 w 3017885"/>
                <a:gd name="connsiteY3" fmla="*/ 682610 h 3383280"/>
                <a:gd name="connsiteX4" fmla="*/ 2849308 w 3017885"/>
                <a:gd name="connsiteY4" fmla="*/ 734036 h 3383280"/>
                <a:gd name="connsiteX5" fmla="*/ 2806002 w 3017885"/>
                <a:gd name="connsiteY5" fmla="*/ 671107 h 3383280"/>
                <a:gd name="connsiteX6" fmla="*/ 2851338 w 3017885"/>
                <a:gd name="connsiteY6" fmla="*/ 815234 h 3383280"/>
                <a:gd name="connsiteX7" fmla="*/ 2824272 w 3017885"/>
                <a:gd name="connsiteY7" fmla="*/ 947182 h 3383280"/>
                <a:gd name="connsiteX8" fmla="*/ 2705857 w 3017885"/>
                <a:gd name="connsiteY8" fmla="*/ 1185365 h 3383280"/>
                <a:gd name="connsiteX9" fmla="*/ 2705857 w 3017885"/>
                <a:gd name="connsiteY9" fmla="*/ 1185365 h 3383280"/>
                <a:gd name="connsiteX10" fmla="*/ 2705857 w 3017885"/>
                <a:gd name="connsiteY10" fmla="*/ 1185365 h 3383280"/>
                <a:gd name="connsiteX11" fmla="*/ 2668641 w 3017885"/>
                <a:gd name="connsiteY11" fmla="*/ 1163035 h 3383280"/>
                <a:gd name="connsiteX12" fmla="*/ 2389182 w 3017885"/>
                <a:gd name="connsiteY12" fmla="*/ 878840 h 3383280"/>
                <a:gd name="connsiteX13" fmla="*/ 2363470 w 3017885"/>
                <a:gd name="connsiteY13" fmla="*/ 845007 h 3383280"/>
                <a:gd name="connsiteX14" fmla="*/ 2327607 w 3017885"/>
                <a:gd name="connsiteY14" fmla="*/ 706293 h 3383280"/>
                <a:gd name="connsiteX15" fmla="*/ 2380386 w 3017885"/>
                <a:gd name="connsiteY15" fmla="*/ 775988 h 3383280"/>
                <a:gd name="connsiteX16" fmla="*/ 2415572 w 3017885"/>
                <a:gd name="connsiteY16" fmla="*/ 784785 h 3383280"/>
                <a:gd name="connsiteX17" fmla="*/ 2477824 w 3017885"/>
                <a:gd name="connsiteY17" fmla="*/ 738772 h 3383280"/>
                <a:gd name="connsiteX18" fmla="*/ 2477824 w 3017885"/>
                <a:gd name="connsiteY18" fmla="*/ 725916 h 3383280"/>
                <a:gd name="connsiteX19" fmla="*/ 2488651 w 3017885"/>
                <a:gd name="connsiteY19" fmla="*/ 726592 h 3383280"/>
                <a:gd name="connsiteX20" fmla="*/ 2495417 w 3017885"/>
                <a:gd name="connsiteY20" fmla="*/ 723886 h 3383280"/>
                <a:gd name="connsiteX21" fmla="*/ 2518424 w 3017885"/>
                <a:gd name="connsiteY21" fmla="*/ 708999 h 3383280"/>
                <a:gd name="connsiteX22" fmla="*/ 2533987 w 3017885"/>
                <a:gd name="connsiteY22" fmla="*/ 697496 h 3383280"/>
                <a:gd name="connsiteX23" fmla="*/ 2542783 w 3017885"/>
                <a:gd name="connsiteY23" fmla="*/ 655543 h 3383280"/>
                <a:gd name="connsiteX24" fmla="*/ 2561730 w 3017885"/>
                <a:gd name="connsiteY24" fmla="*/ 639304 h 3383280"/>
                <a:gd name="connsiteX25" fmla="*/ 2617892 w 3017885"/>
                <a:gd name="connsiteY25" fmla="*/ 590584 h 3383280"/>
                <a:gd name="connsiteX26" fmla="*/ 2642252 w 3017885"/>
                <a:gd name="connsiteY26" fmla="*/ 552015 h 3383280"/>
                <a:gd name="connsiteX27" fmla="*/ 2642928 w 3017885"/>
                <a:gd name="connsiteY27" fmla="*/ 445780 h 3383280"/>
                <a:gd name="connsiteX28" fmla="*/ 2642928 w 3017885"/>
                <a:gd name="connsiteY28" fmla="*/ 445780 h 3383280"/>
                <a:gd name="connsiteX29" fmla="*/ 2575263 w 3017885"/>
                <a:gd name="connsiteY29" fmla="*/ 341575 h 3383280"/>
                <a:gd name="connsiteX30" fmla="*/ 2575263 w 3017885"/>
                <a:gd name="connsiteY30" fmla="*/ 341575 h 3383280"/>
                <a:gd name="connsiteX31" fmla="*/ 2548873 w 3017885"/>
                <a:gd name="connsiteY31" fmla="*/ 316539 h 3383280"/>
                <a:gd name="connsiteX32" fmla="*/ 2525867 w 3017885"/>
                <a:gd name="connsiteY32" fmla="*/ 307066 h 3383280"/>
                <a:gd name="connsiteX33" fmla="*/ 2330990 w 3017885"/>
                <a:gd name="connsiteY33" fmla="*/ 236017 h 3383280"/>
                <a:gd name="connsiteX34" fmla="*/ 2171299 w 3017885"/>
                <a:gd name="connsiteY34" fmla="*/ 257670 h 3383280"/>
                <a:gd name="connsiteX35" fmla="*/ 2012285 w 3017885"/>
                <a:gd name="connsiteY35" fmla="*/ 332778 h 3383280"/>
                <a:gd name="connsiteX36" fmla="*/ 1904697 w 3017885"/>
                <a:gd name="connsiteY36" fmla="*/ 313155 h 3383280"/>
                <a:gd name="connsiteX37" fmla="*/ 1904697 w 3017885"/>
                <a:gd name="connsiteY37" fmla="*/ 313155 h 3383280"/>
                <a:gd name="connsiteX38" fmla="*/ 1782222 w 3017885"/>
                <a:gd name="connsiteY38" fmla="*/ 250903 h 3383280"/>
                <a:gd name="connsiteX39" fmla="*/ 1762599 w 3017885"/>
                <a:gd name="connsiteY39" fmla="*/ 208274 h 3383280"/>
                <a:gd name="connsiteX40" fmla="*/ 1639448 w 3017885"/>
                <a:gd name="connsiteY40" fmla="*/ 164291 h 3383280"/>
                <a:gd name="connsiteX41" fmla="*/ 1705083 w 3017885"/>
                <a:gd name="connsiteY41" fmla="*/ 234663 h 3383280"/>
                <a:gd name="connsiteX42" fmla="*/ 1731473 w 3017885"/>
                <a:gd name="connsiteY42" fmla="*/ 295562 h 3383280"/>
                <a:gd name="connsiteX43" fmla="*/ 1797108 w 3017885"/>
                <a:gd name="connsiteY43" fmla="*/ 376761 h 3383280"/>
                <a:gd name="connsiteX44" fmla="*/ 2019051 w 3017885"/>
                <a:gd name="connsiteY44" fmla="*/ 523596 h 3383280"/>
                <a:gd name="connsiteX45" fmla="*/ 1754479 w 3017885"/>
                <a:gd name="connsiteY45" fmla="*/ 395031 h 3383280"/>
                <a:gd name="connsiteX46" fmla="*/ 1493966 w 3017885"/>
                <a:gd name="connsiteY46" fmla="*/ 286089 h 3383280"/>
                <a:gd name="connsiteX47" fmla="*/ 1044667 w 3017885"/>
                <a:gd name="connsiteY47" fmla="*/ 152788 h 3383280"/>
                <a:gd name="connsiteX48" fmla="*/ 872796 w 3017885"/>
                <a:gd name="connsiteY48" fmla="*/ 116249 h 3383280"/>
                <a:gd name="connsiteX49" fmla="*/ 872796 w 3017885"/>
                <a:gd name="connsiteY49" fmla="*/ 116249 h 3383280"/>
                <a:gd name="connsiteX50" fmla="*/ 872796 w 3017885"/>
                <a:gd name="connsiteY50" fmla="*/ 116249 h 3383280"/>
                <a:gd name="connsiteX51" fmla="*/ 861970 w 3017885"/>
                <a:gd name="connsiteY51" fmla="*/ 102715 h 3383280"/>
                <a:gd name="connsiteX52" fmla="*/ 677243 w 3017885"/>
                <a:gd name="connsiteY52" fmla="*/ 38433 h 3383280"/>
                <a:gd name="connsiteX53" fmla="*/ 619727 w 3017885"/>
                <a:gd name="connsiteY53" fmla="*/ 9337 h 3383280"/>
                <a:gd name="connsiteX54" fmla="*/ 571008 w 3017885"/>
                <a:gd name="connsiteY54" fmla="*/ 24900 h 3383280"/>
                <a:gd name="connsiteX55" fmla="*/ 571008 w 3017885"/>
                <a:gd name="connsiteY55" fmla="*/ 24900 h 3383280"/>
                <a:gd name="connsiteX56" fmla="*/ 559505 w 3017885"/>
                <a:gd name="connsiteY56" fmla="*/ 35727 h 3383280"/>
                <a:gd name="connsiteX57" fmla="*/ 559505 w 3017885"/>
                <a:gd name="connsiteY57" fmla="*/ 35727 h 3383280"/>
                <a:gd name="connsiteX58" fmla="*/ 493192 w 3017885"/>
                <a:gd name="connsiteY58" fmla="*/ 104069 h 3383280"/>
                <a:gd name="connsiteX59" fmla="*/ 493192 w 3017885"/>
                <a:gd name="connsiteY59" fmla="*/ 104069 h 3383280"/>
                <a:gd name="connsiteX60" fmla="*/ 485072 w 3017885"/>
                <a:gd name="connsiteY60" fmla="*/ 139255 h 3383280"/>
                <a:gd name="connsiteX61" fmla="*/ 547325 w 3017885"/>
                <a:gd name="connsiteY61" fmla="*/ 169704 h 3383280"/>
                <a:gd name="connsiteX62" fmla="*/ 612960 w 3017885"/>
                <a:gd name="connsiteY62" fmla="*/ 192034 h 3383280"/>
                <a:gd name="connsiteX63" fmla="*/ 610254 w 3017885"/>
                <a:gd name="connsiteY63" fmla="*/ 220454 h 3383280"/>
                <a:gd name="connsiteX64" fmla="*/ 586571 w 3017885"/>
                <a:gd name="connsiteY64" fmla="*/ 244813 h 3383280"/>
                <a:gd name="connsiteX65" fmla="*/ 612960 w 3017885"/>
                <a:gd name="connsiteY65" fmla="*/ 254286 h 3383280"/>
                <a:gd name="connsiteX66" fmla="*/ 732052 w 3017885"/>
                <a:gd name="connsiteY66" fmla="*/ 236693 h 3383280"/>
                <a:gd name="connsiteX67" fmla="*/ 1008127 w 3017885"/>
                <a:gd name="connsiteY67" fmla="*/ 273909 h 3383280"/>
                <a:gd name="connsiteX68" fmla="*/ 1008127 w 3017885"/>
                <a:gd name="connsiteY68" fmla="*/ 273909 h 3383280"/>
                <a:gd name="connsiteX69" fmla="*/ 1313299 w 3017885"/>
                <a:gd name="connsiteY69" fmla="*/ 379468 h 3383280"/>
                <a:gd name="connsiteX70" fmla="*/ 1410738 w 3017885"/>
                <a:gd name="connsiteY70" fmla="*/ 421420 h 3383280"/>
                <a:gd name="connsiteX71" fmla="*/ 1777485 w 3017885"/>
                <a:gd name="connsiteY71" fmla="*/ 609531 h 3383280"/>
                <a:gd name="connsiteX72" fmla="*/ 1704407 w 3017885"/>
                <a:gd name="connsiteY72" fmla="*/ 711029 h 3383280"/>
                <a:gd name="connsiteX73" fmla="*/ 1612381 w 3017885"/>
                <a:gd name="connsiteY73" fmla="*/ 831474 h 3383280"/>
                <a:gd name="connsiteX74" fmla="*/ 1571105 w 3017885"/>
                <a:gd name="connsiteY74" fmla="*/ 891020 h 3383280"/>
                <a:gd name="connsiteX75" fmla="*/ 1439834 w 3017885"/>
                <a:gd name="connsiteY75" fmla="*/ 1104843 h 3383280"/>
                <a:gd name="connsiteX76" fmla="*/ 1439834 w 3017885"/>
                <a:gd name="connsiteY76" fmla="*/ 1104843 h 3383280"/>
                <a:gd name="connsiteX77" fmla="*/ 1439834 w 3017885"/>
                <a:gd name="connsiteY77" fmla="*/ 1104843 h 3383280"/>
                <a:gd name="connsiteX78" fmla="*/ 1388408 w 3017885"/>
                <a:gd name="connsiteY78" fmla="*/ 1175215 h 3383280"/>
                <a:gd name="connsiteX79" fmla="*/ 1388408 w 3017885"/>
                <a:gd name="connsiteY79" fmla="*/ 1175215 h 3383280"/>
                <a:gd name="connsiteX80" fmla="*/ 1388408 w 3017885"/>
                <a:gd name="connsiteY80" fmla="*/ 1175215 h 3383280"/>
                <a:gd name="connsiteX81" fmla="*/ 1390438 w 3017885"/>
                <a:gd name="connsiteY81" fmla="*/ 1183335 h 3383280"/>
                <a:gd name="connsiteX82" fmla="*/ 1374875 w 3017885"/>
                <a:gd name="connsiteY82" fmla="*/ 1200252 h 3383280"/>
                <a:gd name="connsiteX83" fmla="*/ 1324126 w 3017885"/>
                <a:gd name="connsiteY83" fmla="*/ 1236791 h 3383280"/>
                <a:gd name="connsiteX84" fmla="*/ 1203681 w 3017885"/>
                <a:gd name="connsiteY84" fmla="*/ 1327463 h 3383280"/>
                <a:gd name="connsiteX85" fmla="*/ 1085266 w 3017885"/>
                <a:gd name="connsiteY85" fmla="*/ 1497304 h 3383280"/>
                <a:gd name="connsiteX86" fmla="*/ 1005421 w 3017885"/>
                <a:gd name="connsiteY86" fmla="*/ 1774056 h 3383280"/>
                <a:gd name="connsiteX87" fmla="*/ 1005421 w 3017885"/>
                <a:gd name="connsiteY87" fmla="*/ 1774056 h 3383280"/>
                <a:gd name="connsiteX88" fmla="*/ 1005421 w 3017885"/>
                <a:gd name="connsiteY88" fmla="*/ 1774056 h 3383280"/>
                <a:gd name="connsiteX89" fmla="*/ 952642 w 3017885"/>
                <a:gd name="connsiteY89" fmla="*/ 1830218 h 3383280"/>
                <a:gd name="connsiteX90" fmla="*/ 794981 w 3017885"/>
                <a:gd name="connsiteY90" fmla="*/ 2026448 h 3383280"/>
                <a:gd name="connsiteX91" fmla="*/ 734759 w 3017885"/>
                <a:gd name="connsiteY91" fmla="*/ 2065695 h 3383280"/>
                <a:gd name="connsiteX92" fmla="*/ 650853 w 3017885"/>
                <a:gd name="connsiteY92" fmla="*/ 2144187 h 3383280"/>
                <a:gd name="connsiteX93" fmla="*/ 610930 w 3017885"/>
                <a:gd name="connsiteY93" fmla="*/ 2171930 h 3383280"/>
                <a:gd name="connsiteX94" fmla="*/ 566271 w 3017885"/>
                <a:gd name="connsiteY94" fmla="*/ 2206439 h 3383280"/>
                <a:gd name="connsiteX95" fmla="*/ 430263 w 3017885"/>
                <a:gd name="connsiteY95" fmla="*/ 2381693 h 3383280"/>
                <a:gd name="connsiteX96" fmla="*/ 333502 w 3017885"/>
                <a:gd name="connsiteY96" fmla="*/ 2566420 h 3383280"/>
                <a:gd name="connsiteX97" fmla="*/ 174487 w 3017885"/>
                <a:gd name="connsiteY97" fmla="*/ 2816106 h 3383280"/>
                <a:gd name="connsiteX98" fmla="*/ 128475 w 3017885"/>
                <a:gd name="connsiteY98" fmla="*/ 2819489 h 3383280"/>
                <a:gd name="connsiteX99" fmla="*/ 29006 w 3017885"/>
                <a:gd name="connsiteY99" fmla="*/ 2834376 h 3383280"/>
                <a:gd name="connsiteX100" fmla="*/ 17503 w 3017885"/>
                <a:gd name="connsiteY100" fmla="*/ 2836406 h 3383280"/>
                <a:gd name="connsiteX101" fmla="*/ 1940 w 3017885"/>
                <a:gd name="connsiteY101" fmla="*/ 2841142 h 3383280"/>
                <a:gd name="connsiteX102" fmla="*/ 31713 w 3017885"/>
                <a:gd name="connsiteY102" fmla="*/ 3159171 h 3383280"/>
                <a:gd name="connsiteX103" fmla="*/ 60809 w 3017885"/>
                <a:gd name="connsiteY103" fmla="*/ 3276909 h 3383280"/>
                <a:gd name="connsiteX104" fmla="*/ 60809 w 3017885"/>
                <a:gd name="connsiteY104" fmla="*/ 3276909 h 3383280"/>
                <a:gd name="connsiteX105" fmla="*/ 123738 w 3017885"/>
                <a:gd name="connsiteY105" fmla="*/ 3372317 h 3383280"/>
                <a:gd name="connsiteX106" fmla="*/ 189374 w 3017885"/>
                <a:gd name="connsiteY106" fmla="*/ 3368934 h 3383280"/>
                <a:gd name="connsiteX107" fmla="*/ 189374 w 3017885"/>
                <a:gd name="connsiteY107" fmla="*/ 3368934 h 3383280"/>
                <a:gd name="connsiteX108" fmla="*/ 189374 w 3017885"/>
                <a:gd name="connsiteY108" fmla="*/ 3368934 h 3383280"/>
                <a:gd name="connsiteX109" fmla="*/ 189374 w 3017885"/>
                <a:gd name="connsiteY109" fmla="*/ 3368934 h 3383280"/>
                <a:gd name="connsiteX110" fmla="*/ 189374 w 3017885"/>
                <a:gd name="connsiteY110" fmla="*/ 3368934 h 3383280"/>
                <a:gd name="connsiteX111" fmla="*/ 229297 w 3017885"/>
                <a:gd name="connsiteY111" fmla="*/ 3186237 h 3383280"/>
                <a:gd name="connsiteX112" fmla="*/ 242830 w 3017885"/>
                <a:gd name="connsiteY112" fmla="*/ 3132781 h 3383280"/>
                <a:gd name="connsiteX113" fmla="*/ 374778 w 3017885"/>
                <a:gd name="connsiteY113" fmla="*/ 2987977 h 3383280"/>
                <a:gd name="connsiteX114" fmla="*/ 374778 w 3017885"/>
                <a:gd name="connsiteY114" fmla="*/ 2987977 h 3383280"/>
                <a:gd name="connsiteX115" fmla="*/ 388311 w 3017885"/>
                <a:gd name="connsiteY115" fmla="*/ 2990683 h 3383280"/>
                <a:gd name="connsiteX116" fmla="*/ 367334 w 3017885"/>
                <a:gd name="connsiteY116" fmla="*/ 2945348 h 3383280"/>
                <a:gd name="connsiteX117" fmla="*/ 346358 w 3017885"/>
                <a:gd name="connsiteY117" fmla="*/ 2874975 h 3383280"/>
                <a:gd name="connsiteX118" fmla="*/ 439060 w 3017885"/>
                <a:gd name="connsiteY118" fmla="*/ 2734231 h 3383280"/>
                <a:gd name="connsiteX119" fmla="*/ 439060 w 3017885"/>
                <a:gd name="connsiteY119" fmla="*/ 2734231 h 3383280"/>
                <a:gd name="connsiteX120" fmla="*/ 558828 w 3017885"/>
                <a:gd name="connsiteY120" fmla="*/ 2578600 h 3383280"/>
                <a:gd name="connsiteX121" fmla="*/ 808514 w 3017885"/>
                <a:gd name="connsiteY121" fmla="*/ 2329591 h 3383280"/>
                <a:gd name="connsiteX122" fmla="*/ 953995 w 3017885"/>
                <a:gd name="connsiteY122" fmla="*/ 2247715 h 3383280"/>
                <a:gd name="connsiteX123" fmla="*/ 1151579 w 3017885"/>
                <a:gd name="connsiteY123" fmla="*/ 2091407 h 3383280"/>
                <a:gd name="connsiteX124" fmla="*/ 1151579 w 3017885"/>
                <a:gd name="connsiteY124" fmla="*/ 2091407 h 3383280"/>
                <a:gd name="connsiteX125" fmla="*/ 1151579 w 3017885"/>
                <a:gd name="connsiteY125" fmla="*/ 2091407 h 3383280"/>
                <a:gd name="connsiteX126" fmla="*/ 1443894 w 3017885"/>
                <a:gd name="connsiteY126" fmla="*/ 1784206 h 3383280"/>
                <a:gd name="connsiteX127" fmla="*/ 1519003 w 3017885"/>
                <a:gd name="connsiteY127" fmla="*/ 1746990 h 3383280"/>
                <a:gd name="connsiteX128" fmla="*/ 1916877 w 3017885"/>
                <a:gd name="connsiteY128" fmla="*/ 1736840 h 3383280"/>
                <a:gd name="connsiteX129" fmla="*/ 1916877 w 3017885"/>
                <a:gd name="connsiteY129" fmla="*/ 1736840 h 3383280"/>
                <a:gd name="connsiteX130" fmla="*/ 1916877 w 3017885"/>
                <a:gd name="connsiteY130" fmla="*/ 1736840 h 3383280"/>
                <a:gd name="connsiteX131" fmla="*/ 1916877 w 3017885"/>
                <a:gd name="connsiteY131" fmla="*/ 1736840 h 3383280"/>
                <a:gd name="connsiteX132" fmla="*/ 1916877 w 3017885"/>
                <a:gd name="connsiteY132" fmla="*/ 1736840 h 3383280"/>
                <a:gd name="connsiteX133" fmla="*/ 1916877 w 3017885"/>
                <a:gd name="connsiteY133" fmla="*/ 1736840 h 3383280"/>
                <a:gd name="connsiteX134" fmla="*/ 2014992 w 3017885"/>
                <a:gd name="connsiteY134" fmla="*/ 1736840 h 3383280"/>
                <a:gd name="connsiteX135" fmla="*/ 2033938 w 3017885"/>
                <a:gd name="connsiteY135" fmla="*/ 1772702 h 3383280"/>
                <a:gd name="connsiteX136" fmla="*/ 1876277 w 3017885"/>
                <a:gd name="connsiteY136" fmla="*/ 2129300 h 3383280"/>
                <a:gd name="connsiteX137" fmla="*/ 1803875 w 3017885"/>
                <a:gd name="connsiteY137" fmla="*/ 2301171 h 3383280"/>
                <a:gd name="connsiteX138" fmla="*/ 1803875 w 3017885"/>
                <a:gd name="connsiteY138" fmla="*/ 2301171 h 3383280"/>
                <a:gd name="connsiteX139" fmla="*/ 1635388 w 3017885"/>
                <a:gd name="connsiteY139" fmla="*/ 2355980 h 3383280"/>
                <a:gd name="connsiteX140" fmla="*/ 1635388 w 3017885"/>
                <a:gd name="connsiteY140" fmla="*/ 2355980 h 3383280"/>
                <a:gd name="connsiteX141" fmla="*/ 1635388 w 3017885"/>
                <a:gd name="connsiteY141" fmla="*/ 2355980 h 3383280"/>
                <a:gd name="connsiteX142" fmla="*/ 1598172 w 3017885"/>
                <a:gd name="connsiteY142" fmla="*/ 2383046 h 3383280"/>
                <a:gd name="connsiteX143" fmla="*/ 1651627 w 3017885"/>
                <a:gd name="connsiteY143" fmla="*/ 2462892 h 3383280"/>
                <a:gd name="connsiteX144" fmla="*/ 1656364 w 3017885"/>
                <a:gd name="connsiteY144" fmla="*/ 2458832 h 3383280"/>
                <a:gd name="connsiteX145" fmla="*/ 1657041 w 3017885"/>
                <a:gd name="connsiteY145" fmla="*/ 2458832 h 3383280"/>
                <a:gd name="connsiteX146" fmla="*/ 1651627 w 3017885"/>
                <a:gd name="connsiteY146" fmla="*/ 2462215 h 3383280"/>
                <a:gd name="connsiteX147" fmla="*/ 1718616 w 3017885"/>
                <a:gd name="connsiteY147" fmla="*/ 2561683 h 3383280"/>
                <a:gd name="connsiteX148" fmla="*/ 1718616 w 3017885"/>
                <a:gd name="connsiteY148" fmla="*/ 2561683 h 3383280"/>
                <a:gd name="connsiteX149" fmla="*/ 1795078 w 3017885"/>
                <a:gd name="connsiteY149" fmla="*/ 2660475 h 3383280"/>
                <a:gd name="connsiteX150" fmla="*/ 1956799 w 3017885"/>
                <a:gd name="connsiteY150" fmla="*/ 2828286 h 3383280"/>
                <a:gd name="connsiteX151" fmla="*/ 1956799 w 3017885"/>
                <a:gd name="connsiteY151" fmla="*/ 2828286 h 3383280"/>
                <a:gd name="connsiteX152" fmla="*/ 1956799 w 3017885"/>
                <a:gd name="connsiteY152" fmla="*/ 2828286 h 3383280"/>
                <a:gd name="connsiteX153" fmla="*/ 1981835 w 3017885"/>
                <a:gd name="connsiteY153" fmla="*/ 2828286 h 3383280"/>
                <a:gd name="connsiteX154" fmla="*/ 1942589 w 3017885"/>
                <a:gd name="connsiteY154" fmla="*/ 2642882 h 3383280"/>
                <a:gd name="connsiteX155" fmla="*/ 1930410 w 3017885"/>
                <a:gd name="connsiteY155" fmla="*/ 2555594 h 3383280"/>
                <a:gd name="connsiteX156" fmla="*/ 1930410 w 3017885"/>
                <a:gd name="connsiteY156" fmla="*/ 2555594 h 3383280"/>
                <a:gd name="connsiteX157" fmla="*/ 2006872 w 3017885"/>
                <a:gd name="connsiteY157" fmla="*/ 2380340 h 3383280"/>
                <a:gd name="connsiteX158" fmla="*/ 2006872 w 3017885"/>
                <a:gd name="connsiteY158" fmla="*/ 2380340 h 3383280"/>
                <a:gd name="connsiteX159" fmla="*/ 2006872 w 3017885"/>
                <a:gd name="connsiteY159" fmla="*/ 2380340 h 3383280"/>
                <a:gd name="connsiteX160" fmla="*/ 2004165 w 3017885"/>
                <a:gd name="connsiteY160" fmla="*/ 2344477 h 3383280"/>
                <a:gd name="connsiteX161" fmla="*/ 1985219 w 3017885"/>
                <a:gd name="connsiteY161" fmla="*/ 2277488 h 3383280"/>
                <a:gd name="connsiteX162" fmla="*/ 2006872 w 3017885"/>
                <a:gd name="connsiteY162" fmla="*/ 2218619 h 3383280"/>
                <a:gd name="connsiteX163" fmla="*/ 2006872 w 3017885"/>
                <a:gd name="connsiteY163" fmla="*/ 2218619 h 3383280"/>
                <a:gd name="connsiteX164" fmla="*/ 2006872 w 3017885"/>
                <a:gd name="connsiteY164" fmla="*/ 2218619 h 3383280"/>
                <a:gd name="connsiteX165" fmla="*/ 2270091 w 3017885"/>
                <a:gd name="connsiteY165" fmla="*/ 1875554 h 3383280"/>
                <a:gd name="connsiteX166" fmla="*/ 2349936 w 3017885"/>
                <a:gd name="connsiteY166" fmla="*/ 1759169 h 3383280"/>
                <a:gd name="connsiteX167" fmla="*/ 2274151 w 3017885"/>
                <a:gd name="connsiteY167" fmla="*/ 1507453 h 3383280"/>
                <a:gd name="connsiteX168" fmla="*/ 2274151 w 3017885"/>
                <a:gd name="connsiteY168" fmla="*/ 1507453 h 3383280"/>
                <a:gd name="connsiteX169" fmla="*/ 2274151 w 3017885"/>
                <a:gd name="connsiteY169" fmla="*/ 1507453 h 3383280"/>
                <a:gd name="connsiteX170" fmla="*/ 1945296 w 3017885"/>
                <a:gd name="connsiteY170" fmla="*/ 1388362 h 3383280"/>
                <a:gd name="connsiteX171" fmla="*/ 1732149 w 3017885"/>
                <a:gd name="connsiteY171" fmla="*/ 1349792 h 3383280"/>
                <a:gd name="connsiteX172" fmla="*/ 1784252 w 3017885"/>
                <a:gd name="connsiteY172" fmla="*/ 1299720 h 3383280"/>
                <a:gd name="connsiteX173" fmla="*/ 1879660 w 3017885"/>
                <a:gd name="connsiteY173" fmla="*/ 1227318 h 3383280"/>
                <a:gd name="connsiteX174" fmla="*/ 1879660 w 3017885"/>
                <a:gd name="connsiteY174" fmla="*/ 1227318 h 3383280"/>
                <a:gd name="connsiteX175" fmla="*/ 1914170 w 3017885"/>
                <a:gd name="connsiteY175" fmla="*/ 1197545 h 3383280"/>
                <a:gd name="connsiteX176" fmla="*/ 1914170 w 3017885"/>
                <a:gd name="connsiteY176" fmla="*/ 1197545 h 3383280"/>
                <a:gd name="connsiteX177" fmla="*/ 2063711 w 3017885"/>
                <a:gd name="connsiteY177" fmla="*/ 1167095 h 3383280"/>
                <a:gd name="connsiteX178" fmla="*/ 2063711 w 3017885"/>
                <a:gd name="connsiteY178" fmla="*/ 1167095 h 3383280"/>
                <a:gd name="connsiteX179" fmla="*/ 2063711 w 3017885"/>
                <a:gd name="connsiteY179" fmla="*/ 1167095 h 3383280"/>
                <a:gd name="connsiteX180" fmla="*/ 2155736 w 3017885"/>
                <a:gd name="connsiteY180" fmla="*/ 1083867 h 3383280"/>
                <a:gd name="connsiteX181" fmla="*/ 2230845 w 3017885"/>
                <a:gd name="connsiteY181" fmla="*/ 1037854 h 3383280"/>
                <a:gd name="connsiteX182" fmla="*/ 2364146 w 3017885"/>
                <a:gd name="connsiteY182" fmla="*/ 1141383 h 3383280"/>
                <a:gd name="connsiteX183" fmla="*/ 2697738 w 3017885"/>
                <a:gd name="connsiteY183" fmla="*/ 1371446 h 3383280"/>
                <a:gd name="connsiteX184" fmla="*/ 2697738 w 3017885"/>
                <a:gd name="connsiteY184" fmla="*/ 1371446 h 3383280"/>
                <a:gd name="connsiteX185" fmla="*/ 2697738 w 3017885"/>
                <a:gd name="connsiteY185" fmla="*/ 1371446 h 3383280"/>
                <a:gd name="connsiteX186" fmla="*/ 2827655 w 3017885"/>
                <a:gd name="connsiteY186" fmla="*/ 1326786 h 3383280"/>
                <a:gd name="connsiteX187" fmla="*/ 2931184 w 3017885"/>
                <a:gd name="connsiteY187" fmla="*/ 997255 h 3383280"/>
                <a:gd name="connsiteX188" fmla="*/ 2931184 w 3017885"/>
                <a:gd name="connsiteY188" fmla="*/ 997255 h 3383280"/>
                <a:gd name="connsiteX189" fmla="*/ 2931184 w 3017885"/>
                <a:gd name="connsiteY189" fmla="*/ 997255 h 3383280"/>
                <a:gd name="connsiteX190" fmla="*/ 2969753 w 3017885"/>
                <a:gd name="connsiteY190" fmla="*/ 824031 h 3383280"/>
                <a:gd name="connsiteX191" fmla="*/ 3015766 w 3017885"/>
                <a:gd name="connsiteY191" fmla="*/ 692083 h 3383280"/>
                <a:gd name="connsiteX192" fmla="*/ 3023209 w 3017885"/>
                <a:gd name="connsiteY192" fmla="*/ 632537 h 3383280"/>
                <a:gd name="connsiteX193" fmla="*/ 3002233 w 3017885"/>
                <a:gd name="connsiteY193" fmla="*/ 604118 h 3383280"/>
                <a:gd name="connsiteX194" fmla="*/ 1985219 w 3017885"/>
                <a:gd name="connsiteY194" fmla="*/ 1663084 h 3383280"/>
                <a:gd name="connsiteX195" fmla="*/ 1985219 w 3017885"/>
                <a:gd name="connsiteY195" fmla="*/ 1663084 h 3383280"/>
                <a:gd name="connsiteX196" fmla="*/ 1985219 w 3017885"/>
                <a:gd name="connsiteY196" fmla="*/ 1663084 h 3383280"/>
                <a:gd name="connsiteX197" fmla="*/ 1985219 w 3017885"/>
                <a:gd name="connsiteY197" fmla="*/ 1663084 h 3383280"/>
                <a:gd name="connsiteX198" fmla="*/ 1985219 w 3017885"/>
                <a:gd name="connsiteY198" fmla="*/ 1663084 h 3383280"/>
                <a:gd name="connsiteX199" fmla="*/ 2294451 w 3017885"/>
                <a:gd name="connsiteY199" fmla="*/ 413977 h 3383280"/>
                <a:gd name="connsiteX200" fmla="*/ 2366853 w 3017885"/>
                <a:gd name="connsiteY200" fmla="*/ 330749 h 3383280"/>
                <a:gd name="connsiteX201" fmla="*/ 2432488 w 3017885"/>
                <a:gd name="connsiteY201" fmla="*/ 325335 h 3383280"/>
                <a:gd name="connsiteX202" fmla="*/ 2387152 w 3017885"/>
                <a:gd name="connsiteY202" fmla="*/ 349695 h 3383280"/>
                <a:gd name="connsiteX203" fmla="*/ 2294451 w 3017885"/>
                <a:gd name="connsiteY203" fmla="*/ 413977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3017885" h="3383280">
                  <a:moveTo>
                    <a:pt x="3002233" y="604118"/>
                  </a:moveTo>
                  <a:cubicBezTo>
                    <a:pt x="2989376" y="604794"/>
                    <a:pt x="2970430" y="594644"/>
                    <a:pt x="2957573" y="595321"/>
                  </a:cubicBezTo>
                  <a:cubicBezTo>
                    <a:pt x="2957573" y="595321"/>
                    <a:pt x="2930507" y="593291"/>
                    <a:pt x="2930507" y="593291"/>
                  </a:cubicBezTo>
                  <a:cubicBezTo>
                    <a:pt x="2880435" y="577728"/>
                    <a:pt x="2856752" y="665017"/>
                    <a:pt x="2852692" y="682610"/>
                  </a:cubicBezTo>
                  <a:cubicBezTo>
                    <a:pt x="2852692" y="682610"/>
                    <a:pt x="2852692" y="726592"/>
                    <a:pt x="2849308" y="734036"/>
                  </a:cubicBezTo>
                  <a:cubicBezTo>
                    <a:pt x="2826979" y="719149"/>
                    <a:pt x="2844572" y="681256"/>
                    <a:pt x="2806002" y="671107"/>
                  </a:cubicBezTo>
                  <a:cubicBezTo>
                    <a:pt x="2800589" y="731329"/>
                    <a:pt x="2806002" y="776665"/>
                    <a:pt x="2851338" y="815234"/>
                  </a:cubicBezTo>
                  <a:cubicBezTo>
                    <a:pt x="2872991" y="836211"/>
                    <a:pt x="2831715" y="925529"/>
                    <a:pt x="2824272" y="947182"/>
                  </a:cubicBezTo>
                  <a:cubicBezTo>
                    <a:pt x="2793823" y="1037177"/>
                    <a:pt x="2762697" y="1102813"/>
                    <a:pt x="2705857" y="1185365"/>
                  </a:cubicBezTo>
                  <a:cubicBezTo>
                    <a:pt x="2705857" y="1185365"/>
                    <a:pt x="2705857" y="1185365"/>
                    <a:pt x="2705857" y="1185365"/>
                  </a:cubicBezTo>
                  <a:cubicBezTo>
                    <a:pt x="2705857" y="1185365"/>
                    <a:pt x="2705857" y="1185365"/>
                    <a:pt x="2705857" y="1185365"/>
                  </a:cubicBezTo>
                  <a:cubicBezTo>
                    <a:pt x="2688264" y="1186718"/>
                    <a:pt x="2679468" y="1173185"/>
                    <a:pt x="2668641" y="1163035"/>
                  </a:cubicBezTo>
                  <a:cubicBezTo>
                    <a:pt x="2569173" y="1071687"/>
                    <a:pt x="2469704" y="990488"/>
                    <a:pt x="2389182" y="878840"/>
                  </a:cubicBezTo>
                  <a:lnTo>
                    <a:pt x="2363470" y="845007"/>
                  </a:lnTo>
                  <a:cubicBezTo>
                    <a:pt x="2307307" y="743509"/>
                    <a:pt x="2199042" y="713059"/>
                    <a:pt x="2327607" y="706293"/>
                  </a:cubicBezTo>
                  <a:cubicBezTo>
                    <a:pt x="2328960" y="706293"/>
                    <a:pt x="2358733" y="756365"/>
                    <a:pt x="2380386" y="775988"/>
                  </a:cubicBezTo>
                  <a:cubicBezTo>
                    <a:pt x="2387829" y="782078"/>
                    <a:pt x="2412189" y="785461"/>
                    <a:pt x="2415572" y="784785"/>
                  </a:cubicBezTo>
                  <a:cubicBezTo>
                    <a:pt x="2431135" y="782755"/>
                    <a:pt x="2464291" y="736065"/>
                    <a:pt x="2477824" y="738772"/>
                  </a:cubicBezTo>
                  <a:cubicBezTo>
                    <a:pt x="2488651" y="740125"/>
                    <a:pt x="2477148" y="729976"/>
                    <a:pt x="2477824" y="725916"/>
                  </a:cubicBezTo>
                  <a:cubicBezTo>
                    <a:pt x="2479854" y="721856"/>
                    <a:pt x="2484591" y="725239"/>
                    <a:pt x="2488651" y="726592"/>
                  </a:cubicBezTo>
                  <a:cubicBezTo>
                    <a:pt x="2494741" y="729299"/>
                    <a:pt x="2496094" y="726592"/>
                    <a:pt x="2495417" y="723886"/>
                  </a:cubicBezTo>
                  <a:cubicBezTo>
                    <a:pt x="2498801" y="715089"/>
                    <a:pt x="2506920" y="708999"/>
                    <a:pt x="2518424" y="708999"/>
                  </a:cubicBezTo>
                  <a:cubicBezTo>
                    <a:pt x="2525867" y="708999"/>
                    <a:pt x="2531280" y="704939"/>
                    <a:pt x="2533987" y="697496"/>
                  </a:cubicBezTo>
                  <a:cubicBezTo>
                    <a:pt x="2536017" y="683286"/>
                    <a:pt x="2533987" y="668400"/>
                    <a:pt x="2542783" y="655543"/>
                  </a:cubicBezTo>
                  <a:cubicBezTo>
                    <a:pt x="2547520" y="647424"/>
                    <a:pt x="2556993" y="640657"/>
                    <a:pt x="2561730" y="639304"/>
                  </a:cubicBezTo>
                  <a:cubicBezTo>
                    <a:pt x="2594886" y="628477"/>
                    <a:pt x="2612479" y="597351"/>
                    <a:pt x="2617892" y="590584"/>
                  </a:cubicBezTo>
                  <a:cubicBezTo>
                    <a:pt x="2623982" y="583141"/>
                    <a:pt x="2640898" y="556075"/>
                    <a:pt x="2642252" y="552015"/>
                  </a:cubicBezTo>
                  <a:cubicBezTo>
                    <a:pt x="2661875" y="522242"/>
                    <a:pt x="2642928" y="445780"/>
                    <a:pt x="2642928" y="445780"/>
                  </a:cubicBezTo>
                  <a:cubicBezTo>
                    <a:pt x="2642928" y="445780"/>
                    <a:pt x="2642928" y="445780"/>
                    <a:pt x="2642928" y="445780"/>
                  </a:cubicBezTo>
                  <a:cubicBezTo>
                    <a:pt x="2622629" y="409241"/>
                    <a:pt x="2621952" y="360521"/>
                    <a:pt x="2575263" y="341575"/>
                  </a:cubicBezTo>
                  <a:lnTo>
                    <a:pt x="2575263" y="341575"/>
                  </a:lnTo>
                  <a:cubicBezTo>
                    <a:pt x="2552933" y="323982"/>
                    <a:pt x="2571203" y="334132"/>
                    <a:pt x="2548873" y="316539"/>
                  </a:cubicBezTo>
                  <a:cubicBezTo>
                    <a:pt x="2540753" y="309096"/>
                    <a:pt x="2525867" y="307066"/>
                    <a:pt x="2525867" y="307066"/>
                  </a:cubicBezTo>
                  <a:cubicBezTo>
                    <a:pt x="2510980" y="210980"/>
                    <a:pt x="2424369" y="157525"/>
                    <a:pt x="2330990" y="236017"/>
                  </a:cubicBezTo>
                  <a:cubicBezTo>
                    <a:pt x="2287007" y="272556"/>
                    <a:pt x="2220695" y="232633"/>
                    <a:pt x="2171299" y="257670"/>
                  </a:cubicBezTo>
                  <a:cubicBezTo>
                    <a:pt x="2109724" y="270526"/>
                    <a:pt x="2076567" y="330749"/>
                    <a:pt x="2012285" y="332778"/>
                  </a:cubicBezTo>
                  <a:cubicBezTo>
                    <a:pt x="1976422" y="333455"/>
                    <a:pt x="1904697" y="313155"/>
                    <a:pt x="1904697" y="313155"/>
                  </a:cubicBezTo>
                  <a:cubicBezTo>
                    <a:pt x="1904697" y="313155"/>
                    <a:pt x="1904697" y="313155"/>
                    <a:pt x="1904697" y="313155"/>
                  </a:cubicBezTo>
                  <a:cubicBezTo>
                    <a:pt x="1871541" y="300299"/>
                    <a:pt x="1797108" y="283383"/>
                    <a:pt x="1782222" y="250903"/>
                  </a:cubicBezTo>
                  <a:cubicBezTo>
                    <a:pt x="1782222" y="250903"/>
                    <a:pt x="1762599" y="208274"/>
                    <a:pt x="1762599" y="208274"/>
                  </a:cubicBezTo>
                  <a:cubicBezTo>
                    <a:pt x="1727413" y="154141"/>
                    <a:pt x="1663130" y="169028"/>
                    <a:pt x="1639448" y="164291"/>
                  </a:cubicBezTo>
                  <a:cubicBezTo>
                    <a:pt x="1684783" y="189327"/>
                    <a:pt x="1686813" y="208274"/>
                    <a:pt x="1705083" y="234663"/>
                  </a:cubicBezTo>
                  <a:cubicBezTo>
                    <a:pt x="1713880" y="254963"/>
                    <a:pt x="1724706" y="271879"/>
                    <a:pt x="1731473" y="295562"/>
                  </a:cubicBezTo>
                  <a:cubicBezTo>
                    <a:pt x="1743653" y="314509"/>
                    <a:pt x="1776809" y="354431"/>
                    <a:pt x="1797108" y="376761"/>
                  </a:cubicBezTo>
                  <a:cubicBezTo>
                    <a:pt x="1865451" y="426157"/>
                    <a:pt x="2044088" y="491793"/>
                    <a:pt x="2019051" y="523596"/>
                  </a:cubicBezTo>
                  <a:cubicBezTo>
                    <a:pt x="1976422" y="488409"/>
                    <a:pt x="1754479" y="395031"/>
                    <a:pt x="1754479" y="395031"/>
                  </a:cubicBezTo>
                  <a:cubicBezTo>
                    <a:pt x="1667867" y="358491"/>
                    <a:pt x="1580578" y="322629"/>
                    <a:pt x="1493966" y="286089"/>
                  </a:cubicBezTo>
                  <a:cubicBezTo>
                    <a:pt x="1345779" y="237370"/>
                    <a:pt x="1197591" y="187974"/>
                    <a:pt x="1044667" y="152788"/>
                  </a:cubicBezTo>
                  <a:cubicBezTo>
                    <a:pt x="991888" y="135872"/>
                    <a:pt x="875503" y="119632"/>
                    <a:pt x="872796" y="116249"/>
                  </a:cubicBezTo>
                  <a:cubicBezTo>
                    <a:pt x="872796" y="116249"/>
                    <a:pt x="872796" y="116249"/>
                    <a:pt x="872796" y="116249"/>
                  </a:cubicBezTo>
                  <a:cubicBezTo>
                    <a:pt x="872796" y="116249"/>
                    <a:pt x="872796" y="116249"/>
                    <a:pt x="872796" y="116249"/>
                  </a:cubicBezTo>
                  <a:cubicBezTo>
                    <a:pt x="869413" y="111512"/>
                    <a:pt x="865353" y="107452"/>
                    <a:pt x="861970" y="102715"/>
                  </a:cubicBezTo>
                  <a:cubicBezTo>
                    <a:pt x="793628" y="100685"/>
                    <a:pt x="733405" y="75649"/>
                    <a:pt x="677243" y="38433"/>
                  </a:cubicBezTo>
                  <a:cubicBezTo>
                    <a:pt x="658296" y="28960"/>
                    <a:pt x="639350" y="19487"/>
                    <a:pt x="619727" y="9337"/>
                  </a:cubicBezTo>
                  <a:cubicBezTo>
                    <a:pt x="598751" y="-1490"/>
                    <a:pt x="578451" y="-9609"/>
                    <a:pt x="571008" y="24900"/>
                  </a:cubicBezTo>
                  <a:cubicBezTo>
                    <a:pt x="571008" y="24900"/>
                    <a:pt x="571008" y="24900"/>
                    <a:pt x="571008" y="24900"/>
                  </a:cubicBezTo>
                  <a:cubicBezTo>
                    <a:pt x="566948" y="28283"/>
                    <a:pt x="562888" y="31667"/>
                    <a:pt x="559505" y="35727"/>
                  </a:cubicBezTo>
                  <a:cubicBezTo>
                    <a:pt x="559505" y="35727"/>
                    <a:pt x="559505" y="35727"/>
                    <a:pt x="559505" y="35727"/>
                  </a:cubicBezTo>
                  <a:cubicBezTo>
                    <a:pt x="503342" y="24900"/>
                    <a:pt x="499959" y="66176"/>
                    <a:pt x="493192" y="104069"/>
                  </a:cubicBezTo>
                  <a:lnTo>
                    <a:pt x="493192" y="104069"/>
                  </a:lnTo>
                  <a:cubicBezTo>
                    <a:pt x="459360" y="108129"/>
                    <a:pt x="464096" y="124368"/>
                    <a:pt x="485072" y="139255"/>
                  </a:cubicBezTo>
                  <a:cubicBezTo>
                    <a:pt x="504019" y="152111"/>
                    <a:pt x="526348" y="159555"/>
                    <a:pt x="547325" y="169704"/>
                  </a:cubicBezTo>
                  <a:cubicBezTo>
                    <a:pt x="568978" y="177148"/>
                    <a:pt x="591308" y="183914"/>
                    <a:pt x="612960" y="192034"/>
                  </a:cubicBezTo>
                  <a:cubicBezTo>
                    <a:pt x="644087" y="204214"/>
                    <a:pt x="614990" y="210980"/>
                    <a:pt x="610254" y="220454"/>
                  </a:cubicBezTo>
                  <a:cubicBezTo>
                    <a:pt x="597397" y="223837"/>
                    <a:pt x="583864" y="229250"/>
                    <a:pt x="586571" y="244813"/>
                  </a:cubicBezTo>
                  <a:cubicBezTo>
                    <a:pt x="589278" y="259023"/>
                    <a:pt x="603487" y="254963"/>
                    <a:pt x="612960" y="254286"/>
                  </a:cubicBezTo>
                  <a:cubicBezTo>
                    <a:pt x="652883" y="249550"/>
                    <a:pt x="694159" y="255640"/>
                    <a:pt x="732052" y="236693"/>
                  </a:cubicBezTo>
                  <a:cubicBezTo>
                    <a:pt x="847083" y="204214"/>
                    <a:pt x="916779" y="256993"/>
                    <a:pt x="1008127" y="273909"/>
                  </a:cubicBezTo>
                  <a:lnTo>
                    <a:pt x="1008127" y="273909"/>
                  </a:lnTo>
                  <a:cubicBezTo>
                    <a:pt x="1108273" y="313832"/>
                    <a:pt x="1209771" y="349695"/>
                    <a:pt x="1313299" y="379468"/>
                  </a:cubicBezTo>
                  <a:cubicBezTo>
                    <a:pt x="1315329" y="384204"/>
                    <a:pt x="1383672" y="404504"/>
                    <a:pt x="1410738" y="421420"/>
                  </a:cubicBezTo>
                  <a:cubicBezTo>
                    <a:pt x="1498026" y="478260"/>
                    <a:pt x="1782222" y="578405"/>
                    <a:pt x="1777485" y="609531"/>
                  </a:cubicBezTo>
                  <a:cubicBezTo>
                    <a:pt x="1746359" y="681933"/>
                    <a:pt x="1708466" y="706293"/>
                    <a:pt x="1704407" y="711029"/>
                  </a:cubicBezTo>
                  <a:cubicBezTo>
                    <a:pt x="1673280" y="750952"/>
                    <a:pt x="1623208" y="775988"/>
                    <a:pt x="1612381" y="831474"/>
                  </a:cubicBezTo>
                  <a:cubicBezTo>
                    <a:pt x="1612381" y="831474"/>
                    <a:pt x="1581932" y="869367"/>
                    <a:pt x="1571105" y="891020"/>
                  </a:cubicBezTo>
                  <a:cubicBezTo>
                    <a:pt x="1531183" y="964775"/>
                    <a:pt x="1489230" y="1037177"/>
                    <a:pt x="1439834" y="1104843"/>
                  </a:cubicBezTo>
                  <a:cubicBezTo>
                    <a:pt x="1439834" y="1104843"/>
                    <a:pt x="1439834" y="1104843"/>
                    <a:pt x="1439834" y="1104843"/>
                  </a:cubicBezTo>
                  <a:cubicBezTo>
                    <a:pt x="1439834" y="1104843"/>
                    <a:pt x="1439834" y="1104843"/>
                    <a:pt x="1439834" y="1104843"/>
                  </a:cubicBezTo>
                  <a:cubicBezTo>
                    <a:pt x="1418858" y="1125819"/>
                    <a:pt x="1376228" y="1130556"/>
                    <a:pt x="1388408" y="1175215"/>
                  </a:cubicBezTo>
                  <a:cubicBezTo>
                    <a:pt x="1388408" y="1175215"/>
                    <a:pt x="1388408" y="1175215"/>
                    <a:pt x="1388408" y="1175215"/>
                  </a:cubicBezTo>
                  <a:cubicBezTo>
                    <a:pt x="1388408" y="1175215"/>
                    <a:pt x="1388408" y="1175215"/>
                    <a:pt x="1388408" y="1175215"/>
                  </a:cubicBezTo>
                  <a:cubicBezTo>
                    <a:pt x="1389762" y="1177922"/>
                    <a:pt x="1390438" y="1180628"/>
                    <a:pt x="1390438" y="1183335"/>
                  </a:cubicBezTo>
                  <a:cubicBezTo>
                    <a:pt x="1385025" y="1189425"/>
                    <a:pt x="1376228" y="1197545"/>
                    <a:pt x="1374875" y="1200252"/>
                  </a:cubicBezTo>
                  <a:cubicBezTo>
                    <a:pt x="1364049" y="1222581"/>
                    <a:pt x="1349162" y="1207018"/>
                    <a:pt x="1324126" y="1236791"/>
                  </a:cubicBezTo>
                  <a:cubicBezTo>
                    <a:pt x="1293000" y="1278744"/>
                    <a:pt x="1251047" y="1307163"/>
                    <a:pt x="1203681" y="1327463"/>
                  </a:cubicBezTo>
                  <a:cubicBezTo>
                    <a:pt x="1130602" y="1360619"/>
                    <a:pt x="1102859" y="1425578"/>
                    <a:pt x="1085266" y="1497304"/>
                  </a:cubicBezTo>
                  <a:cubicBezTo>
                    <a:pt x="1067673" y="1560909"/>
                    <a:pt x="1065643" y="1701654"/>
                    <a:pt x="1005421" y="1774056"/>
                  </a:cubicBezTo>
                  <a:cubicBezTo>
                    <a:pt x="1005421" y="1774056"/>
                    <a:pt x="1005421" y="1774056"/>
                    <a:pt x="1005421" y="1774056"/>
                  </a:cubicBezTo>
                  <a:cubicBezTo>
                    <a:pt x="1005421" y="1774056"/>
                    <a:pt x="1005421" y="1774056"/>
                    <a:pt x="1005421" y="1774056"/>
                  </a:cubicBezTo>
                  <a:cubicBezTo>
                    <a:pt x="987828" y="1793002"/>
                    <a:pt x="970911" y="1811949"/>
                    <a:pt x="952642" y="1830218"/>
                  </a:cubicBezTo>
                  <a:cubicBezTo>
                    <a:pt x="893096" y="1889764"/>
                    <a:pt x="859263" y="1970286"/>
                    <a:pt x="794981" y="2026448"/>
                  </a:cubicBezTo>
                  <a:cubicBezTo>
                    <a:pt x="776035" y="2040658"/>
                    <a:pt x="759118" y="2056898"/>
                    <a:pt x="734759" y="2065695"/>
                  </a:cubicBezTo>
                  <a:cubicBezTo>
                    <a:pt x="696866" y="2079228"/>
                    <a:pt x="667770" y="2105617"/>
                    <a:pt x="650853" y="2144187"/>
                  </a:cubicBezTo>
                  <a:cubicBezTo>
                    <a:pt x="637320" y="2153660"/>
                    <a:pt x="624464" y="2163133"/>
                    <a:pt x="610930" y="2171930"/>
                  </a:cubicBezTo>
                  <a:cubicBezTo>
                    <a:pt x="589954" y="2187493"/>
                    <a:pt x="583188" y="2190876"/>
                    <a:pt x="566271" y="2206439"/>
                  </a:cubicBezTo>
                  <a:cubicBezTo>
                    <a:pt x="516199" y="2252452"/>
                    <a:pt x="462066" y="2314704"/>
                    <a:pt x="430263" y="2381693"/>
                  </a:cubicBezTo>
                  <a:cubicBezTo>
                    <a:pt x="395754" y="2443945"/>
                    <a:pt x="368011" y="2504168"/>
                    <a:pt x="333502" y="2566420"/>
                  </a:cubicBezTo>
                  <a:cubicBezTo>
                    <a:pt x="303052" y="2635439"/>
                    <a:pt x="213733" y="2811370"/>
                    <a:pt x="174487" y="2816106"/>
                  </a:cubicBezTo>
                  <a:cubicBezTo>
                    <a:pt x="174487" y="2816106"/>
                    <a:pt x="160278" y="2815429"/>
                    <a:pt x="128475" y="2819489"/>
                  </a:cubicBezTo>
                  <a:cubicBezTo>
                    <a:pt x="94642" y="2824226"/>
                    <a:pt x="58103" y="2807986"/>
                    <a:pt x="29006" y="2834376"/>
                  </a:cubicBezTo>
                  <a:cubicBezTo>
                    <a:pt x="29006" y="2834376"/>
                    <a:pt x="17503" y="2836406"/>
                    <a:pt x="17503" y="2836406"/>
                  </a:cubicBezTo>
                  <a:cubicBezTo>
                    <a:pt x="9383" y="2837759"/>
                    <a:pt x="3970" y="2835052"/>
                    <a:pt x="1940" y="2841142"/>
                  </a:cubicBezTo>
                  <a:cubicBezTo>
                    <a:pt x="-8886" y="2959557"/>
                    <a:pt x="29006" y="3048199"/>
                    <a:pt x="31713" y="3159171"/>
                  </a:cubicBezTo>
                  <a:cubicBezTo>
                    <a:pt x="33066" y="3167967"/>
                    <a:pt x="43216" y="3249166"/>
                    <a:pt x="60809" y="3276909"/>
                  </a:cubicBezTo>
                  <a:cubicBezTo>
                    <a:pt x="60809" y="3276909"/>
                    <a:pt x="60809" y="3276909"/>
                    <a:pt x="60809" y="3276909"/>
                  </a:cubicBezTo>
                  <a:cubicBezTo>
                    <a:pt x="81786" y="3320215"/>
                    <a:pt x="112235" y="3356078"/>
                    <a:pt x="123738" y="3372317"/>
                  </a:cubicBezTo>
                  <a:cubicBezTo>
                    <a:pt x="136595" y="3387204"/>
                    <a:pt x="168397" y="3389910"/>
                    <a:pt x="189374" y="3368934"/>
                  </a:cubicBezTo>
                  <a:cubicBezTo>
                    <a:pt x="189374" y="3368934"/>
                    <a:pt x="189374" y="3368934"/>
                    <a:pt x="189374" y="3368934"/>
                  </a:cubicBezTo>
                  <a:cubicBezTo>
                    <a:pt x="189374" y="3368934"/>
                    <a:pt x="189374" y="3368934"/>
                    <a:pt x="189374" y="3368934"/>
                  </a:cubicBezTo>
                  <a:cubicBezTo>
                    <a:pt x="189374" y="3368934"/>
                    <a:pt x="189374" y="3368934"/>
                    <a:pt x="189374" y="3368934"/>
                  </a:cubicBezTo>
                  <a:cubicBezTo>
                    <a:pt x="189374" y="3368934"/>
                    <a:pt x="189374" y="3368934"/>
                    <a:pt x="189374" y="3368934"/>
                  </a:cubicBezTo>
                  <a:cubicBezTo>
                    <a:pt x="219823" y="3312095"/>
                    <a:pt x="196817" y="3243076"/>
                    <a:pt x="229297" y="3186237"/>
                  </a:cubicBezTo>
                  <a:cubicBezTo>
                    <a:pt x="250950" y="3172704"/>
                    <a:pt x="250950" y="3153757"/>
                    <a:pt x="242830" y="3132781"/>
                  </a:cubicBezTo>
                  <a:cubicBezTo>
                    <a:pt x="263129" y="3018426"/>
                    <a:pt x="273279" y="3007600"/>
                    <a:pt x="374778" y="2987977"/>
                  </a:cubicBezTo>
                  <a:cubicBezTo>
                    <a:pt x="374778" y="2987977"/>
                    <a:pt x="374778" y="2987977"/>
                    <a:pt x="374778" y="2987977"/>
                  </a:cubicBezTo>
                  <a:cubicBezTo>
                    <a:pt x="379514" y="2988653"/>
                    <a:pt x="383574" y="2990007"/>
                    <a:pt x="388311" y="2990683"/>
                  </a:cubicBezTo>
                  <a:cubicBezTo>
                    <a:pt x="396431" y="2991360"/>
                    <a:pt x="384927" y="2947377"/>
                    <a:pt x="367334" y="2945348"/>
                  </a:cubicBezTo>
                  <a:cubicBezTo>
                    <a:pt x="296285" y="2938581"/>
                    <a:pt x="331472" y="2906778"/>
                    <a:pt x="346358" y="2874975"/>
                  </a:cubicBezTo>
                  <a:cubicBezTo>
                    <a:pt x="369364" y="2822873"/>
                    <a:pt x="409287" y="2781597"/>
                    <a:pt x="439060" y="2734231"/>
                  </a:cubicBezTo>
                  <a:lnTo>
                    <a:pt x="439060" y="2734231"/>
                  </a:lnTo>
                  <a:cubicBezTo>
                    <a:pt x="478983" y="2682805"/>
                    <a:pt x="518905" y="2630702"/>
                    <a:pt x="558828" y="2578600"/>
                  </a:cubicBezTo>
                  <a:cubicBezTo>
                    <a:pt x="558828" y="2578600"/>
                    <a:pt x="707016" y="2394549"/>
                    <a:pt x="808514" y="2329591"/>
                  </a:cubicBezTo>
                  <a:cubicBezTo>
                    <a:pt x="862647" y="2313351"/>
                    <a:pt x="917456" y="2276135"/>
                    <a:pt x="953995" y="2247715"/>
                  </a:cubicBezTo>
                  <a:cubicBezTo>
                    <a:pt x="1031810" y="2211176"/>
                    <a:pt x="1098123" y="2159073"/>
                    <a:pt x="1151579" y="2091407"/>
                  </a:cubicBezTo>
                  <a:cubicBezTo>
                    <a:pt x="1151579" y="2091407"/>
                    <a:pt x="1151579" y="2091407"/>
                    <a:pt x="1151579" y="2091407"/>
                  </a:cubicBezTo>
                  <a:cubicBezTo>
                    <a:pt x="1151579" y="2091407"/>
                    <a:pt x="1151579" y="2091407"/>
                    <a:pt x="1151579" y="2091407"/>
                  </a:cubicBezTo>
                  <a:cubicBezTo>
                    <a:pt x="1258490" y="1998029"/>
                    <a:pt x="1364725" y="1903974"/>
                    <a:pt x="1443894" y="1784206"/>
                  </a:cubicBezTo>
                  <a:cubicBezTo>
                    <a:pt x="1462840" y="1755786"/>
                    <a:pt x="1483817" y="1746313"/>
                    <a:pt x="1519003" y="1746990"/>
                  </a:cubicBezTo>
                  <a:cubicBezTo>
                    <a:pt x="1651627" y="1751050"/>
                    <a:pt x="1784929" y="1759169"/>
                    <a:pt x="1916877" y="1736840"/>
                  </a:cubicBezTo>
                  <a:cubicBezTo>
                    <a:pt x="1916877" y="1736840"/>
                    <a:pt x="1916877" y="1736840"/>
                    <a:pt x="1916877" y="1736840"/>
                  </a:cubicBezTo>
                  <a:lnTo>
                    <a:pt x="1916877" y="1736840"/>
                  </a:lnTo>
                  <a:cubicBezTo>
                    <a:pt x="1916877" y="1736840"/>
                    <a:pt x="1916877" y="1736840"/>
                    <a:pt x="1916877" y="1736840"/>
                  </a:cubicBezTo>
                  <a:cubicBezTo>
                    <a:pt x="1916877" y="1736840"/>
                    <a:pt x="1916877" y="1736840"/>
                    <a:pt x="1916877" y="1736840"/>
                  </a:cubicBezTo>
                  <a:lnTo>
                    <a:pt x="1916877" y="1736840"/>
                  </a:lnTo>
                  <a:cubicBezTo>
                    <a:pt x="1949356" y="1736840"/>
                    <a:pt x="1981835" y="1736840"/>
                    <a:pt x="2014992" y="1736840"/>
                  </a:cubicBezTo>
                  <a:cubicBezTo>
                    <a:pt x="2044764" y="1736840"/>
                    <a:pt x="2049501" y="1749696"/>
                    <a:pt x="2033938" y="1772702"/>
                  </a:cubicBezTo>
                  <a:cubicBezTo>
                    <a:pt x="1959506" y="1882321"/>
                    <a:pt x="1939206" y="2014945"/>
                    <a:pt x="1876277" y="2129300"/>
                  </a:cubicBezTo>
                  <a:cubicBezTo>
                    <a:pt x="1847858" y="2186139"/>
                    <a:pt x="1807258" y="2235535"/>
                    <a:pt x="1803875" y="2301171"/>
                  </a:cubicBezTo>
                  <a:cubicBezTo>
                    <a:pt x="1803875" y="2301171"/>
                    <a:pt x="1803875" y="2301171"/>
                    <a:pt x="1803875" y="2301171"/>
                  </a:cubicBezTo>
                  <a:cubicBezTo>
                    <a:pt x="1745682" y="2314027"/>
                    <a:pt x="1697640" y="2355303"/>
                    <a:pt x="1635388" y="2355980"/>
                  </a:cubicBezTo>
                  <a:cubicBezTo>
                    <a:pt x="1635388" y="2355980"/>
                    <a:pt x="1635388" y="2355980"/>
                    <a:pt x="1635388" y="2355980"/>
                  </a:cubicBezTo>
                  <a:cubicBezTo>
                    <a:pt x="1635388" y="2355980"/>
                    <a:pt x="1635388" y="2355980"/>
                    <a:pt x="1635388" y="2355980"/>
                  </a:cubicBezTo>
                  <a:cubicBezTo>
                    <a:pt x="1632004" y="2355303"/>
                    <a:pt x="1595465" y="2362747"/>
                    <a:pt x="1598172" y="2383046"/>
                  </a:cubicBezTo>
                  <a:cubicBezTo>
                    <a:pt x="1599525" y="2395903"/>
                    <a:pt x="1634711" y="2448682"/>
                    <a:pt x="1651627" y="2462892"/>
                  </a:cubicBezTo>
                  <a:cubicBezTo>
                    <a:pt x="1651627" y="2462892"/>
                    <a:pt x="1656364" y="2458832"/>
                    <a:pt x="1656364" y="2458832"/>
                  </a:cubicBezTo>
                  <a:cubicBezTo>
                    <a:pt x="1656364" y="2458832"/>
                    <a:pt x="1657041" y="2458832"/>
                    <a:pt x="1657041" y="2458832"/>
                  </a:cubicBezTo>
                  <a:cubicBezTo>
                    <a:pt x="1655011" y="2460185"/>
                    <a:pt x="1653657" y="2461538"/>
                    <a:pt x="1651627" y="2462215"/>
                  </a:cubicBezTo>
                  <a:cubicBezTo>
                    <a:pt x="1659747" y="2504844"/>
                    <a:pt x="1688843" y="2533264"/>
                    <a:pt x="1718616" y="2561683"/>
                  </a:cubicBezTo>
                  <a:cubicBezTo>
                    <a:pt x="1718616" y="2561683"/>
                    <a:pt x="1718616" y="2561683"/>
                    <a:pt x="1718616" y="2561683"/>
                  </a:cubicBezTo>
                  <a:cubicBezTo>
                    <a:pt x="1744329" y="2594840"/>
                    <a:pt x="1769365" y="2627319"/>
                    <a:pt x="1795078" y="2660475"/>
                  </a:cubicBezTo>
                  <a:cubicBezTo>
                    <a:pt x="1837031" y="2728141"/>
                    <a:pt x="1874247" y="2799866"/>
                    <a:pt x="1956799" y="2828286"/>
                  </a:cubicBezTo>
                  <a:cubicBezTo>
                    <a:pt x="1956799" y="2828286"/>
                    <a:pt x="1956799" y="2828286"/>
                    <a:pt x="1956799" y="2828286"/>
                  </a:cubicBezTo>
                  <a:cubicBezTo>
                    <a:pt x="1956799" y="2828286"/>
                    <a:pt x="1956799" y="2828286"/>
                    <a:pt x="1956799" y="2828286"/>
                  </a:cubicBezTo>
                  <a:cubicBezTo>
                    <a:pt x="1964919" y="2828286"/>
                    <a:pt x="1973716" y="2828286"/>
                    <a:pt x="1981835" y="2828286"/>
                  </a:cubicBezTo>
                  <a:cubicBezTo>
                    <a:pt x="1987249" y="2762650"/>
                    <a:pt x="1952739" y="2705135"/>
                    <a:pt x="1942589" y="2642882"/>
                  </a:cubicBezTo>
                  <a:cubicBezTo>
                    <a:pt x="1949356" y="2612433"/>
                    <a:pt x="1940560" y="2584013"/>
                    <a:pt x="1930410" y="2555594"/>
                  </a:cubicBezTo>
                  <a:cubicBezTo>
                    <a:pt x="1930410" y="2555594"/>
                    <a:pt x="1930410" y="2555594"/>
                    <a:pt x="1930410" y="2555594"/>
                  </a:cubicBezTo>
                  <a:cubicBezTo>
                    <a:pt x="1927703" y="2484545"/>
                    <a:pt x="1941236" y="2420939"/>
                    <a:pt x="2006872" y="2380340"/>
                  </a:cubicBezTo>
                  <a:cubicBezTo>
                    <a:pt x="2006872" y="2380340"/>
                    <a:pt x="2006872" y="2380340"/>
                    <a:pt x="2006872" y="2380340"/>
                  </a:cubicBezTo>
                  <a:cubicBezTo>
                    <a:pt x="2006872" y="2380340"/>
                    <a:pt x="2006872" y="2380340"/>
                    <a:pt x="2006872" y="2380340"/>
                  </a:cubicBezTo>
                  <a:cubicBezTo>
                    <a:pt x="2025142" y="2366807"/>
                    <a:pt x="2029201" y="2347860"/>
                    <a:pt x="2004165" y="2344477"/>
                  </a:cubicBezTo>
                  <a:cubicBezTo>
                    <a:pt x="1938529" y="2336357"/>
                    <a:pt x="1967626" y="2306584"/>
                    <a:pt x="1985219" y="2277488"/>
                  </a:cubicBezTo>
                  <a:cubicBezTo>
                    <a:pt x="1996045" y="2259218"/>
                    <a:pt x="2009578" y="2242302"/>
                    <a:pt x="2006872" y="2218619"/>
                  </a:cubicBezTo>
                  <a:cubicBezTo>
                    <a:pt x="2006872" y="2218619"/>
                    <a:pt x="2006872" y="2218619"/>
                    <a:pt x="2006872" y="2218619"/>
                  </a:cubicBezTo>
                  <a:cubicBezTo>
                    <a:pt x="2006872" y="2218619"/>
                    <a:pt x="2006872" y="2218619"/>
                    <a:pt x="2006872" y="2218619"/>
                  </a:cubicBezTo>
                  <a:cubicBezTo>
                    <a:pt x="2097544" y="2106294"/>
                    <a:pt x="2193629" y="1998706"/>
                    <a:pt x="2270091" y="1875554"/>
                  </a:cubicBezTo>
                  <a:cubicBezTo>
                    <a:pt x="2284977" y="1828865"/>
                    <a:pt x="2322870" y="1797739"/>
                    <a:pt x="2349936" y="1759169"/>
                  </a:cubicBezTo>
                  <a:cubicBezTo>
                    <a:pt x="2437225" y="1633311"/>
                    <a:pt x="2416249" y="1561586"/>
                    <a:pt x="2274151" y="1507453"/>
                  </a:cubicBezTo>
                  <a:cubicBezTo>
                    <a:pt x="2274151" y="1507453"/>
                    <a:pt x="2274151" y="1507453"/>
                    <a:pt x="2274151" y="1507453"/>
                  </a:cubicBezTo>
                  <a:cubicBezTo>
                    <a:pt x="2274151" y="1507453"/>
                    <a:pt x="2274151" y="1507453"/>
                    <a:pt x="2274151" y="1507453"/>
                  </a:cubicBezTo>
                  <a:cubicBezTo>
                    <a:pt x="2268738" y="1500687"/>
                    <a:pt x="2054914" y="1406632"/>
                    <a:pt x="1945296" y="1388362"/>
                  </a:cubicBezTo>
                  <a:cubicBezTo>
                    <a:pt x="1874247" y="1376859"/>
                    <a:pt x="1799815" y="1380919"/>
                    <a:pt x="1732149" y="1349792"/>
                  </a:cubicBezTo>
                  <a:cubicBezTo>
                    <a:pt x="1733503" y="1315960"/>
                    <a:pt x="1763276" y="1312576"/>
                    <a:pt x="1784252" y="1299720"/>
                  </a:cubicBezTo>
                  <a:cubicBezTo>
                    <a:pt x="1818085" y="1278744"/>
                    <a:pt x="1864097" y="1272654"/>
                    <a:pt x="1879660" y="1227318"/>
                  </a:cubicBezTo>
                  <a:cubicBezTo>
                    <a:pt x="1879660" y="1227318"/>
                    <a:pt x="1879660" y="1227318"/>
                    <a:pt x="1879660" y="1227318"/>
                  </a:cubicBezTo>
                  <a:cubicBezTo>
                    <a:pt x="1891164" y="1217845"/>
                    <a:pt x="1902667" y="1207695"/>
                    <a:pt x="1914170" y="1197545"/>
                  </a:cubicBezTo>
                  <a:cubicBezTo>
                    <a:pt x="1914170" y="1197545"/>
                    <a:pt x="1914170" y="1197545"/>
                    <a:pt x="1914170" y="1197545"/>
                  </a:cubicBezTo>
                  <a:cubicBezTo>
                    <a:pt x="1962889" y="1181305"/>
                    <a:pt x="2016345" y="1188748"/>
                    <a:pt x="2063711" y="1167095"/>
                  </a:cubicBezTo>
                  <a:cubicBezTo>
                    <a:pt x="2063711" y="1167095"/>
                    <a:pt x="2063711" y="1167095"/>
                    <a:pt x="2063711" y="1167095"/>
                  </a:cubicBezTo>
                  <a:cubicBezTo>
                    <a:pt x="2063711" y="1167095"/>
                    <a:pt x="2063711" y="1167095"/>
                    <a:pt x="2063711" y="1167095"/>
                  </a:cubicBezTo>
                  <a:cubicBezTo>
                    <a:pt x="2111753" y="1158299"/>
                    <a:pt x="2138143" y="1125819"/>
                    <a:pt x="2155736" y="1083867"/>
                  </a:cubicBezTo>
                  <a:cubicBezTo>
                    <a:pt x="2169946" y="1050034"/>
                    <a:pt x="2190246" y="1028381"/>
                    <a:pt x="2230845" y="1037854"/>
                  </a:cubicBezTo>
                  <a:cubicBezTo>
                    <a:pt x="2280917" y="1065597"/>
                    <a:pt x="2324223" y="1100783"/>
                    <a:pt x="2364146" y="1141383"/>
                  </a:cubicBezTo>
                  <a:cubicBezTo>
                    <a:pt x="2459555" y="1240851"/>
                    <a:pt x="2573233" y="1313930"/>
                    <a:pt x="2697738" y="1371446"/>
                  </a:cubicBezTo>
                  <a:cubicBezTo>
                    <a:pt x="2697738" y="1371446"/>
                    <a:pt x="2697738" y="1371446"/>
                    <a:pt x="2697738" y="1371446"/>
                  </a:cubicBezTo>
                  <a:cubicBezTo>
                    <a:pt x="2697738" y="1371446"/>
                    <a:pt x="2697738" y="1371446"/>
                    <a:pt x="2697738" y="1371446"/>
                  </a:cubicBezTo>
                  <a:cubicBezTo>
                    <a:pt x="2758637" y="1407308"/>
                    <a:pt x="2795853" y="1394452"/>
                    <a:pt x="2827655" y="1326786"/>
                  </a:cubicBezTo>
                  <a:cubicBezTo>
                    <a:pt x="2837129" y="1271977"/>
                    <a:pt x="2919004" y="1056124"/>
                    <a:pt x="2931184" y="997255"/>
                  </a:cubicBezTo>
                  <a:lnTo>
                    <a:pt x="2931184" y="997255"/>
                  </a:lnTo>
                  <a:lnTo>
                    <a:pt x="2931184" y="997255"/>
                  </a:lnTo>
                  <a:cubicBezTo>
                    <a:pt x="2946070" y="942446"/>
                    <a:pt x="2969753" y="824031"/>
                    <a:pt x="2969753" y="824031"/>
                  </a:cubicBezTo>
                  <a:cubicBezTo>
                    <a:pt x="2979226" y="790198"/>
                    <a:pt x="3013059" y="728622"/>
                    <a:pt x="3015766" y="692083"/>
                  </a:cubicBezTo>
                  <a:cubicBezTo>
                    <a:pt x="3022532" y="664340"/>
                    <a:pt x="3023209" y="646070"/>
                    <a:pt x="3023209" y="632537"/>
                  </a:cubicBezTo>
                  <a:cubicBezTo>
                    <a:pt x="3023886" y="616974"/>
                    <a:pt x="3002233" y="604118"/>
                    <a:pt x="3002233" y="604118"/>
                  </a:cubicBezTo>
                  <a:close/>
                  <a:moveTo>
                    <a:pt x="1985219" y="1663084"/>
                  </a:moveTo>
                  <a:cubicBezTo>
                    <a:pt x="1985219" y="1663084"/>
                    <a:pt x="1985219" y="1663084"/>
                    <a:pt x="1985219" y="1663084"/>
                  </a:cubicBezTo>
                  <a:cubicBezTo>
                    <a:pt x="1985219" y="1663084"/>
                    <a:pt x="1984542" y="1663084"/>
                    <a:pt x="1985219" y="1663084"/>
                  </a:cubicBezTo>
                  <a:cubicBezTo>
                    <a:pt x="1984542" y="1663084"/>
                    <a:pt x="1984542" y="1663084"/>
                    <a:pt x="1985219" y="1663084"/>
                  </a:cubicBezTo>
                  <a:cubicBezTo>
                    <a:pt x="1984542" y="1663084"/>
                    <a:pt x="1985219" y="1663084"/>
                    <a:pt x="1985219" y="1663084"/>
                  </a:cubicBezTo>
                  <a:close/>
                  <a:moveTo>
                    <a:pt x="2294451" y="413977"/>
                  </a:moveTo>
                  <a:cubicBezTo>
                    <a:pt x="2280241" y="426157"/>
                    <a:pt x="2341816" y="341575"/>
                    <a:pt x="2366853" y="330749"/>
                  </a:cubicBezTo>
                  <a:cubicBezTo>
                    <a:pt x="2391889" y="319922"/>
                    <a:pt x="2424369" y="307742"/>
                    <a:pt x="2432488" y="325335"/>
                  </a:cubicBezTo>
                  <a:cubicBezTo>
                    <a:pt x="2439932" y="342252"/>
                    <a:pt x="2412189" y="338868"/>
                    <a:pt x="2387152" y="349695"/>
                  </a:cubicBezTo>
                  <a:cubicBezTo>
                    <a:pt x="2362116" y="359845"/>
                    <a:pt x="2343846" y="370671"/>
                    <a:pt x="2294451" y="413977"/>
                  </a:cubicBezTo>
                  <a:close/>
                </a:path>
              </a:pathLst>
            </a:custGeom>
            <a:solidFill>
              <a:schemeClr val="accent4">
                <a:alpha val="70000"/>
              </a:schemeClr>
            </a:solidFill>
            <a:ln w="6755" cap="flat">
              <a:noFill/>
              <a:prstDash val="solid"/>
              <a:miter/>
            </a:ln>
          </p:spPr>
          <p:txBody>
            <a:bodyPr rtlCol="0" anchor="ctr"/>
            <a:lstStyle/>
            <a:p>
              <a:endParaRPr lang="en-US" dirty="0"/>
            </a:p>
          </p:txBody>
        </p:sp>
        <p:sp>
          <p:nvSpPr>
            <p:cNvPr id="9" name="Oval 8">
              <a:extLst>
                <a:ext uri="{FF2B5EF4-FFF2-40B4-BE49-F238E27FC236}">
                  <a16:creationId xmlns="" xmlns:a16="http://schemas.microsoft.com/office/drawing/2014/main" id="{EB2A827C-87CC-4158-A4C5-DF9EF3DB7937}"/>
                </a:ext>
              </a:extLst>
            </p:cNvPr>
            <p:cNvSpPr/>
            <p:nvPr/>
          </p:nvSpPr>
          <p:spPr>
            <a:xfrm>
              <a:off x="2379393" y="5741784"/>
              <a:ext cx="5164030" cy="501155"/>
            </a:xfrm>
            <a:prstGeom prst="ellipse">
              <a:avLst/>
            </a:prstGeom>
            <a:solidFill>
              <a:schemeClr val="bg1">
                <a:lumMod val="65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0" name="TextBox 9">
            <a:extLst>
              <a:ext uri="{FF2B5EF4-FFF2-40B4-BE49-F238E27FC236}">
                <a16:creationId xmlns="" xmlns:a16="http://schemas.microsoft.com/office/drawing/2014/main" id="{22EACE2C-F0BB-4B26-BDA0-E1B66FC049A7}"/>
              </a:ext>
            </a:extLst>
          </p:cNvPr>
          <p:cNvSpPr txBox="1"/>
          <p:nvPr/>
        </p:nvSpPr>
        <p:spPr>
          <a:xfrm>
            <a:off x="5854700" y="431930"/>
            <a:ext cx="5468419"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ar-DZ" altLang="ko-KR"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cs typeface="Arial" pitchFamily="34" charset="0"/>
              </a:rPr>
              <a:t>المحاضرة الأولى.</a:t>
            </a:r>
            <a:endParaRPr lang="ko-KR" alt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cs typeface="Arial" pitchFamily="34" charset="0"/>
            </a:endParaRPr>
          </a:p>
        </p:txBody>
      </p:sp>
      <p:sp>
        <p:nvSpPr>
          <p:cNvPr id="11" name="TextBox 10">
            <a:extLst>
              <a:ext uri="{FF2B5EF4-FFF2-40B4-BE49-F238E27FC236}">
                <a16:creationId xmlns="" xmlns:a16="http://schemas.microsoft.com/office/drawing/2014/main" id="{DF7CD60F-31E5-47BD-825E-DF5FFB019C06}"/>
              </a:ext>
            </a:extLst>
          </p:cNvPr>
          <p:cNvSpPr txBox="1"/>
          <p:nvPr/>
        </p:nvSpPr>
        <p:spPr>
          <a:xfrm>
            <a:off x="4434840" y="2279594"/>
            <a:ext cx="6565472" cy="2595647"/>
          </a:xfrm>
          <a:prstGeom prst="rect">
            <a:avLst/>
          </a:prstGeom>
          <a:noFill/>
        </p:spPr>
        <p:txBody>
          <a:bodyPr wrap="square" rtlCol="0" anchor="ctr">
            <a:spAutoFit/>
          </a:bodyPr>
          <a:lstStyle/>
          <a:p>
            <a:pPr algn="r" rtl="1"/>
            <a:r>
              <a:rPr lang="ar-DZ" altLang="ko-KR" sz="3600" b="1" i="1" u="sng"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lgerian" pitchFamily="82" charset="0"/>
                <a:cs typeface="Arial" pitchFamily="34" charset="0"/>
              </a:rPr>
              <a:t>ماهية </a:t>
            </a:r>
            <a:r>
              <a:rPr lang="ar-DZ" altLang="ko-KR" sz="3600" b="1" i="1" u="sng"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lgerian" pitchFamily="82" charset="0"/>
                <a:cs typeface="Arial" pitchFamily="34" charset="0"/>
              </a:rPr>
              <a:t>و</a:t>
            </a:r>
            <a:r>
              <a:rPr lang="ar-DZ" altLang="ko-KR" sz="3600" b="1" i="1" u="sng"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lgerian" pitchFamily="82" charset="0"/>
                <a:cs typeface="Arial" pitchFamily="34" charset="0"/>
              </a:rPr>
              <a:t> مفهوم التدريب الرياضي</a:t>
            </a:r>
            <a:r>
              <a:rPr lang="ar-DZ" altLang="ko-KR" sz="3600" b="1" i="1" u="sng"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lgerian" pitchFamily="82" charset="0"/>
                <a:cs typeface="Arial" pitchFamily="34" charset="0"/>
              </a:rPr>
              <a:t>،</a:t>
            </a:r>
            <a:endParaRPr lang="ar-DZ" altLang="ko-KR" sz="3600" b="1" i="1" u="sng"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lgerian" pitchFamily="82" charset="0"/>
              <a:cs typeface="Arial" pitchFamily="34" charset="0"/>
            </a:endParaRPr>
          </a:p>
          <a:p>
            <a:pPr algn="r" rtl="1"/>
            <a:r>
              <a:rPr lang="ar-DZ" altLang="ko-KR" sz="3600" b="1" i="1" u="sng"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lgerian" pitchFamily="82" charset="0"/>
                <a:cs typeface="Arial" pitchFamily="34" charset="0"/>
              </a:rPr>
              <a:t>              </a:t>
            </a:r>
            <a:r>
              <a:rPr lang="ar-DZ" altLang="ko-KR" sz="3600" b="1" i="1" u="sng"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lgerian" pitchFamily="82" charset="0"/>
                <a:cs typeface="Arial" pitchFamily="34" charset="0"/>
              </a:rPr>
              <a:t>            أهميته  </a:t>
            </a:r>
            <a:r>
              <a:rPr lang="ar-DZ" altLang="ko-KR" sz="3600" b="1" i="1" u="sng"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lgerian" pitchFamily="82" charset="0"/>
                <a:cs typeface="Arial" pitchFamily="34" charset="0"/>
              </a:rPr>
              <a:t>وأهدافه</a:t>
            </a:r>
            <a:r>
              <a:rPr lang="ar-DZ" altLang="ko-KR"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lgerian" pitchFamily="82" charset="0"/>
                <a:cs typeface="Arial" pitchFamily="34" charset="0"/>
              </a:rPr>
              <a:t>.</a:t>
            </a:r>
          </a:p>
          <a:p>
            <a:pPr algn="r" rtl="1"/>
            <a:r>
              <a:rPr lang="ar-DZ" altLang="ko-KR" sz="3600" b="1" u="sng"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lgerian" pitchFamily="82" charset="0"/>
                <a:cs typeface="Arial" pitchFamily="34" charset="0"/>
              </a:rPr>
              <a:t>       مجالات التدريب.</a:t>
            </a:r>
            <a:endParaRPr lang="ar-DZ" altLang="ko-KR" sz="3600" b="1" u="sng"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lgerian" pitchFamily="82" charset="0"/>
              <a:cs typeface="Arial" pitchFamily="34" charset="0"/>
            </a:endParaRPr>
          </a:p>
          <a:p>
            <a:pPr algn="r" rtl="1"/>
            <a:r>
              <a:rPr lang="ar-DZ" altLang="ko-KR" sz="3600" b="1" u="sng"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lgerian" pitchFamily="82" charset="0"/>
                <a:cs typeface="Arial" pitchFamily="34" charset="0"/>
              </a:rPr>
              <a:t>              مبادئ التدريب الرياضي.</a:t>
            </a:r>
            <a:endParaRPr lang="ar-DZ" altLang="ko-KR" sz="3600" b="1" u="sng"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lgerian" pitchFamily="82" charset="0"/>
              <a:cs typeface="Arial" pitchFamily="34" charset="0"/>
            </a:endParaRPr>
          </a:p>
          <a:p>
            <a:endParaRPr lang="ko-KR" altLang="en-US" sz="1867" dirty="0">
              <a:solidFill>
                <a:schemeClr val="accent1">
                  <a:lumMod val="50000"/>
                </a:schemeClr>
              </a:solidFill>
              <a:cs typeface="Arial" pitchFamily="34" charset="0"/>
            </a:endParaRPr>
          </a:p>
        </p:txBody>
      </p:sp>
      <p:grpSp>
        <p:nvGrpSpPr>
          <p:cNvPr id="5" name="Group 4">
            <a:extLst>
              <a:ext uri="{FF2B5EF4-FFF2-40B4-BE49-F238E27FC236}">
                <a16:creationId xmlns="" xmlns:a16="http://schemas.microsoft.com/office/drawing/2014/main" id="{5020D5FB-35C9-4AC0-BE0C-92291B493374}"/>
              </a:ext>
            </a:extLst>
          </p:cNvPr>
          <p:cNvGrpSpPr/>
          <p:nvPr/>
        </p:nvGrpSpPr>
        <p:grpSpPr>
          <a:xfrm>
            <a:off x="11159490" y="1283631"/>
            <a:ext cx="167980" cy="1055579"/>
            <a:chOff x="6583680" y="2944791"/>
            <a:chExt cx="167980" cy="1055579"/>
          </a:xfrm>
        </p:grpSpPr>
        <p:sp>
          <p:nvSpPr>
            <p:cNvPr id="2" name="Rectangle 1">
              <a:extLst>
                <a:ext uri="{FF2B5EF4-FFF2-40B4-BE49-F238E27FC236}">
                  <a16:creationId xmlns="" xmlns:a16="http://schemas.microsoft.com/office/drawing/2014/main" id="{AA1155C4-0332-4DBE-99E5-A86A26574EBC}"/>
                </a:ext>
              </a:extLst>
            </p:cNvPr>
            <p:cNvSpPr/>
            <p:nvPr/>
          </p:nvSpPr>
          <p:spPr>
            <a:xfrm>
              <a:off x="6583680" y="2944791"/>
              <a:ext cx="167980" cy="685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9882D33E-0741-469C-BBB7-605D491D2CFD}"/>
                </a:ext>
              </a:extLst>
            </p:cNvPr>
            <p:cNvSpPr/>
            <p:nvPr/>
          </p:nvSpPr>
          <p:spPr>
            <a:xfrm>
              <a:off x="6583680" y="3611749"/>
              <a:ext cx="167980" cy="3886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2116302824"/>
      </p:ext>
    </p:extLst>
  </p:cSld>
  <p:clrMapOvr>
    <a:masterClrMapping/>
  </p:clrMapOvr>
  <p:transition spd="med">
    <p:wipe dir="u"/>
    <p:sndAc>
      <p:stSnd>
        <p:snd r:embed="rId2" name="breeze.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01459D35-D056-42FF-886C-3515ADCF50D7}"/>
              </a:ext>
            </a:extLst>
          </p:cNvPr>
          <p:cNvSpPr txBox="1"/>
          <p:nvPr/>
        </p:nvSpPr>
        <p:spPr>
          <a:xfrm>
            <a:off x="365759" y="1721287"/>
            <a:ext cx="11388646" cy="5078313"/>
          </a:xfrm>
          <a:prstGeom prst="rect">
            <a:avLst/>
          </a:prstGeom>
          <a:noFill/>
        </p:spPr>
        <p:txBody>
          <a:bodyPr wrap="square" rtlCol="0">
            <a:spAutoFit/>
          </a:bodyPr>
          <a:lstStyle/>
          <a:p>
            <a:pPr algn="r" rtl="1"/>
            <a:r>
              <a:rPr lang="ar-DZ" altLang="ko-KR" sz="2800" b="1" dirty="0" smtClean="0">
                <a:latin typeface="Times New Roman" pitchFamily="18" charset="0"/>
                <a:cs typeface="Times New Roman" pitchFamily="18" charset="0"/>
              </a:rPr>
              <a:t>  </a:t>
            </a:r>
            <a:r>
              <a:rPr lang="ar-DZ" altLang="ko-KR"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 * منهجية التدريب الرياضي: هي الأسلوب والطريقة الأكاديمية التي تدرس خصوصية التدريب </a:t>
            </a:r>
            <a:r>
              <a:rPr lang="ar-DZ" altLang="ko-KR" sz="28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و</a:t>
            </a:r>
            <a:r>
              <a:rPr lang="ar-DZ" altLang="ko-KR"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 البناء المنهجي للتدريب(التخطيط والإعداد المنهجي)، ووسائل الاستشفاء من الأحمال التدريبية، ومعرفية كيفية التحكم في الحمل التدريبي والطرق العلمية للتدريب الرياضي.     </a:t>
            </a:r>
          </a:p>
          <a:p>
            <a:pPr algn="r" rtl="1"/>
            <a:r>
              <a:rPr lang="ar-DZ" altLang="ko-KR"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 يعتبر التدريب الرياضي عملية تربوية هادفة وموجهة ذو تخطيط علمي،  تهدف إلى إعداد وتكوين الرياضيين  بمختلف مستوياتهم وحسب قدراتهم، إعدادا متكامل الجوانب للوصول لأعلى مستوى ممكن(</a:t>
            </a:r>
            <a:r>
              <a:rPr lang="ar-DZ" altLang="ko-KR" sz="28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الفورمة</a:t>
            </a:r>
            <a:r>
              <a:rPr lang="ar-DZ" altLang="ko-KR"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 الرياضية)، والتدريب الرياضي لا يقتصر على إعداد اللاعبين في المستويات العليا (البطولات الرياضية)، بل يتعدى ذلك لمجالات أخرى كالرياضة المدرسية، مجال رياضة المعاقين، مجال الرياضة الجماهيرية، الرياضة العلاجية.........الخ، فالتدريب الرياضي علم، وأسلوب حياة يساهم في إعداد الأفراد لخوض المسابقات والمنافسات الرياضية، وبناء شخصيات متزنة، كما يساهم أيضا في تربية النشء على حب الوطن وتنمية روح المواطنة، مع مراعاة الفروق الفردية لكل فرد.</a:t>
            </a:r>
          </a:p>
          <a:p>
            <a:pPr algn="r" rtl="1"/>
            <a:r>
              <a:rPr lang="ar-DZ" altLang="ko-KR" sz="1600" b="1" dirty="0" smtClean="0">
                <a:latin typeface="Times New Roman" pitchFamily="18" charset="0"/>
                <a:cs typeface="Times New Roman" pitchFamily="18" charset="0"/>
              </a:rPr>
              <a:t>    </a:t>
            </a:r>
            <a:endParaRPr lang="en-US" altLang="ko-KR" sz="1600" b="1" dirty="0">
              <a:cs typeface="Arial" pitchFamily="34" charset="0"/>
            </a:endParaRPr>
          </a:p>
        </p:txBody>
      </p:sp>
      <p:grpSp>
        <p:nvGrpSpPr>
          <p:cNvPr id="16" name="Group 15">
            <a:extLst>
              <a:ext uri="{FF2B5EF4-FFF2-40B4-BE49-F238E27FC236}">
                <a16:creationId xmlns="" xmlns:a16="http://schemas.microsoft.com/office/drawing/2014/main" id="{336B79DA-075C-4440-B7A6-4C1FF6A10F57}"/>
              </a:ext>
            </a:extLst>
          </p:cNvPr>
          <p:cNvGrpSpPr/>
          <p:nvPr/>
        </p:nvGrpSpPr>
        <p:grpSpPr>
          <a:xfrm>
            <a:off x="6112512" y="5116156"/>
            <a:ext cx="5419664" cy="777510"/>
            <a:chOff x="6102442" y="1483456"/>
            <a:chExt cx="5419664" cy="777510"/>
          </a:xfrm>
        </p:grpSpPr>
        <p:sp>
          <p:nvSpPr>
            <p:cNvPr id="17" name="TextBox 16">
              <a:extLst>
                <a:ext uri="{FF2B5EF4-FFF2-40B4-BE49-F238E27FC236}">
                  <a16:creationId xmlns="" xmlns:a16="http://schemas.microsoft.com/office/drawing/2014/main" id="{D9066C6B-C3C8-4435-8E57-52FD2E398A85}"/>
                </a:ext>
              </a:extLst>
            </p:cNvPr>
            <p:cNvSpPr txBox="1"/>
            <p:nvPr/>
          </p:nvSpPr>
          <p:spPr>
            <a:xfrm>
              <a:off x="6860266" y="1678152"/>
              <a:ext cx="4661840" cy="507831"/>
            </a:xfrm>
            <a:prstGeom prst="rect">
              <a:avLst/>
            </a:prstGeom>
            <a:noFill/>
          </p:spPr>
          <p:txBody>
            <a:bodyPr wrap="square" lIns="108000" rIns="108000" rtlCol="0">
              <a:spAutoFit/>
            </a:bodyPr>
            <a:lstStyle/>
            <a:p>
              <a:endParaRPr lang="ko-KR" altLang="en-US" sz="2700" b="1" dirty="0">
                <a:solidFill>
                  <a:schemeClr val="bg1"/>
                </a:solidFill>
                <a:cs typeface="Arial" pitchFamily="34" charset="0"/>
              </a:endParaRPr>
            </a:p>
          </p:txBody>
        </p:sp>
        <p:sp>
          <p:nvSpPr>
            <p:cNvPr id="18" name="TextBox 17">
              <a:extLst>
                <a:ext uri="{FF2B5EF4-FFF2-40B4-BE49-F238E27FC236}">
                  <a16:creationId xmlns="" xmlns:a16="http://schemas.microsoft.com/office/drawing/2014/main" id="{B62F505F-BA56-4852-B8A1-DE35A48723F9}"/>
                </a:ext>
              </a:extLst>
            </p:cNvPr>
            <p:cNvSpPr txBox="1"/>
            <p:nvPr/>
          </p:nvSpPr>
          <p:spPr>
            <a:xfrm>
              <a:off x="6102442" y="1483456"/>
              <a:ext cx="981106" cy="777510"/>
            </a:xfrm>
            <a:prstGeom prst="rect">
              <a:avLst/>
            </a:prstGeom>
            <a:noFill/>
          </p:spPr>
          <p:txBody>
            <a:bodyPr wrap="square" lIns="108000" rIns="108000" rtlCol="0">
              <a:spAutoFit/>
            </a:bodyPr>
            <a:lstStyle/>
            <a:p>
              <a:pPr algn="ctr"/>
              <a:endParaRPr lang="ko-KR" altLang="en-US" sz="4400" b="1" dirty="0">
                <a:solidFill>
                  <a:schemeClr val="bg1"/>
                </a:solidFill>
                <a:cs typeface="Arial" pitchFamily="34" charset="0"/>
              </a:endParaRPr>
            </a:p>
          </p:txBody>
        </p:sp>
      </p:grpSp>
      <p:sp>
        <p:nvSpPr>
          <p:cNvPr id="19" name="TextBox 18">
            <a:extLst>
              <a:ext uri="{FF2B5EF4-FFF2-40B4-BE49-F238E27FC236}">
                <a16:creationId xmlns="" xmlns:a16="http://schemas.microsoft.com/office/drawing/2014/main" id="{8CA9A152-E411-4488-9980-CB04E316A16D}"/>
              </a:ext>
            </a:extLst>
          </p:cNvPr>
          <p:cNvSpPr txBox="1"/>
          <p:nvPr/>
        </p:nvSpPr>
        <p:spPr>
          <a:xfrm>
            <a:off x="6226812" y="408775"/>
            <a:ext cx="4989896" cy="1200329"/>
          </a:xfrm>
          <a:prstGeom prst="rect">
            <a:avLst/>
          </a:prstGeom>
        </p:spPr>
        <p:style>
          <a:lnRef idx="1">
            <a:schemeClr val="dk1"/>
          </a:lnRef>
          <a:fillRef idx="2">
            <a:schemeClr val="dk1"/>
          </a:fillRef>
          <a:effectRef idx="1">
            <a:schemeClr val="dk1"/>
          </a:effectRef>
          <a:fontRef idx="minor">
            <a:schemeClr val="dk1"/>
          </a:fontRef>
        </p:style>
        <p:txBody>
          <a:bodyPr wrap="square" rtlCol="0" anchor="ctr">
            <a:prstTxWarp prst="textChevronInverted">
              <a:avLst/>
            </a:prstTxWarp>
            <a:spAutoFit/>
          </a:bodyPr>
          <a:lstStyle/>
          <a:p>
            <a:pPr algn="r" rtl="1"/>
            <a:r>
              <a:rPr lang="ar-DZ" altLang="ko-KR" sz="3600" b="1" dirty="0" smtClean="0">
                <a:solidFill>
                  <a:schemeClr val="bg1"/>
                </a:solidFill>
                <a:latin typeface="Times New Roman" pitchFamily="18" charset="0"/>
                <a:cs typeface="Times New Roman" pitchFamily="18" charset="0"/>
              </a:rPr>
              <a:t>01_ ماهية التدريب الرياضي؟:</a:t>
            </a:r>
          </a:p>
          <a:p>
            <a:pPr algn="r" rtl="1"/>
            <a:r>
              <a:rPr lang="fr-FR" altLang="ko-KR" sz="3600" b="1" dirty="0" err="1" smtClean="0">
                <a:solidFill>
                  <a:schemeClr val="bg1"/>
                </a:solidFill>
                <a:latin typeface="Times New Roman" pitchFamily="18" charset="0"/>
                <a:cs typeface="Times New Roman" pitchFamily="18" charset="0"/>
              </a:rPr>
              <a:t>What</a:t>
            </a:r>
            <a:r>
              <a:rPr lang="fr-FR" altLang="ko-KR" sz="3600" b="1" dirty="0" smtClean="0">
                <a:solidFill>
                  <a:schemeClr val="bg1"/>
                </a:solidFill>
                <a:latin typeface="Times New Roman" pitchFamily="18" charset="0"/>
                <a:cs typeface="Times New Roman" pitchFamily="18" charset="0"/>
              </a:rPr>
              <a:t> </a:t>
            </a:r>
            <a:r>
              <a:rPr lang="fr-FR" altLang="ko-KR" sz="3600" b="1" dirty="0" err="1" smtClean="0">
                <a:solidFill>
                  <a:schemeClr val="bg1"/>
                </a:solidFill>
                <a:latin typeface="Times New Roman" pitchFamily="18" charset="0"/>
                <a:cs typeface="Times New Roman" pitchFamily="18" charset="0"/>
              </a:rPr>
              <a:t>is</a:t>
            </a:r>
            <a:r>
              <a:rPr lang="fr-FR" altLang="ko-KR" sz="3600" b="1" dirty="0" smtClean="0">
                <a:solidFill>
                  <a:schemeClr val="bg1"/>
                </a:solidFill>
                <a:latin typeface="Times New Roman" pitchFamily="18" charset="0"/>
                <a:cs typeface="Times New Roman" pitchFamily="18" charset="0"/>
              </a:rPr>
              <a:t> sport training</a:t>
            </a:r>
            <a:endParaRPr lang="ko-KR" altLang="en-US" sz="3600" b="1" dirty="0">
              <a:solidFill>
                <a:schemeClr val="bg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424195223"/>
      </p:ext>
    </p:extLst>
  </p:cSld>
  <p:clrMapOvr>
    <a:masterClrMapping/>
  </p:clrMapOvr>
  <p:transition spd="med">
    <p:wedge/>
    <p:sndAc>
      <p:stSnd>
        <p:snd r:embed="rId2" name="suction.wav" builtIn="1"/>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xfrm>
            <a:off x="2899955" y="221943"/>
            <a:ext cx="5199017" cy="888400"/>
          </a:xfrm>
          <a:prstGeom prst="rect">
            <a:avLst/>
          </a:prstGeom>
        </p:spPr>
        <p:style>
          <a:lnRef idx="1">
            <a:schemeClr val="accent4"/>
          </a:lnRef>
          <a:fillRef idx="3">
            <a:schemeClr val="accent4"/>
          </a:fillRef>
          <a:effectRef idx="2">
            <a:schemeClr val="accent4"/>
          </a:effectRef>
          <a:fontRef idx="minor">
            <a:schemeClr val="lt1"/>
          </a:fontRef>
        </p:style>
        <p:txBody>
          <a:bodyPr>
            <a:prstTxWarp prst="textStop">
              <a:avLst/>
            </a:prstTxWarp>
            <a:normAutofit fontScale="92500" lnSpcReduction="10000"/>
          </a:bodyPr>
          <a:lstStyle/>
          <a:p>
            <a:pPr rtl="1"/>
            <a:r>
              <a:rPr lang="ar-DZ" sz="1800" b="1" u="sng" dirty="0" smtClean="0"/>
              <a:t>تعريف التدريب الرياضي:</a:t>
            </a:r>
          </a:p>
          <a:p>
            <a:pPr rtl="1"/>
            <a:r>
              <a:rPr lang="fr-FR" sz="2400" b="1" u="sng" dirty="0" err="1" smtClean="0">
                <a:solidFill>
                  <a:srgbClr val="FFFF00"/>
                </a:solidFill>
                <a:latin typeface="Sitka Small" pitchFamily="2" charset="0"/>
              </a:rPr>
              <a:t>Definition</a:t>
            </a:r>
            <a:r>
              <a:rPr lang="fr-FR" sz="2400" b="1" u="sng" dirty="0" smtClean="0">
                <a:solidFill>
                  <a:srgbClr val="FFFF00"/>
                </a:solidFill>
                <a:latin typeface="Sitka Small" pitchFamily="2" charset="0"/>
              </a:rPr>
              <a:t> of sports </a:t>
            </a:r>
            <a:r>
              <a:rPr lang="fr-FR" sz="2400" b="1" u="sng" dirty="0" err="1" smtClean="0">
                <a:solidFill>
                  <a:srgbClr val="FFFF00"/>
                </a:solidFill>
                <a:latin typeface="Sitka Small" pitchFamily="2" charset="0"/>
              </a:rPr>
              <a:t>traninng</a:t>
            </a:r>
            <a:r>
              <a:rPr lang="fr-FR" sz="3600" b="1" u="sng" dirty="0" smtClean="0"/>
              <a:t>.</a:t>
            </a:r>
            <a:endParaRPr lang="en-US" sz="3600" b="1" u="sng" dirty="0"/>
          </a:p>
        </p:txBody>
      </p:sp>
      <p:cxnSp>
        <p:nvCxnSpPr>
          <p:cNvPr id="3" name="Straight Connector 2">
            <a:extLst>
              <a:ext uri="{FF2B5EF4-FFF2-40B4-BE49-F238E27FC236}">
                <a16:creationId xmlns="" xmlns:a16="http://schemas.microsoft.com/office/drawing/2014/main" id="{B245E9D2-16B0-464D-A23D-EA4D87776273}"/>
              </a:ext>
            </a:extLst>
          </p:cNvPr>
          <p:cNvCxnSpPr>
            <a:cxnSpLocks/>
          </p:cNvCxnSpPr>
          <p:nvPr/>
        </p:nvCxnSpPr>
        <p:spPr>
          <a:xfrm>
            <a:off x="470263" y="3840480"/>
            <a:ext cx="10850408" cy="36724"/>
          </a:xfrm>
          <a:prstGeom prst="line">
            <a:avLst/>
          </a:prstGeom>
          <a:ln w="79375">
            <a:solidFill>
              <a:schemeClr val="tx1">
                <a:lumMod val="75000"/>
                <a:lumOff val="25000"/>
              </a:schemeClr>
            </a:solidFill>
            <a:headEnd type="oval" w="med" len="med"/>
            <a:tailEnd type="triangle" w="med" len="lg"/>
          </a:ln>
        </p:spPr>
        <p:style>
          <a:lnRef idx="1">
            <a:schemeClr val="accent1"/>
          </a:lnRef>
          <a:fillRef idx="0">
            <a:schemeClr val="accent1"/>
          </a:fillRef>
          <a:effectRef idx="0">
            <a:schemeClr val="accent1"/>
          </a:effectRef>
          <a:fontRef idx="minor">
            <a:schemeClr val="tx1"/>
          </a:fontRef>
        </p:style>
      </p:cxnSp>
      <p:sp>
        <p:nvSpPr>
          <p:cNvPr id="4" name="Parallelogram 3">
            <a:extLst>
              <a:ext uri="{FF2B5EF4-FFF2-40B4-BE49-F238E27FC236}">
                <a16:creationId xmlns="" xmlns:a16="http://schemas.microsoft.com/office/drawing/2014/main" id="{A7873507-5257-4E34-9476-6E622FD5ACA5}"/>
              </a:ext>
            </a:extLst>
          </p:cNvPr>
          <p:cNvSpPr/>
          <p:nvPr/>
        </p:nvSpPr>
        <p:spPr>
          <a:xfrm flipH="1">
            <a:off x="1028316" y="3278777"/>
            <a:ext cx="720080" cy="539668"/>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Parallelogram 4">
            <a:extLst>
              <a:ext uri="{FF2B5EF4-FFF2-40B4-BE49-F238E27FC236}">
                <a16:creationId xmlns="" xmlns:a16="http://schemas.microsoft.com/office/drawing/2014/main" id="{2D4D7AD2-47E0-4CE1-9295-CA454507799F}"/>
              </a:ext>
            </a:extLst>
          </p:cNvPr>
          <p:cNvSpPr/>
          <p:nvPr/>
        </p:nvSpPr>
        <p:spPr>
          <a:xfrm flipH="1">
            <a:off x="3937791" y="3222624"/>
            <a:ext cx="720080" cy="565605"/>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6" name="Parallelogram 5">
            <a:extLst>
              <a:ext uri="{FF2B5EF4-FFF2-40B4-BE49-F238E27FC236}">
                <a16:creationId xmlns="" xmlns:a16="http://schemas.microsoft.com/office/drawing/2014/main" id="{4335F58C-CCED-4697-962D-7CA9AB39BBCD}"/>
              </a:ext>
            </a:extLst>
          </p:cNvPr>
          <p:cNvSpPr/>
          <p:nvPr/>
        </p:nvSpPr>
        <p:spPr>
          <a:xfrm flipH="1">
            <a:off x="7419703" y="3095897"/>
            <a:ext cx="774661" cy="735611"/>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 name="Parallelogram 6">
            <a:extLst>
              <a:ext uri="{FF2B5EF4-FFF2-40B4-BE49-F238E27FC236}">
                <a16:creationId xmlns="" xmlns:a16="http://schemas.microsoft.com/office/drawing/2014/main" id="{0618BC59-6F4A-4889-A49B-7D5355661FE1}"/>
              </a:ext>
            </a:extLst>
          </p:cNvPr>
          <p:cNvSpPr/>
          <p:nvPr/>
        </p:nvSpPr>
        <p:spPr>
          <a:xfrm flipH="1">
            <a:off x="10109438" y="3304902"/>
            <a:ext cx="720080" cy="552731"/>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Parallelogram 7">
            <a:extLst>
              <a:ext uri="{FF2B5EF4-FFF2-40B4-BE49-F238E27FC236}">
                <a16:creationId xmlns="" xmlns:a16="http://schemas.microsoft.com/office/drawing/2014/main" id="{73AB8A74-DDB7-480F-9776-ED09E8439490}"/>
              </a:ext>
            </a:extLst>
          </p:cNvPr>
          <p:cNvSpPr/>
          <p:nvPr/>
        </p:nvSpPr>
        <p:spPr>
          <a:xfrm>
            <a:off x="2456928" y="3971108"/>
            <a:ext cx="720080" cy="544601"/>
          </a:xfrm>
          <a:prstGeom prst="parallelogram">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 name="Parallelogram 8">
            <a:extLst>
              <a:ext uri="{FF2B5EF4-FFF2-40B4-BE49-F238E27FC236}">
                <a16:creationId xmlns="" xmlns:a16="http://schemas.microsoft.com/office/drawing/2014/main" id="{23E035DD-787A-437B-ABDE-DDD34659AA2A}"/>
              </a:ext>
            </a:extLst>
          </p:cNvPr>
          <p:cNvSpPr/>
          <p:nvPr/>
        </p:nvSpPr>
        <p:spPr>
          <a:xfrm>
            <a:off x="5301090" y="3944983"/>
            <a:ext cx="720080" cy="557664"/>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0" name="Parallelogram 9">
            <a:extLst>
              <a:ext uri="{FF2B5EF4-FFF2-40B4-BE49-F238E27FC236}">
                <a16:creationId xmlns="" xmlns:a16="http://schemas.microsoft.com/office/drawing/2014/main" id="{BD34A12D-0694-44CC-B73C-2F947A9F0A33}"/>
              </a:ext>
            </a:extLst>
          </p:cNvPr>
          <p:cNvSpPr/>
          <p:nvPr/>
        </p:nvSpPr>
        <p:spPr>
          <a:xfrm>
            <a:off x="8249754" y="3997234"/>
            <a:ext cx="720080" cy="570728"/>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 name="TextBox 10">
            <a:extLst>
              <a:ext uri="{FF2B5EF4-FFF2-40B4-BE49-F238E27FC236}">
                <a16:creationId xmlns="" xmlns:a16="http://schemas.microsoft.com/office/drawing/2014/main" id="{CEFFC867-4413-4DC9-B462-30C7964627C7}"/>
              </a:ext>
            </a:extLst>
          </p:cNvPr>
          <p:cNvSpPr txBox="1"/>
          <p:nvPr/>
        </p:nvSpPr>
        <p:spPr>
          <a:xfrm>
            <a:off x="1137786" y="1157270"/>
            <a:ext cx="1043712"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ar-DZ" altLang="ko-KR" sz="2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Arial" pitchFamily="34" charset="0"/>
              </a:rPr>
              <a:t>1966</a:t>
            </a:r>
            <a:endParaRPr lang="ko-KR" altLang="en-US"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cs typeface="Arial" pitchFamily="34" charset="0"/>
            </a:endParaRPr>
          </a:p>
        </p:txBody>
      </p:sp>
      <p:sp>
        <p:nvSpPr>
          <p:cNvPr id="12" name="TextBox 11">
            <a:extLst>
              <a:ext uri="{FF2B5EF4-FFF2-40B4-BE49-F238E27FC236}">
                <a16:creationId xmlns="" xmlns:a16="http://schemas.microsoft.com/office/drawing/2014/main" id="{6A267707-9584-4916-91EE-94483D61FB07}"/>
              </a:ext>
            </a:extLst>
          </p:cNvPr>
          <p:cNvSpPr txBox="1"/>
          <p:nvPr/>
        </p:nvSpPr>
        <p:spPr>
          <a:xfrm>
            <a:off x="300446" y="1890044"/>
            <a:ext cx="2691806" cy="1323439"/>
          </a:xfrm>
          <a:prstGeom prst="rect">
            <a:avLst/>
          </a:prstGeom>
          <a:gradFill>
            <a:lin ang="4800000" scaled="0"/>
          </a:gra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r" rtl="1"/>
            <a:r>
              <a:rPr lang="ar-DZ" altLang="ko-KR" sz="1600" b="1" u="sng" dirty="0" smtClean="0">
                <a:solidFill>
                  <a:schemeClr val="tx1">
                    <a:lumMod val="75000"/>
                    <a:lumOff val="25000"/>
                  </a:schemeClr>
                </a:solidFill>
                <a:cs typeface="Arial" pitchFamily="34" charset="0"/>
              </a:rPr>
              <a:t>يعرفه </a:t>
            </a:r>
            <a:r>
              <a:rPr lang="ar-DZ" altLang="ko-KR" sz="1600" b="1" u="sng" dirty="0" err="1" smtClean="0">
                <a:solidFill>
                  <a:schemeClr val="tx1">
                    <a:lumMod val="75000"/>
                    <a:lumOff val="25000"/>
                  </a:schemeClr>
                </a:solidFill>
                <a:cs typeface="Arial" pitchFamily="34" charset="0"/>
              </a:rPr>
              <a:t>علاوي</a:t>
            </a:r>
            <a:r>
              <a:rPr lang="ar-DZ" altLang="ko-KR" sz="1600" b="1" u="sng" dirty="0" smtClean="0">
                <a:solidFill>
                  <a:schemeClr val="tx1">
                    <a:lumMod val="75000"/>
                    <a:lumOff val="25000"/>
                  </a:schemeClr>
                </a:solidFill>
                <a:cs typeface="Arial" pitchFamily="34" charset="0"/>
              </a:rPr>
              <a:t> نقلا عن </a:t>
            </a:r>
            <a:r>
              <a:rPr lang="ar-DZ" altLang="ko-KR" sz="1600" b="1" u="sng" dirty="0" err="1" smtClean="0">
                <a:solidFill>
                  <a:schemeClr val="tx1">
                    <a:lumMod val="75000"/>
                    <a:lumOff val="25000"/>
                  </a:schemeClr>
                </a:solidFill>
                <a:cs typeface="Arial" pitchFamily="34" charset="0"/>
              </a:rPr>
              <a:t>هارا</a:t>
            </a:r>
            <a:r>
              <a:rPr lang="ar-DZ" altLang="ko-KR" sz="1600" b="1" dirty="0" smtClean="0">
                <a:solidFill>
                  <a:schemeClr val="tx1">
                    <a:lumMod val="75000"/>
                    <a:lumOff val="25000"/>
                  </a:schemeClr>
                </a:solidFill>
                <a:cs typeface="Arial" pitchFamily="34" charset="0"/>
              </a:rPr>
              <a:t>: عملية نوعية مقننة للتربية البدنية الشاملة المتزنة، تهدف للوصول بالفرد إلى أعلى مستوى ممكن من نوع النشاط الرياضي المختار</a:t>
            </a:r>
            <a:r>
              <a:rPr lang="en-US" altLang="ko-KR" sz="1600" b="1" dirty="0" smtClean="0">
                <a:solidFill>
                  <a:schemeClr val="tx1">
                    <a:lumMod val="75000"/>
                    <a:lumOff val="25000"/>
                  </a:schemeClr>
                </a:solidFill>
                <a:cs typeface="Arial" pitchFamily="34" charset="0"/>
              </a:rPr>
              <a:t>.</a:t>
            </a:r>
            <a:endParaRPr lang="ko-KR" altLang="en-US" sz="1600" b="1" dirty="0">
              <a:solidFill>
                <a:schemeClr val="tx1">
                  <a:lumMod val="75000"/>
                  <a:lumOff val="25000"/>
                </a:schemeClr>
              </a:solidFill>
              <a:cs typeface="Arial" pitchFamily="34" charset="0"/>
            </a:endParaRPr>
          </a:p>
        </p:txBody>
      </p:sp>
      <p:sp>
        <p:nvSpPr>
          <p:cNvPr id="13" name="TextBox 12">
            <a:extLst>
              <a:ext uri="{FF2B5EF4-FFF2-40B4-BE49-F238E27FC236}">
                <a16:creationId xmlns="" xmlns:a16="http://schemas.microsoft.com/office/drawing/2014/main" id="{8A6B01AB-CDA2-47CC-9095-707EB27F52AE}"/>
              </a:ext>
            </a:extLst>
          </p:cNvPr>
          <p:cNvSpPr txBox="1"/>
          <p:nvPr/>
        </p:nvSpPr>
        <p:spPr>
          <a:xfrm>
            <a:off x="3975087" y="1188720"/>
            <a:ext cx="1080239"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ar-DZ" altLang="ko-KR"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Arial" pitchFamily="34" charset="0"/>
              </a:rPr>
              <a:t>1986</a:t>
            </a:r>
            <a:endParaRPr lang="ko-KR" altLang="en-US" sz="2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Arial" pitchFamily="34" charset="0"/>
            </a:endParaRPr>
          </a:p>
        </p:txBody>
      </p:sp>
      <p:sp>
        <p:nvSpPr>
          <p:cNvPr id="14" name="TextBox 13">
            <a:extLst>
              <a:ext uri="{FF2B5EF4-FFF2-40B4-BE49-F238E27FC236}">
                <a16:creationId xmlns="" xmlns:a16="http://schemas.microsoft.com/office/drawing/2014/main" id="{048F5EA3-FA40-4449-A369-E99CB9D36423}"/>
              </a:ext>
            </a:extLst>
          </p:cNvPr>
          <p:cNvSpPr txBox="1"/>
          <p:nvPr/>
        </p:nvSpPr>
        <p:spPr>
          <a:xfrm>
            <a:off x="3278777" y="1876980"/>
            <a:ext cx="2899953" cy="132343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r" rtl="1"/>
            <a:r>
              <a:rPr lang="ar-DZ" altLang="ko-KR" sz="1600" b="1" u="sng" dirty="0" smtClean="0">
                <a:solidFill>
                  <a:schemeClr val="tx1">
                    <a:lumMod val="75000"/>
                    <a:lumOff val="25000"/>
                  </a:schemeClr>
                </a:solidFill>
                <a:latin typeface="Algerian" pitchFamily="82" charset="0"/>
                <a:cs typeface="Arial" pitchFamily="34" charset="0"/>
              </a:rPr>
              <a:t>يعرفه ليمان</a:t>
            </a:r>
            <a:r>
              <a:rPr lang="ar-DZ" altLang="ko-KR" sz="1600" b="1" dirty="0" smtClean="0">
                <a:solidFill>
                  <a:schemeClr val="tx1">
                    <a:lumMod val="75000"/>
                    <a:lumOff val="25000"/>
                  </a:schemeClr>
                </a:solidFill>
                <a:latin typeface="Algerian" pitchFamily="82" charset="0"/>
                <a:cs typeface="Arial" pitchFamily="34" charset="0"/>
              </a:rPr>
              <a:t>: كل الأحمال والمجهدات الجسمية التي تأذي إلى تكيف وظيفي أو تكويني والى تغيرات في الأعضاء الداخلية ينتج عنها ارتفاع المستوى الرياضي للاعب</a:t>
            </a:r>
            <a:r>
              <a:rPr lang="ar-DZ" altLang="ko-KR" sz="1600" dirty="0" smtClean="0">
                <a:solidFill>
                  <a:schemeClr val="tx1">
                    <a:lumMod val="75000"/>
                    <a:lumOff val="25000"/>
                  </a:schemeClr>
                </a:solidFill>
                <a:latin typeface="Algerian" pitchFamily="82" charset="0"/>
                <a:cs typeface="Arial" pitchFamily="34" charset="0"/>
              </a:rPr>
              <a:t>.</a:t>
            </a:r>
            <a:endParaRPr lang="ko-KR" altLang="en-US" sz="1200" dirty="0">
              <a:solidFill>
                <a:schemeClr val="tx1">
                  <a:lumMod val="75000"/>
                  <a:lumOff val="25000"/>
                </a:schemeClr>
              </a:solidFill>
              <a:cs typeface="Arial" pitchFamily="34" charset="0"/>
            </a:endParaRPr>
          </a:p>
        </p:txBody>
      </p:sp>
      <p:sp>
        <p:nvSpPr>
          <p:cNvPr id="15" name="TextBox 14">
            <a:extLst>
              <a:ext uri="{FF2B5EF4-FFF2-40B4-BE49-F238E27FC236}">
                <a16:creationId xmlns="" xmlns:a16="http://schemas.microsoft.com/office/drawing/2014/main" id="{1993C164-3D58-48C6-94F1-0A1771983DD8}"/>
              </a:ext>
            </a:extLst>
          </p:cNvPr>
          <p:cNvSpPr txBox="1"/>
          <p:nvPr/>
        </p:nvSpPr>
        <p:spPr>
          <a:xfrm>
            <a:off x="7217337" y="1235649"/>
            <a:ext cx="881635"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ar-DZ" altLang="ko-KR" sz="2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Arial" pitchFamily="34" charset="0"/>
              </a:rPr>
              <a:t>1990</a:t>
            </a:r>
            <a:endParaRPr lang="ko-KR" altLang="en-US"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cs typeface="Arial" pitchFamily="34" charset="0"/>
            </a:endParaRPr>
          </a:p>
        </p:txBody>
      </p:sp>
      <p:sp>
        <p:nvSpPr>
          <p:cNvPr id="16" name="TextBox 15">
            <a:extLst>
              <a:ext uri="{FF2B5EF4-FFF2-40B4-BE49-F238E27FC236}">
                <a16:creationId xmlns="" xmlns:a16="http://schemas.microsoft.com/office/drawing/2014/main" id="{80C96617-2691-4DCE-8A4B-AC77FD7E9148}"/>
              </a:ext>
            </a:extLst>
          </p:cNvPr>
          <p:cNvSpPr txBox="1"/>
          <p:nvPr/>
        </p:nvSpPr>
        <p:spPr>
          <a:xfrm>
            <a:off x="6433565" y="1916169"/>
            <a:ext cx="2423052"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rtl="1"/>
            <a:r>
              <a:rPr lang="ar-DZ" altLang="ko-KR" sz="1600" b="1" u="sng" dirty="0" smtClean="0">
                <a:solidFill>
                  <a:schemeClr val="tx1">
                    <a:lumMod val="75000"/>
                    <a:lumOff val="25000"/>
                  </a:schemeClr>
                </a:solidFill>
                <a:latin typeface="Algerian" pitchFamily="82" charset="0"/>
                <a:cs typeface="Arial" pitchFamily="34" charset="0"/>
              </a:rPr>
              <a:t>عرفه </a:t>
            </a:r>
            <a:r>
              <a:rPr lang="ar-DZ" altLang="ko-KR" sz="1600" b="1" u="sng" dirty="0" err="1" smtClean="0">
                <a:solidFill>
                  <a:schemeClr val="tx1">
                    <a:lumMod val="75000"/>
                    <a:lumOff val="25000"/>
                  </a:schemeClr>
                </a:solidFill>
                <a:latin typeface="Algerian" pitchFamily="82" charset="0"/>
                <a:cs typeface="Arial" pitchFamily="34" charset="0"/>
              </a:rPr>
              <a:t>فيتوري</a:t>
            </a:r>
            <a:r>
              <a:rPr lang="ar-DZ" altLang="ko-KR" sz="1600" b="1" dirty="0" smtClean="0">
                <a:solidFill>
                  <a:schemeClr val="tx1">
                    <a:lumMod val="75000"/>
                    <a:lumOff val="25000"/>
                  </a:schemeClr>
                </a:solidFill>
                <a:latin typeface="Algerian" pitchFamily="82" charset="0"/>
                <a:cs typeface="Arial" pitchFamily="34" charset="0"/>
              </a:rPr>
              <a:t>: يعرف التدريب الرياضي على أنه عملية معقدة وبيداغوجية تتجلى في التمارين المنظمة والعلمية.</a:t>
            </a:r>
            <a:endParaRPr lang="ko-KR" altLang="en-US" sz="1600" b="1" dirty="0">
              <a:solidFill>
                <a:schemeClr val="tx1">
                  <a:lumMod val="75000"/>
                  <a:lumOff val="25000"/>
                </a:schemeClr>
              </a:solidFill>
              <a:latin typeface="Algerian" pitchFamily="82" charset="0"/>
              <a:cs typeface="Arial" pitchFamily="34" charset="0"/>
            </a:endParaRPr>
          </a:p>
        </p:txBody>
      </p:sp>
      <p:sp>
        <p:nvSpPr>
          <p:cNvPr id="17" name="TextBox 16">
            <a:extLst>
              <a:ext uri="{FF2B5EF4-FFF2-40B4-BE49-F238E27FC236}">
                <a16:creationId xmlns="" xmlns:a16="http://schemas.microsoft.com/office/drawing/2014/main" id="{A5827F18-7F57-47B6-A05C-7DBB6D4669FA}"/>
              </a:ext>
            </a:extLst>
          </p:cNvPr>
          <p:cNvSpPr txBox="1"/>
          <p:nvPr/>
        </p:nvSpPr>
        <p:spPr>
          <a:xfrm>
            <a:off x="9444446" y="1170334"/>
            <a:ext cx="1696288"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r" rtl="1"/>
            <a:r>
              <a:rPr lang="ar-DZ" altLang="ko-KR" sz="2000" b="1" dirty="0" smtClean="0">
                <a:solidFill>
                  <a:schemeClr val="tx1">
                    <a:lumMod val="75000"/>
                    <a:lumOff val="25000"/>
                  </a:schemeClr>
                </a:solidFill>
                <a:latin typeface="Sitka Small" pitchFamily="2" charset="0"/>
                <a:cs typeface="Arial" pitchFamily="34" charset="0"/>
              </a:rPr>
              <a:t>تعريف اصطلاحي:</a:t>
            </a:r>
            <a:endParaRPr lang="ko-KR" altLang="en-US" sz="2000" b="1" dirty="0">
              <a:solidFill>
                <a:schemeClr val="tx1">
                  <a:lumMod val="75000"/>
                  <a:lumOff val="25000"/>
                </a:schemeClr>
              </a:solidFill>
              <a:latin typeface="Sitka Small" pitchFamily="2" charset="0"/>
              <a:cs typeface="Arial" pitchFamily="34" charset="0"/>
            </a:endParaRPr>
          </a:p>
        </p:txBody>
      </p:sp>
      <p:sp>
        <p:nvSpPr>
          <p:cNvPr id="18" name="TextBox 17">
            <a:extLst>
              <a:ext uri="{FF2B5EF4-FFF2-40B4-BE49-F238E27FC236}">
                <a16:creationId xmlns="" xmlns:a16="http://schemas.microsoft.com/office/drawing/2014/main" id="{C826C020-D229-4FDC-9DEE-3F05B0574059}"/>
              </a:ext>
            </a:extLst>
          </p:cNvPr>
          <p:cNvSpPr txBox="1"/>
          <p:nvPr/>
        </p:nvSpPr>
        <p:spPr>
          <a:xfrm>
            <a:off x="9166362" y="1942296"/>
            <a:ext cx="2590210"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r" rtl="1"/>
            <a:r>
              <a:rPr lang="ar-DZ" altLang="ko-KR" sz="1600" b="1" u="sng" dirty="0" smtClean="0">
                <a:solidFill>
                  <a:schemeClr val="tx1">
                    <a:lumMod val="75000"/>
                    <a:lumOff val="25000"/>
                  </a:schemeClr>
                </a:solidFill>
                <a:latin typeface="Sitka Small" pitchFamily="2" charset="0"/>
                <a:cs typeface="Arial" pitchFamily="34" charset="0"/>
              </a:rPr>
              <a:t>التدريب الرياضي </a:t>
            </a:r>
            <a:r>
              <a:rPr lang="ar-DZ" altLang="ko-KR" sz="1600" b="1" dirty="0" smtClean="0">
                <a:solidFill>
                  <a:schemeClr val="tx1">
                    <a:lumMod val="75000"/>
                    <a:lumOff val="25000"/>
                  </a:schemeClr>
                </a:solidFill>
                <a:latin typeface="Sitka Small" pitchFamily="2" charset="0"/>
                <a:cs typeface="Arial" pitchFamily="34" charset="0"/>
              </a:rPr>
              <a:t>:هو عملية تربوية موجهة تهدف إلى الوصول باللاعبين إلى أعلى المستويات، بدنيا وفسيولوجيا ومهاريا وخططيا ونفسيا.</a:t>
            </a:r>
            <a:endParaRPr lang="ko-KR" altLang="en-US" sz="1600" b="1" dirty="0">
              <a:solidFill>
                <a:schemeClr val="tx1">
                  <a:lumMod val="75000"/>
                  <a:lumOff val="25000"/>
                </a:schemeClr>
              </a:solidFill>
              <a:latin typeface="Sitka Small" pitchFamily="2" charset="0"/>
              <a:cs typeface="Arial" pitchFamily="34" charset="0"/>
            </a:endParaRPr>
          </a:p>
        </p:txBody>
      </p:sp>
      <p:sp>
        <p:nvSpPr>
          <p:cNvPr id="19" name="TextBox 18">
            <a:extLst>
              <a:ext uri="{FF2B5EF4-FFF2-40B4-BE49-F238E27FC236}">
                <a16:creationId xmlns="" xmlns:a16="http://schemas.microsoft.com/office/drawing/2014/main" id="{B33DFDD2-3E2C-45B0-98F9-F4B7E5186596}"/>
              </a:ext>
            </a:extLst>
          </p:cNvPr>
          <p:cNvSpPr txBox="1"/>
          <p:nvPr/>
        </p:nvSpPr>
        <p:spPr>
          <a:xfrm>
            <a:off x="2171081" y="4590778"/>
            <a:ext cx="1081569" cy="5078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ar-DZ" altLang="ko-KR" sz="27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rial" pitchFamily="34" charset="0"/>
              </a:rPr>
              <a:t>1966</a:t>
            </a:r>
            <a:endParaRPr lang="ko-KR" altLang="en-US" sz="2700" b="1" dirty="0">
              <a:solidFill>
                <a:schemeClr val="tx1">
                  <a:lumMod val="75000"/>
                  <a:lumOff val="25000"/>
                </a:schemeClr>
              </a:solidFill>
              <a:cs typeface="Arial" pitchFamily="34" charset="0"/>
            </a:endParaRPr>
          </a:p>
        </p:txBody>
      </p:sp>
      <p:sp>
        <p:nvSpPr>
          <p:cNvPr id="20" name="TextBox 19">
            <a:extLst>
              <a:ext uri="{FF2B5EF4-FFF2-40B4-BE49-F238E27FC236}">
                <a16:creationId xmlns="" xmlns:a16="http://schemas.microsoft.com/office/drawing/2014/main" id="{F3650EF1-A13F-4B89-BE98-1F83DEEE10F7}"/>
              </a:ext>
            </a:extLst>
          </p:cNvPr>
          <p:cNvSpPr txBox="1"/>
          <p:nvPr/>
        </p:nvSpPr>
        <p:spPr>
          <a:xfrm>
            <a:off x="1045029" y="5156815"/>
            <a:ext cx="2902142"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rtl="1"/>
            <a:r>
              <a:rPr lang="ar-DZ" altLang="ko-KR" b="1" u="sng" dirty="0" smtClean="0">
                <a:solidFill>
                  <a:schemeClr val="tx1">
                    <a:lumMod val="75000"/>
                    <a:lumOff val="25000"/>
                  </a:schemeClr>
                </a:solidFill>
                <a:latin typeface="Baskerville Old Face" pitchFamily="18" charset="0"/>
                <a:cs typeface="Arial" pitchFamily="34" charset="0"/>
              </a:rPr>
              <a:t>يعرفه </a:t>
            </a:r>
            <a:r>
              <a:rPr lang="ar-DZ" altLang="ko-KR" b="1" u="sng" dirty="0" err="1" smtClean="0">
                <a:solidFill>
                  <a:schemeClr val="tx1">
                    <a:lumMod val="75000"/>
                    <a:lumOff val="25000"/>
                  </a:schemeClr>
                </a:solidFill>
                <a:latin typeface="Baskerville Old Face" pitchFamily="18" charset="0"/>
                <a:cs typeface="Arial" pitchFamily="34" charset="0"/>
              </a:rPr>
              <a:t>هارا</a:t>
            </a:r>
            <a:r>
              <a:rPr lang="ar-DZ" altLang="ko-KR" b="1" u="sng" dirty="0" smtClean="0">
                <a:solidFill>
                  <a:schemeClr val="tx1">
                    <a:lumMod val="75000"/>
                    <a:lumOff val="25000"/>
                  </a:schemeClr>
                </a:solidFill>
                <a:latin typeface="Baskerville Old Face" pitchFamily="18" charset="0"/>
                <a:cs typeface="Arial" pitchFamily="34" charset="0"/>
              </a:rPr>
              <a:t> أيضا: </a:t>
            </a:r>
            <a:r>
              <a:rPr lang="ar-DZ" altLang="ko-KR" b="1" dirty="0" smtClean="0">
                <a:solidFill>
                  <a:schemeClr val="tx1">
                    <a:lumMod val="75000"/>
                    <a:lumOff val="25000"/>
                  </a:schemeClr>
                </a:solidFill>
                <a:latin typeface="Baskerville Old Face" pitchFamily="18" charset="0"/>
                <a:cs typeface="Arial" pitchFamily="34" charset="0"/>
              </a:rPr>
              <a:t>إعداد اللاعبين للوصول إلى المستوى العالي فالأعلى.</a:t>
            </a:r>
            <a:endParaRPr lang="ko-KR" altLang="en-US" b="1" dirty="0">
              <a:solidFill>
                <a:schemeClr val="tx1">
                  <a:lumMod val="75000"/>
                  <a:lumOff val="25000"/>
                </a:schemeClr>
              </a:solidFill>
              <a:latin typeface="Baskerville Old Face" pitchFamily="18" charset="0"/>
              <a:cs typeface="Arial" pitchFamily="34" charset="0"/>
            </a:endParaRPr>
          </a:p>
        </p:txBody>
      </p:sp>
      <p:sp>
        <p:nvSpPr>
          <p:cNvPr id="21" name="TextBox 20">
            <a:extLst>
              <a:ext uri="{FF2B5EF4-FFF2-40B4-BE49-F238E27FC236}">
                <a16:creationId xmlns="" xmlns:a16="http://schemas.microsoft.com/office/drawing/2014/main" id="{9143A512-E074-4E6E-9AE4-27ECD152F4B5}"/>
              </a:ext>
            </a:extLst>
          </p:cNvPr>
          <p:cNvSpPr txBox="1"/>
          <p:nvPr/>
        </p:nvSpPr>
        <p:spPr>
          <a:xfrm>
            <a:off x="5034509" y="4538528"/>
            <a:ext cx="1026657" cy="5078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ar-DZ" altLang="ko-KR" sz="27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Arial" pitchFamily="34" charset="0"/>
              </a:rPr>
              <a:t>1991</a:t>
            </a:r>
            <a:endParaRPr lang="ko-KR" altLang="en-US" sz="27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Arial" pitchFamily="34" charset="0"/>
            </a:endParaRPr>
          </a:p>
        </p:txBody>
      </p:sp>
      <p:sp>
        <p:nvSpPr>
          <p:cNvPr id="22" name="TextBox 21">
            <a:extLst>
              <a:ext uri="{FF2B5EF4-FFF2-40B4-BE49-F238E27FC236}">
                <a16:creationId xmlns="" xmlns:a16="http://schemas.microsoft.com/office/drawing/2014/main" id="{CC4500DC-A9FF-4E3A-BBBB-394615AACF3B}"/>
              </a:ext>
            </a:extLst>
          </p:cNvPr>
          <p:cNvSpPr txBox="1"/>
          <p:nvPr/>
        </p:nvSpPr>
        <p:spPr>
          <a:xfrm>
            <a:off x="4232364" y="5117626"/>
            <a:ext cx="2991395" cy="107721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r" rtl="1"/>
            <a:r>
              <a:rPr lang="ar-DZ" altLang="ko-KR" sz="1600" b="1" u="sng" dirty="0" smtClean="0">
                <a:solidFill>
                  <a:schemeClr val="tx1">
                    <a:lumMod val="75000"/>
                    <a:lumOff val="25000"/>
                  </a:schemeClr>
                </a:solidFill>
                <a:latin typeface="Algerian" pitchFamily="82" charset="0"/>
                <a:cs typeface="Arial" pitchFamily="34" charset="0"/>
              </a:rPr>
              <a:t>يعرفه </a:t>
            </a:r>
            <a:r>
              <a:rPr lang="ar-DZ" altLang="ko-KR" sz="1600" b="1" u="sng" dirty="0" err="1" smtClean="0">
                <a:solidFill>
                  <a:schemeClr val="tx1">
                    <a:lumMod val="75000"/>
                    <a:lumOff val="25000"/>
                  </a:schemeClr>
                </a:solidFill>
                <a:latin typeface="Algerian" pitchFamily="82" charset="0"/>
                <a:cs typeface="Arial" pitchFamily="34" charset="0"/>
              </a:rPr>
              <a:t>بسطويسي</a:t>
            </a:r>
            <a:r>
              <a:rPr lang="ar-DZ" altLang="ko-KR" sz="1600" b="1" u="sng" dirty="0" smtClean="0">
                <a:solidFill>
                  <a:schemeClr val="tx1">
                    <a:lumMod val="75000"/>
                    <a:lumOff val="25000"/>
                  </a:schemeClr>
                </a:solidFill>
                <a:latin typeface="Algerian" pitchFamily="82" charset="0"/>
                <a:cs typeface="Arial" pitchFamily="34" charset="0"/>
              </a:rPr>
              <a:t>: </a:t>
            </a:r>
            <a:r>
              <a:rPr lang="ar-DZ" altLang="ko-KR" sz="1600" b="1" dirty="0" smtClean="0">
                <a:solidFill>
                  <a:schemeClr val="tx1">
                    <a:lumMod val="75000"/>
                    <a:lumOff val="25000"/>
                  </a:schemeClr>
                </a:solidFill>
                <a:latin typeface="Algerian" pitchFamily="82" charset="0"/>
                <a:cs typeface="Arial" pitchFamily="34" charset="0"/>
              </a:rPr>
              <a:t>عملية تربوية هادفة ذو تخطيط علمي للإعداد اللاعبين بمختلف مستوياتهم بدنيا </a:t>
            </a:r>
            <a:r>
              <a:rPr lang="ar-DZ" altLang="ko-KR" sz="1600" b="1" dirty="0" err="1" smtClean="0">
                <a:solidFill>
                  <a:schemeClr val="tx1">
                    <a:lumMod val="75000"/>
                    <a:lumOff val="25000"/>
                  </a:schemeClr>
                </a:solidFill>
                <a:latin typeface="Algerian" pitchFamily="82" charset="0"/>
                <a:cs typeface="Arial" pitchFamily="34" charset="0"/>
              </a:rPr>
              <a:t>مهاريا</a:t>
            </a:r>
            <a:r>
              <a:rPr lang="ar-DZ" altLang="ko-KR" sz="1600" b="1" dirty="0" smtClean="0">
                <a:solidFill>
                  <a:schemeClr val="tx1">
                    <a:lumMod val="75000"/>
                    <a:lumOff val="25000"/>
                  </a:schemeClr>
                </a:solidFill>
                <a:latin typeface="Algerian" pitchFamily="82" charset="0"/>
                <a:cs typeface="Arial" pitchFamily="34" charset="0"/>
              </a:rPr>
              <a:t> ونفسيا للوصول إلى أعلى مستوى ممكن.</a:t>
            </a:r>
            <a:endParaRPr lang="ko-KR" altLang="en-US" sz="1600" b="1" dirty="0">
              <a:solidFill>
                <a:schemeClr val="tx1">
                  <a:lumMod val="75000"/>
                  <a:lumOff val="25000"/>
                </a:schemeClr>
              </a:solidFill>
              <a:latin typeface="Algerian" pitchFamily="82" charset="0"/>
              <a:cs typeface="Arial" pitchFamily="34" charset="0"/>
            </a:endParaRPr>
          </a:p>
        </p:txBody>
      </p:sp>
      <p:sp>
        <p:nvSpPr>
          <p:cNvPr id="24" name="TextBox 23">
            <a:extLst>
              <a:ext uri="{FF2B5EF4-FFF2-40B4-BE49-F238E27FC236}">
                <a16:creationId xmlns="" xmlns:a16="http://schemas.microsoft.com/office/drawing/2014/main" id="{F0DBD316-6213-4320-828E-C439D4BAE9F2}"/>
              </a:ext>
            </a:extLst>
          </p:cNvPr>
          <p:cNvSpPr txBox="1"/>
          <p:nvPr/>
        </p:nvSpPr>
        <p:spPr>
          <a:xfrm>
            <a:off x="7680928" y="4759080"/>
            <a:ext cx="3454400" cy="147732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r" rtl="1"/>
            <a:r>
              <a:rPr lang="en-US" altLang="ko-KR" b="1" dirty="0" smtClean="0">
                <a:solidFill>
                  <a:schemeClr val="tx1">
                    <a:lumMod val="75000"/>
                    <a:lumOff val="25000"/>
                  </a:schemeClr>
                </a:solidFill>
                <a:latin typeface="Simplified Arabic" pitchFamily="18" charset="-78"/>
                <a:cs typeface="Simplified Arabic" pitchFamily="18" charset="-78"/>
              </a:rPr>
              <a:t>Y</a:t>
            </a:r>
            <a:r>
              <a:rPr lang="ar-DZ" altLang="ko-KR" b="1" u="sng" dirty="0" smtClean="0">
                <a:solidFill>
                  <a:schemeClr val="tx1">
                    <a:lumMod val="75000"/>
                    <a:lumOff val="25000"/>
                  </a:schemeClr>
                </a:solidFill>
                <a:latin typeface="Simplified Arabic" pitchFamily="18" charset="-78"/>
                <a:cs typeface="Simplified Arabic" pitchFamily="18" charset="-78"/>
              </a:rPr>
              <a:t>التدريب الرياضي: </a:t>
            </a:r>
            <a:r>
              <a:rPr lang="ar-DZ" altLang="ko-KR" b="1" dirty="0" smtClean="0">
                <a:solidFill>
                  <a:schemeClr val="tx1">
                    <a:lumMod val="75000"/>
                    <a:lumOff val="25000"/>
                  </a:schemeClr>
                </a:solidFill>
                <a:latin typeface="Simplified Arabic" pitchFamily="18" charset="-78"/>
                <a:cs typeface="Simplified Arabic" pitchFamily="18" charset="-78"/>
              </a:rPr>
              <a:t>عملية خاصة ومنظمة مبنية على الأسس العلمية والقواعد التربوية بهدف الوصول بالفرد الرياضي إلى اعلي مستوى  ممكن في النشاط الرياضي الممارس </a:t>
            </a:r>
            <a:r>
              <a:rPr lang="en-US" altLang="ko-KR" b="1" dirty="0" smtClean="0">
                <a:solidFill>
                  <a:schemeClr val="tx1">
                    <a:lumMod val="75000"/>
                    <a:lumOff val="25000"/>
                  </a:schemeClr>
                </a:solidFill>
                <a:latin typeface="Simplified Arabic" pitchFamily="18" charset="-78"/>
                <a:cs typeface="Simplified Arabic" pitchFamily="18" charset="-78"/>
              </a:rPr>
              <a:t>.</a:t>
            </a:r>
            <a:endParaRPr lang="ko-KR" altLang="en-US" b="1" dirty="0">
              <a:solidFill>
                <a:schemeClr val="tx1">
                  <a:lumMod val="75000"/>
                  <a:lumOff val="25000"/>
                </a:schemeClr>
              </a:solidFill>
              <a:latin typeface="Simplified Arabic" pitchFamily="18" charset="-78"/>
              <a:cs typeface="Simplified Arabic" pitchFamily="18" charset="-78"/>
            </a:endParaRPr>
          </a:p>
        </p:txBody>
      </p:sp>
      <p:sp>
        <p:nvSpPr>
          <p:cNvPr id="25" name="Rectangle 16">
            <a:extLst>
              <a:ext uri="{FF2B5EF4-FFF2-40B4-BE49-F238E27FC236}">
                <a16:creationId xmlns="" xmlns:a16="http://schemas.microsoft.com/office/drawing/2014/main" id="{4AAB97C6-A072-4884-8919-228EAB7E453A}"/>
              </a:ext>
            </a:extLst>
          </p:cNvPr>
          <p:cNvSpPr/>
          <p:nvPr/>
        </p:nvSpPr>
        <p:spPr>
          <a:xfrm rot="2700000">
            <a:off x="2717373" y="3998941"/>
            <a:ext cx="214805" cy="38510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6" name="Rectangle 9">
            <a:extLst>
              <a:ext uri="{FF2B5EF4-FFF2-40B4-BE49-F238E27FC236}">
                <a16:creationId xmlns="" xmlns:a16="http://schemas.microsoft.com/office/drawing/2014/main" id="{A95FE855-4B9C-4C59-AC76-E6A43D2B8333}"/>
              </a:ext>
            </a:extLst>
          </p:cNvPr>
          <p:cNvSpPr/>
          <p:nvPr/>
        </p:nvSpPr>
        <p:spPr>
          <a:xfrm>
            <a:off x="1248333" y="3337087"/>
            <a:ext cx="266134" cy="24912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7" name="Teardrop 1">
            <a:extLst>
              <a:ext uri="{FF2B5EF4-FFF2-40B4-BE49-F238E27FC236}">
                <a16:creationId xmlns="" xmlns:a16="http://schemas.microsoft.com/office/drawing/2014/main" id="{4EE16913-00D5-4228-AB5E-3C3A7CB1AADB}"/>
              </a:ext>
            </a:extLst>
          </p:cNvPr>
          <p:cNvSpPr/>
          <p:nvPr/>
        </p:nvSpPr>
        <p:spPr>
          <a:xfrm rot="18805991">
            <a:off x="4136933" y="3363675"/>
            <a:ext cx="304422" cy="30124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28" name="Rounded Rectangle 27">
            <a:extLst>
              <a:ext uri="{FF2B5EF4-FFF2-40B4-BE49-F238E27FC236}">
                <a16:creationId xmlns="" xmlns:a16="http://schemas.microsoft.com/office/drawing/2014/main" id="{C56692E9-9AD4-46F5-917B-A0472ACEBE3C}"/>
              </a:ext>
            </a:extLst>
          </p:cNvPr>
          <p:cNvSpPr/>
          <p:nvPr/>
        </p:nvSpPr>
        <p:spPr>
          <a:xfrm>
            <a:off x="5511367" y="4075985"/>
            <a:ext cx="279811" cy="214933"/>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9" name="Rounded Rectangle 7">
            <a:extLst>
              <a:ext uri="{FF2B5EF4-FFF2-40B4-BE49-F238E27FC236}">
                <a16:creationId xmlns="" xmlns:a16="http://schemas.microsoft.com/office/drawing/2014/main" id="{36AD9D67-CFD5-4A56-AEAD-7F6380CEE4F0}"/>
              </a:ext>
            </a:extLst>
          </p:cNvPr>
          <p:cNvSpPr/>
          <p:nvPr/>
        </p:nvSpPr>
        <p:spPr>
          <a:xfrm>
            <a:off x="7650795" y="3376275"/>
            <a:ext cx="284481" cy="24550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0" name="Freeform 53">
            <a:extLst>
              <a:ext uri="{FF2B5EF4-FFF2-40B4-BE49-F238E27FC236}">
                <a16:creationId xmlns="" xmlns:a16="http://schemas.microsoft.com/office/drawing/2014/main" id="{57B2771A-5915-4D00-B3AF-7E73035BED9F}"/>
              </a:ext>
            </a:extLst>
          </p:cNvPr>
          <p:cNvSpPr/>
          <p:nvPr/>
        </p:nvSpPr>
        <p:spPr>
          <a:xfrm>
            <a:off x="10321084" y="3434166"/>
            <a:ext cx="309205" cy="317016"/>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80220 w 2296986"/>
              <a:gd name="connsiteY0" fmla="*/ 1747818 h 2354521"/>
              <a:gd name="connsiteX1" fmla="*/ 1828126 w 2296986"/>
              <a:gd name="connsiteY1" fmla="*/ 1826304 h 2354521"/>
              <a:gd name="connsiteX2" fmla="*/ 1955684 w 2296986"/>
              <a:gd name="connsiteY2" fmla="*/ 2095900 h 2354521"/>
              <a:gd name="connsiteX3" fmla="*/ 1683117 w 2296986"/>
              <a:gd name="connsiteY3" fmla="*/ 1962549 h 2354521"/>
              <a:gd name="connsiteX4" fmla="*/ 1529193 w 2296986"/>
              <a:gd name="connsiteY4" fmla="*/ 2354521 h 2354521"/>
              <a:gd name="connsiteX5" fmla="*/ 1381062 w 2296986"/>
              <a:gd name="connsiteY5" fmla="*/ 2120816 h 2354521"/>
              <a:gd name="connsiteX6" fmla="*/ 1496122 w 2296986"/>
              <a:gd name="connsiteY6" fmla="*/ 1788127 h 2354521"/>
              <a:gd name="connsiteX7" fmla="*/ 910069 w 2296986"/>
              <a:gd name="connsiteY7" fmla="*/ 1225390 h 2354521"/>
              <a:gd name="connsiteX8" fmla="*/ 415531 w 2296986"/>
              <a:gd name="connsiteY8" fmla="*/ 2322212 h 2354521"/>
              <a:gd name="connsiteX9" fmla="*/ 293764 w 2296986"/>
              <a:gd name="connsiteY9" fmla="*/ 2052845 h 2354521"/>
              <a:gd name="connsiteX10" fmla="*/ 497994 w 2296986"/>
              <a:gd name="connsiteY10" fmla="*/ 836420 h 2354521"/>
              <a:gd name="connsiteX11" fmla="*/ 11747 w 2296986"/>
              <a:gd name="connsiteY11" fmla="*/ 5505 h 2354521"/>
              <a:gd name="connsiteX12" fmla="*/ 772299 w 2296986"/>
              <a:gd name="connsiteY12" fmla="*/ 578452 h 2354521"/>
              <a:gd name="connsiteX13" fmla="*/ 2042020 w 2296986"/>
              <a:gd name="connsiteY13" fmla="*/ 514597 h 2354521"/>
              <a:gd name="connsiteX14" fmla="*/ 2296986 w 2296986"/>
              <a:gd name="connsiteY14" fmla="*/ 662729 h 2354521"/>
              <a:gd name="connsiteX15" fmla="*/ 1125486 w 2296986"/>
              <a:gd name="connsiteY15" fmla="*/ 1004182 h 2354521"/>
              <a:gd name="connsiteX16" fmla="*/ 1677097 w 2296986"/>
              <a:gd name="connsiteY16" fmla="*/ 1608523 h 2354521"/>
              <a:gd name="connsiteX17" fmla="*/ 2095511 w 2296986"/>
              <a:gd name="connsiteY17" fmla="*/ 1557316 h 2354521"/>
              <a:gd name="connsiteX0" fmla="*/ 2280220 w 2296986"/>
              <a:gd name="connsiteY0" fmla="*/ 1747911 h 2354614"/>
              <a:gd name="connsiteX1" fmla="*/ 1828126 w 2296986"/>
              <a:gd name="connsiteY1" fmla="*/ 1826397 h 2354614"/>
              <a:gd name="connsiteX2" fmla="*/ 1955684 w 2296986"/>
              <a:gd name="connsiteY2" fmla="*/ 2095993 h 2354614"/>
              <a:gd name="connsiteX3" fmla="*/ 1683117 w 2296986"/>
              <a:gd name="connsiteY3" fmla="*/ 1962642 h 2354614"/>
              <a:gd name="connsiteX4" fmla="*/ 1529193 w 2296986"/>
              <a:gd name="connsiteY4" fmla="*/ 2354614 h 2354614"/>
              <a:gd name="connsiteX5" fmla="*/ 1381062 w 2296986"/>
              <a:gd name="connsiteY5" fmla="*/ 2120909 h 2354614"/>
              <a:gd name="connsiteX6" fmla="*/ 1496122 w 2296986"/>
              <a:gd name="connsiteY6" fmla="*/ 1788220 h 2354614"/>
              <a:gd name="connsiteX7" fmla="*/ 910069 w 2296986"/>
              <a:gd name="connsiteY7" fmla="*/ 1225483 h 2354614"/>
              <a:gd name="connsiteX8" fmla="*/ 415531 w 2296986"/>
              <a:gd name="connsiteY8" fmla="*/ 2322305 h 2354614"/>
              <a:gd name="connsiteX9" fmla="*/ 293764 w 2296986"/>
              <a:gd name="connsiteY9" fmla="*/ 2052938 h 2354614"/>
              <a:gd name="connsiteX10" fmla="*/ 497994 w 2296986"/>
              <a:gd name="connsiteY10" fmla="*/ 836513 h 2354614"/>
              <a:gd name="connsiteX11" fmla="*/ 11747 w 2296986"/>
              <a:gd name="connsiteY11" fmla="*/ 5598 h 2354614"/>
              <a:gd name="connsiteX12" fmla="*/ 841291 w 2296986"/>
              <a:gd name="connsiteY12" fmla="*/ 570880 h 2354614"/>
              <a:gd name="connsiteX13" fmla="*/ 2042020 w 2296986"/>
              <a:gd name="connsiteY13" fmla="*/ 514690 h 2354614"/>
              <a:gd name="connsiteX14" fmla="*/ 2296986 w 2296986"/>
              <a:gd name="connsiteY14" fmla="*/ 662822 h 2354614"/>
              <a:gd name="connsiteX15" fmla="*/ 1125486 w 2296986"/>
              <a:gd name="connsiteY15" fmla="*/ 1004275 h 2354614"/>
              <a:gd name="connsiteX16" fmla="*/ 1677097 w 2296986"/>
              <a:gd name="connsiteY16" fmla="*/ 1608616 h 2354614"/>
              <a:gd name="connsiteX17" fmla="*/ 2095511 w 2296986"/>
              <a:gd name="connsiteY17" fmla="*/ 1557409 h 2354614"/>
              <a:gd name="connsiteX0" fmla="*/ 2280220 w 2296986"/>
              <a:gd name="connsiteY0" fmla="*/ 1747911 h 2354614"/>
              <a:gd name="connsiteX1" fmla="*/ 1828126 w 2296986"/>
              <a:gd name="connsiteY1" fmla="*/ 1826397 h 2354614"/>
              <a:gd name="connsiteX2" fmla="*/ 1955684 w 2296986"/>
              <a:gd name="connsiteY2" fmla="*/ 2095993 h 2354614"/>
              <a:gd name="connsiteX3" fmla="*/ 1683117 w 2296986"/>
              <a:gd name="connsiteY3" fmla="*/ 1962642 h 2354614"/>
              <a:gd name="connsiteX4" fmla="*/ 1529193 w 2296986"/>
              <a:gd name="connsiteY4" fmla="*/ 2354614 h 2354614"/>
              <a:gd name="connsiteX5" fmla="*/ 1381062 w 2296986"/>
              <a:gd name="connsiteY5" fmla="*/ 2120909 h 2354614"/>
              <a:gd name="connsiteX6" fmla="*/ 1496122 w 2296986"/>
              <a:gd name="connsiteY6" fmla="*/ 1788220 h 2354614"/>
              <a:gd name="connsiteX7" fmla="*/ 864075 w 2296986"/>
              <a:gd name="connsiteY7" fmla="*/ 1325138 h 2354614"/>
              <a:gd name="connsiteX8" fmla="*/ 415531 w 2296986"/>
              <a:gd name="connsiteY8" fmla="*/ 2322305 h 2354614"/>
              <a:gd name="connsiteX9" fmla="*/ 293764 w 2296986"/>
              <a:gd name="connsiteY9" fmla="*/ 2052938 h 2354614"/>
              <a:gd name="connsiteX10" fmla="*/ 497994 w 2296986"/>
              <a:gd name="connsiteY10" fmla="*/ 836513 h 2354614"/>
              <a:gd name="connsiteX11" fmla="*/ 11747 w 2296986"/>
              <a:gd name="connsiteY11" fmla="*/ 5598 h 2354614"/>
              <a:gd name="connsiteX12" fmla="*/ 841291 w 2296986"/>
              <a:gd name="connsiteY12" fmla="*/ 570880 h 2354614"/>
              <a:gd name="connsiteX13" fmla="*/ 2042020 w 2296986"/>
              <a:gd name="connsiteY13" fmla="*/ 514690 h 2354614"/>
              <a:gd name="connsiteX14" fmla="*/ 2296986 w 2296986"/>
              <a:gd name="connsiteY14" fmla="*/ 662822 h 2354614"/>
              <a:gd name="connsiteX15" fmla="*/ 1125486 w 2296986"/>
              <a:gd name="connsiteY15" fmla="*/ 1004275 h 2354614"/>
              <a:gd name="connsiteX16" fmla="*/ 1677097 w 2296986"/>
              <a:gd name="connsiteY16" fmla="*/ 1608616 h 2354614"/>
              <a:gd name="connsiteX17" fmla="*/ 2095511 w 2296986"/>
              <a:gd name="connsiteY17" fmla="*/ 1557409 h 2354614"/>
              <a:gd name="connsiteX0" fmla="*/ 2280220 w 2296986"/>
              <a:gd name="connsiteY0" fmla="*/ 1747911 h 2354614"/>
              <a:gd name="connsiteX1" fmla="*/ 1828126 w 2296986"/>
              <a:gd name="connsiteY1" fmla="*/ 1826397 h 2354614"/>
              <a:gd name="connsiteX2" fmla="*/ 1955684 w 2296986"/>
              <a:gd name="connsiteY2" fmla="*/ 2095993 h 2354614"/>
              <a:gd name="connsiteX3" fmla="*/ 1683117 w 2296986"/>
              <a:gd name="connsiteY3" fmla="*/ 1962642 h 2354614"/>
              <a:gd name="connsiteX4" fmla="*/ 1529193 w 2296986"/>
              <a:gd name="connsiteY4" fmla="*/ 2354614 h 2354614"/>
              <a:gd name="connsiteX5" fmla="*/ 1381062 w 2296986"/>
              <a:gd name="connsiteY5" fmla="*/ 2120909 h 2354614"/>
              <a:gd name="connsiteX6" fmla="*/ 1496122 w 2296986"/>
              <a:gd name="connsiteY6" fmla="*/ 1788220 h 2354614"/>
              <a:gd name="connsiteX7" fmla="*/ 864075 w 2296986"/>
              <a:gd name="connsiteY7" fmla="*/ 1325138 h 2354614"/>
              <a:gd name="connsiteX8" fmla="*/ 415531 w 2296986"/>
              <a:gd name="connsiteY8" fmla="*/ 2322305 h 2354614"/>
              <a:gd name="connsiteX9" fmla="*/ 293764 w 2296986"/>
              <a:gd name="connsiteY9" fmla="*/ 2052938 h 2354614"/>
              <a:gd name="connsiteX10" fmla="*/ 497994 w 2296986"/>
              <a:gd name="connsiteY10" fmla="*/ 836513 h 2354614"/>
              <a:gd name="connsiteX11" fmla="*/ 11747 w 2296986"/>
              <a:gd name="connsiteY11" fmla="*/ 5598 h 2354614"/>
              <a:gd name="connsiteX12" fmla="*/ 841291 w 2296986"/>
              <a:gd name="connsiteY12" fmla="*/ 570880 h 2354614"/>
              <a:gd name="connsiteX13" fmla="*/ 2042020 w 2296986"/>
              <a:gd name="connsiteY13" fmla="*/ 514690 h 2354614"/>
              <a:gd name="connsiteX14" fmla="*/ 2296986 w 2296986"/>
              <a:gd name="connsiteY14" fmla="*/ 662822 h 2354614"/>
              <a:gd name="connsiteX15" fmla="*/ 1209809 w 2296986"/>
              <a:gd name="connsiteY15" fmla="*/ 996610 h 2354614"/>
              <a:gd name="connsiteX16" fmla="*/ 1677097 w 2296986"/>
              <a:gd name="connsiteY16" fmla="*/ 1608616 h 2354614"/>
              <a:gd name="connsiteX17" fmla="*/ 2095511 w 2296986"/>
              <a:gd name="connsiteY17" fmla="*/ 1557409 h 2354614"/>
              <a:gd name="connsiteX0" fmla="*/ 2279828 w 2296594"/>
              <a:gd name="connsiteY0" fmla="*/ 1747911 h 2354614"/>
              <a:gd name="connsiteX1" fmla="*/ 1827734 w 2296594"/>
              <a:gd name="connsiteY1" fmla="*/ 1826397 h 2354614"/>
              <a:gd name="connsiteX2" fmla="*/ 1955292 w 2296594"/>
              <a:gd name="connsiteY2" fmla="*/ 2095993 h 2354614"/>
              <a:gd name="connsiteX3" fmla="*/ 1682725 w 2296594"/>
              <a:gd name="connsiteY3" fmla="*/ 1962642 h 2354614"/>
              <a:gd name="connsiteX4" fmla="*/ 1528801 w 2296594"/>
              <a:gd name="connsiteY4" fmla="*/ 2354614 h 2354614"/>
              <a:gd name="connsiteX5" fmla="*/ 1380670 w 2296594"/>
              <a:gd name="connsiteY5" fmla="*/ 2120909 h 2354614"/>
              <a:gd name="connsiteX6" fmla="*/ 1495730 w 2296594"/>
              <a:gd name="connsiteY6" fmla="*/ 1788220 h 2354614"/>
              <a:gd name="connsiteX7" fmla="*/ 863683 w 2296594"/>
              <a:gd name="connsiteY7" fmla="*/ 1325138 h 2354614"/>
              <a:gd name="connsiteX8" fmla="*/ 415139 w 2296594"/>
              <a:gd name="connsiteY8" fmla="*/ 2322305 h 2354614"/>
              <a:gd name="connsiteX9" fmla="*/ 293372 w 2296594"/>
              <a:gd name="connsiteY9" fmla="*/ 2052938 h 2354614"/>
              <a:gd name="connsiteX10" fmla="*/ 512934 w 2296594"/>
              <a:gd name="connsiteY10" fmla="*/ 874842 h 2354614"/>
              <a:gd name="connsiteX11" fmla="*/ 11355 w 2296594"/>
              <a:gd name="connsiteY11" fmla="*/ 5598 h 2354614"/>
              <a:gd name="connsiteX12" fmla="*/ 840899 w 2296594"/>
              <a:gd name="connsiteY12" fmla="*/ 570880 h 2354614"/>
              <a:gd name="connsiteX13" fmla="*/ 2041628 w 2296594"/>
              <a:gd name="connsiteY13" fmla="*/ 514690 h 2354614"/>
              <a:gd name="connsiteX14" fmla="*/ 2296594 w 2296594"/>
              <a:gd name="connsiteY14" fmla="*/ 662822 h 2354614"/>
              <a:gd name="connsiteX15" fmla="*/ 1209417 w 2296594"/>
              <a:gd name="connsiteY15" fmla="*/ 996610 h 2354614"/>
              <a:gd name="connsiteX16" fmla="*/ 1676705 w 2296594"/>
              <a:gd name="connsiteY16" fmla="*/ 1608616 h 2354614"/>
              <a:gd name="connsiteX17" fmla="*/ 2095119 w 2296594"/>
              <a:gd name="connsiteY17" fmla="*/ 1557409 h 2354614"/>
              <a:gd name="connsiteX0" fmla="*/ 2279828 w 2296594"/>
              <a:gd name="connsiteY0" fmla="*/ 1747911 h 2354614"/>
              <a:gd name="connsiteX1" fmla="*/ 1827734 w 2296594"/>
              <a:gd name="connsiteY1" fmla="*/ 1826397 h 2354614"/>
              <a:gd name="connsiteX2" fmla="*/ 1955292 w 2296594"/>
              <a:gd name="connsiteY2" fmla="*/ 2095993 h 2354614"/>
              <a:gd name="connsiteX3" fmla="*/ 1682725 w 2296594"/>
              <a:gd name="connsiteY3" fmla="*/ 1962642 h 2354614"/>
              <a:gd name="connsiteX4" fmla="*/ 1528801 w 2296594"/>
              <a:gd name="connsiteY4" fmla="*/ 2354614 h 2354614"/>
              <a:gd name="connsiteX5" fmla="*/ 1380670 w 2296594"/>
              <a:gd name="connsiteY5" fmla="*/ 2120909 h 2354614"/>
              <a:gd name="connsiteX6" fmla="*/ 1495730 w 2296594"/>
              <a:gd name="connsiteY6" fmla="*/ 1788220 h 2354614"/>
              <a:gd name="connsiteX7" fmla="*/ 856016 w 2296594"/>
              <a:gd name="connsiteY7" fmla="*/ 1302141 h 2354614"/>
              <a:gd name="connsiteX8" fmla="*/ 415139 w 2296594"/>
              <a:gd name="connsiteY8" fmla="*/ 2322305 h 2354614"/>
              <a:gd name="connsiteX9" fmla="*/ 293372 w 2296594"/>
              <a:gd name="connsiteY9" fmla="*/ 2052938 h 2354614"/>
              <a:gd name="connsiteX10" fmla="*/ 512934 w 2296594"/>
              <a:gd name="connsiteY10" fmla="*/ 874842 h 2354614"/>
              <a:gd name="connsiteX11" fmla="*/ 11355 w 2296594"/>
              <a:gd name="connsiteY11" fmla="*/ 5598 h 2354614"/>
              <a:gd name="connsiteX12" fmla="*/ 840899 w 2296594"/>
              <a:gd name="connsiteY12" fmla="*/ 570880 h 2354614"/>
              <a:gd name="connsiteX13" fmla="*/ 2041628 w 2296594"/>
              <a:gd name="connsiteY13" fmla="*/ 514690 h 2354614"/>
              <a:gd name="connsiteX14" fmla="*/ 2296594 w 2296594"/>
              <a:gd name="connsiteY14" fmla="*/ 662822 h 2354614"/>
              <a:gd name="connsiteX15" fmla="*/ 1209417 w 2296594"/>
              <a:gd name="connsiteY15" fmla="*/ 996610 h 2354614"/>
              <a:gd name="connsiteX16" fmla="*/ 1676705 w 2296594"/>
              <a:gd name="connsiteY16" fmla="*/ 1608616 h 2354614"/>
              <a:gd name="connsiteX17" fmla="*/ 2095119 w 2296594"/>
              <a:gd name="connsiteY17" fmla="*/ 1557409 h 235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594" h="2354614">
                <a:moveTo>
                  <a:pt x="2279828" y="1747911"/>
                </a:moveTo>
                <a:lnTo>
                  <a:pt x="1827734" y="1826397"/>
                </a:lnTo>
                <a:cubicBezTo>
                  <a:pt x="1873911" y="1907728"/>
                  <a:pt x="1985925" y="2047581"/>
                  <a:pt x="1955292" y="2095993"/>
                </a:cubicBezTo>
                <a:cubicBezTo>
                  <a:pt x="1897354" y="2139325"/>
                  <a:pt x="1773581" y="2007092"/>
                  <a:pt x="1682725" y="1962642"/>
                </a:cubicBezTo>
                <a:lnTo>
                  <a:pt x="1528801" y="2354614"/>
                </a:lnTo>
                <a:lnTo>
                  <a:pt x="1380670" y="2120909"/>
                </a:lnTo>
                <a:lnTo>
                  <a:pt x="1495730" y="1788220"/>
                </a:lnTo>
                <a:lnTo>
                  <a:pt x="856016" y="1302141"/>
                </a:lnTo>
                <a:lnTo>
                  <a:pt x="415139" y="2322305"/>
                </a:lnTo>
                <a:lnTo>
                  <a:pt x="293372" y="2052938"/>
                </a:lnTo>
                <a:cubicBezTo>
                  <a:pt x="369114" y="1624466"/>
                  <a:pt x="437192" y="1303314"/>
                  <a:pt x="512934" y="874842"/>
                </a:cubicBezTo>
                <a:cubicBezTo>
                  <a:pt x="317583" y="650129"/>
                  <a:pt x="-71270" y="102295"/>
                  <a:pt x="11355" y="5598"/>
                </a:cubicBezTo>
                <a:cubicBezTo>
                  <a:pt x="111253" y="-52136"/>
                  <a:pt x="623957" y="350637"/>
                  <a:pt x="840899" y="570880"/>
                </a:cubicBezTo>
                <a:lnTo>
                  <a:pt x="2041628" y="514690"/>
                </a:lnTo>
                <a:lnTo>
                  <a:pt x="2296594" y="662822"/>
                </a:lnTo>
                <a:lnTo>
                  <a:pt x="1209417" y="996610"/>
                </a:lnTo>
                <a:lnTo>
                  <a:pt x="1676705" y="1608616"/>
                </a:lnTo>
                <a:cubicBezTo>
                  <a:pt x="1795450" y="1589109"/>
                  <a:pt x="2095119" y="1557409"/>
                  <a:pt x="2095119" y="1557409"/>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1" name="자유형 151">
            <a:extLst>
              <a:ext uri="{FF2B5EF4-FFF2-40B4-BE49-F238E27FC236}">
                <a16:creationId xmlns="" xmlns:a16="http://schemas.microsoft.com/office/drawing/2014/main" id="{B554A771-E4AC-4C61-B71B-2E18A5296113}"/>
              </a:ext>
            </a:extLst>
          </p:cNvPr>
          <p:cNvSpPr/>
          <p:nvPr/>
        </p:nvSpPr>
        <p:spPr>
          <a:xfrm>
            <a:off x="8350305" y="4026933"/>
            <a:ext cx="298145" cy="312924"/>
          </a:xfrm>
          <a:custGeom>
            <a:avLst/>
            <a:gdLst>
              <a:gd name="connsiteX0" fmla="*/ 1460984 w 2921968"/>
              <a:gd name="connsiteY0" fmla="*/ 233294 h 3066808"/>
              <a:gd name="connsiteX1" fmla="*/ 1320049 w 2921968"/>
              <a:gd name="connsiteY1" fmla="*/ 374229 h 3066808"/>
              <a:gd name="connsiteX2" fmla="*/ 1460984 w 2921968"/>
              <a:gd name="connsiteY2" fmla="*/ 515164 h 3066808"/>
              <a:gd name="connsiteX3" fmla="*/ 1601919 w 2921968"/>
              <a:gd name="connsiteY3" fmla="*/ 374229 h 3066808"/>
              <a:gd name="connsiteX4" fmla="*/ 1460984 w 2921968"/>
              <a:gd name="connsiteY4" fmla="*/ 233294 h 3066808"/>
              <a:gd name="connsiteX5" fmla="*/ 1460984 w 2921968"/>
              <a:gd name="connsiteY5" fmla="*/ 0 h 3066808"/>
              <a:gd name="connsiteX6" fmla="*/ 1835213 w 2921968"/>
              <a:gd name="connsiteY6" fmla="*/ 374229 h 3066808"/>
              <a:gd name="connsiteX7" fmla="*/ 1670219 w 2921968"/>
              <a:gd name="connsiteY7" fmla="*/ 684545 h 3066808"/>
              <a:gd name="connsiteX8" fmla="*/ 1626866 w 2921968"/>
              <a:gd name="connsiteY8" fmla="*/ 708077 h 3066808"/>
              <a:gd name="connsiteX9" fmla="*/ 1646248 w 2921968"/>
              <a:gd name="connsiteY9" fmla="*/ 873151 h 3066808"/>
              <a:gd name="connsiteX10" fmla="*/ 2235203 w 2921968"/>
              <a:gd name="connsiteY10" fmla="*/ 873151 h 3066808"/>
              <a:gd name="connsiteX11" fmla="*/ 2241832 w 2921968"/>
              <a:gd name="connsiteY11" fmla="*/ 851796 h 3066808"/>
              <a:gd name="connsiteX12" fmla="*/ 2430803 w 2921968"/>
              <a:gd name="connsiteY12" fmla="*/ 726537 h 3066808"/>
              <a:gd name="connsiteX13" fmla="*/ 2635891 w 2921968"/>
              <a:gd name="connsiteY13" fmla="*/ 931625 h 3066808"/>
              <a:gd name="connsiteX14" fmla="*/ 2430803 w 2921968"/>
              <a:gd name="connsiteY14" fmla="*/ 1136713 h 3066808"/>
              <a:gd name="connsiteX15" fmla="*/ 2241832 w 2921968"/>
              <a:gd name="connsiteY15" fmla="*/ 1011455 h 3066808"/>
              <a:gd name="connsiteX16" fmla="*/ 2233652 w 2921968"/>
              <a:gd name="connsiteY16" fmla="*/ 985105 h 3066808"/>
              <a:gd name="connsiteX17" fmla="*/ 1659393 w 2921968"/>
              <a:gd name="connsiteY17" fmla="*/ 985105 h 3066808"/>
              <a:gd name="connsiteX18" fmla="*/ 1835639 w 2921968"/>
              <a:gd name="connsiteY18" fmla="*/ 2486125 h 3066808"/>
              <a:gd name="connsiteX19" fmla="*/ 2605322 w 2921968"/>
              <a:gd name="connsiteY19" fmla="*/ 1804902 h 3066808"/>
              <a:gd name="connsiteX20" fmla="*/ 2437231 w 2921968"/>
              <a:gd name="connsiteY20" fmla="*/ 1828663 h 3066808"/>
              <a:gd name="connsiteX21" fmla="*/ 2679599 w 2921968"/>
              <a:gd name="connsiteY21" fmla="*/ 1472350 h 3066808"/>
              <a:gd name="connsiteX22" fmla="*/ 2921968 w 2921968"/>
              <a:gd name="connsiteY22" fmla="*/ 1828663 h 3066808"/>
              <a:gd name="connsiteX23" fmla="*/ 2749252 w 2921968"/>
              <a:gd name="connsiteY23" fmla="*/ 1804848 h 3066808"/>
              <a:gd name="connsiteX24" fmla="*/ 1665272 w 2921968"/>
              <a:gd name="connsiteY24" fmla="*/ 2905483 h 3066808"/>
              <a:gd name="connsiteX25" fmla="*/ 1462434 w 2921968"/>
              <a:gd name="connsiteY25" fmla="*/ 3066808 h 3066808"/>
              <a:gd name="connsiteX26" fmla="*/ 1265857 w 2921968"/>
              <a:gd name="connsiteY26" fmla="*/ 2910631 h 3066808"/>
              <a:gd name="connsiteX27" fmla="*/ 175466 w 2921968"/>
              <a:gd name="connsiteY27" fmla="*/ 1804523 h 3066808"/>
              <a:gd name="connsiteX28" fmla="*/ 0 w 2921968"/>
              <a:gd name="connsiteY28" fmla="*/ 1828663 h 3066808"/>
              <a:gd name="connsiteX29" fmla="*/ 242369 w 2921968"/>
              <a:gd name="connsiteY29" fmla="*/ 1472350 h 3066808"/>
              <a:gd name="connsiteX30" fmla="*/ 484739 w 2921968"/>
              <a:gd name="connsiteY30" fmla="*/ 1828663 h 3066808"/>
              <a:gd name="connsiteX31" fmla="*/ 319066 w 2921968"/>
              <a:gd name="connsiteY31" fmla="*/ 1805271 h 3066808"/>
              <a:gd name="connsiteX32" fmla="*/ 1095798 w 2921968"/>
              <a:gd name="connsiteY32" fmla="*/ 2488933 h 3066808"/>
              <a:gd name="connsiteX33" fmla="*/ 1266566 w 2921968"/>
              <a:gd name="connsiteY33" fmla="*/ 985105 h 3066808"/>
              <a:gd name="connsiteX34" fmla="*/ 728631 w 2921968"/>
              <a:gd name="connsiteY34" fmla="*/ 985105 h 3066808"/>
              <a:gd name="connsiteX35" fmla="*/ 727109 w 2921968"/>
              <a:gd name="connsiteY35" fmla="*/ 987221 h 3066808"/>
              <a:gd name="connsiteX36" fmla="*/ 719586 w 2921968"/>
              <a:gd name="connsiteY36" fmla="*/ 1011455 h 3066808"/>
              <a:gd name="connsiteX37" fmla="*/ 530615 w 2921968"/>
              <a:gd name="connsiteY37" fmla="*/ 1136713 h 3066808"/>
              <a:gd name="connsiteX38" fmla="*/ 325527 w 2921968"/>
              <a:gd name="connsiteY38" fmla="*/ 931625 h 3066808"/>
              <a:gd name="connsiteX39" fmla="*/ 530615 w 2921968"/>
              <a:gd name="connsiteY39" fmla="*/ 726537 h 3066808"/>
              <a:gd name="connsiteX40" fmla="*/ 719586 w 2921968"/>
              <a:gd name="connsiteY40" fmla="*/ 851796 h 3066808"/>
              <a:gd name="connsiteX41" fmla="*/ 724380 w 2921968"/>
              <a:gd name="connsiteY41" fmla="*/ 867240 h 3066808"/>
              <a:gd name="connsiteX42" fmla="*/ 728634 w 2921968"/>
              <a:gd name="connsiteY42" fmla="*/ 873151 h 3066808"/>
              <a:gd name="connsiteX43" fmla="*/ 1279279 w 2921968"/>
              <a:gd name="connsiteY43" fmla="*/ 873151 h 3066808"/>
              <a:gd name="connsiteX44" fmla="*/ 1297855 w 2921968"/>
              <a:gd name="connsiteY44" fmla="*/ 709571 h 3066808"/>
              <a:gd name="connsiteX45" fmla="*/ 1251749 w 2921968"/>
              <a:gd name="connsiteY45" fmla="*/ 684545 h 3066808"/>
              <a:gd name="connsiteX46" fmla="*/ 1086755 w 2921968"/>
              <a:gd name="connsiteY46" fmla="*/ 374229 h 3066808"/>
              <a:gd name="connsiteX47" fmla="*/ 1460984 w 2921968"/>
              <a:gd name="connsiteY47" fmla="*/ 0 h 3066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921968" h="3066808">
                <a:moveTo>
                  <a:pt x="1460984" y="233294"/>
                </a:moveTo>
                <a:cubicBezTo>
                  <a:pt x="1383148" y="233294"/>
                  <a:pt x="1320049" y="296393"/>
                  <a:pt x="1320049" y="374229"/>
                </a:cubicBezTo>
                <a:cubicBezTo>
                  <a:pt x="1320049" y="452065"/>
                  <a:pt x="1383148" y="515164"/>
                  <a:pt x="1460984" y="515164"/>
                </a:cubicBezTo>
                <a:cubicBezTo>
                  <a:pt x="1538820" y="515164"/>
                  <a:pt x="1601919" y="452065"/>
                  <a:pt x="1601919" y="374229"/>
                </a:cubicBezTo>
                <a:cubicBezTo>
                  <a:pt x="1601919" y="296393"/>
                  <a:pt x="1538820" y="233294"/>
                  <a:pt x="1460984" y="233294"/>
                </a:cubicBezTo>
                <a:close/>
                <a:moveTo>
                  <a:pt x="1460984" y="0"/>
                </a:moveTo>
                <a:cubicBezTo>
                  <a:pt x="1667665" y="0"/>
                  <a:pt x="1835213" y="167548"/>
                  <a:pt x="1835213" y="374229"/>
                </a:cubicBezTo>
                <a:cubicBezTo>
                  <a:pt x="1835213" y="503404"/>
                  <a:pt x="1769765" y="617294"/>
                  <a:pt x="1670219" y="684545"/>
                </a:cubicBezTo>
                <a:lnTo>
                  <a:pt x="1626866" y="708077"/>
                </a:lnTo>
                <a:lnTo>
                  <a:pt x="1646248" y="873151"/>
                </a:lnTo>
                <a:lnTo>
                  <a:pt x="2235203" y="873151"/>
                </a:lnTo>
                <a:lnTo>
                  <a:pt x="2241832" y="851796"/>
                </a:lnTo>
                <a:cubicBezTo>
                  <a:pt x="2272966" y="778187"/>
                  <a:pt x="2345853" y="726537"/>
                  <a:pt x="2430803" y="726537"/>
                </a:cubicBezTo>
                <a:cubicBezTo>
                  <a:pt x="2544070" y="726537"/>
                  <a:pt x="2635891" y="818358"/>
                  <a:pt x="2635891" y="931625"/>
                </a:cubicBezTo>
                <a:cubicBezTo>
                  <a:pt x="2635891" y="1044892"/>
                  <a:pt x="2544070" y="1136713"/>
                  <a:pt x="2430803" y="1136713"/>
                </a:cubicBezTo>
                <a:cubicBezTo>
                  <a:pt x="2345853" y="1136713"/>
                  <a:pt x="2272966" y="1085064"/>
                  <a:pt x="2241832" y="1011455"/>
                </a:cubicBezTo>
                <a:lnTo>
                  <a:pt x="2233652" y="985105"/>
                </a:lnTo>
                <a:lnTo>
                  <a:pt x="1659393" y="985105"/>
                </a:lnTo>
                <a:lnTo>
                  <a:pt x="1835639" y="2486125"/>
                </a:lnTo>
                <a:cubicBezTo>
                  <a:pt x="2257126" y="2356235"/>
                  <a:pt x="2582425" y="2203368"/>
                  <a:pt x="2605322" y="1804902"/>
                </a:cubicBezTo>
                <a:cubicBezTo>
                  <a:pt x="2547615" y="1806965"/>
                  <a:pt x="2490707" y="1815307"/>
                  <a:pt x="2437231" y="1828663"/>
                </a:cubicBezTo>
                <a:cubicBezTo>
                  <a:pt x="2542844" y="1722240"/>
                  <a:pt x="2642253" y="1622871"/>
                  <a:pt x="2679599" y="1472350"/>
                </a:cubicBezTo>
                <a:cubicBezTo>
                  <a:pt x="2719016" y="1621107"/>
                  <a:pt x="2816355" y="1715183"/>
                  <a:pt x="2921968" y="1828663"/>
                </a:cubicBezTo>
                <a:cubicBezTo>
                  <a:pt x="2868630" y="1815688"/>
                  <a:pt x="2809977" y="1807008"/>
                  <a:pt x="2749252" y="1804848"/>
                </a:cubicBezTo>
                <a:cubicBezTo>
                  <a:pt x="2719427" y="2342499"/>
                  <a:pt x="2353693" y="2860207"/>
                  <a:pt x="1665272" y="2905483"/>
                </a:cubicBezTo>
                <a:cubicBezTo>
                  <a:pt x="1561523" y="2978866"/>
                  <a:pt x="1523475" y="3013033"/>
                  <a:pt x="1462434" y="3066808"/>
                </a:cubicBezTo>
                <a:cubicBezTo>
                  <a:pt x="1404574" y="3011016"/>
                  <a:pt x="1369708" y="2980430"/>
                  <a:pt x="1265857" y="2910631"/>
                </a:cubicBezTo>
                <a:cubicBezTo>
                  <a:pt x="648092" y="2849018"/>
                  <a:pt x="205460" y="2343748"/>
                  <a:pt x="175466" y="1804523"/>
                </a:cubicBezTo>
                <a:cubicBezTo>
                  <a:pt x="115256" y="1806261"/>
                  <a:pt x="55763" y="1814736"/>
                  <a:pt x="0" y="1828663"/>
                </a:cubicBezTo>
                <a:cubicBezTo>
                  <a:pt x="105615" y="1722240"/>
                  <a:pt x="205022" y="1622871"/>
                  <a:pt x="242369" y="1472350"/>
                </a:cubicBezTo>
                <a:cubicBezTo>
                  <a:pt x="281785" y="1621107"/>
                  <a:pt x="379124" y="1715183"/>
                  <a:pt x="484739" y="1828663"/>
                </a:cubicBezTo>
                <a:cubicBezTo>
                  <a:pt x="433473" y="1816193"/>
                  <a:pt x="377298" y="1807690"/>
                  <a:pt x="319066" y="1805271"/>
                </a:cubicBezTo>
                <a:cubicBezTo>
                  <a:pt x="342774" y="2204526"/>
                  <a:pt x="675270" y="2359301"/>
                  <a:pt x="1095798" y="2488933"/>
                </a:cubicBezTo>
                <a:lnTo>
                  <a:pt x="1266566" y="985105"/>
                </a:lnTo>
                <a:lnTo>
                  <a:pt x="728631" y="985105"/>
                </a:lnTo>
                <a:lnTo>
                  <a:pt x="727109" y="987221"/>
                </a:lnTo>
                <a:lnTo>
                  <a:pt x="719586" y="1011455"/>
                </a:lnTo>
                <a:cubicBezTo>
                  <a:pt x="688452" y="1085064"/>
                  <a:pt x="615566" y="1136713"/>
                  <a:pt x="530615" y="1136713"/>
                </a:cubicBezTo>
                <a:cubicBezTo>
                  <a:pt x="417348" y="1136713"/>
                  <a:pt x="325527" y="1044892"/>
                  <a:pt x="325527" y="931625"/>
                </a:cubicBezTo>
                <a:cubicBezTo>
                  <a:pt x="325527" y="818358"/>
                  <a:pt x="417348" y="726537"/>
                  <a:pt x="530615" y="726537"/>
                </a:cubicBezTo>
                <a:cubicBezTo>
                  <a:pt x="615566" y="726537"/>
                  <a:pt x="688452" y="778187"/>
                  <a:pt x="719586" y="851796"/>
                </a:cubicBezTo>
                <a:lnTo>
                  <a:pt x="724380" y="867240"/>
                </a:lnTo>
                <a:lnTo>
                  <a:pt x="728634" y="873151"/>
                </a:lnTo>
                <a:lnTo>
                  <a:pt x="1279279" y="873151"/>
                </a:lnTo>
                <a:lnTo>
                  <a:pt x="1297855" y="709571"/>
                </a:lnTo>
                <a:lnTo>
                  <a:pt x="1251749" y="684545"/>
                </a:lnTo>
                <a:cubicBezTo>
                  <a:pt x="1152204" y="617294"/>
                  <a:pt x="1086755" y="503404"/>
                  <a:pt x="1086755" y="374229"/>
                </a:cubicBezTo>
                <a:cubicBezTo>
                  <a:pt x="1086755" y="167548"/>
                  <a:pt x="1254303" y="0"/>
                  <a:pt x="14609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2" name="Flèche vers le bas 31"/>
          <p:cNvSpPr/>
          <p:nvPr/>
        </p:nvSpPr>
        <p:spPr>
          <a:xfrm>
            <a:off x="1397726" y="1606733"/>
            <a:ext cx="509451" cy="24819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3" name="Flèche vers le bas 32"/>
          <p:cNvSpPr/>
          <p:nvPr/>
        </p:nvSpPr>
        <p:spPr>
          <a:xfrm>
            <a:off x="4280263" y="1602378"/>
            <a:ext cx="509451" cy="24819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6" name="Flèche vers le bas 35"/>
          <p:cNvSpPr/>
          <p:nvPr/>
        </p:nvSpPr>
        <p:spPr>
          <a:xfrm>
            <a:off x="7410994" y="1663338"/>
            <a:ext cx="509451" cy="24819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7" name="Flèche vers le bas 36"/>
          <p:cNvSpPr/>
          <p:nvPr/>
        </p:nvSpPr>
        <p:spPr>
          <a:xfrm>
            <a:off x="10071463" y="1606732"/>
            <a:ext cx="509451" cy="24819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Tree>
    <p:extLst>
      <p:ext uri="{BB962C8B-B14F-4D97-AF65-F5344CB8AC3E}">
        <p14:creationId xmlns="" xmlns:p14="http://schemas.microsoft.com/office/powerpoint/2010/main" val="624062513"/>
      </p:ext>
    </p:extLst>
  </p:cSld>
  <p:clrMapOvr>
    <a:masterClrMapping/>
  </p:clrMapOvr>
  <p:transition spd="med">
    <p:dissolve/>
    <p:sndAc>
      <p:stSnd>
        <p:snd r:embed="rId2" name="suction.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2000"/>
                                        <p:tgtEl>
                                          <p:spTgt spid="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xfrm>
            <a:off x="2590800" y="215901"/>
            <a:ext cx="6934200" cy="1308100"/>
          </a:xfrm>
          <a:prstGeom prst="rect">
            <a:avLst/>
          </a:prstGeom>
        </p:spPr>
        <p:txBody>
          <a:bodyPr>
            <a:prstTxWarp prst="textStop">
              <a:avLst/>
            </a:prstTxWarp>
          </a:bodyPr>
          <a:lstStyle/>
          <a:p>
            <a:r>
              <a:rPr lang="ar-DZ"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أهمية التدريب الرياضي:</a:t>
            </a:r>
          </a:p>
          <a:p>
            <a:r>
              <a:rPr lang="fr-F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Objectives of sport training:</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pSp>
        <p:nvGrpSpPr>
          <p:cNvPr id="13" name="Group 12">
            <a:extLst>
              <a:ext uri="{FF2B5EF4-FFF2-40B4-BE49-F238E27FC236}">
                <a16:creationId xmlns="" xmlns:a16="http://schemas.microsoft.com/office/drawing/2014/main" id="{EA6D0162-7A39-41B1-A588-741FF88F16E9}"/>
              </a:ext>
            </a:extLst>
          </p:cNvPr>
          <p:cNvGrpSpPr/>
          <p:nvPr/>
        </p:nvGrpSpPr>
        <p:grpSpPr>
          <a:xfrm>
            <a:off x="9597110" y="1799700"/>
            <a:ext cx="1133894" cy="724211"/>
            <a:chOff x="5149418" y="3771149"/>
            <a:chExt cx="932782" cy="595761"/>
          </a:xfrm>
        </p:grpSpPr>
        <p:sp>
          <p:nvSpPr>
            <p:cNvPr id="14" name="Rounded Rectangle 13">
              <a:extLst>
                <a:ext uri="{FF2B5EF4-FFF2-40B4-BE49-F238E27FC236}">
                  <a16:creationId xmlns="" xmlns:a16="http://schemas.microsoft.com/office/drawing/2014/main" id="{B551C95A-EC63-4788-9E2F-80377BA964F3}"/>
                </a:ext>
              </a:extLst>
            </p:cNvPr>
            <p:cNvSpPr/>
            <p:nvPr/>
          </p:nvSpPr>
          <p:spPr>
            <a:xfrm rot="2700000">
              <a:off x="5149419" y="3771148"/>
              <a:ext cx="595760" cy="595762"/>
            </a:xfrm>
            <a:prstGeom prst="roundRect">
              <a:avLst>
                <a:gd name="adj" fmla="val 90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5" name="Rounded Rectangle 14">
              <a:extLst>
                <a:ext uri="{FF2B5EF4-FFF2-40B4-BE49-F238E27FC236}">
                  <a16:creationId xmlns="" xmlns:a16="http://schemas.microsoft.com/office/drawing/2014/main" id="{FCFBA4C5-B2EC-4B56-B00A-835DF996B963}"/>
                </a:ext>
              </a:extLst>
            </p:cNvPr>
            <p:cNvSpPr/>
            <p:nvPr/>
          </p:nvSpPr>
          <p:spPr>
            <a:xfrm rot="2700000">
              <a:off x="5486439" y="3771148"/>
              <a:ext cx="595760" cy="595762"/>
            </a:xfrm>
            <a:prstGeom prst="roundRect">
              <a:avLst>
                <a:gd name="adj" fmla="val 900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Rounded Rectangle 15">
              <a:extLst>
                <a:ext uri="{FF2B5EF4-FFF2-40B4-BE49-F238E27FC236}">
                  <a16:creationId xmlns="" xmlns:a16="http://schemas.microsoft.com/office/drawing/2014/main" id="{223035AA-8BD7-463F-9508-12EBBB2ED02A}"/>
                </a:ext>
              </a:extLst>
            </p:cNvPr>
            <p:cNvSpPr/>
            <p:nvPr/>
          </p:nvSpPr>
          <p:spPr>
            <a:xfrm rot="2700000">
              <a:off x="5317929" y="3771149"/>
              <a:ext cx="595760" cy="595761"/>
            </a:xfrm>
            <a:prstGeom prst="roundRect">
              <a:avLst>
                <a:gd name="adj" fmla="val 9009"/>
              </a:avLst>
            </a:prstGeom>
            <a:solidFill>
              <a:schemeClr val="bg1">
                <a:lumMod val="95000"/>
              </a:schemeClr>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17" name="Group 16">
            <a:extLst>
              <a:ext uri="{FF2B5EF4-FFF2-40B4-BE49-F238E27FC236}">
                <a16:creationId xmlns="" xmlns:a16="http://schemas.microsoft.com/office/drawing/2014/main" id="{7728926E-6C4A-4122-AED7-BF2751AD6090}"/>
              </a:ext>
            </a:extLst>
          </p:cNvPr>
          <p:cNvGrpSpPr/>
          <p:nvPr/>
        </p:nvGrpSpPr>
        <p:grpSpPr>
          <a:xfrm>
            <a:off x="9307742" y="2728402"/>
            <a:ext cx="1133894" cy="724211"/>
            <a:chOff x="5149418" y="3771149"/>
            <a:chExt cx="932782" cy="595761"/>
          </a:xfrm>
        </p:grpSpPr>
        <p:sp>
          <p:nvSpPr>
            <p:cNvPr id="18" name="Rounded Rectangle 17">
              <a:extLst>
                <a:ext uri="{FF2B5EF4-FFF2-40B4-BE49-F238E27FC236}">
                  <a16:creationId xmlns="" xmlns:a16="http://schemas.microsoft.com/office/drawing/2014/main" id="{E2E2AF29-9523-405D-A892-929A28EA0FEB}"/>
                </a:ext>
              </a:extLst>
            </p:cNvPr>
            <p:cNvSpPr/>
            <p:nvPr/>
          </p:nvSpPr>
          <p:spPr>
            <a:xfrm rot="2700000">
              <a:off x="5149419" y="3771148"/>
              <a:ext cx="595760" cy="595762"/>
            </a:xfrm>
            <a:prstGeom prst="roundRect">
              <a:avLst>
                <a:gd name="adj" fmla="val 90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9" name="Rounded Rectangle 18">
              <a:extLst>
                <a:ext uri="{FF2B5EF4-FFF2-40B4-BE49-F238E27FC236}">
                  <a16:creationId xmlns="" xmlns:a16="http://schemas.microsoft.com/office/drawing/2014/main" id="{7A8D5EF4-E589-4D0F-BBC9-5736E8A61FDD}"/>
                </a:ext>
              </a:extLst>
            </p:cNvPr>
            <p:cNvSpPr/>
            <p:nvPr/>
          </p:nvSpPr>
          <p:spPr>
            <a:xfrm rot="2700000">
              <a:off x="5486439" y="3771148"/>
              <a:ext cx="595760" cy="595762"/>
            </a:xfrm>
            <a:prstGeom prst="roundRect">
              <a:avLst>
                <a:gd name="adj" fmla="val 900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 name="Rounded Rectangle 19">
              <a:extLst>
                <a:ext uri="{FF2B5EF4-FFF2-40B4-BE49-F238E27FC236}">
                  <a16:creationId xmlns="" xmlns:a16="http://schemas.microsoft.com/office/drawing/2014/main" id="{77CB36CE-560A-41BE-9BDE-AAFCB4842514}"/>
                </a:ext>
              </a:extLst>
            </p:cNvPr>
            <p:cNvSpPr/>
            <p:nvPr/>
          </p:nvSpPr>
          <p:spPr>
            <a:xfrm rot="2700000">
              <a:off x="5317929" y="3771149"/>
              <a:ext cx="595760" cy="595761"/>
            </a:xfrm>
            <a:prstGeom prst="roundRect">
              <a:avLst>
                <a:gd name="adj" fmla="val 9009"/>
              </a:avLst>
            </a:prstGeom>
            <a:solidFill>
              <a:schemeClr val="bg1">
                <a:lumMod val="95000"/>
              </a:schemeClr>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21" name="Group 20">
            <a:extLst>
              <a:ext uri="{FF2B5EF4-FFF2-40B4-BE49-F238E27FC236}">
                <a16:creationId xmlns="" xmlns:a16="http://schemas.microsoft.com/office/drawing/2014/main" id="{87D21A9B-FEDE-4470-A566-2094081E3048}"/>
              </a:ext>
            </a:extLst>
          </p:cNvPr>
          <p:cNvGrpSpPr/>
          <p:nvPr/>
        </p:nvGrpSpPr>
        <p:grpSpPr>
          <a:xfrm>
            <a:off x="9018375" y="3691829"/>
            <a:ext cx="1133894" cy="724211"/>
            <a:chOff x="5149418" y="3771149"/>
            <a:chExt cx="932782" cy="595761"/>
          </a:xfrm>
        </p:grpSpPr>
        <p:sp>
          <p:nvSpPr>
            <p:cNvPr id="22" name="Rounded Rectangle 21">
              <a:extLst>
                <a:ext uri="{FF2B5EF4-FFF2-40B4-BE49-F238E27FC236}">
                  <a16:creationId xmlns="" xmlns:a16="http://schemas.microsoft.com/office/drawing/2014/main" id="{6E8B0CC9-E08E-4A5D-993A-69761144ECC2}"/>
                </a:ext>
              </a:extLst>
            </p:cNvPr>
            <p:cNvSpPr/>
            <p:nvPr/>
          </p:nvSpPr>
          <p:spPr>
            <a:xfrm rot="2700000">
              <a:off x="5149419" y="3771148"/>
              <a:ext cx="595760" cy="595762"/>
            </a:xfrm>
            <a:prstGeom prst="roundRect">
              <a:avLst>
                <a:gd name="adj" fmla="val 90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 name="Rounded Rectangle 22">
              <a:extLst>
                <a:ext uri="{FF2B5EF4-FFF2-40B4-BE49-F238E27FC236}">
                  <a16:creationId xmlns="" xmlns:a16="http://schemas.microsoft.com/office/drawing/2014/main" id="{C21CED9F-9201-49A2-8C58-494893C1BD8A}"/>
                </a:ext>
              </a:extLst>
            </p:cNvPr>
            <p:cNvSpPr/>
            <p:nvPr/>
          </p:nvSpPr>
          <p:spPr>
            <a:xfrm rot="2700000">
              <a:off x="5486439" y="3771148"/>
              <a:ext cx="595760" cy="595762"/>
            </a:xfrm>
            <a:prstGeom prst="roundRect">
              <a:avLst>
                <a:gd name="adj" fmla="val 900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4" name="Rounded Rectangle 23">
              <a:extLst>
                <a:ext uri="{FF2B5EF4-FFF2-40B4-BE49-F238E27FC236}">
                  <a16:creationId xmlns="" xmlns:a16="http://schemas.microsoft.com/office/drawing/2014/main" id="{3D04961B-24B1-495C-98BA-23DCBB3C6264}"/>
                </a:ext>
              </a:extLst>
            </p:cNvPr>
            <p:cNvSpPr/>
            <p:nvPr/>
          </p:nvSpPr>
          <p:spPr>
            <a:xfrm rot="2700000">
              <a:off x="5317929" y="3771149"/>
              <a:ext cx="595760" cy="595761"/>
            </a:xfrm>
            <a:prstGeom prst="roundRect">
              <a:avLst>
                <a:gd name="adj" fmla="val 9009"/>
              </a:avLst>
            </a:prstGeom>
            <a:solidFill>
              <a:schemeClr val="bg1">
                <a:lumMod val="95000"/>
              </a:schemeClr>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25" name="Group 24">
            <a:extLst>
              <a:ext uri="{FF2B5EF4-FFF2-40B4-BE49-F238E27FC236}">
                <a16:creationId xmlns="" xmlns:a16="http://schemas.microsoft.com/office/drawing/2014/main" id="{12E6B0CD-9872-4BBB-ADD3-38DED5AE978C}"/>
              </a:ext>
            </a:extLst>
          </p:cNvPr>
          <p:cNvGrpSpPr/>
          <p:nvPr/>
        </p:nvGrpSpPr>
        <p:grpSpPr>
          <a:xfrm>
            <a:off x="8717433" y="4689977"/>
            <a:ext cx="1133894" cy="724211"/>
            <a:chOff x="5149418" y="3771149"/>
            <a:chExt cx="932782" cy="595761"/>
          </a:xfrm>
        </p:grpSpPr>
        <p:sp>
          <p:nvSpPr>
            <p:cNvPr id="26" name="Rounded Rectangle 25">
              <a:extLst>
                <a:ext uri="{FF2B5EF4-FFF2-40B4-BE49-F238E27FC236}">
                  <a16:creationId xmlns="" xmlns:a16="http://schemas.microsoft.com/office/drawing/2014/main" id="{87A4347F-9D49-48CE-B0F9-8002789AD6EC}"/>
                </a:ext>
              </a:extLst>
            </p:cNvPr>
            <p:cNvSpPr/>
            <p:nvPr/>
          </p:nvSpPr>
          <p:spPr>
            <a:xfrm rot="2700000">
              <a:off x="5149419" y="3771148"/>
              <a:ext cx="595760" cy="595762"/>
            </a:xfrm>
            <a:prstGeom prst="roundRect">
              <a:avLst>
                <a:gd name="adj" fmla="val 90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7" name="Rounded Rectangle 26">
              <a:extLst>
                <a:ext uri="{FF2B5EF4-FFF2-40B4-BE49-F238E27FC236}">
                  <a16:creationId xmlns="" xmlns:a16="http://schemas.microsoft.com/office/drawing/2014/main" id="{7AE37C03-48C3-4AC2-9DD9-E44299093EA3}"/>
                </a:ext>
              </a:extLst>
            </p:cNvPr>
            <p:cNvSpPr/>
            <p:nvPr/>
          </p:nvSpPr>
          <p:spPr>
            <a:xfrm rot="2700000">
              <a:off x="5486439" y="3771148"/>
              <a:ext cx="595760" cy="595762"/>
            </a:xfrm>
            <a:prstGeom prst="roundRect">
              <a:avLst>
                <a:gd name="adj" fmla="val 900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8" name="Rounded Rectangle 27">
              <a:extLst>
                <a:ext uri="{FF2B5EF4-FFF2-40B4-BE49-F238E27FC236}">
                  <a16:creationId xmlns="" xmlns:a16="http://schemas.microsoft.com/office/drawing/2014/main" id="{2FFE4EDC-5C5E-41A1-96DC-98019F763DFD}"/>
                </a:ext>
              </a:extLst>
            </p:cNvPr>
            <p:cNvSpPr/>
            <p:nvPr/>
          </p:nvSpPr>
          <p:spPr>
            <a:xfrm rot="2700000">
              <a:off x="5317929" y="3771149"/>
              <a:ext cx="595760" cy="595761"/>
            </a:xfrm>
            <a:prstGeom prst="roundRect">
              <a:avLst>
                <a:gd name="adj" fmla="val 9009"/>
              </a:avLst>
            </a:prstGeom>
            <a:solidFill>
              <a:schemeClr val="bg1">
                <a:lumMod val="95000"/>
              </a:schemeClr>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29" name="TextBox 28">
            <a:extLst>
              <a:ext uri="{FF2B5EF4-FFF2-40B4-BE49-F238E27FC236}">
                <a16:creationId xmlns="" xmlns:a16="http://schemas.microsoft.com/office/drawing/2014/main" id="{1971D923-1219-49C3-8124-49EC61F7A2FC}"/>
              </a:ext>
            </a:extLst>
          </p:cNvPr>
          <p:cNvSpPr txBox="1"/>
          <p:nvPr/>
        </p:nvSpPr>
        <p:spPr>
          <a:xfrm>
            <a:off x="9819803" y="1927291"/>
            <a:ext cx="677824" cy="584775"/>
          </a:xfrm>
          <a:prstGeom prst="rect">
            <a:avLst/>
          </a:prstGeom>
          <a:noFill/>
        </p:spPr>
        <p:txBody>
          <a:bodyPr wrap="square" rtlCol="0">
            <a:spAutoFit/>
          </a:bodyPr>
          <a:lstStyle/>
          <a:p>
            <a:pPr algn="ctr"/>
            <a:r>
              <a:rPr lang="en-US" altLang="ko-KR" sz="3200" b="1" dirty="0">
                <a:solidFill>
                  <a:schemeClr val="tx1">
                    <a:lumMod val="65000"/>
                    <a:lumOff val="35000"/>
                  </a:schemeClr>
                </a:solidFill>
                <a:cs typeface="Arial" pitchFamily="34" charset="0"/>
              </a:rPr>
              <a:t>01</a:t>
            </a:r>
            <a:endParaRPr lang="ko-KR" altLang="en-US" sz="3200" b="1" dirty="0">
              <a:solidFill>
                <a:schemeClr val="tx1">
                  <a:lumMod val="65000"/>
                  <a:lumOff val="35000"/>
                </a:schemeClr>
              </a:solidFill>
              <a:cs typeface="Arial" pitchFamily="34" charset="0"/>
            </a:endParaRPr>
          </a:p>
        </p:txBody>
      </p:sp>
      <p:sp>
        <p:nvSpPr>
          <p:cNvPr id="30" name="TextBox 29">
            <a:extLst>
              <a:ext uri="{FF2B5EF4-FFF2-40B4-BE49-F238E27FC236}">
                <a16:creationId xmlns="" xmlns:a16="http://schemas.microsoft.com/office/drawing/2014/main" id="{05A5298C-E86B-488C-AF1F-8F06BD92F9D5}"/>
              </a:ext>
            </a:extLst>
          </p:cNvPr>
          <p:cNvSpPr txBox="1"/>
          <p:nvPr/>
        </p:nvSpPr>
        <p:spPr>
          <a:xfrm>
            <a:off x="9518860" y="2821267"/>
            <a:ext cx="677824" cy="584775"/>
          </a:xfrm>
          <a:prstGeom prst="rect">
            <a:avLst/>
          </a:prstGeom>
          <a:noFill/>
        </p:spPr>
        <p:txBody>
          <a:bodyPr wrap="square" rtlCol="0">
            <a:spAutoFit/>
          </a:bodyPr>
          <a:lstStyle/>
          <a:p>
            <a:pPr algn="ctr"/>
            <a:r>
              <a:rPr lang="en-US" altLang="ko-KR" sz="3200" b="1" dirty="0">
                <a:solidFill>
                  <a:schemeClr val="tx1">
                    <a:lumMod val="65000"/>
                    <a:lumOff val="35000"/>
                  </a:schemeClr>
                </a:solidFill>
                <a:cs typeface="Arial" pitchFamily="34" charset="0"/>
              </a:rPr>
              <a:t>02</a:t>
            </a:r>
            <a:endParaRPr lang="ko-KR" altLang="en-US" sz="3200" b="1" dirty="0">
              <a:solidFill>
                <a:schemeClr val="tx1">
                  <a:lumMod val="65000"/>
                  <a:lumOff val="35000"/>
                </a:schemeClr>
              </a:solidFill>
              <a:cs typeface="Arial" pitchFamily="34" charset="0"/>
            </a:endParaRPr>
          </a:p>
        </p:txBody>
      </p:sp>
      <p:sp>
        <p:nvSpPr>
          <p:cNvPr id="31" name="TextBox 30">
            <a:extLst>
              <a:ext uri="{FF2B5EF4-FFF2-40B4-BE49-F238E27FC236}">
                <a16:creationId xmlns="" xmlns:a16="http://schemas.microsoft.com/office/drawing/2014/main" id="{3FC43E97-81FE-48EE-BCA1-8D206762D46F}"/>
              </a:ext>
            </a:extLst>
          </p:cNvPr>
          <p:cNvSpPr txBox="1"/>
          <p:nvPr/>
        </p:nvSpPr>
        <p:spPr>
          <a:xfrm>
            <a:off x="9333665" y="3796267"/>
            <a:ext cx="677824" cy="584775"/>
          </a:xfrm>
          <a:prstGeom prst="rect">
            <a:avLst/>
          </a:prstGeom>
          <a:noFill/>
        </p:spPr>
        <p:txBody>
          <a:bodyPr wrap="square" rtlCol="0">
            <a:spAutoFit/>
          </a:bodyPr>
          <a:lstStyle/>
          <a:p>
            <a:pPr algn="ctr"/>
            <a:r>
              <a:rPr lang="en-US" altLang="ko-KR" sz="3200" b="1" dirty="0">
                <a:solidFill>
                  <a:schemeClr val="tx1">
                    <a:lumMod val="65000"/>
                    <a:lumOff val="35000"/>
                  </a:schemeClr>
                </a:solidFill>
                <a:cs typeface="Arial" pitchFamily="34" charset="0"/>
              </a:rPr>
              <a:t>03</a:t>
            </a:r>
            <a:endParaRPr lang="ko-KR" altLang="en-US" sz="3200" b="1" dirty="0">
              <a:solidFill>
                <a:schemeClr val="tx1">
                  <a:lumMod val="65000"/>
                  <a:lumOff val="35000"/>
                </a:schemeClr>
              </a:solidFill>
              <a:cs typeface="Arial" pitchFamily="34" charset="0"/>
            </a:endParaRPr>
          </a:p>
        </p:txBody>
      </p:sp>
      <p:sp>
        <p:nvSpPr>
          <p:cNvPr id="32" name="TextBox 31">
            <a:extLst>
              <a:ext uri="{FF2B5EF4-FFF2-40B4-BE49-F238E27FC236}">
                <a16:creationId xmlns="" xmlns:a16="http://schemas.microsoft.com/office/drawing/2014/main" id="{FD8A8D51-69CD-4B3B-96AB-E1A9A2426DA8}"/>
              </a:ext>
            </a:extLst>
          </p:cNvPr>
          <p:cNvSpPr txBox="1"/>
          <p:nvPr/>
        </p:nvSpPr>
        <p:spPr>
          <a:xfrm>
            <a:off x="8893827" y="4782847"/>
            <a:ext cx="677824" cy="584775"/>
          </a:xfrm>
          <a:prstGeom prst="rect">
            <a:avLst/>
          </a:prstGeom>
          <a:noFill/>
        </p:spPr>
        <p:txBody>
          <a:bodyPr wrap="square" rtlCol="0">
            <a:spAutoFit/>
          </a:bodyPr>
          <a:lstStyle/>
          <a:p>
            <a:pPr algn="ctr"/>
            <a:r>
              <a:rPr lang="en-US" altLang="ko-KR" sz="3200" b="1" dirty="0">
                <a:solidFill>
                  <a:schemeClr val="tx1">
                    <a:lumMod val="65000"/>
                    <a:lumOff val="35000"/>
                  </a:schemeClr>
                </a:solidFill>
                <a:cs typeface="Arial" pitchFamily="34" charset="0"/>
              </a:rPr>
              <a:t>04</a:t>
            </a:r>
            <a:endParaRPr lang="ko-KR" altLang="en-US" sz="3200" b="1" dirty="0">
              <a:solidFill>
                <a:schemeClr val="tx1">
                  <a:lumMod val="65000"/>
                  <a:lumOff val="35000"/>
                </a:schemeClr>
              </a:solidFill>
              <a:cs typeface="Arial" pitchFamily="34" charset="0"/>
            </a:endParaRPr>
          </a:p>
        </p:txBody>
      </p:sp>
      <p:sp>
        <p:nvSpPr>
          <p:cNvPr id="38" name="TextBox 37">
            <a:extLst>
              <a:ext uri="{FF2B5EF4-FFF2-40B4-BE49-F238E27FC236}">
                <a16:creationId xmlns="" xmlns:a16="http://schemas.microsoft.com/office/drawing/2014/main" id="{B24F56DF-D663-4642-ACE1-F87ABDDAD2A6}"/>
              </a:ext>
            </a:extLst>
          </p:cNvPr>
          <p:cNvSpPr txBox="1"/>
          <p:nvPr/>
        </p:nvSpPr>
        <p:spPr>
          <a:xfrm>
            <a:off x="4710896" y="1767376"/>
            <a:ext cx="4722471" cy="830997"/>
          </a:xfrm>
          <a:prstGeom prst="rect">
            <a:avLst/>
          </a:prstGeom>
        </p:spPr>
        <p:style>
          <a:lnRef idx="3">
            <a:schemeClr val="lt1"/>
          </a:lnRef>
          <a:fillRef idx="1">
            <a:schemeClr val="accent3"/>
          </a:fillRef>
          <a:effectRef idx="1">
            <a:schemeClr val="accent3"/>
          </a:effectRef>
          <a:fontRef idx="minor">
            <a:schemeClr val="lt1"/>
          </a:fontRef>
        </p:style>
        <p:txBody>
          <a:bodyPr wrap="square" rtlCol="0">
            <a:prstTxWarp prst="textChevronInverted">
              <a:avLst/>
            </a:prstTxWarp>
            <a:spAutoFit/>
          </a:bodyPr>
          <a:lstStyle/>
          <a:p>
            <a:pPr algn="r" rtl="1"/>
            <a:r>
              <a:rPr lang="ar-DZ" altLang="ko-KR" sz="2400" b="1" dirty="0" smtClean="0">
                <a:solidFill>
                  <a:schemeClr val="tx1">
                    <a:lumMod val="65000"/>
                    <a:lumOff val="35000"/>
                  </a:schemeClr>
                </a:solidFill>
                <a:latin typeface="Traditional Arabic" pitchFamily="18" charset="-78"/>
                <a:cs typeface="Traditional Arabic" pitchFamily="18" charset="-78"/>
              </a:rPr>
              <a:t>01_ تطوير الصفات البدنية والوصول </a:t>
            </a:r>
            <a:r>
              <a:rPr lang="ar-DZ" altLang="ko-KR" sz="2400" b="1" dirty="0" err="1" smtClean="0">
                <a:solidFill>
                  <a:schemeClr val="tx1">
                    <a:lumMod val="65000"/>
                    <a:lumOff val="35000"/>
                  </a:schemeClr>
                </a:solidFill>
                <a:latin typeface="Traditional Arabic" pitchFamily="18" charset="-78"/>
                <a:cs typeface="Traditional Arabic" pitchFamily="18" charset="-78"/>
              </a:rPr>
              <a:t>بها</a:t>
            </a:r>
            <a:r>
              <a:rPr lang="ar-DZ" altLang="ko-KR" sz="2400" b="1" dirty="0" smtClean="0">
                <a:solidFill>
                  <a:schemeClr val="tx1">
                    <a:lumMod val="65000"/>
                    <a:lumOff val="35000"/>
                  </a:schemeClr>
                </a:solidFill>
                <a:latin typeface="Traditional Arabic" pitchFamily="18" charset="-78"/>
                <a:cs typeface="Traditional Arabic" pitchFamily="18" charset="-78"/>
              </a:rPr>
              <a:t> للمستويات العليا.</a:t>
            </a:r>
            <a:endParaRPr lang="ko-KR" altLang="en-US" sz="2400" b="1" dirty="0">
              <a:solidFill>
                <a:schemeClr val="tx1">
                  <a:lumMod val="65000"/>
                  <a:lumOff val="35000"/>
                </a:schemeClr>
              </a:solidFill>
              <a:latin typeface="Traditional Arabic" pitchFamily="18" charset="-78"/>
              <a:cs typeface="Traditional Arabic" pitchFamily="18" charset="-78"/>
            </a:endParaRPr>
          </a:p>
        </p:txBody>
      </p:sp>
      <p:sp>
        <p:nvSpPr>
          <p:cNvPr id="65" name="Rectangle 64"/>
          <p:cNvSpPr/>
          <p:nvPr/>
        </p:nvSpPr>
        <p:spPr>
          <a:xfrm>
            <a:off x="4132162" y="2700323"/>
            <a:ext cx="5011840" cy="830997"/>
          </a:xfrm>
          <a:prstGeom prst="rect">
            <a:avLst/>
          </a:prstGeom>
        </p:spPr>
        <p:style>
          <a:lnRef idx="1">
            <a:schemeClr val="accent4"/>
          </a:lnRef>
          <a:fillRef idx="3">
            <a:schemeClr val="accent4"/>
          </a:fillRef>
          <a:effectRef idx="2">
            <a:schemeClr val="accent4"/>
          </a:effectRef>
          <a:fontRef idx="minor">
            <a:schemeClr val="lt1"/>
          </a:fontRef>
        </p:style>
        <p:txBody>
          <a:bodyPr wrap="square">
            <a:prstTxWarp prst="textChevronInverted">
              <a:avLst/>
            </a:prstTxWarp>
            <a:spAutoFit/>
          </a:bodyPr>
          <a:lstStyle/>
          <a:p>
            <a:pPr algn="r" rtl="1"/>
            <a:r>
              <a:rPr lang="ar-DZ" altLang="ko-KR" sz="2400" b="1" dirty="0" smtClean="0">
                <a:solidFill>
                  <a:schemeClr val="tx1">
                    <a:lumMod val="65000"/>
                    <a:lumOff val="35000"/>
                  </a:schemeClr>
                </a:solidFill>
                <a:latin typeface="Traditional Arabic" pitchFamily="18" charset="-78"/>
                <a:cs typeface="Traditional Arabic" pitchFamily="18" charset="-78"/>
              </a:rPr>
              <a:t>02_ تطوير النواحي الخططية </a:t>
            </a:r>
            <a:r>
              <a:rPr lang="ar-DZ" altLang="ko-KR" sz="2400" b="1" dirty="0" err="1" smtClean="0">
                <a:solidFill>
                  <a:schemeClr val="tx1">
                    <a:lumMod val="65000"/>
                    <a:lumOff val="35000"/>
                  </a:schemeClr>
                </a:solidFill>
                <a:latin typeface="Traditional Arabic" pitchFamily="18" charset="-78"/>
                <a:cs typeface="Traditional Arabic" pitchFamily="18" charset="-78"/>
              </a:rPr>
              <a:t>والمهارية</a:t>
            </a:r>
            <a:r>
              <a:rPr lang="ar-DZ" altLang="ko-KR" sz="2400" b="1" dirty="0" smtClean="0">
                <a:solidFill>
                  <a:schemeClr val="tx1">
                    <a:lumMod val="65000"/>
                    <a:lumOff val="35000"/>
                  </a:schemeClr>
                </a:solidFill>
                <a:latin typeface="Traditional Arabic" pitchFamily="18" charset="-78"/>
                <a:cs typeface="Traditional Arabic" pitchFamily="18" charset="-78"/>
              </a:rPr>
              <a:t> في نوع النشاط الممارس.</a:t>
            </a:r>
            <a:endParaRPr lang="fr-FR" sz="2400" dirty="0"/>
          </a:p>
        </p:txBody>
      </p:sp>
      <p:sp>
        <p:nvSpPr>
          <p:cNvPr id="66" name="Rectangle 65"/>
          <p:cNvSpPr/>
          <p:nvPr/>
        </p:nvSpPr>
        <p:spPr>
          <a:xfrm>
            <a:off x="3287210" y="3730471"/>
            <a:ext cx="5625297" cy="830997"/>
          </a:xfrm>
          <a:prstGeom prst="rect">
            <a:avLst/>
          </a:prstGeom>
        </p:spPr>
        <p:style>
          <a:lnRef idx="3">
            <a:schemeClr val="lt1"/>
          </a:lnRef>
          <a:fillRef idx="1">
            <a:schemeClr val="accent3"/>
          </a:fillRef>
          <a:effectRef idx="1">
            <a:schemeClr val="accent3"/>
          </a:effectRef>
          <a:fontRef idx="minor">
            <a:schemeClr val="lt1"/>
          </a:fontRef>
        </p:style>
        <p:txBody>
          <a:bodyPr wrap="square">
            <a:prstTxWarp prst="textChevronInverted">
              <a:avLst/>
            </a:prstTxWarp>
            <a:spAutoFit/>
          </a:bodyPr>
          <a:lstStyle/>
          <a:p>
            <a:pPr algn="r" rtl="1"/>
            <a:r>
              <a:rPr lang="ar-DZ" altLang="ko-KR" sz="2400" b="1" dirty="0" smtClean="0">
                <a:solidFill>
                  <a:schemeClr val="tx1">
                    <a:lumMod val="65000"/>
                    <a:lumOff val="35000"/>
                  </a:schemeClr>
                </a:solidFill>
                <a:latin typeface="Traditional Arabic" pitchFamily="18" charset="-78"/>
                <a:cs typeface="Traditional Arabic" pitchFamily="18" charset="-78"/>
              </a:rPr>
              <a:t>03</a:t>
            </a:r>
            <a:r>
              <a:rPr lang="ar-DZ" altLang="ko-KR" b="1" dirty="0" smtClean="0">
                <a:solidFill>
                  <a:schemeClr val="tx1">
                    <a:lumMod val="65000"/>
                    <a:lumOff val="35000"/>
                  </a:schemeClr>
                </a:solidFill>
                <a:latin typeface="Traditional Arabic" pitchFamily="18" charset="-78"/>
                <a:cs typeface="Traditional Arabic" pitchFamily="18" charset="-78"/>
              </a:rPr>
              <a:t>_ </a:t>
            </a:r>
            <a:r>
              <a:rPr lang="ar-DZ" altLang="ko-KR" sz="2400" b="1" dirty="0" smtClean="0">
                <a:solidFill>
                  <a:schemeClr val="tx1">
                    <a:lumMod val="65000"/>
                    <a:lumOff val="35000"/>
                  </a:schemeClr>
                </a:solidFill>
                <a:latin typeface="Traditional Arabic" pitchFamily="18" charset="-78"/>
                <a:cs typeface="Traditional Arabic" pitchFamily="18" charset="-78"/>
              </a:rPr>
              <a:t>تطوير السمات الشخصية للفرد( الثقة بالنفس، المثابرة).</a:t>
            </a:r>
            <a:endParaRPr lang="fr-FR" dirty="0"/>
          </a:p>
        </p:txBody>
      </p:sp>
      <p:sp>
        <p:nvSpPr>
          <p:cNvPr id="67" name="Rectangle 66"/>
          <p:cNvSpPr/>
          <p:nvPr/>
        </p:nvSpPr>
        <p:spPr>
          <a:xfrm>
            <a:off x="3599727" y="4679595"/>
            <a:ext cx="4953961" cy="783656"/>
          </a:xfrm>
          <a:prstGeom prst="rect">
            <a:avLst/>
          </a:prstGeom>
        </p:spPr>
        <p:style>
          <a:lnRef idx="1">
            <a:schemeClr val="accent4"/>
          </a:lnRef>
          <a:fillRef idx="3">
            <a:schemeClr val="accent4"/>
          </a:fillRef>
          <a:effectRef idx="2">
            <a:schemeClr val="accent4"/>
          </a:effectRef>
          <a:fontRef idx="minor">
            <a:schemeClr val="lt1"/>
          </a:fontRef>
        </p:style>
        <p:txBody>
          <a:bodyPr wrap="square">
            <a:prstTxWarp prst="textChevronInverted">
              <a:avLst/>
            </a:prstTxWarp>
            <a:spAutoFit/>
          </a:bodyPr>
          <a:lstStyle/>
          <a:p>
            <a:pPr algn="r" rtl="1"/>
            <a:r>
              <a:rPr lang="ar-DZ" altLang="ko-KR" sz="2400" b="1" dirty="0" smtClean="0">
                <a:solidFill>
                  <a:schemeClr val="tx1">
                    <a:lumMod val="65000"/>
                    <a:lumOff val="35000"/>
                  </a:schemeClr>
                </a:solidFill>
                <a:latin typeface="Traditional Arabic" pitchFamily="18" charset="-78"/>
                <a:cs typeface="Traditional Arabic" pitchFamily="18" charset="-78"/>
              </a:rPr>
              <a:t>01_ تطوير الجوانب الذهنية والعقلية للرياضي</a:t>
            </a:r>
            <a:r>
              <a:rPr lang="ar-DZ" altLang="ko-KR" b="1" dirty="0" smtClean="0">
                <a:solidFill>
                  <a:schemeClr val="tx1">
                    <a:lumMod val="65000"/>
                    <a:lumOff val="35000"/>
                  </a:schemeClr>
                </a:solidFill>
                <a:latin typeface="Traditional Arabic" pitchFamily="18" charset="-78"/>
                <a:cs typeface="Traditional Arabic" pitchFamily="18" charset="-78"/>
              </a:rPr>
              <a:t>.</a:t>
            </a:r>
            <a:endParaRPr lang="fr-FR" dirty="0"/>
          </a:p>
        </p:txBody>
      </p:sp>
      <p:sp>
        <p:nvSpPr>
          <p:cNvPr id="68" name="Graphic 3">
            <a:extLst>
              <a:ext uri="{FF2B5EF4-FFF2-40B4-BE49-F238E27FC236}">
                <a16:creationId xmlns="" xmlns:a16="http://schemas.microsoft.com/office/drawing/2014/main" id="{D7AAC85D-A1D3-4F64-A515-F2C89C6AC06C}"/>
              </a:ext>
            </a:extLst>
          </p:cNvPr>
          <p:cNvSpPr/>
          <p:nvPr/>
        </p:nvSpPr>
        <p:spPr>
          <a:xfrm>
            <a:off x="633354" y="674605"/>
            <a:ext cx="3174718" cy="5562486"/>
          </a:xfrm>
          <a:custGeom>
            <a:avLst/>
            <a:gdLst>
              <a:gd name="connsiteX0" fmla="*/ 2029941 w 2128754"/>
              <a:gd name="connsiteY0" fmla="*/ 2268832 h 2733575"/>
              <a:gd name="connsiteX1" fmla="*/ 1955197 w 2128754"/>
              <a:gd name="connsiteY1" fmla="*/ 2263814 h 2733575"/>
              <a:gd name="connsiteX2" fmla="*/ 1933803 w 2128754"/>
              <a:gd name="connsiteY2" fmla="*/ 2252457 h 2733575"/>
              <a:gd name="connsiteX3" fmla="*/ 1854833 w 2128754"/>
              <a:gd name="connsiteY3" fmla="*/ 2174808 h 2733575"/>
              <a:gd name="connsiteX4" fmla="*/ 1794351 w 2128754"/>
              <a:gd name="connsiteY4" fmla="*/ 2103233 h 2733575"/>
              <a:gd name="connsiteX5" fmla="*/ 1701383 w 2128754"/>
              <a:gd name="connsiteY5" fmla="*/ 1980948 h 2733575"/>
              <a:gd name="connsiteX6" fmla="*/ 1548990 w 2128754"/>
              <a:gd name="connsiteY6" fmla="*/ 1859192 h 2733575"/>
              <a:gd name="connsiteX7" fmla="*/ 1519937 w 2128754"/>
              <a:gd name="connsiteY7" fmla="*/ 1828555 h 2733575"/>
              <a:gd name="connsiteX8" fmla="*/ 1328983 w 2128754"/>
              <a:gd name="connsiteY8" fmla="*/ 1473058 h 2733575"/>
              <a:gd name="connsiteX9" fmla="*/ 1325550 w 2128754"/>
              <a:gd name="connsiteY9" fmla="*/ 1451929 h 2733575"/>
              <a:gd name="connsiteX10" fmla="*/ 1346943 w 2128754"/>
              <a:gd name="connsiteY10" fmla="*/ 1314062 h 2733575"/>
              <a:gd name="connsiteX11" fmla="*/ 1322116 w 2128754"/>
              <a:gd name="connsiteY11" fmla="*/ 1201021 h 2733575"/>
              <a:gd name="connsiteX12" fmla="*/ 1262955 w 2128754"/>
              <a:gd name="connsiteY12" fmla="*/ 1112543 h 2733575"/>
              <a:gd name="connsiteX13" fmla="*/ 1203001 w 2128754"/>
              <a:gd name="connsiteY13" fmla="*/ 1014293 h 2733575"/>
              <a:gd name="connsiteX14" fmla="*/ 1137765 w 2128754"/>
              <a:gd name="connsiteY14" fmla="*/ 736181 h 2733575"/>
              <a:gd name="connsiteX15" fmla="*/ 1138558 w 2128754"/>
              <a:gd name="connsiteY15" fmla="*/ 476029 h 2733575"/>
              <a:gd name="connsiteX16" fmla="*/ 1145160 w 2128754"/>
              <a:gd name="connsiteY16" fmla="*/ 468370 h 2733575"/>
              <a:gd name="connsiteX17" fmla="*/ 1258729 w 2128754"/>
              <a:gd name="connsiteY17" fmla="*/ 450410 h 2733575"/>
              <a:gd name="connsiteX18" fmla="*/ 1363054 w 2128754"/>
              <a:gd name="connsiteY18" fmla="*/ 422678 h 2733575"/>
              <a:gd name="connsiteX19" fmla="*/ 1379693 w 2128754"/>
              <a:gd name="connsiteY19" fmla="*/ 419773 h 2733575"/>
              <a:gd name="connsiteX20" fmla="*/ 1471869 w 2128754"/>
              <a:gd name="connsiteY20" fmla="*/ 439053 h 2733575"/>
              <a:gd name="connsiteX21" fmla="*/ 1586494 w 2128754"/>
              <a:gd name="connsiteY21" fmla="*/ 465729 h 2733575"/>
              <a:gd name="connsiteX22" fmla="*/ 1761601 w 2128754"/>
              <a:gd name="connsiteY22" fmla="*/ 511685 h 2733575"/>
              <a:gd name="connsiteX23" fmla="*/ 1779297 w 2128754"/>
              <a:gd name="connsiteY23" fmla="*/ 531757 h 2733575"/>
              <a:gd name="connsiteX24" fmla="*/ 1832384 w 2128754"/>
              <a:gd name="connsiteY24" fmla="*/ 594880 h 2733575"/>
              <a:gd name="connsiteX25" fmla="*/ 1861964 w 2128754"/>
              <a:gd name="connsiteY25" fmla="*/ 618915 h 2733575"/>
              <a:gd name="connsiteX26" fmla="*/ 1876755 w 2128754"/>
              <a:gd name="connsiteY26" fmla="*/ 632649 h 2733575"/>
              <a:gd name="connsiteX27" fmla="*/ 1901582 w 2128754"/>
              <a:gd name="connsiteY27" fmla="*/ 619971 h 2733575"/>
              <a:gd name="connsiteX28" fmla="*/ 1874906 w 2128754"/>
              <a:gd name="connsiteY28" fmla="*/ 572167 h 2733575"/>
              <a:gd name="connsiteX29" fmla="*/ 1893130 w 2128754"/>
              <a:gd name="connsiteY29" fmla="*/ 582203 h 2733575"/>
              <a:gd name="connsiteX30" fmla="*/ 1923767 w 2128754"/>
              <a:gd name="connsiteY30" fmla="*/ 616274 h 2733575"/>
              <a:gd name="connsiteX31" fmla="*/ 1936973 w 2128754"/>
              <a:gd name="connsiteY31" fmla="*/ 628423 h 2733575"/>
              <a:gd name="connsiteX32" fmla="*/ 1951235 w 2128754"/>
              <a:gd name="connsiteY32" fmla="*/ 625518 h 2733575"/>
              <a:gd name="connsiteX33" fmla="*/ 1954932 w 2128754"/>
              <a:gd name="connsiteY33" fmla="*/ 611255 h 2733575"/>
              <a:gd name="connsiteX34" fmla="*/ 1909769 w 2128754"/>
              <a:gd name="connsiteY34" fmla="*/ 543114 h 2733575"/>
              <a:gd name="connsiteX35" fmla="*/ 1964176 w 2128754"/>
              <a:gd name="connsiteY35" fmla="*/ 588013 h 2733575"/>
              <a:gd name="connsiteX36" fmla="*/ 1977910 w 2128754"/>
              <a:gd name="connsiteY36" fmla="*/ 596201 h 2733575"/>
              <a:gd name="connsiteX37" fmla="*/ 1996662 w 2128754"/>
              <a:gd name="connsiteY37" fmla="*/ 583259 h 2733575"/>
              <a:gd name="connsiteX38" fmla="*/ 1985041 w 2128754"/>
              <a:gd name="connsiteY38" fmla="*/ 557904 h 2733575"/>
              <a:gd name="connsiteX39" fmla="*/ 1955989 w 2128754"/>
              <a:gd name="connsiteY39" fmla="*/ 529644 h 2733575"/>
              <a:gd name="connsiteX40" fmla="*/ 1979231 w 2128754"/>
              <a:gd name="connsiteY40" fmla="*/ 544435 h 2733575"/>
              <a:gd name="connsiteX41" fmla="*/ 1995342 w 2128754"/>
              <a:gd name="connsiteY41" fmla="*/ 535983 h 2733575"/>
              <a:gd name="connsiteX42" fmla="*/ 1976061 w 2128754"/>
              <a:gd name="connsiteY42" fmla="*/ 501384 h 2733575"/>
              <a:gd name="connsiteX43" fmla="*/ 1924295 w 2128754"/>
              <a:gd name="connsiteY43" fmla="*/ 463088 h 2733575"/>
              <a:gd name="connsiteX44" fmla="*/ 1840571 w 2128754"/>
              <a:gd name="connsiteY44" fmla="*/ 420301 h 2733575"/>
              <a:gd name="connsiteX45" fmla="*/ 1821819 w 2128754"/>
              <a:gd name="connsiteY45" fmla="*/ 410793 h 2733575"/>
              <a:gd name="connsiteX46" fmla="*/ 1787748 w 2128754"/>
              <a:gd name="connsiteY46" fmla="*/ 397323 h 2733575"/>
              <a:gd name="connsiteX47" fmla="*/ 1754470 w 2128754"/>
              <a:gd name="connsiteY47" fmla="*/ 391777 h 2733575"/>
              <a:gd name="connsiteX48" fmla="*/ 1692404 w 2128754"/>
              <a:gd name="connsiteY48" fmla="*/ 366158 h 2733575"/>
              <a:gd name="connsiteX49" fmla="*/ 1596530 w 2128754"/>
              <a:gd name="connsiteY49" fmla="*/ 330767 h 2733575"/>
              <a:gd name="connsiteX50" fmla="*/ 1518089 w 2128754"/>
              <a:gd name="connsiteY50" fmla="*/ 303299 h 2733575"/>
              <a:gd name="connsiteX51" fmla="*/ 1419046 w 2128754"/>
              <a:gd name="connsiteY51" fmla="*/ 285075 h 2733575"/>
              <a:gd name="connsiteX52" fmla="*/ 1305741 w 2128754"/>
              <a:gd name="connsiteY52" fmla="*/ 275831 h 2733575"/>
              <a:gd name="connsiteX53" fmla="*/ 1162064 w 2128754"/>
              <a:gd name="connsiteY53" fmla="*/ 266851 h 2733575"/>
              <a:gd name="connsiteX54" fmla="*/ 1117693 w 2128754"/>
              <a:gd name="connsiteY54" fmla="*/ 264210 h 2733575"/>
              <a:gd name="connsiteX55" fmla="*/ 1070680 w 2128754"/>
              <a:gd name="connsiteY55" fmla="*/ 255230 h 2733575"/>
              <a:gd name="connsiteX56" fmla="*/ 952357 w 2128754"/>
              <a:gd name="connsiteY56" fmla="*/ 272134 h 2733575"/>
              <a:gd name="connsiteX57" fmla="*/ 906930 w 2128754"/>
              <a:gd name="connsiteY57" fmla="*/ 287452 h 2733575"/>
              <a:gd name="connsiteX58" fmla="*/ 870218 w 2128754"/>
              <a:gd name="connsiteY58" fmla="*/ 291414 h 2733575"/>
              <a:gd name="connsiteX59" fmla="*/ 835883 w 2128754"/>
              <a:gd name="connsiteY59" fmla="*/ 291414 h 2733575"/>
              <a:gd name="connsiteX60" fmla="*/ 824791 w 2128754"/>
              <a:gd name="connsiteY60" fmla="*/ 288245 h 2733575"/>
              <a:gd name="connsiteX61" fmla="*/ 811585 w 2128754"/>
              <a:gd name="connsiteY61" fmla="*/ 246515 h 2733575"/>
              <a:gd name="connsiteX62" fmla="*/ 810528 w 2128754"/>
              <a:gd name="connsiteY62" fmla="*/ 228555 h 2733575"/>
              <a:gd name="connsiteX63" fmla="*/ 813434 w 2128754"/>
              <a:gd name="connsiteY63" fmla="*/ 176525 h 2733575"/>
              <a:gd name="connsiteX64" fmla="*/ 769327 w 2128754"/>
              <a:gd name="connsiteY64" fmla="*/ 48958 h 2733575"/>
              <a:gd name="connsiteX65" fmla="*/ 699865 w 2128754"/>
              <a:gd name="connsiteY65" fmla="*/ 5643 h 2733575"/>
              <a:gd name="connsiteX66" fmla="*/ 564639 w 2128754"/>
              <a:gd name="connsiteY66" fmla="*/ 24659 h 2733575"/>
              <a:gd name="connsiteX67" fmla="*/ 493592 w 2128754"/>
              <a:gd name="connsiteY67" fmla="*/ 90688 h 2733575"/>
              <a:gd name="connsiteX68" fmla="*/ 485405 w 2128754"/>
              <a:gd name="connsiteY68" fmla="*/ 139813 h 2733575"/>
              <a:gd name="connsiteX69" fmla="*/ 494121 w 2128754"/>
              <a:gd name="connsiteY69" fmla="*/ 164904 h 2733575"/>
              <a:gd name="connsiteX70" fmla="*/ 493064 w 2128754"/>
              <a:gd name="connsiteY70" fmla="*/ 192900 h 2733575"/>
              <a:gd name="connsiteX71" fmla="*/ 499139 w 2128754"/>
              <a:gd name="connsiteY71" fmla="*/ 235422 h 2733575"/>
              <a:gd name="connsiteX72" fmla="*/ 503629 w 2128754"/>
              <a:gd name="connsiteY72" fmla="*/ 284811 h 2733575"/>
              <a:gd name="connsiteX73" fmla="*/ 506270 w 2128754"/>
              <a:gd name="connsiteY73" fmla="*/ 312279 h 2733575"/>
              <a:gd name="connsiteX74" fmla="*/ 530040 w 2128754"/>
              <a:gd name="connsiteY74" fmla="*/ 326541 h 2733575"/>
              <a:gd name="connsiteX75" fmla="*/ 536115 w 2128754"/>
              <a:gd name="connsiteY75" fmla="*/ 341595 h 2733575"/>
              <a:gd name="connsiteX76" fmla="*/ 559092 w 2128754"/>
              <a:gd name="connsiteY76" fmla="*/ 340803 h 2733575"/>
              <a:gd name="connsiteX77" fmla="*/ 540605 w 2128754"/>
              <a:gd name="connsiteY77" fmla="*/ 356650 h 2733575"/>
              <a:gd name="connsiteX78" fmla="*/ 547471 w 2128754"/>
              <a:gd name="connsiteY78" fmla="*/ 392305 h 2733575"/>
              <a:gd name="connsiteX79" fmla="*/ 578637 w 2128754"/>
              <a:gd name="connsiteY79" fmla="*/ 418453 h 2733575"/>
              <a:gd name="connsiteX80" fmla="*/ 602671 w 2128754"/>
              <a:gd name="connsiteY80" fmla="*/ 413434 h 2733575"/>
              <a:gd name="connsiteX81" fmla="*/ 644401 w 2128754"/>
              <a:gd name="connsiteY81" fmla="*/ 404983 h 2733575"/>
              <a:gd name="connsiteX82" fmla="*/ 673718 w 2128754"/>
              <a:gd name="connsiteY82" fmla="*/ 420301 h 2733575"/>
              <a:gd name="connsiteX83" fmla="*/ 689829 w 2128754"/>
              <a:gd name="connsiteY83" fmla="*/ 463880 h 2733575"/>
              <a:gd name="connsiteX84" fmla="*/ 682698 w 2128754"/>
              <a:gd name="connsiteY84" fmla="*/ 481312 h 2733575"/>
              <a:gd name="connsiteX85" fmla="*/ 665794 w 2128754"/>
              <a:gd name="connsiteY85" fmla="*/ 492140 h 2733575"/>
              <a:gd name="connsiteX86" fmla="*/ 544038 w 2128754"/>
              <a:gd name="connsiteY86" fmla="*/ 652457 h 2733575"/>
              <a:gd name="connsiteX87" fmla="*/ 509703 w 2128754"/>
              <a:gd name="connsiteY87" fmla="*/ 717693 h 2733575"/>
              <a:gd name="connsiteX88" fmla="*/ 502836 w 2128754"/>
              <a:gd name="connsiteY88" fmla="*/ 738822 h 2733575"/>
              <a:gd name="connsiteX89" fmla="*/ 499931 w 2128754"/>
              <a:gd name="connsiteY89" fmla="*/ 752028 h 2733575"/>
              <a:gd name="connsiteX90" fmla="*/ 468766 w 2128754"/>
              <a:gd name="connsiteY90" fmla="*/ 806699 h 2733575"/>
              <a:gd name="connsiteX91" fmla="*/ 448429 w 2128754"/>
              <a:gd name="connsiteY91" fmla="*/ 813831 h 2733575"/>
              <a:gd name="connsiteX92" fmla="*/ 358894 w 2128754"/>
              <a:gd name="connsiteY92" fmla="*/ 779760 h 2733575"/>
              <a:gd name="connsiteX93" fmla="*/ 326408 w 2128754"/>
              <a:gd name="connsiteY93" fmla="*/ 759951 h 2733575"/>
              <a:gd name="connsiteX94" fmla="*/ 243213 w 2128754"/>
              <a:gd name="connsiteY94" fmla="*/ 672794 h 2733575"/>
              <a:gd name="connsiteX95" fmla="*/ 237138 w 2128754"/>
              <a:gd name="connsiteY95" fmla="*/ 648231 h 2733575"/>
              <a:gd name="connsiteX96" fmla="*/ 246646 w 2128754"/>
              <a:gd name="connsiteY96" fmla="*/ 570318 h 2733575"/>
              <a:gd name="connsiteX97" fmla="*/ 259852 w 2128754"/>
              <a:gd name="connsiteY97" fmla="*/ 533606 h 2733575"/>
              <a:gd name="connsiteX98" fmla="*/ 264342 w 2128754"/>
              <a:gd name="connsiteY98" fmla="*/ 519344 h 2733575"/>
              <a:gd name="connsiteX99" fmla="*/ 248759 w 2128754"/>
              <a:gd name="connsiteY99" fmla="*/ 510100 h 2733575"/>
              <a:gd name="connsiteX100" fmla="*/ 204124 w 2128754"/>
              <a:gd name="connsiteY100" fmla="*/ 543906 h 2733575"/>
              <a:gd name="connsiteX101" fmla="*/ 200955 w 2128754"/>
              <a:gd name="connsiteY101" fmla="*/ 559225 h 2733575"/>
              <a:gd name="connsiteX102" fmla="*/ 165563 w 2128754"/>
              <a:gd name="connsiteY102" fmla="*/ 508251 h 2733575"/>
              <a:gd name="connsiteX103" fmla="*/ 130700 w 2128754"/>
              <a:gd name="connsiteY103" fmla="*/ 449882 h 2733575"/>
              <a:gd name="connsiteX104" fmla="*/ 105345 w 2128754"/>
              <a:gd name="connsiteY104" fmla="*/ 431394 h 2733575"/>
              <a:gd name="connsiteX105" fmla="*/ 94517 w 2128754"/>
              <a:gd name="connsiteY105" fmla="*/ 450410 h 2733575"/>
              <a:gd name="connsiteX106" fmla="*/ 113005 w 2128754"/>
              <a:gd name="connsiteY106" fmla="*/ 495045 h 2733575"/>
              <a:gd name="connsiteX107" fmla="*/ 80255 w 2128754"/>
              <a:gd name="connsiteY107" fmla="*/ 439053 h 2733575"/>
              <a:gd name="connsiteX108" fmla="*/ 58333 w 2128754"/>
              <a:gd name="connsiteY108" fmla="*/ 437205 h 2733575"/>
              <a:gd name="connsiteX109" fmla="*/ 53843 w 2128754"/>
              <a:gd name="connsiteY109" fmla="*/ 455428 h 2733575"/>
              <a:gd name="connsiteX110" fmla="*/ 61503 w 2128754"/>
              <a:gd name="connsiteY110" fmla="*/ 474180 h 2733575"/>
              <a:gd name="connsiteX111" fmla="*/ 81047 w 2128754"/>
              <a:gd name="connsiteY111" fmla="*/ 513269 h 2733575"/>
              <a:gd name="connsiteX112" fmla="*/ 57541 w 2128754"/>
              <a:gd name="connsiteY112" fmla="*/ 473916 h 2733575"/>
              <a:gd name="connsiteX113" fmla="*/ 37996 w 2128754"/>
              <a:gd name="connsiteY113" fmla="*/ 463352 h 2733575"/>
              <a:gd name="connsiteX114" fmla="*/ 31658 w 2128754"/>
              <a:gd name="connsiteY114" fmla="*/ 484745 h 2733575"/>
              <a:gd name="connsiteX115" fmla="*/ 49882 w 2128754"/>
              <a:gd name="connsiteY115" fmla="*/ 525154 h 2733575"/>
              <a:gd name="connsiteX116" fmla="*/ 76029 w 2128754"/>
              <a:gd name="connsiteY116" fmla="*/ 568997 h 2733575"/>
              <a:gd name="connsiteX117" fmla="*/ 76029 w 2128754"/>
              <a:gd name="connsiteY117" fmla="*/ 581939 h 2733575"/>
              <a:gd name="connsiteX118" fmla="*/ 63351 w 2128754"/>
              <a:gd name="connsiteY118" fmla="*/ 580618 h 2733575"/>
              <a:gd name="connsiteX119" fmla="*/ 25055 w 2128754"/>
              <a:gd name="connsiteY119" fmla="*/ 548396 h 2733575"/>
              <a:gd name="connsiteX120" fmla="*/ 3926 w 2128754"/>
              <a:gd name="connsiteY120" fmla="*/ 546548 h 2733575"/>
              <a:gd name="connsiteX121" fmla="*/ 4454 w 2128754"/>
              <a:gd name="connsiteY121" fmla="*/ 566092 h 2733575"/>
              <a:gd name="connsiteX122" fmla="*/ 71803 w 2128754"/>
              <a:gd name="connsiteY122" fmla="*/ 628951 h 2733575"/>
              <a:gd name="connsiteX123" fmla="*/ 106930 w 2128754"/>
              <a:gd name="connsiteY123" fmla="*/ 675699 h 2733575"/>
              <a:gd name="connsiteX124" fmla="*/ 127267 w 2128754"/>
              <a:gd name="connsiteY124" fmla="*/ 700262 h 2733575"/>
              <a:gd name="connsiteX125" fmla="*/ 203860 w 2128754"/>
              <a:gd name="connsiteY125" fmla="*/ 792701 h 2733575"/>
              <a:gd name="connsiteX126" fmla="*/ 347538 w 2128754"/>
              <a:gd name="connsiteY126" fmla="*/ 959621 h 2733575"/>
              <a:gd name="connsiteX127" fmla="*/ 424659 w 2128754"/>
              <a:gd name="connsiteY127" fmla="*/ 1021688 h 2733575"/>
              <a:gd name="connsiteX128" fmla="*/ 484612 w 2128754"/>
              <a:gd name="connsiteY128" fmla="*/ 1023008 h 2733575"/>
              <a:gd name="connsiteX129" fmla="*/ 490423 w 2128754"/>
              <a:gd name="connsiteY129" fmla="*/ 1018518 h 2733575"/>
              <a:gd name="connsiteX130" fmla="*/ 545887 w 2128754"/>
              <a:gd name="connsiteY130" fmla="*/ 967280 h 2733575"/>
              <a:gd name="connsiteX131" fmla="*/ 621687 w 2128754"/>
              <a:gd name="connsiteY131" fmla="*/ 890688 h 2733575"/>
              <a:gd name="connsiteX132" fmla="*/ 695903 w 2128754"/>
              <a:gd name="connsiteY132" fmla="*/ 810133 h 2733575"/>
              <a:gd name="connsiteX133" fmla="*/ 702506 w 2128754"/>
              <a:gd name="connsiteY133" fmla="*/ 811189 h 2733575"/>
              <a:gd name="connsiteX134" fmla="*/ 717825 w 2128754"/>
              <a:gd name="connsiteY134" fmla="*/ 835488 h 2733575"/>
              <a:gd name="connsiteX135" fmla="*/ 767214 w 2128754"/>
              <a:gd name="connsiteY135" fmla="*/ 925022 h 2733575"/>
              <a:gd name="connsiteX136" fmla="*/ 835619 w 2128754"/>
              <a:gd name="connsiteY136" fmla="*/ 1055230 h 2733575"/>
              <a:gd name="connsiteX137" fmla="*/ 845391 w 2128754"/>
              <a:gd name="connsiteY137" fmla="*/ 1076623 h 2733575"/>
              <a:gd name="connsiteX138" fmla="*/ 859654 w 2128754"/>
              <a:gd name="connsiteY138" fmla="*/ 1163253 h 2733575"/>
              <a:gd name="connsiteX139" fmla="*/ 847504 w 2128754"/>
              <a:gd name="connsiteY139" fmla="*/ 1180156 h 2733575"/>
              <a:gd name="connsiteX140" fmla="*/ 759819 w 2128754"/>
              <a:gd name="connsiteY140" fmla="*/ 1202077 h 2733575"/>
              <a:gd name="connsiteX141" fmla="*/ 648891 w 2128754"/>
              <a:gd name="connsiteY141" fmla="*/ 1242487 h 2733575"/>
              <a:gd name="connsiteX142" fmla="*/ 538492 w 2128754"/>
              <a:gd name="connsiteY142" fmla="*/ 1287650 h 2733575"/>
              <a:gd name="connsiteX143" fmla="*/ 429413 w 2128754"/>
              <a:gd name="connsiteY143" fmla="*/ 1349981 h 2733575"/>
              <a:gd name="connsiteX144" fmla="*/ 387155 w 2128754"/>
              <a:gd name="connsiteY144" fmla="*/ 1467511 h 2733575"/>
              <a:gd name="connsiteX145" fmla="*/ 428884 w 2128754"/>
              <a:gd name="connsiteY145" fmla="*/ 1563649 h 2733575"/>
              <a:gd name="connsiteX146" fmla="*/ 659456 w 2128754"/>
              <a:gd name="connsiteY146" fmla="*/ 1879793 h 2733575"/>
              <a:gd name="connsiteX147" fmla="*/ 680321 w 2128754"/>
              <a:gd name="connsiteY147" fmla="*/ 1909373 h 2733575"/>
              <a:gd name="connsiteX148" fmla="*/ 721522 w 2128754"/>
              <a:gd name="connsiteY148" fmla="*/ 1998380 h 2733575"/>
              <a:gd name="connsiteX149" fmla="*/ 720994 w 2128754"/>
              <a:gd name="connsiteY149" fmla="*/ 2001021 h 2733575"/>
              <a:gd name="connsiteX150" fmla="*/ 717825 w 2128754"/>
              <a:gd name="connsiteY150" fmla="*/ 1998380 h 2733575"/>
              <a:gd name="connsiteX151" fmla="*/ 676359 w 2128754"/>
              <a:gd name="connsiteY151" fmla="*/ 1953745 h 2733575"/>
              <a:gd name="connsiteX152" fmla="*/ 666587 w 2128754"/>
              <a:gd name="connsiteY152" fmla="*/ 1952952 h 2733575"/>
              <a:gd name="connsiteX153" fmla="*/ 666058 w 2128754"/>
              <a:gd name="connsiteY153" fmla="*/ 1962724 h 2733575"/>
              <a:gd name="connsiteX154" fmla="*/ 673982 w 2128754"/>
              <a:gd name="connsiteY154" fmla="*/ 1971176 h 2733575"/>
              <a:gd name="connsiteX155" fmla="*/ 682962 w 2128754"/>
              <a:gd name="connsiteY155" fmla="*/ 1978571 h 2733575"/>
              <a:gd name="connsiteX156" fmla="*/ 707788 w 2128754"/>
              <a:gd name="connsiteY156" fmla="*/ 2020829 h 2733575"/>
              <a:gd name="connsiteX157" fmla="*/ 702770 w 2128754"/>
              <a:gd name="connsiteY157" fmla="*/ 2048297 h 2733575"/>
              <a:gd name="connsiteX158" fmla="*/ 671869 w 2128754"/>
              <a:gd name="connsiteY158" fmla="*/ 2054372 h 2733575"/>
              <a:gd name="connsiteX159" fmla="*/ 614556 w 2128754"/>
              <a:gd name="connsiteY159" fmla="*/ 2038789 h 2733575"/>
              <a:gd name="connsiteX160" fmla="*/ 604520 w 2128754"/>
              <a:gd name="connsiteY160" fmla="*/ 2041958 h 2733575"/>
              <a:gd name="connsiteX161" fmla="*/ 611387 w 2128754"/>
              <a:gd name="connsiteY161" fmla="*/ 2051731 h 2733575"/>
              <a:gd name="connsiteX162" fmla="*/ 690621 w 2128754"/>
              <a:gd name="connsiteY162" fmla="*/ 2074708 h 2733575"/>
              <a:gd name="connsiteX163" fmla="*/ 677415 w 2128754"/>
              <a:gd name="connsiteY163" fmla="*/ 2096630 h 2733575"/>
              <a:gd name="connsiteX164" fmla="*/ 669492 w 2128754"/>
              <a:gd name="connsiteY164" fmla="*/ 2117231 h 2733575"/>
              <a:gd name="connsiteX165" fmla="*/ 635157 w 2128754"/>
              <a:gd name="connsiteY165" fmla="*/ 2169261 h 2733575"/>
              <a:gd name="connsiteX166" fmla="*/ 552754 w 2128754"/>
              <a:gd name="connsiteY166" fmla="*/ 2205709 h 2733575"/>
              <a:gd name="connsiteX167" fmla="*/ 533738 w 2128754"/>
              <a:gd name="connsiteY167" fmla="*/ 2242157 h 2733575"/>
              <a:gd name="connsiteX168" fmla="*/ 563846 w 2128754"/>
              <a:gd name="connsiteY168" fmla="*/ 2267511 h 2733575"/>
              <a:gd name="connsiteX169" fmla="*/ 710429 w 2128754"/>
              <a:gd name="connsiteY169" fmla="*/ 2254042 h 2733575"/>
              <a:gd name="connsiteX170" fmla="*/ 773553 w 2128754"/>
              <a:gd name="connsiteY170" fmla="*/ 2231856 h 2733575"/>
              <a:gd name="connsiteX171" fmla="*/ 921984 w 2128754"/>
              <a:gd name="connsiteY171" fmla="*/ 2178769 h 2733575"/>
              <a:gd name="connsiteX172" fmla="*/ 972430 w 2128754"/>
              <a:gd name="connsiteY172" fmla="*/ 2151566 h 2733575"/>
              <a:gd name="connsiteX173" fmla="*/ 989333 w 2128754"/>
              <a:gd name="connsiteY173" fmla="*/ 2134398 h 2733575"/>
              <a:gd name="connsiteX174" fmla="*/ 987749 w 2128754"/>
              <a:gd name="connsiteY174" fmla="*/ 2115382 h 2733575"/>
              <a:gd name="connsiteX175" fmla="*/ 952093 w 2128754"/>
              <a:gd name="connsiteY175" fmla="*/ 2063616 h 2733575"/>
              <a:gd name="connsiteX176" fmla="*/ 923041 w 2128754"/>
              <a:gd name="connsiteY176" fmla="*/ 2023735 h 2733575"/>
              <a:gd name="connsiteX177" fmla="*/ 889763 w 2128754"/>
              <a:gd name="connsiteY177" fmla="*/ 1990984 h 2733575"/>
              <a:gd name="connsiteX178" fmla="*/ 858861 w 2128754"/>
              <a:gd name="connsiteY178" fmla="*/ 1947142 h 2733575"/>
              <a:gd name="connsiteX179" fmla="*/ 821093 w 2128754"/>
              <a:gd name="connsiteY179" fmla="*/ 1882170 h 2733575"/>
              <a:gd name="connsiteX180" fmla="*/ 759555 w 2128754"/>
              <a:gd name="connsiteY180" fmla="*/ 1770186 h 2733575"/>
              <a:gd name="connsiteX181" fmla="*/ 725748 w 2128754"/>
              <a:gd name="connsiteY181" fmla="*/ 1675105 h 2733575"/>
              <a:gd name="connsiteX182" fmla="*/ 709109 w 2128754"/>
              <a:gd name="connsiteY182" fmla="*/ 1620961 h 2733575"/>
              <a:gd name="connsiteX183" fmla="*/ 643609 w 2128754"/>
              <a:gd name="connsiteY183" fmla="*/ 1517165 h 2733575"/>
              <a:gd name="connsiteX184" fmla="*/ 635949 w 2128754"/>
              <a:gd name="connsiteY184" fmla="*/ 1507128 h 2733575"/>
              <a:gd name="connsiteX185" fmla="*/ 792041 w 2128754"/>
              <a:gd name="connsiteY185" fmla="*/ 1524560 h 2733575"/>
              <a:gd name="connsiteX186" fmla="*/ 990654 w 2128754"/>
              <a:gd name="connsiteY186" fmla="*/ 1507393 h 2733575"/>
              <a:gd name="connsiteX187" fmla="*/ 1002275 w 2128754"/>
              <a:gd name="connsiteY187" fmla="*/ 1512939 h 2733575"/>
              <a:gd name="connsiteX188" fmla="*/ 1039779 w 2128754"/>
              <a:gd name="connsiteY188" fmla="*/ 1572893 h 2733575"/>
              <a:gd name="connsiteX189" fmla="*/ 1190852 w 2128754"/>
              <a:gd name="connsiteY189" fmla="*/ 1758036 h 2733575"/>
              <a:gd name="connsiteX190" fmla="*/ 1274840 w 2128754"/>
              <a:gd name="connsiteY190" fmla="*/ 1858664 h 2733575"/>
              <a:gd name="connsiteX191" fmla="*/ 1320268 w 2128754"/>
              <a:gd name="connsiteY191" fmla="*/ 1932087 h 2733575"/>
              <a:gd name="connsiteX192" fmla="*/ 1398709 w 2128754"/>
              <a:gd name="connsiteY192" fmla="*/ 1997323 h 2733575"/>
              <a:gd name="connsiteX193" fmla="*/ 1443873 w 2128754"/>
              <a:gd name="connsiteY193" fmla="*/ 2022678 h 2733575"/>
              <a:gd name="connsiteX194" fmla="*/ 1702440 w 2128754"/>
              <a:gd name="connsiteY194" fmla="*/ 2235554 h 2733575"/>
              <a:gd name="connsiteX195" fmla="*/ 1842156 w 2128754"/>
              <a:gd name="connsiteY195" fmla="*/ 2380024 h 2733575"/>
              <a:gd name="connsiteX196" fmla="*/ 1847438 w 2128754"/>
              <a:gd name="connsiteY196" fmla="*/ 2389004 h 2733575"/>
              <a:gd name="connsiteX197" fmla="*/ 1845589 w 2128754"/>
              <a:gd name="connsiteY197" fmla="*/ 2389796 h 2733575"/>
              <a:gd name="connsiteX198" fmla="*/ 1818914 w 2128754"/>
              <a:gd name="connsiteY198" fmla="*/ 2401681 h 2733575"/>
              <a:gd name="connsiteX199" fmla="*/ 1828950 w 2128754"/>
              <a:gd name="connsiteY199" fmla="*/ 2426244 h 2733575"/>
              <a:gd name="connsiteX200" fmla="*/ 1847702 w 2128754"/>
              <a:gd name="connsiteY200" fmla="*/ 2447637 h 2733575"/>
              <a:gd name="connsiteX201" fmla="*/ 1852192 w 2128754"/>
              <a:gd name="connsiteY201" fmla="*/ 2453447 h 2733575"/>
              <a:gd name="connsiteX202" fmla="*/ 1872001 w 2128754"/>
              <a:gd name="connsiteY202" fmla="*/ 2491480 h 2733575"/>
              <a:gd name="connsiteX203" fmla="*/ 1882301 w 2128754"/>
              <a:gd name="connsiteY203" fmla="*/ 2536907 h 2733575"/>
              <a:gd name="connsiteX204" fmla="*/ 1910825 w 2128754"/>
              <a:gd name="connsiteY204" fmla="*/ 2545887 h 2733575"/>
              <a:gd name="connsiteX205" fmla="*/ 1916372 w 2128754"/>
              <a:gd name="connsiteY205" fmla="*/ 2544831 h 2733575"/>
              <a:gd name="connsiteX206" fmla="*/ 1922711 w 2128754"/>
              <a:gd name="connsiteY206" fmla="*/ 2571770 h 2733575"/>
              <a:gd name="connsiteX207" fmla="*/ 1931690 w 2128754"/>
              <a:gd name="connsiteY207" fmla="*/ 2609802 h 2733575"/>
              <a:gd name="connsiteX208" fmla="*/ 1919277 w 2128754"/>
              <a:gd name="connsiteY208" fmla="*/ 2660248 h 2733575"/>
              <a:gd name="connsiteX209" fmla="*/ 1909241 w 2128754"/>
              <a:gd name="connsiteY209" fmla="*/ 2693791 h 2733575"/>
              <a:gd name="connsiteX210" fmla="*/ 1925616 w 2128754"/>
              <a:gd name="connsiteY210" fmla="*/ 2734464 h 2733575"/>
              <a:gd name="connsiteX211" fmla="*/ 1949914 w 2128754"/>
              <a:gd name="connsiteY211" fmla="*/ 2734464 h 2733575"/>
              <a:gd name="connsiteX212" fmla="*/ 1965761 w 2128754"/>
              <a:gd name="connsiteY212" fmla="*/ 2728654 h 2733575"/>
              <a:gd name="connsiteX213" fmla="*/ 2012773 w 2128754"/>
              <a:gd name="connsiteY213" fmla="*/ 2682698 h 2733575"/>
              <a:gd name="connsiteX214" fmla="*/ 2044467 w 2128754"/>
              <a:gd name="connsiteY214" fmla="*/ 2620103 h 2733575"/>
              <a:gd name="connsiteX215" fmla="*/ 2072199 w 2128754"/>
              <a:gd name="connsiteY215" fmla="*/ 2538492 h 2733575"/>
              <a:gd name="connsiteX216" fmla="*/ 2104685 w 2128754"/>
              <a:gd name="connsiteY216" fmla="*/ 2409604 h 2733575"/>
              <a:gd name="connsiteX217" fmla="*/ 2128455 w 2128754"/>
              <a:gd name="connsiteY217" fmla="*/ 2306600 h 2733575"/>
              <a:gd name="connsiteX218" fmla="*/ 2029941 w 2128754"/>
              <a:gd name="connsiteY218" fmla="*/ 2268832 h 2733575"/>
              <a:gd name="connsiteX219" fmla="*/ 65200 w 2128754"/>
              <a:gd name="connsiteY219" fmla="*/ 483689 h 2733575"/>
              <a:gd name="connsiteX220" fmla="*/ 67841 w 2128754"/>
              <a:gd name="connsiteY220" fmla="*/ 488179 h 2733575"/>
              <a:gd name="connsiteX221" fmla="*/ 65200 w 2128754"/>
              <a:gd name="connsiteY221" fmla="*/ 483689 h 2733575"/>
              <a:gd name="connsiteX222" fmla="*/ 1847966 w 2128754"/>
              <a:gd name="connsiteY222" fmla="*/ 2414094 h 2733575"/>
              <a:gd name="connsiteX223" fmla="*/ 1835817 w 2128754"/>
              <a:gd name="connsiteY223" fmla="*/ 2408284 h 2733575"/>
              <a:gd name="connsiteX224" fmla="*/ 1837666 w 2128754"/>
              <a:gd name="connsiteY224" fmla="*/ 2406435 h 2733575"/>
              <a:gd name="connsiteX225" fmla="*/ 1849815 w 2128754"/>
              <a:gd name="connsiteY225" fmla="*/ 2413566 h 2733575"/>
              <a:gd name="connsiteX226" fmla="*/ 1847966 w 2128754"/>
              <a:gd name="connsiteY226" fmla="*/ 2414094 h 2733575"/>
              <a:gd name="connsiteX227" fmla="*/ 1891017 w 2128754"/>
              <a:gd name="connsiteY227" fmla="*/ 2500724 h 2733575"/>
              <a:gd name="connsiteX228" fmla="*/ 1901846 w 2128754"/>
              <a:gd name="connsiteY228" fmla="*/ 2530833 h 2733575"/>
              <a:gd name="connsiteX229" fmla="*/ 1891017 w 2128754"/>
              <a:gd name="connsiteY229" fmla="*/ 2500724 h 273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2128754" h="2733575">
                <a:moveTo>
                  <a:pt x="2029941" y="2268832"/>
                </a:moveTo>
                <a:cubicBezTo>
                  <a:pt x="2003529" y="2269889"/>
                  <a:pt x="1980816" y="2268040"/>
                  <a:pt x="1955197" y="2263814"/>
                </a:cubicBezTo>
                <a:cubicBezTo>
                  <a:pt x="1946481" y="2262229"/>
                  <a:pt x="1939878" y="2258532"/>
                  <a:pt x="1933803" y="2252457"/>
                </a:cubicBezTo>
                <a:cubicBezTo>
                  <a:pt x="1907920" y="2226310"/>
                  <a:pt x="1881509" y="2200427"/>
                  <a:pt x="1854833" y="2174808"/>
                </a:cubicBezTo>
                <a:cubicBezTo>
                  <a:pt x="1832120" y="2153150"/>
                  <a:pt x="1812311" y="2129116"/>
                  <a:pt x="1794351" y="2103233"/>
                </a:cubicBezTo>
                <a:cubicBezTo>
                  <a:pt x="1765299" y="2060975"/>
                  <a:pt x="1734398" y="2020037"/>
                  <a:pt x="1701383" y="1980948"/>
                </a:cubicBezTo>
                <a:cubicBezTo>
                  <a:pt x="1658597" y="1930503"/>
                  <a:pt x="1608151" y="1889301"/>
                  <a:pt x="1548990" y="1859192"/>
                </a:cubicBezTo>
                <a:cubicBezTo>
                  <a:pt x="1535520" y="1852325"/>
                  <a:pt x="1526540" y="1843081"/>
                  <a:pt x="1519937" y="1828555"/>
                </a:cubicBezTo>
                <a:cubicBezTo>
                  <a:pt x="1464474" y="1705742"/>
                  <a:pt x="1396860" y="1589268"/>
                  <a:pt x="1328983" y="1473058"/>
                </a:cubicBezTo>
                <a:cubicBezTo>
                  <a:pt x="1324758" y="1465927"/>
                  <a:pt x="1323965" y="1459852"/>
                  <a:pt x="1325550" y="1451929"/>
                </a:cubicBezTo>
                <a:cubicBezTo>
                  <a:pt x="1335322" y="1406501"/>
                  <a:pt x="1344830" y="1360810"/>
                  <a:pt x="1346943" y="1314062"/>
                </a:cubicBezTo>
                <a:cubicBezTo>
                  <a:pt x="1348792" y="1274180"/>
                  <a:pt x="1341397" y="1236412"/>
                  <a:pt x="1322116" y="1201021"/>
                </a:cubicBezTo>
                <a:cubicBezTo>
                  <a:pt x="1304949" y="1169591"/>
                  <a:pt x="1283556" y="1141331"/>
                  <a:pt x="1262955" y="1112543"/>
                </a:cubicBezTo>
                <a:cubicBezTo>
                  <a:pt x="1240505" y="1081378"/>
                  <a:pt x="1218320" y="1049948"/>
                  <a:pt x="1203001" y="1014293"/>
                </a:cubicBezTo>
                <a:cubicBezTo>
                  <a:pt x="1165233" y="925286"/>
                  <a:pt x="1146745" y="831526"/>
                  <a:pt x="1137765" y="736181"/>
                </a:cubicBezTo>
                <a:cubicBezTo>
                  <a:pt x="1129578" y="649816"/>
                  <a:pt x="1136709" y="562659"/>
                  <a:pt x="1138558" y="476029"/>
                </a:cubicBezTo>
                <a:cubicBezTo>
                  <a:pt x="1138558" y="471011"/>
                  <a:pt x="1140406" y="468898"/>
                  <a:pt x="1145160" y="468370"/>
                </a:cubicBezTo>
                <a:cubicBezTo>
                  <a:pt x="1183457" y="465729"/>
                  <a:pt x="1220961" y="455957"/>
                  <a:pt x="1258729" y="450410"/>
                </a:cubicBezTo>
                <a:cubicBezTo>
                  <a:pt x="1294649" y="445392"/>
                  <a:pt x="1330568" y="440902"/>
                  <a:pt x="1363054" y="422678"/>
                </a:cubicBezTo>
                <a:cubicBezTo>
                  <a:pt x="1368336" y="419773"/>
                  <a:pt x="1373883" y="419509"/>
                  <a:pt x="1379693" y="419773"/>
                </a:cubicBezTo>
                <a:cubicBezTo>
                  <a:pt x="1411651" y="420830"/>
                  <a:pt x="1442552" y="425584"/>
                  <a:pt x="1471869" y="439053"/>
                </a:cubicBezTo>
                <a:cubicBezTo>
                  <a:pt x="1508052" y="455693"/>
                  <a:pt x="1546613" y="463880"/>
                  <a:pt x="1586494" y="465729"/>
                </a:cubicBezTo>
                <a:cubicBezTo>
                  <a:pt x="1648297" y="468634"/>
                  <a:pt x="1708250" y="476557"/>
                  <a:pt x="1761601" y="511685"/>
                </a:cubicBezTo>
                <a:cubicBezTo>
                  <a:pt x="1769789" y="516967"/>
                  <a:pt x="1775863" y="522249"/>
                  <a:pt x="1779297" y="531757"/>
                </a:cubicBezTo>
                <a:cubicBezTo>
                  <a:pt x="1789069" y="559225"/>
                  <a:pt x="1806765" y="580618"/>
                  <a:pt x="1832384" y="594880"/>
                </a:cubicBezTo>
                <a:cubicBezTo>
                  <a:pt x="1843741" y="601219"/>
                  <a:pt x="1853777" y="608878"/>
                  <a:pt x="1861964" y="618915"/>
                </a:cubicBezTo>
                <a:cubicBezTo>
                  <a:pt x="1866190" y="624197"/>
                  <a:pt x="1870680" y="629215"/>
                  <a:pt x="1876755" y="632649"/>
                </a:cubicBezTo>
                <a:cubicBezTo>
                  <a:pt x="1889696" y="639780"/>
                  <a:pt x="1900261" y="634497"/>
                  <a:pt x="1901582" y="619971"/>
                </a:cubicBezTo>
                <a:cubicBezTo>
                  <a:pt x="1903430" y="602276"/>
                  <a:pt x="1888904" y="583788"/>
                  <a:pt x="1874906" y="572167"/>
                </a:cubicBezTo>
                <a:cubicBezTo>
                  <a:pt x="1880716" y="570846"/>
                  <a:pt x="1890224" y="579562"/>
                  <a:pt x="1893130" y="582203"/>
                </a:cubicBezTo>
                <a:cubicBezTo>
                  <a:pt x="1904487" y="592503"/>
                  <a:pt x="1913995" y="604653"/>
                  <a:pt x="1923767" y="616274"/>
                </a:cubicBezTo>
                <a:cubicBezTo>
                  <a:pt x="1927729" y="620764"/>
                  <a:pt x="1931690" y="625253"/>
                  <a:pt x="1936973" y="628423"/>
                </a:cubicBezTo>
                <a:cubicBezTo>
                  <a:pt x="1942519" y="631856"/>
                  <a:pt x="1947273" y="629479"/>
                  <a:pt x="1951235" y="625518"/>
                </a:cubicBezTo>
                <a:cubicBezTo>
                  <a:pt x="1955197" y="621556"/>
                  <a:pt x="1957838" y="617330"/>
                  <a:pt x="1954932" y="611255"/>
                </a:cubicBezTo>
                <a:cubicBezTo>
                  <a:pt x="1946217" y="593824"/>
                  <a:pt x="1925352" y="556584"/>
                  <a:pt x="1909769" y="543114"/>
                </a:cubicBezTo>
                <a:cubicBezTo>
                  <a:pt x="1909769" y="543114"/>
                  <a:pt x="1951499" y="578241"/>
                  <a:pt x="1964176" y="588013"/>
                </a:cubicBezTo>
                <a:cubicBezTo>
                  <a:pt x="1968402" y="591447"/>
                  <a:pt x="1972628" y="594616"/>
                  <a:pt x="1977910" y="596201"/>
                </a:cubicBezTo>
                <a:cubicBezTo>
                  <a:pt x="1989267" y="599899"/>
                  <a:pt x="1995870" y="595409"/>
                  <a:pt x="1996662" y="583259"/>
                </a:cubicBezTo>
                <a:cubicBezTo>
                  <a:pt x="1997455" y="572695"/>
                  <a:pt x="1992172" y="565036"/>
                  <a:pt x="1985041" y="557904"/>
                </a:cubicBezTo>
                <a:cubicBezTo>
                  <a:pt x="1979231" y="552358"/>
                  <a:pt x="1961799" y="535719"/>
                  <a:pt x="1955989" y="529644"/>
                </a:cubicBezTo>
                <a:cubicBezTo>
                  <a:pt x="1961271" y="528852"/>
                  <a:pt x="1975533" y="543378"/>
                  <a:pt x="1979231" y="544435"/>
                </a:cubicBezTo>
                <a:cubicBezTo>
                  <a:pt x="1986626" y="546548"/>
                  <a:pt x="1996134" y="541794"/>
                  <a:pt x="1995342" y="535983"/>
                </a:cubicBezTo>
                <a:cubicBezTo>
                  <a:pt x="1993757" y="522249"/>
                  <a:pt x="1985834" y="513005"/>
                  <a:pt x="1976061" y="501384"/>
                </a:cubicBezTo>
                <a:cubicBezTo>
                  <a:pt x="1959158" y="481840"/>
                  <a:pt x="1939085" y="469426"/>
                  <a:pt x="1924295" y="463088"/>
                </a:cubicBezTo>
                <a:cubicBezTo>
                  <a:pt x="1893130" y="449882"/>
                  <a:pt x="1873057" y="429281"/>
                  <a:pt x="1840571" y="420301"/>
                </a:cubicBezTo>
                <a:cubicBezTo>
                  <a:pt x="1833704" y="418453"/>
                  <a:pt x="1827894" y="414491"/>
                  <a:pt x="1821819" y="410793"/>
                </a:cubicBezTo>
                <a:cubicBezTo>
                  <a:pt x="1811255" y="404455"/>
                  <a:pt x="1800954" y="396267"/>
                  <a:pt x="1787748" y="397323"/>
                </a:cubicBezTo>
                <a:cubicBezTo>
                  <a:pt x="1776128" y="398116"/>
                  <a:pt x="1765035" y="396003"/>
                  <a:pt x="1754470" y="391777"/>
                </a:cubicBezTo>
                <a:cubicBezTo>
                  <a:pt x="1733605" y="383590"/>
                  <a:pt x="1712476" y="376194"/>
                  <a:pt x="1692404" y="366158"/>
                </a:cubicBezTo>
                <a:cubicBezTo>
                  <a:pt x="1661766" y="350839"/>
                  <a:pt x="1629016" y="341595"/>
                  <a:pt x="1596530" y="330767"/>
                </a:cubicBezTo>
                <a:cubicBezTo>
                  <a:pt x="1570383" y="322051"/>
                  <a:pt x="1543972" y="313335"/>
                  <a:pt x="1518089" y="303299"/>
                </a:cubicBezTo>
                <a:cubicBezTo>
                  <a:pt x="1486395" y="290886"/>
                  <a:pt x="1452853" y="283226"/>
                  <a:pt x="1419046" y="285075"/>
                </a:cubicBezTo>
                <a:cubicBezTo>
                  <a:pt x="1380485" y="287188"/>
                  <a:pt x="1342717" y="285868"/>
                  <a:pt x="1305741" y="275831"/>
                </a:cubicBezTo>
                <a:cubicBezTo>
                  <a:pt x="1258201" y="263154"/>
                  <a:pt x="1210660" y="259456"/>
                  <a:pt x="1162064" y="266851"/>
                </a:cubicBezTo>
                <a:cubicBezTo>
                  <a:pt x="1147009" y="269228"/>
                  <a:pt x="1132219" y="268172"/>
                  <a:pt x="1117693" y="264210"/>
                </a:cubicBezTo>
                <a:cubicBezTo>
                  <a:pt x="1102110" y="259984"/>
                  <a:pt x="1086527" y="256815"/>
                  <a:pt x="1070680" y="255230"/>
                </a:cubicBezTo>
                <a:cubicBezTo>
                  <a:pt x="1030007" y="251269"/>
                  <a:pt x="989862" y="250212"/>
                  <a:pt x="952357" y="272134"/>
                </a:cubicBezTo>
                <a:cubicBezTo>
                  <a:pt x="938624" y="280057"/>
                  <a:pt x="922777" y="284283"/>
                  <a:pt x="906930" y="287452"/>
                </a:cubicBezTo>
                <a:cubicBezTo>
                  <a:pt x="894781" y="289829"/>
                  <a:pt x="882103" y="295111"/>
                  <a:pt x="870218" y="291414"/>
                </a:cubicBezTo>
                <a:cubicBezTo>
                  <a:pt x="858333" y="287980"/>
                  <a:pt x="847240" y="287980"/>
                  <a:pt x="835883" y="291414"/>
                </a:cubicBezTo>
                <a:cubicBezTo>
                  <a:pt x="831129" y="292999"/>
                  <a:pt x="827696" y="292470"/>
                  <a:pt x="824791" y="288245"/>
                </a:cubicBezTo>
                <a:cubicBezTo>
                  <a:pt x="816603" y="275567"/>
                  <a:pt x="809736" y="262626"/>
                  <a:pt x="811585" y="246515"/>
                </a:cubicBezTo>
                <a:cubicBezTo>
                  <a:pt x="812377" y="240704"/>
                  <a:pt x="811849" y="234365"/>
                  <a:pt x="810528" y="228555"/>
                </a:cubicBezTo>
                <a:cubicBezTo>
                  <a:pt x="807095" y="210595"/>
                  <a:pt x="811849" y="194484"/>
                  <a:pt x="813434" y="176525"/>
                </a:cubicBezTo>
                <a:cubicBezTo>
                  <a:pt x="817924" y="117627"/>
                  <a:pt x="792833" y="85934"/>
                  <a:pt x="769327" y="48958"/>
                </a:cubicBezTo>
                <a:cubicBezTo>
                  <a:pt x="754272" y="25187"/>
                  <a:pt x="727597" y="13038"/>
                  <a:pt x="699865" y="5643"/>
                </a:cubicBezTo>
                <a:cubicBezTo>
                  <a:pt x="652060" y="-7298"/>
                  <a:pt x="606897" y="3266"/>
                  <a:pt x="564639" y="24659"/>
                </a:cubicBezTo>
                <a:cubicBezTo>
                  <a:pt x="536379" y="39714"/>
                  <a:pt x="509703" y="59786"/>
                  <a:pt x="493592" y="90688"/>
                </a:cubicBezTo>
                <a:cubicBezTo>
                  <a:pt x="486461" y="104422"/>
                  <a:pt x="478538" y="126079"/>
                  <a:pt x="485405" y="139813"/>
                </a:cubicBezTo>
                <a:cubicBezTo>
                  <a:pt x="490687" y="150377"/>
                  <a:pt x="495705" y="153283"/>
                  <a:pt x="494121" y="164904"/>
                </a:cubicBezTo>
                <a:cubicBezTo>
                  <a:pt x="492800" y="174148"/>
                  <a:pt x="492536" y="183656"/>
                  <a:pt x="493064" y="192900"/>
                </a:cubicBezTo>
                <a:cubicBezTo>
                  <a:pt x="494121" y="206633"/>
                  <a:pt x="490951" y="223273"/>
                  <a:pt x="499139" y="235422"/>
                </a:cubicBezTo>
                <a:cubicBezTo>
                  <a:pt x="510231" y="251797"/>
                  <a:pt x="511552" y="267115"/>
                  <a:pt x="503629" y="284811"/>
                </a:cubicBezTo>
                <a:cubicBezTo>
                  <a:pt x="500459" y="291414"/>
                  <a:pt x="492272" y="304355"/>
                  <a:pt x="506270" y="312279"/>
                </a:cubicBezTo>
                <a:cubicBezTo>
                  <a:pt x="515778" y="317561"/>
                  <a:pt x="522117" y="319938"/>
                  <a:pt x="530040" y="326541"/>
                </a:cubicBezTo>
                <a:cubicBezTo>
                  <a:pt x="536907" y="332087"/>
                  <a:pt x="534266" y="333936"/>
                  <a:pt x="536115" y="341595"/>
                </a:cubicBezTo>
                <a:cubicBezTo>
                  <a:pt x="536907" y="345557"/>
                  <a:pt x="558300" y="336841"/>
                  <a:pt x="559092" y="340803"/>
                </a:cubicBezTo>
                <a:cubicBezTo>
                  <a:pt x="559885" y="346085"/>
                  <a:pt x="536379" y="349783"/>
                  <a:pt x="540605" y="356650"/>
                </a:cubicBezTo>
                <a:cubicBezTo>
                  <a:pt x="553018" y="376458"/>
                  <a:pt x="546679" y="385967"/>
                  <a:pt x="547471" y="392305"/>
                </a:cubicBezTo>
                <a:cubicBezTo>
                  <a:pt x="549584" y="410529"/>
                  <a:pt x="560413" y="418981"/>
                  <a:pt x="578637" y="418453"/>
                </a:cubicBezTo>
                <a:cubicBezTo>
                  <a:pt x="586824" y="418188"/>
                  <a:pt x="594748" y="416076"/>
                  <a:pt x="602671" y="413434"/>
                </a:cubicBezTo>
                <a:cubicBezTo>
                  <a:pt x="616141" y="408944"/>
                  <a:pt x="629875" y="405775"/>
                  <a:pt x="644401" y="404983"/>
                </a:cubicBezTo>
                <a:cubicBezTo>
                  <a:pt x="657607" y="404190"/>
                  <a:pt x="666851" y="409473"/>
                  <a:pt x="673718" y="420301"/>
                </a:cubicBezTo>
                <a:cubicBezTo>
                  <a:pt x="682169" y="433771"/>
                  <a:pt x="687188" y="448297"/>
                  <a:pt x="689829" y="463880"/>
                </a:cubicBezTo>
                <a:cubicBezTo>
                  <a:pt x="691149" y="471803"/>
                  <a:pt x="689036" y="477086"/>
                  <a:pt x="682698" y="481312"/>
                </a:cubicBezTo>
                <a:cubicBezTo>
                  <a:pt x="677151" y="485009"/>
                  <a:pt x="671605" y="488971"/>
                  <a:pt x="665794" y="492140"/>
                </a:cubicBezTo>
                <a:cubicBezTo>
                  <a:pt x="601351" y="527531"/>
                  <a:pt x="560149" y="580618"/>
                  <a:pt x="544038" y="652457"/>
                </a:cubicBezTo>
                <a:cubicBezTo>
                  <a:pt x="538492" y="677812"/>
                  <a:pt x="530568" y="700790"/>
                  <a:pt x="509703" y="717693"/>
                </a:cubicBezTo>
                <a:cubicBezTo>
                  <a:pt x="503100" y="722975"/>
                  <a:pt x="500723" y="730106"/>
                  <a:pt x="502836" y="738822"/>
                </a:cubicBezTo>
                <a:cubicBezTo>
                  <a:pt x="503893" y="743576"/>
                  <a:pt x="502308" y="748066"/>
                  <a:pt x="499931" y="752028"/>
                </a:cubicBezTo>
                <a:cubicBezTo>
                  <a:pt x="489366" y="770252"/>
                  <a:pt x="478274" y="787947"/>
                  <a:pt x="468766" y="806699"/>
                </a:cubicBezTo>
                <a:cubicBezTo>
                  <a:pt x="463483" y="817000"/>
                  <a:pt x="457673" y="817528"/>
                  <a:pt x="448429" y="813831"/>
                </a:cubicBezTo>
                <a:cubicBezTo>
                  <a:pt x="418584" y="802210"/>
                  <a:pt x="388739" y="790853"/>
                  <a:pt x="358894" y="779760"/>
                </a:cubicBezTo>
                <a:cubicBezTo>
                  <a:pt x="346745" y="775270"/>
                  <a:pt x="335917" y="768667"/>
                  <a:pt x="326408" y="759951"/>
                </a:cubicBezTo>
                <a:cubicBezTo>
                  <a:pt x="297092" y="732483"/>
                  <a:pt x="269624" y="703167"/>
                  <a:pt x="243213" y="672794"/>
                </a:cubicBezTo>
                <a:cubicBezTo>
                  <a:pt x="237402" y="666191"/>
                  <a:pt x="235025" y="656947"/>
                  <a:pt x="237138" y="648231"/>
                </a:cubicBezTo>
                <a:cubicBezTo>
                  <a:pt x="242949" y="622612"/>
                  <a:pt x="248495" y="596993"/>
                  <a:pt x="246646" y="570318"/>
                </a:cubicBezTo>
                <a:cubicBezTo>
                  <a:pt x="245854" y="557376"/>
                  <a:pt x="249816" y="544171"/>
                  <a:pt x="259852" y="533606"/>
                </a:cubicBezTo>
                <a:cubicBezTo>
                  <a:pt x="263549" y="529644"/>
                  <a:pt x="267247" y="525419"/>
                  <a:pt x="264342" y="519344"/>
                </a:cubicBezTo>
                <a:cubicBezTo>
                  <a:pt x="261172" y="513005"/>
                  <a:pt x="255626" y="509572"/>
                  <a:pt x="248759" y="510100"/>
                </a:cubicBezTo>
                <a:cubicBezTo>
                  <a:pt x="227366" y="510892"/>
                  <a:pt x="209406" y="520664"/>
                  <a:pt x="204124" y="543906"/>
                </a:cubicBezTo>
                <a:cubicBezTo>
                  <a:pt x="203067" y="548925"/>
                  <a:pt x="202011" y="553679"/>
                  <a:pt x="200955" y="559225"/>
                </a:cubicBezTo>
                <a:cubicBezTo>
                  <a:pt x="184844" y="545755"/>
                  <a:pt x="177184" y="532021"/>
                  <a:pt x="165563" y="508251"/>
                </a:cubicBezTo>
                <a:cubicBezTo>
                  <a:pt x="154471" y="485801"/>
                  <a:pt x="143642" y="467842"/>
                  <a:pt x="130700" y="449882"/>
                </a:cubicBezTo>
                <a:cubicBezTo>
                  <a:pt x="125418" y="442487"/>
                  <a:pt x="114589" y="427696"/>
                  <a:pt x="105345" y="431394"/>
                </a:cubicBezTo>
                <a:cubicBezTo>
                  <a:pt x="95045" y="435356"/>
                  <a:pt x="92404" y="445920"/>
                  <a:pt x="94517" y="450410"/>
                </a:cubicBezTo>
                <a:cubicBezTo>
                  <a:pt x="94781" y="450938"/>
                  <a:pt x="110099" y="486330"/>
                  <a:pt x="113005" y="495045"/>
                </a:cubicBezTo>
                <a:cubicBezTo>
                  <a:pt x="109043" y="490556"/>
                  <a:pt x="84745" y="443015"/>
                  <a:pt x="80255" y="439053"/>
                </a:cubicBezTo>
                <a:cubicBezTo>
                  <a:pt x="73652" y="432715"/>
                  <a:pt x="65200" y="433507"/>
                  <a:pt x="58333" y="437205"/>
                </a:cubicBezTo>
                <a:cubicBezTo>
                  <a:pt x="51730" y="440638"/>
                  <a:pt x="51730" y="448826"/>
                  <a:pt x="53843" y="455428"/>
                </a:cubicBezTo>
                <a:cubicBezTo>
                  <a:pt x="55692" y="461767"/>
                  <a:pt x="58861" y="467842"/>
                  <a:pt x="61503" y="474180"/>
                </a:cubicBezTo>
                <a:cubicBezTo>
                  <a:pt x="62031" y="476822"/>
                  <a:pt x="79991" y="510892"/>
                  <a:pt x="81047" y="513269"/>
                </a:cubicBezTo>
                <a:cubicBezTo>
                  <a:pt x="79991" y="511421"/>
                  <a:pt x="58069" y="474709"/>
                  <a:pt x="57541" y="473916"/>
                </a:cubicBezTo>
                <a:cubicBezTo>
                  <a:pt x="53051" y="466785"/>
                  <a:pt x="47769" y="459654"/>
                  <a:pt x="37996" y="463352"/>
                </a:cubicBezTo>
                <a:cubicBezTo>
                  <a:pt x="27696" y="467314"/>
                  <a:pt x="30337" y="476822"/>
                  <a:pt x="31658" y="484745"/>
                </a:cubicBezTo>
                <a:cubicBezTo>
                  <a:pt x="34035" y="499799"/>
                  <a:pt x="41958" y="512477"/>
                  <a:pt x="49882" y="525154"/>
                </a:cubicBezTo>
                <a:cubicBezTo>
                  <a:pt x="58861" y="539681"/>
                  <a:pt x="67577" y="554207"/>
                  <a:pt x="76029" y="568997"/>
                </a:cubicBezTo>
                <a:cubicBezTo>
                  <a:pt x="78406" y="572959"/>
                  <a:pt x="80255" y="577977"/>
                  <a:pt x="76029" y="581939"/>
                </a:cubicBezTo>
                <a:cubicBezTo>
                  <a:pt x="71803" y="585901"/>
                  <a:pt x="67049" y="583259"/>
                  <a:pt x="63351" y="580618"/>
                </a:cubicBezTo>
                <a:cubicBezTo>
                  <a:pt x="57541" y="576657"/>
                  <a:pt x="32186" y="554735"/>
                  <a:pt x="25055" y="548396"/>
                </a:cubicBezTo>
                <a:cubicBezTo>
                  <a:pt x="18716" y="542850"/>
                  <a:pt x="11057" y="539945"/>
                  <a:pt x="3926" y="546548"/>
                </a:cubicBezTo>
                <a:cubicBezTo>
                  <a:pt x="-2941" y="552886"/>
                  <a:pt x="492" y="558697"/>
                  <a:pt x="4454" y="566092"/>
                </a:cubicBezTo>
                <a:cubicBezTo>
                  <a:pt x="6567" y="570054"/>
                  <a:pt x="67577" y="623141"/>
                  <a:pt x="71803" y="628951"/>
                </a:cubicBezTo>
                <a:cubicBezTo>
                  <a:pt x="83952" y="646118"/>
                  <a:pt x="95309" y="658268"/>
                  <a:pt x="106930" y="675699"/>
                </a:cubicBezTo>
                <a:cubicBezTo>
                  <a:pt x="113005" y="684679"/>
                  <a:pt x="119079" y="693395"/>
                  <a:pt x="127267" y="700262"/>
                </a:cubicBezTo>
                <a:cubicBezTo>
                  <a:pt x="158168" y="726673"/>
                  <a:pt x="181938" y="758631"/>
                  <a:pt x="203860" y="792701"/>
                </a:cubicBezTo>
                <a:cubicBezTo>
                  <a:pt x="244269" y="854768"/>
                  <a:pt x="294451" y="908383"/>
                  <a:pt x="347538" y="959621"/>
                </a:cubicBezTo>
                <a:cubicBezTo>
                  <a:pt x="371572" y="982599"/>
                  <a:pt x="398247" y="1001879"/>
                  <a:pt x="424659" y="1021688"/>
                </a:cubicBezTo>
                <a:cubicBezTo>
                  <a:pt x="450014" y="1040968"/>
                  <a:pt x="459522" y="1042289"/>
                  <a:pt x="484612" y="1023008"/>
                </a:cubicBezTo>
                <a:cubicBezTo>
                  <a:pt x="486725" y="1021424"/>
                  <a:pt x="488574" y="1020103"/>
                  <a:pt x="490423" y="1018518"/>
                </a:cubicBezTo>
                <a:cubicBezTo>
                  <a:pt x="509703" y="1002408"/>
                  <a:pt x="528984" y="986297"/>
                  <a:pt x="545887" y="967280"/>
                </a:cubicBezTo>
                <a:cubicBezTo>
                  <a:pt x="569921" y="940605"/>
                  <a:pt x="597917" y="917627"/>
                  <a:pt x="621687" y="890688"/>
                </a:cubicBezTo>
                <a:cubicBezTo>
                  <a:pt x="645986" y="863484"/>
                  <a:pt x="676887" y="842091"/>
                  <a:pt x="695903" y="810133"/>
                </a:cubicBezTo>
                <a:cubicBezTo>
                  <a:pt x="698809" y="805115"/>
                  <a:pt x="700921" y="808020"/>
                  <a:pt x="702506" y="811189"/>
                </a:cubicBezTo>
                <a:cubicBezTo>
                  <a:pt x="706732" y="819905"/>
                  <a:pt x="712278" y="827564"/>
                  <a:pt x="717825" y="835488"/>
                </a:cubicBezTo>
                <a:cubicBezTo>
                  <a:pt x="737369" y="863748"/>
                  <a:pt x="753216" y="894121"/>
                  <a:pt x="767214" y="925022"/>
                </a:cubicBezTo>
                <a:cubicBezTo>
                  <a:pt x="787815" y="969657"/>
                  <a:pt x="809208" y="1013764"/>
                  <a:pt x="835619" y="1055230"/>
                </a:cubicBezTo>
                <a:cubicBezTo>
                  <a:pt x="839053" y="1060777"/>
                  <a:pt x="843543" y="1070285"/>
                  <a:pt x="845391" y="1076623"/>
                </a:cubicBezTo>
                <a:cubicBezTo>
                  <a:pt x="853315" y="1104884"/>
                  <a:pt x="857012" y="1133936"/>
                  <a:pt x="859654" y="1163253"/>
                </a:cubicBezTo>
                <a:cubicBezTo>
                  <a:pt x="860446" y="1172497"/>
                  <a:pt x="856484" y="1176987"/>
                  <a:pt x="847504" y="1180156"/>
                </a:cubicBezTo>
                <a:cubicBezTo>
                  <a:pt x="818716" y="1189928"/>
                  <a:pt x="789135" y="1194946"/>
                  <a:pt x="759819" y="1202077"/>
                </a:cubicBezTo>
                <a:cubicBezTo>
                  <a:pt x="721522" y="1211586"/>
                  <a:pt x="685339" y="1227432"/>
                  <a:pt x="648891" y="1242487"/>
                </a:cubicBezTo>
                <a:cubicBezTo>
                  <a:pt x="612179" y="1257805"/>
                  <a:pt x="574675" y="1271275"/>
                  <a:pt x="538492" y="1287650"/>
                </a:cubicBezTo>
                <a:cubicBezTo>
                  <a:pt x="500195" y="1305082"/>
                  <a:pt x="462427" y="1323306"/>
                  <a:pt x="429413" y="1349981"/>
                </a:cubicBezTo>
                <a:cubicBezTo>
                  <a:pt x="391380" y="1380354"/>
                  <a:pt x="377118" y="1419443"/>
                  <a:pt x="387155" y="1467511"/>
                </a:cubicBezTo>
                <a:cubicBezTo>
                  <a:pt x="394550" y="1502639"/>
                  <a:pt x="409868" y="1534068"/>
                  <a:pt x="428884" y="1563649"/>
                </a:cubicBezTo>
                <a:cubicBezTo>
                  <a:pt x="499931" y="1673256"/>
                  <a:pt x="576788" y="1778637"/>
                  <a:pt x="659456" y="1879793"/>
                </a:cubicBezTo>
                <a:cubicBezTo>
                  <a:pt x="667115" y="1889037"/>
                  <a:pt x="674510" y="1898809"/>
                  <a:pt x="680321" y="1909373"/>
                </a:cubicBezTo>
                <a:cubicBezTo>
                  <a:pt x="695903" y="1938162"/>
                  <a:pt x="708581" y="1968271"/>
                  <a:pt x="721522" y="1998380"/>
                </a:cubicBezTo>
                <a:cubicBezTo>
                  <a:pt x="721786" y="1999172"/>
                  <a:pt x="721258" y="2000228"/>
                  <a:pt x="720994" y="2001021"/>
                </a:cubicBezTo>
                <a:cubicBezTo>
                  <a:pt x="718617" y="2001285"/>
                  <a:pt x="718353" y="1999700"/>
                  <a:pt x="717825" y="1998380"/>
                </a:cubicBezTo>
                <a:cubicBezTo>
                  <a:pt x="708317" y="1979364"/>
                  <a:pt x="694054" y="1965101"/>
                  <a:pt x="676359" y="1953745"/>
                </a:cubicBezTo>
                <a:cubicBezTo>
                  <a:pt x="672925" y="1951632"/>
                  <a:pt x="669756" y="1950575"/>
                  <a:pt x="666587" y="1952952"/>
                </a:cubicBezTo>
                <a:cubicBezTo>
                  <a:pt x="663153" y="1955593"/>
                  <a:pt x="664474" y="1959291"/>
                  <a:pt x="666058" y="1962724"/>
                </a:cubicBezTo>
                <a:cubicBezTo>
                  <a:pt x="667907" y="1966158"/>
                  <a:pt x="670284" y="1969327"/>
                  <a:pt x="673982" y="1971176"/>
                </a:cubicBezTo>
                <a:cubicBezTo>
                  <a:pt x="677679" y="1972761"/>
                  <a:pt x="680849" y="1975402"/>
                  <a:pt x="682962" y="1978571"/>
                </a:cubicBezTo>
                <a:cubicBezTo>
                  <a:pt x="691677" y="1992305"/>
                  <a:pt x="701450" y="2005511"/>
                  <a:pt x="707788" y="2020829"/>
                </a:cubicBezTo>
                <a:cubicBezTo>
                  <a:pt x="712278" y="2031394"/>
                  <a:pt x="710429" y="2041430"/>
                  <a:pt x="702770" y="2048297"/>
                </a:cubicBezTo>
                <a:cubicBezTo>
                  <a:pt x="692206" y="2057805"/>
                  <a:pt x="682962" y="2059390"/>
                  <a:pt x="671869" y="2054372"/>
                </a:cubicBezTo>
                <a:cubicBezTo>
                  <a:pt x="653645" y="2046184"/>
                  <a:pt x="634365" y="2041166"/>
                  <a:pt x="614556" y="2038789"/>
                </a:cubicBezTo>
                <a:cubicBezTo>
                  <a:pt x="610595" y="2038261"/>
                  <a:pt x="605048" y="2038261"/>
                  <a:pt x="604520" y="2041958"/>
                </a:cubicBezTo>
                <a:cubicBezTo>
                  <a:pt x="604256" y="2044599"/>
                  <a:pt x="605576" y="2050938"/>
                  <a:pt x="611387" y="2051731"/>
                </a:cubicBezTo>
                <a:cubicBezTo>
                  <a:pt x="638591" y="2055692"/>
                  <a:pt x="660776" y="2076029"/>
                  <a:pt x="690621" y="2074708"/>
                </a:cubicBezTo>
                <a:cubicBezTo>
                  <a:pt x="685867" y="2082632"/>
                  <a:pt x="681641" y="2089499"/>
                  <a:pt x="677415" y="2096630"/>
                </a:cubicBezTo>
                <a:cubicBezTo>
                  <a:pt x="673454" y="2102969"/>
                  <a:pt x="669756" y="2109836"/>
                  <a:pt x="669492" y="2117231"/>
                </a:cubicBezTo>
                <a:cubicBezTo>
                  <a:pt x="668435" y="2141529"/>
                  <a:pt x="653909" y="2157376"/>
                  <a:pt x="635157" y="2169261"/>
                </a:cubicBezTo>
                <a:cubicBezTo>
                  <a:pt x="609538" y="2185108"/>
                  <a:pt x="582863" y="2199634"/>
                  <a:pt x="552754" y="2205709"/>
                </a:cubicBezTo>
                <a:cubicBezTo>
                  <a:pt x="535322" y="2209406"/>
                  <a:pt x="527927" y="2224989"/>
                  <a:pt x="533738" y="2242157"/>
                </a:cubicBezTo>
                <a:cubicBezTo>
                  <a:pt x="538756" y="2256419"/>
                  <a:pt x="548792" y="2265134"/>
                  <a:pt x="563846" y="2267511"/>
                </a:cubicBezTo>
                <a:cubicBezTo>
                  <a:pt x="613764" y="2274643"/>
                  <a:pt x="662625" y="2274114"/>
                  <a:pt x="710429" y="2254042"/>
                </a:cubicBezTo>
                <a:cubicBezTo>
                  <a:pt x="730766" y="2245326"/>
                  <a:pt x="752159" y="2237667"/>
                  <a:pt x="773553" y="2231856"/>
                </a:cubicBezTo>
                <a:cubicBezTo>
                  <a:pt x="824262" y="2217594"/>
                  <a:pt x="871803" y="2194880"/>
                  <a:pt x="921984" y="2178769"/>
                </a:cubicBezTo>
                <a:cubicBezTo>
                  <a:pt x="940472" y="2172959"/>
                  <a:pt x="957111" y="2163715"/>
                  <a:pt x="972430" y="2151566"/>
                </a:cubicBezTo>
                <a:cubicBezTo>
                  <a:pt x="979033" y="2146283"/>
                  <a:pt x="984843" y="2141265"/>
                  <a:pt x="989333" y="2134398"/>
                </a:cubicBezTo>
                <a:cubicBezTo>
                  <a:pt x="994087" y="2127531"/>
                  <a:pt x="993295" y="2121721"/>
                  <a:pt x="987749" y="2115382"/>
                </a:cubicBezTo>
                <a:cubicBezTo>
                  <a:pt x="973751" y="2099535"/>
                  <a:pt x="962130" y="2082104"/>
                  <a:pt x="952093" y="2063616"/>
                </a:cubicBezTo>
                <a:cubicBezTo>
                  <a:pt x="944170" y="2049089"/>
                  <a:pt x="934662" y="2035356"/>
                  <a:pt x="923041" y="2023735"/>
                </a:cubicBezTo>
                <a:cubicBezTo>
                  <a:pt x="912212" y="2012642"/>
                  <a:pt x="903496" y="2000228"/>
                  <a:pt x="889763" y="1990984"/>
                </a:cubicBezTo>
                <a:cubicBezTo>
                  <a:pt x="874972" y="1981212"/>
                  <a:pt x="869426" y="1961668"/>
                  <a:pt x="858861" y="1947142"/>
                </a:cubicBezTo>
                <a:cubicBezTo>
                  <a:pt x="844071" y="1926805"/>
                  <a:pt x="833771" y="1903827"/>
                  <a:pt x="821093" y="1882170"/>
                </a:cubicBezTo>
                <a:cubicBezTo>
                  <a:pt x="799436" y="1845458"/>
                  <a:pt x="778571" y="1808218"/>
                  <a:pt x="759555" y="1770186"/>
                </a:cubicBezTo>
                <a:cubicBezTo>
                  <a:pt x="744236" y="1739548"/>
                  <a:pt x="729446" y="1709440"/>
                  <a:pt x="725748" y="1675105"/>
                </a:cubicBezTo>
                <a:cubicBezTo>
                  <a:pt x="723635" y="1656353"/>
                  <a:pt x="716504" y="1638393"/>
                  <a:pt x="709109" y="1620961"/>
                </a:cubicBezTo>
                <a:cubicBezTo>
                  <a:pt x="692734" y="1583193"/>
                  <a:pt x="670020" y="1548859"/>
                  <a:pt x="643609" y="1517165"/>
                </a:cubicBezTo>
                <a:cubicBezTo>
                  <a:pt x="641496" y="1514788"/>
                  <a:pt x="639647" y="1511883"/>
                  <a:pt x="635949" y="1507128"/>
                </a:cubicBezTo>
                <a:cubicBezTo>
                  <a:pt x="689036" y="1522711"/>
                  <a:pt x="740274" y="1525881"/>
                  <a:pt x="792041" y="1524560"/>
                </a:cubicBezTo>
                <a:cubicBezTo>
                  <a:pt x="858597" y="1522711"/>
                  <a:pt x="924626" y="1516372"/>
                  <a:pt x="990654" y="1507393"/>
                </a:cubicBezTo>
                <a:cubicBezTo>
                  <a:pt x="996464" y="1506600"/>
                  <a:pt x="999634" y="1507657"/>
                  <a:pt x="1002275" y="1512939"/>
                </a:cubicBezTo>
                <a:cubicBezTo>
                  <a:pt x="1012839" y="1534068"/>
                  <a:pt x="1026045" y="1553613"/>
                  <a:pt x="1039779" y="1572893"/>
                </a:cubicBezTo>
                <a:cubicBezTo>
                  <a:pt x="1086527" y="1637601"/>
                  <a:pt x="1139878" y="1696762"/>
                  <a:pt x="1190852" y="1758036"/>
                </a:cubicBezTo>
                <a:cubicBezTo>
                  <a:pt x="1218848" y="1791579"/>
                  <a:pt x="1249749" y="1823008"/>
                  <a:pt x="1274840" y="1858664"/>
                </a:cubicBezTo>
                <a:cubicBezTo>
                  <a:pt x="1291479" y="1882170"/>
                  <a:pt x="1305213" y="1907525"/>
                  <a:pt x="1320268" y="1932087"/>
                </a:cubicBezTo>
                <a:cubicBezTo>
                  <a:pt x="1339020" y="1962460"/>
                  <a:pt x="1362526" y="1987815"/>
                  <a:pt x="1398709" y="1997323"/>
                </a:cubicBezTo>
                <a:cubicBezTo>
                  <a:pt x="1416141" y="2001813"/>
                  <a:pt x="1430403" y="2011321"/>
                  <a:pt x="1443873" y="2022678"/>
                </a:cubicBezTo>
                <a:cubicBezTo>
                  <a:pt x="1528125" y="2096102"/>
                  <a:pt x="1614226" y="2167148"/>
                  <a:pt x="1702440" y="2235554"/>
                </a:cubicBezTo>
                <a:cubicBezTo>
                  <a:pt x="1756055" y="2277019"/>
                  <a:pt x="1802275" y="2325616"/>
                  <a:pt x="1842156" y="2380024"/>
                </a:cubicBezTo>
                <a:cubicBezTo>
                  <a:pt x="1844269" y="2382665"/>
                  <a:pt x="1847438" y="2385042"/>
                  <a:pt x="1847438" y="2389004"/>
                </a:cubicBezTo>
                <a:cubicBezTo>
                  <a:pt x="1846646" y="2389268"/>
                  <a:pt x="1846118" y="2390060"/>
                  <a:pt x="1845589" y="2389796"/>
                </a:cubicBezTo>
                <a:cubicBezTo>
                  <a:pt x="1833704" y="2387683"/>
                  <a:pt x="1822876" y="2392437"/>
                  <a:pt x="1818914" y="2401681"/>
                </a:cubicBezTo>
                <a:cubicBezTo>
                  <a:pt x="1815216" y="2409869"/>
                  <a:pt x="1818386" y="2418584"/>
                  <a:pt x="1828950" y="2426244"/>
                </a:cubicBezTo>
                <a:cubicBezTo>
                  <a:pt x="1836874" y="2432054"/>
                  <a:pt x="1843477" y="2438657"/>
                  <a:pt x="1847702" y="2447637"/>
                </a:cubicBezTo>
                <a:cubicBezTo>
                  <a:pt x="1848759" y="2449750"/>
                  <a:pt x="1850079" y="2452655"/>
                  <a:pt x="1852192" y="2453447"/>
                </a:cubicBezTo>
                <a:cubicBezTo>
                  <a:pt x="1869360" y="2460843"/>
                  <a:pt x="1870944" y="2475369"/>
                  <a:pt x="1872001" y="2491480"/>
                </a:cubicBezTo>
                <a:cubicBezTo>
                  <a:pt x="1873057" y="2507062"/>
                  <a:pt x="1874378" y="2522909"/>
                  <a:pt x="1882301" y="2536907"/>
                </a:cubicBezTo>
                <a:cubicBezTo>
                  <a:pt x="1889168" y="2549321"/>
                  <a:pt x="1898148" y="2551962"/>
                  <a:pt x="1910825" y="2545887"/>
                </a:cubicBezTo>
                <a:cubicBezTo>
                  <a:pt x="1912410" y="2545095"/>
                  <a:pt x="1913731" y="2544038"/>
                  <a:pt x="1916372" y="2544831"/>
                </a:cubicBezTo>
                <a:cubicBezTo>
                  <a:pt x="1915844" y="2554075"/>
                  <a:pt x="1916108" y="2564375"/>
                  <a:pt x="1922711" y="2571770"/>
                </a:cubicBezTo>
                <a:cubicBezTo>
                  <a:pt x="1932747" y="2583127"/>
                  <a:pt x="1933011" y="2596069"/>
                  <a:pt x="1931690" y="2609802"/>
                </a:cubicBezTo>
                <a:cubicBezTo>
                  <a:pt x="1930106" y="2627234"/>
                  <a:pt x="1927200" y="2644137"/>
                  <a:pt x="1919277" y="2660248"/>
                </a:cubicBezTo>
                <a:cubicBezTo>
                  <a:pt x="1913995" y="2670813"/>
                  <a:pt x="1911882" y="2682434"/>
                  <a:pt x="1909241" y="2693791"/>
                </a:cubicBezTo>
                <a:cubicBezTo>
                  <a:pt x="1905279" y="2711222"/>
                  <a:pt x="1910297" y="2724956"/>
                  <a:pt x="1925616" y="2734464"/>
                </a:cubicBezTo>
                <a:cubicBezTo>
                  <a:pt x="1934331" y="2734464"/>
                  <a:pt x="1941199" y="2734464"/>
                  <a:pt x="1949914" y="2734464"/>
                </a:cubicBezTo>
                <a:cubicBezTo>
                  <a:pt x="1954932" y="2731823"/>
                  <a:pt x="1961535" y="2732351"/>
                  <a:pt x="1965761" y="2728654"/>
                </a:cubicBezTo>
                <a:cubicBezTo>
                  <a:pt x="1981872" y="2713863"/>
                  <a:pt x="2000624" y="2701450"/>
                  <a:pt x="2012773" y="2682698"/>
                </a:cubicBezTo>
                <a:cubicBezTo>
                  <a:pt x="2025451" y="2662889"/>
                  <a:pt x="2036543" y="2642289"/>
                  <a:pt x="2044467" y="2620103"/>
                </a:cubicBezTo>
                <a:cubicBezTo>
                  <a:pt x="2053975" y="2593163"/>
                  <a:pt x="2065596" y="2566752"/>
                  <a:pt x="2072199" y="2538492"/>
                </a:cubicBezTo>
                <a:cubicBezTo>
                  <a:pt x="2082235" y="2495177"/>
                  <a:pt x="2093856" y="2452919"/>
                  <a:pt x="2104685" y="2409604"/>
                </a:cubicBezTo>
                <a:cubicBezTo>
                  <a:pt x="2114457" y="2369987"/>
                  <a:pt x="2137963" y="2331691"/>
                  <a:pt x="2128455" y="2306600"/>
                </a:cubicBezTo>
                <a:cubicBezTo>
                  <a:pt x="2118683" y="2279397"/>
                  <a:pt x="2076689" y="2267247"/>
                  <a:pt x="2029941" y="2268832"/>
                </a:cubicBezTo>
                <a:close/>
                <a:moveTo>
                  <a:pt x="65200" y="483689"/>
                </a:moveTo>
                <a:cubicBezTo>
                  <a:pt x="65993" y="485273"/>
                  <a:pt x="67049" y="486858"/>
                  <a:pt x="67841" y="488179"/>
                </a:cubicBezTo>
                <a:cubicBezTo>
                  <a:pt x="66785" y="487122"/>
                  <a:pt x="65993" y="485537"/>
                  <a:pt x="65200" y="483689"/>
                </a:cubicBezTo>
                <a:close/>
                <a:moveTo>
                  <a:pt x="1847966" y="2414094"/>
                </a:moveTo>
                <a:cubicBezTo>
                  <a:pt x="1843741" y="2412510"/>
                  <a:pt x="1838194" y="2413302"/>
                  <a:pt x="1835817" y="2408284"/>
                </a:cubicBezTo>
                <a:cubicBezTo>
                  <a:pt x="1835553" y="2408020"/>
                  <a:pt x="1836874" y="2406435"/>
                  <a:pt x="1837666" y="2406435"/>
                </a:cubicBezTo>
                <a:cubicBezTo>
                  <a:pt x="1842948" y="2406171"/>
                  <a:pt x="1846646" y="2409076"/>
                  <a:pt x="1849815" y="2413566"/>
                </a:cubicBezTo>
                <a:cubicBezTo>
                  <a:pt x="1848495" y="2413830"/>
                  <a:pt x="1848231" y="2414094"/>
                  <a:pt x="1847966" y="2414094"/>
                </a:cubicBezTo>
                <a:close/>
                <a:moveTo>
                  <a:pt x="1891017" y="2500724"/>
                </a:moveTo>
                <a:cubicBezTo>
                  <a:pt x="1897092" y="2508647"/>
                  <a:pt x="1901582" y="2517363"/>
                  <a:pt x="1901846" y="2530833"/>
                </a:cubicBezTo>
                <a:cubicBezTo>
                  <a:pt x="1892338" y="2520796"/>
                  <a:pt x="1892602" y="2510232"/>
                  <a:pt x="1891017" y="2500724"/>
                </a:cubicBezTo>
                <a:close/>
              </a:path>
            </a:pathLst>
          </a:custGeom>
          <a:solidFill>
            <a:srgbClr val="000000"/>
          </a:solidFill>
          <a:ln w="2632" cap="flat">
            <a:noFill/>
            <a:prstDash val="solid"/>
            <a:miter/>
          </a:ln>
        </p:spPr>
        <p:txBody>
          <a:bodyPr rtlCol="0" anchor="ctr"/>
          <a:lstStyle/>
          <a:p>
            <a:endParaRPr lang="en-US"/>
          </a:p>
        </p:txBody>
      </p:sp>
    </p:spTree>
    <p:extLst>
      <p:ext uri="{BB962C8B-B14F-4D97-AF65-F5344CB8AC3E}">
        <p14:creationId xmlns="" xmlns:p14="http://schemas.microsoft.com/office/powerpoint/2010/main" val="2157642404"/>
      </p:ext>
    </p:extLst>
  </p:cSld>
  <p:clrMapOvr>
    <a:masterClrMapping/>
  </p:clrMapOvr>
  <p:transition spd="med">
    <p:cut thruBlk="1"/>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20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8">
                                            <p:bg/>
                                          </p:spTgt>
                                        </p:tgtEl>
                                        <p:attrNameLst>
                                          <p:attrName>style.visibility</p:attrName>
                                        </p:attrNameLst>
                                      </p:cBhvr>
                                      <p:to>
                                        <p:strVal val="visible"/>
                                      </p:to>
                                    </p:set>
                                    <p:animEffect transition="in" filter="fade">
                                      <p:cBhvr>
                                        <p:cTn id="25" dur="2000"/>
                                        <p:tgtEl>
                                          <p:spTgt spid="38">
                                            <p:bg/>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8">
                                            <p:txEl>
                                              <p:pRg st="0" end="0"/>
                                            </p:txEl>
                                          </p:spTgt>
                                        </p:tgtEl>
                                        <p:attrNameLst>
                                          <p:attrName>style.visibility</p:attrName>
                                        </p:attrNameLst>
                                      </p:cBhvr>
                                      <p:to>
                                        <p:strVal val="visible"/>
                                      </p:to>
                                    </p:set>
                                    <p:animEffect transition="in" filter="fade">
                                      <p:cBhvr>
                                        <p:cTn id="28" dur="2000"/>
                                        <p:tgtEl>
                                          <p:spTgt spid="3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9">
                                            <p:txEl>
                                              <p:pRg st="0" end="0"/>
                                            </p:txEl>
                                          </p:spTgt>
                                        </p:tgtEl>
                                        <p:attrNameLst>
                                          <p:attrName>style.visibility</p:attrName>
                                        </p:attrNameLst>
                                      </p:cBhvr>
                                      <p:to>
                                        <p:strVal val="visible"/>
                                      </p:to>
                                    </p:set>
                                    <p:animEffect transition="in" filter="fade">
                                      <p:cBhvr>
                                        <p:cTn id="33" dur="2000"/>
                                        <p:tgtEl>
                                          <p:spTgt spid="2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20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0">
                                            <p:txEl>
                                              <p:pRg st="0" end="0"/>
                                            </p:txEl>
                                          </p:spTgt>
                                        </p:tgtEl>
                                        <p:attrNameLst>
                                          <p:attrName>style.visibility</p:attrName>
                                        </p:attrNameLst>
                                      </p:cBhvr>
                                      <p:to>
                                        <p:strVal val="visible"/>
                                      </p:to>
                                    </p:set>
                                    <p:animEffect transition="in" filter="fade">
                                      <p:cBhvr>
                                        <p:cTn id="43" dur="2000"/>
                                        <p:tgtEl>
                                          <p:spTgt spid="30">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5">
                                            <p:bg/>
                                          </p:spTgt>
                                        </p:tgtEl>
                                        <p:attrNameLst>
                                          <p:attrName>style.visibility</p:attrName>
                                        </p:attrNameLst>
                                      </p:cBhvr>
                                      <p:to>
                                        <p:strVal val="visible"/>
                                      </p:to>
                                    </p:set>
                                    <p:animEffect transition="in" filter="fade">
                                      <p:cBhvr>
                                        <p:cTn id="48" dur="2000"/>
                                        <p:tgtEl>
                                          <p:spTgt spid="65">
                                            <p:bg/>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5">
                                            <p:txEl>
                                              <p:pRg st="0" end="0"/>
                                            </p:txEl>
                                          </p:spTgt>
                                        </p:tgtEl>
                                        <p:attrNameLst>
                                          <p:attrName>style.visibility</p:attrName>
                                        </p:attrNameLst>
                                      </p:cBhvr>
                                      <p:to>
                                        <p:strVal val="visible"/>
                                      </p:to>
                                    </p:set>
                                    <p:animEffect transition="in" filter="fade">
                                      <p:cBhvr>
                                        <p:cTn id="51" dur="2000"/>
                                        <p:tgtEl>
                                          <p:spTgt spid="65">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20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1">
                                            <p:txEl>
                                              <p:pRg st="0" end="0"/>
                                            </p:txEl>
                                          </p:spTgt>
                                        </p:tgtEl>
                                        <p:attrNameLst>
                                          <p:attrName>style.visibility</p:attrName>
                                        </p:attrNameLst>
                                      </p:cBhvr>
                                      <p:to>
                                        <p:strVal val="visible"/>
                                      </p:to>
                                    </p:set>
                                    <p:animEffect transition="in" filter="fade">
                                      <p:cBhvr>
                                        <p:cTn id="61" dur="2000"/>
                                        <p:tgtEl>
                                          <p:spTgt spid="31">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66">
                                            <p:bg/>
                                          </p:spTgt>
                                        </p:tgtEl>
                                        <p:attrNameLst>
                                          <p:attrName>style.visibility</p:attrName>
                                        </p:attrNameLst>
                                      </p:cBhvr>
                                      <p:to>
                                        <p:strVal val="visible"/>
                                      </p:to>
                                    </p:set>
                                    <p:animEffect transition="in" filter="fade">
                                      <p:cBhvr>
                                        <p:cTn id="66" dur="2000"/>
                                        <p:tgtEl>
                                          <p:spTgt spid="66">
                                            <p:bg/>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6">
                                            <p:txEl>
                                              <p:pRg st="0" end="0"/>
                                            </p:txEl>
                                          </p:spTgt>
                                        </p:tgtEl>
                                        <p:attrNameLst>
                                          <p:attrName>style.visibility</p:attrName>
                                        </p:attrNameLst>
                                      </p:cBhvr>
                                      <p:to>
                                        <p:strVal val="visible"/>
                                      </p:to>
                                    </p:set>
                                    <p:animEffect transition="in" filter="fade">
                                      <p:cBhvr>
                                        <p:cTn id="69" dur="2000"/>
                                        <p:tgtEl>
                                          <p:spTgt spid="66">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2000"/>
                                        <p:tgtEl>
                                          <p:spTgt spid="2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2">
                                            <p:txEl>
                                              <p:pRg st="0" end="0"/>
                                            </p:txEl>
                                          </p:spTgt>
                                        </p:tgtEl>
                                        <p:attrNameLst>
                                          <p:attrName>style.visibility</p:attrName>
                                        </p:attrNameLst>
                                      </p:cBhvr>
                                      <p:to>
                                        <p:strVal val="visible"/>
                                      </p:to>
                                    </p:set>
                                    <p:animEffect transition="in" filter="fade">
                                      <p:cBhvr>
                                        <p:cTn id="79" dur="2000"/>
                                        <p:tgtEl>
                                          <p:spTgt spid="32">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67">
                                            <p:bg/>
                                          </p:spTgt>
                                        </p:tgtEl>
                                        <p:attrNameLst>
                                          <p:attrName>style.visibility</p:attrName>
                                        </p:attrNameLst>
                                      </p:cBhvr>
                                      <p:to>
                                        <p:strVal val="visible"/>
                                      </p:to>
                                    </p:set>
                                    <p:animEffect transition="in" filter="fade">
                                      <p:cBhvr>
                                        <p:cTn id="84" dur="2000"/>
                                        <p:tgtEl>
                                          <p:spTgt spid="67">
                                            <p:bg/>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7">
                                            <p:txEl>
                                              <p:pRg st="0" end="0"/>
                                            </p:txEl>
                                          </p:spTgt>
                                        </p:tgtEl>
                                        <p:attrNameLst>
                                          <p:attrName>style.visibility</p:attrName>
                                        </p:attrNameLst>
                                      </p:cBhvr>
                                      <p:to>
                                        <p:strVal val="visible"/>
                                      </p:to>
                                    </p:set>
                                    <p:animEffect transition="in" filter="fade">
                                      <p:cBhvr>
                                        <p:cTn id="87" dur="2000"/>
                                        <p:tgtEl>
                                          <p:spTgt spid="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29" grpId="0" build="allAtOnce"/>
      <p:bldP spid="30" grpId="0" build="allAtOnce"/>
      <p:bldP spid="31" grpId="0" build="allAtOnce"/>
      <p:bldP spid="32" grpId="0" build="allAtOnce"/>
      <p:bldP spid="38" grpId="0" build="allAtOnce" animBg="1"/>
      <p:bldP spid="65" grpId="0" build="allAtOnce" animBg="1"/>
      <p:bldP spid="66" grpId="0" build="allAtOnce" animBg="1"/>
      <p:bldP spid="67" grpId="0" build="allAtOnce" animBg="1"/>
      <p:bldP spid="6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xfrm>
            <a:off x="2731625" y="339509"/>
            <a:ext cx="7731889" cy="7242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prstTxWarp prst="textTriangleInverted">
              <a:avLst/>
            </a:prstTxWarp>
            <a:normAutofit fontScale="92500" lnSpcReduction="10000"/>
          </a:bodyPr>
          <a:lstStyle/>
          <a:p>
            <a:pPr rtl="1"/>
            <a:r>
              <a:rPr lang="ar-DZ" b="1" dirty="0" smtClean="0">
                <a:latin typeface="Simplified Arabic" pitchFamily="18" charset="-78"/>
                <a:cs typeface="Simplified Arabic" pitchFamily="18" charset="-78"/>
              </a:rPr>
              <a:t>مجالات التدريب الرياضي:</a:t>
            </a:r>
            <a:endParaRPr lang="en-US" b="1" dirty="0">
              <a:latin typeface="Simplified Arabic" pitchFamily="18" charset="-78"/>
              <a:cs typeface="Simplified Arabic" pitchFamily="18" charset="-78"/>
            </a:endParaRPr>
          </a:p>
        </p:txBody>
      </p:sp>
      <p:sp>
        <p:nvSpPr>
          <p:cNvPr id="23" name="Text Placeholder 3">
            <a:extLst>
              <a:ext uri="{FF2B5EF4-FFF2-40B4-BE49-F238E27FC236}">
                <a16:creationId xmlns="" xmlns:a16="http://schemas.microsoft.com/office/drawing/2014/main" id="{8A63C054-8701-40C9-B543-30F2D54E3A52}"/>
              </a:ext>
            </a:extLst>
          </p:cNvPr>
          <p:cNvSpPr txBox="1">
            <a:spLocks/>
          </p:cNvSpPr>
          <p:nvPr/>
        </p:nvSpPr>
        <p:spPr>
          <a:xfrm>
            <a:off x="1016881" y="3711854"/>
            <a:ext cx="1975921" cy="262466"/>
          </a:xfrm>
          <a:prstGeom prst="rect">
            <a:avLst/>
          </a:prstGeom>
          <a:noFill/>
          <a:ln w="12700">
            <a:noFill/>
          </a:ln>
          <a:effectLst>
            <a:innerShdw blurRad="114300">
              <a:schemeClr val="bg1"/>
            </a:innerShdw>
          </a:effectLst>
        </p:spPr>
        <p:txBody>
          <a:bodyPr lIns="108000" anchor="ctr"/>
          <a:lstStyle>
            <a:lvl1pPr marL="0" indent="0" algn="ctr" defTabSz="914400" rtl="0" eaLnBrk="1" latinLnBrk="1" hangingPunct="1">
              <a:spcBef>
                <a:spcPct val="20000"/>
              </a:spcBef>
              <a:buFontTx/>
              <a:buNone/>
              <a:defRPr lang="ko-KR" altLang="en-US" sz="1200" b="0" kern="1200" dirty="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ar-DZ" dirty="0" smtClean="0"/>
              <a:t>مجال الرياضة المدرسية: </a:t>
            </a:r>
            <a:endParaRPr lang="en-US" dirty="0"/>
          </a:p>
        </p:txBody>
      </p:sp>
      <p:sp>
        <p:nvSpPr>
          <p:cNvPr id="24" name="Text Placeholder 6">
            <a:extLst>
              <a:ext uri="{FF2B5EF4-FFF2-40B4-BE49-F238E27FC236}">
                <a16:creationId xmlns="" xmlns:a16="http://schemas.microsoft.com/office/drawing/2014/main" id="{8292783A-7433-4705-994F-FB8642E0D7D6}"/>
              </a:ext>
            </a:extLst>
          </p:cNvPr>
          <p:cNvSpPr txBox="1">
            <a:spLocks/>
          </p:cNvSpPr>
          <p:nvPr/>
        </p:nvSpPr>
        <p:spPr>
          <a:xfrm>
            <a:off x="1023208" y="5604304"/>
            <a:ext cx="1963266" cy="216024"/>
          </a:xfrm>
          <a:prstGeom prst="rect">
            <a:avLst/>
          </a:prstGeom>
          <a:noFill/>
          <a:ln w="12700">
            <a:noFill/>
          </a:ln>
          <a:effectLst>
            <a:innerShdw blurRad="114300">
              <a:schemeClr val="bg1"/>
            </a:innerShdw>
          </a:effectLst>
        </p:spPr>
        <p:txBody>
          <a:bodyPr lIns="108000" anchor="ctr"/>
          <a:lstStyle>
            <a:lvl1pPr marL="0" indent="0" algn="ctr" defTabSz="914400" rtl="0" eaLnBrk="1" latinLnBrk="1" hangingPunct="1">
              <a:spcBef>
                <a:spcPct val="20000"/>
              </a:spcBef>
              <a:buFontTx/>
              <a:buNone/>
              <a:defRPr lang="ko-KR" altLang="en-US" sz="1200" b="0" kern="1200" baseline="0" dirty="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a:t>Text Here</a:t>
            </a:r>
            <a:endParaRPr lang="en-US" dirty="0"/>
          </a:p>
        </p:txBody>
      </p:sp>
      <p:sp>
        <p:nvSpPr>
          <p:cNvPr id="25" name="Text Placeholder 8">
            <a:extLst>
              <a:ext uri="{FF2B5EF4-FFF2-40B4-BE49-F238E27FC236}">
                <a16:creationId xmlns="" xmlns:a16="http://schemas.microsoft.com/office/drawing/2014/main" id="{856F4BB1-A6E0-4F00-B845-3484FEBC2748}"/>
              </a:ext>
            </a:extLst>
          </p:cNvPr>
          <p:cNvSpPr txBox="1">
            <a:spLocks/>
          </p:cNvSpPr>
          <p:nvPr/>
        </p:nvSpPr>
        <p:spPr>
          <a:xfrm>
            <a:off x="3735115" y="3711854"/>
            <a:ext cx="1975921" cy="262466"/>
          </a:xfrm>
          <a:prstGeom prst="rect">
            <a:avLst/>
          </a:prstGeom>
          <a:noFill/>
          <a:ln w="12700">
            <a:noFill/>
          </a:ln>
          <a:effectLst>
            <a:innerShdw blurRad="114300">
              <a:schemeClr val="bg1"/>
            </a:innerShdw>
          </a:effectLst>
        </p:spPr>
        <p:txBody>
          <a:bodyPr lIns="108000" anchor="ctr"/>
          <a:lstStyle>
            <a:lvl1pPr marL="0" indent="0" algn="ctr" defTabSz="914400" rtl="0" eaLnBrk="1" latinLnBrk="1" hangingPunct="1">
              <a:spcBef>
                <a:spcPct val="20000"/>
              </a:spcBef>
              <a:buFontTx/>
              <a:buNone/>
              <a:defRPr lang="ko-KR" altLang="en-US" sz="1200" b="0" kern="1200" dirty="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a:t>Designer</a:t>
            </a:r>
            <a:endParaRPr lang="en-US" dirty="0"/>
          </a:p>
        </p:txBody>
      </p:sp>
      <p:sp>
        <p:nvSpPr>
          <p:cNvPr id="26" name="Text Placeholder 11">
            <a:extLst>
              <a:ext uri="{FF2B5EF4-FFF2-40B4-BE49-F238E27FC236}">
                <a16:creationId xmlns="" xmlns:a16="http://schemas.microsoft.com/office/drawing/2014/main" id="{EF2065AE-1137-4298-A89D-8E6475806B85}"/>
              </a:ext>
            </a:extLst>
          </p:cNvPr>
          <p:cNvSpPr txBox="1">
            <a:spLocks/>
          </p:cNvSpPr>
          <p:nvPr/>
        </p:nvSpPr>
        <p:spPr>
          <a:xfrm>
            <a:off x="3741442" y="5604304"/>
            <a:ext cx="1963266" cy="216024"/>
          </a:xfrm>
          <a:prstGeom prst="rect">
            <a:avLst/>
          </a:prstGeom>
          <a:noFill/>
          <a:ln w="12700">
            <a:noFill/>
          </a:ln>
          <a:effectLst>
            <a:innerShdw blurRad="114300">
              <a:schemeClr val="bg1"/>
            </a:innerShdw>
          </a:effectLst>
        </p:spPr>
        <p:txBody>
          <a:bodyPr lIns="108000" anchor="ctr"/>
          <a:lstStyle>
            <a:lvl1pPr marL="0" indent="0" algn="ctr" defTabSz="914400" rtl="0" eaLnBrk="1" latinLnBrk="1" hangingPunct="1">
              <a:spcBef>
                <a:spcPct val="20000"/>
              </a:spcBef>
              <a:buFontTx/>
              <a:buNone/>
              <a:defRPr lang="ko-KR" altLang="en-US" sz="1200" b="0" kern="1200" baseline="0" dirty="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a:t>Text Here</a:t>
            </a:r>
            <a:endParaRPr lang="en-US" dirty="0"/>
          </a:p>
        </p:txBody>
      </p:sp>
      <p:sp>
        <p:nvSpPr>
          <p:cNvPr id="27" name="Text Placeholder 13">
            <a:extLst>
              <a:ext uri="{FF2B5EF4-FFF2-40B4-BE49-F238E27FC236}">
                <a16:creationId xmlns="" xmlns:a16="http://schemas.microsoft.com/office/drawing/2014/main" id="{2839AE98-7648-4559-B948-A93A3CD80F22}"/>
              </a:ext>
            </a:extLst>
          </p:cNvPr>
          <p:cNvSpPr txBox="1">
            <a:spLocks/>
          </p:cNvSpPr>
          <p:nvPr/>
        </p:nvSpPr>
        <p:spPr>
          <a:xfrm>
            <a:off x="6453349" y="3711854"/>
            <a:ext cx="1975921" cy="262466"/>
          </a:xfrm>
          <a:prstGeom prst="rect">
            <a:avLst/>
          </a:prstGeom>
          <a:noFill/>
          <a:ln w="12700">
            <a:noFill/>
          </a:ln>
          <a:effectLst>
            <a:innerShdw blurRad="114300">
              <a:schemeClr val="bg1"/>
            </a:innerShdw>
          </a:effectLst>
        </p:spPr>
        <p:txBody>
          <a:bodyPr lIns="108000" anchor="ctr"/>
          <a:lstStyle>
            <a:lvl1pPr marL="0" indent="0" algn="ctr" defTabSz="914400" rtl="0" eaLnBrk="1" latinLnBrk="1" hangingPunct="1">
              <a:spcBef>
                <a:spcPct val="20000"/>
              </a:spcBef>
              <a:buFontTx/>
              <a:buNone/>
              <a:defRPr lang="ko-KR" altLang="en-US" sz="1200" b="0" kern="1200" dirty="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a:t>Programmer</a:t>
            </a:r>
            <a:endParaRPr lang="en-US"/>
          </a:p>
        </p:txBody>
      </p:sp>
      <p:sp>
        <p:nvSpPr>
          <p:cNvPr id="28" name="Text Placeholder 16">
            <a:extLst>
              <a:ext uri="{FF2B5EF4-FFF2-40B4-BE49-F238E27FC236}">
                <a16:creationId xmlns="" xmlns:a16="http://schemas.microsoft.com/office/drawing/2014/main" id="{99B07CFC-C27D-4BB4-85EB-34FEFEF56946}"/>
              </a:ext>
            </a:extLst>
          </p:cNvPr>
          <p:cNvSpPr txBox="1">
            <a:spLocks/>
          </p:cNvSpPr>
          <p:nvPr/>
        </p:nvSpPr>
        <p:spPr>
          <a:xfrm>
            <a:off x="6459676" y="5604304"/>
            <a:ext cx="1963266" cy="216024"/>
          </a:xfrm>
          <a:prstGeom prst="rect">
            <a:avLst/>
          </a:prstGeom>
          <a:noFill/>
          <a:ln w="12700">
            <a:noFill/>
          </a:ln>
          <a:effectLst>
            <a:innerShdw blurRad="114300">
              <a:schemeClr val="bg1"/>
            </a:innerShdw>
          </a:effectLst>
        </p:spPr>
        <p:txBody>
          <a:bodyPr lIns="108000" anchor="ctr"/>
          <a:lstStyle>
            <a:lvl1pPr marL="0" indent="0" algn="ctr" defTabSz="914400" rtl="0" eaLnBrk="1" latinLnBrk="1" hangingPunct="1">
              <a:spcBef>
                <a:spcPct val="20000"/>
              </a:spcBef>
              <a:buFontTx/>
              <a:buNone/>
              <a:defRPr lang="ko-KR" altLang="en-US" sz="1200" b="0" kern="1200" baseline="0" dirty="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31" name="Text Placeholder 4">
            <a:extLst>
              <a:ext uri="{FF2B5EF4-FFF2-40B4-BE49-F238E27FC236}">
                <a16:creationId xmlns="" xmlns:a16="http://schemas.microsoft.com/office/drawing/2014/main" id="{B2F97594-2448-4250-AFE6-9845A4D99BBA}"/>
              </a:ext>
            </a:extLst>
          </p:cNvPr>
          <p:cNvSpPr txBox="1">
            <a:spLocks/>
          </p:cNvSpPr>
          <p:nvPr/>
        </p:nvSpPr>
        <p:spPr>
          <a:xfrm>
            <a:off x="1023208" y="4103128"/>
            <a:ext cx="1963266" cy="332978"/>
          </a:xfrm>
          <a:prstGeom prst="rect">
            <a:avLst/>
          </a:prstGeom>
          <a:noFill/>
          <a:ln w="12700">
            <a:noFill/>
          </a:ln>
          <a:effectLst>
            <a:innerShdw blurRad="114300">
              <a:schemeClr val="bg1"/>
            </a:innerShdw>
          </a:effectLst>
        </p:spPr>
        <p:txBody>
          <a:bodyPr lIns="108000" anchor="ctr"/>
          <a:lstStyle>
            <a:lvl1pPr marL="0" indent="0" algn="ctr" defTabSz="914400" rtl="0" eaLnBrk="1" latinLnBrk="1" hangingPunct="1">
              <a:spcBef>
                <a:spcPct val="20000"/>
              </a:spcBef>
              <a:buFontTx/>
              <a:buNone/>
              <a:defRPr lang="ko-KR" altLang="en-US" sz="1800" b="0" kern="1200" dirty="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ko-KR" dirty="0">
              <a:solidFill>
                <a:schemeClr val="accent1"/>
              </a:solidFill>
            </a:endParaRPr>
          </a:p>
        </p:txBody>
      </p:sp>
      <p:sp>
        <p:nvSpPr>
          <p:cNvPr id="32" name="Text Placeholder 5">
            <a:extLst>
              <a:ext uri="{FF2B5EF4-FFF2-40B4-BE49-F238E27FC236}">
                <a16:creationId xmlns="" xmlns:a16="http://schemas.microsoft.com/office/drawing/2014/main" id="{5325A795-6B8E-42E2-9310-DA4485C6C9A2}"/>
              </a:ext>
            </a:extLst>
          </p:cNvPr>
          <p:cNvSpPr txBox="1">
            <a:spLocks/>
          </p:cNvSpPr>
          <p:nvPr/>
        </p:nvSpPr>
        <p:spPr>
          <a:xfrm>
            <a:off x="1023208" y="4496547"/>
            <a:ext cx="1963266" cy="216024"/>
          </a:xfrm>
          <a:prstGeom prst="rect">
            <a:avLst/>
          </a:prstGeom>
          <a:noFill/>
          <a:ln w="12700">
            <a:noFill/>
          </a:ln>
          <a:effectLst>
            <a:innerShdw blurRad="114300">
              <a:schemeClr val="bg1"/>
            </a:innerShdw>
          </a:effectLst>
        </p:spPr>
        <p:txBody>
          <a:bodyPr lIns="108000" anchor="ctr"/>
          <a:lstStyle>
            <a:lvl1pPr marL="0" indent="0" algn="ctr" defTabSz="914400" rtl="0" eaLnBrk="1" latinLnBrk="1" hangingPunct="1">
              <a:spcBef>
                <a:spcPct val="20000"/>
              </a:spcBef>
              <a:buFontTx/>
              <a:buNone/>
              <a:defRPr lang="ko-KR" altLang="en-US" sz="1200" b="0" kern="1200" baseline="0" dirty="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33" name="TextBox 32">
            <a:extLst>
              <a:ext uri="{FF2B5EF4-FFF2-40B4-BE49-F238E27FC236}">
                <a16:creationId xmlns="" xmlns:a16="http://schemas.microsoft.com/office/drawing/2014/main" id="{F8475D01-1CFC-4166-B052-2598C9D32DEA}"/>
              </a:ext>
            </a:extLst>
          </p:cNvPr>
          <p:cNvSpPr txBox="1"/>
          <p:nvPr/>
        </p:nvSpPr>
        <p:spPr>
          <a:xfrm>
            <a:off x="402474" y="2041387"/>
            <a:ext cx="2282852" cy="452431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rtl="1"/>
            <a:r>
              <a:rPr lang="ar-DZ" altLang="ko-KR" sz="1600" b="1" dirty="0" smtClean="0">
                <a:solidFill>
                  <a:schemeClr val="tx1">
                    <a:lumMod val="75000"/>
                    <a:lumOff val="25000"/>
                  </a:schemeClr>
                </a:solidFill>
                <a:latin typeface="Simplified Arabic" pitchFamily="18" charset="-78"/>
                <a:cs typeface="Simplified Arabic" pitchFamily="18" charset="-78"/>
              </a:rPr>
              <a:t>_ تحسين النواحي الوظيفية للتلاميذ.</a:t>
            </a:r>
          </a:p>
          <a:p>
            <a:pPr algn="r" rtl="1"/>
            <a:r>
              <a:rPr lang="ar-DZ" altLang="ko-KR" sz="1600" b="1" dirty="0" smtClean="0">
                <a:solidFill>
                  <a:schemeClr val="tx1">
                    <a:lumMod val="75000"/>
                    <a:lumOff val="25000"/>
                  </a:schemeClr>
                </a:solidFill>
                <a:latin typeface="Simplified Arabic" pitchFamily="18" charset="-78"/>
                <a:cs typeface="Simplified Arabic" pitchFamily="18" charset="-78"/>
              </a:rPr>
              <a:t>_ المساعدة على تعلم المهارات الأساسية.</a:t>
            </a:r>
          </a:p>
          <a:p>
            <a:pPr algn="r" rtl="1"/>
            <a:r>
              <a:rPr lang="ar-DZ" altLang="ko-KR" sz="1600" b="1" dirty="0" smtClean="0">
                <a:solidFill>
                  <a:schemeClr val="tx1">
                    <a:lumMod val="75000"/>
                    <a:lumOff val="25000"/>
                  </a:schemeClr>
                </a:solidFill>
                <a:latin typeface="Simplified Arabic" pitchFamily="18" charset="-78"/>
                <a:cs typeface="Simplified Arabic" pitchFamily="18" charset="-78"/>
              </a:rPr>
              <a:t>_ بناء قاعدة حركية عند التلاميذ.</a:t>
            </a:r>
          </a:p>
          <a:p>
            <a:pPr algn="r" rtl="1"/>
            <a:r>
              <a:rPr lang="ar-DZ" altLang="ko-KR" sz="1600" b="1" dirty="0" smtClean="0">
                <a:solidFill>
                  <a:schemeClr val="tx1">
                    <a:lumMod val="75000"/>
                    <a:lumOff val="25000"/>
                  </a:schemeClr>
                </a:solidFill>
                <a:latin typeface="Simplified Arabic" pitchFamily="18" charset="-78"/>
                <a:cs typeface="Simplified Arabic" pitchFamily="18" charset="-78"/>
              </a:rPr>
              <a:t>_ اكتساب بعض المهارات الحركية كالتوازن والتناسق واكتشاف اتجاه الحركة.</a:t>
            </a:r>
          </a:p>
          <a:p>
            <a:pPr algn="r" rtl="1"/>
            <a:r>
              <a:rPr lang="ar-DZ" altLang="ko-KR" sz="1600" b="1" dirty="0" smtClean="0">
                <a:solidFill>
                  <a:schemeClr val="tx1">
                    <a:lumMod val="75000"/>
                    <a:lumOff val="25000"/>
                  </a:schemeClr>
                </a:solidFill>
                <a:latin typeface="Simplified Arabic" pitchFamily="18" charset="-78"/>
                <a:cs typeface="Simplified Arabic" pitchFamily="18" charset="-78"/>
              </a:rPr>
              <a:t>_ المحافظة على صحة التلاميذ والوقاية من بعض الأمراض كالسمنة.</a:t>
            </a:r>
          </a:p>
          <a:p>
            <a:pPr algn="r" rtl="1"/>
            <a:r>
              <a:rPr lang="ar-DZ" altLang="ko-KR" sz="1600" b="1" dirty="0" smtClean="0">
                <a:solidFill>
                  <a:schemeClr val="tx1">
                    <a:lumMod val="75000"/>
                    <a:lumOff val="25000"/>
                  </a:schemeClr>
                </a:solidFill>
                <a:latin typeface="Simplified Arabic" pitchFamily="18" charset="-78"/>
                <a:cs typeface="Simplified Arabic" pitchFamily="18" charset="-78"/>
              </a:rPr>
              <a:t>_ تعتبر الرياضة المدرسية القاعدة الأساسية لاكتشاف المواهب الرياضية، فتعلم رياضة الجمباز مثلا يبدأ في السنة الرابعة، وكذا السباحة في السنة الخامسة...الخ</a:t>
            </a:r>
            <a:endParaRPr lang="ko-KR" altLang="en-US" sz="1600" b="1" dirty="0">
              <a:solidFill>
                <a:schemeClr val="tx1">
                  <a:lumMod val="75000"/>
                  <a:lumOff val="25000"/>
                </a:schemeClr>
              </a:solidFill>
              <a:latin typeface="Simplified Arabic" pitchFamily="18" charset="-78"/>
              <a:cs typeface="Simplified Arabic" pitchFamily="18" charset="-78"/>
            </a:endParaRPr>
          </a:p>
        </p:txBody>
      </p:sp>
      <p:sp>
        <p:nvSpPr>
          <p:cNvPr id="34" name="Text Placeholder 9">
            <a:extLst>
              <a:ext uri="{FF2B5EF4-FFF2-40B4-BE49-F238E27FC236}">
                <a16:creationId xmlns="" xmlns:a16="http://schemas.microsoft.com/office/drawing/2014/main" id="{495EE251-B453-497B-B290-B48A714C4D1F}"/>
              </a:ext>
            </a:extLst>
          </p:cNvPr>
          <p:cNvSpPr txBox="1">
            <a:spLocks/>
          </p:cNvSpPr>
          <p:nvPr/>
        </p:nvSpPr>
        <p:spPr>
          <a:xfrm>
            <a:off x="384783" y="1140009"/>
            <a:ext cx="3353840" cy="873986"/>
          </a:xfrm>
          <a:prstGeom prst="rect">
            <a:avLst/>
          </a:prstGeom>
          <a:ln/>
        </p:spPr>
        <p:style>
          <a:lnRef idx="3">
            <a:schemeClr val="lt1"/>
          </a:lnRef>
          <a:fillRef idx="1">
            <a:schemeClr val="accent1"/>
          </a:fillRef>
          <a:effectRef idx="1">
            <a:schemeClr val="accent1"/>
          </a:effectRef>
          <a:fontRef idx="minor">
            <a:schemeClr val="lt1"/>
          </a:fontRef>
        </p:style>
        <p:txBody>
          <a:bodyPr lIns="108000" anchor="ctr"/>
          <a:lstStyle>
            <a:lvl1pPr marL="0" indent="0" algn="ctr" defTabSz="914400" rtl="0" eaLnBrk="1" latinLnBrk="1" hangingPunct="1">
              <a:spcBef>
                <a:spcPct val="20000"/>
              </a:spcBef>
              <a:buFontTx/>
              <a:buNone/>
              <a:defRPr lang="ko-KR" altLang="en-US" sz="1800" b="0" kern="1200" dirty="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rtl="1"/>
            <a:r>
              <a:rPr lang="ar-DZ" b="1" dirty="0" smtClean="0">
                <a:ln w="18000">
                  <a:solidFill>
                    <a:schemeClr val="accent2">
                      <a:satMod val="140000"/>
                    </a:schemeClr>
                  </a:solidFill>
                  <a:prstDash val="solid"/>
                  <a:miter lim="800000"/>
                </a:ln>
                <a:effectLst>
                  <a:outerShdw blurRad="25500" dist="23000" dir="7020000" algn="tl">
                    <a:srgbClr val="000000">
                      <a:alpha val="50000"/>
                    </a:srgbClr>
                  </a:outerShdw>
                </a:effectLst>
              </a:rPr>
              <a:t>مجال الرياضة المدرسية:</a:t>
            </a:r>
            <a:endParaRPr lang="fr-FR" b="1" dirty="0" smtClean="0">
              <a:ln w="18000">
                <a:solidFill>
                  <a:schemeClr val="accent2">
                    <a:satMod val="140000"/>
                  </a:schemeClr>
                </a:solidFill>
                <a:prstDash val="solid"/>
                <a:miter lim="800000"/>
              </a:ln>
              <a:effectLst>
                <a:outerShdw blurRad="25500" dist="23000" dir="7020000" algn="tl">
                  <a:srgbClr val="000000">
                    <a:alpha val="50000"/>
                  </a:srgbClr>
                </a:outerShdw>
              </a:effectLst>
            </a:endParaRPr>
          </a:p>
          <a:p>
            <a:pPr rtl="1"/>
            <a:r>
              <a:rPr lang="fr-FR" b="1" dirty="0" smtClean="0">
                <a:ln w="18000">
                  <a:solidFill>
                    <a:schemeClr val="accent2">
                      <a:satMod val="140000"/>
                    </a:schemeClr>
                  </a:solidFill>
                  <a:prstDash val="solid"/>
                  <a:miter lim="800000"/>
                </a:ln>
                <a:effectLst>
                  <a:outerShdw blurRad="25500" dist="23000" dir="7020000" algn="tl">
                    <a:srgbClr val="000000">
                      <a:alpha val="50000"/>
                    </a:srgbClr>
                  </a:outerShdw>
                </a:effectLst>
              </a:rPr>
              <a:t> the best </a:t>
            </a:r>
            <a:r>
              <a:rPr lang="fr-FR" b="1" dirty="0" err="1" smtClean="0">
                <a:ln w="18000">
                  <a:solidFill>
                    <a:schemeClr val="accent2">
                      <a:satMod val="140000"/>
                    </a:schemeClr>
                  </a:solidFill>
                  <a:prstDash val="solid"/>
                  <a:miter lim="800000"/>
                </a:ln>
                <a:effectLst>
                  <a:outerShdw blurRad="25500" dist="23000" dir="7020000" algn="tl">
                    <a:srgbClr val="000000">
                      <a:alpha val="50000"/>
                    </a:srgbClr>
                  </a:outerShdw>
                </a:effectLst>
              </a:rPr>
              <a:t>method</a:t>
            </a:r>
            <a:r>
              <a:rPr lang="fr-FR" b="1" dirty="0" smtClean="0">
                <a:ln w="18000">
                  <a:solidFill>
                    <a:schemeClr val="accent2">
                      <a:satMod val="140000"/>
                    </a:schemeClr>
                  </a:solidFill>
                  <a:prstDash val="solid"/>
                  <a:miter lim="800000"/>
                </a:ln>
                <a:effectLst>
                  <a:outerShdw blurRad="25500" dist="23000" dir="7020000" algn="tl">
                    <a:srgbClr val="000000">
                      <a:alpha val="50000"/>
                    </a:srgbClr>
                  </a:outerShdw>
                </a:effectLst>
              </a:rPr>
              <a:t> of </a:t>
            </a:r>
            <a:r>
              <a:rPr lang="fr-FR" b="1" dirty="0" err="1" smtClean="0">
                <a:ln w="18000">
                  <a:solidFill>
                    <a:schemeClr val="accent2">
                      <a:satMod val="140000"/>
                    </a:schemeClr>
                  </a:solidFill>
                  <a:prstDash val="solid"/>
                  <a:miter lim="800000"/>
                </a:ln>
                <a:effectLst>
                  <a:outerShdw blurRad="25500" dist="23000" dir="7020000" algn="tl">
                    <a:srgbClr val="000000">
                      <a:alpha val="50000"/>
                    </a:srgbClr>
                  </a:outerShdw>
                </a:effectLst>
              </a:rPr>
              <a:t>teaching</a:t>
            </a:r>
            <a:r>
              <a:rPr lang="fr-FR" b="1" dirty="0" smtClean="0">
                <a:ln w="18000">
                  <a:solidFill>
                    <a:schemeClr val="accent2">
                      <a:satMod val="140000"/>
                    </a:schemeClr>
                  </a:solidFill>
                  <a:prstDash val="solid"/>
                  <a:miter lim="800000"/>
                </a:ln>
                <a:effectLst>
                  <a:outerShdw blurRad="25500" dist="23000" dir="7020000" algn="tl">
                    <a:srgbClr val="000000">
                      <a:alpha val="50000"/>
                    </a:srgbClr>
                  </a:outerShdw>
                </a:effectLst>
              </a:rPr>
              <a:t> </a:t>
            </a:r>
            <a:r>
              <a:rPr lang="fr-FR" b="1" dirty="0" err="1" smtClean="0">
                <a:ln w="18000">
                  <a:solidFill>
                    <a:schemeClr val="accent2">
                      <a:satMod val="140000"/>
                    </a:schemeClr>
                  </a:solidFill>
                  <a:prstDash val="solid"/>
                  <a:miter lim="800000"/>
                </a:ln>
                <a:effectLst>
                  <a:outerShdw blurRad="25500" dist="23000" dir="7020000" algn="tl">
                    <a:srgbClr val="000000">
                      <a:alpha val="50000"/>
                    </a:srgbClr>
                  </a:outerShdw>
                </a:effectLst>
              </a:rPr>
              <a:t>is</a:t>
            </a:r>
            <a:r>
              <a:rPr lang="fr-FR" b="1" dirty="0" smtClean="0">
                <a:ln w="18000">
                  <a:solidFill>
                    <a:schemeClr val="accent2">
                      <a:satMod val="140000"/>
                    </a:schemeClr>
                  </a:solidFill>
                  <a:prstDash val="solid"/>
                  <a:miter lim="800000"/>
                </a:ln>
                <a:effectLst>
                  <a:outerShdw blurRad="25500" dist="23000" dir="7020000" algn="tl">
                    <a:srgbClr val="000000">
                      <a:alpha val="50000"/>
                    </a:srgbClr>
                  </a:outerShdw>
                </a:effectLst>
              </a:rPr>
              <a:t> training</a:t>
            </a:r>
            <a:r>
              <a:rPr lang="fr-F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5" name="Text Placeholder 10">
            <a:extLst>
              <a:ext uri="{FF2B5EF4-FFF2-40B4-BE49-F238E27FC236}">
                <a16:creationId xmlns="" xmlns:a16="http://schemas.microsoft.com/office/drawing/2014/main" id="{10396041-1FE8-48D6-8079-5FC768607755}"/>
              </a:ext>
            </a:extLst>
          </p:cNvPr>
          <p:cNvSpPr txBox="1">
            <a:spLocks/>
          </p:cNvSpPr>
          <p:nvPr/>
        </p:nvSpPr>
        <p:spPr>
          <a:xfrm>
            <a:off x="3741442" y="4496547"/>
            <a:ext cx="1963266" cy="216024"/>
          </a:xfrm>
          <a:prstGeom prst="rect">
            <a:avLst/>
          </a:prstGeom>
          <a:noFill/>
          <a:ln w="12700">
            <a:noFill/>
          </a:ln>
          <a:effectLst>
            <a:innerShdw blurRad="114300">
              <a:schemeClr val="bg1"/>
            </a:innerShdw>
          </a:effectLst>
        </p:spPr>
        <p:txBody>
          <a:bodyPr lIns="108000" anchor="ctr"/>
          <a:lstStyle>
            <a:lvl1pPr marL="0" indent="0" algn="ctr" defTabSz="914400" rtl="0" eaLnBrk="1" latinLnBrk="1" hangingPunct="1">
              <a:spcBef>
                <a:spcPct val="20000"/>
              </a:spcBef>
              <a:buFontTx/>
              <a:buNone/>
              <a:defRPr lang="ko-KR" altLang="en-US" sz="1200" b="0" kern="1200" baseline="0" dirty="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37" name="Text Placeholder 14">
            <a:extLst>
              <a:ext uri="{FF2B5EF4-FFF2-40B4-BE49-F238E27FC236}">
                <a16:creationId xmlns="" xmlns:a16="http://schemas.microsoft.com/office/drawing/2014/main" id="{8796A6CC-D955-41F4-BC67-9760A665D16C}"/>
              </a:ext>
            </a:extLst>
          </p:cNvPr>
          <p:cNvSpPr txBox="1">
            <a:spLocks/>
          </p:cNvSpPr>
          <p:nvPr/>
        </p:nvSpPr>
        <p:spPr>
          <a:xfrm>
            <a:off x="2870522" y="2065983"/>
            <a:ext cx="2450405" cy="642492"/>
          </a:xfrm>
          <a:prstGeom prst="rect">
            <a:avLst/>
          </a:prstGeom>
          <a:ln/>
        </p:spPr>
        <p:style>
          <a:lnRef idx="3">
            <a:schemeClr val="lt1"/>
          </a:lnRef>
          <a:fillRef idx="1">
            <a:schemeClr val="accent1"/>
          </a:fillRef>
          <a:effectRef idx="1">
            <a:schemeClr val="accent1"/>
          </a:effectRef>
          <a:fontRef idx="minor">
            <a:schemeClr val="lt1"/>
          </a:fontRef>
        </p:style>
        <p:txBody>
          <a:bodyPr lIns="108000" anchor="ctr"/>
          <a:lstStyle>
            <a:lvl1pPr marL="0" indent="0" algn="ctr" defTabSz="914400" rtl="0" eaLnBrk="1" latinLnBrk="1" hangingPunct="1">
              <a:spcBef>
                <a:spcPct val="20000"/>
              </a:spcBef>
              <a:buFontTx/>
              <a:buNone/>
              <a:defRPr lang="ko-KR" altLang="en-US" sz="1800" b="0" kern="1200" dirty="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rtl="1"/>
            <a:r>
              <a:rPr lang="ar-DZ" altLang="ko-K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Simplified Arabic" pitchFamily="18" charset="-78"/>
                <a:cs typeface="Simplified Arabic" pitchFamily="18" charset="-78"/>
              </a:rPr>
              <a:t>مجال الرياضة الجماهيرية:</a:t>
            </a:r>
            <a:endParaRPr lang="fr-FR" altLang="ko-K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Simplified Arabic" pitchFamily="18" charset="-78"/>
              <a:cs typeface="Simplified Arabic" pitchFamily="18" charset="-78"/>
            </a:endParaRPr>
          </a:p>
          <a:p>
            <a:pPr rtl="1"/>
            <a:r>
              <a:rPr lang="fr-F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Simplified Arabic" pitchFamily="18" charset="-78"/>
                <a:cs typeface="Simplified Arabic" pitchFamily="18" charset="-78"/>
              </a:rPr>
              <a:t>Sport for all;</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Simplified Arabic" pitchFamily="18" charset="-78"/>
              <a:cs typeface="Simplified Arabic" pitchFamily="18" charset="-78"/>
            </a:endParaRPr>
          </a:p>
        </p:txBody>
      </p:sp>
      <p:sp>
        <p:nvSpPr>
          <p:cNvPr id="40" name="Text Placeholder 19">
            <a:extLst>
              <a:ext uri="{FF2B5EF4-FFF2-40B4-BE49-F238E27FC236}">
                <a16:creationId xmlns="" xmlns:a16="http://schemas.microsoft.com/office/drawing/2014/main" id="{76563798-E9CD-4F06-AA02-EF81D8AA0345}"/>
              </a:ext>
            </a:extLst>
          </p:cNvPr>
          <p:cNvSpPr txBox="1">
            <a:spLocks/>
          </p:cNvSpPr>
          <p:nvPr/>
        </p:nvSpPr>
        <p:spPr>
          <a:xfrm>
            <a:off x="5243331" y="1174731"/>
            <a:ext cx="2187615" cy="688791"/>
          </a:xfrm>
          <a:prstGeom prst="rect">
            <a:avLst/>
          </a:prstGeom>
          <a:ln/>
        </p:spPr>
        <p:style>
          <a:lnRef idx="3">
            <a:schemeClr val="lt1"/>
          </a:lnRef>
          <a:fillRef idx="1">
            <a:schemeClr val="accent1"/>
          </a:fillRef>
          <a:effectRef idx="1">
            <a:schemeClr val="accent1"/>
          </a:effectRef>
          <a:fontRef idx="minor">
            <a:schemeClr val="lt1"/>
          </a:fontRef>
        </p:style>
        <p:txBody>
          <a:bodyPr lIns="108000" anchor="ctr"/>
          <a:lstStyle>
            <a:lvl1pPr marL="0" indent="0" algn="ctr" defTabSz="914400" rtl="0" eaLnBrk="1" latinLnBrk="1" hangingPunct="1">
              <a:spcBef>
                <a:spcPct val="20000"/>
              </a:spcBef>
              <a:buFontTx/>
              <a:buNone/>
              <a:defRPr lang="ko-KR" altLang="en-US" sz="1800" b="0" kern="1200" dirty="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rtl="1"/>
            <a:r>
              <a:rPr lang="ar-DZ" altLang="ko-K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Simplified Arabic" pitchFamily="18" charset="-78"/>
                <a:cs typeface="Simplified Arabic" pitchFamily="18" charset="-78"/>
              </a:rPr>
              <a:t>مجال رياضة ذوي الهمم</a:t>
            </a:r>
            <a:r>
              <a:rPr lang="ar-DZ" altLang="ko-K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p>
          <a:p>
            <a:pPr rtl="1"/>
            <a:r>
              <a:rPr lang="fr-F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Handicape sports</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4" name="Rectangle 43"/>
          <p:cNvSpPr/>
          <p:nvPr/>
        </p:nvSpPr>
        <p:spPr>
          <a:xfrm>
            <a:off x="2893670" y="2667981"/>
            <a:ext cx="2419109" cy="313932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r" rtl="1"/>
            <a:r>
              <a:rPr lang="ar-DZ" altLang="ko-KR" b="1" dirty="0" smtClean="0">
                <a:solidFill>
                  <a:schemeClr val="tx1">
                    <a:lumMod val="75000"/>
                    <a:lumOff val="25000"/>
                  </a:schemeClr>
                </a:solidFill>
                <a:latin typeface="Simplified Arabic" pitchFamily="18" charset="-78"/>
                <a:cs typeface="Simplified Arabic" pitchFamily="18" charset="-78"/>
              </a:rPr>
              <a:t>_ ” الرياضة للجميع“</a:t>
            </a:r>
            <a:r>
              <a:rPr lang="fr-FR" altLang="ko-KR" b="1" dirty="0" smtClean="0">
                <a:solidFill>
                  <a:schemeClr val="tx1">
                    <a:lumMod val="75000"/>
                    <a:lumOff val="25000"/>
                  </a:schemeClr>
                </a:solidFill>
                <a:latin typeface="Simplified Arabic" pitchFamily="18" charset="-78"/>
                <a:cs typeface="Simplified Arabic" pitchFamily="18" charset="-78"/>
              </a:rPr>
              <a:t> </a:t>
            </a:r>
            <a:r>
              <a:rPr lang="ar-DZ" altLang="ko-KR" b="1" dirty="0" smtClean="0">
                <a:solidFill>
                  <a:schemeClr val="tx1">
                    <a:lumMod val="75000"/>
                    <a:lumOff val="25000"/>
                  </a:schemeClr>
                </a:solidFill>
                <a:latin typeface="Simplified Arabic" pitchFamily="18" charset="-78"/>
                <a:cs typeface="Simplified Arabic" pitchFamily="18" charset="-78"/>
              </a:rPr>
              <a:t> فالكل يجب أن يمارس الرياضة بالقدر الذي تسمح </a:t>
            </a:r>
            <a:r>
              <a:rPr lang="ar-DZ" altLang="ko-KR" b="1" dirty="0" err="1" smtClean="0">
                <a:solidFill>
                  <a:schemeClr val="tx1">
                    <a:lumMod val="75000"/>
                    <a:lumOff val="25000"/>
                  </a:schemeClr>
                </a:solidFill>
                <a:latin typeface="Simplified Arabic" pitchFamily="18" charset="-78"/>
                <a:cs typeface="Simplified Arabic" pitchFamily="18" charset="-78"/>
              </a:rPr>
              <a:t>به</a:t>
            </a:r>
            <a:r>
              <a:rPr lang="ar-DZ" altLang="ko-KR" b="1" dirty="0" smtClean="0">
                <a:solidFill>
                  <a:schemeClr val="tx1">
                    <a:lumMod val="75000"/>
                    <a:lumOff val="25000"/>
                  </a:schemeClr>
                </a:solidFill>
                <a:latin typeface="Simplified Arabic" pitchFamily="18" charset="-78"/>
                <a:cs typeface="Simplified Arabic" pitchFamily="18" charset="-78"/>
              </a:rPr>
              <a:t> قدراته البدنية </a:t>
            </a:r>
            <a:r>
              <a:rPr lang="ar-DZ" altLang="ko-KR" b="1" dirty="0" err="1" smtClean="0">
                <a:solidFill>
                  <a:schemeClr val="tx1">
                    <a:lumMod val="75000"/>
                    <a:lumOff val="25000"/>
                  </a:schemeClr>
                </a:solidFill>
                <a:latin typeface="Simplified Arabic" pitchFamily="18" charset="-78"/>
                <a:cs typeface="Simplified Arabic" pitchFamily="18" charset="-78"/>
              </a:rPr>
              <a:t>والمهارية</a:t>
            </a:r>
            <a:r>
              <a:rPr lang="ar-DZ" altLang="ko-KR" b="1" dirty="0" smtClean="0">
                <a:solidFill>
                  <a:schemeClr val="tx1">
                    <a:lumMod val="75000"/>
                    <a:lumOff val="25000"/>
                  </a:schemeClr>
                </a:solidFill>
                <a:latin typeface="Simplified Arabic" pitchFamily="18" charset="-78"/>
                <a:cs typeface="Simplified Arabic" pitchFamily="18" charset="-78"/>
              </a:rPr>
              <a:t> والوظيفية.</a:t>
            </a:r>
          </a:p>
          <a:p>
            <a:pPr algn="r" rtl="1"/>
            <a:r>
              <a:rPr lang="ar-DZ" altLang="ko-KR" b="1" dirty="0" smtClean="0">
                <a:solidFill>
                  <a:schemeClr val="tx1">
                    <a:lumMod val="75000"/>
                    <a:lumOff val="25000"/>
                  </a:schemeClr>
                </a:solidFill>
                <a:latin typeface="Simplified Arabic" pitchFamily="18" charset="-78"/>
                <a:cs typeface="Simplified Arabic" pitchFamily="18" charset="-78"/>
              </a:rPr>
              <a:t>_ تعتبر الرياضة الجماهيرية رياضة الأفراد الغير مزاولين للأنشطة الرياضية المقننة: تهدف </a:t>
            </a:r>
            <a:r>
              <a:rPr lang="ar-DZ" altLang="ko-KR" b="1" dirty="0" err="1" smtClean="0">
                <a:solidFill>
                  <a:schemeClr val="tx1">
                    <a:lumMod val="75000"/>
                    <a:lumOff val="25000"/>
                  </a:schemeClr>
                </a:solidFill>
                <a:latin typeface="Simplified Arabic" pitchFamily="18" charset="-78"/>
                <a:cs typeface="Simplified Arabic" pitchFamily="18" charset="-78"/>
              </a:rPr>
              <a:t>الى</a:t>
            </a:r>
            <a:r>
              <a:rPr lang="ar-DZ" altLang="ko-KR" b="1" dirty="0" smtClean="0">
                <a:solidFill>
                  <a:schemeClr val="tx1">
                    <a:lumMod val="75000"/>
                    <a:lumOff val="25000"/>
                  </a:schemeClr>
                </a:solidFill>
                <a:latin typeface="Simplified Arabic" pitchFamily="18" charset="-78"/>
                <a:cs typeface="Simplified Arabic" pitchFamily="18" charset="-78"/>
              </a:rPr>
              <a:t> شغل الأوقات، الممارسة الرياضية من أجل الصحة كرياضة كبار السنة.....الخ</a:t>
            </a:r>
          </a:p>
        </p:txBody>
      </p:sp>
      <p:sp>
        <p:nvSpPr>
          <p:cNvPr id="45" name="Rectangle 44"/>
          <p:cNvSpPr/>
          <p:nvPr/>
        </p:nvSpPr>
        <p:spPr>
          <a:xfrm>
            <a:off x="5359078" y="2563809"/>
            <a:ext cx="1840376" cy="369331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r" rtl="1"/>
            <a:r>
              <a:rPr lang="ar-DZ" altLang="ko-KR" b="1" dirty="0" smtClean="0">
                <a:solidFill>
                  <a:schemeClr val="tx1">
                    <a:lumMod val="75000"/>
                    <a:lumOff val="25000"/>
                  </a:schemeClr>
                </a:solidFill>
                <a:latin typeface="Simplified Arabic" pitchFamily="18" charset="-78"/>
                <a:cs typeface="Simplified Arabic" pitchFamily="18" charset="-78"/>
              </a:rPr>
              <a:t>_ يجب توفير ظروف خاصة للممارسة مثل هذه الرياضة. </a:t>
            </a:r>
          </a:p>
          <a:p>
            <a:pPr algn="r" rtl="1"/>
            <a:r>
              <a:rPr lang="ar-DZ" altLang="ko-KR" b="1" dirty="0" smtClean="0">
                <a:solidFill>
                  <a:schemeClr val="tx1">
                    <a:lumMod val="75000"/>
                    <a:lumOff val="25000"/>
                  </a:schemeClr>
                </a:solidFill>
                <a:latin typeface="Simplified Arabic" pitchFamily="18" charset="-78"/>
                <a:cs typeface="Simplified Arabic" pitchFamily="18" charset="-78"/>
              </a:rPr>
              <a:t>_ تساهم رياضة ذوي الهمم في تنمية شخصية الرياضي تنمية متكاملة.</a:t>
            </a:r>
          </a:p>
          <a:p>
            <a:pPr algn="r" rtl="1"/>
            <a:r>
              <a:rPr lang="ar-DZ" altLang="ko-KR" b="1" dirty="0" smtClean="0">
                <a:solidFill>
                  <a:schemeClr val="tx1">
                    <a:lumMod val="75000"/>
                    <a:lumOff val="25000"/>
                  </a:schemeClr>
                </a:solidFill>
                <a:latin typeface="Simplified Arabic" pitchFamily="18" charset="-78"/>
                <a:cs typeface="Simplified Arabic" pitchFamily="18" charset="-78"/>
              </a:rPr>
              <a:t>_ تساهم رياضة ذوي الهمم في بروز أبطال في نوع النشاط الذي يمارسونه كنتيجة لتعويض كل شخص عن حالته,</a:t>
            </a:r>
          </a:p>
        </p:txBody>
      </p:sp>
      <p:sp>
        <p:nvSpPr>
          <p:cNvPr id="46" name="Text Placeholder 19">
            <a:extLst>
              <a:ext uri="{FF2B5EF4-FFF2-40B4-BE49-F238E27FC236}">
                <a16:creationId xmlns="" xmlns:a16="http://schemas.microsoft.com/office/drawing/2014/main" id="{76563798-E9CD-4F06-AA02-EF81D8AA0345}"/>
              </a:ext>
            </a:extLst>
          </p:cNvPr>
          <p:cNvSpPr txBox="1">
            <a:spLocks/>
          </p:cNvSpPr>
          <p:nvPr/>
        </p:nvSpPr>
        <p:spPr>
          <a:xfrm>
            <a:off x="7537049" y="1199810"/>
            <a:ext cx="1931042" cy="571116"/>
          </a:xfrm>
          <a:prstGeom prst="rect">
            <a:avLst/>
          </a:prstGeom>
          <a:ln/>
        </p:spPr>
        <p:style>
          <a:lnRef idx="3">
            <a:schemeClr val="lt1"/>
          </a:lnRef>
          <a:fillRef idx="1">
            <a:schemeClr val="accent1"/>
          </a:fillRef>
          <a:effectRef idx="1">
            <a:schemeClr val="accent1"/>
          </a:effectRef>
          <a:fontRef idx="minor">
            <a:schemeClr val="lt1"/>
          </a:fontRef>
        </p:style>
        <p:txBody>
          <a:bodyPr lIns="108000" anchor="ctr"/>
          <a:lstStyle>
            <a:lvl1pPr marL="0" indent="0" algn="ctr" defTabSz="914400" rtl="0" eaLnBrk="1" latinLnBrk="1" hangingPunct="1">
              <a:spcBef>
                <a:spcPct val="20000"/>
              </a:spcBef>
              <a:buFontTx/>
              <a:buNone/>
              <a:defRPr lang="ko-KR" altLang="en-US" sz="1800" b="0" kern="1200" dirty="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rtl="1"/>
            <a:r>
              <a:rPr lang="ar-DZ" altLang="ko-K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Simplified Arabic" pitchFamily="18" charset="-78"/>
                <a:cs typeface="Simplified Arabic" pitchFamily="18" charset="-78"/>
              </a:rPr>
              <a:t>مجال الرياضة العلاجية</a:t>
            </a:r>
            <a:r>
              <a:rPr lang="ar-DZ" altLang="ko-K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8" name="Rectangle 47"/>
          <p:cNvSpPr/>
          <p:nvPr/>
        </p:nvSpPr>
        <p:spPr>
          <a:xfrm>
            <a:off x="7303623" y="2539469"/>
            <a:ext cx="2384385" cy="397031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r" rtl="1"/>
            <a:r>
              <a:rPr lang="ar-DZ" altLang="ko-KR" b="1" dirty="0" smtClean="0">
                <a:solidFill>
                  <a:schemeClr val="tx1">
                    <a:lumMod val="75000"/>
                    <a:lumOff val="25000"/>
                  </a:schemeClr>
                </a:solidFill>
                <a:latin typeface="Simplified Arabic" pitchFamily="18" charset="-78"/>
                <a:cs typeface="Simplified Arabic" pitchFamily="18" charset="-78"/>
              </a:rPr>
              <a:t>_تلعب الرياضة العلاجية دورا هاما في مجال التأهيل الرياضي خاصة بعد الإصابات الرياضية.</a:t>
            </a:r>
          </a:p>
          <a:p>
            <a:pPr algn="r" rtl="1"/>
            <a:r>
              <a:rPr lang="ar-DZ" altLang="ko-KR" b="1" dirty="0" smtClean="0">
                <a:solidFill>
                  <a:schemeClr val="tx1">
                    <a:lumMod val="75000"/>
                    <a:lumOff val="25000"/>
                  </a:schemeClr>
                </a:solidFill>
                <a:latin typeface="Simplified Arabic" pitchFamily="18" charset="-78"/>
                <a:cs typeface="Simplified Arabic" pitchFamily="18" charset="-78"/>
              </a:rPr>
              <a:t>_ للرياضة العلاجية دور في إعادة الاستشفاء الرياضي بعد أداء الأحمال التدريبية العالية أو المنافسات ذات الشدة العالية( التدليك، حمام </a:t>
            </a:r>
            <a:r>
              <a:rPr lang="ar-DZ" altLang="ko-KR" b="1" dirty="0" err="1" smtClean="0">
                <a:solidFill>
                  <a:schemeClr val="tx1">
                    <a:lumMod val="75000"/>
                    <a:lumOff val="25000"/>
                  </a:schemeClr>
                </a:solidFill>
                <a:latin typeface="Simplified Arabic" pitchFamily="18" charset="-78"/>
                <a:cs typeface="Simplified Arabic" pitchFamily="18" charset="-78"/>
              </a:rPr>
              <a:t>السونا</a:t>
            </a:r>
            <a:r>
              <a:rPr lang="ar-DZ" altLang="ko-KR" b="1" dirty="0" smtClean="0">
                <a:solidFill>
                  <a:schemeClr val="tx1">
                    <a:lumMod val="75000"/>
                    <a:lumOff val="25000"/>
                  </a:schemeClr>
                </a:solidFill>
                <a:latin typeface="Simplified Arabic" pitchFamily="18" charset="-78"/>
                <a:cs typeface="Simplified Arabic" pitchFamily="18" charset="-78"/>
              </a:rPr>
              <a:t>، الحمام البارد).</a:t>
            </a:r>
          </a:p>
          <a:p>
            <a:pPr algn="r" rtl="1"/>
            <a:r>
              <a:rPr lang="ar-DZ" altLang="ko-KR" b="1" dirty="0" smtClean="0">
                <a:solidFill>
                  <a:schemeClr val="tx1">
                    <a:lumMod val="75000"/>
                    <a:lumOff val="25000"/>
                  </a:schemeClr>
                </a:solidFill>
                <a:latin typeface="Simplified Arabic" pitchFamily="18" charset="-78"/>
                <a:cs typeface="Simplified Arabic" pitchFamily="18" charset="-78"/>
              </a:rPr>
              <a:t>_ للرياضة العلاجية دور هام في إعادة اللياقة البدنية والصحية بعد الانقطاع الطويل عن ممارسة الرياضة.</a:t>
            </a:r>
          </a:p>
        </p:txBody>
      </p:sp>
      <p:sp>
        <p:nvSpPr>
          <p:cNvPr id="49" name="Rectangle avec flèche vers le bas 48"/>
          <p:cNvSpPr/>
          <p:nvPr/>
        </p:nvSpPr>
        <p:spPr>
          <a:xfrm>
            <a:off x="3738623" y="1284790"/>
            <a:ext cx="1215341" cy="798653"/>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01</a:t>
            </a:r>
            <a:endParaRPr lang="fr-FR" dirty="0"/>
          </a:p>
        </p:txBody>
      </p:sp>
      <p:sp>
        <p:nvSpPr>
          <p:cNvPr id="50" name="Rectangle avec flèche vers la gauche 49"/>
          <p:cNvSpPr/>
          <p:nvPr/>
        </p:nvSpPr>
        <p:spPr>
          <a:xfrm>
            <a:off x="5335930" y="1863525"/>
            <a:ext cx="914400" cy="682906"/>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02</a:t>
            </a:r>
            <a:endParaRPr lang="fr-FR" dirty="0"/>
          </a:p>
        </p:txBody>
      </p:sp>
      <p:sp>
        <p:nvSpPr>
          <p:cNvPr id="58" name="Chevron 57"/>
          <p:cNvSpPr/>
          <p:nvPr/>
        </p:nvSpPr>
        <p:spPr>
          <a:xfrm>
            <a:off x="6400799" y="1817225"/>
            <a:ext cx="1423687" cy="70605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solidFill>
                  <a:schemeClr val="bg1"/>
                </a:solidFill>
              </a:rPr>
              <a:t>03</a:t>
            </a:r>
            <a:endParaRPr lang="fr-FR" dirty="0">
              <a:solidFill>
                <a:schemeClr val="bg1"/>
              </a:solidFill>
            </a:endParaRPr>
          </a:p>
        </p:txBody>
      </p:sp>
      <p:sp>
        <p:nvSpPr>
          <p:cNvPr id="59" name="Text Placeholder 19">
            <a:extLst>
              <a:ext uri="{FF2B5EF4-FFF2-40B4-BE49-F238E27FC236}">
                <a16:creationId xmlns="" xmlns:a16="http://schemas.microsoft.com/office/drawing/2014/main" id="{76563798-E9CD-4F06-AA02-EF81D8AA0345}"/>
              </a:ext>
            </a:extLst>
          </p:cNvPr>
          <p:cNvSpPr txBox="1">
            <a:spLocks/>
          </p:cNvSpPr>
          <p:nvPr/>
        </p:nvSpPr>
        <p:spPr>
          <a:xfrm>
            <a:off x="9599271" y="1213314"/>
            <a:ext cx="1931042" cy="571116"/>
          </a:xfrm>
          <a:prstGeom prst="rect">
            <a:avLst/>
          </a:prstGeom>
          <a:ln/>
        </p:spPr>
        <p:style>
          <a:lnRef idx="3">
            <a:schemeClr val="lt1"/>
          </a:lnRef>
          <a:fillRef idx="1">
            <a:schemeClr val="accent1"/>
          </a:fillRef>
          <a:effectRef idx="1">
            <a:schemeClr val="accent1"/>
          </a:effectRef>
          <a:fontRef idx="minor">
            <a:schemeClr val="lt1"/>
          </a:fontRef>
        </p:style>
        <p:txBody>
          <a:bodyPr lIns="108000" anchor="ctr"/>
          <a:lstStyle>
            <a:lvl1pPr marL="0" indent="0" algn="ctr" defTabSz="914400" rtl="0" eaLnBrk="1" latinLnBrk="1" hangingPunct="1">
              <a:spcBef>
                <a:spcPct val="20000"/>
              </a:spcBef>
              <a:buFontTx/>
              <a:buNone/>
              <a:defRPr lang="ko-KR" altLang="en-US" sz="1800" b="0" kern="1200" dirty="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rtl="1"/>
            <a:r>
              <a:rPr lang="ar-DZ" altLang="ko-K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Simplified Arabic" pitchFamily="18" charset="-78"/>
                <a:cs typeface="Simplified Arabic" pitchFamily="18" charset="-78"/>
              </a:rPr>
              <a:t>مجال رياضة المستوى العالي</a:t>
            </a:r>
            <a:r>
              <a:rPr lang="ar-DZ" altLang="ko-K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fr-FR" altLang="ko-KR"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high</a:t>
            </a:r>
            <a:r>
              <a:rPr lang="fr-FR" altLang="ko-K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sports</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0" name="Rectangle 59"/>
          <p:cNvSpPr/>
          <p:nvPr/>
        </p:nvSpPr>
        <p:spPr>
          <a:xfrm>
            <a:off x="9722735" y="2574987"/>
            <a:ext cx="2002420" cy="369331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r" rtl="1"/>
            <a:r>
              <a:rPr lang="ar-DZ" altLang="ko-KR" b="1" dirty="0" smtClean="0">
                <a:solidFill>
                  <a:schemeClr val="tx1">
                    <a:lumMod val="75000"/>
                    <a:lumOff val="25000"/>
                  </a:schemeClr>
                </a:solidFill>
                <a:latin typeface="Simplified Arabic" pitchFamily="18" charset="-78"/>
                <a:cs typeface="Simplified Arabic" pitchFamily="18" charset="-78"/>
              </a:rPr>
              <a:t>_ يشمل مجال الموهوبين ورياضي المستوى العالي على مختلف أعمارهم.</a:t>
            </a:r>
          </a:p>
          <a:p>
            <a:pPr algn="r" rtl="1"/>
            <a:r>
              <a:rPr lang="ar-DZ" altLang="ko-KR" b="1" dirty="0" smtClean="0">
                <a:solidFill>
                  <a:schemeClr val="tx1">
                    <a:lumMod val="75000"/>
                    <a:lumOff val="25000"/>
                  </a:schemeClr>
                </a:solidFill>
                <a:latin typeface="Simplified Arabic" pitchFamily="18" charset="-78"/>
                <a:cs typeface="Simplified Arabic" pitchFamily="18" charset="-78"/>
              </a:rPr>
              <a:t>يتميز رياضي المستوى العالي باللياقة البدنية التي تمكنهم من الأداء الفعال.</a:t>
            </a:r>
          </a:p>
          <a:p>
            <a:pPr algn="r" rtl="1"/>
            <a:r>
              <a:rPr lang="ar-DZ" altLang="ko-KR" b="1" dirty="0" smtClean="0">
                <a:solidFill>
                  <a:schemeClr val="tx1">
                    <a:lumMod val="75000"/>
                    <a:lumOff val="25000"/>
                  </a:schemeClr>
                </a:solidFill>
                <a:latin typeface="Simplified Arabic" pitchFamily="18" charset="-78"/>
                <a:cs typeface="Simplified Arabic" pitchFamily="18" charset="-78"/>
              </a:rPr>
              <a:t>_ يبحث رياضي المستوى العالي على الحفاظ على </a:t>
            </a:r>
            <a:r>
              <a:rPr lang="ar-DZ" altLang="ko-KR" b="1" dirty="0" err="1" smtClean="0">
                <a:solidFill>
                  <a:schemeClr val="tx1">
                    <a:lumMod val="75000"/>
                    <a:lumOff val="25000"/>
                  </a:schemeClr>
                </a:solidFill>
                <a:latin typeface="Simplified Arabic" pitchFamily="18" charset="-78"/>
                <a:cs typeface="Simplified Arabic" pitchFamily="18" charset="-78"/>
              </a:rPr>
              <a:t>الفورمة</a:t>
            </a:r>
            <a:r>
              <a:rPr lang="ar-DZ" altLang="ko-KR" b="1" dirty="0" smtClean="0">
                <a:solidFill>
                  <a:schemeClr val="tx1">
                    <a:lumMod val="75000"/>
                    <a:lumOff val="25000"/>
                  </a:schemeClr>
                </a:solidFill>
                <a:latin typeface="Simplified Arabic" pitchFamily="18" charset="-78"/>
                <a:cs typeface="Simplified Arabic" pitchFamily="18" charset="-78"/>
              </a:rPr>
              <a:t> الرياضية لأطول مدة ممكنة. (</a:t>
            </a:r>
            <a:r>
              <a:rPr lang="ar-DZ" altLang="ko-KR" b="1" dirty="0" err="1" smtClean="0">
                <a:solidFill>
                  <a:schemeClr val="tx1">
                    <a:lumMod val="75000"/>
                    <a:lumOff val="25000"/>
                  </a:schemeClr>
                </a:solidFill>
                <a:latin typeface="Simplified Arabic" pitchFamily="18" charset="-78"/>
                <a:cs typeface="Simplified Arabic" pitchFamily="18" charset="-78"/>
              </a:rPr>
              <a:t>بسطويسي</a:t>
            </a:r>
            <a:r>
              <a:rPr lang="ar-DZ" altLang="ko-KR" b="1" dirty="0" smtClean="0">
                <a:solidFill>
                  <a:schemeClr val="tx1">
                    <a:lumMod val="75000"/>
                    <a:lumOff val="25000"/>
                  </a:schemeClr>
                </a:solidFill>
                <a:latin typeface="Simplified Arabic" pitchFamily="18" charset="-78"/>
                <a:cs typeface="Simplified Arabic" pitchFamily="18" charset="-78"/>
              </a:rPr>
              <a:t>، 1999).</a:t>
            </a:r>
          </a:p>
        </p:txBody>
      </p:sp>
      <p:sp>
        <p:nvSpPr>
          <p:cNvPr id="62" name="Ellipse 61"/>
          <p:cNvSpPr/>
          <p:nvPr/>
        </p:nvSpPr>
        <p:spPr>
          <a:xfrm>
            <a:off x="7778188" y="1794076"/>
            <a:ext cx="1655180" cy="6713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04</a:t>
            </a:r>
            <a:endParaRPr lang="fr-FR" dirty="0"/>
          </a:p>
        </p:txBody>
      </p:sp>
      <p:sp>
        <p:nvSpPr>
          <p:cNvPr id="29" name="Flèche vers le bas 28"/>
          <p:cNvSpPr/>
          <p:nvPr/>
        </p:nvSpPr>
        <p:spPr>
          <a:xfrm>
            <a:off x="9595413" y="2002420"/>
            <a:ext cx="1782501" cy="5092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05</a:t>
            </a:r>
            <a:endParaRPr lang="fr-FR" dirty="0"/>
          </a:p>
        </p:txBody>
      </p:sp>
    </p:spTree>
    <p:extLst>
      <p:ext uri="{BB962C8B-B14F-4D97-AF65-F5344CB8AC3E}">
        <p14:creationId xmlns="" xmlns:p14="http://schemas.microsoft.com/office/powerpoint/2010/main" val="35446646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2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4">
                                            <p:bg/>
                                          </p:spTgt>
                                        </p:tgtEl>
                                        <p:attrNameLst>
                                          <p:attrName>style.visibility</p:attrName>
                                        </p:attrNameLst>
                                      </p:cBhvr>
                                      <p:to>
                                        <p:strVal val="visible"/>
                                      </p:to>
                                    </p:set>
                                    <p:animEffect transition="in" filter="fade">
                                      <p:cBhvr>
                                        <p:cTn id="15" dur="2000"/>
                                        <p:tgtEl>
                                          <p:spTgt spid="34">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xEl>
                                              <p:pRg st="0" end="0"/>
                                            </p:txEl>
                                          </p:spTgt>
                                        </p:tgtEl>
                                        <p:attrNameLst>
                                          <p:attrName>style.visibility</p:attrName>
                                        </p:attrNameLst>
                                      </p:cBhvr>
                                      <p:to>
                                        <p:strVal val="visible"/>
                                      </p:to>
                                    </p:set>
                                    <p:animEffect transition="in" filter="fade">
                                      <p:cBhvr>
                                        <p:cTn id="18" dur="2000"/>
                                        <p:tgtEl>
                                          <p:spTgt spid="34">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
                                            <p:txEl>
                                              <p:pRg st="1" end="1"/>
                                            </p:txEl>
                                          </p:spTgt>
                                        </p:tgtEl>
                                        <p:attrNameLst>
                                          <p:attrName>style.visibility</p:attrName>
                                        </p:attrNameLst>
                                      </p:cBhvr>
                                      <p:to>
                                        <p:strVal val="visible"/>
                                      </p:to>
                                    </p:set>
                                    <p:animEffect transition="in" filter="fade">
                                      <p:cBhvr>
                                        <p:cTn id="21" dur="2000"/>
                                        <p:tgtEl>
                                          <p:spTgt spid="3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9">
                                            <p:bg/>
                                          </p:spTgt>
                                        </p:tgtEl>
                                        <p:attrNameLst>
                                          <p:attrName>style.visibility</p:attrName>
                                        </p:attrNameLst>
                                      </p:cBhvr>
                                      <p:to>
                                        <p:strVal val="visible"/>
                                      </p:to>
                                    </p:set>
                                    <p:animEffect transition="in" filter="fade">
                                      <p:cBhvr>
                                        <p:cTn id="26" dur="2000"/>
                                        <p:tgtEl>
                                          <p:spTgt spid="49">
                                            <p:bg/>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9">
                                            <p:txEl>
                                              <p:pRg st="0" end="0"/>
                                            </p:txEl>
                                          </p:spTgt>
                                        </p:tgtEl>
                                        <p:attrNameLst>
                                          <p:attrName>style.visibility</p:attrName>
                                        </p:attrNameLst>
                                      </p:cBhvr>
                                      <p:to>
                                        <p:strVal val="visible"/>
                                      </p:to>
                                    </p:set>
                                    <p:animEffect transition="in" filter="fade">
                                      <p:cBhvr>
                                        <p:cTn id="29" dur="2000"/>
                                        <p:tgtEl>
                                          <p:spTgt spid="4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3">
                                            <p:bg/>
                                          </p:spTgt>
                                        </p:tgtEl>
                                        <p:attrNameLst>
                                          <p:attrName>style.visibility</p:attrName>
                                        </p:attrNameLst>
                                      </p:cBhvr>
                                      <p:to>
                                        <p:strVal val="visible"/>
                                      </p:to>
                                    </p:set>
                                    <p:animEffect transition="in" filter="fade">
                                      <p:cBhvr>
                                        <p:cTn id="34" dur="2000"/>
                                        <p:tgtEl>
                                          <p:spTgt spid="33">
                                            <p:bg/>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3">
                                            <p:txEl>
                                              <p:pRg st="0" end="0"/>
                                            </p:txEl>
                                          </p:spTgt>
                                        </p:tgtEl>
                                        <p:attrNameLst>
                                          <p:attrName>style.visibility</p:attrName>
                                        </p:attrNameLst>
                                      </p:cBhvr>
                                      <p:to>
                                        <p:strVal val="visible"/>
                                      </p:to>
                                    </p:set>
                                    <p:animEffect transition="in" filter="fade">
                                      <p:cBhvr>
                                        <p:cTn id="37" dur="2000"/>
                                        <p:tgtEl>
                                          <p:spTgt spid="33">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
                                            <p:txEl>
                                              <p:pRg st="1" end="1"/>
                                            </p:txEl>
                                          </p:spTgt>
                                        </p:tgtEl>
                                        <p:attrNameLst>
                                          <p:attrName>style.visibility</p:attrName>
                                        </p:attrNameLst>
                                      </p:cBhvr>
                                      <p:to>
                                        <p:strVal val="visible"/>
                                      </p:to>
                                    </p:set>
                                    <p:animEffect transition="in" filter="fade">
                                      <p:cBhvr>
                                        <p:cTn id="40" dur="2000"/>
                                        <p:tgtEl>
                                          <p:spTgt spid="33">
                                            <p:txEl>
                                              <p:pRg st="1" end="1"/>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3">
                                            <p:txEl>
                                              <p:pRg st="2" end="2"/>
                                            </p:txEl>
                                          </p:spTgt>
                                        </p:tgtEl>
                                        <p:attrNameLst>
                                          <p:attrName>style.visibility</p:attrName>
                                        </p:attrNameLst>
                                      </p:cBhvr>
                                      <p:to>
                                        <p:strVal val="visible"/>
                                      </p:to>
                                    </p:set>
                                    <p:animEffect transition="in" filter="fade">
                                      <p:cBhvr>
                                        <p:cTn id="43" dur="2000"/>
                                        <p:tgtEl>
                                          <p:spTgt spid="33">
                                            <p:txEl>
                                              <p:pRg st="2" end="2"/>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3">
                                            <p:txEl>
                                              <p:pRg st="3" end="3"/>
                                            </p:txEl>
                                          </p:spTgt>
                                        </p:tgtEl>
                                        <p:attrNameLst>
                                          <p:attrName>style.visibility</p:attrName>
                                        </p:attrNameLst>
                                      </p:cBhvr>
                                      <p:to>
                                        <p:strVal val="visible"/>
                                      </p:to>
                                    </p:set>
                                    <p:animEffect transition="in" filter="fade">
                                      <p:cBhvr>
                                        <p:cTn id="46" dur="2000"/>
                                        <p:tgtEl>
                                          <p:spTgt spid="33">
                                            <p:txEl>
                                              <p:pRg st="3" end="3"/>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3">
                                            <p:txEl>
                                              <p:pRg st="4" end="4"/>
                                            </p:txEl>
                                          </p:spTgt>
                                        </p:tgtEl>
                                        <p:attrNameLst>
                                          <p:attrName>style.visibility</p:attrName>
                                        </p:attrNameLst>
                                      </p:cBhvr>
                                      <p:to>
                                        <p:strVal val="visible"/>
                                      </p:to>
                                    </p:set>
                                    <p:animEffect transition="in" filter="fade">
                                      <p:cBhvr>
                                        <p:cTn id="49" dur="2000"/>
                                        <p:tgtEl>
                                          <p:spTgt spid="33">
                                            <p:txEl>
                                              <p:pRg st="4" end="4"/>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3">
                                            <p:txEl>
                                              <p:pRg st="5" end="5"/>
                                            </p:txEl>
                                          </p:spTgt>
                                        </p:tgtEl>
                                        <p:attrNameLst>
                                          <p:attrName>style.visibility</p:attrName>
                                        </p:attrNameLst>
                                      </p:cBhvr>
                                      <p:to>
                                        <p:strVal val="visible"/>
                                      </p:to>
                                    </p:set>
                                    <p:animEffect transition="in" filter="fade">
                                      <p:cBhvr>
                                        <p:cTn id="52" dur="2000"/>
                                        <p:tgtEl>
                                          <p:spTgt spid="33">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7">
                                            <p:bg/>
                                          </p:spTgt>
                                        </p:tgtEl>
                                        <p:attrNameLst>
                                          <p:attrName>style.visibility</p:attrName>
                                        </p:attrNameLst>
                                      </p:cBhvr>
                                      <p:to>
                                        <p:strVal val="visible"/>
                                      </p:to>
                                    </p:set>
                                    <p:animEffect transition="in" filter="fade">
                                      <p:cBhvr>
                                        <p:cTn id="57" dur="2000"/>
                                        <p:tgtEl>
                                          <p:spTgt spid="37">
                                            <p:bg/>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7">
                                            <p:txEl>
                                              <p:pRg st="0" end="0"/>
                                            </p:txEl>
                                          </p:spTgt>
                                        </p:tgtEl>
                                        <p:attrNameLst>
                                          <p:attrName>style.visibility</p:attrName>
                                        </p:attrNameLst>
                                      </p:cBhvr>
                                      <p:to>
                                        <p:strVal val="visible"/>
                                      </p:to>
                                    </p:set>
                                    <p:animEffect transition="in" filter="fade">
                                      <p:cBhvr>
                                        <p:cTn id="60" dur="2000"/>
                                        <p:tgtEl>
                                          <p:spTgt spid="37">
                                            <p:txEl>
                                              <p:pRg st="0" end="0"/>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7">
                                            <p:txEl>
                                              <p:pRg st="1" end="1"/>
                                            </p:txEl>
                                          </p:spTgt>
                                        </p:tgtEl>
                                        <p:attrNameLst>
                                          <p:attrName>style.visibility</p:attrName>
                                        </p:attrNameLst>
                                      </p:cBhvr>
                                      <p:to>
                                        <p:strVal val="visible"/>
                                      </p:to>
                                    </p:set>
                                    <p:animEffect transition="in" filter="fade">
                                      <p:cBhvr>
                                        <p:cTn id="63" dur="2000"/>
                                        <p:tgtEl>
                                          <p:spTgt spid="37">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0">
                                            <p:bg/>
                                          </p:spTgt>
                                        </p:tgtEl>
                                        <p:attrNameLst>
                                          <p:attrName>style.visibility</p:attrName>
                                        </p:attrNameLst>
                                      </p:cBhvr>
                                      <p:to>
                                        <p:strVal val="visible"/>
                                      </p:to>
                                    </p:set>
                                    <p:animEffect transition="in" filter="fade">
                                      <p:cBhvr>
                                        <p:cTn id="68" dur="2000"/>
                                        <p:tgtEl>
                                          <p:spTgt spid="50">
                                            <p:bg/>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0">
                                            <p:txEl>
                                              <p:pRg st="0" end="0"/>
                                            </p:txEl>
                                          </p:spTgt>
                                        </p:tgtEl>
                                        <p:attrNameLst>
                                          <p:attrName>style.visibility</p:attrName>
                                        </p:attrNameLst>
                                      </p:cBhvr>
                                      <p:to>
                                        <p:strVal val="visible"/>
                                      </p:to>
                                    </p:set>
                                    <p:animEffect transition="in" filter="fade">
                                      <p:cBhvr>
                                        <p:cTn id="71" dur="2000"/>
                                        <p:tgtEl>
                                          <p:spTgt spid="50">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4">
                                            <p:bg/>
                                          </p:spTgt>
                                        </p:tgtEl>
                                        <p:attrNameLst>
                                          <p:attrName>style.visibility</p:attrName>
                                        </p:attrNameLst>
                                      </p:cBhvr>
                                      <p:to>
                                        <p:strVal val="visible"/>
                                      </p:to>
                                    </p:set>
                                    <p:animEffect transition="in" filter="fade">
                                      <p:cBhvr>
                                        <p:cTn id="76" dur="2000"/>
                                        <p:tgtEl>
                                          <p:spTgt spid="44">
                                            <p:bg/>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4">
                                            <p:txEl>
                                              <p:pRg st="0" end="0"/>
                                            </p:txEl>
                                          </p:spTgt>
                                        </p:tgtEl>
                                        <p:attrNameLst>
                                          <p:attrName>style.visibility</p:attrName>
                                        </p:attrNameLst>
                                      </p:cBhvr>
                                      <p:to>
                                        <p:strVal val="visible"/>
                                      </p:to>
                                    </p:set>
                                    <p:animEffect transition="in" filter="fade">
                                      <p:cBhvr>
                                        <p:cTn id="79" dur="2000"/>
                                        <p:tgtEl>
                                          <p:spTgt spid="44">
                                            <p:txEl>
                                              <p:pRg st="0" end="0"/>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4">
                                            <p:txEl>
                                              <p:pRg st="1" end="1"/>
                                            </p:txEl>
                                          </p:spTgt>
                                        </p:tgtEl>
                                        <p:attrNameLst>
                                          <p:attrName>style.visibility</p:attrName>
                                        </p:attrNameLst>
                                      </p:cBhvr>
                                      <p:to>
                                        <p:strVal val="visible"/>
                                      </p:to>
                                    </p:set>
                                    <p:animEffect transition="in" filter="fade">
                                      <p:cBhvr>
                                        <p:cTn id="82" dur="2000"/>
                                        <p:tgtEl>
                                          <p:spTgt spid="44">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0">
                                            <p:bg/>
                                          </p:spTgt>
                                        </p:tgtEl>
                                        <p:attrNameLst>
                                          <p:attrName>style.visibility</p:attrName>
                                        </p:attrNameLst>
                                      </p:cBhvr>
                                      <p:to>
                                        <p:strVal val="visible"/>
                                      </p:to>
                                    </p:set>
                                    <p:animEffect transition="in" filter="fade">
                                      <p:cBhvr>
                                        <p:cTn id="87" dur="2000"/>
                                        <p:tgtEl>
                                          <p:spTgt spid="40">
                                            <p:bg/>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0">
                                            <p:txEl>
                                              <p:pRg st="0" end="0"/>
                                            </p:txEl>
                                          </p:spTgt>
                                        </p:tgtEl>
                                        <p:attrNameLst>
                                          <p:attrName>style.visibility</p:attrName>
                                        </p:attrNameLst>
                                      </p:cBhvr>
                                      <p:to>
                                        <p:strVal val="visible"/>
                                      </p:to>
                                    </p:set>
                                    <p:animEffect transition="in" filter="fade">
                                      <p:cBhvr>
                                        <p:cTn id="90" dur="2000"/>
                                        <p:tgtEl>
                                          <p:spTgt spid="40">
                                            <p:txEl>
                                              <p:pRg st="0" end="0"/>
                                            </p:txEl>
                                          </p:spTgt>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0">
                                            <p:txEl>
                                              <p:pRg st="1" end="1"/>
                                            </p:txEl>
                                          </p:spTgt>
                                        </p:tgtEl>
                                        <p:attrNameLst>
                                          <p:attrName>style.visibility</p:attrName>
                                        </p:attrNameLst>
                                      </p:cBhvr>
                                      <p:to>
                                        <p:strVal val="visible"/>
                                      </p:to>
                                    </p:set>
                                    <p:animEffect transition="in" filter="fade">
                                      <p:cBhvr>
                                        <p:cTn id="93" dur="2000"/>
                                        <p:tgtEl>
                                          <p:spTgt spid="40">
                                            <p:txEl>
                                              <p:pRg st="1" end="1"/>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58">
                                            <p:bg/>
                                          </p:spTgt>
                                        </p:tgtEl>
                                        <p:attrNameLst>
                                          <p:attrName>style.visibility</p:attrName>
                                        </p:attrNameLst>
                                      </p:cBhvr>
                                      <p:to>
                                        <p:strVal val="visible"/>
                                      </p:to>
                                    </p:set>
                                    <p:animEffect transition="in" filter="fade">
                                      <p:cBhvr>
                                        <p:cTn id="98" dur="2000"/>
                                        <p:tgtEl>
                                          <p:spTgt spid="58">
                                            <p:bg/>
                                          </p:spTgt>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58">
                                            <p:txEl>
                                              <p:pRg st="0" end="0"/>
                                            </p:txEl>
                                          </p:spTgt>
                                        </p:tgtEl>
                                        <p:attrNameLst>
                                          <p:attrName>style.visibility</p:attrName>
                                        </p:attrNameLst>
                                      </p:cBhvr>
                                      <p:to>
                                        <p:strVal val="visible"/>
                                      </p:to>
                                    </p:set>
                                    <p:animEffect transition="in" filter="fade">
                                      <p:cBhvr>
                                        <p:cTn id="101" dur="2000"/>
                                        <p:tgtEl>
                                          <p:spTgt spid="58">
                                            <p:txEl>
                                              <p:pRg st="0" end="0"/>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45">
                                            <p:bg/>
                                          </p:spTgt>
                                        </p:tgtEl>
                                        <p:attrNameLst>
                                          <p:attrName>style.visibility</p:attrName>
                                        </p:attrNameLst>
                                      </p:cBhvr>
                                      <p:to>
                                        <p:strVal val="visible"/>
                                      </p:to>
                                    </p:set>
                                    <p:animEffect transition="in" filter="fade">
                                      <p:cBhvr>
                                        <p:cTn id="106" dur="2000"/>
                                        <p:tgtEl>
                                          <p:spTgt spid="45">
                                            <p:bg/>
                                          </p:spTgt>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5">
                                            <p:txEl>
                                              <p:pRg st="0" end="0"/>
                                            </p:txEl>
                                          </p:spTgt>
                                        </p:tgtEl>
                                        <p:attrNameLst>
                                          <p:attrName>style.visibility</p:attrName>
                                        </p:attrNameLst>
                                      </p:cBhvr>
                                      <p:to>
                                        <p:strVal val="visible"/>
                                      </p:to>
                                    </p:set>
                                    <p:animEffect transition="in" filter="fade">
                                      <p:cBhvr>
                                        <p:cTn id="109" dur="2000"/>
                                        <p:tgtEl>
                                          <p:spTgt spid="45">
                                            <p:txEl>
                                              <p:pRg st="0" end="0"/>
                                            </p:txEl>
                                          </p:spTgt>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5">
                                            <p:txEl>
                                              <p:pRg st="1" end="1"/>
                                            </p:txEl>
                                          </p:spTgt>
                                        </p:tgtEl>
                                        <p:attrNameLst>
                                          <p:attrName>style.visibility</p:attrName>
                                        </p:attrNameLst>
                                      </p:cBhvr>
                                      <p:to>
                                        <p:strVal val="visible"/>
                                      </p:to>
                                    </p:set>
                                    <p:animEffect transition="in" filter="fade">
                                      <p:cBhvr>
                                        <p:cTn id="112" dur="2000"/>
                                        <p:tgtEl>
                                          <p:spTgt spid="45">
                                            <p:txEl>
                                              <p:pRg st="1" end="1"/>
                                            </p:txEl>
                                          </p:spTgt>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45">
                                            <p:txEl>
                                              <p:pRg st="2" end="2"/>
                                            </p:txEl>
                                          </p:spTgt>
                                        </p:tgtEl>
                                        <p:attrNameLst>
                                          <p:attrName>style.visibility</p:attrName>
                                        </p:attrNameLst>
                                      </p:cBhvr>
                                      <p:to>
                                        <p:strVal val="visible"/>
                                      </p:to>
                                    </p:set>
                                    <p:animEffect transition="in" filter="fade">
                                      <p:cBhvr>
                                        <p:cTn id="115" dur="2000"/>
                                        <p:tgtEl>
                                          <p:spTgt spid="45">
                                            <p:txEl>
                                              <p:pRg st="2" end="2"/>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62">
                                            <p:bg/>
                                          </p:spTgt>
                                        </p:tgtEl>
                                        <p:attrNameLst>
                                          <p:attrName>style.visibility</p:attrName>
                                        </p:attrNameLst>
                                      </p:cBhvr>
                                      <p:to>
                                        <p:strVal val="visible"/>
                                      </p:to>
                                    </p:set>
                                    <p:animEffect transition="in" filter="fade">
                                      <p:cBhvr>
                                        <p:cTn id="120" dur="2000"/>
                                        <p:tgtEl>
                                          <p:spTgt spid="62">
                                            <p:bg/>
                                          </p:spTgt>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62">
                                            <p:txEl>
                                              <p:pRg st="0" end="0"/>
                                            </p:txEl>
                                          </p:spTgt>
                                        </p:tgtEl>
                                        <p:attrNameLst>
                                          <p:attrName>style.visibility</p:attrName>
                                        </p:attrNameLst>
                                      </p:cBhvr>
                                      <p:to>
                                        <p:strVal val="visible"/>
                                      </p:to>
                                    </p:set>
                                    <p:animEffect transition="in" filter="fade">
                                      <p:cBhvr>
                                        <p:cTn id="123" dur="2000"/>
                                        <p:tgtEl>
                                          <p:spTgt spid="62">
                                            <p:txEl>
                                              <p:pRg st="0" end="0"/>
                                            </p:txEl>
                                          </p:spTgt>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46">
                                            <p:bg/>
                                          </p:spTgt>
                                        </p:tgtEl>
                                        <p:attrNameLst>
                                          <p:attrName>style.visibility</p:attrName>
                                        </p:attrNameLst>
                                      </p:cBhvr>
                                      <p:to>
                                        <p:strVal val="visible"/>
                                      </p:to>
                                    </p:set>
                                    <p:animEffect transition="in" filter="fade">
                                      <p:cBhvr>
                                        <p:cTn id="128" dur="2000"/>
                                        <p:tgtEl>
                                          <p:spTgt spid="46">
                                            <p:bg/>
                                          </p:spTgt>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46">
                                            <p:txEl>
                                              <p:pRg st="0" end="0"/>
                                            </p:txEl>
                                          </p:spTgt>
                                        </p:tgtEl>
                                        <p:attrNameLst>
                                          <p:attrName>style.visibility</p:attrName>
                                        </p:attrNameLst>
                                      </p:cBhvr>
                                      <p:to>
                                        <p:strVal val="visible"/>
                                      </p:to>
                                    </p:set>
                                    <p:animEffect transition="in" filter="fade">
                                      <p:cBhvr>
                                        <p:cTn id="131" dur="2000"/>
                                        <p:tgtEl>
                                          <p:spTgt spid="46">
                                            <p:txEl>
                                              <p:pRg st="0" end="0"/>
                                            </p:txEl>
                                          </p:spTgt>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48">
                                            <p:bg/>
                                          </p:spTgt>
                                        </p:tgtEl>
                                        <p:attrNameLst>
                                          <p:attrName>style.visibility</p:attrName>
                                        </p:attrNameLst>
                                      </p:cBhvr>
                                      <p:to>
                                        <p:strVal val="visible"/>
                                      </p:to>
                                    </p:set>
                                    <p:animEffect transition="in" filter="fade">
                                      <p:cBhvr>
                                        <p:cTn id="136" dur="2000"/>
                                        <p:tgtEl>
                                          <p:spTgt spid="48">
                                            <p:bg/>
                                          </p:spTgt>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48">
                                            <p:txEl>
                                              <p:pRg st="0" end="0"/>
                                            </p:txEl>
                                          </p:spTgt>
                                        </p:tgtEl>
                                        <p:attrNameLst>
                                          <p:attrName>style.visibility</p:attrName>
                                        </p:attrNameLst>
                                      </p:cBhvr>
                                      <p:to>
                                        <p:strVal val="visible"/>
                                      </p:to>
                                    </p:set>
                                    <p:animEffect transition="in" filter="fade">
                                      <p:cBhvr>
                                        <p:cTn id="139" dur="2000"/>
                                        <p:tgtEl>
                                          <p:spTgt spid="48">
                                            <p:txEl>
                                              <p:pRg st="0" end="0"/>
                                            </p:txEl>
                                          </p:spTgt>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48">
                                            <p:txEl>
                                              <p:pRg st="1" end="1"/>
                                            </p:txEl>
                                          </p:spTgt>
                                        </p:tgtEl>
                                        <p:attrNameLst>
                                          <p:attrName>style.visibility</p:attrName>
                                        </p:attrNameLst>
                                      </p:cBhvr>
                                      <p:to>
                                        <p:strVal val="visible"/>
                                      </p:to>
                                    </p:set>
                                    <p:animEffect transition="in" filter="fade">
                                      <p:cBhvr>
                                        <p:cTn id="142" dur="2000"/>
                                        <p:tgtEl>
                                          <p:spTgt spid="48">
                                            <p:txEl>
                                              <p:pRg st="1" end="1"/>
                                            </p:txEl>
                                          </p:spTgt>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48">
                                            <p:txEl>
                                              <p:pRg st="2" end="2"/>
                                            </p:txEl>
                                          </p:spTgt>
                                        </p:tgtEl>
                                        <p:attrNameLst>
                                          <p:attrName>style.visibility</p:attrName>
                                        </p:attrNameLst>
                                      </p:cBhvr>
                                      <p:to>
                                        <p:strVal val="visible"/>
                                      </p:to>
                                    </p:set>
                                    <p:animEffect transition="in" filter="fade">
                                      <p:cBhvr>
                                        <p:cTn id="145" dur="2000"/>
                                        <p:tgtEl>
                                          <p:spTgt spid="48">
                                            <p:txEl>
                                              <p:pRg st="2" end="2"/>
                                            </p:txEl>
                                          </p:spTgt>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59">
                                            <p:bg/>
                                          </p:spTgt>
                                        </p:tgtEl>
                                        <p:attrNameLst>
                                          <p:attrName>style.visibility</p:attrName>
                                        </p:attrNameLst>
                                      </p:cBhvr>
                                      <p:to>
                                        <p:strVal val="visible"/>
                                      </p:to>
                                    </p:set>
                                    <p:animEffect transition="in" filter="fade">
                                      <p:cBhvr>
                                        <p:cTn id="150" dur="2000"/>
                                        <p:tgtEl>
                                          <p:spTgt spid="59">
                                            <p:bg/>
                                          </p:spTgt>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59">
                                            <p:txEl>
                                              <p:pRg st="0" end="0"/>
                                            </p:txEl>
                                          </p:spTgt>
                                        </p:tgtEl>
                                        <p:attrNameLst>
                                          <p:attrName>style.visibility</p:attrName>
                                        </p:attrNameLst>
                                      </p:cBhvr>
                                      <p:to>
                                        <p:strVal val="visible"/>
                                      </p:to>
                                    </p:set>
                                    <p:animEffect transition="in" filter="fade">
                                      <p:cBhvr>
                                        <p:cTn id="153" dur="2000"/>
                                        <p:tgtEl>
                                          <p:spTgt spid="59">
                                            <p:txEl>
                                              <p:pRg st="0" end="0"/>
                                            </p:txEl>
                                          </p:spTgt>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29">
                                            <p:bg/>
                                          </p:spTgt>
                                        </p:tgtEl>
                                        <p:attrNameLst>
                                          <p:attrName>style.visibility</p:attrName>
                                        </p:attrNameLst>
                                      </p:cBhvr>
                                      <p:to>
                                        <p:strVal val="visible"/>
                                      </p:to>
                                    </p:set>
                                    <p:animEffect transition="in" filter="fade">
                                      <p:cBhvr>
                                        <p:cTn id="158" dur="2000"/>
                                        <p:tgtEl>
                                          <p:spTgt spid="29">
                                            <p:bg/>
                                          </p:spTgt>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2000"/>
                                        <p:tgtEl>
                                          <p:spTgt spid="29">
                                            <p:txEl>
                                              <p:pRg st="0" end="0"/>
                                            </p:txEl>
                                          </p:spTgt>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grpId="0" nodeType="clickEffect">
                                  <p:stCondLst>
                                    <p:cond delay="0"/>
                                  </p:stCondLst>
                                  <p:childTnLst>
                                    <p:set>
                                      <p:cBhvr>
                                        <p:cTn id="165" dur="1" fill="hold">
                                          <p:stCondLst>
                                            <p:cond delay="0"/>
                                          </p:stCondLst>
                                        </p:cTn>
                                        <p:tgtEl>
                                          <p:spTgt spid="60">
                                            <p:bg/>
                                          </p:spTgt>
                                        </p:tgtEl>
                                        <p:attrNameLst>
                                          <p:attrName>style.visibility</p:attrName>
                                        </p:attrNameLst>
                                      </p:cBhvr>
                                      <p:to>
                                        <p:strVal val="visible"/>
                                      </p:to>
                                    </p:set>
                                    <p:animEffect transition="in" filter="fade">
                                      <p:cBhvr>
                                        <p:cTn id="166" dur="2000"/>
                                        <p:tgtEl>
                                          <p:spTgt spid="60">
                                            <p:bg/>
                                          </p:spTgt>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60">
                                            <p:txEl>
                                              <p:pRg st="0" end="0"/>
                                            </p:txEl>
                                          </p:spTgt>
                                        </p:tgtEl>
                                        <p:attrNameLst>
                                          <p:attrName>style.visibility</p:attrName>
                                        </p:attrNameLst>
                                      </p:cBhvr>
                                      <p:to>
                                        <p:strVal val="visible"/>
                                      </p:to>
                                    </p:set>
                                    <p:animEffect transition="in" filter="fade">
                                      <p:cBhvr>
                                        <p:cTn id="169" dur="2000"/>
                                        <p:tgtEl>
                                          <p:spTgt spid="60">
                                            <p:txEl>
                                              <p:pRg st="0" end="0"/>
                                            </p:txEl>
                                          </p:spTgt>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60">
                                            <p:txEl>
                                              <p:pRg st="1" end="1"/>
                                            </p:txEl>
                                          </p:spTgt>
                                        </p:tgtEl>
                                        <p:attrNameLst>
                                          <p:attrName>style.visibility</p:attrName>
                                        </p:attrNameLst>
                                      </p:cBhvr>
                                      <p:to>
                                        <p:strVal val="visible"/>
                                      </p:to>
                                    </p:set>
                                    <p:animEffect transition="in" filter="fade">
                                      <p:cBhvr>
                                        <p:cTn id="172" dur="2000"/>
                                        <p:tgtEl>
                                          <p:spTgt spid="60">
                                            <p:txEl>
                                              <p:pRg st="1" end="1"/>
                                            </p:txEl>
                                          </p:spTgt>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60">
                                            <p:txEl>
                                              <p:pRg st="2" end="2"/>
                                            </p:txEl>
                                          </p:spTgt>
                                        </p:tgtEl>
                                        <p:attrNameLst>
                                          <p:attrName>style.visibility</p:attrName>
                                        </p:attrNameLst>
                                      </p:cBhvr>
                                      <p:to>
                                        <p:strVal val="visible"/>
                                      </p:to>
                                    </p:set>
                                    <p:animEffect transition="in" filter="fade">
                                      <p:cBhvr>
                                        <p:cTn id="175" dur="2000"/>
                                        <p:tgtEl>
                                          <p:spTgt spid="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33" grpId="0" build="allAtOnce" animBg="1"/>
      <p:bldP spid="34" grpId="0" build="allAtOnce" animBg="1"/>
      <p:bldP spid="37" grpId="0" build="allAtOnce" animBg="1"/>
      <p:bldP spid="40" grpId="0" build="allAtOnce" animBg="1"/>
      <p:bldP spid="44" grpId="0" build="allAtOnce" animBg="1"/>
      <p:bldP spid="45" grpId="0" build="allAtOnce" animBg="1"/>
      <p:bldP spid="46" grpId="0" build="allAtOnce" animBg="1"/>
      <p:bldP spid="48" grpId="0" build="allAtOnce" animBg="1"/>
      <p:bldP spid="49" grpId="0" build="allAtOnce" animBg="1"/>
      <p:bldP spid="50" grpId="0" build="allAtOnce" animBg="1"/>
      <p:bldP spid="58" grpId="0" build="allAtOnce" animBg="1"/>
      <p:bldP spid="59" grpId="0" build="allAtOnce" animBg="1"/>
      <p:bldP spid="60" grpId="0" build="allAtOnce" animBg="1"/>
      <p:bldP spid="62" grpId="0" build="allAtOnce" animBg="1"/>
      <p:bldP spid="29"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xfrm>
            <a:off x="2430684" y="339509"/>
            <a:ext cx="7789762" cy="724247"/>
          </a:xfrm>
          <a:prstGeom prst="rect">
            <a:avLst/>
          </a:prstGeom>
        </p:spPr>
        <p:style>
          <a:lnRef idx="1">
            <a:schemeClr val="accent1"/>
          </a:lnRef>
          <a:fillRef idx="2">
            <a:schemeClr val="accent1"/>
          </a:fillRef>
          <a:effectRef idx="1">
            <a:schemeClr val="accent1"/>
          </a:effectRef>
          <a:fontRef idx="minor">
            <a:schemeClr val="dk1"/>
          </a:fontRef>
        </p:style>
        <p:txBody>
          <a:bodyPr>
            <a:prstTxWarp prst="textChevronInverted">
              <a:avLst/>
            </a:prstTxWarp>
            <a:normAutofit fontScale="92500" lnSpcReduction="10000"/>
          </a:bodyPr>
          <a:lstStyle/>
          <a:p>
            <a:pPr rtl="1"/>
            <a:r>
              <a:rPr lang="ar-DZ" b="1" dirty="0" smtClean="0"/>
              <a:t>واجبات التدريب الرياضي:</a:t>
            </a:r>
            <a:endParaRPr lang="en-US" b="1" dirty="0"/>
          </a:p>
        </p:txBody>
      </p:sp>
      <p:grpSp>
        <p:nvGrpSpPr>
          <p:cNvPr id="4" name="그룹 2">
            <a:extLst>
              <a:ext uri="{FF2B5EF4-FFF2-40B4-BE49-F238E27FC236}">
                <a16:creationId xmlns="" xmlns:a16="http://schemas.microsoft.com/office/drawing/2014/main" id="{E51EB3D3-B455-40F0-9A41-63094832294E}"/>
              </a:ext>
            </a:extLst>
          </p:cNvPr>
          <p:cNvGrpSpPr/>
          <p:nvPr/>
        </p:nvGrpSpPr>
        <p:grpSpPr>
          <a:xfrm>
            <a:off x="847371" y="4636814"/>
            <a:ext cx="2577675" cy="786525"/>
            <a:chOff x="1346041" y="4916856"/>
            <a:chExt cx="3677214" cy="1122027"/>
          </a:xfrm>
          <a:solidFill>
            <a:schemeClr val="accent2"/>
          </a:solidFill>
        </p:grpSpPr>
        <p:sp>
          <p:nvSpPr>
            <p:cNvPr id="5" name="Round Same Side Corner Rectangle 8">
              <a:extLst>
                <a:ext uri="{FF2B5EF4-FFF2-40B4-BE49-F238E27FC236}">
                  <a16:creationId xmlns="" xmlns:a16="http://schemas.microsoft.com/office/drawing/2014/main" id="{6E3E526B-1774-443D-BC7E-628E1228C1A5}"/>
                </a:ext>
              </a:extLst>
            </p:cNvPr>
            <p:cNvSpPr/>
            <p:nvPr/>
          </p:nvSpPr>
          <p:spPr>
            <a:xfrm>
              <a:off x="1346041" y="4916856"/>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 name="Round Same Side Corner Rectangle 8">
              <a:extLst>
                <a:ext uri="{FF2B5EF4-FFF2-40B4-BE49-F238E27FC236}">
                  <a16:creationId xmlns="" xmlns:a16="http://schemas.microsoft.com/office/drawing/2014/main" id="{92706218-68BE-40CC-A38A-3E79DB2D953D}"/>
                </a:ext>
              </a:extLst>
            </p:cNvPr>
            <p:cNvSpPr/>
            <p:nvPr/>
          </p:nvSpPr>
          <p:spPr>
            <a:xfrm>
              <a:off x="2158841" y="4916856"/>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 name="Round Same Side Corner Rectangle 8">
              <a:extLst>
                <a:ext uri="{FF2B5EF4-FFF2-40B4-BE49-F238E27FC236}">
                  <a16:creationId xmlns="" xmlns:a16="http://schemas.microsoft.com/office/drawing/2014/main" id="{79321B47-CE9B-4413-8D1E-81B39ED17386}"/>
                </a:ext>
              </a:extLst>
            </p:cNvPr>
            <p:cNvSpPr/>
            <p:nvPr/>
          </p:nvSpPr>
          <p:spPr>
            <a:xfrm>
              <a:off x="2971640" y="4916856"/>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 name="Round Same Side Corner Rectangle 8">
              <a:extLst>
                <a:ext uri="{FF2B5EF4-FFF2-40B4-BE49-F238E27FC236}">
                  <a16:creationId xmlns="" xmlns:a16="http://schemas.microsoft.com/office/drawing/2014/main" id="{27A170C9-27EB-471F-84DF-D5798A4EA293}"/>
                </a:ext>
              </a:extLst>
            </p:cNvPr>
            <p:cNvSpPr/>
            <p:nvPr/>
          </p:nvSpPr>
          <p:spPr>
            <a:xfrm>
              <a:off x="3784440" y="4916856"/>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Round Same Side Corner Rectangle 8">
              <a:extLst>
                <a:ext uri="{FF2B5EF4-FFF2-40B4-BE49-F238E27FC236}">
                  <a16:creationId xmlns="" xmlns:a16="http://schemas.microsoft.com/office/drawing/2014/main" id="{F4392634-014D-4EC4-ABC6-94131B34C06B}"/>
                </a:ext>
              </a:extLst>
            </p:cNvPr>
            <p:cNvSpPr/>
            <p:nvPr/>
          </p:nvSpPr>
          <p:spPr>
            <a:xfrm>
              <a:off x="4597236" y="4916856"/>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grpSp>
        <p:nvGrpSpPr>
          <p:cNvPr id="11" name="그룹 1">
            <a:extLst>
              <a:ext uri="{FF2B5EF4-FFF2-40B4-BE49-F238E27FC236}">
                <a16:creationId xmlns="" xmlns:a16="http://schemas.microsoft.com/office/drawing/2014/main" id="{4483B123-B4B7-4526-9C02-359F6C449919}"/>
              </a:ext>
            </a:extLst>
          </p:cNvPr>
          <p:cNvGrpSpPr/>
          <p:nvPr/>
        </p:nvGrpSpPr>
        <p:grpSpPr>
          <a:xfrm>
            <a:off x="4493082" y="4660767"/>
            <a:ext cx="2647749" cy="786525"/>
            <a:chOff x="1296059" y="3679602"/>
            <a:chExt cx="3777179" cy="1122027"/>
          </a:xfrm>
          <a:solidFill>
            <a:schemeClr val="accent1"/>
          </a:solidFill>
        </p:grpSpPr>
        <p:sp>
          <p:nvSpPr>
            <p:cNvPr id="12" name="Round Same Side Corner Rectangle 20">
              <a:extLst>
                <a:ext uri="{FF2B5EF4-FFF2-40B4-BE49-F238E27FC236}">
                  <a16:creationId xmlns="" xmlns:a16="http://schemas.microsoft.com/office/drawing/2014/main" id="{0AAAD62E-C022-4816-BEB7-0B2C262489E5}"/>
                </a:ext>
              </a:extLst>
            </p:cNvPr>
            <p:cNvSpPr/>
            <p:nvPr/>
          </p:nvSpPr>
          <p:spPr>
            <a:xfrm rot="10800000">
              <a:off x="1296059" y="3679602"/>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3" name="Round Same Side Corner Rectangle 20">
              <a:extLst>
                <a:ext uri="{FF2B5EF4-FFF2-40B4-BE49-F238E27FC236}">
                  <a16:creationId xmlns="" xmlns:a16="http://schemas.microsoft.com/office/drawing/2014/main" id="{C3C6451B-0885-4282-BFB5-A7BB83786F2F}"/>
                </a:ext>
              </a:extLst>
            </p:cNvPr>
            <p:cNvSpPr/>
            <p:nvPr/>
          </p:nvSpPr>
          <p:spPr>
            <a:xfrm rot="10800000">
              <a:off x="2108859" y="3679602"/>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4" name="Round Same Side Corner Rectangle 20">
              <a:extLst>
                <a:ext uri="{FF2B5EF4-FFF2-40B4-BE49-F238E27FC236}">
                  <a16:creationId xmlns="" xmlns:a16="http://schemas.microsoft.com/office/drawing/2014/main" id="{553E1988-1217-45B3-BD35-3AE0BC0A1CCD}"/>
                </a:ext>
              </a:extLst>
            </p:cNvPr>
            <p:cNvSpPr/>
            <p:nvPr/>
          </p:nvSpPr>
          <p:spPr>
            <a:xfrm rot="10800000">
              <a:off x="2921658" y="3679602"/>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6" name="Round Same Side Corner Rectangle 20">
              <a:extLst>
                <a:ext uri="{FF2B5EF4-FFF2-40B4-BE49-F238E27FC236}">
                  <a16:creationId xmlns="" xmlns:a16="http://schemas.microsoft.com/office/drawing/2014/main" id="{16FFC0CD-4E9A-424C-80EF-2DFC2FD27A55}"/>
                </a:ext>
              </a:extLst>
            </p:cNvPr>
            <p:cNvSpPr/>
            <p:nvPr/>
          </p:nvSpPr>
          <p:spPr>
            <a:xfrm rot="10800000">
              <a:off x="3734456" y="3679602"/>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7" name="Round Same Side Corner Rectangle 20">
              <a:extLst>
                <a:ext uri="{FF2B5EF4-FFF2-40B4-BE49-F238E27FC236}">
                  <a16:creationId xmlns="" xmlns:a16="http://schemas.microsoft.com/office/drawing/2014/main" id="{1E4A67DE-F860-491F-9D86-B3BD0E61F07E}"/>
                </a:ext>
              </a:extLst>
            </p:cNvPr>
            <p:cNvSpPr/>
            <p:nvPr/>
          </p:nvSpPr>
          <p:spPr>
            <a:xfrm rot="10800000">
              <a:off x="4547254" y="3679602"/>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graphicFrame>
        <p:nvGraphicFramePr>
          <p:cNvPr id="19" name="Diagramme 18"/>
          <p:cNvGraphicFramePr/>
          <p:nvPr/>
        </p:nvGraphicFramePr>
        <p:xfrm>
          <a:off x="497710" y="208345"/>
          <a:ext cx="8299049" cy="5440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9" name="Group 38">
            <a:extLst>
              <a:ext uri="{FF2B5EF4-FFF2-40B4-BE49-F238E27FC236}">
                <a16:creationId xmlns="" xmlns:a16="http://schemas.microsoft.com/office/drawing/2014/main" id="{5E9D801F-54A5-400B-B020-B8963B2ABC86}"/>
              </a:ext>
            </a:extLst>
          </p:cNvPr>
          <p:cNvGrpSpPr/>
          <p:nvPr/>
        </p:nvGrpSpPr>
        <p:grpSpPr>
          <a:xfrm>
            <a:off x="7699813" y="1632852"/>
            <a:ext cx="4252200" cy="4389441"/>
            <a:chOff x="1375085" y="978743"/>
            <a:chExt cx="4725685" cy="4878208"/>
          </a:xfrm>
        </p:grpSpPr>
        <p:sp>
          <p:nvSpPr>
            <p:cNvPr id="37" name="Graphic 3">
              <a:extLst>
                <a:ext uri="{FF2B5EF4-FFF2-40B4-BE49-F238E27FC236}">
                  <a16:creationId xmlns="" xmlns:a16="http://schemas.microsoft.com/office/drawing/2014/main" id="{6E3A4CC2-93E0-4DA7-9C92-D1F7E3DCFC0A}"/>
                </a:ext>
              </a:extLst>
            </p:cNvPr>
            <p:cNvSpPr/>
            <p:nvPr/>
          </p:nvSpPr>
          <p:spPr>
            <a:xfrm>
              <a:off x="1375085" y="978743"/>
              <a:ext cx="3798875" cy="4878208"/>
            </a:xfrm>
            <a:custGeom>
              <a:avLst/>
              <a:gdLst>
                <a:gd name="connsiteX0" fmla="*/ 2029941 w 2128754"/>
                <a:gd name="connsiteY0" fmla="*/ 2268832 h 2733575"/>
                <a:gd name="connsiteX1" fmla="*/ 1955197 w 2128754"/>
                <a:gd name="connsiteY1" fmla="*/ 2263814 h 2733575"/>
                <a:gd name="connsiteX2" fmla="*/ 1933803 w 2128754"/>
                <a:gd name="connsiteY2" fmla="*/ 2252457 h 2733575"/>
                <a:gd name="connsiteX3" fmla="*/ 1854833 w 2128754"/>
                <a:gd name="connsiteY3" fmla="*/ 2174808 h 2733575"/>
                <a:gd name="connsiteX4" fmla="*/ 1794351 w 2128754"/>
                <a:gd name="connsiteY4" fmla="*/ 2103233 h 2733575"/>
                <a:gd name="connsiteX5" fmla="*/ 1701383 w 2128754"/>
                <a:gd name="connsiteY5" fmla="*/ 1980948 h 2733575"/>
                <a:gd name="connsiteX6" fmla="*/ 1548990 w 2128754"/>
                <a:gd name="connsiteY6" fmla="*/ 1859192 h 2733575"/>
                <a:gd name="connsiteX7" fmla="*/ 1519937 w 2128754"/>
                <a:gd name="connsiteY7" fmla="*/ 1828555 h 2733575"/>
                <a:gd name="connsiteX8" fmla="*/ 1328983 w 2128754"/>
                <a:gd name="connsiteY8" fmla="*/ 1473058 h 2733575"/>
                <a:gd name="connsiteX9" fmla="*/ 1325550 w 2128754"/>
                <a:gd name="connsiteY9" fmla="*/ 1451929 h 2733575"/>
                <a:gd name="connsiteX10" fmla="*/ 1346943 w 2128754"/>
                <a:gd name="connsiteY10" fmla="*/ 1314062 h 2733575"/>
                <a:gd name="connsiteX11" fmla="*/ 1322116 w 2128754"/>
                <a:gd name="connsiteY11" fmla="*/ 1201021 h 2733575"/>
                <a:gd name="connsiteX12" fmla="*/ 1262955 w 2128754"/>
                <a:gd name="connsiteY12" fmla="*/ 1112543 h 2733575"/>
                <a:gd name="connsiteX13" fmla="*/ 1203001 w 2128754"/>
                <a:gd name="connsiteY13" fmla="*/ 1014293 h 2733575"/>
                <a:gd name="connsiteX14" fmla="*/ 1137765 w 2128754"/>
                <a:gd name="connsiteY14" fmla="*/ 736181 h 2733575"/>
                <a:gd name="connsiteX15" fmla="*/ 1138558 w 2128754"/>
                <a:gd name="connsiteY15" fmla="*/ 476029 h 2733575"/>
                <a:gd name="connsiteX16" fmla="*/ 1145160 w 2128754"/>
                <a:gd name="connsiteY16" fmla="*/ 468370 h 2733575"/>
                <a:gd name="connsiteX17" fmla="*/ 1258729 w 2128754"/>
                <a:gd name="connsiteY17" fmla="*/ 450410 h 2733575"/>
                <a:gd name="connsiteX18" fmla="*/ 1363054 w 2128754"/>
                <a:gd name="connsiteY18" fmla="*/ 422678 h 2733575"/>
                <a:gd name="connsiteX19" fmla="*/ 1379693 w 2128754"/>
                <a:gd name="connsiteY19" fmla="*/ 419773 h 2733575"/>
                <a:gd name="connsiteX20" fmla="*/ 1471869 w 2128754"/>
                <a:gd name="connsiteY20" fmla="*/ 439053 h 2733575"/>
                <a:gd name="connsiteX21" fmla="*/ 1586494 w 2128754"/>
                <a:gd name="connsiteY21" fmla="*/ 465729 h 2733575"/>
                <a:gd name="connsiteX22" fmla="*/ 1761601 w 2128754"/>
                <a:gd name="connsiteY22" fmla="*/ 511685 h 2733575"/>
                <a:gd name="connsiteX23" fmla="*/ 1779297 w 2128754"/>
                <a:gd name="connsiteY23" fmla="*/ 531757 h 2733575"/>
                <a:gd name="connsiteX24" fmla="*/ 1832384 w 2128754"/>
                <a:gd name="connsiteY24" fmla="*/ 594880 h 2733575"/>
                <a:gd name="connsiteX25" fmla="*/ 1861964 w 2128754"/>
                <a:gd name="connsiteY25" fmla="*/ 618915 h 2733575"/>
                <a:gd name="connsiteX26" fmla="*/ 1876755 w 2128754"/>
                <a:gd name="connsiteY26" fmla="*/ 632649 h 2733575"/>
                <a:gd name="connsiteX27" fmla="*/ 1901582 w 2128754"/>
                <a:gd name="connsiteY27" fmla="*/ 619971 h 2733575"/>
                <a:gd name="connsiteX28" fmla="*/ 1874906 w 2128754"/>
                <a:gd name="connsiteY28" fmla="*/ 572167 h 2733575"/>
                <a:gd name="connsiteX29" fmla="*/ 1893130 w 2128754"/>
                <a:gd name="connsiteY29" fmla="*/ 582203 h 2733575"/>
                <a:gd name="connsiteX30" fmla="*/ 1923767 w 2128754"/>
                <a:gd name="connsiteY30" fmla="*/ 616274 h 2733575"/>
                <a:gd name="connsiteX31" fmla="*/ 1936973 w 2128754"/>
                <a:gd name="connsiteY31" fmla="*/ 628423 h 2733575"/>
                <a:gd name="connsiteX32" fmla="*/ 1951235 w 2128754"/>
                <a:gd name="connsiteY32" fmla="*/ 625518 h 2733575"/>
                <a:gd name="connsiteX33" fmla="*/ 1954932 w 2128754"/>
                <a:gd name="connsiteY33" fmla="*/ 611255 h 2733575"/>
                <a:gd name="connsiteX34" fmla="*/ 1909769 w 2128754"/>
                <a:gd name="connsiteY34" fmla="*/ 543114 h 2733575"/>
                <a:gd name="connsiteX35" fmla="*/ 1964176 w 2128754"/>
                <a:gd name="connsiteY35" fmla="*/ 588013 h 2733575"/>
                <a:gd name="connsiteX36" fmla="*/ 1977910 w 2128754"/>
                <a:gd name="connsiteY36" fmla="*/ 596201 h 2733575"/>
                <a:gd name="connsiteX37" fmla="*/ 1996662 w 2128754"/>
                <a:gd name="connsiteY37" fmla="*/ 583259 h 2733575"/>
                <a:gd name="connsiteX38" fmla="*/ 1985041 w 2128754"/>
                <a:gd name="connsiteY38" fmla="*/ 557904 h 2733575"/>
                <a:gd name="connsiteX39" fmla="*/ 1955989 w 2128754"/>
                <a:gd name="connsiteY39" fmla="*/ 529644 h 2733575"/>
                <a:gd name="connsiteX40" fmla="*/ 1979231 w 2128754"/>
                <a:gd name="connsiteY40" fmla="*/ 544435 h 2733575"/>
                <a:gd name="connsiteX41" fmla="*/ 1995342 w 2128754"/>
                <a:gd name="connsiteY41" fmla="*/ 535983 h 2733575"/>
                <a:gd name="connsiteX42" fmla="*/ 1976061 w 2128754"/>
                <a:gd name="connsiteY42" fmla="*/ 501384 h 2733575"/>
                <a:gd name="connsiteX43" fmla="*/ 1924295 w 2128754"/>
                <a:gd name="connsiteY43" fmla="*/ 463088 h 2733575"/>
                <a:gd name="connsiteX44" fmla="*/ 1840571 w 2128754"/>
                <a:gd name="connsiteY44" fmla="*/ 420301 h 2733575"/>
                <a:gd name="connsiteX45" fmla="*/ 1821819 w 2128754"/>
                <a:gd name="connsiteY45" fmla="*/ 410793 h 2733575"/>
                <a:gd name="connsiteX46" fmla="*/ 1787748 w 2128754"/>
                <a:gd name="connsiteY46" fmla="*/ 397323 h 2733575"/>
                <a:gd name="connsiteX47" fmla="*/ 1754470 w 2128754"/>
                <a:gd name="connsiteY47" fmla="*/ 391777 h 2733575"/>
                <a:gd name="connsiteX48" fmla="*/ 1692404 w 2128754"/>
                <a:gd name="connsiteY48" fmla="*/ 366158 h 2733575"/>
                <a:gd name="connsiteX49" fmla="*/ 1596530 w 2128754"/>
                <a:gd name="connsiteY49" fmla="*/ 330767 h 2733575"/>
                <a:gd name="connsiteX50" fmla="*/ 1518089 w 2128754"/>
                <a:gd name="connsiteY50" fmla="*/ 303299 h 2733575"/>
                <a:gd name="connsiteX51" fmla="*/ 1419046 w 2128754"/>
                <a:gd name="connsiteY51" fmla="*/ 285075 h 2733575"/>
                <a:gd name="connsiteX52" fmla="*/ 1305741 w 2128754"/>
                <a:gd name="connsiteY52" fmla="*/ 275831 h 2733575"/>
                <a:gd name="connsiteX53" fmla="*/ 1162064 w 2128754"/>
                <a:gd name="connsiteY53" fmla="*/ 266851 h 2733575"/>
                <a:gd name="connsiteX54" fmla="*/ 1117693 w 2128754"/>
                <a:gd name="connsiteY54" fmla="*/ 264210 h 2733575"/>
                <a:gd name="connsiteX55" fmla="*/ 1070680 w 2128754"/>
                <a:gd name="connsiteY55" fmla="*/ 255230 h 2733575"/>
                <a:gd name="connsiteX56" fmla="*/ 952357 w 2128754"/>
                <a:gd name="connsiteY56" fmla="*/ 272134 h 2733575"/>
                <a:gd name="connsiteX57" fmla="*/ 906930 w 2128754"/>
                <a:gd name="connsiteY57" fmla="*/ 287452 h 2733575"/>
                <a:gd name="connsiteX58" fmla="*/ 870218 w 2128754"/>
                <a:gd name="connsiteY58" fmla="*/ 291414 h 2733575"/>
                <a:gd name="connsiteX59" fmla="*/ 835883 w 2128754"/>
                <a:gd name="connsiteY59" fmla="*/ 291414 h 2733575"/>
                <a:gd name="connsiteX60" fmla="*/ 824791 w 2128754"/>
                <a:gd name="connsiteY60" fmla="*/ 288245 h 2733575"/>
                <a:gd name="connsiteX61" fmla="*/ 811585 w 2128754"/>
                <a:gd name="connsiteY61" fmla="*/ 246515 h 2733575"/>
                <a:gd name="connsiteX62" fmla="*/ 810528 w 2128754"/>
                <a:gd name="connsiteY62" fmla="*/ 228555 h 2733575"/>
                <a:gd name="connsiteX63" fmla="*/ 813434 w 2128754"/>
                <a:gd name="connsiteY63" fmla="*/ 176525 h 2733575"/>
                <a:gd name="connsiteX64" fmla="*/ 769327 w 2128754"/>
                <a:gd name="connsiteY64" fmla="*/ 48958 h 2733575"/>
                <a:gd name="connsiteX65" fmla="*/ 699865 w 2128754"/>
                <a:gd name="connsiteY65" fmla="*/ 5643 h 2733575"/>
                <a:gd name="connsiteX66" fmla="*/ 564639 w 2128754"/>
                <a:gd name="connsiteY66" fmla="*/ 24659 h 2733575"/>
                <a:gd name="connsiteX67" fmla="*/ 493592 w 2128754"/>
                <a:gd name="connsiteY67" fmla="*/ 90688 h 2733575"/>
                <a:gd name="connsiteX68" fmla="*/ 485405 w 2128754"/>
                <a:gd name="connsiteY68" fmla="*/ 139813 h 2733575"/>
                <a:gd name="connsiteX69" fmla="*/ 494121 w 2128754"/>
                <a:gd name="connsiteY69" fmla="*/ 164904 h 2733575"/>
                <a:gd name="connsiteX70" fmla="*/ 493064 w 2128754"/>
                <a:gd name="connsiteY70" fmla="*/ 192900 h 2733575"/>
                <a:gd name="connsiteX71" fmla="*/ 499139 w 2128754"/>
                <a:gd name="connsiteY71" fmla="*/ 235422 h 2733575"/>
                <a:gd name="connsiteX72" fmla="*/ 503629 w 2128754"/>
                <a:gd name="connsiteY72" fmla="*/ 284811 h 2733575"/>
                <a:gd name="connsiteX73" fmla="*/ 506270 w 2128754"/>
                <a:gd name="connsiteY73" fmla="*/ 312279 h 2733575"/>
                <a:gd name="connsiteX74" fmla="*/ 530040 w 2128754"/>
                <a:gd name="connsiteY74" fmla="*/ 326541 h 2733575"/>
                <a:gd name="connsiteX75" fmla="*/ 536115 w 2128754"/>
                <a:gd name="connsiteY75" fmla="*/ 341595 h 2733575"/>
                <a:gd name="connsiteX76" fmla="*/ 559092 w 2128754"/>
                <a:gd name="connsiteY76" fmla="*/ 340803 h 2733575"/>
                <a:gd name="connsiteX77" fmla="*/ 540605 w 2128754"/>
                <a:gd name="connsiteY77" fmla="*/ 356650 h 2733575"/>
                <a:gd name="connsiteX78" fmla="*/ 547471 w 2128754"/>
                <a:gd name="connsiteY78" fmla="*/ 392305 h 2733575"/>
                <a:gd name="connsiteX79" fmla="*/ 578637 w 2128754"/>
                <a:gd name="connsiteY79" fmla="*/ 418453 h 2733575"/>
                <a:gd name="connsiteX80" fmla="*/ 602671 w 2128754"/>
                <a:gd name="connsiteY80" fmla="*/ 413434 h 2733575"/>
                <a:gd name="connsiteX81" fmla="*/ 644401 w 2128754"/>
                <a:gd name="connsiteY81" fmla="*/ 404983 h 2733575"/>
                <a:gd name="connsiteX82" fmla="*/ 673718 w 2128754"/>
                <a:gd name="connsiteY82" fmla="*/ 420301 h 2733575"/>
                <a:gd name="connsiteX83" fmla="*/ 689829 w 2128754"/>
                <a:gd name="connsiteY83" fmla="*/ 463880 h 2733575"/>
                <a:gd name="connsiteX84" fmla="*/ 682698 w 2128754"/>
                <a:gd name="connsiteY84" fmla="*/ 481312 h 2733575"/>
                <a:gd name="connsiteX85" fmla="*/ 665794 w 2128754"/>
                <a:gd name="connsiteY85" fmla="*/ 492140 h 2733575"/>
                <a:gd name="connsiteX86" fmla="*/ 544038 w 2128754"/>
                <a:gd name="connsiteY86" fmla="*/ 652457 h 2733575"/>
                <a:gd name="connsiteX87" fmla="*/ 509703 w 2128754"/>
                <a:gd name="connsiteY87" fmla="*/ 717693 h 2733575"/>
                <a:gd name="connsiteX88" fmla="*/ 502836 w 2128754"/>
                <a:gd name="connsiteY88" fmla="*/ 738822 h 2733575"/>
                <a:gd name="connsiteX89" fmla="*/ 499931 w 2128754"/>
                <a:gd name="connsiteY89" fmla="*/ 752028 h 2733575"/>
                <a:gd name="connsiteX90" fmla="*/ 468766 w 2128754"/>
                <a:gd name="connsiteY90" fmla="*/ 806699 h 2733575"/>
                <a:gd name="connsiteX91" fmla="*/ 448429 w 2128754"/>
                <a:gd name="connsiteY91" fmla="*/ 813831 h 2733575"/>
                <a:gd name="connsiteX92" fmla="*/ 358894 w 2128754"/>
                <a:gd name="connsiteY92" fmla="*/ 779760 h 2733575"/>
                <a:gd name="connsiteX93" fmla="*/ 326408 w 2128754"/>
                <a:gd name="connsiteY93" fmla="*/ 759951 h 2733575"/>
                <a:gd name="connsiteX94" fmla="*/ 243213 w 2128754"/>
                <a:gd name="connsiteY94" fmla="*/ 672794 h 2733575"/>
                <a:gd name="connsiteX95" fmla="*/ 237138 w 2128754"/>
                <a:gd name="connsiteY95" fmla="*/ 648231 h 2733575"/>
                <a:gd name="connsiteX96" fmla="*/ 246646 w 2128754"/>
                <a:gd name="connsiteY96" fmla="*/ 570318 h 2733575"/>
                <a:gd name="connsiteX97" fmla="*/ 259852 w 2128754"/>
                <a:gd name="connsiteY97" fmla="*/ 533606 h 2733575"/>
                <a:gd name="connsiteX98" fmla="*/ 264342 w 2128754"/>
                <a:gd name="connsiteY98" fmla="*/ 519344 h 2733575"/>
                <a:gd name="connsiteX99" fmla="*/ 248759 w 2128754"/>
                <a:gd name="connsiteY99" fmla="*/ 510100 h 2733575"/>
                <a:gd name="connsiteX100" fmla="*/ 204124 w 2128754"/>
                <a:gd name="connsiteY100" fmla="*/ 543906 h 2733575"/>
                <a:gd name="connsiteX101" fmla="*/ 200955 w 2128754"/>
                <a:gd name="connsiteY101" fmla="*/ 559225 h 2733575"/>
                <a:gd name="connsiteX102" fmla="*/ 165563 w 2128754"/>
                <a:gd name="connsiteY102" fmla="*/ 508251 h 2733575"/>
                <a:gd name="connsiteX103" fmla="*/ 130700 w 2128754"/>
                <a:gd name="connsiteY103" fmla="*/ 449882 h 2733575"/>
                <a:gd name="connsiteX104" fmla="*/ 105345 w 2128754"/>
                <a:gd name="connsiteY104" fmla="*/ 431394 h 2733575"/>
                <a:gd name="connsiteX105" fmla="*/ 94517 w 2128754"/>
                <a:gd name="connsiteY105" fmla="*/ 450410 h 2733575"/>
                <a:gd name="connsiteX106" fmla="*/ 113005 w 2128754"/>
                <a:gd name="connsiteY106" fmla="*/ 495045 h 2733575"/>
                <a:gd name="connsiteX107" fmla="*/ 80255 w 2128754"/>
                <a:gd name="connsiteY107" fmla="*/ 439053 h 2733575"/>
                <a:gd name="connsiteX108" fmla="*/ 58333 w 2128754"/>
                <a:gd name="connsiteY108" fmla="*/ 437205 h 2733575"/>
                <a:gd name="connsiteX109" fmla="*/ 53843 w 2128754"/>
                <a:gd name="connsiteY109" fmla="*/ 455428 h 2733575"/>
                <a:gd name="connsiteX110" fmla="*/ 61503 w 2128754"/>
                <a:gd name="connsiteY110" fmla="*/ 474180 h 2733575"/>
                <a:gd name="connsiteX111" fmla="*/ 81047 w 2128754"/>
                <a:gd name="connsiteY111" fmla="*/ 513269 h 2733575"/>
                <a:gd name="connsiteX112" fmla="*/ 57541 w 2128754"/>
                <a:gd name="connsiteY112" fmla="*/ 473916 h 2733575"/>
                <a:gd name="connsiteX113" fmla="*/ 37996 w 2128754"/>
                <a:gd name="connsiteY113" fmla="*/ 463352 h 2733575"/>
                <a:gd name="connsiteX114" fmla="*/ 31658 w 2128754"/>
                <a:gd name="connsiteY114" fmla="*/ 484745 h 2733575"/>
                <a:gd name="connsiteX115" fmla="*/ 49882 w 2128754"/>
                <a:gd name="connsiteY115" fmla="*/ 525154 h 2733575"/>
                <a:gd name="connsiteX116" fmla="*/ 76029 w 2128754"/>
                <a:gd name="connsiteY116" fmla="*/ 568997 h 2733575"/>
                <a:gd name="connsiteX117" fmla="*/ 76029 w 2128754"/>
                <a:gd name="connsiteY117" fmla="*/ 581939 h 2733575"/>
                <a:gd name="connsiteX118" fmla="*/ 63351 w 2128754"/>
                <a:gd name="connsiteY118" fmla="*/ 580618 h 2733575"/>
                <a:gd name="connsiteX119" fmla="*/ 25055 w 2128754"/>
                <a:gd name="connsiteY119" fmla="*/ 548396 h 2733575"/>
                <a:gd name="connsiteX120" fmla="*/ 3926 w 2128754"/>
                <a:gd name="connsiteY120" fmla="*/ 546548 h 2733575"/>
                <a:gd name="connsiteX121" fmla="*/ 4454 w 2128754"/>
                <a:gd name="connsiteY121" fmla="*/ 566092 h 2733575"/>
                <a:gd name="connsiteX122" fmla="*/ 71803 w 2128754"/>
                <a:gd name="connsiteY122" fmla="*/ 628951 h 2733575"/>
                <a:gd name="connsiteX123" fmla="*/ 106930 w 2128754"/>
                <a:gd name="connsiteY123" fmla="*/ 675699 h 2733575"/>
                <a:gd name="connsiteX124" fmla="*/ 127267 w 2128754"/>
                <a:gd name="connsiteY124" fmla="*/ 700262 h 2733575"/>
                <a:gd name="connsiteX125" fmla="*/ 203860 w 2128754"/>
                <a:gd name="connsiteY125" fmla="*/ 792701 h 2733575"/>
                <a:gd name="connsiteX126" fmla="*/ 347538 w 2128754"/>
                <a:gd name="connsiteY126" fmla="*/ 959621 h 2733575"/>
                <a:gd name="connsiteX127" fmla="*/ 424659 w 2128754"/>
                <a:gd name="connsiteY127" fmla="*/ 1021688 h 2733575"/>
                <a:gd name="connsiteX128" fmla="*/ 484612 w 2128754"/>
                <a:gd name="connsiteY128" fmla="*/ 1023008 h 2733575"/>
                <a:gd name="connsiteX129" fmla="*/ 490423 w 2128754"/>
                <a:gd name="connsiteY129" fmla="*/ 1018518 h 2733575"/>
                <a:gd name="connsiteX130" fmla="*/ 545887 w 2128754"/>
                <a:gd name="connsiteY130" fmla="*/ 967280 h 2733575"/>
                <a:gd name="connsiteX131" fmla="*/ 621687 w 2128754"/>
                <a:gd name="connsiteY131" fmla="*/ 890688 h 2733575"/>
                <a:gd name="connsiteX132" fmla="*/ 695903 w 2128754"/>
                <a:gd name="connsiteY132" fmla="*/ 810133 h 2733575"/>
                <a:gd name="connsiteX133" fmla="*/ 702506 w 2128754"/>
                <a:gd name="connsiteY133" fmla="*/ 811189 h 2733575"/>
                <a:gd name="connsiteX134" fmla="*/ 717825 w 2128754"/>
                <a:gd name="connsiteY134" fmla="*/ 835488 h 2733575"/>
                <a:gd name="connsiteX135" fmla="*/ 767214 w 2128754"/>
                <a:gd name="connsiteY135" fmla="*/ 925022 h 2733575"/>
                <a:gd name="connsiteX136" fmla="*/ 835619 w 2128754"/>
                <a:gd name="connsiteY136" fmla="*/ 1055230 h 2733575"/>
                <a:gd name="connsiteX137" fmla="*/ 845391 w 2128754"/>
                <a:gd name="connsiteY137" fmla="*/ 1076623 h 2733575"/>
                <a:gd name="connsiteX138" fmla="*/ 859654 w 2128754"/>
                <a:gd name="connsiteY138" fmla="*/ 1163253 h 2733575"/>
                <a:gd name="connsiteX139" fmla="*/ 847504 w 2128754"/>
                <a:gd name="connsiteY139" fmla="*/ 1180156 h 2733575"/>
                <a:gd name="connsiteX140" fmla="*/ 759819 w 2128754"/>
                <a:gd name="connsiteY140" fmla="*/ 1202077 h 2733575"/>
                <a:gd name="connsiteX141" fmla="*/ 648891 w 2128754"/>
                <a:gd name="connsiteY141" fmla="*/ 1242487 h 2733575"/>
                <a:gd name="connsiteX142" fmla="*/ 538492 w 2128754"/>
                <a:gd name="connsiteY142" fmla="*/ 1287650 h 2733575"/>
                <a:gd name="connsiteX143" fmla="*/ 429413 w 2128754"/>
                <a:gd name="connsiteY143" fmla="*/ 1349981 h 2733575"/>
                <a:gd name="connsiteX144" fmla="*/ 387155 w 2128754"/>
                <a:gd name="connsiteY144" fmla="*/ 1467511 h 2733575"/>
                <a:gd name="connsiteX145" fmla="*/ 428884 w 2128754"/>
                <a:gd name="connsiteY145" fmla="*/ 1563649 h 2733575"/>
                <a:gd name="connsiteX146" fmla="*/ 659456 w 2128754"/>
                <a:gd name="connsiteY146" fmla="*/ 1879793 h 2733575"/>
                <a:gd name="connsiteX147" fmla="*/ 680321 w 2128754"/>
                <a:gd name="connsiteY147" fmla="*/ 1909373 h 2733575"/>
                <a:gd name="connsiteX148" fmla="*/ 721522 w 2128754"/>
                <a:gd name="connsiteY148" fmla="*/ 1998380 h 2733575"/>
                <a:gd name="connsiteX149" fmla="*/ 720994 w 2128754"/>
                <a:gd name="connsiteY149" fmla="*/ 2001021 h 2733575"/>
                <a:gd name="connsiteX150" fmla="*/ 717825 w 2128754"/>
                <a:gd name="connsiteY150" fmla="*/ 1998380 h 2733575"/>
                <a:gd name="connsiteX151" fmla="*/ 676359 w 2128754"/>
                <a:gd name="connsiteY151" fmla="*/ 1953745 h 2733575"/>
                <a:gd name="connsiteX152" fmla="*/ 666587 w 2128754"/>
                <a:gd name="connsiteY152" fmla="*/ 1952952 h 2733575"/>
                <a:gd name="connsiteX153" fmla="*/ 666058 w 2128754"/>
                <a:gd name="connsiteY153" fmla="*/ 1962724 h 2733575"/>
                <a:gd name="connsiteX154" fmla="*/ 673982 w 2128754"/>
                <a:gd name="connsiteY154" fmla="*/ 1971176 h 2733575"/>
                <a:gd name="connsiteX155" fmla="*/ 682962 w 2128754"/>
                <a:gd name="connsiteY155" fmla="*/ 1978571 h 2733575"/>
                <a:gd name="connsiteX156" fmla="*/ 707788 w 2128754"/>
                <a:gd name="connsiteY156" fmla="*/ 2020829 h 2733575"/>
                <a:gd name="connsiteX157" fmla="*/ 702770 w 2128754"/>
                <a:gd name="connsiteY157" fmla="*/ 2048297 h 2733575"/>
                <a:gd name="connsiteX158" fmla="*/ 671869 w 2128754"/>
                <a:gd name="connsiteY158" fmla="*/ 2054372 h 2733575"/>
                <a:gd name="connsiteX159" fmla="*/ 614556 w 2128754"/>
                <a:gd name="connsiteY159" fmla="*/ 2038789 h 2733575"/>
                <a:gd name="connsiteX160" fmla="*/ 604520 w 2128754"/>
                <a:gd name="connsiteY160" fmla="*/ 2041958 h 2733575"/>
                <a:gd name="connsiteX161" fmla="*/ 611387 w 2128754"/>
                <a:gd name="connsiteY161" fmla="*/ 2051731 h 2733575"/>
                <a:gd name="connsiteX162" fmla="*/ 690621 w 2128754"/>
                <a:gd name="connsiteY162" fmla="*/ 2074708 h 2733575"/>
                <a:gd name="connsiteX163" fmla="*/ 677415 w 2128754"/>
                <a:gd name="connsiteY163" fmla="*/ 2096630 h 2733575"/>
                <a:gd name="connsiteX164" fmla="*/ 669492 w 2128754"/>
                <a:gd name="connsiteY164" fmla="*/ 2117231 h 2733575"/>
                <a:gd name="connsiteX165" fmla="*/ 635157 w 2128754"/>
                <a:gd name="connsiteY165" fmla="*/ 2169261 h 2733575"/>
                <a:gd name="connsiteX166" fmla="*/ 552754 w 2128754"/>
                <a:gd name="connsiteY166" fmla="*/ 2205709 h 2733575"/>
                <a:gd name="connsiteX167" fmla="*/ 533738 w 2128754"/>
                <a:gd name="connsiteY167" fmla="*/ 2242157 h 2733575"/>
                <a:gd name="connsiteX168" fmla="*/ 563846 w 2128754"/>
                <a:gd name="connsiteY168" fmla="*/ 2267511 h 2733575"/>
                <a:gd name="connsiteX169" fmla="*/ 710429 w 2128754"/>
                <a:gd name="connsiteY169" fmla="*/ 2254042 h 2733575"/>
                <a:gd name="connsiteX170" fmla="*/ 773553 w 2128754"/>
                <a:gd name="connsiteY170" fmla="*/ 2231856 h 2733575"/>
                <a:gd name="connsiteX171" fmla="*/ 921984 w 2128754"/>
                <a:gd name="connsiteY171" fmla="*/ 2178769 h 2733575"/>
                <a:gd name="connsiteX172" fmla="*/ 972430 w 2128754"/>
                <a:gd name="connsiteY172" fmla="*/ 2151566 h 2733575"/>
                <a:gd name="connsiteX173" fmla="*/ 989333 w 2128754"/>
                <a:gd name="connsiteY173" fmla="*/ 2134398 h 2733575"/>
                <a:gd name="connsiteX174" fmla="*/ 987749 w 2128754"/>
                <a:gd name="connsiteY174" fmla="*/ 2115382 h 2733575"/>
                <a:gd name="connsiteX175" fmla="*/ 952093 w 2128754"/>
                <a:gd name="connsiteY175" fmla="*/ 2063616 h 2733575"/>
                <a:gd name="connsiteX176" fmla="*/ 923041 w 2128754"/>
                <a:gd name="connsiteY176" fmla="*/ 2023735 h 2733575"/>
                <a:gd name="connsiteX177" fmla="*/ 889763 w 2128754"/>
                <a:gd name="connsiteY177" fmla="*/ 1990984 h 2733575"/>
                <a:gd name="connsiteX178" fmla="*/ 858861 w 2128754"/>
                <a:gd name="connsiteY178" fmla="*/ 1947142 h 2733575"/>
                <a:gd name="connsiteX179" fmla="*/ 821093 w 2128754"/>
                <a:gd name="connsiteY179" fmla="*/ 1882170 h 2733575"/>
                <a:gd name="connsiteX180" fmla="*/ 759555 w 2128754"/>
                <a:gd name="connsiteY180" fmla="*/ 1770186 h 2733575"/>
                <a:gd name="connsiteX181" fmla="*/ 725748 w 2128754"/>
                <a:gd name="connsiteY181" fmla="*/ 1675105 h 2733575"/>
                <a:gd name="connsiteX182" fmla="*/ 709109 w 2128754"/>
                <a:gd name="connsiteY182" fmla="*/ 1620961 h 2733575"/>
                <a:gd name="connsiteX183" fmla="*/ 643609 w 2128754"/>
                <a:gd name="connsiteY183" fmla="*/ 1517165 h 2733575"/>
                <a:gd name="connsiteX184" fmla="*/ 635949 w 2128754"/>
                <a:gd name="connsiteY184" fmla="*/ 1507128 h 2733575"/>
                <a:gd name="connsiteX185" fmla="*/ 792041 w 2128754"/>
                <a:gd name="connsiteY185" fmla="*/ 1524560 h 2733575"/>
                <a:gd name="connsiteX186" fmla="*/ 990654 w 2128754"/>
                <a:gd name="connsiteY186" fmla="*/ 1507393 h 2733575"/>
                <a:gd name="connsiteX187" fmla="*/ 1002275 w 2128754"/>
                <a:gd name="connsiteY187" fmla="*/ 1512939 h 2733575"/>
                <a:gd name="connsiteX188" fmla="*/ 1039779 w 2128754"/>
                <a:gd name="connsiteY188" fmla="*/ 1572893 h 2733575"/>
                <a:gd name="connsiteX189" fmla="*/ 1190852 w 2128754"/>
                <a:gd name="connsiteY189" fmla="*/ 1758036 h 2733575"/>
                <a:gd name="connsiteX190" fmla="*/ 1274840 w 2128754"/>
                <a:gd name="connsiteY190" fmla="*/ 1858664 h 2733575"/>
                <a:gd name="connsiteX191" fmla="*/ 1320268 w 2128754"/>
                <a:gd name="connsiteY191" fmla="*/ 1932087 h 2733575"/>
                <a:gd name="connsiteX192" fmla="*/ 1398709 w 2128754"/>
                <a:gd name="connsiteY192" fmla="*/ 1997323 h 2733575"/>
                <a:gd name="connsiteX193" fmla="*/ 1443873 w 2128754"/>
                <a:gd name="connsiteY193" fmla="*/ 2022678 h 2733575"/>
                <a:gd name="connsiteX194" fmla="*/ 1702440 w 2128754"/>
                <a:gd name="connsiteY194" fmla="*/ 2235554 h 2733575"/>
                <a:gd name="connsiteX195" fmla="*/ 1842156 w 2128754"/>
                <a:gd name="connsiteY195" fmla="*/ 2380024 h 2733575"/>
                <a:gd name="connsiteX196" fmla="*/ 1847438 w 2128754"/>
                <a:gd name="connsiteY196" fmla="*/ 2389004 h 2733575"/>
                <a:gd name="connsiteX197" fmla="*/ 1845589 w 2128754"/>
                <a:gd name="connsiteY197" fmla="*/ 2389796 h 2733575"/>
                <a:gd name="connsiteX198" fmla="*/ 1818914 w 2128754"/>
                <a:gd name="connsiteY198" fmla="*/ 2401681 h 2733575"/>
                <a:gd name="connsiteX199" fmla="*/ 1828950 w 2128754"/>
                <a:gd name="connsiteY199" fmla="*/ 2426244 h 2733575"/>
                <a:gd name="connsiteX200" fmla="*/ 1847702 w 2128754"/>
                <a:gd name="connsiteY200" fmla="*/ 2447637 h 2733575"/>
                <a:gd name="connsiteX201" fmla="*/ 1852192 w 2128754"/>
                <a:gd name="connsiteY201" fmla="*/ 2453447 h 2733575"/>
                <a:gd name="connsiteX202" fmla="*/ 1872001 w 2128754"/>
                <a:gd name="connsiteY202" fmla="*/ 2491480 h 2733575"/>
                <a:gd name="connsiteX203" fmla="*/ 1882301 w 2128754"/>
                <a:gd name="connsiteY203" fmla="*/ 2536907 h 2733575"/>
                <a:gd name="connsiteX204" fmla="*/ 1910825 w 2128754"/>
                <a:gd name="connsiteY204" fmla="*/ 2545887 h 2733575"/>
                <a:gd name="connsiteX205" fmla="*/ 1916372 w 2128754"/>
                <a:gd name="connsiteY205" fmla="*/ 2544831 h 2733575"/>
                <a:gd name="connsiteX206" fmla="*/ 1922711 w 2128754"/>
                <a:gd name="connsiteY206" fmla="*/ 2571770 h 2733575"/>
                <a:gd name="connsiteX207" fmla="*/ 1931690 w 2128754"/>
                <a:gd name="connsiteY207" fmla="*/ 2609802 h 2733575"/>
                <a:gd name="connsiteX208" fmla="*/ 1919277 w 2128754"/>
                <a:gd name="connsiteY208" fmla="*/ 2660248 h 2733575"/>
                <a:gd name="connsiteX209" fmla="*/ 1909241 w 2128754"/>
                <a:gd name="connsiteY209" fmla="*/ 2693791 h 2733575"/>
                <a:gd name="connsiteX210" fmla="*/ 1925616 w 2128754"/>
                <a:gd name="connsiteY210" fmla="*/ 2734464 h 2733575"/>
                <a:gd name="connsiteX211" fmla="*/ 1949914 w 2128754"/>
                <a:gd name="connsiteY211" fmla="*/ 2734464 h 2733575"/>
                <a:gd name="connsiteX212" fmla="*/ 1965761 w 2128754"/>
                <a:gd name="connsiteY212" fmla="*/ 2728654 h 2733575"/>
                <a:gd name="connsiteX213" fmla="*/ 2012773 w 2128754"/>
                <a:gd name="connsiteY213" fmla="*/ 2682698 h 2733575"/>
                <a:gd name="connsiteX214" fmla="*/ 2044467 w 2128754"/>
                <a:gd name="connsiteY214" fmla="*/ 2620103 h 2733575"/>
                <a:gd name="connsiteX215" fmla="*/ 2072199 w 2128754"/>
                <a:gd name="connsiteY215" fmla="*/ 2538492 h 2733575"/>
                <a:gd name="connsiteX216" fmla="*/ 2104685 w 2128754"/>
                <a:gd name="connsiteY216" fmla="*/ 2409604 h 2733575"/>
                <a:gd name="connsiteX217" fmla="*/ 2128455 w 2128754"/>
                <a:gd name="connsiteY217" fmla="*/ 2306600 h 2733575"/>
                <a:gd name="connsiteX218" fmla="*/ 2029941 w 2128754"/>
                <a:gd name="connsiteY218" fmla="*/ 2268832 h 2733575"/>
                <a:gd name="connsiteX219" fmla="*/ 65200 w 2128754"/>
                <a:gd name="connsiteY219" fmla="*/ 483689 h 2733575"/>
                <a:gd name="connsiteX220" fmla="*/ 67841 w 2128754"/>
                <a:gd name="connsiteY220" fmla="*/ 488179 h 2733575"/>
                <a:gd name="connsiteX221" fmla="*/ 65200 w 2128754"/>
                <a:gd name="connsiteY221" fmla="*/ 483689 h 2733575"/>
                <a:gd name="connsiteX222" fmla="*/ 1847966 w 2128754"/>
                <a:gd name="connsiteY222" fmla="*/ 2414094 h 2733575"/>
                <a:gd name="connsiteX223" fmla="*/ 1835817 w 2128754"/>
                <a:gd name="connsiteY223" fmla="*/ 2408284 h 2733575"/>
                <a:gd name="connsiteX224" fmla="*/ 1837666 w 2128754"/>
                <a:gd name="connsiteY224" fmla="*/ 2406435 h 2733575"/>
                <a:gd name="connsiteX225" fmla="*/ 1849815 w 2128754"/>
                <a:gd name="connsiteY225" fmla="*/ 2413566 h 2733575"/>
                <a:gd name="connsiteX226" fmla="*/ 1847966 w 2128754"/>
                <a:gd name="connsiteY226" fmla="*/ 2414094 h 2733575"/>
                <a:gd name="connsiteX227" fmla="*/ 1891017 w 2128754"/>
                <a:gd name="connsiteY227" fmla="*/ 2500724 h 2733575"/>
                <a:gd name="connsiteX228" fmla="*/ 1901846 w 2128754"/>
                <a:gd name="connsiteY228" fmla="*/ 2530833 h 2733575"/>
                <a:gd name="connsiteX229" fmla="*/ 1891017 w 2128754"/>
                <a:gd name="connsiteY229" fmla="*/ 2500724 h 273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2128754" h="2733575">
                  <a:moveTo>
                    <a:pt x="2029941" y="2268832"/>
                  </a:moveTo>
                  <a:cubicBezTo>
                    <a:pt x="2003529" y="2269889"/>
                    <a:pt x="1980816" y="2268040"/>
                    <a:pt x="1955197" y="2263814"/>
                  </a:cubicBezTo>
                  <a:cubicBezTo>
                    <a:pt x="1946481" y="2262229"/>
                    <a:pt x="1939878" y="2258532"/>
                    <a:pt x="1933803" y="2252457"/>
                  </a:cubicBezTo>
                  <a:cubicBezTo>
                    <a:pt x="1907920" y="2226310"/>
                    <a:pt x="1881509" y="2200427"/>
                    <a:pt x="1854833" y="2174808"/>
                  </a:cubicBezTo>
                  <a:cubicBezTo>
                    <a:pt x="1832120" y="2153150"/>
                    <a:pt x="1812311" y="2129116"/>
                    <a:pt x="1794351" y="2103233"/>
                  </a:cubicBezTo>
                  <a:cubicBezTo>
                    <a:pt x="1765299" y="2060975"/>
                    <a:pt x="1734398" y="2020037"/>
                    <a:pt x="1701383" y="1980948"/>
                  </a:cubicBezTo>
                  <a:cubicBezTo>
                    <a:pt x="1658597" y="1930503"/>
                    <a:pt x="1608151" y="1889301"/>
                    <a:pt x="1548990" y="1859192"/>
                  </a:cubicBezTo>
                  <a:cubicBezTo>
                    <a:pt x="1535520" y="1852325"/>
                    <a:pt x="1526540" y="1843081"/>
                    <a:pt x="1519937" y="1828555"/>
                  </a:cubicBezTo>
                  <a:cubicBezTo>
                    <a:pt x="1464474" y="1705742"/>
                    <a:pt x="1396860" y="1589268"/>
                    <a:pt x="1328983" y="1473058"/>
                  </a:cubicBezTo>
                  <a:cubicBezTo>
                    <a:pt x="1324758" y="1465927"/>
                    <a:pt x="1323965" y="1459852"/>
                    <a:pt x="1325550" y="1451929"/>
                  </a:cubicBezTo>
                  <a:cubicBezTo>
                    <a:pt x="1335322" y="1406501"/>
                    <a:pt x="1344830" y="1360810"/>
                    <a:pt x="1346943" y="1314062"/>
                  </a:cubicBezTo>
                  <a:cubicBezTo>
                    <a:pt x="1348792" y="1274180"/>
                    <a:pt x="1341397" y="1236412"/>
                    <a:pt x="1322116" y="1201021"/>
                  </a:cubicBezTo>
                  <a:cubicBezTo>
                    <a:pt x="1304949" y="1169591"/>
                    <a:pt x="1283556" y="1141331"/>
                    <a:pt x="1262955" y="1112543"/>
                  </a:cubicBezTo>
                  <a:cubicBezTo>
                    <a:pt x="1240505" y="1081378"/>
                    <a:pt x="1218320" y="1049948"/>
                    <a:pt x="1203001" y="1014293"/>
                  </a:cubicBezTo>
                  <a:cubicBezTo>
                    <a:pt x="1165233" y="925286"/>
                    <a:pt x="1146745" y="831526"/>
                    <a:pt x="1137765" y="736181"/>
                  </a:cubicBezTo>
                  <a:cubicBezTo>
                    <a:pt x="1129578" y="649816"/>
                    <a:pt x="1136709" y="562659"/>
                    <a:pt x="1138558" y="476029"/>
                  </a:cubicBezTo>
                  <a:cubicBezTo>
                    <a:pt x="1138558" y="471011"/>
                    <a:pt x="1140406" y="468898"/>
                    <a:pt x="1145160" y="468370"/>
                  </a:cubicBezTo>
                  <a:cubicBezTo>
                    <a:pt x="1183457" y="465729"/>
                    <a:pt x="1220961" y="455957"/>
                    <a:pt x="1258729" y="450410"/>
                  </a:cubicBezTo>
                  <a:cubicBezTo>
                    <a:pt x="1294649" y="445392"/>
                    <a:pt x="1330568" y="440902"/>
                    <a:pt x="1363054" y="422678"/>
                  </a:cubicBezTo>
                  <a:cubicBezTo>
                    <a:pt x="1368336" y="419773"/>
                    <a:pt x="1373883" y="419509"/>
                    <a:pt x="1379693" y="419773"/>
                  </a:cubicBezTo>
                  <a:cubicBezTo>
                    <a:pt x="1411651" y="420830"/>
                    <a:pt x="1442552" y="425584"/>
                    <a:pt x="1471869" y="439053"/>
                  </a:cubicBezTo>
                  <a:cubicBezTo>
                    <a:pt x="1508052" y="455693"/>
                    <a:pt x="1546613" y="463880"/>
                    <a:pt x="1586494" y="465729"/>
                  </a:cubicBezTo>
                  <a:cubicBezTo>
                    <a:pt x="1648297" y="468634"/>
                    <a:pt x="1708250" y="476557"/>
                    <a:pt x="1761601" y="511685"/>
                  </a:cubicBezTo>
                  <a:cubicBezTo>
                    <a:pt x="1769789" y="516967"/>
                    <a:pt x="1775863" y="522249"/>
                    <a:pt x="1779297" y="531757"/>
                  </a:cubicBezTo>
                  <a:cubicBezTo>
                    <a:pt x="1789069" y="559225"/>
                    <a:pt x="1806765" y="580618"/>
                    <a:pt x="1832384" y="594880"/>
                  </a:cubicBezTo>
                  <a:cubicBezTo>
                    <a:pt x="1843741" y="601219"/>
                    <a:pt x="1853777" y="608878"/>
                    <a:pt x="1861964" y="618915"/>
                  </a:cubicBezTo>
                  <a:cubicBezTo>
                    <a:pt x="1866190" y="624197"/>
                    <a:pt x="1870680" y="629215"/>
                    <a:pt x="1876755" y="632649"/>
                  </a:cubicBezTo>
                  <a:cubicBezTo>
                    <a:pt x="1889696" y="639780"/>
                    <a:pt x="1900261" y="634497"/>
                    <a:pt x="1901582" y="619971"/>
                  </a:cubicBezTo>
                  <a:cubicBezTo>
                    <a:pt x="1903430" y="602276"/>
                    <a:pt x="1888904" y="583788"/>
                    <a:pt x="1874906" y="572167"/>
                  </a:cubicBezTo>
                  <a:cubicBezTo>
                    <a:pt x="1880716" y="570846"/>
                    <a:pt x="1890224" y="579562"/>
                    <a:pt x="1893130" y="582203"/>
                  </a:cubicBezTo>
                  <a:cubicBezTo>
                    <a:pt x="1904487" y="592503"/>
                    <a:pt x="1913995" y="604653"/>
                    <a:pt x="1923767" y="616274"/>
                  </a:cubicBezTo>
                  <a:cubicBezTo>
                    <a:pt x="1927729" y="620764"/>
                    <a:pt x="1931690" y="625253"/>
                    <a:pt x="1936973" y="628423"/>
                  </a:cubicBezTo>
                  <a:cubicBezTo>
                    <a:pt x="1942519" y="631856"/>
                    <a:pt x="1947273" y="629479"/>
                    <a:pt x="1951235" y="625518"/>
                  </a:cubicBezTo>
                  <a:cubicBezTo>
                    <a:pt x="1955197" y="621556"/>
                    <a:pt x="1957838" y="617330"/>
                    <a:pt x="1954932" y="611255"/>
                  </a:cubicBezTo>
                  <a:cubicBezTo>
                    <a:pt x="1946217" y="593824"/>
                    <a:pt x="1925352" y="556584"/>
                    <a:pt x="1909769" y="543114"/>
                  </a:cubicBezTo>
                  <a:cubicBezTo>
                    <a:pt x="1909769" y="543114"/>
                    <a:pt x="1951499" y="578241"/>
                    <a:pt x="1964176" y="588013"/>
                  </a:cubicBezTo>
                  <a:cubicBezTo>
                    <a:pt x="1968402" y="591447"/>
                    <a:pt x="1972628" y="594616"/>
                    <a:pt x="1977910" y="596201"/>
                  </a:cubicBezTo>
                  <a:cubicBezTo>
                    <a:pt x="1989267" y="599899"/>
                    <a:pt x="1995870" y="595409"/>
                    <a:pt x="1996662" y="583259"/>
                  </a:cubicBezTo>
                  <a:cubicBezTo>
                    <a:pt x="1997455" y="572695"/>
                    <a:pt x="1992172" y="565036"/>
                    <a:pt x="1985041" y="557904"/>
                  </a:cubicBezTo>
                  <a:cubicBezTo>
                    <a:pt x="1979231" y="552358"/>
                    <a:pt x="1961799" y="535719"/>
                    <a:pt x="1955989" y="529644"/>
                  </a:cubicBezTo>
                  <a:cubicBezTo>
                    <a:pt x="1961271" y="528852"/>
                    <a:pt x="1975533" y="543378"/>
                    <a:pt x="1979231" y="544435"/>
                  </a:cubicBezTo>
                  <a:cubicBezTo>
                    <a:pt x="1986626" y="546548"/>
                    <a:pt x="1996134" y="541794"/>
                    <a:pt x="1995342" y="535983"/>
                  </a:cubicBezTo>
                  <a:cubicBezTo>
                    <a:pt x="1993757" y="522249"/>
                    <a:pt x="1985834" y="513005"/>
                    <a:pt x="1976061" y="501384"/>
                  </a:cubicBezTo>
                  <a:cubicBezTo>
                    <a:pt x="1959158" y="481840"/>
                    <a:pt x="1939085" y="469426"/>
                    <a:pt x="1924295" y="463088"/>
                  </a:cubicBezTo>
                  <a:cubicBezTo>
                    <a:pt x="1893130" y="449882"/>
                    <a:pt x="1873057" y="429281"/>
                    <a:pt x="1840571" y="420301"/>
                  </a:cubicBezTo>
                  <a:cubicBezTo>
                    <a:pt x="1833704" y="418453"/>
                    <a:pt x="1827894" y="414491"/>
                    <a:pt x="1821819" y="410793"/>
                  </a:cubicBezTo>
                  <a:cubicBezTo>
                    <a:pt x="1811255" y="404455"/>
                    <a:pt x="1800954" y="396267"/>
                    <a:pt x="1787748" y="397323"/>
                  </a:cubicBezTo>
                  <a:cubicBezTo>
                    <a:pt x="1776128" y="398116"/>
                    <a:pt x="1765035" y="396003"/>
                    <a:pt x="1754470" y="391777"/>
                  </a:cubicBezTo>
                  <a:cubicBezTo>
                    <a:pt x="1733605" y="383590"/>
                    <a:pt x="1712476" y="376194"/>
                    <a:pt x="1692404" y="366158"/>
                  </a:cubicBezTo>
                  <a:cubicBezTo>
                    <a:pt x="1661766" y="350839"/>
                    <a:pt x="1629016" y="341595"/>
                    <a:pt x="1596530" y="330767"/>
                  </a:cubicBezTo>
                  <a:cubicBezTo>
                    <a:pt x="1570383" y="322051"/>
                    <a:pt x="1543972" y="313335"/>
                    <a:pt x="1518089" y="303299"/>
                  </a:cubicBezTo>
                  <a:cubicBezTo>
                    <a:pt x="1486395" y="290886"/>
                    <a:pt x="1452853" y="283226"/>
                    <a:pt x="1419046" y="285075"/>
                  </a:cubicBezTo>
                  <a:cubicBezTo>
                    <a:pt x="1380485" y="287188"/>
                    <a:pt x="1342717" y="285868"/>
                    <a:pt x="1305741" y="275831"/>
                  </a:cubicBezTo>
                  <a:cubicBezTo>
                    <a:pt x="1258201" y="263154"/>
                    <a:pt x="1210660" y="259456"/>
                    <a:pt x="1162064" y="266851"/>
                  </a:cubicBezTo>
                  <a:cubicBezTo>
                    <a:pt x="1147009" y="269228"/>
                    <a:pt x="1132219" y="268172"/>
                    <a:pt x="1117693" y="264210"/>
                  </a:cubicBezTo>
                  <a:cubicBezTo>
                    <a:pt x="1102110" y="259984"/>
                    <a:pt x="1086527" y="256815"/>
                    <a:pt x="1070680" y="255230"/>
                  </a:cubicBezTo>
                  <a:cubicBezTo>
                    <a:pt x="1030007" y="251269"/>
                    <a:pt x="989862" y="250212"/>
                    <a:pt x="952357" y="272134"/>
                  </a:cubicBezTo>
                  <a:cubicBezTo>
                    <a:pt x="938624" y="280057"/>
                    <a:pt x="922777" y="284283"/>
                    <a:pt x="906930" y="287452"/>
                  </a:cubicBezTo>
                  <a:cubicBezTo>
                    <a:pt x="894781" y="289829"/>
                    <a:pt x="882103" y="295111"/>
                    <a:pt x="870218" y="291414"/>
                  </a:cubicBezTo>
                  <a:cubicBezTo>
                    <a:pt x="858333" y="287980"/>
                    <a:pt x="847240" y="287980"/>
                    <a:pt x="835883" y="291414"/>
                  </a:cubicBezTo>
                  <a:cubicBezTo>
                    <a:pt x="831129" y="292999"/>
                    <a:pt x="827696" y="292470"/>
                    <a:pt x="824791" y="288245"/>
                  </a:cubicBezTo>
                  <a:cubicBezTo>
                    <a:pt x="816603" y="275567"/>
                    <a:pt x="809736" y="262626"/>
                    <a:pt x="811585" y="246515"/>
                  </a:cubicBezTo>
                  <a:cubicBezTo>
                    <a:pt x="812377" y="240704"/>
                    <a:pt x="811849" y="234365"/>
                    <a:pt x="810528" y="228555"/>
                  </a:cubicBezTo>
                  <a:cubicBezTo>
                    <a:pt x="807095" y="210595"/>
                    <a:pt x="811849" y="194484"/>
                    <a:pt x="813434" y="176525"/>
                  </a:cubicBezTo>
                  <a:cubicBezTo>
                    <a:pt x="817924" y="117627"/>
                    <a:pt x="792833" y="85934"/>
                    <a:pt x="769327" y="48958"/>
                  </a:cubicBezTo>
                  <a:cubicBezTo>
                    <a:pt x="754272" y="25187"/>
                    <a:pt x="727597" y="13038"/>
                    <a:pt x="699865" y="5643"/>
                  </a:cubicBezTo>
                  <a:cubicBezTo>
                    <a:pt x="652060" y="-7298"/>
                    <a:pt x="606897" y="3266"/>
                    <a:pt x="564639" y="24659"/>
                  </a:cubicBezTo>
                  <a:cubicBezTo>
                    <a:pt x="536379" y="39714"/>
                    <a:pt x="509703" y="59786"/>
                    <a:pt x="493592" y="90688"/>
                  </a:cubicBezTo>
                  <a:cubicBezTo>
                    <a:pt x="486461" y="104422"/>
                    <a:pt x="478538" y="126079"/>
                    <a:pt x="485405" y="139813"/>
                  </a:cubicBezTo>
                  <a:cubicBezTo>
                    <a:pt x="490687" y="150377"/>
                    <a:pt x="495705" y="153283"/>
                    <a:pt x="494121" y="164904"/>
                  </a:cubicBezTo>
                  <a:cubicBezTo>
                    <a:pt x="492800" y="174148"/>
                    <a:pt x="492536" y="183656"/>
                    <a:pt x="493064" y="192900"/>
                  </a:cubicBezTo>
                  <a:cubicBezTo>
                    <a:pt x="494121" y="206633"/>
                    <a:pt x="490951" y="223273"/>
                    <a:pt x="499139" y="235422"/>
                  </a:cubicBezTo>
                  <a:cubicBezTo>
                    <a:pt x="510231" y="251797"/>
                    <a:pt x="511552" y="267115"/>
                    <a:pt x="503629" y="284811"/>
                  </a:cubicBezTo>
                  <a:cubicBezTo>
                    <a:pt x="500459" y="291414"/>
                    <a:pt x="492272" y="304355"/>
                    <a:pt x="506270" y="312279"/>
                  </a:cubicBezTo>
                  <a:cubicBezTo>
                    <a:pt x="515778" y="317561"/>
                    <a:pt x="522117" y="319938"/>
                    <a:pt x="530040" y="326541"/>
                  </a:cubicBezTo>
                  <a:cubicBezTo>
                    <a:pt x="536907" y="332087"/>
                    <a:pt x="534266" y="333936"/>
                    <a:pt x="536115" y="341595"/>
                  </a:cubicBezTo>
                  <a:cubicBezTo>
                    <a:pt x="536907" y="345557"/>
                    <a:pt x="558300" y="336841"/>
                    <a:pt x="559092" y="340803"/>
                  </a:cubicBezTo>
                  <a:cubicBezTo>
                    <a:pt x="559885" y="346085"/>
                    <a:pt x="536379" y="349783"/>
                    <a:pt x="540605" y="356650"/>
                  </a:cubicBezTo>
                  <a:cubicBezTo>
                    <a:pt x="553018" y="376458"/>
                    <a:pt x="546679" y="385967"/>
                    <a:pt x="547471" y="392305"/>
                  </a:cubicBezTo>
                  <a:cubicBezTo>
                    <a:pt x="549584" y="410529"/>
                    <a:pt x="560413" y="418981"/>
                    <a:pt x="578637" y="418453"/>
                  </a:cubicBezTo>
                  <a:cubicBezTo>
                    <a:pt x="586824" y="418188"/>
                    <a:pt x="594748" y="416076"/>
                    <a:pt x="602671" y="413434"/>
                  </a:cubicBezTo>
                  <a:cubicBezTo>
                    <a:pt x="616141" y="408944"/>
                    <a:pt x="629875" y="405775"/>
                    <a:pt x="644401" y="404983"/>
                  </a:cubicBezTo>
                  <a:cubicBezTo>
                    <a:pt x="657607" y="404190"/>
                    <a:pt x="666851" y="409473"/>
                    <a:pt x="673718" y="420301"/>
                  </a:cubicBezTo>
                  <a:cubicBezTo>
                    <a:pt x="682169" y="433771"/>
                    <a:pt x="687188" y="448297"/>
                    <a:pt x="689829" y="463880"/>
                  </a:cubicBezTo>
                  <a:cubicBezTo>
                    <a:pt x="691149" y="471803"/>
                    <a:pt x="689036" y="477086"/>
                    <a:pt x="682698" y="481312"/>
                  </a:cubicBezTo>
                  <a:cubicBezTo>
                    <a:pt x="677151" y="485009"/>
                    <a:pt x="671605" y="488971"/>
                    <a:pt x="665794" y="492140"/>
                  </a:cubicBezTo>
                  <a:cubicBezTo>
                    <a:pt x="601351" y="527531"/>
                    <a:pt x="560149" y="580618"/>
                    <a:pt x="544038" y="652457"/>
                  </a:cubicBezTo>
                  <a:cubicBezTo>
                    <a:pt x="538492" y="677812"/>
                    <a:pt x="530568" y="700790"/>
                    <a:pt x="509703" y="717693"/>
                  </a:cubicBezTo>
                  <a:cubicBezTo>
                    <a:pt x="503100" y="722975"/>
                    <a:pt x="500723" y="730106"/>
                    <a:pt x="502836" y="738822"/>
                  </a:cubicBezTo>
                  <a:cubicBezTo>
                    <a:pt x="503893" y="743576"/>
                    <a:pt x="502308" y="748066"/>
                    <a:pt x="499931" y="752028"/>
                  </a:cubicBezTo>
                  <a:cubicBezTo>
                    <a:pt x="489366" y="770252"/>
                    <a:pt x="478274" y="787947"/>
                    <a:pt x="468766" y="806699"/>
                  </a:cubicBezTo>
                  <a:cubicBezTo>
                    <a:pt x="463483" y="817000"/>
                    <a:pt x="457673" y="817528"/>
                    <a:pt x="448429" y="813831"/>
                  </a:cubicBezTo>
                  <a:cubicBezTo>
                    <a:pt x="418584" y="802210"/>
                    <a:pt x="388739" y="790853"/>
                    <a:pt x="358894" y="779760"/>
                  </a:cubicBezTo>
                  <a:cubicBezTo>
                    <a:pt x="346745" y="775270"/>
                    <a:pt x="335917" y="768667"/>
                    <a:pt x="326408" y="759951"/>
                  </a:cubicBezTo>
                  <a:cubicBezTo>
                    <a:pt x="297092" y="732483"/>
                    <a:pt x="269624" y="703167"/>
                    <a:pt x="243213" y="672794"/>
                  </a:cubicBezTo>
                  <a:cubicBezTo>
                    <a:pt x="237402" y="666191"/>
                    <a:pt x="235025" y="656947"/>
                    <a:pt x="237138" y="648231"/>
                  </a:cubicBezTo>
                  <a:cubicBezTo>
                    <a:pt x="242949" y="622612"/>
                    <a:pt x="248495" y="596993"/>
                    <a:pt x="246646" y="570318"/>
                  </a:cubicBezTo>
                  <a:cubicBezTo>
                    <a:pt x="245854" y="557376"/>
                    <a:pt x="249816" y="544171"/>
                    <a:pt x="259852" y="533606"/>
                  </a:cubicBezTo>
                  <a:cubicBezTo>
                    <a:pt x="263549" y="529644"/>
                    <a:pt x="267247" y="525419"/>
                    <a:pt x="264342" y="519344"/>
                  </a:cubicBezTo>
                  <a:cubicBezTo>
                    <a:pt x="261172" y="513005"/>
                    <a:pt x="255626" y="509572"/>
                    <a:pt x="248759" y="510100"/>
                  </a:cubicBezTo>
                  <a:cubicBezTo>
                    <a:pt x="227366" y="510892"/>
                    <a:pt x="209406" y="520664"/>
                    <a:pt x="204124" y="543906"/>
                  </a:cubicBezTo>
                  <a:cubicBezTo>
                    <a:pt x="203067" y="548925"/>
                    <a:pt x="202011" y="553679"/>
                    <a:pt x="200955" y="559225"/>
                  </a:cubicBezTo>
                  <a:cubicBezTo>
                    <a:pt x="184844" y="545755"/>
                    <a:pt x="177184" y="532021"/>
                    <a:pt x="165563" y="508251"/>
                  </a:cubicBezTo>
                  <a:cubicBezTo>
                    <a:pt x="154471" y="485801"/>
                    <a:pt x="143642" y="467842"/>
                    <a:pt x="130700" y="449882"/>
                  </a:cubicBezTo>
                  <a:cubicBezTo>
                    <a:pt x="125418" y="442487"/>
                    <a:pt x="114589" y="427696"/>
                    <a:pt x="105345" y="431394"/>
                  </a:cubicBezTo>
                  <a:cubicBezTo>
                    <a:pt x="95045" y="435356"/>
                    <a:pt x="92404" y="445920"/>
                    <a:pt x="94517" y="450410"/>
                  </a:cubicBezTo>
                  <a:cubicBezTo>
                    <a:pt x="94781" y="450938"/>
                    <a:pt x="110099" y="486330"/>
                    <a:pt x="113005" y="495045"/>
                  </a:cubicBezTo>
                  <a:cubicBezTo>
                    <a:pt x="109043" y="490556"/>
                    <a:pt x="84745" y="443015"/>
                    <a:pt x="80255" y="439053"/>
                  </a:cubicBezTo>
                  <a:cubicBezTo>
                    <a:pt x="73652" y="432715"/>
                    <a:pt x="65200" y="433507"/>
                    <a:pt x="58333" y="437205"/>
                  </a:cubicBezTo>
                  <a:cubicBezTo>
                    <a:pt x="51730" y="440638"/>
                    <a:pt x="51730" y="448826"/>
                    <a:pt x="53843" y="455428"/>
                  </a:cubicBezTo>
                  <a:cubicBezTo>
                    <a:pt x="55692" y="461767"/>
                    <a:pt x="58861" y="467842"/>
                    <a:pt x="61503" y="474180"/>
                  </a:cubicBezTo>
                  <a:cubicBezTo>
                    <a:pt x="62031" y="476822"/>
                    <a:pt x="79991" y="510892"/>
                    <a:pt x="81047" y="513269"/>
                  </a:cubicBezTo>
                  <a:cubicBezTo>
                    <a:pt x="79991" y="511421"/>
                    <a:pt x="58069" y="474709"/>
                    <a:pt x="57541" y="473916"/>
                  </a:cubicBezTo>
                  <a:cubicBezTo>
                    <a:pt x="53051" y="466785"/>
                    <a:pt x="47769" y="459654"/>
                    <a:pt x="37996" y="463352"/>
                  </a:cubicBezTo>
                  <a:cubicBezTo>
                    <a:pt x="27696" y="467314"/>
                    <a:pt x="30337" y="476822"/>
                    <a:pt x="31658" y="484745"/>
                  </a:cubicBezTo>
                  <a:cubicBezTo>
                    <a:pt x="34035" y="499799"/>
                    <a:pt x="41958" y="512477"/>
                    <a:pt x="49882" y="525154"/>
                  </a:cubicBezTo>
                  <a:cubicBezTo>
                    <a:pt x="58861" y="539681"/>
                    <a:pt x="67577" y="554207"/>
                    <a:pt x="76029" y="568997"/>
                  </a:cubicBezTo>
                  <a:cubicBezTo>
                    <a:pt x="78406" y="572959"/>
                    <a:pt x="80255" y="577977"/>
                    <a:pt x="76029" y="581939"/>
                  </a:cubicBezTo>
                  <a:cubicBezTo>
                    <a:pt x="71803" y="585901"/>
                    <a:pt x="67049" y="583259"/>
                    <a:pt x="63351" y="580618"/>
                  </a:cubicBezTo>
                  <a:cubicBezTo>
                    <a:pt x="57541" y="576657"/>
                    <a:pt x="32186" y="554735"/>
                    <a:pt x="25055" y="548396"/>
                  </a:cubicBezTo>
                  <a:cubicBezTo>
                    <a:pt x="18716" y="542850"/>
                    <a:pt x="11057" y="539945"/>
                    <a:pt x="3926" y="546548"/>
                  </a:cubicBezTo>
                  <a:cubicBezTo>
                    <a:pt x="-2941" y="552886"/>
                    <a:pt x="492" y="558697"/>
                    <a:pt x="4454" y="566092"/>
                  </a:cubicBezTo>
                  <a:cubicBezTo>
                    <a:pt x="6567" y="570054"/>
                    <a:pt x="67577" y="623141"/>
                    <a:pt x="71803" y="628951"/>
                  </a:cubicBezTo>
                  <a:cubicBezTo>
                    <a:pt x="83952" y="646118"/>
                    <a:pt x="95309" y="658268"/>
                    <a:pt x="106930" y="675699"/>
                  </a:cubicBezTo>
                  <a:cubicBezTo>
                    <a:pt x="113005" y="684679"/>
                    <a:pt x="119079" y="693395"/>
                    <a:pt x="127267" y="700262"/>
                  </a:cubicBezTo>
                  <a:cubicBezTo>
                    <a:pt x="158168" y="726673"/>
                    <a:pt x="181938" y="758631"/>
                    <a:pt x="203860" y="792701"/>
                  </a:cubicBezTo>
                  <a:cubicBezTo>
                    <a:pt x="244269" y="854768"/>
                    <a:pt x="294451" y="908383"/>
                    <a:pt x="347538" y="959621"/>
                  </a:cubicBezTo>
                  <a:cubicBezTo>
                    <a:pt x="371572" y="982599"/>
                    <a:pt x="398247" y="1001879"/>
                    <a:pt x="424659" y="1021688"/>
                  </a:cubicBezTo>
                  <a:cubicBezTo>
                    <a:pt x="450014" y="1040968"/>
                    <a:pt x="459522" y="1042289"/>
                    <a:pt x="484612" y="1023008"/>
                  </a:cubicBezTo>
                  <a:cubicBezTo>
                    <a:pt x="486725" y="1021424"/>
                    <a:pt x="488574" y="1020103"/>
                    <a:pt x="490423" y="1018518"/>
                  </a:cubicBezTo>
                  <a:cubicBezTo>
                    <a:pt x="509703" y="1002408"/>
                    <a:pt x="528984" y="986297"/>
                    <a:pt x="545887" y="967280"/>
                  </a:cubicBezTo>
                  <a:cubicBezTo>
                    <a:pt x="569921" y="940605"/>
                    <a:pt x="597917" y="917627"/>
                    <a:pt x="621687" y="890688"/>
                  </a:cubicBezTo>
                  <a:cubicBezTo>
                    <a:pt x="645986" y="863484"/>
                    <a:pt x="676887" y="842091"/>
                    <a:pt x="695903" y="810133"/>
                  </a:cubicBezTo>
                  <a:cubicBezTo>
                    <a:pt x="698809" y="805115"/>
                    <a:pt x="700921" y="808020"/>
                    <a:pt x="702506" y="811189"/>
                  </a:cubicBezTo>
                  <a:cubicBezTo>
                    <a:pt x="706732" y="819905"/>
                    <a:pt x="712278" y="827564"/>
                    <a:pt x="717825" y="835488"/>
                  </a:cubicBezTo>
                  <a:cubicBezTo>
                    <a:pt x="737369" y="863748"/>
                    <a:pt x="753216" y="894121"/>
                    <a:pt x="767214" y="925022"/>
                  </a:cubicBezTo>
                  <a:cubicBezTo>
                    <a:pt x="787815" y="969657"/>
                    <a:pt x="809208" y="1013764"/>
                    <a:pt x="835619" y="1055230"/>
                  </a:cubicBezTo>
                  <a:cubicBezTo>
                    <a:pt x="839053" y="1060777"/>
                    <a:pt x="843543" y="1070285"/>
                    <a:pt x="845391" y="1076623"/>
                  </a:cubicBezTo>
                  <a:cubicBezTo>
                    <a:pt x="853315" y="1104884"/>
                    <a:pt x="857012" y="1133936"/>
                    <a:pt x="859654" y="1163253"/>
                  </a:cubicBezTo>
                  <a:cubicBezTo>
                    <a:pt x="860446" y="1172497"/>
                    <a:pt x="856484" y="1176987"/>
                    <a:pt x="847504" y="1180156"/>
                  </a:cubicBezTo>
                  <a:cubicBezTo>
                    <a:pt x="818716" y="1189928"/>
                    <a:pt x="789135" y="1194946"/>
                    <a:pt x="759819" y="1202077"/>
                  </a:cubicBezTo>
                  <a:cubicBezTo>
                    <a:pt x="721522" y="1211586"/>
                    <a:pt x="685339" y="1227432"/>
                    <a:pt x="648891" y="1242487"/>
                  </a:cubicBezTo>
                  <a:cubicBezTo>
                    <a:pt x="612179" y="1257805"/>
                    <a:pt x="574675" y="1271275"/>
                    <a:pt x="538492" y="1287650"/>
                  </a:cubicBezTo>
                  <a:cubicBezTo>
                    <a:pt x="500195" y="1305082"/>
                    <a:pt x="462427" y="1323306"/>
                    <a:pt x="429413" y="1349981"/>
                  </a:cubicBezTo>
                  <a:cubicBezTo>
                    <a:pt x="391380" y="1380354"/>
                    <a:pt x="377118" y="1419443"/>
                    <a:pt x="387155" y="1467511"/>
                  </a:cubicBezTo>
                  <a:cubicBezTo>
                    <a:pt x="394550" y="1502639"/>
                    <a:pt x="409868" y="1534068"/>
                    <a:pt x="428884" y="1563649"/>
                  </a:cubicBezTo>
                  <a:cubicBezTo>
                    <a:pt x="499931" y="1673256"/>
                    <a:pt x="576788" y="1778637"/>
                    <a:pt x="659456" y="1879793"/>
                  </a:cubicBezTo>
                  <a:cubicBezTo>
                    <a:pt x="667115" y="1889037"/>
                    <a:pt x="674510" y="1898809"/>
                    <a:pt x="680321" y="1909373"/>
                  </a:cubicBezTo>
                  <a:cubicBezTo>
                    <a:pt x="695903" y="1938162"/>
                    <a:pt x="708581" y="1968271"/>
                    <a:pt x="721522" y="1998380"/>
                  </a:cubicBezTo>
                  <a:cubicBezTo>
                    <a:pt x="721786" y="1999172"/>
                    <a:pt x="721258" y="2000228"/>
                    <a:pt x="720994" y="2001021"/>
                  </a:cubicBezTo>
                  <a:cubicBezTo>
                    <a:pt x="718617" y="2001285"/>
                    <a:pt x="718353" y="1999700"/>
                    <a:pt x="717825" y="1998380"/>
                  </a:cubicBezTo>
                  <a:cubicBezTo>
                    <a:pt x="708317" y="1979364"/>
                    <a:pt x="694054" y="1965101"/>
                    <a:pt x="676359" y="1953745"/>
                  </a:cubicBezTo>
                  <a:cubicBezTo>
                    <a:pt x="672925" y="1951632"/>
                    <a:pt x="669756" y="1950575"/>
                    <a:pt x="666587" y="1952952"/>
                  </a:cubicBezTo>
                  <a:cubicBezTo>
                    <a:pt x="663153" y="1955593"/>
                    <a:pt x="664474" y="1959291"/>
                    <a:pt x="666058" y="1962724"/>
                  </a:cubicBezTo>
                  <a:cubicBezTo>
                    <a:pt x="667907" y="1966158"/>
                    <a:pt x="670284" y="1969327"/>
                    <a:pt x="673982" y="1971176"/>
                  </a:cubicBezTo>
                  <a:cubicBezTo>
                    <a:pt x="677679" y="1972761"/>
                    <a:pt x="680849" y="1975402"/>
                    <a:pt x="682962" y="1978571"/>
                  </a:cubicBezTo>
                  <a:cubicBezTo>
                    <a:pt x="691677" y="1992305"/>
                    <a:pt x="701450" y="2005511"/>
                    <a:pt x="707788" y="2020829"/>
                  </a:cubicBezTo>
                  <a:cubicBezTo>
                    <a:pt x="712278" y="2031394"/>
                    <a:pt x="710429" y="2041430"/>
                    <a:pt x="702770" y="2048297"/>
                  </a:cubicBezTo>
                  <a:cubicBezTo>
                    <a:pt x="692206" y="2057805"/>
                    <a:pt x="682962" y="2059390"/>
                    <a:pt x="671869" y="2054372"/>
                  </a:cubicBezTo>
                  <a:cubicBezTo>
                    <a:pt x="653645" y="2046184"/>
                    <a:pt x="634365" y="2041166"/>
                    <a:pt x="614556" y="2038789"/>
                  </a:cubicBezTo>
                  <a:cubicBezTo>
                    <a:pt x="610595" y="2038261"/>
                    <a:pt x="605048" y="2038261"/>
                    <a:pt x="604520" y="2041958"/>
                  </a:cubicBezTo>
                  <a:cubicBezTo>
                    <a:pt x="604256" y="2044599"/>
                    <a:pt x="605576" y="2050938"/>
                    <a:pt x="611387" y="2051731"/>
                  </a:cubicBezTo>
                  <a:cubicBezTo>
                    <a:pt x="638591" y="2055692"/>
                    <a:pt x="660776" y="2076029"/>
                    <a:pt x="690621" y="2074708"/>
                  </a:cubicBezTo>
                  <a:cubicBezTo>
                    <a:pt x="685867" y="2082632"/>
                    <a:pt x="681641" y="2089499"/>
                    <a:pt x="677415" y="2096630"/>
                  </a:cubicBezTo>
                  <a:cubicBezTo>
                    <a:pt x="673454" y="2102969"/>
                    <a:pt x="669756" y="2109836"/>
                    <a:pt x="669492" y="2117231"/>
                  </a:cubicBezTo>
                  <a:cubicBezTo>
                    <a:pt x="668435" y="2141529"/>
                    <a:pt x="653909" y="2157376"/>
                    <a:pt x="635157" y="2169261"/>
                  </a:cubicBezTo>
                  <a:cubicBezTo>
                    <a:pt x="609538" y="2185108"/>
                    <a:pt x="582863" y="2199634"/>
                    <a:pt x="552754" y="2205709"/>
                  </a:cubicBezTo>
                  <a:cubicBezTo>
                    <a:pt x="535322" y="2209406"/>
                    <a:pt x="527927" y="2224989"/>
                    <a:pt x="533738" y="2242157"/>
                  </a:cubicBezTo>
                  <a:cubicBezTo>
                    <a:pt x="538756" y="2256419"/>
                    <a:pt x="548792" y="2265134"/>
                    <a:pt x="563846" y="2267511"/>
                  </a:cubicBezTo>
                  <a:cubicBezTo>
                    <a:pt x="613764" y="2274643"/>
                    <a:pt x="662625" y="2274114"/>
                    <a:pt x="710429" y="2254042"/>
                  </a:cubicBezTo>
                  <a:cubicBezTo>
                    <a:pt x="730766" y="2245326"/>
                    <a:pt x="752159" y="2237667"/>
                    <a:pt x="773553" y="2231856"/>
                  </a:cubicBezTo>
                  <a:cubicBezTo>
                    <a:pt x="824262" y="2217594"/>
                    <a:pt x="871803" y="2194880"/>
                    <a:pt x="921984" y="2178769"/>
                  </a:cubicBezTo>
                  <a:cubicBezTo>
                    <a:pt x="940472" y="2172959"/>
                    <a:pt x="957111" y="2163715"/>
                    <a:pt x="972430" y="2151566"/>
                  </a:cubicBezTo>
                  <a:cubicBezTo>
                    <a:pt x="979033" y="2146283"/>
                    <a:pt x="984843" y="2141265"/>
                    <a:pt x="989333" y="2134398"/>
                  </a:cubicBezTo>
                  <a:cubicBezTo>
                    <a:pt x="994087" y="2127531"/>
                    <a:pt x="993295" y="2121721"/>
                    <a:pt x="987749" y="2115382"/>
                  </a:cubicBezTo>
                  <a:cubicBezTo>
                    <a:pt x="973751" y="2099535"/>
                    <a:pt x="962130" y="2082104"/>
                    <a:pt x="952093" y="2063616"/>
                  </a:cubicBezTo>
                  <a:cubicBezTo>
                    <a:pt x="944170" y="2049089"/>
                    <a:pt x="934662" y="2035356"/>
                    <a:pt x="923041" y="2023735"/>
                  </a:cubicBezTo>
                  <a:cubicBezTo>
                    <a:pt x="912212" y="2012642"/>
                    <a:pt x="903496" y="2000228"/>
                    <a:pt x="889763" y="1990984"/>
                  </a:cubicBezTo>
                  <a:cubicBezTo>
                    <a:pt x="874972" y="1981212"/>
                    <a:pt x="869426" y="1961668"/>
                    <a:pt x="858861" y="1947142"/>
                  </a:cubicBezTo>
                  <a:cubicBezTo>
                    <a:pt x="844071" y="1926805"/>
                    <a:pt x="833771" y="1903827"/>
                    <a:pt x="821093" y="1882170"/>
                  </a:cubicBezTo>
                  <a:cubicBezTo>
                    <a:pt x="799436" y="1845458"/>
                    <a:pt x="778571" y="1808218"/>
                    <a:pt x="759555" y="1770186"/>
                  </a:cubicBezTo>
                  <a:cubicBezTo>
                    <a:pt x="744236" y="1739548"/>
                    <a:pt x="729446" y="1709440"/>
                    <a:pt x="725748" y="1675105"/>
                  </a:cubicBezTo>
                  <a:cubicBezTo>
                    <a:pt x="723635" y="1656353"/>
                    <a:pt x="716504" y="1638393"/>
                    <a:pt x="709109" y="1620961"/>
                  </a:cubicBezTo>
                  <a:cubicBezTo>
                    <a:pt x="692734" y="1583193"/>
                    <a:pt x="670020" y="1548859"/>
                    <a:pt x="643609" y="1517165"/>
                  </a:cubicBezTo>
                  <a:cubicBezTo>
                    <a:pt x="641496" y="1514788"/>
                    <a:pt x="639647" y="1511883"/>
                    <a:pt x="635949" y="1507128"/>
                  </a:cubicBezTo>
                  <a:cubicBezTo>
                    <a:pt x="689036" y="1522711"/>
                    <a:pt x="740274" y="1525881"/>
                    <a:pt x="792041" y="1524560"/>
                  </a:cubicBezTo>
                  <a:cubicBezTo>
                    <a:pt x="858597" y="1522711"/>
                    <a:pt x="924626" y="1516372"/>
                    <a:pt x="990654" y="1507393"/>
                  </a:cubicBezTo>
                  <a:cubicBezTo>
                    <a:pt x="996464" y="1506600"/>
                    <a:pt x="999634" y="1507657"/>
                    <a:pt x="1002275" y="1512939"/>
                  </a:cubicBezTo>
                  <a:cubicBezTo>
                    <a:pt x="1012839" y="1534068"/>
                    <a:pt x="1026045" y="1553613"/>
                    <a:pt x="1039779" y="1572893"/>
                  </a:cubicBezTo>
                  <a:cubicBezTo>
                    <a:pt x="1086527" y="1637601"/>
                    <a:pt x="1139878" y="1696762"/>
                    <a:pt x="1190852" y="1758036"/>
                  </a:cubicBezTo>
                  <a:cubicBezTo>
                    <a:pt x="1218848" y="1791579"/>
                    <a:pt x="1249749" y="1823008"/>
                    <a:pt x="1274840" y="1858664"/>
                  </a:cubicBezTo>
                  <a:cubicBezTo>
                    <a:pt x="1291479" y="1882170"/>
                    <a:pt x="1305213" y="1907525"/>
                    <a:pt x="1320268" y="1932087"/>
                  </a:cubicBezTo>
                  <a:cubicBezTo>
                    <a:pt x="1339020" y="1962460"/>
                    <a:pt x="1362526" y="1987815"/>
                    <a:pt x="1398709" y="1997323"/>
                  </a:cubicBezTo>
                  <a:cubicBezTo>
                    <a:pt x="1416141" y="2001813"/>
                    <a:pt x="1430403" y="2011321"/>
                    <a:pt x="1443873" y="2022678"/>
                  </a:cubicBezTo>
                  <a:cubicBezTo>
                    <a:pt x="1528125" y="2096102"/>
                    <a:pt x="1614226" y="2167148"/>
                    <a:pt x="1702440" y="2235554"/>
                  </a:cubicBezTo>
                  <a:cubicBezTo>
                    <a:pt x="1756055" y="2277019"/>
                    <a:pt x="1802275" y="2325616"/>
                    <a:pt x="1842156" y="2380024"/>
                  </a:cubicBezTo>
                  <a:cubicBezTo>
                    <a:pt x="1844269" y="2382665"/>
                    <a:pt x="1847438" y="2385042"/>
                    <a:pt x="1847438" y="2389004"/>
                  </a:cubicBezTo>
                  <a:cubicBezTo>
                    <a:pt x="1846646" y="2389268"/>
                    <a:pt x="1846118" y="2390060"/>
                    <a:pt x="1845589" y="2389796"/>
                  </a:cubicBezTo>
                  <a:cubicBezTo>
                    <a:pt x="1833704" y="2387683"/>
                    <a:pt x="1822876" y="2392437"/>
                    <a:pt x="1818914" y="2401681"/>
                  </a:cubicBezTo>
                  <a:cubicBezTo>
                    <a:pt x="1815216" y="2409869"/>
                    <a:pt x="1818386" y="2418584"/>
                    <a:pt x="1828950" y="2426244"/>
                  </a:cubicBezTo>
                  <a:cubicBezTo>
                    <a:pt x="1836874" y="2432054"/>
                    <a:pt x="1843477" y="2438657"/>
                    <a:pt x="1847702" y="2447637"/>
                  </a:cubicBezTo>
                  <a:cubicBezTo>
                    <a:pt x="1848759" y="2449750"/>
                    <a:pt x="1850079" y="2452655"/>
                    <a:pt x="1852192" y="2453447"/>
                  </a:cubicBezTo>
                  <a:cubicBezTo>
                    <a:pt x="1869360" y="2460843"/>
                    <a:pt x="1870944" y="2475369"/>
                    <a:pt x="1872001" y="2491480"/>
                  </a:cubicBezTo>
                  <a:cubicBezTo>
                    <a:pt x="1873057" y="2507062"/>
                    <a:pt x="1874378" y="2522909"/>
                    <a:pt x="1882301" y="2536907"/>
                  </a:cubicBezTo>
                  <a:cubicBezTo>
                    <a:pt x="1889168" y="2549321"/>
                    <a:pt x="1898148" y="2551962"/>
                    <a:pt x="1910825" y="2545887"/>
                  </a:cubicBezTo>
                  <a:cubicBezTo>
                    <a:pt x="1912410" y="2545095"/>
                    <a:pt x="1913731" y="2544038"/>
                    <a:pt x="1916372" y="2544831"/>
                  </a:cubicBezTo>
                  <a:cubicBezTo>
                    <a:pt x="1915844" y="2554075"/>
                    <a:pt x="1916108" y="2564375"/>
                    <a:pt x="1922711" y="2571770"/>
                  </a:cubicBezTo>
                  <a:cubicBezTo>
                    <a:pt x="1932747" y="2583127"/>
                    <a:pt x="1933011" y="2596069"/>
                    <a:pt x="1931690" y="2609802"/>
                  </a:cubicBezTo>
                  <a:cubicBezTo>
                    <a:pt x="1930106" y="2627234"/>
                    <a:pt x="1927200" y="2644137"/>
                    <a:pt x="1919277" y="2660248"/>
                  </a:cubicBezTo>
                  <a:cubicBezTo>
                    <a:pt x="1913995" y="2670813"/>
                    <a:pt x="1911882" y="2682434"/>
                    <a:pt x="1909241" y="2693791"/>
                  </a:cubicBezTo>
                  <a:cubicBezTo>
                    <a:pt x="1905279" y="2711222"/>
                    <a:pt x="1910297" y="2724956"/>
                    <a:pt x="1925616" y="2734464"/>
                  </a:cubicBezTo>
                  <a:cubicBezTo>
                    <a:pt x="1934331" y="2734464"/>
                    <a:pt x="1941199" y="2734464"/>
                    <a:pt x="1949914" y="2734464"/>
                  </a:cubicBezTo>
                  <a:cubicBezTo>
                    <a:pt x="1954932" y="2731823"/>
                    <a:pt x="1961535" y="2732351"/>
                    <a:pt x="1965761" y="2728654"/>
                  </a:cubicBezTo>
                  <a:cubicBezTo>
                    <a:pt x="1981872" y="2713863"/>
                    <a:pt x="2000624" y="2701450"/>
                    <a:pt x="2012773" y="2682698"/>
                  </a:cubicBezTo>
                  <a:cubicBezTo>
                    <a:pt x="2025451" y="2662889"/>
                    <a:pt x="2036543" y="2642289"/>
                    <a:pt x="2044467" y="2620103"/>
                  </a:cubicBezTo>
                  <a:cubicBezTo>
                    <a:pt x="2053975" y="2593163"/>
                    <a:pt x="2065596" y="2566752"/>
                    <a:pt x="2072199" y="2538492"/>
                  </a:cubicBezTo>
                  <a:cubicBezTo>
                    <a:pt x="2082235" y="2495177"/>
                    <a:pt x="2093856" y="2452919"/>
                    <a:pt x="2104685" y="2409604"/>
                  </a:cubicBezTo>
                  <a:cubicBezTo>
                    <a:pt x="2114457" y="2369987"/>
                    <a:pt x="2137963" y="2331691"/>
                    <a:pt x="2128455" y="2306600"/>
                  </a:cubicBezTo>
                  <a:cubicBezTo>
                    <a:pt x="2118683" y="2279397"/>
                    <a:pt x="2076689" y="2267247"/>
                    <a:pt x="2029941" y="2268832"/>
                  </a:cubicBezTo>
                  <a:close/>
                  <a:moveTo>
                    <a:pt x="65200" y="483689"/>
                  </a:moveTo>
                  <a:cubicBezTo>
                    <a:pt x="65993" y="485273"/>
                    <a:pt x="67049" y="486858"/>
                    <a:pt x="67841" y="488179"/>
                  </a:cubicBezTo>
                  <a:cubicBezTo>
                    <a:pt x="66785" y="487122"/>
                    <a:pt x="65993" y="485537"/>
                    <a:pt x="65200" y="483689"/>
                  </a:cubicBezTo>
                  <a:close/>
                  <a:moveTo>
                    <a:pt x="1847966" y="2414094"/>
                  </a:moveTo>
                  <a:cubicBezTo>
                    <a:pt x="1843741" y="2412510"/>
                    <a:pt x="1838194" y="2413302"/>
                    <a:pt x="1835817" y="2408284"/>
                  </a:cubicBezTo>
                  <a:cubicBezTo>
                    <a:pt x="1835553" y="2408020"/>
                    <a:pt x="1836874" y="2406435"/>
                    <a:pt x="1837666" y="2406435"/>
                  </a:cubicBezTo>
                  <a:cubicBezTo>
                    <a:pt x="1842948" y="2406171"/>
                    <a:pt x="1846646" y="2409076"/>
                    <a:pt x="1849815" y="2413566"/>
                  </a:cubicBezTo>
                  <a:cubicBezTo>
                    <a:pt x="1848495" y="2413830"/>
                    <a:pt x="1848231" y="2414094"/>
                    <a:pt x="1847966" y="2414094"/>
                  </a:cubicBezTo>
                  <a:close/>
                  <a:moveTo>
                    <a:pt x="1891017" y="2500724"/>
                  </a:moveTo>
                  <a:cubicBezTo>
                    <a:pt x="1897092" y="2508647"/>
                    <a:pt x="1901582" y="2517363"/>
                    <a:pt x="1901846" y="2530833"/>
                  </a:cubicBezTo>
                  <a:cubicBezTo>
                    <a:pt x="1892338" y="2520796"/>
                    <a:pt x="1892602" y="2510232"/>
                    <a:pt x="1891017" y="2500724"/>
                  </a:cubicBezTo>
                  <a:close/>
                </a:path>
              </a:pathLst>
            </a:custGeom>
            <a:solidFill>
              <a:schemeClr val="accent1">
                <a:alpha val="70000"/>
              </a:schemeClr>
            </a:solidFill>
            <a:ln w="2632" cap="flat">
              <a:noFill/>
              <a:prstDash val="solid"/>
              <a:miter/>
            </a:ln>
          </p:spPr>
          <p:txBody>
            <a:bodyPr rtlCol="0" anchor="ctr"/>
            <a:lstStyle/>
            <a:p>
              <a:endParaRPr lang="en-US"/>
            </a:p>
          </p:txBody>
        </p:sp>
        <p:sp>
          <p:nvSpPr>
            <p:cNvPr id="38" name="Graphic 232">
              <a:extLst>
                <a:ext uri="{FF2B5EF4-FFF2-40B4-BE49-F238E27FC236}">
                  <a16:creationId xmlns="" xmlns:a16="http://schemas.microsoft.com/office/drawing/2014/main" id="{AF71F15E-7D05-4E68-8989-A5B03D2A1112}"/>
                </a:ext>
              </a:extLst>
            </p:cNvPr>
            <p:cNvSpPr/>
            <p:nvPr/>
          </p:nvSpPr>
          <p:spPr>
            <a:xfrm rot="460064" flipH="1">
              <a:off x="2087327" y="1168159"/>
              <a:ext cx="4013443" cy="4499377"/>
            </a:xfrm>
            <a:custGeom>
              <a:avLst/>
              <a:gdLst>
                <a:gd name="connsiteX0" fmla="*/ 3002233 w 3017885"/>
                <a:gd name="connsiteY0" fmla="*/ 604118 h 3383280"/>
                <a:gd name="connsiteX1" fmla="*/ 2957573 w 3017885"/>
                <a:gd name="connsiteY1" fmla="*/ 595321 h 3383280"/>
                <a:gd name="connsiteX2" fmla="*/ 2930507 w 3017885"/>
                <a:gd name="connsiteY2" fmla="*/ 593291 h 3383280"/>
                <a:gd name="connsiteX3" fmla="*/ 2852692 w 3017885"/>
                <a:gd name="connsiteY3" fmla="*/ 682610 h 3383280"/>
                <a:gd name="connsiteX4" fmla="*/ 2849308 w 3017885"/>
                <a:gd name="connsiteY4" fmla="*/ 734036 h 3383280"/>
                <a:gd name="connsiteX5" fmla="*/ 2806002 w 3017885"/>
                <a:gd name="connsiteY5" fmla="*/ 671107 h 3383280"/>
                <a:gd name="connsiteX6" fmla="*/ 2851338 w 3017885"/>
                <a:gd name="connsiteY6" fmla="*/ 815234 h 3383280"/>
                <a:gd name="connsiteX7" fmla="*/ 2824272 w 3017885"/>
                <a:gd name="connsiteY7" fmla="*/ 947182 h 3383280"/>
                <a:gd name="connsiteX8" fmla="*/ 2705857 w 3017885"/>
                <a:gd name="connsiteY8" fmla="*/ 1185365 h 3383280"/>
                <a:gd name="connsiteX9" fmla="*/ 2705857 w 3017885"/>
                <a:gd name="connsiteY9" fmla="*/ 1185365 h 3383280"/>
                <a:gd name="connsiteX10" fmla="*/ 2705857 w 3017885"/>
                <a:gd name="connsiteY10" fmla="*/ 1185365 h 3383280"/>
                <a:gd name="connsiteX11" fmla="*/ 2668641 w 3017885"/>
                <a:gd name="connsiteY11" fmla="*/ 1163035 h 3383280"/>
                <a:gd name="connsiteX12" fmla="*/ 2389182 w 3017885"/>
                <a:gd name="connsiteY12" fmla="*/ 878840 h 3383280"/>
                <a:gd name="connsiteX13" fmla="*/ 2363470 w 3017885"/>
                <a:gd name="connsiteY13" fmla="*/ 845007 h 3383280"/>
                <a:gd name="connsiteX14" fmla="*/ 2327607 w 3017885"/>
                <a:gd name="connsiteY14" fmla="*/ 706293 h 3383280"/>
                <a:gd name="connsiteX15" fmla="*/ 2380386 w 3017885"/>
                <a:gd name="connsiteY15" fmla="*/ 775988 h 3383280"/>
                <a:gd name="connsiteX16" fmla="*/ 2415572 w 3017885"/>
                <a:gd name="connsiteY16" fmla="*/ 784785 h 3383280"/>
                <a:gd name="connsiteX17" fmla="*/ 2477824 w 3017885"/>
                <a:gd name="connsiteY17" fmla="*/ 738772 h 3383280"/>
                <a:gd name="connsiteX18" fmla="*/ 2477824 w 3017885"/>
                <a:gd name="connsiteY18" fmla="*/ 725916 h 3383280"/>
                <a:gd name="connsiteX19" fmla="*/ 2488651 w 3017885"/>
                <a:gd name="connsiteY19" fmla="*/ 726592 h 3383280"/>
                <a:gd name="connsiteX20" fmla="*/ 2495417 w 3017885"/>
                <a:gd name="connsiteY20" fmla="*/ 723886 h 3383280"/>
                <a:gd name="connsiteX21" fmla="*/ 2518424 w 3017885"/>
                <a:gd name="connsiteY21" fmla="*/ 708999 h 3383280"/>
                <a:gd name="connsiteX22" fmla="*/ 2533987 w 3017885"/>
                <a:gd name="connsiteY22" fmla="*/ 697496 h 3383280"/>
                <a:gd name="connsiteX23" fmla="*/ 2542783 w 3017885"/>
                <a:gd name="connsiteY23" fmla="*/ 655543 h 3383280"/>
                <a:gd name="connsiteX24" fmla="*/ 2561730 w 3017885"/>
                <a:gd name="connsiteY24" fmla="*/ 639304 h 3383280"/>
                <a:gd name="connsiteX25" fmla="*/ 2617892 w 3017885"/>
                <a:gd name="connsiteY25" fmla="*/ 590584 h 3383280"/>
                <a:gd name="connsiteX26" fmla="*/ 2642252 w 3017885"/>
                <a:gd name="connsiteY26" fmla="*/ 552015 h 3383280"/>
                <a:gd name="connsiteX27" fmla="*/ 2642928 w 3017885"/>
                <a:gd name="connsiteY27" fmla="*/ 445780 h 3383280"/>
                <a:gd name="connsiteX28" fmla="*/ 2642928 w 3017885"/>
                <a:gd name="connsiteY28" fmla="*/ 445780 h 3383280"/>
                <a:gd name="connsiteX29" fmla="*/ 2575263 w 3017885"/>
                <a:gd name="connsiteY29" fmla="*/ 341575 h 3383280"/>
                <a:gd name="connsiteX30" fmla="*/ 2575263 w 3017885"/>
                <a:gd name="connsiteY30" fmla="*/ 341575 h 3383280"/>
                <a:gd name="connsiteX31" fmla="*/ 2548873 w 3017885"/>
                <a:gd name="connsiteY31" fmla="*/ 316539 h 3383280"/>
                <a:gd name="connsiteX32" fmla="*/ 2525867 w 3017885"/>
                <a:gd name="connsiteY32" fmla="*/ 307066 h 3383280"/>
                <a:gd name="connsiteX33" fmla="*/ 2330990 w 3017885"/>
                <a:gd name="connsiteY33" fmla="*/ 236017 h 3383280"/>
                <a:gd name="connsiteX34" fmla="*/ 2171299 w 3017885"/>
                <a:gd name="connsiteY34" fmla="*/ 257670 h 3383280"/>
                <a:gd name="connsiteX35" fmla="*/ 2012285 w 3017885"/>
                <a:gd name="connsiteY35" fmla="*/ 332778 h 3383280"/>
                <a:gd name="connsiteX36" fmla="*/ 1904697 w 3017885"/>
                <a:gd name="connsiteY36" fmla="*/ 313155 h 3383280"/>
                <a:gd name="connsiteX37" fmla="*/ 1904697 w 3017885"/>
                <a:gd name="connsiteY37" fmla="*/ 313155 h 3383280"/>
                <a:gd name="connsiteX38" fmla="*/ 1782222 w 3017885"/>
                <a:gd name="connsiteY38" fmla="*/ 250903 h 3383280"/>
                <a:gd name="connsiteX39" fmla="*/ 1762599 w 3017885"/>
                <a:gd name="connsiteY39" fmla="*/ 208274 h 3383280"/>
                <a:gd name="connsiteX40" fmla="*/ 1639448 w 3017885"/>
                <a:gd name="connsiteY40" fmla="*/ 164291 h 3383280"/>
                <a:gd name="connsiteX41" fmla="*/ 1705083 w 3017885"/>
                <a:gd name="connsiteY41" fmla="*/ 234663 h 3383280"/>
                <a:gd name="connsiteX42" fmla="*/ 1731473 w 3017885"/>
                <a:gd name="connsiteY42" fmla="*/ 295562 h 3383280"/>
                <a:gd name="connsiteX43" fmla="*/ 1797108 w 3017885"/>
                <a:gd name="connsiteY43" fmla="*/ 376761 h 3383280"/>
                <a:gd name="connsiteX44" fmla="*/ 2019051 w 3017885"/>
                <a:gd name="connsiteY44" fmla="*/ 523596 h 3383280"/>
                <a:gd name="connsiteX45" fmla="*/ 1754479 w 3017885"/>
                <a:gd name="connsiteY45" fmla="*/ 395031 h 3383280"/>
                <a:gd name="connsiteX46" fmla="*/ 1493966 w 3017885"/>
                <a:gd name="connsiteY46" fmla="*/ 286089 h 3383280"/>
                <a:gd name="connsiteX47" fmla="*/ 1044667 w 3017885"/>
                <a:gd name="connsiteY47" fmla="*/ 152788 h 3383280"/>
                <a:gd name="connsiteX48" fmla="*/ 872796 w 3017885"/>
                <a:gd name="connsiteY48" fmla="*/ 116249 h 3383280"/>
                <a:gd name="connsiteX49" fmla="*/ 872796 w 3017885"/>
                <a:gd name="connsiteY49" fmla="*/ 116249 h 3383280"/>
                <a:gd name="connsiteX50" fmla="*/ 872796 w 3017885"/>
                <a:gd name="connsiteY50" fmla="*/ 116249 h 3383280"/>
                <a:gd name="connsiteX51" fmla="*/ 861970 w 3017885"/>
                <a:gd name="connsiteY51" fmla="*/ 102715 h 3383280"/>
                <a:gd name="connsiteX52" fmla="*/ 677243 w 3017885"/>
                <a:gd name="connsiteY52" fmla="*/ 38433 h 3383280"/>
                <a:gd name="connsiteX53" fmla="*/ 619727 w 3017885"/>
                <a:gd name="connsiteY53" fmla="*/ 9337 h 3383280"/>
                <a:gd name="connsiteX54" fmla="*/ 571008 w 3017885"/>
                <a:gd name="connsiteY54" fmla="*/ 24900 h 3383280"/>
                <a:gd name="connsiteX55" fmla="*/ 571008 w 3017885"/>
                <a:gd name="connsiteY55" fmla="*/ 24900 h 3383280"/>
                <a:gd name="connsiteX56" fmla="*/ 559505 w 3017885"/>
                <a:gd name="connsiteY56" fmla="*/ 35727 h 3383280"/>
                <a:gd name="connsiteX57" fmla="*/ 559505 w 3017885"/>
                <a:gd name="connsiteY57" fmla="*/ 35727 h 3383280"/>
                <a:gd name="connsiteX58" fmla="*/ 493192 w 3017885"/>
                <a:gd name="connsiteY58" fmla="*/ 104069 h 3383280"/>
                <a:gd name="connsiteX59" fmla="*/ 493192 w 3017885"/>
                <a:gd name="connsiteY59" fmla="*/ 104069 h 3383280"/>
                <a:gd name="connsiteX60" fmla="*/ 485072 w 3017885"/>
                <a:gd name="connsiteY60" fmla="*/ 139255 h 3383280"/>
                <a:gd name="connsiteX61" fmla="*/ 547325 w 3017885"/>
                <a:gd name="connsiteY61" fmla="*/ 169704 h 3383280"/>
                <a:gd name="connsiteX62" fmla="*/ 612960 w 3017885"/>
                <a:gd name="connsiteY62" fmla="*/ 192034 h 3383280"/>
                <a:gd name="connsiteX63" fmla="*/ 610254 w 3017885"/>
                <a:gd name="connsiteY63" fmla="*/ 220454 h 3383280"/>
                <a:gd name="connsiteX64" fmla="*/ 586571 w 3017885"/>
                <a:gd name="connsiteY64" fmla="*/ 244813 h 3383280"/>
                <a:gd name="connsiteX65" fmla="*/ 612960 w 3017885"/>
                <a:gd name="connsiteY65" fmla="*/ 254286 h 3383280"/>
                <a:gd name="connsiteX66" fmla="*/ 732052 w 3017885"/>
                <a:gd name="connsiteY66" fmla="*/ 236693 h 3383280"/>
                <a:gd name="connsiteX67" fmla="*/ 1008127 w 3017885"/>
                <a:gd name="connsiteY67" fmla="*/ 273909 h 3383280"/>
                <a:gd name="connsiteX68" fmla="*/ 1008127 w 3017885"/>
                <a:gd name="connsiteY68" fmla="*/ 273909 h 3383280"/>
                <a:gd name="connsiteX69" fmla="*/ 1313299 w 3017885"/>
                <a:gd name="connsiteY69" fmla="*/ 379468 h 3383280"/>
                <a:gd name="connsiteX70" fmla="*/ 1410738 w 3017885"/>
                <a:gd name="connsiteY70" fmla="*/ 421420 h 3383280"/>
                <a:gd name="connsiteX71" fmla="*/ 1777485 w 3017885"/>
                <a:gd name="connsiteY71" fmla="*/ 609531 h 3383280"/>
                <a:gd name="connsiteX72" fmla="*/ 1704407 w 3017885"/>
                <a:gd name="connsiteY72" fmla="*/ 711029 h 3383280"/>
                <a:gd name="connsiteX73" fmla="*/ 1612381 w 3017885"/>
                <a:gd name="connsiteY73" fmla="*/ 831474 h 3383280"/>
                <a:gd name="connsiteX74" fmla="*/ 1571105 w 3017885"/>
                <a:gd name="connsiteY74" fmla="*/ 891020 h 3383280"/>
                <a:gd name="connsiteX75" fmla="*/ 1439834 w 3017885"/>
                <a:gd name="connsiteY75" fmla="*/ 1104843 h 3383280"/>
                <a:gd name="connsiteX76" fmla="*/ 1439834 w 3017885"/>
                <a:gd name="connsiteY76" fmla="*/ 1104843 h 3383280"/>
                <a:gd name="connsiteX77" fmla="*/ 1439834 w 3017885"/>
                <a:gd name="connsiteY77" fmla="*/ 1104843 h 3383280"/>
                <a:gd name="connsiteX78" fmla="*/ 1388408 w 3017885"/>
                <a:gd name="connsiteY78" fmla="*/ 1175215 h 3383280"/>
                <a:gd name="connsiteX79" fmla="*/ 1388408 w 3017885"/>
                <a:gd name="connsiteY79" fmla="*/ 1175215 h 3383280"/>
                <a:gd name="connsiteX80" fmla="*/ 1388408 w 3017885"/>
                <a:gd name="connsiteY80" fmla="*/ 1175215 h 3383280"/>
                <a:gd name="connsiteX81" fmla="*/ 1390438 w 3017885"/>
                <a:gd name="connsiteY81" fmla="*/ 1183335 h 3383280"/>
                <a:gd name="connsiteX82" fmla="*/ 1374875 w 3017885"/>
                <a:gd name="connsiteY82" fmla="*/ 1200252 h 3383280"/>
                <a:gd name="connsiteX83" fmla="*/ 1324126 w 3017885"/>
                <a:gd name="connsiteY83" fmla="*/ 1236791 h 3383280"/>
                <a:gd name="connsiteX84" fmla="*/ 1203681 w 3017885"/>
                <a:gd name="connsiteY84" fmla="*/ 1327463 h 3383280"/>
                <a:gd name="connsiteX85" fmla="*/ 1085266 w 3017885"/>
                <a:gd name="connsiteY85" fmla="*/ 1497304 h 3383280"/>
                <a:gd name="connsiteX86" fmla="*/ 1005421 w 3017885"/>
                <a:gd name="connsiteY86" fmla="*/ 1774056 h 3383280"/>
                <a:gd name="connsiteX87" fmla="*/ 1005421 w 3017885"/>
                <a:gd name="connsiteY87" fmla="*/ 1774056 h 3383280"/>
                <a:gd name="connsiteX88" fmla="*/ 1005421 w 3017885"/>
                <a:gd name="connsiteY88" fmla="*/ 1774056 h 3383280"/>
                <a:gd name="connsiteX89" fmla="*/ 952642 w 3017885"/>
                <a:gd name="connsiteY89" fmla="*/ 1830218 h 3383280"/>
                <a:gd name="connsiteX90" fmla="*/ 794981 w 3017885"/>
                <a:gd name="connsiteY90" fmla="*/ 2026448 h 3383280"/>
                <a:gd name="connsiteX91" fmla="*/ 734759 w 3017885"/>
                <a:gd name="connsiteY91" fmla="*/ 2065695 h 3383280"/>
                <a:gd name="connsiteX92" fmla="*/ 650853 w 3017885"/>
                <a:gd name="connsiteY92" fmla="*/ 2144187 h 3383280"/>
                <a:gd name="connsiteX93" fmla="*/ 610930 w 3017885"/>
                <a:gd name="connsiteY93" fmla="*/ 2171930 h 3383280"/>
                <a:gd name="connsiteX94" fmla="*/ 566271 w 3017885"/>
                <a:gd name="connsiteY94" fmla="*/ 2206439 h 3383280"/>
                <a:gd name="connsiteX95" fmla="*/ 430263 w 3017885"/>
                <a:gd name="connsiteY95" fmla="*/ 2381693 h 3383280"/>
                <a:gd name="connsiteX96" fmla="*/ 333502 w 3017885"/>
                <a:gd name="connsiteY96" fmla="*/ 2566420 h 3383280"/>
                <a:gd name="connsiteX97" fmla="*/ 174487 w 3017885"/>
                <a:gd name="connsiteY97" fmla="*/ 2816106 h 3383280"/>
                <a:gd name="connsiteX98" fmla="*/ 128475 w 3017885"/>
                <a:gd name="connsiteY98" fmla="*/ 2819489 h 3383280"/>
                <a:gd name="connsiteX99" fmla="*/ 29006 w 3017885"/>
                <a:gd name="connsiteY99" fmla="*/ 2834376 h 3383280"/>
                <a:gd name="connsiteX100" fmla="*/ 17503 w 3017885"/>
                <a:gd name="connsiteY100" fmla="*/ 2836406 h 3383280"/>
                <a:gd name="connsiteX101" fmla="*/ 1940 w 3017885"/>
                <a:gd name="connsiteY101" fmla="*/ 2841142 h 3383280"/>
                <a:gd name="connsiteX102" fmla="*/ 31713 w 3017885"/>
                <a:gd name="connsiteY102" fmla="*/ 3159171 h 3383280"/>
                <a:gd name="connsiteX103" fmla="*/ 60809 w 3017885"/>
                <a:gd name="connsiteY103" fmla="*/ 3276909 h 3383280"/>
                <a:gd name="connsiteX104" fmla="*/ 60809 w 3017885"/>
                <a:gd name="connsiteY104" fmla="*/ 3276909 h 3383280"/>
                <a:gd name="connsiteX105" fmla="*/ 123738 w 3017885"/>
                <a:gd name="connsiteY105" fmla="*/ 3372317 h 3383280"/>
                <a:gd name="connsiteX106" fmla="*/ 189374 w 3017885"/>
                <a:gd name="connsiteY106" fmla="*/ 3368934 h 3383280"/>
                <a:gd name="connsiteX107" fmla="*/ 189374 w 3017885"/>
                <a:gd name="connsiteY107" fmla="*/ 3368934 h 3383280"/>
                <a:gd name="connsiteX108" fmla="*/ 189374 w 3017885"/>
                <a:gd name="connsiteY108" fmla="*/ 3368934 h 3383280"/>
                <a:gd name="connsiteX109" fmla="*/ 189374 w 3017885"/>
                <a:gd name="connsiteY109" fmla="*/ 3368934 h 3383280"/>
                <a:gd name="connsiteX110" fmla="*/ 189374 w 3017885"/>
                <a:gd name="connsiteY110" fmla="*/ 3368934 h 3383280"/>
                <a:gd name="connsiteX111" fmla="*/ 229297 w 3017885"/>
                <a:gd name="connsiteY111" fmla="*/ 3186237 h 3383280"/>
                <a:gd name="connsiteX112" fmla="*/ 242830 w 3017885"/>
                <a:gd name="connsiteY112" fmla="*/ 3132781 h 3383280"/>
                <a:gd name="connsiteX113" fmla="*/ 374778 w 3017885"/>
                <a:gd name="connsiteY113" fmla="*/ 2987977 h 3383280"/>
                <a:gd name="connsiteX114" fmla="*/ 374778 w 3017885"/>
                <a:gd name="connsiteY114" fmla="*/ 2987977 h 3383280"/>
                <a:gd name="connsiteX115" fmla="*/ 388311 w 3017885"/>
                <a:gd name="connsiteY115" fmla="*/ 2990683 h 3383280"/>
                <a:gd name="connsiteX116" fmla="*/ 367334 w 3017885"/>
                <a:gd name="connsiteY116" fmla="*/ 2945348 h 3383280"/>
                <a:gd name="connsiteX117" fmla="*/ 346358 w 3017885"/>
                <a:gd name="connsiteY117" fmla="*/ 2874975 h 3383280"/>
                <a:gd name="connsiteX118" fmla="*/ 439060 w 3017885"/>
                <a:gd name="connsiteY118" fmla="*/ 2734231 h 3383280"/>
                <a:gd name="connsiteX119" fmla="*/ 439060 w 3017885"/>
                <a:gd name="connsiteY119" fmla="*/ 2734231 h 3383280"/>
                <a:gd name="connsiteX120" fmla="*/ 558828 w 3017885"/>
                <a:gd name="connsiteY120" fmla="*/ 2578600 h 3383280"/>
                <a:gd name="connsiteX121" fmla="*/ 808514 w 3017885"/>
                <a:gd name="connsiteY121" fmla="*/ 2329591 h 3383280"/>
                <a:gd name="connsiteX122" fmla="*/ 953995 w 3017885"/>
                <a:gd name="connsiteY122" fmla="*/ 2247715 h 3383280"/>
                <a:gd name="connsiteX123" fmla="*/ 1151579 w 3017885"/>
                <a:gd name="connsiteY123" fmla="*/ 2091407 h 3383280"/>
                <a:gd name="connsiteX124" fmla="*/ 1151579 w 3017885"/>
                <a:gd name="connsiteY124" fmla="*/ 2091407 h 3383280"/>
                <a:gd name="connsiteX125" fmla="*/ 1151579 w 3017885"/>
                <a:gd name="connsiteY125" fmla="*/ 2091407 h 3383280"/>
                <a:gd name="connsiteX126" fmla="*/ 1443894 w 3017885"/>
                <a:gd name="connsiteY126" fmla="*/ 1784206 h 3383280"/>
                <a:gd name="connsiteX127" fmla="*/ 1519003 w 3017885"/>
                <a:gd name="connsiteY127" fmla="*/ 1746990 h 3383280"/>
                <a:gd name="connsiteX128" fmla="*/ 1916877 w 3017885"/>
                <a:gd name="connsiteY128" fmla="*/ 1736840 h 3383280"/>
                <a:gd name="connsiteX129" fmla="*/ 1916877 w 3017885"/>
                <a:gd name="connsiteY129" fmla="*/ 1736840 h 3383280"/>
                <a:gd name="connsiteX130" fmla="*/ 1916877 w 3017885"/>
                <a:gd name="connsiteY130" fmla="*/ 1736840 h 3383280"/>
                <a:gd name="connsiteX131" fmla="*/ 1916877 w 3017885"/>
                <a:gd name="connsiteY131" fmla="*/ 1736840 h 3383280"/>
                <a:gd name="connsiteX132" fmla="*/ 1916877 w 3017885"/>
                <a:gd name="connsiteY132" fmla="*/ 1736840 h 3383280"/>
                <a:gd name="connsiteX133" fmla="*/ 1916877 w 3017885"/>
                <a:gd name="connsiteY133" fmla="*/ 1736840 h 3383280"/>
                <a:gd name="connsiteX134" fmla="*/ 2014992 w 3017885"/>
                <a:gd name="connsiteY134" fmla="*/ 1736840 h 3383280"/>
                <a:gd name="connsiteX135" fmla="*/ 2033938 w 3017885"/>
                <a:gd name="connsiteY135" fmla="*/ 1772702 h 3383280"/>
                <a:gd name="connsiteX136" fmla="*/ 1876277 w 3017885"/>
                <a:gd name="connsiteY136" fmla="*/ 2129300 h 3383280"/>
                <a:gd name="connsiteX137" fmla="*/ 1803875 w 3017885"/>
                <a:gd name="connsiteY137" fmla="*/ 2301171 h 3383280"/>
                <a:gd name="connsiteX138" fmla="*/ 1803875 w 3017885"/>
                <a:gd name="connsiteY138" fmla="*/ 2301171 h 3383280"/>
                <a:gd name="connsiteX139" fmla="*/ 1635388 w 3017885"/>
                <a:gd name="connsiteY139" fmla="*/ 2355980 h 3383280"/>
                <a:gd name="connsiteX140" fmla="*/ 1635388 w 3017885"/>
                <a:gd name="connsiteY140" fmla="*/ 2355980 h 3383280"/>
                <a:gd name="connsiteX141" fmla="*/ 1635388 w 3017885"/>
                <a:gd name="connsiteY141" fmla="*/ 2355980 h 3383280"/>
                <a:gd name="connsiteX142" fmla="*/ 1598172 w 3017885"/>
                <a:gd name="connsiteY142" fmla="*/ 2383046 h 3383280"/>
                <a:gd name="connsiteX143" fmla="*/ 1651627 w 3017885"/>
                <a:gd name="connsiteY143" fmla="*/ 2462892 h 3383280"/>
                <a:gd name="connsiteX144" fmla="*/ 1656364 w 3017885"/>
                <a:gd name="connsiteY144" fmla="*/ 2458832 h 3383280"/>
                <a:gd name="connsiteX145" fmla="*/ 1657041 w 3017885"/>
                <a:gd name="connsiteY145" fmla="*/ 2458832 h 3383280"/>
                <a:gd name="connsiteX146" fmla="*/ 1651627 w 3017885"/>
                <a:gd name="connsiteY146" fmla="*/ 2462215 h 3383280"/>
                <a:gd name="connsiteX147" fmla="*/ 1718616 w 3017885"/>
                <a:gd name="connsiteY147" fmla="*/ 2561683 h 3383280"/>
                <a:gd name="connsiteX148" fmla="*/ 1718616 w 3017885"/>
                <a:gd name="connsiteY148" fmla="*/ 2561683 h 3383280"/>
                <a:gd name="connsiteX149" fmla="*/ 1795078 w 3017885"/>
                <a:gd name="connsiteY149" fmla="*/ 2660475 h 3383280"/>
                <a:gd name="connsiteX150" fmla="*/ 1956799 w 3017885"/>
                <a:gd name="connsiteY150" fmla="*/ 2828286 h 3383280"/>
                <a:gd name="connsiteX151" fmla="*/ 1956799 w 3017885"/>
                <a:gd name="connsiteY151" fmla="*/ 2828286 h 3383280"/>
                <a:gd name="connsiteX152" fmla="*/ 1956799 w 3017885"/>
                <a:gd name="connsiteY152" fmla="*/ 2828286 h 3383280"/>
                <a:gd name="connsiteX153" fmla="*/ 1981835 w 3017885"/>
                <a:gd name="connsiteY153" fmla="*/ 2828286 h 3383280"/>
                <a:gd name="connsiteX154" fmla="*/ 1942589 w 3017885"/>
                <a:gd name="connsiteY154" fmla="*/ 2642882 h 3383280"/>
                <a:gd name="connsiteX155" fmla="*/ 1930410 w 3017885"/>
                <a:gd name="connsiteY155" fmla="*/ 2555594 h 3383280"/>
                <a:gd name="connsiteX156" fmla="*/ 1930410 w 3017885"/>
                <a:gd name="connsiteY156" fmla="*/ 2555594 h 3383280"/>
                <a:gd name="connsiteX157" fmla="*/ 2006872 w 3017885"/>
                <a:gd name="connsiteY157" fmla="*/ 2380340 h 3383280"/>
                <a:gd name="connsiteX158" fmla="*/ 2006872 w 3017885"/>
                <a:gd name="connsiteY158" fmla="*/ 2380340 h 3383280"/>
                <a:gd name="connsiteX159" fmla="*/ 2006872 w 3017885"/>
                <a:gd name="connsiteY159" fmla="*/ 2380340 h 3383280"/>
                <a:gd name="connsiteX160" fmla="*/ 2004165 w 3017885"/>
                <a:gd name="connsiteY160" fmla="*/ 2344477 h 3383280"/>
                <a:gd name="connsiteX161" fmla="*/ 1985219 w 3017885"/>
                <a:gd name="connsiteY161" fmla="*/ 2277488 h 3383280"/>
                <a:gd name="connsiteX162" fmla="*/ 2006872 w 3017885"/>
                <a:gd name="connsiteY162" fmla="*/ 2218619 h 3383280"/>
                <a:gd name="connsiteX163" fmla="*/ 2006872 w 3017885"/>
                <a:gd name="connsiteY163" fmla="*/ 2218619 h 3383280"/>
                <a:gd name="connsiteX164" fmla="*/ 2006872 w 3017885"/>
                <a:gd name="connsiteY164" fmla="*/ 2218619 h 3383280"/>
                <a:gd name="connsiteX165" fmla="*/ 2270091 w 3017885"/>
                <a:gd name="connsiteY165" fmla="*/ 1875554 h 3383280"/>
                <a:gd name="connsiteX166" fmla="*/ 2349936 w 3017885"/>
                <a:gd name="connsiteY166" fmla="*/ 1759169 h 3383280"/>
                <a:gd name="connsiteX167" fmla="*/ 2274151 w 3017885"/>
                <a:gd name="connsiteY167" fmla="*/ 1507453 h 3383280"/>
                <a:gd name="connsiteX168" fmla="*/ 2274151 w 3017885"/>
                <a:gd name="connsiteY168" fmla="*/ 1507453 h 3383280"/>
                <a:gd name="connsiteX169" fmla="*/ 2274151 w 3017885"/>
                <a:gd name="connsiteY169" fmla="*/ 1507453 h 3383280"/>
                <a:gd name="connsiteX170" fmla="*/ 1945296 w 3017885"/>
                <a:gd name="connsiteY170" fmla="*/ 1388362 h 3383280"/>
                <a:gd name="connsiteX171" fmla="*/ 1732149 w 3017885"/>
                <a:gd name="connsiteY171" fmla="*/ 1349792 h 3383280"/>
                <a:gd name="connsiteX172" fmla="*/ 1784252 w 3017885"/>
                <a:gd name="connsiteY172" fmla="*/ 1299720 h 3383280"/>
                <a:gd name="connsiteX173" fmla="*/ 1879660 w 3017885"/>
                <a:gd name="connsiteY173" fmla="*/ 1227318 h 3383280"/>
                <a:gd name="connsiteX174" fmla="*/ 1879660 w 3017885"/>
                <a:gd name="connsiteY174" fmla="*/ 1227318 h 3383280"/>
                <a:gd name="connsiteX175" fmla="*/ 1914170 w 3017885"/>
                <a:gd name="connsiteY175" fmla="*/ 1197545 h 3383280"/>
                <a:gd name="connsiteX176" fmla="*/ 1914170 w 3017885"/>
                <a:gd name="connsiteY176" fmla="*/ 1197545 h 3383280"/>
                <a:gd name="connsiteX177" fmla="*/ 2063711 w 3017885"/>
                <a:gd name="connsiteY177" fmla="*/ 1167095 h 3383280"/>
                <a:gd name="connsiteX178" fmla="*/ 2063711 w 3017885"/>
                <a:gd name="connsiteY178" fmla="*/ 1167095 h 3383280"/>
                <a:gd name="connsiteX179" fmla="*/ 2063711 w 3017885"/>
                <a:gd name="connsiteY179" fmla="*/ 1167095 h 3383280"/>
                <a:gd name="connsiteX180" fmla="*/ 2155736 w 3017885"/>
                <a:gd name="connsiteY180" fmla="*/ 1083867 h 3383280"/>
                <a:gd name="connsiteX181" fmla="*/ 2230845 w 3017885"/>
                <a:gd name="connsiteY181" fmla="*/ 1037854 h 3383280"/>
                <a:gd name="connsiteX182" fmla="*/ 2364146 w 3017885"/>
                <a:gd name="connsiteY182" fmla="*/ 1141383 h 3383280"/>
                <a:gd name="connsiteX183" fmla="*/ 2697738 w 3017885"/>
                <a:gd name="connsiteY183" fmla="*/ 1371446 h 3383280"/>
                <a:gd name="connsiteX184" fmla="*/ 2697738 w 3017885"/>
                <a:gd name="connsiteY184" fmla="*/ 1371446 h 3383280"/>
                <a:gd name="connsiteX185" fmla="*/ 2697738 w 3017885"/>
                <a:gd name="connsiteY185" fmla="*/ 1371446 h 3383280"/>
                <a:gd name="connsiteX186" fmla="*/ 2827655 w 3017885"/>
                <a:gd name="connsiteY186" fmla="*/ 1326786 h 3383280"/>
                <a:gd name="connsiteX187" fmla="*/ 2931184 w 3017885"/>
                <a:gd name="connsiteY187" fmla="*/ 997255 h 3383280"/>
                <a:gd name="connsiteX188" fmla="*/ 2931184 w 3017885"/>
                <a:gd name="connsiteY188" fmla="*/ 997255 h 3383280"/>
                <a:gd name="connsiteX189" fmla="*/ 2931184 w 3017885"/>
                <a:gd name="connsiteY189" fmla="*/ 997255 h 3383280"/>
                <a:gd name="connsiteX190" fmla="*/ 2969753 w 3017885"/>
                <a:gd name="connsiteY190" fmla="*/ 824031 h 3383280"/>
                <a:gd name="connsiteX191" fmla="*/ 3015766 w 3017885"/>
                <a:gd name="connsiteY191" fmla="*/ 692083 h 3383280"/>
                <a:gd name="connsiteX192" fmla="*/ 3023209 w 3017885"/>
                <a:gd name="connsiteY192" fmla="*/ 632537 h 3383280"/>
                <a:gd name="connsiteX193" fmla="*/ 3002233 w 3017885"/>
                <a:gd name="connsiteY193" fmla="*/ 604118 h 3383280"/>
                <a:gd name="connsiteX194" fmla="*/ 1985219 w 3017885"/>
                <a:gd name="connsiteY194" fmla="*/ 1663084 h 3383280"/>
                <a:gd name="connsiteX195" fmla="*/ 1985219 w 3017885"/>
                <a:gd name="connsiteY195" fmla="*/ 1663084 h 3383280"/>
                <a:gd name="connsiteX196" fmla="*/ 1985219 w 3017885"/>
                <a:gd name="connsiteY196" fmla="*/ 1663084 h 3383280"/>
                <a:gd name="connsiteX197" fmla="*/ 1985219 w 3017885"/>
                <a:gd name="connsiteY197" fmla="*/ 1663084 h 3383280"/>
                <a:gd name="connsiteX198" fmla="*/ 1985219 w 3017885"/>
                <a:gd name="connsiteY198" fmla="*/ 1663084 h 3383280"/>
                <a:gd name="connsiteX199" fmla="*/ 2294451 w 3017885"/>
                <a:gd name="connsiteY199" fmla="*/ 413977 h 3383280"/>
                <a:gd name="connsiteX200" fmla="*/ 2366853 w 3017885"/>
                <a:gd name="connsiteY200" fmla="*/ 330749 h 3383280"/>
                <a:gd name="connsiteX201" fmla="*/ 2432488 w 3017885"/>
                <a:gd name="connsiteY201" fmla="*/ 325335 h 3383280"/>
                <a:gd name="connsiteX202" fmla="*/ 2387152 w 3017885"/>
                <a:gd name="connsiteY202" fmla="*/ 349695 h 3383280"/>
                <a:gd name="connsiteX203" fmla="*/ 2294451 w 3017885"/>
                <a:gd name="connsiteY203" fmla="*/ 413977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3017885" h="3383280">
                  <a:moveTo>
                    <a:pt x="3002233" y="604118"/>
                  </a:moveTo>
                  <a:cubicBezTo>
                    <a:pt x="2989376" y="604794"/>
                    <a:pt x="2970430" y="594644"/>
                    <a:pt x="2957573" y="595321"/>
                  </a:cubicBezTo>
                  <a:cubicBezTo>
                    <a:pt x="2957573" y="595321"/>
                    <a:pt x="2930507" y="593291"/>
                    <a:pt x="2930507" y="593291"/>
                  </a:cubicBezTo>
                  <a:cubicBezTo>
                    <a:pt x="2880435" y="577728"/>
                    <a:pt x="2856752" y="665017"/>
                    <a:pt x="2852692" y="682610"/>
                  </a:cubicBezTo>
                  <a:cubicBezTo>
                    <a:pt x="2852692" y="682610"/>
                    <a:pt x="2852692" y="726592"/>
                    <a:pt x="2849308" y="734036"/>
                  </a:cubicBezTo>
                  <a:cubicBezTo>
                    <a:pt x="2826979" y="719149"/>
                    <a:pt x="2844572" y="681256"/>
                    <a:pt x="2806002" y="671107"/>
                  </a:cubicBezTo>
                  <a:cubicBezTo>
                    <a:pt x="2800589" y="731329"/>
                    <a:pt x="2806002" y="776665"/>
                    <a:pt x="2851338" y="815234"/>
                  </a:cubicBezTo>
                  <a:cubicBezTo>
                    <a:pt x="2872991" y="836211"/>
                    <a:pt x="2831715" y="925529"/>
                    <a:pt x="2824272" y="947182"/>
                  </a:cubicBezTo>
                  <a:cubicBezTo>
                    <a:pt x="2793823" y="1037177"/>
                    <a:pt x="2762697" y="1102813"/>
                    <a:pt x="2705857" y="1185365"/>
                  </a:cubicBezTo>
                  <a:cubicBezTo>
                    <a:pt x="2705857" y="1185365"/>
                    <a:pt x="2705857" y="1185365"/>
                    <a:pt x="2705857" y="1185365"/>
                  </a:cubicBezTo>
                  <a:cubicBezTo>
                    <a:pt x="2705857" y="1185365"/>
                    <a:pt x="2705857" y="1185365"/>
                    <a:pt x="2705857" y="1185365"/>
                  </a:cubicBezTo>
                  <a:cubicBezTo>
                    <a:pt x="2688264" y="1186718"/>
                    <a:pt x="2679468" y="1173185"/>
                    <a:pt x="2668641" y="1163035"/>
                  </a:cubicBezTo>
                  <a:cubicBezTo>
                    <a:pt x="2569173" y="1071687"/>
                    <a:pt x="2469704" y="990488"/>
                    <a:pt x="2389182" y="878840"/>
                  </a:cubicBezTo>
                  <a:lnTo>
                    <a:pt x="2363470" y="845007"/>
                  </a:lnTo>
                  <a:cubicBezTo>
                    <a:pt x="2307307" y="743509"/>
                    <a:pt x="2199042" y="713059"/>
                    <a:pt x="2327607" y="706293"/>
                  </a:cubicBezTo>
                  <a:cubicBezTo>
                    <a:pt x="2328960" y="706293"/>
                    <a:pt x="2358733" y="756365"/>
                    <a:pt x="2380386" y="775988"/>
                  </a:cubicBezTo>
                  <a:cubicBezTo>
                    <a:pt x="2387829" y="782078"/>
                    <a:pt x="2412189" y="785461"/>
                    <a:pt x="2415572" y="784785"/>
                  </a:cubicBezTo>
                  <a:cubicBezTo>
                    <a:pt x="2431135" y="782755"/>
                    <a:pt x="2464291" y="736065"/>
                    <a:pt x="2477824" y="738772"/>
                  </a:cubicBezTo>
                  <a:cubicBezTo>
                    <a:pt x="2488651" y="740125"/>
                    <a:pt x="2477148" y="729976"/>
                    <a:pt x="2477824" y="725916"/>
                  </a:cubicBezTo>
                  <a:cubicBezTo>
                    <a:pt x="2479854" y="721856"/>
                    <a:pt x="2484591" y="725239"/>
                    <a:pt x="2488651" y="726592"/>
                  </a:cubicBezTo>
                  <a:cubicBezTo>
                    <a:pt x="2494741" y="729299"/>
                    <a:pt x="2496094" y="726592"/>
                    <a:pt x="2495417" y="723886"/>
                  </a:cubicBezTo>
                  <a:cubicBezTo>
                    <a:pt x="2498801" y="715089"/>
                    <a:pt x="2506920" y="708999"/>
                    <a:pt x="2518424" y="708999"/>
                  </a:cubicBezTo>
                  <a:cubicBezTo>
                    <a:pt x="2525867" y="708999"/>
                    <a:pt x="2531280" y="704939"/>
                    <a:pt x="2533987" y="697496"/>
                  </a:cubicBezTo>
                  <a:cubicBezTo>
                    <a:pt x="2536017" y="683286"/>
                    <a:pt x="2533987" y="668400"/>
                    <a:pt x="2542783" y="655543"/>
                  </a:cubicBezTo>
                  <a:cubicBezTo>
                    <a:pt x="2547520" y="647424"/>
                    <a:pt x="2556993" y="640657"/>
                    <a:pt x="2561730" y="639304"/>
                  </a:cubicBezTo>
                  <a:cubicBezTo>
                    <a:pt x="2594886" y="628477"/>
                    <a:pt x="2612479" y="597351"/>
                    <a:pt x="2617892" y="590584"/>
                  </a:cubicBezTo>
                  <a:cubicBezTo>
                    <a:pt x="2623982" y="583141"/>
                    <a:pt x="2640898" y="556075"/>
                    <a:pt x="2642252" y="552015"/>
                  </a:cubicBezTo>
                  <a:cubicBezTo>
                    <a:pt x="2661875" y="522242"/>
                    <a:pt x="2642928" y="445780"/>
                    <a:pt x="2642928" y="445780"/>
                  </a:cubicBezTo>
                  <a:cubicBezTo>
                    <a:pt x="2642928" y="445780"/>
                    <a:pt x="2642928" y="445780"/>
                    <a:pt x="2642928" y="445780"/>
                  </a:cubicBezTo>
                  <a:cubicBezTo>
                    <a:pt x="2622629" y="409241"/>
                    <a:pt x="2621952" y="360521"/>
                    <a:pt x="2575263" y="341575"/>
                  </a:cubicBezTo>
                  <a:lnTo>
                    <a:pt x="2575263" y="341575"/>
                  </a:lnTo>
                  <a:cubicBezTo>
                    <a:pt x="2552933" y="323982"/>
                    <a:pt x="2571203" y="334132"/>
                    <a:pt x="2548873" y="316539"/>
                  </a:cubicBezTo>
                  <a:cubicBezTo>
                    <a:pt x="2540753" y="309096"/>
                    <a:pt x="2525867" y="307066"/>
                    <a:pt x="2525867" y="307066"/>
                  </a:cubicBezTo>
                  <a:cubicBezTo>
                    <a:pt x="2510980" y="210980"/>
                    <a:pt x="2424369" y="157525"/>
                    <a:pt x="2330990" y="236017"/>
                  </a:cubicBezTo>
                  <a:cubicBezTo>
                    <a:pt x="2287007" y="272556"/>
                    <a:pt x="2220695" y="232633"/>
                    <a:pt x="2171299" y="257670"/>
                  </a:cubicBezTo>
                  <a:cubicBezTo>
                    <a:pt x="2109724" y="270526"/>
                    <a:pt x="2076567" y="330749"/>
                    <a:pt x="2012285" y="332778"/>
                  </a:cubicBezTo>
                  <a:cubicBezTo>
                    <a:pt x="1976422" y="333455"/>
                    <a:pt x="1904697" y="313155"/>
                    <a:pt x="1904697" y="313155"/>
                  </a:cubicBezTo>
                  <a:cubicBezTo>
                    <a:pt x="1904697" y="313155"/>
                    <a:pt x="1904697" y="313155"/>
                    <a:pt x="1904697" y="313155"/>
                  </a:cubicBezTo>
                  <a:cubicBezTo>
                    <a:pt x="1871541" y="300299"/>
                    <a:pt x="1797108" y="283383"/>
                    <a:pt x="1782222" y="250903"/>
                  </a:cubicBezTo>
                  <a:cubicBezTo>
                    <a:pt x="1782222" y="250903"/>
                    <a:pt x="1762599" y="208274"/>
                    <a:pt x="1762599" y="208274"/>
                  </a:cubicBezTo>
                  <a:cubicBezTo>
                    <a:pt x="1727413" y="154141"/>
                    <a:pt x="1663130" y="169028"/>
                    <a:pt x="1639448" y="164291"/>
                  </a:cubicBezTo>
                  <a:cubicBezTo>
                    <a:pt x="1684783" y="189327"/>
                    <a:pt x="1686813" y="208274"/>
                    <a:pt x="1705083" y="234663"/>
                  </a:cubicBezTo>
                  <a:cubicBezTo>
                    <a:pt x="1713880" y="254963"/>
                    <a:pt x="1724706" y="271879"/>
                    <a:pt x="1731473" y="295562"/>
                  </a:cubicBezTo>
                  <a:cubicBezTo>
                    <a:pt x="1743653" y="314509"/>
                    <a:pt x="1776809" y="354431"/>
                    <a:pt x="1797108" y="376761"/>
                  </a:cubicBezTo>
                  <a:cubicBezTo>
                    <a:pt x="1865451" y="426157"/>
                    <a:pt x="2044088" y="491793"/>
                    <a:pt x="2019051" y="523596"/>
                  </a:cubicBezTo>
                  <a:cubicBezTo>
                    <a:pt x="1976422" y="488409"/>
                    <a:pt x="1754479" y="395031"/>
                    <a:pt x="1754479" y="395031"/>
                  </a:cubicBezTo>
                  <a:cubicBezTo>
                    <a:pt x="1667867" y="358491"/>
                    <a:pt x="1580578" y="322629"/>
                    <a:pt x="1493966" y="286089"/>
                  </a:cubicBezTo>
                  <a:cubicBezTo>
                    <a:pt x="1345779" y="237370"/>
                    <a:pt x="1197591" y="187974"/>
                    <a:pt x="1044667" y="152788"/>
                  </a:cubicBezTo>
                  <a:cubicBezTo>
                    <a:pt x="991888" y="135872"/>
                    <a:pt x="875503" y="119632"/>
                    <a:pt x="872796" y="116249"/>
                  </a:cubicBezTo>
                  <a:cubicBezTo>
                    <a:pt x="872796" y="116249"/>
                    <a:pt x="872796" y="116249"/>
                    <a:pt x="872796" y="116249"/>
                  </a:cubicBezTo>
                  <a:cubicBezTo>
                    <a:pt x="872796" y="116249"/>
                    <a:pt x="872796" y="116249"/>
                    <a:pt x="872796" y="116249"/>
                  </a:cubicBezTo>
                  <a:cubicBezTo>
                    <a:pt x="869413" y="111512"/>
                    <a:pt x="865353" y="107452"/>
                    <a:pt x="861970" y="102715"/>
                  </a:cubicBezTo>
                  <a:cubicBezTo>
                    <a:pt x="793628" y="100685"/>
                    <a:pt x="733405" y="75649"/>
                    <a:pt x="677243" y="38433"/>
                  </a:cubicBezTo>
                  <a:cubicBezTo>
                    <a:pt x="658296" y="28960"/>
                    <a:pt x="639350" y="19487"/>
                    <a:pt x="619727" y="9337"/>
                  </a:cubicBezTo>
                  <a:cubicBezTo>
                    <a:pt x="598751" y="-1490"/>
                    <a:pt x="578451" y="-9609"/>
                    <a:pt x="571008" y="24900"/>
                  </a:cubicBezTo>
                  <a:cubicBezTo>
                    <a:pt x="571008" y="24900"/>
                    <a:pt x="571008" y="24900"/>
                    <a:pt x="571008" y="24900"/>
                  </a:cubicBezTo>
                  <a:cubicBezTo>
                    <a:pt x="566948" y="28283"/>
                    <a:pt x="562888" y="31667"/>
                    <a:pt x="559505" y="35727"/>
                  </a:cubicBezTo>
                  <a:cubicBezTo>
                    <a:pt x="559505" y="35727"/>
                    <a:pt x="559505" y="35727"/>
                    <a:pt x="559505" y="35727"/>
                  </a:cubicBezTo>
                  <a:cubicBezTo>
                    <a:pt x="503342" y="24900"/>
                    <a:pt x="499959" y="66176"/>
                    <a:pt x="493192" y="104069"/>
                  </a:cubicBezTo>
                  <a:lnTo>
                    <a:pt x="493192" y="104069"/>
                  </a:lnTo>
                  <a:cubicBezTo>
                    <a:pt x="459360" y="108129"/>
                    <a:pt x="464096" y="124368"/>
                    <a:pt x="485072" y="139255"/>
                  </a:cubicBezTo>
                  <a:cubicBezTo>
                    <a:pt x="504019" y="152111"/>
                    <a:pt x="526348" y="159555"/>
                    <a:pt x="547325" y="169704"/>
                  </a:cubicBezTo>
                  <a:cubicBezTo>
                    <a:pt x="568978" y="177148"/>
                    <a:pt x="591308" y="183914"/>
                    <a:pt x="612960" y="192034"/>
                  </a:cubicBezTo>
                  <a:cubicBezTo>
                    <a:pt x="644087" y="204214"/>
                    <a:pt x="614990" y="210980"/>
                    <a:pt x="610254" y="220454"/>
                  </a:cubicBezTo>
                  <a:cubicBezTo>
                    <a:pt x="597397" y="223837"/>
                    <a:pt x="583864" y="229250"/>
                    <a:pt x="586571" y="244813"/>
                  </a:cubicBezTo>
                  <a:cubicBezTo>
                    <a:pt x="589278" y="259023"/>
                    <a:pt x="603487" y="254963"/>
                    <a:pt x="612960" y="254286"/>
                  </a:cubicBezTo>
                  <a:cubicBezTo>
                    <a:pt x="652883" y="249550"/>
                    <a:pt x="694159" y="255640"/>
                    <a:pt x="732052" y="236693"/>
                  </a:cubicBezTo>
                  <a:cubicBezTo>
                    <a:pt x="847083" y="204214"/>
                    <a:pt x="916779" y="256993"/>
                    <a:pt x="1008127" y="273909"/>
                  </a:cubicBezTo>
                  <a:lnTo>
                    <a:pt x="1008127" y="273909"/>
                  </a:lnTo>
                  <a:cubicBezTo>
                    <a:pt x="1108273" y="313832"/>
                    <a:pt x="1209771" y="349695"/>
                    <a:pt x="1313299" y="379468"/>
                  </a:cubicBezTo>
                  <a:cubicBezTo>
                    <a:pt x="1315329" y="384204"/>
                    <a:pt x="1383672" y="404504"/>
                    <a:pt x="1410738" y="421420"/>
                  </a:cubicBezTo>
                  <a:cubicBezTo>
                    <a:pt x="1498026" y="478260"/>
                    <a:pt x="1782222" y="578405"/>
                    <a:pt x="1777485" y="609531"/>
                  </a:cubicBezTo>
                  <a:cubicBezTo>
                    <a:pt x="1746359" y="681933"/>
                    <a:pt x="1708466" y="706293"/>
                    <a:pt x="1704407" y="711029"/>
                  </a:cubicBezTo>
                  <a:cubicBezTo>
                    <a:pt x="1673280" y="750952"/>
                    <a:pt x="1623208" y="775988"/>
                    <a:pt x="1612381" y="831474"/>
                  </a:cubicBezTo>
                  <a:cubicBezTo>
                    <a:pt x="1612381" y="831474"/>
                    <a:pt x="1581932" y="869367"/>
                    <a:pt x="1571105" y="891020"/>
                  </a:cubicBezTo>
                  <a:cubicBezTo>
                    <a:pt x="1531183" y="964775"/>
                    <a:pt x="1489230" y="1037177"/>
                    <a:pt x="1439834" y="1104843"/>
                  </a:cubicBezTo>
                  <a:cubicBezTo>
                    <a:pt x="1439834" y="1104843"/>
                    <a:pt x="1439834" y="1104843"/>
                    <a:pt x="1439834" y="1104843"/>
                  </a:cubicBezTo>
                  <a:cubicBezTo>
                    <a:pt x="1439834" y="1104843"/>
                    <a:pt x="1439834" y="1104843"/>
                    <a:pt x="1439834" y="1104843"/>
                  </a:cubicBezTo>
                  <a:cubicBezTo>
                    <a:pt x="1418858" y="1125819"/>
                    <a:pt x="1376228" y="1130556"/>
                    <a:pt x="1388408" y="1175215"/>
                  </a:cubicBezTo>
                  <a:cubicBezTo>
                    <a:pt x="1388408" y="1175215"/>
                    <a:pt x="1388408" y="1175215"/>
                    <a:pt x="1388408" y="1175215"/>
                  </a:cubicBezTo>
                  <a:cubicBezTo>
                    <a:pt x="1388408" y="1175215"/>
                    <a:pt x="1388408" y="1175215"/>
                    <a:pt x="1388408" y="1175215"/>
                  </a:cubicBezTo>
                  <a:cubicBezTo>
                    <a:pt x="1389762" y="1177922"/>
                    <a:pt x="1390438" y="1180628"/>
                    <a:pt x="1390438" y="1183335"/>
                  </a:cubicBezTo>
                  <a:cubicBezTo>
                    <a:pt x="1385025" y="1189425"/>
                    <a:pt x="1376228" y="1197545"/>
                    <a:pt x="1374875" y="1200252"/>
                  </a:cubicBezTo>
                  <a:cubicBezTo>
                    <a:pt x="1364049" y="1222581"/>
                    <a:pt x="1349162" y="1207018"/>
                    <a:pt x="1324126" y="1236791"/>
                  </a:cubicBezTo>
                  <a:cubicBezTo>
                    <a:pt x="1293000" y="1278744"/>
                    <a:pt x="1251047" y="1307163"/>
                    <a:pt x="1203681" y="1327463"/>
                  </a:cubicBezTo>
                  <a:cubicBezTo>
                    <a:pt x="1130602" y="1360619"/>
                    <a:pt x="1102859" y="1425578"/>
                    <a:pt x="1085266" y="1497304"/>
                  </a:cubicBezTo>
                  <a:cubicBezTo>
                    <a:pt x="1067673" y="1560909"/>
                    <a:pt x="1065643" y="1701654"/>
                    <a:pt x="1005421" y="1774056"/>
                  </a:cubicBezTo>
                  <a:cubicBezTo>
                    <a:pt x="1005421" y="1774056"/>
                    <a:pt x="1005421" y="1774056"/>
                    <a:pt x="1005421" y="1774056"/>
                  </a:cubicBezTo>
                  <a:cubicBezTo>
                    <a:pt x="1005421" y="1774056"/>
                    <a:pt x="1005421" y="1774056"/>
                    <a:pt x="1005421" y="1774056"/>
                  </a:cubicBezTo>
                  <a:cubicBezTo>
                    <a:pt x="987828" y="1793002"/>
                    <a:pt x="970911" y="1811949"/>
                    <a:pt x="952642" y="1830218"/>
                  </a:cubicBezTo>
                  <a:cubicBezTo>
                    <a:pt x="893096" y="1889764"/>
                    <a:pt x="859263" y="1970286"/>
                    <a:pt x="794981" y="2026448"/>
                  </a:cubicBezTo>
                  <a:cubicBezTo>
                    <a:pt x="776035" y="2040658"/>
                    <a:pt x="759118" y="2056898"/>
                    <a:pt x="734759" y="2065695"/>
                  </a:cubicBezTo>
                  <a:cubicBezTo>
                    <a:pt x="696866" y="2079228"/>
                    <a:pt x="667770" y="2105617"/>
                    <a:pt x="650853" y="2144187"/>
                  </a:cubicBezTo>
                  <a:cubicBezTo>
                    <a:pt x="637320" y="2153660"/>
                    <a:pt x="624464" y="2163133"/>
                    <a:pt x="610930" y="2171930"/>
                  </a:cubicBezTo>
                  <a:cubicBezTo>
                    <a:pt x="589954" y="2187493"/>
                    <a:pt x="583188" y="2190876"/>
                    <a:pt x="566271" y="2206439"/>
                  </a:cubicBezTo>
                  <a:cubicBezTo>
                    <a:pt x="516199" y="2252452"/>
                    <a:pt x="462066" y="2314704"/>
                    <a:pt x="430263" y="2381693"/>
                  </a:cubicBezTo>
                  <a:cubicBezTo>
                    <a:pt x="395754" y="2443945"/>
                    <a:pt x="368011" y="2504168"/>
                    <a:pt x="333502" y="2566420"/>
                  </a:cubicBezTo>
                  <a:cubicBezTo>
                    <a:pt x="303052" y="2635439"/>
                    <a:pt x="213733" y="2811370"/>
                    <a:pt x="174487" y="2816106"/>
                  </a:cubicBezTo>
                  <a:cubicBezTo>
                    <a:pt x="174487" y="2816106"/>
                    <a:pt x="160278" y="2815429"/>
                    <a:pt x="128475" y="2819489"/>
                  </a:cubicBezTo>
                  <a:cubicBezTo>
                    <a:pt x="94642" y="2824226"/>
                    <a:pt x="58103" y="2807986"/>
                    <a:pt x="29006" y="2834376"/>
                  </a:cubicBezTo>
                  <a:cubicBezTo>
                    <a:pt x="29006" y="2834376"/>
                    <a:pt x="17503" y="2836406"/>
                    <a:pt x="17503" y="2836406"/>
                  </a:cubicBezTo>
                  <a:cubicBezTo>
                    <a:pt x="9383" y="2837759"/>
                    <a:pt x="3970" y="2835052"/>
                    <a:pt x="1940" y="2841142"/>
                  </a:cubicBezTo>
                  <a:cubicBezTo>
                    <a:pt x="-8886" y="2959557"/>
                    <a:pt x="29006" y="3048199"/>
                    <a:pt x="31713" y="3159171"/>
                  </a:cubicBezTo>
                  <a:cubicBezTo>
                    <a:pt x="33066" y="3167967"/>
                    <a:pt x="43216" y="3249166"/>
                    <a:pt x="60809" y="3276909"/>
                  </a:cubicBezTo>
                  <a:cubicBezTo>
                    <a:pt x="60809" y="3276909"/>
                    <a:pt x="60809" y="3276909"/>
                    <a:pt x="60809" y="3276909"/>
                  </a:cubicBezTo>
                  <a:cubicBezTo>
                    <a:pt x="81786" y="3320215"/>
                    <a:pt x="112235" y="3356078"/>
                    <a:pt x="123738" y="3372317"/>
                  </a:cubicBezTo>
                  <a:cubicBezTo>
                    <a:pt x="136595" y="3387204"/>
                    <a:pt x="168397" y="3389910"/>
                    <a:pt x="189374" y="3368934"/>
                  </a:cubicBezTo>
                  <a:cubicBezTo>
                    <a:pt x="189374" y="3368934"/>
                    <a:pt x="189374" y="3368934"/>
                    <a:pt x="189374" y="3368934"/>
                  </a:cubicBezTo>
                  <a:cubicBezTo>
                    <a:pt x="189374" y="3368934"/>
                    <a:pt x="189374" y="3368934"/>
                    <a:pt x="189374" y="3368934"/>
                  </a:cubicBezTo>
                  <a:cubicBezTo>
                    <a:pt x="189374" y="3368934"/>
                    <a:pt x="189374" y="3368934"/>
                    <a:pt x="189374" y="3368934"/>
                  </a:cubicBezTo>
                  <a:cubicBezTo>
                    <a:pt x="189374" y="3368934"/>
                    <a:pt x="189374" y="3368934"/>
                    <a:pt x="189374" y="3368934"/>
                  </a:cubicBezTo>
                  <a:cubicBezTo>
                    <a:pt x="219823" y="3312095"/>
                    <a:pt x="196817" y="3243076"/>
                    <a:pt x="229297" y="3186237"/>
                  </a:cubicBezTo>
                  <a:cubicBezTo>
                    <a:pt x="250950" y="3172704"/>
                    <a:pt x="250950" y="3153757"/>
                    <a:pt x="242830" y="3132781"/>
                  </a:cubicBezTo>
                  <a:cubicBezTo>
                    <a:pt x="263129" y="3018426"/>
                    <a:pt x="273279" y="3007600"/>
                    <a:pt x="374778" y="2987977"/>
                  </a:cubicBezTo>
                  <a:cubicBezTo>
                    <a:pt x="374778" y="2987977"/>
                    <a:pt x="374778" y="2987977"/>
                    <a:pt x="374778" y="2987977"/>
                  </a:cubicBezTo>
                  <a:cubicBezTo>
                    <a:pt x="379514" y="2988653"/>
                    <a:pt x="383574" y="2990007"/>
                    <a:pt x="388311" y="2990683"/>
                  </a:cubicBezTo>
                  <a:cubicBezTo>
                    <a:pt x="396431" y="2991360"/>
                    <a:pt x="384927" y="2947377"/>
                    <a:pt x="367334" y="2945348"/>
                  </a:cubicBezTo>
                  <a:cubicBezTo>
                    <a:pt x="296285" y="2938581"/>
                    <a:pt x="331472" y="2906778"/>
                    <a:pt x="346358" y="2874975"/>
                  </a:cubicBezTo>
                  <a:cubicBezTo>
                    <a:pt x="369364" y="2822873"/>
                    <a:pt x="409287" y="2781597"/>
                    <a:pt x="439060" y="2734231"/>
                  </a:cubicBezTo>
                  <a:lnTo>
                    <a:pt x="439060" y="2734231"/>
                  </a:lnTo>
                  <a:cubicBezTo>
                    <a:pt x="478983" y="2682805"/>
                    <a:pt x="518905" y="2630702"/>
                    <a:pt x="558828" y="2578600"/>
                  </a:cubicBezTo>
                  <a:cubicBezTo>
                    <a:pt x="558828" y="2578600"/>
                    <a:pt x="707016" y="2394549"/>
                    <a:pt x="808514" y="2329591"/>
                  </a:cubicBezTo>
                  <a:cubicBezTo>
                    <a:pt x="862647" y="2313351"/>
                    <a:pt x="917456" y="2276135"/>
                    <a:pt x="953995" y="2247715"/>
                  </a:cubicBezTo>
                  <a:cubicBezTo>
                    <a:pt x="1031810" y="2211176"/>
                    <a:pt x="1098123" y="2159073"/>
                    <a:pt x="1151579" y="2091407"/>
                  </a:cubicBezTo>
                  <a:cubicBezTo>
                    <a:pt x="1151579" y="2091407"/>
                    <a:pt x="1151579" y="2091407"/>
                    <a:pt x="1151579" y="2091407"/>
                  </a:cubicBezTo>
                  <a:cubicBezTo>
                    <a:pt x="1151579" y="2091407"/>
                    <a:pt x="1151579" y="2091407"/>
                    <a:pt x="1151579" y="2091407"/>
                  </a:cubicBezTo>
                  <a:cubicBezTo>
                    <a:pt x="1258490" y="1998029"/>
                    <a:pt x="1364725" y="1903974"/>
                    <a:pt x="1443894" y="1784206"/>
                  </a:cubicBezTo>
                  <a:cubicBezTo>
                    <a:pt x="1462840" y="1755786"/>
                    <a:pt x="1483817" y="1746313"/>
                    <a:pt x="1519003" y="1746990"/>
                  </a:cubicBezTo>
                  <a:cubicBezTo>
                    <a:pt x="1651627" y="1751050"/>
                    <a:pt x="1784929" y="1759169"/>
                    <a:pt x="1916877" y="1736840"/>
                  </a:cubicBezTo>
                  <a:cubicBezTo>
                    <a:pt x="1916877" y="1736840"/>
                    <a:pt x="1916877" y="1736840"/>
                    <a:pt x="1916877" y="1736840"/>
                  </a:cubicBezTo>
                  <a:lnTo>
                    <a:pt x="1916877" y="1736840"/>
                  </a:lnTo>
                  <a:cubicBezTo>
                    <a:pt x="1916877" y="1736840"/>
                    <a:pt x="1916877" y="1736840"/>
                    <a:pt x="1916877" y="1736840"/>
                  </a:cubicBezTo>
                  <a:cubicBezTo>
                    <a:pt x="1916877" y="1736840"/>
                    <a:pt x="1916877" y="1736840"/>
                    <a:pt x="1916877" y="1736840"/>
                  </a:cubicBezTo>
                  <a:lnTo>
                    <a:pt x="1916877" y="1736840"/>
                  </a:lnTo>
                  <a:cubicBezTo>
                    <a:pt x="1949356" y="1736840"/>
                    <a:pt x="1981835" y="1736840"/>
                    <a:pt x="2014992" y="1736840"/>
                  </a:cubicBezTo>
                  <a:cubicBezTo>
                    <a:pt x="2044764" y="1736840"/>
                    <a:pt x="2049501" y="1749696"/>
                    <a:pt x="2033938" y="1772702"/>
                  </a:cubicBezTo>
                  <a:cubicBezTo>
                    <a:pt x="1959506" y="1882321"/>
                    <a:pt x="1939206" y="2014945"/>
                    <a:pt x="1876277" y="2129300"/>
                  </a:cubicBezTo>
                  <a:cubicBezTo>
                    <a:pt x="1847858" y="2186139"/>
                    <a:pt x="1807258" y="2235535"/>
                    <a:pt x="1803875" y="2301171"/>
                  </a:cubicBezTo>
                  <a:cubicBezTo>
                    <a:pt x="1803875" y="2301171"/>
                    <a:pt x="1803875" y="2301171"/>
                    <a:pt x="1803875" y="2301171"/>
                  </a:cubicBezTo>
                  <a:cubicBezTo>
                    <a:pt x="1745682" y="2314027"/>
                    <a:pt x="1697640" y="2355303"/>
                    <a:pt x="1635388" y="2355980"/>
                  </a:cubicBezTo>
                  <a:cubicBezTo>
                    <a:pt x="1635388" y="2355980"/>
                    <a:pt x="1635388" y="2355980"/>
                    <a:pt x="1635388" y="2355980"/>
                  </a:cubicBezTo>
                  <a:cubicBezTo>
                    <a:pt x="1635388" y="2355980"/>
                    <a:pt x="1635388" y="2355980"/>
                    <a:pt x="1635388" y="2355980"/>
                  </a:cubicBezTo>
                  <a:cubicBezTo>
                    <a:pt x="1632004" y="2355303"/>
                    <a:pt x="1595465" y="2362747"/>
                    <a:pt x="1598172" y="2383046"/>
                  </a:cubicBezTo>
                  <a:cubicBezTo>
                    <a:pt x="1599525" y="2395903"/>
                    <a:pt x="1634711" y="2448682"/>
                    <a:pt x="1651627" y="2462892"/>
                  </a:cubicBezTo>
                  <a:cubicBezTo>
                    <a:pt x="1651627" y="2462892"/>
                    <a:pt x="1656364" y="2458832"/>
                    <a:pt x="1656364" y="2458832"/>
                  </a:cubicBezTo>
                  <a:cubicBezTo>
                    <a:pt x="1656364" y="2458832"/>
                    <a:pt x="1657041" y="2458832"/>
                    <a:pt x="1657041" y="2458832"/>
                  </a:cubicBezTo>
                  <a:cubicBezTo>
                    <a:pt x="1655011" y="2460185"/>
                    <a:pt x="1653657" y="2461538"/>
                    <a:pt x="1651627" y="2462215"/>
                  </a:cubicBezTo>
                  <a:cubicBezTo>
                    <a:pt x="1659747" y="2504844"/>
                    <a:pt x="1688843" y="2533264"/>
                    <a:pt x="1718616" y="2561683"/>
                  </a:cubicBezTo>
                  <a:cubicBezTo>
                    <a:pt x="1718616" y="2561683"/>
                    <a:pt x="1718616" y="2561683"/>
                    <a:pt x="1718616" y="2561683"/>
                  </a:cubicBezTo>
                  <a:cubicBezTo>
                    <a:pt x="1744329" y="2594840"/>
                    <a:pt x="1769365" y="2627319"/>
                    <a:pt x="1795078" y="2660475"/>
                  </a:cubicBezTo>
                  <a:cubicBezTo>
                    <a:pt x="1837031" y="2728141"/>
                    <a:pt x="1874247" y="2799866"/>
                    <a:pt x="1956799" y="2828286"/>
                  </a:cubicBezTo>
                  <a:cubicBezTo>
                    <a:pt x="1956799" y="2828286"/>
                    <a:pt x="1956799" y="2828286"/>
                    <a:pt x="1956799" y="2828286"/>
                  </a:cubicBezTo>
                  <a:cubicBezTo>
                    <a:pt x="1956799" y="2828286"/>
                    <a:pt x="1956799" y="2828286"/>
                    <a:pt x="1956799" y="2828286"/>
                  </a:cubicBezTo>
                  <a:cubicBezTo>
                    <a:pt x="1964919" y="2828286"/>
                    <a:pt x="1973716" y="2828286"/>
                    <a:pt x="1981835" y="2828286"/>
                  </a:cubicBezTo>
                  <a:cubicBezTo>
                    <a:pt x="1987249" y="2762650"/>
                    <a:pt x="1952739" y="2705135"/>
                    <a:pt x="1942589" y="2642882"/>
                  </a:cubicBezTo>
                  <a:cubicBezTo>
                    <a:pt x="1949356" y="2612433"/>
                    <a:pt x="1940560" y="2584013"/>
                    <a:pt x="1930410" y="2555594"/>
                  </a:cubicBezTo>
                  <a:cubicBezTo>
                    <a:pt x="1930410" y="2555594"/>
                    <a:pt x="1930410" y="2555594"/>
                    <a:pt x="1930410" y="2555594"/>
                  </a:cubicBezTo>
                  <a:cubicBezTo>
                    <a:pt x="1927703" y="2484545"/>
                    <a:pt x="1941236" y="2420939"/>
                    <a:pt x="2006872" y="2380340"/>
                  </a:cubicBezTo>
                  <a:cubicBezTo>
                    <a:pt x="2006872" y="2380340"/>
                    <a:pt x="2006872" y="2380340"/>
                    <a:pt x="2006872" y="2380340"/>
                  </a:cubicBezTo>
                  <a:cubicBezTo>
                    <a:pt x="2006872" y="2380340"/>
                    <a:pt x="2006872" y="2380340"/>
                    <a:pt x="2006872" y="2380340"/>
                  </a:cubicBezTo>
                  <a:cubicBezTo>
                    <a:pt x="2025142" y="2366807"/>
                    <a:pt x="2029201" y="2347860"/>
                    <a:pt x="2004165" y="2344477"/>
                  </a:cubicBezTo>
                  <a:cubicBezTo>
                    <a:pt x="1938529" y="2336357"/>
                    <a:pt x="1967626" y="2306584"/>
                    <a:pt x="1985219" y="2277488"/>
                  </a:cubicBezTo>
                  <a:cubicBezTo>
                    <a:pt x="1996045" y="2259218"/>
                    <a:pt x="2009578" y="2242302"/>
                    <a:pt x="2006872" y="2218619"/>
                  </a:cubicBezTo>
                  <a:cubicBezTo>
                    <a:pt x="2006872" y="2218619"/>
                    <a:pt x="2006872" y="2218619"/>
                    <a:pt x="2006872" y="2218619"/>
                  </a:cubicBezTo>
                  <a:cubicBezTo>
                    <a:pt x="2006872" y="2218619"/>
                    <a:pt x="2006872" y="2218619"/>
                    <a:pt x="2006872" y="2218619"/>
                  </a:cubicBezTo>
                  <a:cubicBezTo>
                    <a:pt x="2097544" y="2106294"/>
                    <a:pt x="2193629" y="1998706"/>
                    <a:pt x="2270091" y="1875554"/>
                  </a:cubicBezTo>
                  <a:cubicBezTo>
                    <a:pt x="2284977" y="1828865"/>
                    <a:pt x="2322870" y="1797739"/>
                    <a:pt x="2349936" y="1759169"/>
                  </a:cubicBezTo>
                  <a:cubicBezTo>
                    <a:pt x="2437225" y="1633311"/>
                    <a:pt x="2416249" y="1561586"/>
                    <a:pt x="2274151" y="1507453"/>
                  </a:cubicBezTo>
                  <a:cubicBezTo>
                    <a:pt x="2274151" y="1507453"/>
                    <a:pt x="2274151" y="1507453"/>
                    <a:pt x="2274151" y="1507453"/>
                  </a:cubicBezTo>
                  <a:cubicBezTo>
                    <a:pt x="2274151" y="1507453"/>
                    <a:pt x="2274151" y="1507453"/>
                    <a:pt x="2274151" y="1507453"/>
                  </a:cubicBezTo>
                  <a:cubicBezTo>
                    <a:pt x="2268738" y="1500687"/>
                    <a:pt x="2054914" y="1406632"/>
                    <a:pt x="1945296" y="1388362"/>
                  </a:cubicBezTo>
                  <a:cubicBezTo>
                    <a:pt x="1874247" y="1376859"/>
                    <a:pt x="1799815" y="1380919"/>
                    <a:pt x="1732149" y="1349792"/>
                  </a:cubicBezTo>
                  <a:cubicBezTo>
                    <a:pt x="1733503" y="1315960"/>
                    <a:pt x="1763276" y="1312576"/>
                    <a:pt x="1784252" y="1299720"/>
                  </a:cubicBezTo>
                  <a:cubicBezTo>
                    <a:pt x="1818085" y="1278744"/>
                    <a:pt x="1864097" y="1272654"/>
                    <a:pt x="1879660" y="1227318"/>
                  </a:cubicBezTo>
                  <a:cubicBezTo>
                    <a:pt x="1879660" y="1227318"/>
                    <a:pt x="1879660" y="1227318"/>
                    <a:pt x="1879660" y="1227318"/>
                  </a:cubicBezTo>
                  <a:cubicBezTo>
                    <a:pt x="1891164" y="1217845"/>
                    <a:pt x="1902667" y="1207695"/>
                    <a:pt x="1914170" y="1197545"/>
                  </a:cubicBezTo>
                  <a:cubicBezTo>
                    <a:pt x="1914170" y="1197545"/>
                    <a:pt x="1914170" y="1197545"/>
                    <a:pt x="1914170" y="1197545"/>
                  </a:cubicBezTo>
                  <a:cubicBezTo>
                    <a:pt x="1962889" y="1181305"/>
                    <a:pt x="2016345" y="1188748"/>
                    <a:pt x="2063711" y="1167095"/>
                  </a:cubicBezTo>
                  <a:cubicBezTo>
                    <a:pt x="2063711" y="1167095"/>
                    <a:pt x="2063711" y="1167095"/>
                    <a:pt x="2063711" y="1167095"/>
                  </a:cubicBezTo>
                  <a:cubicBezTo>
                    <a:pt x="2063711" y="1167095"/>
                    <a:pt x="2063711" y="1167095"/>
                    <a:pt x="2063711" y="1167095"/>
                  </a:cubicBezTo>
                  <a:cubicBezTo>
                    <a:pt x="2111753" y="1158299"/>
                    <a:pt x="2138143" y="1125819"/>
                    <a:pt x="2155736" y="1083867"/>
                  </a:cubicBezTo>
                  <a:cubicBezTo>
                    <a:pt x="2169946" y="1050034"/>
                    <a:pt x="2190246" y="1028381"/>
                    <a:pt x="2230845" y="1037854"/>
                  </a:cubicBezTo>
                  <a:cubicBezTo>
                    <a:pt x="2280917" y="1065597"/>
                    <a:pt x="2324223" y="1100783"/>
                    <a:pt x="2364146" y="1141383"/>
                  </a:cubicBezTo>
                  <a:cubicBezTo>
                    <a:pt x="2459555" y="1240851"/>
                    <a:pt x="2573233" y="1313930"/>
                    <a:pt x="2697738" y="1371446"/>
                  </a:cubicBezTo>
                  <a:cubicBezTo>
                    <a:pt x="2697738" y="1371446"/>
                    <a:pt x="2697738" y="1371446"/>
                    <a:pt x="2697738" y="1371446"/>
                  </a:cubicBezTo>
                  <a:cubicBezTo>
                    <a:pt x="2697738" y="1371446"/>
                    <a:pt x="2697738" y="1371446"/>
                    <a:pt x="2697738" y="1371446"/>
                  </a:cubicBezTo>
                  <a:cubicBezTo>
                    <a:pt x="2758637" y="1407308"/>
                    <a:pt x="2795853" y="1394452"/>
                    <a:pt x="2827655" y="1326786"/>
                  </a:cubicBezTo>
                  <a:cubicBezTo>
                    <a:pt x="2837129" y="1271977"/>
                    <a:pt x="2919004" y="1056124"/>
                    <a:pt x="2931184" y="997255"/>
                  </a:cubicBezTo>
                  <a:lnTo>
                    <a:pt x="2931184" y="997255"/>
                  </a:lnTo>
                  <a:lnTo>
                    <a:pt x="2931184" y="997255"/>
                  </a:lnTo>
                  <a:cubicBezTo>
                    <a:pt x="2946070" y="942446"/>
                    <a:pt x="2969753" y="824031"/>
                    <a:pt x="2969753" y="824031"/>
                  </a:cubicBezTo>
                  <a:cubicBezTo>
                    <a:pt x="2979226" y="790198"/>
                    <a:pt x="3013059" y="728622"/>
                    <a:pt x="3015766" y="692083"/>
                  </a:cubicBezTo>
                  <a:cubicBezTo>
                    <a:pt x="3022532" y="664340"/>
                    <a:pt x="3023209" y="646070"/>
                    <a:pt x="3023209" y="632537"/>
                  </a:cubicBezTo>
                  <a:cubicBezTo>
                    <a:pt x="3023886" y="616974"/>
                    <a:pt x="3002233" y="604118"/>
                    <a:pt x="3002233" y="604118"/>
                  </a:cubicBezTo>
                  <a:close/>
                  <a:moveTo>
                    <a:pt x="1985219" y="1663084"/>
                  </a:moveTo>
                  <a:cubicBezTo>
                    <a:pt x="1985219" y="1663084"/>
                    <a:pt x="1985219" y="1663084"/>
                    <a:pt x="1985219" y="1663084"/>
                  </a:cubicBezTo>
                  <a:cubicBezTo>
                    <a:pt x="1985219" y="1663084"/>
                    <a:pt x="1984542" y="1663084"/>
                    <a:pt x="1985219" y="1663084"/>
                  </a:cubicBezTo>
                  <a:cubicBezTo>
                    <a:pt x="1984542" y="1663084"/>
                    <a:pt x="1984542" y="1663084"/>
                    <a:pt x="1985219" y="1663084"/>
                  </a:cubicBezTo>
                  <a:cubicBezTo>
                    <a:pt x="1984542" y="1663084"/>
                    <a:pt x="1985219" y="1663084"/>
                    <a:pt x="1985219" y="1663084"/>
                  </a:cubicBezTo>
                  <a:close/>
                  <a:moveTo>
                    <a:pt x="2294451" y="413977"/>
                  </a:moveTo>
                  <a:cubicBezTo>
                    <a:pt x="2280241" y="426157"/>
                    <a:pt x="2341816" y="341575"/>
                    <a:pt x="2366853" y="330749"/>
                  </a:cubicBezTo>
                  <a:cubicBezTo>
                    <a:pt x="2391889" y="319922"/>
                    <a:pt x="2424369" y="307742"/>
                    <a:pt x="2432488" y="325335"/>
                  </a:cubicBezTo>
                  <a:cubicBezTo>
                    <a:pt x="2439932" y="342252"/>
                    <a:pt x="2412189" y="338868"/>
                    <a:pt x="2387152" y="349695"/>
                  </a:cubicBezTo>
                  <a:cubicBezTo>
                    <a:pt x="2362116" y="359845"/>
                    <a:pt x="2343846" y="370671"/>
                    <a:pt x="2294451" y="413977"/>
                  </a:cubicBezTo>
                  <a:close/>
                </a:path>
              </a:pathLst>
            </a:custGeom>
            <a:solidFill>
              <a:schemeClr val="accent4">
                <a:alpha val="70000"/>
              </a:schemeClr>
            </a:solidFill>
            <a:ln w="6755" cap="flat">
              <a:noFill/>
              <a:prstDash val="solid"/>
              <a:miter/>
            </a:ln>
          </p:spPr>
          <p:txBody>
            <a:bodyPr rtlCol="0" anchor="ctr"/>
            <a:lstStyle/>
            <a:p>
              <a:endParaRPr lang="en-US" dirty="0"/>
            </a:p>
          </p:txBody>
        </p:sp>
      </p:grpSp>
    </p:spTree>
    <p:extLst>
      <p:ext uri="{BB962C8B-B14F-4D97-AF65-F5344CB8AC3E}">
        <p14:creationId xmlns="" xmlns:p14="http://schemas.microsoft.com/office/powerpoint/2010/main" val="72499531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1261640" y="339510"/>
            <a:ext cx="9398643" cy="1327244"/>
          </a:xfrm>
        </p:spPr>
        <p:style>
          <a:lnRef idx="2">
            <a:schemeClr val="accent3">
              <a:shade val="50000"/>
            </a:schemeClr>
          </a:lnRef>
          <a:fillRef idx="1">
            <a:schemeClr val="accent3"/>
          </a:fillRef>
          <a:effectRef idx="0">
            <a:schemeClr val="accent3"/>
          </a:effectRef>
          <a:fontRef idx="minor">
            <a:schemeClr val="lt1"/>
          </a:fontRef>
        </p:style>
        <p:txBody>
          <a:bodyPr>
            <a:prstTxWarp prst="textStop">
              <a:avLst/>
            </a:prstTxWarp>
          </a:bodyPr>
          <a:lstStyle/>
          <a:p>
            <a:pPr rtl="1"/>
            <a:r>
              <a:rPr lang="ar-DZ" sz="2000" b="1" dirty="0" smtClean="0">
                <a:latin typeface="Traditional Arabic" pitchFamily="18" charset="-78"/>
                <a:cs typeface="Traditional Arabic" pitchFamily="18" charset="-78"/>
              </a:rPr>
              <a:t>المبادئ الفسيولوجية للتدريب الرياضي:</a:t>
            </a:r>
            <a:endParaRPr lang="fr-FR" sz="2000" b="1" dirty="0" smtClean="0">
              <a:latin typeface="Traditional Arabic" pitchFamily="18" charset="-78"/>
              <a:cs typeface="Traditional Arabic" pitchFamily="18" charset="-78"/>
            </a:endParaRPr>
          </a:p>
          <a:p>
            <a:pPr rtl="1"/>
            <a:r>
              <a:rPr lang="fr-FR" sz="2000" b="1" dirty="0" err="1" smtClean="0">
                <a:latin typeface="Traditional Arabic" pitchFamily="18" charset="-78"/>
                <a:cs typeface="Traditional Arabic" pitchFamily="18" charset="-78"/>
              </a:rPr>
              <a:t>Physiological</a:t>
            </a:r>
            <a:r>
              <a:rPr lang="fr-FR" sz="2000" b="1" dirty="0" smtClean="0">
                <a:latin typeface="Traditional Arabic" pitchFamily="18" charset="-78"/>
                <a:cs typeface="Traditional Arabic" pitchFamily="18" charset="-78"/>
              </a:rPr>
              <a:t>  </a:t>
            </a:r>
            <a:r>
              <a:rPr lang="fr-FR" sz="2000" b="1" dirty="0" err="1" smtClean="0">
                <a:latin typeface="Traditional Arabic" pitchFamily="18" charset="-78"/>
                <a:cs typeface="Traditional Arabic" pitchFamily="18" charset="-78"/>
              </a:rPr>
              <a:t>principles</a:t>
            </a:r>
            <a:r>
              <a:rPr lang="fr-FR" sz="2000" b="1" dirty="0" smtClean="0">
                <a:latin typeface="Traditional Arabic" pitchFamily="18" charset="-78"/>
                <a:cs typeface="Traditional Arabic" pitchFamily="18" charset="-78"/>
              </a:rPr>
              <a:t> of </a:t>
            </a:r>
            <a:r>
              <a:rPr lang="fr-FR" sz="2000" b="1" dirty="0" err="1" smtClean="0">
                <a:latin typeface="Traditional Arabic" pitchFamily="18" charset="-78"/>
                <a:cs typeface="Traditional Arabic" pitchFamily="18" charset="-78"/>
              </a:rPr>
              <a:t>athletic</a:t>
            </a:r>
            <a:r>
              <a:rPr lang="fr-FR" sz="2000" b="1" dirty="0" smtClean="0">
                <a:latin typeface="Traditional Arabic" pitchFamily="18" charset="-78"/>
                <a:cs typeface="Traditional Arabic" pitchFamily="18" charset="-78"/>
              </a:rPr>
              <a:t> training</a:t>
            </a:r>
            <a:r>
              <a:rPr lang="fr-FR" dirty="0" smtClean="0"/>
              <a:t>.</a:t>
            </a:r>
            <a:endParaRPr lang="fr-FR" dirty="0"/>
          </a:p>
        </p:txBody>
      </p:sp>
      <p:graphicFrame>
        <p:nvGraphicFramePr>
          <p:cNvPr id="5" name="Diagramme 4"/>
          <p:cNvGraphicFramePr/>
          <p:nvPr/>
        </p:nvGraphicFramePr>
        <p:xfrm>
          <a:off x="925975" y="1909822"/>
          <a:ext cx="10220446" cy="3970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Graphic 5">
            <a:extLst>
              <a:ext uri="{FF2B5EF4-FFF2-40B4-BE49-F238E27FC236}">
                <a16:creationId xmlns="" xmlns:a16="http://schemas.microsoft.com/office/drawing/2014/main" id="{97A63536-02F9-4DE8-AC87-584C86D97FC0}"/>
              </a:ext>
            </a:extLst>
          </p:cNvPr>
          <p:cNvSpPr/>
          <p:nvPr/>
        </p:nvSpPr>
        <p:spPr>
          <a:xfrm>
            <a:off x="0" y="1944547"/>
            <a:ext cx="2129741" cy="3379807"/>
          </a:xfrm>
          <a:custGeom>
            <a:avLst/>
            <a:gdLst>
              <a:gd name="connsiteX0" fmla="*/ 6418931 w 6471081"/>
              <a:gd name="connsiteY0" fmla="*/ 1089726 h 6852392"/>
              <a:gd name="connsiteX1" fmla="*/ 5980984 w 6471081"/>
              <a:gd name="connsiteY1" fmla="*/ 1089726 h 6852392"/>
              <a:gd name="connsiteX2" fmla="*/ 5980984 w 6471081"/>
              <a:gd name="connsiteY2" fmla="*/ 890659 h 6852392"/>
              <a:gd name="connsiteX3" fmla="*/ 5852011 w 6471081"/>
              <a:gd name="connsiteY3" fmla="*/ 762246 h 6852392"/>
              <a:gd name="connsiteX4" fmla="*/ 5742664 w 6471081"/>
              <a:gd name="connsiteY4" fmla="*/ 826172 h 6852392"/>
              <a:gd name="connsiteX5" fmla="*/ 5742664 w 6471081"/>
              <a:gd name="connsiteY5" fmla="*/ 755517 h 6852392"/>
              <a:gd name="connsiteX6" fmla="*/ 5684906 w 6471081"/>
              <a:gd name="connsiteY6" fmla="*/ 703928 h 6852392"/>
              <a:gd name="connsiteX7" fmla="*/ 5601355 w 6471081"/>
              <a:gd name="connsiteY7" fmla="*/ 703928 h 6852392"/>
              <a:gd name="connsiteX8" fmla="*/ 5549765 w 6471081"/>
              <a:gd name="connsiteY8" fmla="*/ 755517 h 6852392"/>
              <a:gd name="connsiteX9" fmla="*/ 5549765 w 6471081"/>
              <a:gd name="connsiteY9" fmla="*/ 1089165 h 6852392"/>
              <a:gd name="connsiteX10" fmla="*/ 5543597 w 6471081"/>
              <a:gd name="connsiteY10" fmla="*/ 1089165 h 6852392"/>
              <a:gd name="connsiteX11" fmla="*/ 5543597 w 6471081"/>
              <a:gd name="connsiteY11" fmla="*/ 684863 h 6852392"/>
              <a:gd name="connsiteX12" fmla="*/ 5479111 w 6471081"/>
              <a:gd name="connsiteY12" fmla="*/ 620937 h 6852392"/>
              <a:gd name="connsiteX13" fmla="*/ 5375932 w 6471081"/>
              <a:gd name="connsiteY13" fmla="*/ 620937 h 6852392"/>
              <a:gd name="connsiteX14" fmla="*/ 5311446 w 6471081"/>
              <a:gd name="connsiteY14" fmla="*/ 684863 h 6852392"/>
              <a:gd name="connsiteX15" fmla="*/ 5311446 w 6471081"/>
              <a:gd name="connsiteY15" fmla="*/ 1089165 h 6852392"/>
              <a:gd name="connsiteX16" fmla="*/ 4950882 w 6471081"/>
              <a:gd name="connsiteY16" fmla="*/ 1089165 h 6852392"/>
              <a:gd name="connsiteX17" fmla="*/ 4944713 w 6471081"/>
              <a:gd name="connsiteY17" fmla="*/ 1076268 h 6852392"/>
              <a:gd name="connsiteX18" fmla="*/ 4893125 w 6471081"/>
              <a:gd name="connsiteY18" fmla="*/ 1044305 h 6852392"/>
              <a:gd name="connsiteX19" fmla="*/ 4861162 w 6471081"/>
              <a:gd name="connsiteY19" fmla="*/ 1050473 h 6852392"/>
              <a:gd name="connsiteX20" fmla="*/ 4822470 w 6471081"/>
              <a:gd name="connsiteY20" fmla="*/ 1005613 h 6852392"/>
              <a:gd name="connsiteX21" fmla="*/ 4777609 w 6471081"/>
              <a:gd name="connsiteY21" fmla="*/ 1018510 h 6852392"/>
              <a:gd name="connsiteX22" fmla="*/ 4738918 w 6471081"/>
              <a:gd name="connsiteY22" fmla="*/ 999445 h 6852392"/>
              <a:gd name="connsiteX23" fmla="*/ 4700226 w 6471081"/>
              <a:gd name="connsiteY23" fmla="*/ 1018510 h 6852392"/>
              <a:gd name="connsiteX24" fmla="*/ 4648636 w 6471081"/>
              <a:gd name="connsiteY24" fmla="*/ 1018510 h 6852392"/>
              <a:gd name="connsiteX25" fmla="*/ 4616673 w 6471081"/>
              <a:gd name="connsiteY25" fmla="*/ 1050473 h 6852392"/>
              <a:gd name="connsiteX26" fmla="*/ 4610505 w 6471081"/>
              <a:gd name="connsiteY26" fmla="*/ 1082436 h 6852392"/>
              <a:gd name="connsiteX27" fmla="*/ 4578542 w 6471081"/>
              <a:gd name="connsiteY27" fmla="*/ 1088604 h 6852392"/>
              <a:gd name="connsiteX28" fmla="*/ 3844518 w 6471081"/>
              <a:gd name="connsiteY28" fmla="*/ 1088604 h 6852392"/>
              <a:gd name="connsiteX29" fmla="*/ 3805826 w 6471081"/>
              <a:gd name="connsiteY29" fmla="*/ 1088604 h 6852392"/>
              <a:gd name="connsiteX30" fmla="*/ 3760965 w 6471081"/>
              <a:gd name="connsiteY30" fmla="*/ 1094773 h 6852392"/>
              <a:gd name="connsiteX31" fmla="*/ 3748068 w 6471081"/>
              <a:gd name="connsiteY31" fmla="*/ 1094773 h 6852392"/>
              <a:gd name="connsiteX32" fmla="*/ 3716105 w 6471081"/>
              <a:gd name="connsiteY32" fmla="*/ 1088604 h 6852392"/>
              <a:gd name="connsiteX33" fmla="*/ 3549001 w 6471081"/>
              <a:gd name="connsiteY33" fmla="*/ 742059 h 6852392"/>
              <a:gd name="connsiteX34" fmla="*/ 3549001 w 6471081"/>
              <a:gd name="connsiteY34" fmla="*/ 729162 h 6852392"/>
              <a:gd name="connsiteX35" fmla="*/ 3645451 w 6471081"/>
              <a:gd name="connsiteY35" fmla="*/ 568787 h 6852392"/>
              <a:gd name="connsiteX36" fmla="*/ 3645451 w 6471081"/>
              <a:gd name="connsiteY36" fmla="*/ 562619 h 6852392"/>
              <a:gd name="connsiteX37" fmla="*/ 3658348 w 6471081"/>
              <a:gd name="connsiteY37" fmla="*/ 536824 h 6852392"/>
              <a:gd name="connsiteX38" fmla="*/ 3632553 w 6471081"/>
              <a:gd name="connsiteY38" fmla="*/ 427477 h 6852392"/>
              <a:gd name="connsiteX39" fmla="*/ 3632553 w 6471081"/>
              <a:gd name="connsiteY39" fmla="*/ 408412 h 6852392"/>
              <a:gd name="connsiteX40" fmla="*/ 3626385 w 6471081"/>
              <a:gd name="connsiteY40" fmla="*/ 389346 h 6852392"/>
              <a:gd name="connsiteX41" fmla="*/ 3613488 w 6471081"/>
              <a:gd name="connsiteY41" fmla="*/ 286728 h 6852392"/>
              <a:gd name="connsiteX42" fmla="*/ 3594422 w 6471081"/>
              <a:gd name="connsiteY42" fmla="*/ 209905 h 6852392"/>
              <a:gd name="connsiteX43" fmla="*/ 3562459 w 6471081"/>
              <a:gd name="connsiteY43" fmla="*/ 165045 h 6852392"/>
              <a:gd name="connsiteX44" fmla="*/ 3536665 w 6471081"/>
              <a:gd name="connsiteY44" fmla="*/ 133082 h 6852392"/>
              <a:gd name="connsiteX45" fmla="*/ 3504702 w 6471081"/>
              <a:gd name="connsiteY45" fmla="*/ 107288 h 6852392"/>
              <a:gd name="connsiteX46" fmla="*/ 3472739 w 6471081"/>
              <a:gd name="connsiteY46" fmla="*/ 81493 h 6852392"/>
              <a:gd name="connsiteX47" fmla="*/ 3434047 w 6471081"/>
              <a:gd name="connsiteY47" fmla="*/ 68596 h 6852392"/>
              <a:gd name="connsiteX48" fmla="*/ 3408252 w 6471081"/>
              <a:gd name="connsiteY48" fmla="*/ 36633 h 6852392"/>
              <a:gd name="connsiteX49" fmla="*/ 3376290 w 6471081"/>
              <a:gd name="connsiteY49" fmla="*/ 49530 h 6852392"/>
              <a:gd name="connsiteX50" fmla="*/ 3350495 w 6471081"/>
              <a:gd name="connsiteY50" fmla="*/ 23736 h 6852392"/>
              <a:gd name="connsiteX51" fmla="*/ 3318532 w 6471081"/>
              <a:gd name="connsiteY51" fmla="*/ 42801 h 6852392"/>
              <a:gd name="connsiteX52" fmla="*/ 3318532 w 6471081"/>
              <a:gd name="connsiteY52" fmla="*/ 42801 h 6852392"/>
              <a:gd name="connsiteX53" fmla="*/ 3318532 w 6471081"/>
              <a:gd name="connsiteY53" fmla="*/ 81493 h 6852392"/>
              <a:gd name="connsiteX54" fmla="*/ 3318532 w 6471081"/>
              <a:gd name="connsiteY54" fmla="*/ 42801 h 6852392"/>
              <a:gd name="connsiteX55" fmla="*/ 3286569 w 6471081"/>
              <a:gd name="connsiteY55" fmla="*/ 68596 h 6852392"/>
              <a:gd name="connsiteX56" fmla="*/ 3260774 w 6471081"/>
              <a:gd name="connsiteY56" fmla="*/ 49530 h 6852392"/>
              <a:gd name="connsiteX57" fmla="*/ 3228811 w 6471081"/>
              <a:gd name="connsiteY57" fmla="*/ 36633 h 6852392"/>
              <a:gd name="connsiteX58" fmla="*/ 3203017 w 6471081"/>
              <a:gd name="connsiteY58" fmla="*/ 68596 h 6852392"/>
              <a:gd name="connsiteX59" fmla="*/ 3164325 w 6471081"/>
              <a:gd name="connsiteY59" fmla="*/ 87661 h 6852392"/>
              <a:gd name="connsiteX60" fmla="*/ 3132362 w 6471081"/>
              <a:gd name="connsiteY60" fmla="*/ 106727 h 6852392"/>
              <a:gd name="connsiteX61" fmla="*/ 3100399 w 6471081"/>
              <a:gd name="connsiteY61" fmla="*/ 132522 h 6852392"/>
              <a:gd name="connsiteX62" fmla="*/ 3087502 w 6471081"/>
              <a:gd name="connsiteY62" fmla="*/ 177382 h 6852392"/>
              <a:gd name="connsiteX63" fmla="*/ 3074605 w 6471081"/>
              <a:gd name="connsiteY63" fmla="*/ 164484 h 6852392"/>
              <a:gd name="connsiteX64" fmla="*/ 3055539 w 6471081"/>
              <a:gd name="connsiteY64" fmla="*/ 170653 h 6852392"/>
              <a:gd name="connsiteX65" fmla="*/ 3036474 w 6471081"/>
              <a:gd name="connsiteY65" fmla="*/ 209345 h 6852392"/>
              <a:gd name="connsiteX66" fmla="*/ 3030305 w 6471081"/>
              <a:gd name="connsiteY66" fmla="*/ 241308 h 6852392"/>
              <a:gd name="connsiteX67" fmla="*/ 3017408 w 6471081"/>
              <a:gd name="connsiteY67" fmla="*/ 286168 h 6852392"/>
              <a:gd name="connsiteX68" fmla="*/ 3011240 w 6471081"/>
              <a:gd name="connsiteY68" fmla="*/ 337757 h 6852392"/>
              <a:gd name="connsiteX69" fmla="*/ 3005072 w 6471081"/>
              <a:gd name="connsiteY69" fmla="*/ 389346 h 6852392"/>
              <a:gd name="connsiteX70" fmla="*/ 2998903 w 6471081"/>
              <a:gd name="connsiteY70" fmla="*/ 447104 h 6852392"/>
              <a:gd name="connsiteX71" fmla="*/ 2998903 w 6471081"/>
              <a:gd name="connsiteY71" fmla="*/ 447104 h 6852392"/>
              <a:gd name="connsiteX72" fmla="*/ 2998903 w 6471081"/>
              <a:gd name="connsiteY72" fmla="*/ 447104 h 6852392"/>
              <a:gd name="connsiteX73" fmla="*/ 2986006 w 6471081"/>
              <a:gd name="connsiteY73" fmla="*/ 453272 h 6852392"/>
              <a:gd name="connsiteX74" fmla="*/ 2973109 w 6471081"/>
              <a:gd name="connsiteY74" fmla="*/ 459440 h 6852392"/>
              <a:gd name="connsiteX75" fmla="*/ 2992174 w 6471081"/>
              <a:gd name="connsiteY75" fmla="*/ 581684 h 6852392"/>
              <a:gd name="connsiteX76" fmla="*/ 3005072 w 6471081"/>
              <a:gd name="connsiteY76" fmla="*/ 600750 h 6852392"/>
              <a:gd name="connsiteX77" fmla="*/ 3056661 w 6471081"/>
              <a:gd name="connsiteY77" fmla="*/ 671405 h 6852392"/>
              <a:gd name="connsiteX78" fmla="*/ 3062829 w 6471081"/>
              <a:gd name="connsiteY78" fmla="*/ 703367 h 6852392"/>
              <a:gd name="connsiteX79" fmla="*/ 3075726 w 6471081"/>
              <a:gd name="connsiteY79" fmla="*/ 735330 h 6852392"/>
              <a:gd name="connsiteX80" fmla="*/ 2908622 w 6471081"/>
              <a:gd name="connsiteY80" fmla="*/ 1081875 h 6852392"/>
              <a:gd name="connsiteX81" fmla="*/ 2863762 w 6471081"/>
              <a:gd name="connsiteY81" fmla="*/ 1088043 h 6852392"/>
              <a:gd name="connsiteX82" fmla="*/ 2857594 w 6471081"/>
              <a:gd name="connsiteY82" fmla="*/ 1088043 h 6852392"/>
              <a:gd name="connsiteX83" fmla="*/ 2831799 w 6471081"/>
              <a:gd name="connsiteY83" fmla="*/ 1088043 h 6852392"/>
              <a:gd name="connsiteX84" fmla="*/ 2799836 w 6471081"/>
              <a:gd name="connsiteY84" fmla="*/ 1088043 h 6852392"/>
              <a:gd name="connsiteX85" fmla="*/ 2078709 w 6471081"/>
              <a:gd name="connsiteY85" fmla="*/ 1088043 h 6852392"/>
              <a:gd name="connsiteX86" fmla="*/ 1743940 w 6471081"/>
              <a:gd name="connsiteY86" fmla="*/ 1043183 h 6852392"/>
              <a:gd name="connsiteX87" fmla="*/ 1718145 w 6471081"/>
              <a:gd name="connsiteY87" fmla="*/ 1049352 h 6852392"/>
              <a:gd name="connsiteX88" fmla="*/ 1692350 w 6471081"/>
              <a:gd name="connsiteY88" fmla="*/ 1075146 h 6852392"/>
              <a:gd name="connsiteX89" fmla="*/ 1686182 w 6471081"/>
              <a:gd name="connsiteY89" fmla="*/ 1088043 h 6852392"/>
              <a:gd name="connsiteX90" fmla="*/ 1332347 w 6471081"/>
              <a:gd name="connsiteY90" fmla="*/ 1088043 h 6852392"/>
              <a:gd name="connsiteX91" fmla="*/ 1332347 w 6471081"/>
              <a:gd name="connsiteY91" fmla="*/ 683741 h 6852392"/>
              <a:gd name="connsiteX92" fmla="*/ 1267861 w 6471081"/>
              <a:gd name="connsiteY92" fmla="*/ 619815 h 6852392"/>
              <a:gd name="connsiteX93" fmla="*/ 1164682 w 6471081"/>
              <a:gd name="connsiteY93" fmla="*/ 619815 h 6852392"/>
              <a:gd name="connsiteX94" fmla="*/ 1100196 w 6471081"/>
              <a:gd name="connsiteY94" fmla="*/ 683741 h 6852392"/>
              <a:gd name="connsiteX95" fmla="*/ 1100196 w 6471081"/>
              <a:gd name="connsiteY95" fmla="*/ 1088043 h 6852392"/>
              <a:gd name="connsiteX96" fmla="*/ 1094028 w 6471081"/>
              <a:gd name="connsiteY96" fmla="*/ 1088043 h 6852392"/>
              <a:gd name="connsiteX97" fmla="*/ 1094028 w 6471081"/>
              <a:gd name="connsiteY97" fmla="*/ 754396 h 6852392"/>
              <a:gd name="connsiteX98" fmla="*/ 1042438 w 6471081"/>
              <a:gd name="connsiteY98" fmla="*/ 702807 h 6852392"/>
              <a:gd name="connsiteX99" fmla="*/ 958886 w 6471081"/>
              <a:gd name="connsiteY99" fmla="*/ 702807 h 6852392"/>
              <a:gd name="connsiteX100" fmla="*/ 901129 w 6471081"/>
              <a:gd name="connsiteY100" fmla="*/ 754396 h 6852392"/>
              <a:gd name="connsiteX101" fmla="*/ 901129 w 6471081"/>
              <a:gd name="connsiteY101" fmla="*/ 857014 h 6852392"/>
              <a:gd name="connsiteX102" fmla="*/ 785053 w 6471081"/>
              <a:gd name="connsiteY102" fmla="*/ 786359 h 6852392"/>
              <a:gd name="connsiteX103" fmla="*/ 656080 w 6471081"/>
              <a:gd name="connsiteY103" fmla="*/ 914771 h 6852392"/>
              <a:gd name="connsiteX104" fmla="*/ 656080 w 6471081"/>
              <a:gd name="connsiteY104" fmla="*/ 1088043 h 6852392"/>
              <a:gd name="connsiteX105" fmla="*/ 44860 w 6471081"/>
              <a:gd name="connsiteY105" fmla="*/ 1088043 h 6852392"/>
              <a:gd name="connsiteX106" fmla="*/ 0 w 6471081"/>
              <a:gd name="connsiteY106" fmla="*/ 1132904 h 6852392"/>
              <a:gd name="connsiteX107" fmla="*/ 44860 w 6471081"/>
              <a:gd name="connsiteY107" fmla="*/ 1177764 h 6852392"/>
              <a:gd name="connsiteX108" fmla="*/ 463181 w 6471081"/>
              <a:gd name="connsiteY108" fmla="*/ 1177764 h 6852392"/>
              <a:gd name="connsiteX109" fmla="*/ 656080 w 6471081"/>
              <a:gd name="connsiteY109" fmla="*/ 1177764 h 6852392"/>
              <a:gd name="connsiteX110" fmla="*/ 656080 w 6471081"/>
              <a:gd name="connsiteY110" fmla="*/ 1389728 h 6852392"/>
              <a:gd name="connsiteX111" fmla="*/ 785053 w 6471081"/>
              <a:gd name="connsiteY111" fmla="*/ 1518141 h 6852392"/>
              <a:gd name="connsiteX112" fmla="*/ 901129 w 6471081"/>
              <a:gd name="connsiteY112" fmla="*/ 1454215 h 6852392"/>
              <a:gd name="connsiteX113" fmla="*/ 901129 w 6471081"/>
              <a:gd name="connsiteY113" fmla="*/ 1511972 h 6852392"/>
              <a:gd name="connsiteX114" fmla="*/ 958886 w 6471081"/>
              <a:gd name="connsiteY114" fmla="*/ 1563561 h 6852392"/>
              <a:gd name="connsiteX115" fmla="*/ 1042438 w 6471081"/>
              <a:gd name="connsiteY115" fmla="*/ 1563561 h 6852392"/>
              <a:gd name="connsiteX116" fmla="*/ 1094028 w 6471081"/>
              <a:gd name="connsiteY116" fmla="*/ 1511972 h 6852392"/>
              <a:gd name="connsiteX117" fmla="*/ 1094028 w 6471081"/>
              <a:gd name="connsiteY117" fmla="*/ 1178325 h 6852392"/>
              <a:gd name="connsiteX118" fmla="*/ 1100196 w 6471081"/>
              <a:gd name="connsiteY118" fmla="*/ 1178325 h 6852392"/>
              <a:gd name="connsiteX119" fmla="*/ 1100196 w 6471081"/>
              <a:gd name="connsiteY119" fmla="*/ 1582627 h 6852392"/>
              <a:gd name="connsiteX120" fmla="*/ 1164682 w 6471081"/>
              <a:gd name="connsiteY120" fmla="*/ 1646553 h 6852392"/>
              <a:gd name="connsiteX121" fmla="*/ 1267861 w 6471081"/>
              <a:gd name="connsiteY121" fmla="*/ 1646553 h 6852392"/>
              <a:gd name="connsiteX122" fmla="*/ 1332347 w 6471081"/>
              <a:gd name="connsiteY122" fmla="*/ 1582627 h 6852392"/>
              <a:gd name="connsiteX123" fmla="*/ 1332347 w 6471081"/>
              <a:gd name="connsiteY123" fmla="*/ 1178325 h 6852392"/>
              <a:gd name="connsiteX124" fmla="*/ 1667117 w 6471081"/>
              <a:gd name="connsiteY124" fmla="*/ 1178325 h 6852392"/>
              <a:gd name="connsiteX125" fmla="*/ 1667117 w 6471081"/>
              <a:gd name="connsiteY125" fmla="*/ 1229914 h 6852392"/>
              <a:gd name="connsiteX126" fmla="*/ 1692911 w 6471081"/>
              <a:gd name="connsiteY126" fmla="*/ 1332532 h 6852392"/>
              <a:gd name="connsiteX127" fmla="*/ 1711977 w 6471081"/>
              <a:gd name="connsiteY127" fmla="*/ 1384121 h 6852392"/>
              <a:gd name="connsiteX128" fmla="*/ 1769734 w 6471081"/>
              <a:gd name="connsiteY128" fmla="*/ 1743563 h 6852392"/>
              <a:gd name="connsiteX129" fmla="*/ 1775902 w 6471081"/>
              <a:gd name="connsiteY129" fmla="*/ 1795152 h 6852392"/>
              <a:gd name="connsiteX130" fmla="*/ 1827492 w 6471081"/>
              <a:gd name="connsiteY130" fmla="*/ 2045248 h 6852392"/>
              <a:gd name="connsiteX131" fmla="*/ 1981699 w 6471081"/>
              <a:gd name="connsiteY131" fmla="*/ 2346932 h 6852392"/>
              <a:gd name="connsiteX132" fmla="*/ 2116840 w 6471081"/>
              <a:gd name="connsiteY132" fmla="*/ 2340764 h 6852392"/>
              <a:gd name="connsiteX133" fmla="*/ 2277776 w 6471081"/>
              <a:gd name="connsiteY133" fmla="*/ 2257212 h 6852392"/>
              <a:gd name="connsiteX134" fmla="*/ 2541890 w 6471081"/>
              <a:gd name="connsiteY134" fmla="*/ 2019453 h 6852392"/>
              <a:gd name="connsiteX135" fmla="*/ 2606377 w 6471081"/>
              <a:gd name="connsiteY135" fmla="*/ 1859078 h 6852392"/>
              <a:gd name="connsiteX136" fmla="*/ 2619274 w 6471081"/>
              <a:gd name="connsiteY136" fmla="*/ 1884872 h 6852392"/>
              <a:gd name="connsiteX137" fmla="*/ 2619274 w 6471081"/>
              <a:gd name="connsiteY137" fmla="*/ 1910667 h 6852392"/>
              <a:gd name="connsiteX138" fmla="*/ 2651237 w 6471081"/>
              <a:gd name="connsiteY138" fmla="*/ 1981322 h 6852392"/>
              <a:gd name="connsiteX139" fmla="*/ 2670302 w 6471081"/>
              <a:gd name="connsiteY139" fmla="*/ 2039079 h 6852392"/>
              <a:gd name="connsiteX140" fmla="*/ 2696097 w 6471081"/>
              <a:gd name="connsiteY140" fmla="*/ 2096837 h 6852392"/>
              <a:gd name="connsiteX141" fmla="*/ 2721892 w 6471081"/>
              <a:gd name="connsiteY141" fmla="*/ 2225249 h 6852392"/>
              <a:gd name="connsiteX142" fmla="*/ 2734789 w 6471081"/>
              <a:gd name="connsiteY142" fmla="*/ 2308801 h 6852392"/>
              <a:gd name="connsiteX143" fmla="*/ 2734789 w 6471081"/>
              <a:gd name="connsiteY143" fmla="*/ 2372727 h 6852392"/>
              <a:gd name="connsiteX144" fmla="*/ 2734789 w 6471081"/>
              <a:gd name="connsiteY144" fmla="*/ 2462447 h 6852392"/>
              <a:gd name="connsiteX145" fmla="*/ 2734789 w 6471081"/>
              <a:gd name="connsiteY145" fmla="*/ 2494410 h 6852392"/>
              <a:gd name="connsiteX146" fmla="*/ 2734789 w 6471081"/>
              <a:gd name="connsiteY146" fmla="*/ 2526373 h 6852392"/>
              <a:gd name="connsiteX147" fmla="*/ 2728621 w 6471081"/>
              <a:gd name="connsiteY147" fmla="*/ 2558336 h 6852392"/>
              <a:gd name="connsiteX148" fmla="*/ 2734789 w 6471081"/>
              <a:gd name="connsiteY148" fmla="*/ 2635159 h 6852392"/>
              <a:gd name="connsiteX149" fmla="*/ 2708994 w 6471081"/>
              <a:gd name="connsiteY149" fmla="*/ 2654225 h 6852392"/>
              <a:gd name="connsiteX150" fmla="*/ 2702826 w 6471081"/>
              <a:gd name="connsiteY150" fmla="*/ 2667122 h 6852392"/>
              <a:gd name="connsiteX151" fmla="*/ 2683760 w 6471081"/>
              <a:gd name="connsiteY151" fmla="*/ 2827497 h 6852392"/>
              <a:gd name="connsiteX152" fmla="*/ 2683760 w 6471081"/>
              <a:gd name="connsiteY152" fmla="*/ 2801702 h 6852392"/>
              <a:gd name="connsiteX153" fmla="*/ 2683760 w 6471081"/>
              <a:gd name="connsiteY153" fmla="*/ 2885255 h 6852392"/>
              <a:gd name="connsiteX154" fmla="*/ 2677592 w 6471081"/>
              <a:gd name="connsiteY154" fmla="*/ 2904320 h 6852392"/>
              <a:gd name="connsiteX155" fmla="*/ 2677592 w 6471081"/>
              <a:gd name="connsiteY155" fmla="*/ 2936283 h 6852392"/>
              <a:gd name="connsiteX156" fmla="*/ 2664695 w 6471081"/>
              <a:gd name="connsiteY156" fmla="*/ 2968246 h 6852392"/>
              <a:gd name="connsiteX157" fmla="*/ 2645629 w 6471081"/>
              <a:gd name="connsiteY157" fmla="*/ 3032172 h 6852392"/>
              <a:gd name="connsiteX158" fmla="*/ 2632732 w 6471081"/>
              <a:gd name="connsiteY158" fmla="*/ 3057966 h 6852392"/>
              <a:gd name="connsiteX159" fmla="*/ 2613666 w 6471081"/>
              <a:gd name="connsiteY159" fmla="*/ 3102826 h 6852392"/>
              <a:gd name="connsiteX160" fmla="*/ 2600769 w 6471081"/>
              <a:gd name="connsiteY160" fmla="*/ 3121892 h 6852392"/>
              <a:gd name="connsiteX161" fmla="*/ 2581704 w 6471081"/>
              <a:gd name="connsiteY161" fmla="*/ 3147687 h 6852392"/>
              <a:gd name="connsiteX162" fmla="*/ 2562638 w 6471081"/>
              <a:gd name="connsiteY162" fmla="*/ 3173481 h 6852392"/>
              <a:gd name="connsiteX163" fmla="*/ 2543572 w 6471081"/>
              <a:gd name="connsiteY163" fmla="*/ 3250304 h 6852392"/>
              <a:gd name="connsiteX164" fmla="*/ 2511610 w 6471081"/>
              <a:gd name="connsiteY164" fmla="*/ 3532923 h 6852392"/>
              <a:gd name="connsiteX165" fmla="*/ 2511610 w 6471081"/>
              <a:gd name="connsiteY165" fmla="*/ 3551989 h 6852392"/>
              <a:gd name="connsiteX166" fmla="*/ 2460020 w 6471081"/>
              <a:gd name="connsiteY166" fmla="*/ 3712364 h 6852392"/>
              <a:gd name="connsiteX167" fmla="*/ 2479086 w 6471081"/>
              <a:gd name="connsiteY167" fmla="*/ 3725261 h 6852392"/>
              <a:gd name="connsiteX168" fmla="*/ 2472917 w 6471081"/>
              <a:gd name="connsiteY168" fmla="*/ 3789187 h 6852392"/>
              <a:gd name="connsiteX169" fmla="*/ 2466749 w 6471081"/>
              <a:gd name="connsiteY169" fmla="*/ 3853113 h 6852392"/>
              <a:gd name="connsiteX170" fmla="*/ 2466749 w 6471081"/>
              <a:gd name="connsiteY170" fmla="*/ 3917039 h 6852392"/>
              <a:gd name="connsiteX171" fmla="*/ 2460581 w 6471081"/>
              <a:gd name="connsiteY171" fmla="*/ 3955731 h 6852392"/>
              <a:gd name="connsiteX172" fmla="*/ 2441516 w 6471081"/>
              <a:gd name="connsiteY172" fmla="*/ 4032553 h 6852392"/>
              <a:gd name="connsiteX173" fmla="*/ 2428618 w 6471081"/>
              <a:gd name="connsiteY173" fmla="*/ 4103208 h 6852392"/>
              <a:gd name="connsiteX174" fmla="*/ 2409553 w 6471081"/>
              <a:gd name="connsiteY174" fmla="*/ 4167134 h 6852392"/>
              <a:gd name="connsiteX175" fmla="*/ 2377590 w 6471081"/>
              <a:gd name="connsiteY175" fmla="*/ 4180032 h 6852392"/>
              <a:gd name="connsiteX176" fmla="*/ 2377590 w 6471081"/>
              <a:gd name="connsiteY176" fmla="*/ 4199097 h 6852392"/>
              <a:gd name="connsiteX177" fmla="*/ 2409553 w 6471081"/>
              <a:gd name="connsiteY177" fmla="*/ 4391435 h 6852392"/>
              <a:gd name="connsiteX178" fmla="*/ 2415721 w 6471081"/>
              <a:gd name="connsiteY178" fmla="*/ 4404333 h 6852392"/>
              <a:gd name="connsiteX179" fmla="*/ 2486376 w 6471081"/>
              <a:gd name="connsiteY179" fmla="*/ 4449193 h 6852392"/>
              <a:gd name="connsiteX180" fmla="*/ 2492544 w 6471081"/>
              <a:gd name="connsiteY180" fmla="*/ 4532745 h 6852392"/>
              <a:gd name="connsiteX181" fmla="*/ 2460581 w 6471081"/>
              <a:gd name="connsiteY181" fmla="*/ 4943776 h 6852392"/>
              <a:gd name="connsiteX182" fmla="*/ 2325440 w 6471081"/>
              <a:gd name="connsiteY182" fmla="*/ 5418733 h 6852392"/>
              <a:gd name="connsiteX183" fmla="*/ 2344505 w 6471081"/>
              <a:gd name="connsiteY183" fmla="*/ 6111823 h 6852392"/>
              <a:gd name="connsiteX184" fmla="*/ 2331608 w 6471081"/>
              <a:gd name="connsiteY184" fmla="*/ 6111823 h 6852392"/>
              <a:gd name="connsiteX185" fmla="*/ 2331608 w 6471081"/>
              <a:gd name="connsiteY185" fmla="*/ 6130889 h 6852392"/>
              <a:gd name="connsiteX186" fmla="*/ 2318711 w 6471081"/>
              <a:gd name="connsiteY186" fmla="*/ 6220609 h 6852392"/>
              <a:gd name="connsiteX187" fmla="*/ 2260953 w 6471081"/>
              <a:gd name="connsiteY187" fmla="*/ 6239674 h 6852392"/>
              <a:gd name="connsiteX188" fmla="*/ 2235159 w 6471081"/>
              <a:gd name="connsiteY188" fmla="*/ 6284534 h 6852392"/>
              <a:gd name="connsiteX189" fmla="*/ 2190298 w 6471081"/>
              <a:gd name="connsiteY189" fmla="*/ 6342292 h 6852392"/>
              <a:gd name="connsiteX190" fmla="*/ 2158336 w 6471081"/>
              <a:gd name="connsiteY190" fmla="*/ 6425844 h 6852392"/>
              <a:gd name="connsiteX191" fmla="*/ 2145438 w 6471081"/>
              <a:gd name="connsiteY191" fmla="*/ 6457807 h 6852392"/>
              <a:gd name="connsiteX192" fmla="*/ 2132541 w 6471081"/>
              <a:gd name="connsiteY192" fmla="*/ 6496499 h 6852392"/>
              <a:gd name="connsiteX193" fmla="*/ 2106746 w 6471081"/>
              <a:gd name="connsiteY193" fmla="*/ 6528462 h 6852392"/>
              <a:gd name="connsiteX194" fmla="*/ 2068054 w 6471081"/>
              <a:gd name="connsiteY194" fmla="*/ 6554257 h 6852392"/>
              <a:gd name="connsiteX195" fmla="*/ 1971605 w 6471081"/>
              <a:gd name="connsiteY195" fmla="*/ 6631080 h 6852392"/>
              <a:gd name="connsiteX196" fmla="*/ 1952539 w 6471081"/>
              <a:gd name="connsiteY196" fmla="*/ 6663042 h 6852392"/>
              <a:gd name="connsiteX197" fmla="*/ 1933474 w 6471081"/>
              <a:gd name="connsiteY197" fmla="*/ 6701734 h 6852392"/>
              <a:gd name="connsiteX198" fmla="*/ 1927306 w 6471081"/>
              <a:gd name="connsiteY198" fmla="*/ 6740426 h 6852392"/>
              <a:gd name="connsiteX199" fmla="*/ 2197588 w 6471081"/>
              <a:gd name="connsiteY199" fmla="*/ 6830147 h 6852392"/>
              <a:gd name="connsiteX200" fmla="*/ 2236280 w 6471081"/>
              <a:gd name="connsiteY200" fmla="*/ 6817249 h 6852392"/>
              <a:gd name="connsiteX201" fmla="*/ 2274972 w 6471081"/>
              <a:gd name="connsiteY201" fmla="*/ 6798184 h 6852392"/>
              <a:gd name="connsiteX202" fmla="*/ 2371421 w 6471081"/>
              <a:gd name="connsiteY202" fmla="*/ 6714632 h 6852392"/>
              <a:gd name="connsiteX203" fmla="*/ 2403384 w 6471081"/>
              <a:gd name="connsiteY203" fmla="*/ 6701734 h 6852392"/>
              <a:gd name="connsiteX204" fmla="*/ 2545255 w 6471081"/>
              <a:gd name="connsiteY204" fmla="*/ 6637808 h 6852392"/>
              <a:gd name="connsiteX205" fmla="*/ 2577217 w 6471081"/>
              <a:gd name="connsiteY205" fmla="*/ 6624912 h 6852392"/>
              <a:gd name="connsiteX206" fmla="*/ 2558152 w 6471081"/>
              <a:gd name="connsiteY206" fmla="*/ 6374816 h 6852392"/>
              <a:gd name="connsiteX207" fmla="*/ 2551984 w 6471081"/>
              <a:gd name="connsiteY207" fmla="*/ 6342853 h 6852392"/>
              <a:gd name="connsiteX208" fmla="*/ 2551984 w 6471081"/>
              <a:gd name="connsiteY208" fmla="*/ 6304161 h 6852392"/>
              <a:gd name="connsiteX209" fmla="*/ 2545815 w 6471081"/>
              <a:gd name="connsiteY209" fmla="*/ 6265469 h 6852392"/>
              <a:gd name="connsiteX210" fmla="*/ 2551984 w 6471081"/>
              <a:gd name="connsiteY210" fmla="*/ 6233506 h 6852392"/>
              <a:gd name="connsiteX211" fmla="*/ 2551984 w 6471081"/>
              <a:gd name="connsiteY211" fmla="*/ 6194814 h 6852392"/>
              <a:gd name="connsiteX212" fmla="*/ 2558152 w 6471081"/>
              <a:gd name="connsiteY212" fmla="*/ 6149954 h 6852392"/>
              <a:gd name="connsiteX213" fmla="*/ 2551984 w 6471081"/>
              <a:gd name="connsiteY213" fmla="*/ 6143786 h 6852392"/>
              <a:gd name="connsiteX214" fmla="*/ 2596844 w 6471081"/>
              <a:gd name="connsiteY214" fmla="*/ 5931822 h 6852392"/>
              <a:gd name="connsiteX215" fmla="*/ 2603012 w 6471081"/>
              <a:gd name="connsiteY215" fmla="*/ 5906027 h 6852392"/>
              <a:gd name="connsiteX216" fmla="*/ 2763948 w 6471081"/>
              <a:gd name="connsiteY216" fmla="*/ 5443967 h 6852392"/>
              <a:gd name="connsiteX217" fmla="*/ 2770116 w 6471081"/>
              <a:gd name="connsiteY217" fmla="*/ 5399107 h 6852392"/>
              <a:gd name="connsiteX218" fmla="*/ 2783014 w 6471081"/>
              <a:gd name="connsiteY218" fmla="*/ 5090693 h 6852392"/>
              <a:gd name="connsiteX219" fmla="*/ 2860397 w 6471081"/>
              <a:gd name="connsiteY219" fmla="*/ 4956113 h 6852392"/>
              <a:gd name="connsiteX220" fmla="*/ 2931052 w 6471081"/>
              <a:gd name="connsiteY220" fmla="*/ 4660596 h 6852392"/>
              <a:gd name="connsiteX221" fmla="*/ 2931052 w 6471081"/>
              <a:gd name="connsiteY221" fmla="*/ 4647699 h 6852392"/>
              <a:gd name="connsiteX222" fmla="*/ 3014604 w 6471081"/>
              <a:gd name="connsiteY222" fmla="*/ 4532184 h 6852392"/>
              <a:gd name="connsiteX223" fmla="*/ 3027502 w 6471081"/>
              <a:gd name="connsiteY223" fmla="*/ 4532184 h 6852392"/>
              <a:gd name="connsiteX224" fmla="*/ 3123951 w 6471081"/>
              <a:gd name="connsiteY224" fmla="*/ 4352182 h 6852392"/>
              <a:gd name="connsiteX225" fmla="*/ 3136848 w 6471081"/>
              <a:gd name="connsiteY225" fmla="*/ 4320220 h 6852392"/>
              <a:gd name="connsiteX226" fmla="*/ 3155914 w 6471081"/>
              <a:gd name="connsiteY226" fmla="*/ 4288257 h 6852392"/>
              <a:gd name="connsiteX227" fmla="*/ 3329747 w 6471081"/>
              <a:gd name="connsiteY227" fmla="*/ 3903020 h 6852392"/>
              <a:gd name="connsiteX228" fmla="*/ 3451991 w 6471081"/>
              <a:gd name="connsiteY228" fmla="*/ 4191807 h 6852392"/>
              <a:gd name="connsiteX229" fmla="*/ 3464888 w 6471081"/>
              <a:gd name="connsiteY229" fmla="*/ 4230499 h 6852392"/>
              <a:gd name="connsiteX230" fmla="*/ 3483954 w 6471081"/>
              <a:gd name="connsiteY230" fmla="*/ 4262462 h 6852392"/>
              <a:gd name="connsiteX231" fmla="*/ 3496851 w 6471081"/>
              <a:gd name="connsiteY231" fmla="*/ 4288257 h 6852392"/>
              <a:gd name="connsiteX232" fmla="*/ 3535543 w 6471081"/>
              <a:gd name="connsiteY232" fmla="*/ 4358911 h 6852392"/>
              <a:gd name="connsiteX233" fmla="*/ 3548440 w 6471081"/>
              <a:gd name="connsiteY233" fmla="*/ 4384706 h 6852392"/>
              <a:gd name="connsiteX234" fmla="*/ 3561338 w 6471081"/>
              <a:gd name="connsiteY234" fmla="*/ 4455361 h 6852392"/>
              <a:gd name="connsiteX235" fmla="*/ 3567506 w 6471081"/>
              <a:gd name="connsiteY235" fmla="*/ 4474427 h 6852392"/>
              <a:gd name="connsiteX236" fmla="*/ 3631992 w 6471081"/>
              <a:gd name="connsiteY236" fmla="*/ 4513118 h 6852392"/>
              <a:gd name="connsiteX237" fmla="*/ 3651058 w 6471081"/>
              <a:gd name="connsiteY237" fmla="*/ 4519287 h 6852392"/>
              <a:gd name="connsiteX238" fmla="*/ 3747507 w 6471081"/>
              <a:gd name="connsiteY238" fmla="*/ 4724522 h 6852392"/>
              <a:gd name="connsiteX239" fmla="*/ 3747507 w 6471081"/>
              <a:gd name="connsiteY239" fmla="*/ 4730690 h 6852392"/>
              <a:gd name="connsiteX240" fmla="*/ 3792367 w 6471081"/>
              <a:gd name="connsiteY240" fmla="*/ 4948823 h 6852392"/>
              <a:gd name="connsiteX241" fmla="*/ 3869752 w 6471081"/>
              <a:gd name="connsiteY241" fmla="*/ 5083403 h 6852392"/>
              <a:gd name="connsiteX242" fmla="*/ 3888817 w 6471081"/>
              <a:gd name="connsiteY242" fmla="*/ 5442846 h 6852392"/>
              <a:gd name="connsiteX243" fmla="*/ 3894985 w 6471081"/>
              <a:gd name="connsiteY243" fmla="*/ 5481538 h 6852392"/>
              <a:gd name="connsiteX244" fmla="*/ 3920780 w 6471081"/>
              <a:gd name="connsiteY244" fmla="*/ 5590884 h 6852392"/>
              <a:gd name="connsiteX245" fmla="*/ 3939846 w 6471081"/>
              <a:gd name="connsiteY245" fmla="*/ 5629576 h 6852392"/>
              <a:gd name="connsiteX246" fmla="*/ 4055921 w 6471081"/>
              <a:gd name="connsiteY246" fmla="*/ 5925092 h 6852392"/>
              <a:gd name="connsiteX247" fmla="*/ 4062090 w 6471081"/>
              <a:gd name="connsiteY247" fmla="*/ 5950887 h 6852392"/>
              <a:gd name="connsiteX248" fmla="*/ 4100781 w 6471081"/>
              <a:gd name="connsiteY248" fmla="*/ 6137057 h 6852392"/>
              <a:gd name="connsiteX249" fmla="*/ 4094613 w 6471081"/>
              <a:gd name="connsiteY249" fmla="*/ 6149954 h 6852392"/>
              <a:gd name="connsiteX250" fmla="*/ 4100781 w 6471081"/>
              <a:gd name="connsiteY250" fmla="*/ 6194814 h 6852392"/>
              <a:gd name="connsiteX251" fmla="*/ 4094613 w 6471081"/>
              <a:gd name="connsiteY251" fmla="*/ 6586219 h 6852392"/>
              <a:gd name="connsiteX252" fmla="*/ 4133305 w 6471081"/>
              <a:gd name="connsiteY252" fmla="*/ 6643977 h 6852392"/>
              <a:gd name="connsiteX253" fmla="*/ 4216857 w 6471081"/>
              <a:gd name="connsiteY253" fmla="*/ 6663042 h 6852392"/>
              <a:gd name="connsiteX254" fmla="*/ 4242652 w 6471081"/>
              <a:gd name="connsiteY254" fmla="*/ 6675940 h 6852392"/>
              <a:gd name="connsiteX255" fmla="*/ 4274615 w 6471081"/>
              <a:gd name="connsiteY255" fmla="*/ 6720800 h 6852392"/>
              <a:gd name="connsiteX256" fmla="*/ 4313307 w 6471081"/>
              <a:gd name="connsiteY256" fmla="*/ 6739866 h 6852392"/>
              <a:gd name="connsiteX257" fmla="*/ 4403588 w 6471081"/>
              <a:gd name="connsiteY257" fmla="*/ 6771828 h 6852392"/>
              <a:gd name="connsiteX258" fmla="*/ 4448448 w 6471081"/>
              <a:gd name="connsiteY258" fmla="*/ 6784726 h 6852392"/>
              <a:gd name="connsiteX259" fmla="*/ 4487140 w 6471081"/>
              <a:gd name="connsiteY259" fmla="*/ 6797623 h 6852392"/>
              <a:gd name="connsiteX260" fmla="*/ 4532000 w 6471081"/>
              <a:gd name="connsiteY260" fmla="*/ 6803792 h 6852392"/>
              <a:gd name="connsiteX261" fmla="*/ 4737796 w 6471081"/>
              <a:gd name="connsiteY261" fmla="*/ 6726968 h 6852392"/>
              <a:gd name="connsiteX262" fmla="*/ 4563963 w 6471081"/>
              <a:gd name="connsiteY262" fmla="*/ 6527901 h 6852392"/>
              <a:gd name="connsiteX263" fmla="*/ 4538168 w 6471081"/>
              <a:gd name="connsiteY263" fmla="*/ 6502107 h 6852392"/>
              <a:gd name="connsiteX264" fmla="*/ 4525271 w 6471081"/>
              <a:gd name="connsiteY264" fmla="*/ 6476312 h 6852392"/>
              <a:gd name="connsiteX265" fmla="*/ 4512374 w 6471081"/>
              <a:gd name="connsiteY265" fmla="*/ 6444349 h 6852392"/>
              <a:gd name="connsiteX266" fmla="*/ 4480411 w 6471081"/>
              <a:gd name="connsiteY266" fmla="*/ 6392760 h 6852392"/>
              <a:gd name="connsiteX267" fmla="*/ 4474243 w 6471081"/>
              <a:gd name="connsiteY267" fmla="*/ 6366965 h 6852392"/>
              <a:gd name="connsiteX268" fmla="*/ 4461345 w 6471081"/>
              <a:gd name="connsiteY268" fmla="*/ 6335002 h 6852392"/>
              <a:gd name="connsiteX269" fmla="*/ 4416485 w 6471081"/>
              <a:gd name="connsiteY269" fmla="*/ 6277245 h 6852392"/>
              <a:gd name="connsiteX270" fmla="*/ 4390690 w 6471081"/>
              <a:gd name="connsiteY270" fmla="*/ 6232385 h 6852392"/>
              <a:gd name="connsiteX271" fmla="*/ 4332933 w 6471081"/>
              <a:gd name="connsiteY271" fmla="*/ 6213319 h 6852392"/>
              <a:gd name="connsiteX272" fmla="*/ 4326765 w 6471081"/>
              <a:gd name="connsiteY272" fmla="*/ 6123599 h 6852392"/>
              <a:gd name="connsiteX273" fmla="*/ 4320596 w 6471081"/>
              <a:gd name="connsiteY273" fmla="*/ 6110701 h 6852392"/>
              <a:gd name="connsiteX274" fmla="*/ 4314428 w 6471081"/>
              <a:gd name="connsiteY274" fmla="*/ 6110701 h 6852392"/>
              <a:gd name="connsiteX275" fmla="*/ 4333494 w 6471081"/>
              <a:gd name="connsiteY275" fmla="*/ 5719297 h 6852392"/>
              <a:gd name="connsiteX276" fmla="*/ 4333494 w 6471081"/>
              <a:gd name="connsiteY276" fmla="*/ 5687334 h 6852392"/>
              <a:gd name="connsiteX277" fmla="*/ 4333494 w 6471081"/>
              <a:gd name="connsiteY277" fmla="*/ 5603781 h 6852392"/>
              <a:gd name="connsiteX278" fmla="*/ 4333494 w 6471081"/>
              <a:gd name="connsiteY278" fmla="*/ 5571819 h 6852392"/>
              <a:gd name="connsiteX279" fmla="*/ 4327325 w 6471081"/>
              <a:gd name="connsiteY279" fmla="*/ 5411444 h 6852392"/>
              <a:gd name="connsiteX280" fmla="*/ 4192184 w 6471081"/>
              <a:gd name="connsiteY280" fmla="*/ 4936486 h 6852392"/>
              <a:gd name="connsiteX281" fmla="*/ 4160221 w 6471081"/>
              <a:gd name="connsiteY281" fmla="*/ 4525455 h 6852392"/>
              <a:gd name="connsiteX282" fmla="*/ 4160221 w 6471081"/>
              <a:gd name="connsiteY282" fmla="*/ 4448632 h 6852392"/>
              <a:gd name="connsiteX283" fmla="*/ 4243773 w 6471081"/>
              <a:gd name="connsiteY283" fmla="*/ 4384706 h 6852392"/>
              <a:gd name="connsiteX284" fmla="*/ 4262839 w 6471081"/>
              <a:gd name="connsiteY284" fmla="*/ 4346014 h 6852392"/>
              <a:gd name="connsiteX285" fmla="*/ 4275736 w 6471081"/>
              <a:gd name="connsiteY285" fmla="*/ 4307322 h 6852392"/>
              <a:gd name="connsiteX286" fmla="*/ 4275736 w 6471081"/>
              <a:gd name="connsiteY286" fmla="*/ 4236668 h 6852392"/>
              <a:gd name="connsiteX287" fmla="*/ 4256671 w 6471081"/>
              <a:gd name="connsiteY287" fmla="*/ 4172742 h 6852392"/>
              <a:gd name="connsiteX288" fmla="*/ 4224708 w 6471081"/>
              <a:gd name="connsiteY288" fmla="*/ 4102087 h 6852392"/>
              <a:gd name="connsiteX289" fmla="*/ 4192745 w 6471081"/>
              <a:gd name="connsiteY289" fmla="*/ 4031432 h 6852392"/>
              <a:gd name="connsiteX290" fmla="*/ 4218539 w 6471081"/>
              <a:gd name="connsiteY290" fmla="*/ 4005637 h 6852392"/>
              <a:gd name="connsiteX291" fmla="*/ 4218539 w 6471081"/>
              <a:gd name="connsiteY291" fmla="*/ 3992740 h 6852392"/>
              <a:gd name="connsiteX292" fmla="*/ 4173679 w 6471081"/>
              <a:gd name="connsiteY292" fmla="*/ 3832365 h 6852392"/>
              <a:gd name="connsiteX293" fmla="*/ 4173679 w 6471081"/>
              <a:gd name="connsiteY293" fmla="*/ 3819468 h 6852392"/>
              <a:gd name="connsiteX294" fmla="*/ 4173679 w 6471081"/>
              <a:gd name="connsiteY294" fmla="*/ 3806570 h 6852392"/>
              <a:gd name="connsiteX295" fmla="*/ 4173679 w 6471081"/>
              <a:gd name="connsiteY295" fmla="*/ 3767879 h 6852392"/>
              <a:gd name="connsiteX296" fmla="*/ 4160782 w 6471081"/>
              <a:gd name="connsiteY296" fmla="*/ 3697224 h 6852392"/>
              <a:gd name="connsiteX297" fmla="*/ 4147885 w 6471081"/>
              <a:gd name="connsiteY297" fmla="*/ 3633298 h 6852392"/>
              <a:gd name="connsiteX298" fmla="*/ 4154053 w 6471081"/>
              <a:gd name="connsiteY298" fmla="*/ 3601335 h 6852392"/>
              <a:gd name="connsiteX299" fmla="*/ 4128258 w 6471081"/>
              <a:gd name="connsiteY299" fmla="*/ 3440960 h 6852392"/>
              <a:gd name="connsiteX300" fmla="*/ 4128258 w 6471081"/>
              <a:gd name="connsiteY300" fmla="*/ 3396100 h 6852392"/>
              <a:gd name="connsiteX301" fmla="*/ 4115361 w 6471081"/>
              <a:gd name="connsiteY301" fmla="*/ 3325445 h 6852392"/>
              <a:gd name="connsiteX302" fmla="*/ 4109192 w 6471081"/>
              <a:gd name="connsiteY302" fmla="*/ 3293482 h 6852392"/>
              <a:gd name="connsiteX303" fmla="*/ 4103024 w 6471081"/>
              <a:gd name="connsiteY303" fmla="*/ 3241893 h 6852392"/>
              <a:gd name="connsiteX304" fmla="*/ 4096856 w 6471081"/>
              <a:gd name="connsiteY304" fmla="*/ 3190304 h 6852392"/>
              <a:gd name="connsiteX305" fmla="*/ 4077791 w 6471081"/>
              <a:gd name="connsiteY305" fmla="*/ 3158341 h 6852392"/>
              <a:gd name="connsiteX306" fmla="*/ 3942649 w 6471081"/>
              <a:gd name="connsiteY306" fmla="*/ 2817964 h 6852392"/>
              <a:gd name="connsiteX307" fmla="*/ 3923584 w 6471081"/>
              <a:gd name="connsiteY307" fmla="*/ 2779272 h 6852392"/>
              <a:gd name="connsiteX308" fmla="*/ 3923584 w 6471081"/>
              <a:gd name="connsiteY308" fmla="*/ 2669926 h 6852392"/>
              <a:gd name="connsiteX309" fmla="*/ 3904518 w 6471081"/>
              <a:gd name="connsiteY309" fmla="*/ 2631234 h 6852392"/>
              <a:gd name="connsiteX310" fmla="*/ 3904518 w 6471081"/>
              <a:gd name="connsiteY310" fmla="*/ 2599271 h 6852392"/>
              <a:gd name="connsiteX311" fmla="*/ 3898350 w 6471081"/>
              <a:gd name="connsiteY311" fmla="*/ 2554411 h 6852392"/>
              <a:gd name="connsiteX312" fmla="*/ 3911247 w 6471081"/>
              <a:gd name="connsiteY312" fmla="*/ 2406933 h 6852392"/>
              <a:gd name="connsiteX313" fmla="*/ 3911247 w 6471081"/>
              <a:gd name="connsiteY313" fmla="*/ 2368241 h 6852392"/>
              <a:gd name="connsiteX314" fmla="*/ 3911247 w 6471081"/>
              <a:gd name="connsiteY314" fmla="*/ 2304315 h 6852392"/>
              <a:gd name="connsiteX315" fmla="*/ 3917416 w 6471081"/>
              <a:gd name="connsiteY315" fmla="*/ 2220763 h 6852392"/>
              <a:gd name="connsiteX316" fmla="*/ 3949378 w 6471081"/>
              <a:gd name="connsiteY316" fmla="*/ 2092351 h 6852392"/>
              <a:gd name="connsiteX317" fmla="*/ 3975173 w 6471081"/>
              <a:gd name="connsiteY317" fmla="*/ 2034593 h 6852392"/>
              <a:gd name="connsiteX318" fmla="*/ 3988070 w 6471081"/>
              <a:gd name="connsiteY318" fmla="*/ 1976836 h 6852392"/>
              <a:gd name="connsiteX319" fmla="*/ 4026762 w 6471081"/>
              <a:gd name="connsiteY319" fmla="*/ 1906181 h 6852392"/>
              <a:gd name="connsiteX320" fmla="*/ 4020594 w 6471081"/>
              <a:gd name="connsiteY320" fmla="*/ 1880386 h 6852392"/>
              <a:gd name="connsiteX321" fmla="*/ 4039659 w 6471081"/>
              <a:gd name="connsiteY321" fmla="*/ 1854592 h 6852392"/>
              <a:gd name="connsiteX322" fmla="*/ 4104146 w 6471081"/>
              <a:gd name="connsiteY322" fmla="*/ 2014967 h 6852392"/>
              <a:gd name="connsiteX323" fmla="*/ 4406391 w 6471081"/>
              <a:gd name="connsiteY323" fmla="*/ 2258894 h 6852392"/>
              <a:gd name="connsiteX324" fmla="*/ 4560598 w 6471081"/>
              <a:gd name="connsiteY324" fmla="*/ 2348615 h 6852392"/>
              <a:gd name="connsiteX325" fmla="*/ 4702469 w 6471081"/>
              <a:gd name="connsiteY325" fmla="*/ 2348615 h 6852392"/>
              <a:gd name="connsiteX326" fmla="*/ 4856676 w 6471081"/>
              <a:gd name="connsiteY326" fmla="*/ 2046930 h 6852392"/>
              <a:gd name="connsiteX327" fmla="*/ 4914433 w 6471081"/>
              <a:gd name="connsiteY327" fmla="*/ 1436831 h 6852392"/>
              <a:gd name="connsiteX328" fmla="*/ 4978920 w 6471081"/>
              <a:gd name="connsiteY328" fmla="*/ 1224867 h 6852392"/>
              <a:gd name="connsiteX329" fmla="*/ 4978920 w 6471081"/>
              <a:gd name="connsiteY329" fmla="*/ 1173278 h 6852392"/>
              <a:gd name="connsiteX330" fmla="*/ 5319857 w 6471081"/>
              <a:gd name="connsiteY330" fmla="*/ 1173278 h 6852392"/>
              <a:gd name="connsiteX331" fmla="*/ 5319857 w 6471081"/>
              <a:gd name="connsiteY331" fmla="*/ 1577580 h 6852392"/>
              <a:gd name="connsiteX332" fmla="*/ 5384343 w 6471081"/>
              <a:gd name="connsiteY332" fmla="*/ 1641506 h 6852392"/>
              <a:gd name="connsiteX333" fmla="*/ 5487522 w 6471081"/>
              <a:gd name="connsiteY333" fmla="*/ 1641506 h 6852392"/>
              <a:gd name="connsiteX334" fmla="*/ 5552008 w 6471081"/>
              <a:gd name="connsiteY334" fmla="*/ 1577580 h 6852392"/>
              <a:gd name="connsiteX335" fmla="*/ 5552008 w 6471081"/>
              <a:gd name="connsiteY335" fmla="*/ 1173278 h 6852392"/>
              <a:gd name="connsiteX336" fmla="*/ 5558177 w 6471081"/>
              <a:gd name="connsiteY336" fmla="*/ 1173278 h 6852392"/>
              <a:gd name="connsiteX337" fmla="*/ 5558177 w 6471081"/>
              <a:gd name="connsiteY337" fmla="*/ 1506925 h 6852392"/>
              <a:gd name="connsiteX338" fmla="*/ 5609766 w 6471081"/>
              <a:gd name="connsiteY338" fmla="*/ 1558515 h 6852392"/>
              <a:gd name="connsiteX339" fmla="*/ 5693318 w 6471081"/>
              <a:gd name="connsiteY339" fmla="*/ 1558515 h 6852392"/>
              <a:gd name="connsiteX340" fmla="*/ 5751075 w 6471081"/>
              <a:gd name="connsiteY340" fmla="*/ 1506925 h 6852392"/>
              <a:gd name="connsiteX341" fmla="*/ 5751075 w 6471081"/>
              <a:gd name="connsiteY341" fmla="*/ 1423373 h 6852392"/>
              <a:gd name="connsiteX342" fmla="*/ 5860422 w 6471081"/>
              <a:gd name="connsiteY342" fmla="*/ 1487299 h 6852392"/>
              <a:gd name="connsiteX343" fmla="*/ 5989395 w 6471081"/>
              <a:gd name="connsiteY343" fmla="*/ 1358887 h 6852392"/>
              <a:gd name="connsiteX344" fmla="*/ 5989395 w 6471081"/>
              <a:gd name="connsiteY344" fmla="*/ 1172717 h 6852392"/>
              <a:gd name="connsiteX345" fmla="*/ 6189023 w 6471081"/>
              <a:gd name="connsiteY345" fmla="*/ 1172717 h 6852392"/>
              <a:gd name="connsiteX346" fmla="*/ 6427343 w 6471081"/>
              <a:gd name="connsiteY346" fmla="*/ 1172717 h 6852392"/>
              <a:gd name="connsiteX347" fmla="*/ 6472203 w 6471081"/>
              <a:gd name="connsiteY347" fmla="*/ 1127857 h 6852392"/>
              <a:gd name="connsiteX348" fmla="*/ 6418931 w 6471081"/>
              <a:gd name="connsiteY348" fmla="*/ 1089726 h 6852392"/>
              <a:gd name="connsiteX349" fmla="*/ 6418931 w 6471081"/>
              <a:gd name="connsiteY349" fmla="*/ 1089726 h 6852392"/>
              <a:gd name="connsiteX350" fmla="*/ 2505441 w 6471081"/>
              <a:gd name="connsiteY350" fmla="*/ 1211409 h 6852392"/>
              <a:gd name="connsiteX351" fmla="*/ 2344505 w 6471081"/>
              <a:gd name="connsiteY351" fmla="*/ 1468233 h 6852392"/>
              <a:gd name="connsiteX352" fmla="*/ 2183569 w 6471081"/>
              <a:gd name="connsiteY352" fmla="*/ 1602814 h 6852392"/>
              <a:gd name="connsiteX353" fmla="*/ 2119083 w 6471081"/>
              <a:gd name="connsiteY353" fmla="*/ 1782815 h 6852392"/>
              <a:gd name="connsiteX354" fmla="*/ 2080391 w 6471081"/>
              <a:gd name="connsiteY354" fmla="*/ 1712161 h 6852392"/>
              <a:gd name="connsiteX355" fmla="*/ 2015904 w 6471081"/>
              <a:gd name="connsiteY355" fmla="*/ 1635338 h 6852392"/>
              <a:gd name="connsiteX356" fmla="*/ 1990110 w 6471081"/>
              <a:gd name="connsiteY356" fmla="*/ 1583748 h 6852392"/>
              <a:gd name="connsiteX357" fmla="*/ 1932352 w 6471081"/>
              <a:gd name="connsiteY357" fmla="*/ 1384681 h 6852392"/>
              <a:gd name="connsiteX358" fmla="*/ 1926184 w 6471081"/>
              <a:gd name="connsiteY358" fmla="*/ 1333092 h 6852392"/>
              <a:gd name="connsiteX359" fmla="*/ 2042260 w 6471081"/>
              <a:gd name="connsiteY359" fmla="*/ 1262437 h 6852392"/>
              <a:gd name="connsiteX360" fmla="*/ 2087120 w 6471081"/>
              <a:gd name="connsiteY360" fmla="*/ 1223746 h 6852392"/>
              <a:gd name="connsiteX361" fmla="*/ 2106186 w 6471081"/>
              <a:gd name="connsiteY361" fmla="*/ 1178885 h 6852392"/>
              <a:gd name="connsiteX362" fmla="*/ 2106186 w 6471081"/>
              <a:gd name="connsiteY362" fmla="*/ 1178885 h 6852392"/>
              <a:gd name="connsiteX363" fmla="*/ 2544133 w 6471081"/>
              <a:gd name="connsiteY363" fmla="*/ 1178885 h 6852392"/>
              <a:gd name="connsiteX364" fmla="*/ 2505441 w 6471081"/>
              <a:gd name="connsiteY364" fmla="*/ 1211409 h 6852392"/>
              <a:gd name="connsiteX365" fmla="*/ 2505441 w 6471081"/>
              <a:gd name="connsiteY365" fmla="*/ 1211409 h 6852392"/>
              <a:gd name="connsiteX366" fmla="*/ 4526953 w 6471081"/>
              <a:gd name="connsiteY366" fmla="*/ 1179446 h 6852392"/>
              <a:gd name="connsiteX367" fmla="*/ 4584711 w 6471081"/>
              <a:gd name="connsiteY367" fmla="*/ 1262998 h 6852392"/>
              <a:gd name="connsiteX368" fmla="*/ 4700786 w 6471081"/>
              <a:gd name="connsiteY368" fmla="*/ 1320756 h 6852392"/>
              <a:gd name="connsiteX369" fmla="*/ 4668824 w 6471081"/>
              <a:gd name="connsiteY369" fmla="*/ 1494028 h 6852392"/>
              <a:gd name="connsiteX370" fmla="*/ 4552748 w 6471081"/>
              <a:gd name="connsiteY370" fmla="*/ 1712161 h 6852392"/>
              <a:gd name="connsiteX371" fmla="*/ 4514056 w 6471081"/>
              <a:gd name="connsiteY371" fmla="*/ 1782815 h 6852392"/>
              <a:gd name="connsiteX372" fmla="*/ 4449569 w 6471081"/>
              <a:gd name="connsiteY372" fmla="*/ 1602814 h 6852392"/>
              <a:gd name="connsiteX373" fmla="*/ 4288633 w 6471081"/>
              <a:gd name="connsiteY373" fmla="*/ 1468233 h 6852392"/>
              <a:gd name="connsiteX374" fmla="*/ 4127698 w 6471081"/>
              <a:gd name="connsiteY374" fmla="*/ 1211409 h 6852392"/>
              <a:gd name="connsiteX375" fmla="*/ 4089006 w 6471081"/>
              <a:gd name="connsiteY375" fmla="*/ 1179446 h 6852392"/>
              <a:gd name="connsiteX376" fmla="*/ 4526953 w 6471081"/>
              <a:gd name="connsiteY376" fmla="*/ 1179446 h 6852392"/>
              <a:gd name="connsiteX377" fmla="*/ 4526953 w 6471081"/>
              <a:gd name="connsiteY377" fmla="*/ 1179446 h 6852392"/>
              <a:gd name="connsiteX378" fmla="*/ 4526953 w 6471081"/>
              <a:gd name="connsiteY378" fmla="*/ 1179446 h 685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Lst>
            <a:rect l="l" t="t" r="r" b="b"/>
            <a:pathLst>
              <a:path w="6471081" h="6852392">
                <a:moveTo>
                  <a:pt x="6418931" y="1089726"/>
                </a:moveTo>
                <a:cubicBezTo>
                  <a:pt x="6418931" y="1089726"/>
                  <a:pt x="6257996" y="1089726"/>
                  <a:pt x="5980984" y="1089726"/>
                </a:cubicBezTo>
                <a:cubicBezTo>
                  <a:pt x="5980984" y="890659"/>
                  <a:pt x="5980984" y="890659"/>
                  <a:pt x="5980984" y="890659"/>
                </a:cubicBezTo>
                <a:cubicBezTo>
                  <a:pt x="5980984" y="820004"/>
                  <a:pt x="5923226" y="762246"/>
                  <a:pt x="5852011" y="762246"/>
                </a:cubicBezTo>
                <a:cubicBezTo>
                  <a:pt x="5807151" y="762246"/>
                  <a:pt x="5761730" y="788041"/>
                  <a:pt x="5742664" y="826172"/>
                </a:cubicBezTo>
                <a:cubicBezTo>
                  <a:pt x="5742664" y="755517"/>
                  <a:pt x="5742664" y="755517"/>
                  <a:pt x="5742664" y="755517"/>
                </a:cubicBezTo>
                <a:cubicBezTo>
                  <a:pt x="5742664" y="729723"/>
                  <a:pt x="5716869" y="703928"/>
                  <a:pt x="5684906" y="703928"/>
                </a:cubicBezTo>
                <a:cubicBezTo>
                  <a:pt x="5601355" y="703928"/>
                  <a:pt x="5601355" y="703928"/>
                  <a:pt x="5601355" y="703928"/>
                </a:cubicBezTo>
                <a:cubicBezTo>
                  <a:pt x="5569392" y="703928"/>
                  <a:pt x="5549765" y="729723"/>
                  <a:pt x="5549765" y="755517"/>
                </a:cubicBezTo>
                <a:cubicBezTo>
                  <a:pt x="5549765" y="1089165"/>
                  <a:pt x="5549765" y="1089165"/>
                  <a:pt x="5549765" y="1089165"/>
                </a:cubicBezTo>
                <a:cubicBezTo>
                  <a:pt x="5543597" y="1089165"/>
                  <a:pt x="5543597" y="1089165"/>
                  <a:pt x="5543597" y="1089165"/>
                </a:cubicBezTo>
                <a:cubicBezTo>
                  <a:pt x="5543597" y="684863"/>
                  <a:pt x="5543597" y="684863"/>
                  <a:pt x="5543597" y="684863"/>
                </a:cubicBezTo>
                <a:cubicBezTo>
                  <a:pt x="5543597" y="646171"/>
                  <a:pt x="5517802" y="620937"/>
                  <a:pt x="5479111" y="620937"/>
                </a:cubicBezTo>
                <a:cubicBezTo>
                  <a:pt x="5375932" y="620937"/>
                  <a:pt x="5375932" y="620937"/>
                  <a:pt x="5375932" y="620937"/>
                </a:cubicBezTo>
                <a:cubicBezTo>
                  <a:pt x="5343969" y="620937"/>
                  <a:pt x="5311446" y="646731"/>
                  <a:pt x="5311446" y="684863"/>
                </a:cubicBezTo>
                <a:cubicBezTo>
                  <a:pt x="5311446" y="1089165"/>
                  <a:pt x="5311446" y="1089165"/>
                  <a:pt x="5311446" y="1089165"/>
                </a:cubicBezTo>
                <a:cubicBezTo>
                  <a:pt x="5195370" y="1089165"/>
                  <a:pt x="5073126" y="1089165"/>
                  <a:pt x="4950882" y="1089165"/>
                </a:cubicBezTo>
                <a:cubicBezTo>
                  <a:pt x="4944713" y="1082997"/>
                  <a:pt x="4944713" y="1076268"/>
                  <a:pt x="4944713" y="1076268"/>
                </a:cubicBezTo>
                <a:cubicBezTo>
                  <a:pt x="4938545" y="1050473"/>
                  <a:pt x="4906022" y="1044305"/>
                  <a:pt x="4893125" y="1044305"/>
                </a:cubicBezTo>
                <a:cubicBezTo>
                  <a:pt x="4874059" y="1044305"/>
                  <a:pt x="4861162" y="1050473"/>
                  <a:pt x="4861162" y="1050473"/>
                </a:cubicBezTo>
                <a:cubicBezTo>
                  <a:pt x="4861162" y="1050473"/>
                  <a:pt x="4842096" y="1011781"/>
                  <a:pt x="4822470" y="1005613"/>
                </a:cubicBezTo>
                <a:cubicBezTo>
                  <a:pt x="4796675" y="999445"/>
                  <a:pt x="4777609" y="1018510"/>
                  <a:pt x="4777609" y="1018510"/>
                </a:cubicBezTo>
                <a:cubicBezTo>
                  <a:pt x="4777609" y="1018510"/>
                  <a:pt x="4771441" y="999445"/>
                  <a:pt x="4738918" y="999445"/>
                </a:cubicBezTo>
                <a:cubicBezTo>
                  <a:pt x="4700226" y="999445"/>
                  <a:pt x="4700226" y="1018510"/>
                  <a:pt x="4700226" y="1018510"/>
                </a:cubicBezTo>
                <a:cubicBezTo>
                  <a:pt x="4700226" y="1018510"/>
                  <a:pt x="4674431" y="1005613"/>
                  <a:pt x="4648636" y="1018510"/>
                </a:cubicBezTo>
                <a:cubicBezTo>
                  <a:pt x="4629571" y="1031407"/>
                  <a:pt x="4622842" y="1044305"/>
                  <a:pt x="4616673" y="1050473"/>
                </a:cubicBezTo>
                <a:cubicBezTo>
                  <a:pt x="4616673" y="1063370"/>
                  <a:pt x="4610505" y="1082436"/>
                  <a:pt x="4610505" y="1082436"/>
                </a:cubicBezTo>
                <a:cubicBezTo>
                  <a:pt x="4610505" y="1082436"/>
                  <a:pt x="4597608" y="1076268"/>
                  <a:pt x="4578542" y="1088604"/>
                </a:cubicBezTo>
                <a:cubicBezTo>
                  <a:pt x="4346952" y="1088604"/>
                  <a:pt x="4095735" y="1088604"/>
                  <a:pt x="3844518" y="1088604"/>
                </a:cubicBezTo>
                <a:cubicBezTo>
                  <a:pt x="3831620" y="1088604"/>
                  <a:pt x="3818723" y="1088604"/>
                  <a:pt x="3805826" y="1088604"/>
                </a:cubicBezTo>
                <a:cubicBezTo>
                  <a:pt x="3792928" y="1088604"/>
                  <a:pt x="3780031" y="1094773"/>
                  <a:pt x="3760965" y="1094773"/>
                </a:cubicBezTo>
                <a:cubicBezTo>
                  <a:pt x="3754797" y="1094773"/>
                  <a:pt x="3748068" y="1094773"/>
                  <a:pt x="3748068" y="1094773"/>
                </a:cubicBezTo>
                <a:cubicBezTo>
                  <a:pt x="3735171" y="1094773"/>
                  <a:pt x="3729003" y="1088604"/>
                  <a:pt x="3716105" y="1088604"/>
                </a:cubicBezTo>
                <a:cubicBezTo>
                  <a:pt x="3568067" y="1049912"/>
                  <a:pt x="3471617" y="896266"/>
                  <a:pt x="3549001" y="742059"/>
                </a:cubicBezTo>
                <a:cubicBezTo>
                  <a:pt x="3549001" y="735891"/>
                  <a:pt x="3549001" y="735891"/>
                  <a:pt x="3549001" y="729162"/>
                </a:cubicBezTo>
                <a:cubicBezTo>
                  <a:pt x="3555169" y="671405"/>
                  <a:pt x="3658348" y="645610"/>
                  <a:pt x="3645451" y="568787"/>
                </a:cubicBezTo>
                <a:lnTo>
                  <a:pt x="3645451" y="562619"/>
                </a:lnTo>
                <a:cubicBezTo>
                  <a:pt x="3645451" y="556450"/>
                  <a:pt x="3651619" y="543553"/>
                  <a:pt x="3658348" y="536824"/>
                </a:cubicBezTo>
                <a:cubicBezTo>
                  <a:pt x="3684142" y="491964"/>
                  <a:pt x="3684142" y="440375"/>
                  <a:pt x="3632553" y="427477"/>
                </a:cubicBezTo>
                <a:cubicBezTo>
                  <a:pt x="3632553" y="421309"/>
                  <a:pt x="3632553" y="414580"/>
                  <a:pt x="3632553" y="408412"/>
                </a:cubicBezTo>
                <a:cubicBezTo>
                  <a:pt x="3632553" y="402243"/>
                  <a:pt x="3632553" y="395514"/>
                  <a:pt x="3626385" y="389346"/>
                </a:cubicBezTo>
                <a:cubicBezTo>
                  <a:pt x="3626385" y="370281"/>
                  <a:pt x="3620217" y="331589"/>
                  <a:pt x="3613488" y="286728"/>
                </a:cubicBezTo>
                <a:cubicBezTo>
                  <a:pt x="3613488" y="241868"/>
                  <a:pt x="3607319" y="235139"/>
                  <a:pt x="3594422" y="209905"/>
                </a:cubicBezTo>
                <a:cubicBezTo>
                  <a:pt x="3588254" y="197008"/>
                  <a:pt x="3575357" y="184111"/>
                  <a:pt x="3562459" y="165045"/>
                </a:cubicBezTo>
                <a:cubicBezTo>
                  <a:pt x="3556291" y="139251"/>
                  <a:pt x="3543394" y="113456"/>
                  <a:pt x="3536665" y="133082"/>
                </a:cubicBezTo>
                <a:cubicBezTo>
                  <a:pt x="3523767" y="88222"/>
                  <a:pt x="3517599" y="126914"/>
                  <a:pt x="3504702" y="107288"/>
                </a:cubicBezTo>
                <a:cubicBezTo>
                  <a:pt x="3491804" y="107288"/>
                  <a:pt x="3478907" y="158877"/>
                  <a:pt x="3472739" y="81493"/>
                </a:cubicBezTo>
                <a:cubicBezTo>
                  <a:pt x="3459841" y="62428"/>
                  <a:pt x="3446944" y="29904"/>
                  <a:pt x="3434047" y="68596"/>
                </a:cubicBezTo>
                <a:cubicBezTo>
                  <a:pt x="3427879" y="29904"/>
                  <a:pt x="3414981" y="29904"/>
                  <a:pt x="3408252" y="36633"/>
                </a:cubicBezTo>
                <a:cubicBezTo>
                  <a:pt x="3395355" y="10838"/>
                  <a:pt x="3389187" y="30465"/>
                  <a:pt x="3376290" y="49530"/>
                </a:cubicBezTo>
                <a:cubicBezTo>
                  <a:pt x="3370121" y="-8227"/>
                  <a:pt x="3357224" y="43362"/>
                  <a:pt x="3350495" y="23736"/>
                </a:cubicBezTo>
                <a:cubicBezTo>
                  <a:pt x="3337598" y="-21125"/>
                  <a:pt x="3331429" y="4670"/>
                  <a:pt x="3318532" y="42801"/>
                </a:cubicBezTo>
                <a:cubicBezTo>
                  <a:pt x="3318532" y="74764"/>
                  <a:pt x="3318532" y="94390"/>
                  <a:pt x="3318532" y="42801"/>
                </a:cubicBezTo>
                <a:cubicBezTo>
                  <a:pt x="3318532" y="42801"/>
                  <a:pt x="3318532" y="68596"/>
                  <a:pt x="3318532" y="81493"/>
                </a:cubicBezTo>
                <a:cubicBezTo>
                  <a:pt x="3318532" y="49530"/>
                  <a:pt x="3318532" y="68596"/>
                  <a:pt x="3318532" y="42801"/>
                </a:cubicBezTo>
                <a:cubicBezTo>
                  <a:pt x="3305635" y="68596"/>
                  <a:pt x="3299466" y="55699"/>
                  <a:pt x="3286569" y="68596"/>
                </a:cubicBezTo>
                <a:cubicBezTo>
                  <a:pt x="3280401" y="62428"/>
                  <a:pt x="3267504" y="126353"/>
                  <a:pt x="3260774" y="49530"/>
                </a:cubicBezTo>
                <a:cubicBezTo>
                  <a:pt x="3247877" y="4670"/>
                  <a:pt x="3241709" y="36633"/>
                  <a:pt x="3228811" y="36633"/>
                </a:cubicBezTo>
                <a:cubicBezTo>
                  <a:pt x="3222643" y="49530"/>
                  <a:pt x="3209746" y="75325"/>
                  <a:pt x="3203017" y="68596"/>
                </a:cubicBezTo>
                <a:cubicBezTo>
                  <a:pt x="3190120" y="81493"/>
                  <a:pt x="3177223" y="68596"/>
                  <a:pt x="3164325" y="87661"/>
                </a:cubicBezTo>
                <a:cubicBezTo>
                  <a:pt x="3151428" y="106727"/>
                  <a:pt x="3145260" y="126353"/>
                  <a:pt x="3132362" y="106727"/>
                </a:cubicBezTo>
                <a:cubicBezTo>
                  <a:pt x="3119465" y="74764"/>
                  <a:pt x="3113297" y="80932"/>
                  <a:pt x="3100399" y="132522"/>
                </a:cubicBezTo>
                <a:cubicBezTo>
                  <a:pt x="3094231" y="164484"/>
                  <a:pt x="3094231" y="151587"/>
                  <a:pt x="3087502" y="177382"/>
                </a:cubicBezTo>
                <a:cubicBezTo>
                  <a:pt x="3081334" y="190279"/>
                  <a:pt x="3081334" y="164484"/>
                  <a:pt x="3074605" y="164484"/>
                </a:cubicBezTo>
                <a:cubicBezTo>
                  <a:pt x="3068436" y="132522"/>
                  <a:pt x="3061707" y="158316"/>
                  <a:pt x="3055539" y="170653"/>
                </a:cubicBezTo>
                <a:cubicBezTo>
                  <a:pt x="3049371" y="164484"/>
                  <a:pt x="3042642" y="176821"/>
                  <a:pt x="3036474" y="209345"/>
                </a:cubicBezTo>
                <a:cubicBezTo>
                  <a:pt x="3036474" y="222242"/>
                  <a:pt x="3030305" y="190279"/>
                  <a:pt x="3030305" y="241308"/>
                </a:cubicBezTo>
                <a:cubicBezTo>
                  <a:pt x="3024137" y="228410"/>
                  <a:pt x="3024137" y="273270"/>
                  <a:pt x="3017408" y="286168"/>
                </a:cubicBezTo>
                <a:cubicBezTo>
                  <a:pt x="3017408" y="311962"/>
                  <a:pt x="3017408" y="337757"/>
                  <a:pt x="3011240" y="337757"/>
                </a:cubicBezTo>
                <a:cubicBezTo>
                  <a:pt x="3011240" y="311962"/>
                  <a:pt x="3011240" y="376449"/>
                  <a:pt x="3005072" y="389346"/>
                </a:cubicBezTo>
                <a:cubicBezTo>
                  <a:pt x="3005072" y="421309"/>
                  <a:pt x="2998903" y="447104"/>
                  <a:pt x="2998903" y="447104"/>
                </a:cubicBezTo>
                <a:cubicBezTo>
                  <a:pt x="3005072" y="447104"/>
                  <a:pt x="2998903" y="447104"/>
                  <a:pt x="2998903" y="447104"/>
                </a:cubicBezTo>
                <a:lnTo>
                  <a:pt x="2998903" y="447104"/>
                </a:lnTo>
                <a:cubicBezTo>
                  <a:pt x="2998903" y="447104"/>
                  <a:pt x="2998903" y="447104"/>
                  <a:pt x="2986006" y="453272"/>
                </a:cubicBezTo>
                <a:cubicBezTo>
                  <a:pt x="2986006" y="453272"/>
                  <a:pt x="2979838" y="459440"/>
                  <a:pt x="2973109" y="459440"/>
                </a:cubicBezTo>
                <a:cubicBezTo>
                  <a:pt x="2966940" y="517198"/>
                  <a:pt x="2966940" y="542992"/>
                  <a:pt x="2992174" y="581684"/>
                </a:cubicBezTo>
                <a:cubicBezTo>
                  <a:pt x="2998342" y="587852"/>
                  <a:pt x="2998342" y="594581"/>
                  <a:pt x="3005072" y="600750"/>
                </a:cubicBezTo>
                <a:cubicBezTo>
                  <a:pt x="3024137" y="626544"/>
                  <a:pt x="3043763" y="652339"/>
                  <a:pt x="3056661" y="671405"/>
                </a:cubicBezTo>
                <a:cubicBezTo>
                  <a:pt x="3062829" y="677573"/>
                  <a:pt x="3062829" y="690470"/>
                  <a:pt x="3062829" y="703367"/>
                </a:cubicBezTo>
                <a:cubicBezTo>
                  <a:pt x="3068997" y="716265"/>
                  <a:pt x="3068997" y="722433"/>
                  <a:pt x="3075726" y="735330"/>
                </a:cubicBezTo>
                <a:cubicBezTo>
                  <a:pt x="3146381" y="863743"/>
                  <a:pt x="3069558" y="1043744"/>
                  <a:pt x="2908622" y="1081875"/>
                </a:cubicBezTo>
                <a:cubicBezTo>
                  <a:pt x="2895725" y="1088043"/>
                  <a:pt x="2876659" y="1088043"/>
                  <a:pt x="2863762" y="1088043"/>
                </a:cubicBezTo>
                <a:lnTo>
                  <a:pt x="2857594" y="1088043"/>
                </a:lnTo>
                <a:cubicBezTo>
                  <a:pt x="2844696" y="1088043"/>
                  <a:pt x="2838528" y="1088043"/>
                  <a:pt x="2831799" y="1088043"/>
                </a:cubicBezTo>
                <a:cubicBezTo>
                  <a:pt x="2818902" y="1088043"/>
                  <a:pt x="2806004" y="1088043"/>
                  <a:pt x="2799836" y="1088043"/>
                </a:cubicBezTo>
                <a:cubicBezTo>
                  <a:pt x="2548619" y="1088043"/>
                  <a:pt x="2310860" y="1088043"/>
                  <a:pt x="2078709" y="1088043"/>
                </a:cubicBezTo>
                <a:cubicBezTo>
                  <a:pt x="1988428" y="991594"/>
                  <a:pt x="1885810" y="965799"/>
                  <a:pt x="1743940" y="1043183"/>
                </a:cubicBezTo>
                <a:cubicBezTo>
                  <a:pt x="1737771" y="1043183"/>
                  <a:pt x="1724874" y="1043183"/>
                  <a:pt x="1718145" y="1049352"/>
                </a:cubicBezTo>
                <a:cubicBezTo>
                  <a:pt x="1705248" y="1055520"/>
                  <a:pt x="1692350" y="1062249"/>
                  <a:pt x="1692350" y="1075146"/>
                </a:cubicBezTo>
                <a:cubicBezTo>
                  <a:pt x="1692350" y="1075146"/>
                  <a:pt x="1686182" y="1081314"/>
                  <a:pt x="1686182" y="1088043"/>
                </a:cubicBezTo>
                <a:cubicBezTo>
                  <a:pt x="1563938" y="1088043"/>
                  <a:pt x="1447862" y="1088043"/>
                  <a:pt x="1332347" y="1088043"/>
                </a:cubicBezTo>
                <a:cubicBezTo>
                  <a:pt x="1332347" y="683741"/>
                  <a:pt x="1332347" y="683741"/>
                  <a:pt x="1332347" y="683741"/>
                </a:cubicBezTo>
                <a:cubicBezTo>
                  <a:pt x="1332347" y="645049"/>
                  <a:pt x="1300385" y="619815"/>
                  <a:pt x="1267861" y="619815"/>
                </a:cubicBezTo>
                <a:cubicBezTo>
                  <a:pt x="1164682" y="619815"/>
                  <a:pt x="1164682" y="619815"/>
                  <a:pt x="1164682" y="619815"/>
                </a:cubicBezTo>
                <a:cubicBezTo>
                  <a:pt x="1125991" y="619815"/>
                  <a:pt x="1100196" y="645610"/>
                  <a:pt x="1100196" y="683741"/>
                </a:cubicBezTo>
                <a:cubicBezTo>
                  <a:pt x="1100196" y="1088043"/>
                  <a:pt x="1100196" y="1088043"/>
                  <a:pt x="1100196" y="1088043"/>
                </a:cubicBezTo>
                <a:lnTo>
                  <a:pt x="1094028" y="1088043"/>
                </a:lnTo>
                <a:cubicBezTo>
                  <a:pt x="1094028" y="754396"/>
                  <a:pt x="1094028" y="754396"/>
                  <a:pt x="1094028" y="754396"/>
                </a:cubicBezTo>
                <a:cubicBezTo>
                  <a:pt x="1094028" y="728601"/>
                  <a:pt x="1068233" y="702807"/>
                  <a:pt x="1042438" y="702807"/>
                </a:cubicBezTo>
                <a:cubicBezTo>
                  <a:pt x="958886" y="702807"/>
                  <a:pt x="958886" y="702807"/>
                  <a:pt x="958886" y="702807"/>
                </a:cubicBezTo>
                <a:cubicBezTo>
                  <a:pt x="926924" y="702807"/>
                  <a:pt x="901129" y="728601"/>
                  <a:pt x="901129" y="754396"/>
                </a:cubicBezTo>
                <a:cubicBezTo>
                  <a:pt x="901129" y="857014"/>
                  <a:pt x="901129" y="857014"/>
                  <a:pt x="901129" y="857014"/>
                </a:cubicBezTo>
                <a:cubicBezTo>
                  <a:pt x="882063" y="812153"/>
                  <a:pt x="836642" y="786359"/>
                  <a:pt x="785053" y="786359"/>
                </a:cubicBezTo>
                <a:cubicBezTo>
                  <a:pt x="714398" y="786359"/>
                  <a:pt x="656080" y="844116"/>
                  <a:pt x="656080" y="914771"/>
                </a:cubicBezTo>
                <a:cubicBezTo>
                  <a:pt x="656080" y="1088043"/>
                  <a:pt x="656080" y="1088043"/>
                  <a:pt x="656080" y="1088043"/>
                </a:cubicBezTo>
                <a:cubicBezTo>
                  <a:pt x="276451" y="1088043"/>
                  <a:pt x="44860" y="1088043"/>
                  <a:pt x="44860" y="1088043"/>
                </a:cubicBezTo>
                <a:cubicBezTo>
                  <a:pt x="19066" y="1088043"/>
                  <a:pt x="0" y="1107109"/>
                  <a:pt x="0" y="1132904"/>
                </a:cubicBezTo>
                <a:cubicBezTo>
                  <a:pt x="0" y="1158698"/>
                  <a:pt x="19066" y="1177764"/>
                  <a:pt x="44860" y="1177764"/>
                </a:cubicBezTo>
                <a:cubicBezTo>
                  <a:pt x="463181" y="1177764"/>
                  <a:pt x="463181" y="1177764"/>
                  <a:pt x="463181" y="1177764"/>
                </a:cubicBezTo>
                <a:cubicBezTo>
                  <a:pt x="656080" y="1177764"/>
                  <a:pt x="656080" y="1177764"/>
                  <a:pt x="656080" y="1177764"/>
                </a:cubicBezTo>
                <a:cubicBezTo>
                  <a:pt x="656080" y="1389728"/>
                  <a:pt x="656080" y="1389728"/>
                  <a:pt x="656080" y="1389728"/>
                </a:cubicBezTo>
                <a:cubicBezTo>
                  <a:pt x="656080" y="1460383"/>
                  <a:pt x="713838" y="1518141"/>
                  <a:pt x="785053" y="1518141"/>
                </a:cubicBezTo>
                <a:cubicBezTo>
                  <a:pt x="836642" y="1518141"/>
                  <a:pt x="881503" y="1492346"/>
                  <a:pt x="901129" y="1454215"/>
                </a:cubicBezTo>
                <a:cubicBezTo>
                  <a:pt x="901129" y="1511972"/>
                  <a:pt x="901129" y="1511972"/>
                  <a:pt x="901129" y="1511972"/>
                </a:cubicBezTo>
                <a:cubicBezTo>
                  <a:pt x="901129" y="1537767"/>
                  <a:pt x="926924" y="1563561"/>
                  <a:pt x="958886" y="1563561"/>
                </a:cubicBezTo>
                <a:cubicBezTo>
                  <a:pt x="1042438" y="1563561"/>
                  <a:pt x="1042438" y="1563561"/>
                  <a:pt x="1042438" y="1563561"/>
                </a:cubicBezTo>
                <a:cubicBezTo>
                  <a:pt x="1068233" y="1563561"/>
                  <a:pt x="1094028" y="1537767"/>
                  <a:pt x="1094028" y="1511972"/>
                </a:cubicBezTo>
                <a:cubicBezTo>
                  <a:pt x="1094028" y="1178325"/>
                  <a:pt x="1094028" y="1178325"/>
                  <a:pt x="1094028" y="1178325"/>
                </a:cubicBezTo>
                <a:cubicBezTo>
                  <a:pt x="1100196" y="1178325"/>
                  <a:pt x="1100196" y="1178325"/>
                  <a:pt x="1100196" y="1178325"/>
                </a:cubicBezTo>
                <a:cubicBezTo>
                  <a:pt x="1100196" y="1582627"/>
                  <a:pt x="1100196" y="1582627"/>
                  <a:pt x="1100196" y="1582627"/>
                </a:cubicBezTo>
                <a:cubicBezTo>
                  <a:pt x="1100196" y="1621319"/>
                  <a:pt x="1125991" y="1646553"/>
                  <a:pt x="1164682" y="1646553"/>
                </a:cubicBezTo>
                <a:cubicBezTo>
                  <a:pt x="1267861" y="1646553"/>
                  <a:pt x="1267861" y="1646553"/>
                  <a:pt x="1267861" y="1646553"/>
                </a:cubicBezTo>
                <a:cubicBezTo>
                  <a:pt x="1299824" y="1646553"/>
                  <a:pt x="1332347" y="1620758"/>
                  <a:pt x="1332347" y="1582627"/>
                </a:cubicBezTo>
                <a:cubicBezTo>
                  <a:pt x="1332347" y="1178325"/>
                  <a:pt x="1332347" y="1178325"/>
                  <a:pt x="1332347" y="1178325"/>
                </a:cubicBezTo>
                <a:cubicBezTo>
                  <a:pt x="1667117" y="1178325"/>
                  <a:pt x="1667117" y="1178325"/>
                  <a:pt x="1667117" y="1178325"/>
                </a:cubicBezTo>
                <a:cubicBezTo>
                  <a:pt x="1660948" y="1197390"/>
                  <a:pt x="1660948" y="1217017"/>
                  <a:pt x="1667117" y="1229914"/>
                </a:cubicBezTo>
                <a:cubicBezTo>
                  <a:pt x="1673285" y="1248979"/>
                  <a:pt x="1680014" y="1274774"/>
                  <a:pt x="1692911" y="1332532"/>
                </a:cubicBezTo>
                <a:cubicBezTo>
                  <a:pt x="1699079" y="1345429"/>
                  <a:pt x="1705808" y="1364494"/>
                  <a:pt x="1711977" y="1384121"/>
                </a:cubicBezTo>
                <a:cubicBezTo>
                  <a:pt x="1756837" y="1480570"/>
                  <a:pt x="1731042" y="1634216"/>
                  <a:pt x="1769734" y="1743563"/>
                </a:cubicBezTo>
                <a:cubicBezTo>
                  <a:pt x="1775902" y="1762628"/>
                  <a:pt x="1775902" y="1782255"/>
                  <a:pt x="1775902" y="1795152"/>
                </a:cubicBezTo>
                <a:cubicBezTo>
                  <a:pt x="1788800" y="1897770"/>
                  <a:pt x="1801697" y="1987490"/>
                  <a:pt x="1827492" y="2045248"/>
                </a:cubicBezTo>
                <a:cubicBezTo>
                  <a:pt x="1879081" y="2179828"/>
                  <a:pt x="1943567" y="2327867"/>
                  <a:pt x="1981699" y="2346932"/>
                </a:cubicBezTo>
                <a:cubicBezTo>
                  <a:pt x="2020390" y="2365998"/>
                  <a:pt x="2084877" y="2346932"/>
                  <a:pt x="2116840" y="2340764"/>
                </a:cubicBezTo>
                <a:cubicBezTo>
                  <a:pt x="2155532" y="2340764"/>
                  <a:pt x="2200392" y="2302072"/>
                  <a:pt x="2277776" y="2257212"/>
                </a:cubicBezTo>
                <a:cubicBezTo>
                  <a:pt x="2348431" y="2212352"/>
                  <a:pt x="2490301" y="2083940"/>
                  <a:pt x="2541890" y="2019453"/>
                </a:cubicBezTo>
                <a:cubicBezTo>
                  <a:pt x="2593479" y="1948798"/>
                  <a:pt x="2606377" y="1859078"/>
                  <a:pt x="2606377" y="1859078"/>
                </a:cubicBezTo>
                <a:cubicBezTo>
                  <a:pt x="2619274" y="1884872"/>
                  <a:pt x="2619274" y="1884872"/>
                  <a:pt x="2619274" y="1884872"/>
                </a:cubicBezTo>
                <a:cubicBezTo>
                  <a:pt x="2619274" y="1884872"/>
                  <a:pt x="2619274" y="1903938"/>
                  <a:pt x="2619274" y="1910667"/>
                </a:cubicBezTo>
                <a:cubicBezTo>
                  <a:pt x="2619274" y="1910667"/>
                  <a:pt x="2651237" y="1955527"/>
                  <a:pt x="2651237" y="1981322"/>
                </a:cubicBezTo>
                <a:cubicBezTo>
                  <a:pt x="2657405" y="2013285"/>
                  <a:pt x="2657405" y="2020014"/>
                  <a:pt x="2670302" y="2039079"/>
                </a:cubicBezTo>
                <a:cubicBezTo>
                  <a:pt x="2676471" y="2051977"/>
                  <a:pt x="2683200" y="2051977"/>
                  <a:pt x="2696097" y="2096837"/>
                </a:cubicBezTo>
                <a:cubicBezTo>
                  <a:pt x="2708994" y="2141697"/>
                  <a:pt x="2721892" y="2219081"/>
                  <a:pt x="2721892" y="2225249"/>
                </a:cubicBezTo>
                <a:cubicBezTo>
                  <a:pt x="2721892" y="2238146"/>
                  <a:pt x="2728060" y="2263941"/>
                  <a:pt x="2734789" y="2308801"/>
                </a:cubicBezTo>
                <a:cubicBezTo>
                  <a:pt x="2747686" y="2353661"/>
                  <a:pt x="2734789" y="2347493"/>
                  <a:pt x="2734789" y="2372727"/>
                </a:cubicBezTo>
                <a:cubicBezTo>
                  <a:pt x="2728621" y="2398522"/>
                  <a:pt x="2734789" y="2417587"/>
                  <a:pt x="2734789" y="2462447"/>
                </a:cubicBezTo>
                <a:cubicBezTo>
                  <a:pt x="2734789" y="2475345"/>
                  <a:pt x="2734789" y="2481513"/>
                  <a:pt x="2734789" y="2494410"/>
                </a:cubicBezTo>
                <a:cubicBezTo>
                  <a:pt x="2734789" y="2507308"/>
                  <a:pt x="2734789" y="2520205"/>
                  <a:pt x="2734789" y="2526373"/>
                </a:cubicBezTo>
                <a:cubicBezTo>
                  <a:pt x="2734789" y="2539270"/>
                  <a:pt x="2721892" y="2558336"/>
                  <a:pt x="2728621" y="2558336"/>
                </a:cubicBezTo>
                <a:cubicBezTo>
                  <a:pt x="2722452" y="2590299"/>
                  <a:pt x="2689929" y="2622262"/>
                  <a:pt x="2734789" y="2635159"/>
                </a:cubicBezTo>
                <a:cubicBezTo>
                  <a:pt x="2721892" y="2641327"/>
                  <a:pt x="2715723" y="2648056"/>
                  <a:pt x="2708994" y="2654225"/>
                </a:cubicBezTo>
                <a:cubicBezTo>
                  <a:pt x="2702826" y="2654225"/>
                  <a:pt x="2702826" y="2660393"/>
                  <a:pt x="2702826" y="2667122"/>
                </a:cubicBezTo>
                <a:cubicBezTo>
                  <a:pt x="2708994" y="2724879"/>
                  <a:pt x="2657966" y="2776469"/>
                  <a:pt x="2683760" y="2827497"/>
                </a:cubicBezTo>
                <a:cubicBezTo>
                  <a:pt x="2683760" y="2801702"/>
                  <a:pt x="2683760" y="2801702"/>
                  <a:pt x="2683760" y="2801702"/>
                </a:cubicBezTo>
                <a:cubicBezTo>
                  <a:pt x="2683760" y="2827497"/>
                  <a:pt x="2683760" y="2853292"/>
                  <a:pt x="2683760" y="2885255"/>
                </a:cubicBezTo>
                <a:cubicBezTo>
                  <a:pt x="2683760" y="2891423"/>
                  <a:pt x="2677592" y="2898152"/>
                  <a:pt x="2677592" y="2904320"/>
                </a:cubicBezTo>
                <a:cubicBezTo>
                  <a:pt x="2677592" y="2910488"/>
                  <a:pt x="2677592" y="2923386"/>
                  <a:pt x="2677592" y="2936283"/>
                </a:cubicBezTo>
                <a:cubicBezTo>
                  <a:pt x="2671424" y="2949180"/>
                  <a:pt x="2671424" y="2962078"/>
                  <a:pt x="2664695" y="2968246"/>
                </a:cubicBezTo>
                <a:cubicBezTo>
                  <a:pt x="2658527" y="2994041"/>
                  <a:pt x="2651798" y="3013106"/>
                  <a:pt x="2645629" y="3032172"/>
                </a:cubicBezTo>
                <a:cubicBezTo>
                  <a:pt x="2639461" y="3038340"/>
                  <a:pt x="2639461" y="3045069"/>
                  <a:pt x="2632732" y="3057966"/>
                </a:cubicBezTo>
                <a:cubicBezTo>
                  <a:pt x="2626564" y="3070863"/>
                  <a:pt x="2619835" y="3083761"/>
                  <a:pt x="2613666" y="3102826"/>
                </a:cubicBezTo>
                <a:cubicBezTo>
                  <a:pt x="2632732" y="3051237"/>
                  <a:pt x="2619835" y="3077032"/>
                  <a:pt x="2600769" y="3121892"/>
                </a:cubicBezTo>
                <a:cubicBezTo>
                  <a:pt x="2613666" y="3089929"/>
                  <a:pt x="2594601" y="3121892"/>
                  <a:pt x="2581704" y="3147687"/>
                </a:cubicBezTo>
                <a:cubicBezTo>
                  <a:pt x="2587872" y="3141518"/>
                  <a:pt x="2568806" y="3166752"/>
                  <a:pt x="2562638" y="3173481"/>
                </a:cubicBezTo>
                <a:cubicBezTo>
                  <a:pt x="2556470" y="3199276"/>
                  <a:pt x="2549741" y="3225070"/>
                  <a:pt x="2543572" y="3250304"/>
                </a:cubicBezTo>
                <a:cubicBezTo>
                  <a:pt x="2524507" y="3320959"/>
                  <a:pt x="2524507" y="3455540"/>
                  <a:pt x="2511610" y="3532923"/>
                </a:cubicBezTo>
                <a:cubicBezTo>
                  <a:pt x="2511610" y="3539092"/>
                  <a:pt x="2511610" y="3545821"/>
                  <a:pt x="2511610" y="3551989"/>
                </a:cubicBezTo>
                <a:cubicBezTo>
                  <a:pt x="2530675" y="3622644"/>
                  <a:pt x="2453852" y="3674233"/>
                  <a:pt x="2460020" y="3712364"/>
                </a:cubicBezTo>
                <a:cubicBezTo>
                  <a:pt x="2466189" y="3718532"/>
                  <a:pt x="2472917" y="3718532"/>
                  <a:pt x="2479086" y="3725261"/>
                </a:cubicBezTo>
                <a:cubicBezTo>
                  <a:pt x="2447123" y="3738159"/>
                  <a:pt x="2460020" y="3763953"/>
                  <a:pt x="2472917" y="3789187"/>
                </a:cubicBezTo>
                <a:cubicBezTo>
                  <a:pt x="2460020" y="3802084"/>
                  <a:pt x="2466749" y="3827879"/>
                  <a:pt x="2466749" y="3853113"/>
                </a:cubicBezTo>
                <a:cubicBezTo>
                  <a:pt x="2466749" y="3872178"/>
                  <a:pt x="2466749" y="3891805"/>
                  <a:pt x="2466749" y="3917039"/>
                </a:cubicBezTo>
                <a:cubicBezTo>
                  <a:pt x="2460581" y="3929936"/>
                  <a:pt x="2460581" y="3942833"/>
                  <a:pt x="2460581" y="3955731"/>
                </a:cubicBezTo>
                <a:cubicBezTo>
                  <a:pt x="2454413" y="3981525"/>
                  <a:pt x="2447684" y="4007320"/>
                  <a:pt x="2441516" y="4032553"/>
                </a:cubicBezTo>
                <a:cubicBezTo>
                  <a:pt x="2435347" y="4051619"/>
                  <a:pt x="2389926" y="4103208"/>
                  <a:pt x="2428618" y="4103208"/>
                </a:cubicBezTo>
                <a:cubicBezTo>
                  <a:pt x="2383758" y="4135171"/>
                  <a:pt x="2357963" y="4154798"/>
                  <a:pt x="2409553" y="4167134"/>
                </a:cubicBezTo>
                <a:cubicBezTo>
                  <a:pt x="2390487" y="4173302"/>
                  <a:pt x="2383758" y="4173302"/>
                  <a:pt x="2377590" y="4180032"/>
                </a:cubicBezTo>
                <a:cubicBezTo>
                  <a:pt x="2371421" y="4186200"/>
                  <a:pt x="2371421" y="4192929"/>
                  <a:pt x="2377590" y="4199097"/>
                </a:cubicBezTo>
                <a:cubicBezTo>
                  <a:pt x="2403384" y="4263023"/>
                  <a:pt x="2377590" y="4340407"/>
                  <a:pt x="2409553" y="4391435"/>
                </a:cubicBezTo>
                <a:cubicBezTo>
                  <a:pt x="2409553" y="4397604"/>
                  <a:pt x="2415721" y="4397604"/>
                  <a:pt x="2415721" y="4404333"/>
                </a:cubicBezTo>
                <a:cubicBezTo>
                  <a:pt x="2454413" y="4449193"/>
                  <a:pt x="2486376" y="4449193"/>
                  <a:pt x="2486376" y="4449193"/>
                </a:cubicBezTo>
                <a:cubicBezTo>
                  <a:pt x="2486376" y="4449193"/>
                  <a:pt x="2486376" y="4468258"/>
                  <a:pt x="2492544" y="4532745"/>
                </a:cubicBezTo>
                <a:cubicBezTo>
                  <a:pt x="2498712" y="4596671"/>
                  <a:pt x="2492544" y="4828261"/>
                  <a:pt x="2460581" y="4943776"/>
                </a:cubicBezTo>
                <a:cubicBezTo>
                  <a:pt x="2428618" y="5059291"/>
                  <a:pt x="2344505" y="5226395"/>
                  <a:pt x="2325440" y="5418733"/>
                </a:cubicBezTo>
                <a:cubicBezTo>
                  <a:pt x="2306374" y="5611071"/>
                  <a:pt x="2344505" y="6111823"/>
                  <a:pt x="2344505" y="6111823"/>
                </a:cubicBezTo>
                <a:cubicBezTo>
                  <a:pt x="2344505" y="6111823"/>
                  <a:pt x="2338337" y="6111823"/>
                  <a:pt x="2331608" y="6111823"/>
                </a:cubicBezTo>
                <a:cubicBezTo>
                  <a:pt x="2331608" y="6117991"/>
                  <a:pt x="2331608" y="6117991"/>
                  <a:pt x="2331608" y="6130889"/>
                </a:cubicBezTo>
                <a:cubicBezTo>
                  <a:pt x="2325440" y="6143786"/>
                  <a:pt x="2318711" y="6220609"/>
                  <a:pt x="2318711" y="6220609"/>
                </a:cubicBezTo>
                <a:cubicBezTo>
                  <a:pt x="2318711" y="6220609"/>
                  <a:pt x="2286748" y="6214440"/>
                  <a:pt x="2260953" y="6239674"/>
                </a:cubicBezTo>
                <a:cubicBezTo>
                  <a:pt x="2241888" y="6265469"/>
                  <a:pt x="2248056" y="6278366"/>
                  <a:pt x="2235159" y="6284534"/>
                </a:cubicBezTo>
                <a:cubicBezTo>
                  <a:pt x="2222261" y="6297432"/>
                  <a:pt x="2203196" y="6310330"/>
                  <a:pt x="2190298" y="6342292"/>
                </a:cubicBezTo>
                <a:cubicBezTo>
                  <a:pt x="2184130" y="6355190"/>
                  <a:pt x="2171233" y="6393881"/>
                  <a:pt x="2158336" y="6425844"/>
                </a:cubicBezTo>
                <a:cubicBezTo>
                  <a:pt x="2152167" y="6438741"/>
                  <a:pt x="2152167" y="6451639"/>
                  <a:pt x="2145438" y="6457807"/>
                </a:cubicBezTo>
                <a:cubicBezTo>
                  <a:pt x="2139270" y="6470705"/>
                  <a:pt x="2139270" y="6483602"/>
                  <a:pt x="2132541" y="6496499"/>
                </a:cubicBezTo>
                <a:cubicBezTo>
                  <a:pt x="2126373" y="6509397"/>
                  <a:pt x="2113475" y="6522294"/>
                  <a:pt x="2106746" y="6528462"/>
                </a:cubicBezTo>
                <a:cubicBezTo>
                  <a:pt x="2093849" y="6541359"/>
                  <a:pt x="2080952" y="6547527"/>
                  <a:pt x="2068054" y="6554257"/>
                </a:cubicBezTo>
                <a:cubicBezTo>
                  <a:pt x="2029363" y="6573322"/>
                  <a:pt x="1997400" y="6599117"/>
                  <a:pt x="1971605" y="6631080"/>
                </a:cubicBezTo>
                <a:cubicBezTo>
                  <a:pt x="1965437" y="6637248"/>
                  <a:pt x="1958708" y="6650145"/>
                  <a:pt x="1952539" y="6663042"/>
                </a:cubicBezTo>
                <a:cubicBezTo>
                  <a:pt x="1939642" y="6675940"/>
                  <a:pt x="1933474" y="6688837"/>
                  <a:pt x="1933474" y="6701734"/>
                </a:cubicBezTo>
                <a:cubicBezTo>
                  <a:pt x="1927306" y="6714632"/>
                  <a:pt x="1927306" y="6727529"/>
                  <a:pt x="1927306" y="6740426"/>
                </a:cubicBezTo>
                <a:cubicBezTo>
                  <a:pt x="1927306" y="6887904"/>
                  <a:pt x="2107307" y="6862671"/>
                  <a:pt x="2197588" y="6830147"/>
                </a:cubicBezTo>
                <a:cubicBezTo>
                  <a:pt x="2210486" y="6830147"/>
                  <a:pt x="2223383" y="6823979"/>
                  <a:pt x="2236280" y="6817249"/>
                </a:cubicBezTo>
                <a:cubicBezTo>
                  <a:pt x="2249177" y="6810520"/>
                  <a:pt x="2262075" y="6804352"/>
                  <a:pt x="2274972" y="6798184"/>
                </a:cubicBezTo>
                <a:cubicBezTo>
                  <a:pt x="2306935" y="6772389"/>
                  <a:pt x="2339459" y="6746594"/>
                  <a:pt x="2371421" y="6714632"/>
                </a:cubicBezTo>
                <a:cubicBezTo>
                  <a:pt x="2384319" y="6714632"/>
                  <a:pt x="2390487" y="6708464"/>
                  <a:pt x="2403384" y="6701734"/>
                </a:cubicBezTo>
                <a:cubicBezTo>
                  <a:pt x="2448244" y="6682669"/>
                  <a:pt x="2493665" y="6663042"/>
                  <a:pt x="2545255" y="6637808"/>
                </a:cubicBezTo>
                <a:cubicBezTo>
                  <a:pt x="2558152" y="6637808"/>
                  <a:pt x="2571049" y="6631640"/>
                  <a:pt x="2577217" y="6624912"/>
                </a:cubicBezTo>
                <a:cubicBezTo>
                  <a:pt x="2654601" y="6548088"/>
                  <a:pt x="2558152" y="6464537"/>
                  <a:pt x="2558152" y="6374816"/>
                </a:cubicBezTo>
                <a:cubicBezTo>
                  <a:pt x="2558152" y="6361919"/>
                  <a:pt x="2551984" y="6355750"/>
                  <a:pt x="2551984" y="6342853"/>
                </a:cubicBezTo>
                <a:cubicBezTo>
                  <a:pt x="2551984" y="6329956"/>
                  <a:pt x="2551984" y="6317058"/>
                  <a:pt x="2551984" y="6304161"/>
                </a:cubicBezTo>
                <a:cubicBezTo>
                  <a:pt x="2551984" y="6291264"/>
                  <a:pt x="2551984" y="6278366"/>
                  <a:pt x="2545815" y="6265469"/>
                </a:cubicBezTo>
                <a:cubicBezTo>
                  <a:pt x="2545815" y="6252572"/>
                  <a:pt x="2551984" y="6246404"/>
                  <a:pt x="2551984" y="6233506"/>
                </a:cubicBezTo>
                <a:cubicBezTo>
                  <a:pt x="2551984" y="6220609"/>
                  <a:pt x="2551984" y="6207712"/>
                  <a:pt x="2551984" y="6194814"/>
                </a:cubicBezTo>
                <a:cubicBezTo>
                  <a:pt x="2558152" y="6175749"/>
                  <a:pt x="2558152" y="6156123"/>
                  <a:pt x="2558152" y="6149954"/>
                </a:cubicBezTo>
                <a:cubicBezTo>
                  <a:pt x="2551984" y="6143786"/>
                  <a:pt x="2551984" y="6143786"/>
                  <a:pt x="2551984" y="6143786"/>
                </a:cubicBezTo>
                <a:cubicBezTo>
                  <a:pt x="2551984" y="6143786"/>
                  <a:pt x="2571049" y="6034439"/>
                  <a:pt x="2596844" y="5931822"/>
                </a:cubicBezTo>
                <a:cubicBezTo>
                  <a:pt x="2596844" y="5918924"/>
                  <a:pt x="2596844" y="5912756"/>
                  <a:pt x="2603012" y="5906027"/>
                </a:cubicBezTo>
                <a:cubicBezTo>
                  <a:pt x="2680396" y="5751820"/>
                  <a:pt x="2757219" y="5623408"/>
                  <a:pt x="2763948" y="5443967"/>
                </a:cubicBezTo>
                <a:cubicBezTo>
                  <a:pt x="2763948" y="5431070"/>
                  <a:pt x="2770116" y="5418173"/>
                  <a:pt x="2770116" y="5399107"/>
                </a:cubicBezTo>
                <a:cubicBezTo>
                  <a:pt x="2776284" y="5276863"/>
                  <a:pt x="2770116" y="5123217"/>
                  <a:pt x="2783014" y="5090693"/>
                </a:cubicBezTo>
                <a:cubicBezTo>
                  <a:pt x="2795911" y="5045833"/>
                  <a:pt x="2814976" y="5032936"/>
                  <a:pt x="2860397" y="4956113"/>
                </a:cubicBezTo>
                <a:cubicBezTo>
                  <a:pt x="2886192" y="4904523"/>
                  <a:pt x="2911986" y="4763775"/>
                  <a:pt x="2931052" y="4660596"/>
                </a:cubicBezTo>
                <a:cubicBezTo>
                  <a:pt x="2931052" y="4660596"/>
                  <a:pt x="2931052" y="4654428"/>
                  <a:pt x="2931052" y="4647699"/>
                </a:cubicBezTo>
                <a:cubicBezTo>
                  <a:pt x="2943949" y="4596110"/>
                  <a:pt x="2943949" y="4545081"/>
                  <a:pt x="3014604" y="4532184"/>
                </a:cubicBezTo>
                <a:cubicBezTo>
                  <a:pt x="3014604" y="4532184"/>
                  <a:pt x="3020773" y="4532184"/>
                  <a:pt x="3027502" y="4532184"/>
                </a:cubicBezTo>
                <a:cubicBezTo>
                  <a:pt x="3117783" y="4519287"/>
                  <a:pt x="3079091" y="4390874"/>
                  <a:pt x="3123951" y="4352182"/>
                </a:cubicBezTo>
                <a:cubicBezTo>
                  <a:pt x="3130119" y="4339285"/>
                  <a:pt x="3130119" y="4333117"/>
                  <a:pt x="3136848" y="4320220"/>
                </a:cubicBezTo>
                <a:cubicBezTo>
                  <a:pt x="3143016" y="4307322"/>
                  <a:pt x="3149746" y="4301154"/>
                  <a:pt x="3155914" y="4288257"/>
                </a:cubicBezTo>
                <a:cubicBezTo>
                  <a:pt x="3233298" y="4166013"/>
                  <a:pt x="3278158" y="4031432"/>
                  <a:pt x="3329747" y="3903020"/>
                </a:cubicBezTo>
                <a:cubicBezTo>
                  <a:pt x="3432925" y="3979843"/>
                  <a:pt x="3400402" y="4108255"/>
                  <a:pt x="3451991" y="4191807"/>
                </a:cubicBezTo>
                <a:cubicBezTo>
                  <a:pt x="3458159" y="4204705"/>
                  <a:pt x="3458159" y="4217602"/>
                  <a:pt x="3464888" y="4230499"/>
                </a:cubicBezTo>
                <a:cubicBezTo>
                  <a:pt x="3471057" y="4236668"/>
                  <a:pt x="3477786" y="4249565"/>
                  <a:pt x="3483954" y="4262462"/>
                </a:cubicBezTo>
                <a:cubicBezTo>
                  <a:pt x="3483954" y="4268631"/>
                  <a:pt x="3490122" y="4281528"/>
                  <a:pt x="3496851" y="4288257"/>
                </a:cubicBezTo>
                <a:cubicBezTo>
                  <a:pt x="3515917" y="4307322"/>
                  <a:pt x="3528814" y="4333117"/>
                  <a:pt x="3535543" y="4358911"/>
                </a:cubicBezTo>
                <a:cubicBezTo>
                  <a:pt x="3541711" y="4371809"/>
                  <a:pt x="3541711" y="4377977"/>
                  <a:pt x="3548440" y="4384706"/>
                </a:cubicBezTo>
                <a:cubicBezTo>
                  <a:pt x="3542272" y="4416669"/>
                  <a:pt x="3548440" y="4436295"/>
                  <a:pt x="3561338" y="4455361"/>
                </a:cubicBezTo>
                <a:cubicBezTo>
                  <a:pt x="3561338" y="4461529"/>
                  <a:pt x="3567506" y="4468258"/>
                  <a:pt x="3567506" y="4474427"/>
                </a:cubicBezTo>
                <a:cubicBezTo>
                  <a:pt x="3586572" y="4487324"/>
                  <a:pt x="3612366" y="4500221"/>
                  <a:pt x="3631992" y="4513118"/>
                </a:cubicBezTo>
                <a:cubicBezTo>
                  <a:pt x="3638161" y="4513118"/>
                  <a:pt x="3644890" y="4519287"/>
                  <a:pt x="3651058" y="4519287"/>
                </a:cubicBezTo>
                <a:cubicBezTo>
                  <a:pt x="3741339" y="4545081"/>
                  <a:pt x="3715545" y="4647699"/>
                  <a:pt x="3747507" y="4724522"/>
                </a:cubicBezTo>
                <a:lnTo>
                  <a:pt x="3747507" y="4730690"/>
                </a:lnTo>
                <a:cubicBezTo>
                  <a:pt x="3760405" y="4814242"/>
                  <a:pt x="3779470" y="4923028"/>
                  <a:pt x="3792367" y="4948823"/>
                </a:cubicBezTo>
                <a:cubicBezTo>
                  <a:pt x="3837228" y="5032375"/>
                  <a:pt x="3856854" y="5038543"/>
                  <a:pt x="3869752" y="5083403"/>
                </a:cubicBezTo>
                <a:cubicBezTo>
                  <a:pt x="3882649" y="5122095"/>
                  <a:pt x="3869752" y="5314433"/>
                  <a:pt x="3888817" y="5442846"/>
                </a:cubicBezTo>
                <a:cubicBezTo>
                  <a:pt x="3888817" y="5455743"/>
                  <a:pt x="3894985" y="5468640"/>
                  <a:pt x="3894985" y="5481538"/>
                </a:cubicBezTo>
                <a:cubicBezTo>
                  <a:pt x="3901154" y="5520230"/>
                  <a:pt x="3907883" y="5558361"/>
                  <a:pt x="3920780" y="5590884"/>
                </a:cubicBezTo>
                <a:cubicBezTo>
                  <a:pt x="3926948" y="5603781"/>
                  <a:pt x="3933677" y="5616679"/>
                  <a:pt x="3939846" y="5629576"/>
                </a:cubicBezTo>
                <a:cubicBezTo>
                  <a:pt x="3965640" y="5719297"/>
                  <a:pt x="4068819" y="5796680"/>
                  <a:pt x="4055921" y="5925092"/>
                </a:cubicBezTo>
                <a:cubicBezTo>
                  <a:pt x="4062090" y="5931261"/>
                  <a:pt x="4062090" y="5944158"/>
                  <a:pt x="4062090" y="5950887"/>
                </a:cubicBezTo>
                <a:cubicBezTo>
                  <a:pt x="4087884" y="6047337"/>
                  <a:pt x="4100781" y="6137057"/>
                  <a:pt x="4100781" y="6137057"/>
                </a:cubicBezTo>
                <a:cubicBezTo>
                  <a:pt x="4100781" y="6137057"/>
                  <a:pt x="4100781" y="6137057"/>
                  <a:pt x="4094613" y="6149954"/>
                </a:cubicBezTo>
                <a:cubicBezTo>
                  <a:pt x="4094613" y="6149954"/>
                  <a:pt x="4094613" y="6169020"/>
                  <a:pt x="4100781" y="6194814"/>
                </a:cubicBezTo>
                <a:cubicBezTo>
                  <a:pt x="4132744" y="6329395"/>
                  <a:pt x="4087884" y="6464537"/>
                  <a:pt x="4094613" y="6586219"/>
                </a:cubicBezTo>
                <a:cubicBezTo>
                  <a:pt x="4100781" y="6612014"/>
                  <a:pt x="4107510" y="6631080"/>
                  <a:pt x="4133305" y="6643977"/>
                </a:cubicBezTo>
                <a:cubicBezTo>
                  <a:pt x="4152370" y="6656874"/>
                  <a:pt x="4178165" y="6663042"/>
                  <a:pt x="4216857" y="6663042"/>
                </a:cubicBezTo>
                <a:cubicBezTo>
                  <a:pt x="4229754" y="6663042"/>
                  <a:pt x="4242652" y="6669211"/>
                  <a:pt x="4242652" y="6675940"/>
                </a:cubicBezTo>
                <a:cubicBezTo>
                  <a:pt x="4248820" y="6682108"/>
                  <a:pt x="4255549" y="6701734"/>
                  <a:pt x="4274615" y="6720800"/>
                </a:cubicBezTo>
                <a:cubicBezTo>
                  <a:pt x="4280783" y="6726968"/>
                  <a:pt x="4300409" y="6733698"/>
                  <a:pt x="4313307" y="6739866"/>
                </a:cubicBezTo>
                <a:cubicBezTo>
                  <a:pt x="4345270" y="6752763"/>
                  <a:pt x="4377793" y="6758931"/>
                  <a:pt x="4403588" y="6771828"/>
                </a:cubicBezTo>
                <a:cubicBezTo>
                  <a:pt x="4416485" y="6777996"/>
                  <a:pt x="4435551" y="6777996"/>
                  <a:pt x="4448448" y="6784726"/>
                </a:cubicBezTo>
                <a:cubicBezTo>
                  <a:pt x="4461345" y="6791455"/>
                  <a:pt x="4474243" y="6797623"/>
                  <a:pt x="4487140" y="6797623"/>
                </a:cubicBezTo>
                <a:cubicBezTo>
                  <a:pt x="4500037" y="6803792"/>
                  <a:pt x="4512934" y="6803792"/>
                  <a:pt x="4532000" y="6803792"/>
                </a:cubicBezTo>
                <a:cubicBezTo>
                  <a:pt x="4609384" y="6803792"/>
                  <a:pt x="4712001" y="6803792"/>
                  <a:pt x="4737796" y="6726968"/>
                </a:cubicBezTo>
                <a:cubicBezTo>
                  <a:pt x="4737796" y="6624351"/>
                  <a:pt x="4628449" y="6572761"/>
                  <a:pt x="4563963" y="6527901"/>
                </a:cubicBezTo>
                <a:cubicBezTo>
                  <a:pt x="4557794" y="6521733"/>
                  <a:pt x="4544897" y="6508835"/>
                  <a:pt x="4538168" y="6502107"/>
                </a:cubicBezTo>
                <a:cubicBezTo>
                  <a:pt x="4532000" y="6495939"/>
                  <a:pt x="4532000" y="6483041"/>
                  <a:pt x="4525271" y="6476312"/>
                </a:cubicBezTo>
                <a:cubicBezTo>
                  <a:pt x="4519103" y="6463415"/>
                  <a:pt x="4519103" y="6457246"/>
                  <a:pt x="4512374" y="6444349"/>
                </a:cubicBezTo>
                <a:cubicBezTo>
                  <a:pt x="4499476" y="6431452"/>
                  <a:pt x="4493308" y="6412386"/>
                  <a:pt x="4480411" y="6392760"/>
                </a:cubicBezTo>
                <a:cubicBezTo>
                  <a:pt x="4480411" y="6386592"/>
                  <a:pt x="4474243" y="6379862"/>
                  <a:pt x="4474243" y="6366965"/>
                </a:cubicBezTo>
                <a:cubicBezTo>
                  <a:pt x="4468074" y="6354068"/>
                  <a:pt x="4461345" y="6341171"/>
                  <a:pt x="4461345" y="6335002"/>
                </a:cubicBezTo>
                <a:cubicBezTo>
                  <a:pt x="4448448" y="6303040"/>
                  <a:pt x="4429382" y="6290142"/>
                  <a:pt x="4416485" y="6277245"/>
                </a:cubicBezTo>
                <a:cubicBezTo>
                  <a:pt x="4403588" y="6271077"/>
                  <a:pt x="4410317" y="6264348"/>
                  <a:pt x="4390690" y="6232385"/>
                </a:cubicBezTo>
                <a:cubicBezTo>
                  <a:pt x="4371625" y="6206590"/>
                  <a:pt x="4332933" y="6213319"/>
                  <a:pt x="4332933" y="6213319"/>
                </a:cubicBezTo>
                <a:cubicBezTo>
                  <a:pt x="4332933" y="6213319"/>
                  <a:pt x="4326765" y="6136496"/>
                  <a:pt x="4326765" y="6123599"/>
                </a:cubicBezTo>
                <a:cubicBezTo>
                  <a:pt x="4320596" y="6110701"/>
                  <a:pt x="4320596" y="6110701"/>
                  <a:pt x="4320596" y="6110701"/>
                </a:cubicBezTo>
                <a:cubicBezTo>
                  <a:pt x="4320596" y="6104533"/>
                  <a:pt x="4314428" y="6110701"/>
                  <a:pt x="4314428" y="6110701"/>
                </a:cubicBezTo>
                <a:cubicBezTo>
                  <a:pt x="4314428" y="6110701"/>
                  <a:pt x="4327325" y="5911634"/>
                  <a:pt x="4333494" y="5719297"/>
                </a:cubicBezTo>
                <a:cubicBezTo>
                  <a:pt x="4333494" y="5706399"/>
                  <a:pt x="4333494" y="5693502"/>
                  <a:pt x="4333494" y="5687334"/>
                </a:cubicBezTo>
                <a:cubicBezTo>
                  <a:pt x="4320596" y="5655371"/>
                  <a:pt x="4320596" y="5629576"/>
                  <a:pt x="4333494" y="5603781"/>
                </a:cubicBezTo>
                <a:cubicBezTo>
                  <a:pt x="4333494" y="5590884"/>
                  <a:pt x="4333494" y="5584716"/>
                  <a:pt x="4333494" y="5571819"/>
                </a:cubicBezTo>
                <a:cubicBezTo>
                  <a:pt x="4333494" y="5507893"/>
                  <a:pt x="4333494" y="5456304"/>
                  <a:pt x="4327325" y="5411444"/>
                </a:cubicBezTo>
                <a:cubicBezTo>
                  <a:pt x="4308260" y="5219106"/>
                  <a:pt x="4217979" y="5052001"/>
                  <a:pt x="4192184" y="4936486"/>
                </a:cubicBezTo>
                <a:cubicBezTo>
                  <a:pt x="4160221" y="4820971"/>
                  <a:pt x="4153492" y="4596110"/>
                  <a:pt x="4160221" y="4525455"/>
                </a:cubicBezTo>
                <a:cubicBezTo>
                  <a:pt x="4166389" y="4461529"/>
                  <a:pt x="4160221" y="4448632"/>
                  <a:pt x="4160221" y="4448632"/>
                </a:cubicBezTo>
                <a:cubicBezTo>
                  <a:pt x="4160221" y="4448632"/>
                  <a:pt x="4205081" y="4448632"/>
                  <a:pt x="4243773" y="4384706"/>
                </a:cubicBezTo>
                <a:cubicBezTo>
                  <a:pt x="4249942" y="4371809"/>
                  <a:pt x="4256671" y="4358911"/>
                  <a:pt x="4262839" y="4346014"/>
                </a:cubicBezTo>
                <a:cubicBezTo>
                  <a:pt x="4269007" y="4333117"/>
                  <a:pt x="4275736" y="4320220"/>
                  <a:pt x="4275736" y="4307322"/>
                </a:cubicBezTo>
                <a:cubicBezTo>
                  <a:pt x="4281905" y="4288257"/>
                  <a:pt x="4281905" y="4262462"/>
                  <a:pt x="4275736" y="4236668"/>
                </a:cubicBezTo>
                <a:cubicBezTo>
                  <a:pt x="4269568" y="4217602"/>
                  <a:pt x="4262839" y="4191807"/>
                  <a:pt x="4256671" y="4172742"/>
                </a:cubicBezTo>
                <a:cubicBezTo>
                  <a:pt x="4243773" y="4146947"/>
                  <a:pt x="4256671" y="4095919"/>
                  <a:pt x="4224708" y="4102087"/>
                </a:cubicBezTo>
                <a:cubicBezTo>
                  <a:pt x="4237605" y="4063395"/>
                  <a:pt x="4243773" y="4038161"/>
                  <a:pt x="4192745" y="4031432"/>
                </a:cubicBezTo>
                <a:cubicBezTo>
                  <a:pt x="4205642" y="4025264"/>
                  <a:pt x="4218539" y="4012367"/>
                  <a:pt x="4218539" y="4005637"/>
                </a:cubicBezTo>
                <a:cubicBezTo>
                  <a:pt x="4218539" y="4005637"/>
                  <a:pt x="4218539" y="3999469"/>
                  <a:pt x="4218539" y="3992740"/>
                </a:cubicBezTo>
                <a:cubicBezTo>
                  <a:pt x="4179847" y="3954048"/>
                  <a:pt x="4179847" y="3877225"/>
                  <a:pt x="4173679" y="3832365"/>
                </a:cubicBezTo>
                <a:cubicBezTo>
                  <a:pt x="4173679" y="3826197"/>
                  <a:pt x="4173679" y="3826197"/>
                  <a:pt x="4173679" y="3819468"/>
                </a:cubicBezTo>
                <a:cubicBezTo>
                  <a:pt x="4173679" y="3813299"/>
                  <a:pt x="4173679" y="3806570"/>
                  <a:pt x="4173679" y="3806570"/>
                </a:cubicBezTo>
                <a:cubicBezTo>
                  <a:pt x="4173679" y="3793673"/>
                  <a:pt x="4173679" y="3780776"/>
                  <a:pt x="4173679" y="3767879"/>
                </a:cubicBezTo>
                <a:cubicBezTo>
                  <a:pt x="4173679" y="3742084"/>
                  <a:pt x="4167511" y="3723019"/>
                  <a:pt x="4160782" y="3697224"/>
                </a:cubicBezTo>
                <a:cubicBezTo>
                  <a:pt x="4160782" y="3678158"/>
                  <a:pt x="4166950" y="3639466"/>
                  <a:pt x="4147885" y="3633298"/>
                </a:cubicBezTo>
                <a:cubicBezTo>
                  <a:pt x="4147885" y="3620401"/>
                  <a:pt x="4154053" y="3607503"/>
                  <a:pt x="4154053" y="3601335"/>
                </a:cubicBezTo>
                <a:cubicBezTo>
                  <a:pt x="4154053" y="3543578"/>
                  <a:pt x="4128258" y="3491989"/>
                  <a:pt x="4128258" y="3440960"/>
                </a:cubicBezTo>
                <a:cubicBezTo>
                  <a:pt x="4128258" y="3421894"/>
                  <a:pt x="4128258" y="3408997"/>
                  <a:pt x="4128258" y="3396100"/>
                </a:cubicBezTo>
                <a:cubicBezTo>
                  <a:pt x="4122090" y="3364137"/>
                  <a:pt x="4115361" y="3338342"/>
                  <a:pt x="4115361" y="3325445"/>
                </a:cubicBezTo>
                <a:cubicBezTo>
                  <a:pt x="4121529" y="3319277"/>
                  <a:pt x="4115361" y="3306379"/>
                  <a:pt x="4109192" y="3293482"/>
                </a:cubicBezTo>
                <a:cubicBezTo>
                  <a:pt x="4109192" y="3274417"/>
                  <a:pt x="4109192" y="3261519"/>
                  <a:pt x="4103024" y="3241893"/>
                </a:cubicBezTo>
                <a:cubicBezTo>
                  <a:pt x="4103024" y="3222827"/>
                  <a:pt x="4103024" y="3209930"/>
                  <a:pt x="4096856" y="3190304"/>
                </a:cubicBezTo>
                <a:cubicBezTo>
                  <a:pt x="4090688" y="3177406"/>
                  <a:pt x="4083959" y="3171238"/>
                  <a:pt x="4077791" y="3158341"/>
                </a:cubicBezTo>
                <a:cubicBezTo>
                  <a:pt x="3923584" y="3106752"/>
                  <a:pt x="4026201" y="2927311"/>
                  <a:pt x="3942649" y="2817964"/>
                </a:cubicBezTo>
                <a:cubicBezTo>
                  <a:pt x="3936481" y="2805067"/>
                  <a:pt x="3929752" y="2792170"/>
                  <a:pt x="3923584" y="2779272"/>
                </a:cubicBezTo>
                <a:cubicBezTo>
                  <a:pt x="3910686" y="2740581"/>
                  <a:pt x="3904518" y="2708618"/>
                  <a:pt x="3923584" y="2669926"/>
                </a:cubicBezTo>
                <a:cubicBezTo>
                  <a:pt x="3917416" y="2657028"/>
                  <a:pt x="3910686" y="2644131"/>
                  <a:pt x="3904518" y="2631234"/>
                </a:cubicBezTo>
                <a:cubicBezTo>
                  <a:pt x="3904518" y="2625066"/>
                  <a:pt x="3904518" y="2612168"/>
                  <a:pt x="3904518" y="2599271"/>
                </a:cubicBezTo>
                <a:cubicBezTo>
                  <a:pt x="3904518" y="2586374"/>
                  <a:pt x="3898350" y="2567308"/>
                  <a:pt x="3898350" y="2554411"/>
                </a:cubicBezTo>
                <a:cubicBezTo>
                  <a:pt x="3898350" y="2502821"/>
                  <a:pt x="3898350" y="2457961"/>
                  <a:pt x="3911247" y="2406933"/>
                </a:cubicBezTo>
                <a:cubicBezTo>
                  <a:pt x="3911247" y="2394036"/>
                  <a:pt x="3911247" y="2381138"/>
                  <a:pt x="3911247" y="2368241"/>
                </a:cubicBezTo>
                <a:cubicBezTo>
                  <a:pt x="3911247" y="2342446"/>
                  <a:pt x="3898350" y="2349175"/>
                  <a:pt x="3911247" y="2304315"/>
                </a:cubicBezTo>
                <a:cubicBezTo>
                  <a:pt x="3917416" y="2259455"/>
                  <a:pt x="3924144" y="2233660"/>
                  <a:pt x="3917416" y="2220763"/>
                </a:cubicBezTo>
                <a:cubicBezTo>
                  <a:pt x="3917416" y="2214595"/>
                  <a:pt x="3936481" y="2137211"/>
                  <a:pt x="3949378" y="2092351"/>
                </a:cubicBezTo>
                <a:cubicBezTo>
                  <a:pt x="3962276" y="2047491"/>
                  <a:pt x="3962276" y="2047491"/>
                  <a:pt x="3975173" y="2034593"/>
                </a:cubicBezTo>
                <a:cubicBezTo>
                  <a:pt x="3981341" y="2015528"/>
                  <a:pt x="3988070" y="2008799"/>
                  <a:pt x="3988070" y="1976836"/>
                </a:cubicBezTo>
                <a:cubicBezTo>
                  <a:pt x="3994238" y="1951041"/>
                  <a:pt x="4026762" y="1906181"/>
                  <a:pt x="4026762" y="1906181"/>
                </a:cubicBezTo>
                <a:cubicBezTo>
                  <a:pt x="4026762" y="1900013"/>
                  <a:pt x="4020594" y="1880386"/>
                  <a:pt x="4020594" y="1880386"/>
                </a:cubicBezTo>
                <a:cubicBezTo>
                  <a:pt x="4039659" y="1854592"/>
                  <a:pt x="4039659" y="1854592"/>
                  <a:pt x="4039659" y="1854592"/>
                </a:cubicBezTo>
                <a:cubicBezTo>
                  <a:pt x="4039659" y="1854592"/>
                  <a:pt x="4052557" y="1944312"/>
                  <a:pt x="4104146" y="2014967"/>
                </a:cubicBezTo>
                <a:cubicBezTo>
                  <a:pt x="4155735" y="2078893"/>
                  <a:pt x="4329569" y="2214034"/>
                  <a:pt x="4406391" y="2258894"/>
                </a:cubicBezTo>
                <a:cubicBezTo>
                  <a:pt x="4477046" y="2310483"/>
                  <a:pt x="4522467" y="2342446"/>
                  <a:pt x="4560598" y="2348615"/>
                </a:cubicBezTo>
                <a:cubicBezTo>
                  <a:pt x="4599290" y="2348615"/>
                  <a:pt x="4663777" y="2374409"/>
                  <a:pt x="4702469" y="2348615"/>
                </a:cubicBezTo>
                <a:cubicBezTo>
                  <a:pt x="4741160" y="2329549"/>
                  <a:pt x="4805647" y="2181510"/>
                  <a:pt x="4856676" y="2046930"/>
                </a:cubicBezTo>
                <a:cubicBezTo>
                  <a:pt x="4908265" y="1918518"/>
                  <a:pt x="4875741" y="1571973"/>
                  <a:pt x="4914433" y="1436831"/>
                </a:cubicBezTo>
                <a:cubicBezTo>
                  <a:pt x="4953125" y="1302251"/>
                  <a:pt x="4972190" y="1256830"/>
                  <a:pt x="4978920" y="1224867"/>
                </a:cubicBezTo>
                <a:cubicBezTo>
                  <a:pt x="4985088" y="1211970"/>
                  <a:pt x="4978920" y="1192904"/>
                  <a:pt x="4978920" y="1173278"/>
                </a:cubicBezTo>
                <a:cubicBezTo>
                  <a:pt x="5319857" y="1173278"/>
                  <a:pt x="5319857" y="1173278"/>
                  <a:pt x="5319857" y="1173278"/>
                </a:cubicBezTo>
                <a:cubicBezTo>
                  <a:pt x="5319857" y="1577580"/>
                  <a:pt x="5319857" y="1577580"/>
                  <a:pt x="5319857" y="1577580"/>
                </a:cubicBezTo>
                <a:cubicBezTo>
                  <a:pt x="5319857" y="1616272"/>
                  <a:pt x="5351820" y="1641506"/>
                  <a:pt x="5384343" y="1641506"/>
                </a:cubicBezTo>
                <a:cubicBezTo>
                  <a:pt x="5487522" y="1641506"/>
                  <a:pt x="5487522" y="1641506"/>
                  <a:pt x="5487522" y="1641506"/>
                </a:cubicBezTo>
                <a:cubicBezTo>
                  <a:pt x="5526214" y="1641506"/>
                  <a:pt x="5552008" y="1615711"/>
                  <a:pt x="5552008" y="1577580"/>
                </a:cubicBezTo>
                <a:cubicBezTo>
                  <a:pt x="5552008" y="1173278"/>
                  <a:pt x="5552008" y="1173278"/>
                  <a:pt x="5552008" y="1173278"/>
                </a:cubicBezTo>
                <a:cubicBezTo>
                  <a:pt x="5558177" y="1173278"/>
                  <a:pt x="5558177" y="1173278"/>
                  <a:pt x="5558177" y="1173278"/>
                </a:cubicBezTo>
                <a:cubicBezTo>
                  <a:pt x="5558177" y="1506925"/>
                  <a:pt x="5558177" y="1506925"/>
                  <a:pt x="5558177" y="1506925"/>
                </a:cubicBezTo>
                <a:cubicBezTo>
                  <a:pt x="5558177" y="1532720"/>
                  <a:pt x="5577242" y="1558515"/>
                  <a:pt x="5609766" y="1558515"/>
                </a:cubicBezTo>
                <a:cubicBezTo>
                  <a:pt x="5693318" y="1558515"/>
                  <a:pt x="5693318" y="1558515"/>
                  <a:pt x="5693318" y="1558515"/>
                </a:cubicBezTo>
                <a:cubicBezTo>
                  <a:pt x="5725281" y="1558515"/>
                  <a:pt x="5751075" y="1532720"/>
                  <a:pt x="5751075" y="1506925"/>
                </a:cubicBezTo>
                <a:cubicBezTo>
                  <a:pt x="5751075" y="1423373"/>
                  <a:pt x="5751075" y="1423373"/>
                  <a:pt x="5751075" y="1423373"/>
                </a:cubicBezTo>
                <a:cubicBezTo>
                  <a:pt x="5770141" y="1462065"/>
                  <a:pt x="5815562" y="1487299"/>
                  <a:pt x="5860422" y="1487299"/>
                </a:cubicBezTo>
                <a:cubicBezTo>
                  <a:pt x="5931077" y="1487299"/>
                  <a:pt x="5989395" y="1429542"/>
                  <a:pt x="5989395" y="1358887"/>
                </a:cubicBezTo>
                <a:cubicBezTo>
                  <a:pt x="5989395" y="1172717"/>
                  <a:pt x="5989395" y="1172717"/>
                  <a:pt x="5989395" y="1172717"/>
                </a:cubicBezTo>
                <a:cubicBezTo>
                  <a:pt x="6189023" y="1172717"/>
                  <a:pt x="6189023" y="1172717"/>
                  <a:pt x="6189023" y="1172717"/>
                </a:cubicBezTo>
                <a:cubicBezTo>
                  <a:pt x="6427343" y="1172717"/>
                  <a:pt x="6427343" y="1172717"/>
                  <a:pt x="6427343" y="1172717"/>
                </a:cubicBezTo>
                <a:cubicBezTo>
                  <a:pt x="6453137" y="1172717"/>
                  <a:pt x="6472203" y="1153651"/>
                  <a:pt x="6472203" y="1127857"/>
                </a:cubicBezTo>
                <a:cubicBezTo>
                  <a:pt x="6472203" y="1102062"/>
                  <a:pt x="6444726" y="1089726"/>
                  <a:pt x="6418931" y="1089726"/>
                </a:cubicBezTo>
                <a:lnTo>
                  <a:pt x="6418931" y="1089726"/>
                </a:lnTo>
                <a:close/>
                <a:moveTo>
                  <a:pt x="2505441" y="1211409"/>
                </a:moveTo>
                <a:cubicBezTo>
                  <a:pt x="2428057" y="1282064"/>
                  <a:pt x="2357403" y="1449168"/>
                  <a:pt x="2344505" y="1468233"/>
                </a:cubicBezTo>
                <a:cubicBezTo>
                  <a:pt x="2331608" y="1481131"/>
                  <a:pt x="2222261" y="1538888"/>
                  <a:pt x="2183569" y="1602814"/>
                </a:cubicBezTo>
                <a:cubicBezTo>
                  <a:pt x="2144877" y="1660572"/>
                  <a:pt x="2119083" y="1782815"/>
                  <a:pt x="2119083" y="1782815"/>
                </a:cubicBezTo>
                <a:cubicBezTo>
                  <a:pt x="2119083" y="1782815"/>
                  <a:pt x="2119083" y="1788984"/>
                  <a:pt x="2080391" y="1712161"/>
                </a:cubicBezTo>
                <a:cubicBezTo>
                  <a:pt x="2054596" y="1680198"/>
                  <a:pt x="2035531" y="1660572"/>
                  <a:pt x="2015904" y="1635338"/>
                </a:cubicBezTo>
                <a:cubicBezTo>
                  <a:pt x="2009736" y="1622440"/>
                  <a:pt x="1996839" y="1603375"/>
                  <a:pt x="1990110" y="1583748"/>
                </a:cubicBezTo>
                <a:cubicBezTo>
                  <a:pt x="1983942" y="1506925"/>
                  <a:pt x="1932352" y="1455336"/>
                  <a:pt x="1932352" y="1384681"/>
                </a:cubicBezTo>
                <a:cubicBezTo>
                  <a:pt x="1926184" y="1358887"/>
                  <a:pt x="1926184" y="1345990"/>
                  <a:pt x="1926184" y="1333092"/>
                </a:cubicBezTo>
                <a:cubicBezTo>
                  <a:pt x="1983942" y="1301129"/>
                  <a:pt x="2009736" y="1275335"/>
                  <a:pt x="2042260" y="1262437"/>
                </a:cubicBezTo>
                <a:cubicBezTo>
                  <a:pt x="2068054" y="1249540"/>
                  <a:pt x="2080952" y="1236643"/>
                  <a:pt x="2087120" y="1223746"/>
                </a:cubicBezTo>
                <a:cubicBezTo>
                  <a:pt x="2093288" y="1210848"/>
                  <a:pt x="2100017" y="1191783"/>
                  <a:pt x="2106186" y="1178885"/>
                </a:cubicBezTo>
                <a:lnTo>
                  <a:pt x="2106186" y="1178885"/>
                </a:lnTo>
                <a:cubicBezTo>
                  <a:pt x="2544133" y="1178885"/>
                  <a:pt x="2544133" y="1178885"/>
                  <a:pt x="2544133" y="1178885"/>
                </a:cubicBezTo>
                <a:cubicBezTo>
                  <a:pt x="2531236" y="1186175"/>
                  <a:pt x="2518338" y="1199072"/>
                  <a:pt x="2505441" y="1211409"/>
                </a:cubicBezTo>
                <a:lnTo>
                  <a:pt x="2505441" y="1211409"/>
                </a:lnTo>
                <a:close/>
                <a:moveTo>
                  <a:pt x="4526953" y="1179446"/>
                </a:moveTo>
                <a:cubicBezTo>
                  <a:pt x="4533122" y="1205241"/>
                  <a:pt x="4546019" y="1243372"/>
                  <a:pt x="4584711" y="1262998"/>
                </a:cubicBezTo>
                <a:cubicBezTo>
                  <a:pt x="4629571" y="1282064"/>
                  <a:pt x="4694057" y="1307858"/>
                  <a:pt x="4700786" y="1320756"/>
                </a:cubicBezTo>
                <a:cubicBezTo>
                  <a:pt x="4706955" y="1333653"/>
                  <a:pt x="4713684" y="1339821"/>
                  <a:pt x="4668824" y="1494028"/>
                </a:cubicBezTo>
                <a:cubicBezTo>
                  <a:pt x="4630132" y="1648235"/>
                  <a:pt x="4598169" y="1641506"/>
                  <a:pt x="4552748" y="1712161"/>
                </a:cubicBezTo>
                <a:cubicBezTo>
                  <a:pt x="4514056" y="1788984"/>
                  <a:pt x="4514056" y="1782815"/>
                  <a:pt x="4514056" y="1782815"/>
                </a:cubicBezTo>
                <a:cubicBezTo>
                  <a:pt x="4514056" y="1782815"/>
                  <a:pt x="4488261" y="1660572"/>
                  <a:pt x="4449569" y="1602814"/>
                </a:cubicBezTo>
                <a:cubicBezTo>
                  <a:pt x="4410878" y="1538888"/>
                  <a:pt x="4301531" y="1480570"/>
                  <a:pt x="4288633" y="1468233"/>
                </a:cubicBezTo>
                <a:cubicBezTo>
                  <a:pt x="4275736" y="1449168"/>
                  <a:pt x="4205081" y="1282064"/>
                  <a:pt x="4127698" y="1211409"/>
                </a:cubicBezTo>
                <a:cubicBezTo>
                  <a:pt x="4114800" y="1198512"/>
                  <a:pt x="4101903" y="1185614"/>
                  <a:pt x="4089006" y="1179446"/>
                </a:cubicBezTo>
                <a:cubicBezTo>
                  <a:pt x="4526953" y="1179446"/>
                  <a:pt x="4526953" y="1179446"/>
                  <a:pt x="4526953" y="1179446"/>
                </a:cubicBezTo>
                <a:lnTo>
                  <a:pt x="4526953" y="1179446"/>
                </a:lnTo>
                <a:lnTo>
                  <a:pt x="4526953" y="1179446"/>
                </a:lnTo>
                <a:close/>
              </a:path>
            </a:pathLst>
          </a:custGeom>
          <a:solidFill>
            <a:schemeClr val="accent4"/>
          </a:solidFill>
          <a:ln w="5604" cap="flat">
            <a:noFill/>
            <a:prstDash val="solid"/>
            <a:miter/>
          </a:ln>
        </p:spPr>
        <p:txBody>
          <a:bodyPr rtlCol="0" anchor="ctr"/>
          <a:lstStyle/>
          <a:p>
            <a:endParaRPr lang="en-US"/>
          </a:p>
        </p:txBody>
      </p:sp>
      <p:sp>
        <p:nvSpPr>
          <p:cNvPr id="6" name="Flèche vers le bas 5"/>
          <p:cNvSpPr/>
          <p:nvPr/>
        </p:nvSpPr>
        <p:spPr>
          <a:xfrm>
            <a:off x="590309" y="5602147"/>
            <a:ext cx="2777924" cy="8449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الشرح في الصفحة الموالية:</a:t>
            </a:r>
            <a:endParaRPr lang="fr-FR" dirty="0"/>
          </a:p>
        </p:txBody>
      </p:sp>
    </p:spTree>
  </p:cSld>
  <p:clrMapOvr>
    <a:masterClrMapping/>
  </p:clrMapOvr>
  <p:transition>
    <p:wipe dir="d"/>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additive="base">
                                        <p:cTn id="1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graphicEl>
                                              <a:dgm id="{C0E0C0C3-FEA4-458B-9B94-D907B0A58F35}"/>
                                            </p:graphicEl>
                                          </p:spTgt>
                                        </p:tgtEl>
                                        <p:attrNameLst>
                                          <p:attrName>style.visibility</p:attrName>
                                        </p:attrNameLst>
                                      </p:cBhvr>
                                      <p:to>
                                        <p:strVal val="visible"/>
                                      </p:to>
                                    </p:set>
                                    <p:animEffect transition="in" filter="wipe(down)">
                                      <p:cBhvr>
                                        <p:cTn id="21" dur="500"/>
                                        <p:tgtEl>
                                          <p:spTgt spid="5">
                                            <p:graphicEl>
                                              <a:dgm id="{C0E0C0C3-FEA4-458B-9B94-D907B0A58F35}"/>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graphicEl>
                                              <a:dgm id="{EEE8254B-ADEC-4D7A-B058-93FF660E8A65}"/>
                                            </p:graphicEl>
                                          </p:spTgt>
                                        </p:tgtEl>
                                        <p:attrNameLst>
                                          <p:attrName>style.visibility</p:attrName>
                                        </p:attrNameLst>
                                      </p:cBhvr>
                                      <p:to>
                                        <p:strVal val="visible"/>
                                      </p:to>
                                    </p:set>
                                    <p:animEffect transition="in" filter="wipe(down)">
                                      <p:cBhvr>
                                        <p:cTn id="26" dur="500"/>
                                        <p:tgtEl>
                                          <p:spTgt spid="5">
                                            <p:graphicEl>
                                              <a:dgm id="{EEE8254B-ADEC-4D7A-B058-93FF660E8A65}"/>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
                                            <p:graphicEl>
                                              <a:dgm id="{46CA481E-B032-4C3C-85D4-A05338FB30A1}"/>
                                            </p:graphicEl>
                                          </p:spTgt>
                                        </p:tgtEl>
                                        <p:attrNameLst>
                                          <p:attrName>style.visibility</p:attrName>
                                        </p:attrNameLst>
                                      </p:cBhvr>
                                      <p:to>
                                        <p:strVal val="visible"/>
                                      </p:to>
                                    </p:set>
                                    <p:animEffect transition="in" filter="wipe(down)">
                                      <p:cBhvr>
                                        <p:cTn id="31" dur="500"/>
                                        <p:tgtEl>
                                          <p:spTgt spid="5">
                                            <p:graphicEl>
                                              <a:dgm id="{46CA481E-B032-4C3C-85D4-A05338FB30A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
                                            <p:graphicEl>
                                              <a:dgm id="{53C1D335-623C-455F-9A79-693D042B65F9}"/>
                                            </p:graphicEl>
                                          </p:spTgt>
                                        </p:tgtEl>
                                        <p:attrNameLst>
                                          <p:attrName>style.visibility</p:attrName>
                                        </p:attrNameLst>
                                      </p:cBhvr>
                                      <p:to>
                                        <p:strVal val="visible"/>
                                      </p:to>
                                    </p:set>
                                    <p:animEffect transition="in" filter="wipe(down)">
                                      <p:cBhvr>
                                        <p:cTn id="36" dur="500"/>
                                        <p:tgtEl>
                                          <p:spTgt spid="5">
                                            <p:graphicEl>
                                              <a:dgm id="{53C1D335-623C-455F-9A79-693D042B65F9}"/>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5">
                                            <p:graphicEl>
                                              <a:dgm id="{91C9B2B5-9CE5-48C6-90FF-44E8D7D2B6A5}"/>
                                            </p:graphicEl>
                                          </p:spTgt>
                                        </p:tgtEl>
                                        <p:attrNameLst>
                                          <p:attrName>style.visibility</p:attrName>
                                        </p:attrNameLst>
                                      </p:cBhvr>
                                      <p:to>
                                        <p:strVal val="visible"/>
                                      </p:to>
                                    </p:set>
                                    <p:animEffect transition="in" filter="wipe(down)">
                                      <p:cBhvr>
                                        <p:cTn id="41" dur="500"/>
                                        <p:tgtEl>
                                          <p:spTgt spid="5">
                                            <p:graphicEl>
                                              <a:dgm id="{91C9B2B5-9CE5-48C6-90FF-44E8D7D2B6A5}"/>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5">
                                            <p:graphicEl>
                                              <a:dgm id="{70CDD650-7F75-4372-B3A0-FE3D6573BCB0}"/>
                                            </p:graphicEl>
                                          </p:spTgt>
                                        </p:tgtEl>
                                        <p:attrNameLst>
                                          <p:attrName>style.visibility</p:attrName>
                                        </p:attrNameLst>
                                      </p:cBhvr>
                                      <p:to>
                                        <p:strVal val="visible"/>
                                      </p:to>
                                    </p:set>
                                    <p:animEffect transition="in" filter="wipe(down)">
                                      <p:cBhvr>
                                        <p:cTn id="46" dur="500"/>
                                        <p:tgtEl>
                                          <p:spTgt spid="5">
                                            <p:graphicEl>
                                              <a:dgm id="{70CDD650-7F75-4372-B3A0-FE3D6573BCB0}"/>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
                                            <p:graphicEl>
                                              <a:dgm id="{437FD99F-B4E5-4CF1-9479-B2935C91BBCA}"/>
                                            </p:graphicEl>
                                          </p:spTgt>
                                        </p:tgtEl>
                                        <p:attrNameLst>
                                          <p:attrName>style.visibility</p:attrName>
                                        </p:attrNameLst>
                                      </p:cBhvr>
                                      <p:to>
                                        <p:strVal val="visible"/>
                                      </p:to>
                                    </p:set>
                                    <p:animEffect transition="in" filter="wipe(down)">
                                      <p:cBhvr>
                                        <p:cTn id="51" dur="500"/>
                                        <p:tgtEl>
                                          <p:spTgt spid="5">
                                            <p:graphicEl>
                                              <a:dgm id="{437FD99F-B4E5-4CF1-9479-B2935C91BBCA}"/>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
                                            <p:graphicEl>
                                              <a:dgm id="{96CC9371-BCAA-42ED-BAD3-A1E173DEE569}"/>
                                            </p:graphicEl>
                                          </p:spTgt>
                                        </p:tgtEl>
                                        <p:attrNameLst>
                                          <p:attrName>style.visibility</p:attrName>
                                        </p:attrNameLst>
                                      </p:cBhvr>
                                      <p:to>
                                        <p:strVal val="visible"/>
                                      </p:to>
                                    </p:set>
                                    <p:animEffect transition="in" filter="wipe(down)">
                                      <p:cBhvr>
                                        <p:cTn id="56" dur="500"/>
                                        <p:tgtEl>
                                          <p:spTgt spid="5">
                                            <p:graphicEl>
                                              <a:dgm id="{96CC9371-BCAA-42ED-BAD3-A1E173DEE569}"/>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2000"/>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6">
                                            <p:bg/>
                                          </p:spTgt>
                                        </p:tgtEl>
                                        <p:attrNameLst>
                                          <p:attrName>style.visibility</p:attrName>
                                        </p:attrNameLst>
                                      </p:cBhvr>
                                      <p:to>
                                        <p:strVal val="visible"/>
                                      </p:to>
                                    </p:set>
                                    <p:animEffect transition="in" filter="fade">
                                      <p:cBhvr>
                                        <p:cTn id="66" dur="2000"/>
                                        <p:tgtEl>
                                          <p:spTgt spid="6">
                                            <p:bg/>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
                                            <p:txEl>
                                              <p:pRg st="0" end="0"/>
                                            </p:txEl>
                                          </p:spTgt>
                                        </p:tgtEl>
                                        <p:attrNameLst>
                                          <p:attrName>style.visibility</p:attrName>
                                        </p:attrNameLst>
                                      </p:cBhvr>
                                      <p:to>
                                        <p:strVal val="visible"/>
                                      </p:to>
                                    </p:set>
                                    <p:animEffect transition="in" filter="fade">
                                      <p:cBhvr>
                                        <p:cTn id="69"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Graphic spid="5" grpId="0">
        <p:bldSub>
          <a:bldDgm bld="one"/>
        </p:bldSub>
      </p:bldGraphic>
      <p:bldP spid="25" grpId="0" animBg="1"/>
      <p:bldP spid="6"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28263" y="254643"/>
            <a:ext cx="1100752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prstTxWarp prst="textStop">
              <a:avLst/>
            </a:prstTxWarp>
            <a:spAutoFit/>
          </a:bodyPr>
          <a:lstStyle/>
          <a:p>
            <a:pPr algn="r" rtl="1"/>
            <a:r>
              <a:rPr lang="ar-DZ" b="1" u="sng" dirty="0" smtClean="0">
                <a:latin typeface="Times New Roman" pitchFamily="18" charset="0"/>
                <a:cs typeface="Times New Roman" pitchFamily="18" charset="0"/>
              </a:rPr>
              <a:t>01_ مبدأ التدرج أو الزيادة التدريجية للحمل:</a:t>
            </a:r>
          </a:p>
          <a:p>
            <a:pPr algn="r" rtl="1"/>
            <a:r>
              <a:rPr lang="ar-DZ" dirty="0" smtClean="0">
                <a:latin typeface="Times New Roman" pitchFamily="18" charset="0"/>
                <a:cs typeface="Times New Roman" pitchFamily="18" charset="0"/>
              </a:rPr>
              <a:t>يؤكد هذا المبدأ على ضرورة الارتفاع التدريجي بمكونات حمل التدريب، بحيث تتم زيادة الحمل في بداية الموسم التدريبي من خلال الزيادة التدريجية في الشدة والحجم والكثافة، أي زيادة الحمولة بما يتناسب مع قدرة أداء الرياضي. </a:t>
            </a:r>
            <a:endParaRPr lang="fr-FR" dirty="0">
              <a:latin typeface="Times New Roman" pitchFamily="18" charset="0"/>
              <a:cs typeface="Times New Roman" pitchFamily="18" charset="0"/>
            </a:endParaRPr>
          </a:p>
        </p:txBody>
      </p:sp>
      <p:sp>
        <p:nvSpPr>
          <p:cNvPr id="4" name="ZoneTexte 3"/>
          <p:cNvSpPr txBox="1"/>
          <p:nvPr/>
        </p:nvSpPr>
        <p:spPr>
          <a:xfrm>
            <a:off x="439837" y="1226917"/>
            <a:ext cx="10995949"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prstTxWarp prst="textStop">
              <a:avLst/>
            </a:prstTxWarp>
            <a:spAutoFit/>
          </a:bodyPr>
          <a:lstStyle/>
          <a:p>
            <a:pPr algn="r" rtl="1"/>
            <a:r>
              <a:rPr lang="ar-DZ" b="1" u="sng" dirty="0" smtClean="0">
                <a:latin typeface="Times New Roman" pitchFamily="18" charset="0"/>
                <a:cs typeface="Times New Roman" pitchFamily="18" charset="0"/>
              </a:rPr>
              <a:t>02_ مبدأ التنمية الشاملة:</a:t>
            </a:r>
          </a:p>
          <a:p>
            <a:pPr algn="r" rtl="1"/>
            <a:r>
              <a:rPr lang="ar-DZ" dirty="0" smtClean="0">
                <a:latin typeface="Times New Roman" pitchFamily="18" charset="0"/>
                <a:cs typeface="Times New Roman" pitchFamily="18" charset="0"/>
              </a:rPr>
              <a:t>يهدف هذا المبدأ إلى ضرورة بناء أساس للإعداد المتكامل للاعب من خلال التنمية الشاملة والمتزنة لمختلف عناصر اللياقة البدنية والفسيولوجية، بغض النظر عن نوع وطبيعة النشاط الرياضي الذي يمارسه، فمثال ذلك ألا يقتصر تدريب لاعبي الرمي ورفع الأثقال على تدريبات القوة فقط بل ينبغي أن تشمل تدريباتهم على عناصر أخرى كالسرعة والرشاقة والتوازن، والتوافق العضلي العصبي، وبالتالي سوف تساهم هذه العناصر إلى حد كبير في تميز أداء لاعبي الرمي ورفع الأثقال وتساعدهم في تحقيق انجازات أفضل، وهذا ينطبق أيضا على الفعاليات والمنافسات الأخرى ككرة القدم. </a:t>
            </a:r>
            <a:endParaRPr lang="fr-FR" dirty="0">
              <a:latin typeface="Times New Roman" pitchFamily="18" charset="0"/>
              <a:cs typeface="Times New Roman" pitchFamily="18" charset="0"/>
            </a:endParaRPr>
          </a:p>
        </p:txBody>
      </p:sp>
      <p:sp>
        <p:nvSpPr>
          <p:cNvPr id="5" name="ZoneTexte 4"/>
          <p:cNvSpPr txBox="1"/>
          <p:nvPr/>
        </p:nvSpPr>
        <p:spPr>
          <a:xfrm>
            <a:off x="451413" y="2824223"/>
            <a:ext cx="11007523"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prstTxWarp prst="textStop">
              <a:avLst/>
            </a:prstTxWarp>
            <a:spAutoFit/>
          </a:bodyPr>
          <a:lstStyle/>
          <a:p>
            <a:pPr algn="r" rtl="1"/>
            <a:r>
              <a:rPr lang="ar-DZ" b="1" u="sng" dirty="0" smtClean="0">
                <a:latin typeface="Times New Roman" pitchFamily="18" charset="0"/>
                <a:cs typeface="Times New Roman" pitchFamily="18" charset="0"/>
              </a:rPr>
              <a:t>03_ مبدأ الفروق الفردية: </a:t>
            </a:r>
          </a:p>
          <a:p>
            <a:pPr algn="r" rtl="1"/>
            <a:r>
              <a:rPr lang="ar-DZ" dirty="0" smtClean="0">
                <a:latin typeface="Times New Roman" pitchFamily="18" charset="0"/>
                <a:cs typeface="Times New Roman" pitchFamily="18" charset="0"/>
              </a:rPr>
              <a:t>يشير هذا المبدأ أنه في إطار الفريق الواحد، يختلف اللاعبون في مستوى قدراتهم وخصائصهم البدنية والفسيولوجية والمرفولوجية، حيث توجد فروق فردية في مدى تحمل كل لاعب لأعباء التدريب، ويرتبط ذلك باختلاف العمر التدريبي والعمر الزمني، وحالته الصحية والتدريبية، ومن زاوية أخرى فان الملاحظ في بعض الألعاب ككرة القدم مثلا يوجد اختلاف في بعض عناصر اللياقة البدنية التي تميز بعض اللاعبين عن الآخرين مثل لاعبي الهجوم عن لاعبي الدفاع... وعلى المدرب أن </a:t>
            </a:r>
            <a:r>
              <a:rPr lang="ar-DZ" dirty="0" err="1" smtClean="0">
                <a:latin typeface="Times New Roman" pitchFamily="18" charset="0"/>
                <a:cs typeface="Times New Roman" pitchFamily="18" charset="0"/>
              </a:rPr>
              <a:t>ياخد</a:t>
            </a:r>
            <a:r>
              <a:rPr lang="ar-DZ" dirty="0" smtClean="0">
                <a:latin typeface="Times New Roman" pitchFamily="18" charset="0"/>
                <a:cs typeface="Times New Roman" pitchFamily="18" charset="0"/>
              </a:rPr>
              <a:t> بعين الاعتبار كل هذه الفروق</a:t>
            </a:r>
            <a:r>
              <a:rPr lang="ar-DZ" dirty="0" smtClean="0"/>
              <a:t>.</a:t>
            </a:r>
            <a:endParaRPr lang="fr-FR" dirty="0"/>
          </a:p>
        </p:txBody>
      </p:sp>
      <p:sp>
        <p:nvSpPr>
          <p:cNvPr id="6" name="ZoneTexte 5"/>
          <p:cNvSpPr txBox="1"/>
          <p:nvPr/>
        </p:nvSpPr>
        <p:spPr>
          <a:xfrm>
            <a:off x="393538" y="4537277"/>
            <a:ext cx="10984375"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prstTxWarp prst="textStop">
              <a:avLst/>
            </a:prstTxWarp>
            <a:spAutoFit/>
          </a:bodyPr>
          <a:lstStyle/>
          <a:p>
            <a:pPr algn="r" rtl="1"/>
            <a:r>
              <a:rPr lang="ar-DZ" b="1" u="sng" dirty="0" smtClean="0">
                <a:latin typeface="Times New Roman" pitchFamily="18" charset="0"/>
                <a:cs typeface="Times New Roman" pitchFamily="18" charset="0"/>
              </a:rPr>
              <a:t>04_ مبدأ التكيف</a:t>
            </a:r>
            <a:r>
              <a:rPr lang="ar-DZ" dirty="0" smtClean="0">
                <a:latin typeface="Times New Roman" pitchFamily="18" charset="0"/>
                <a:cs typeface="Times New Roman" pitchFamily="18" charset="0"/>
              </a:rPr>
              <a:t>: </a:t>
            </a:r>
          </a:p>
          <a:p>
            <a:pPr algn="r" rtl="1"/>
            <a:r>
              <a:rPr lang="ar-DZ" dirty="0" smtClean="0">
                <a:latin typeface="Times New Roman" pitchFamily="18" charset="0"/>
                <a:cs typeface="Times New Roman" pitchFamily="18" charset="0"/>
              </a:rPr>
              <a:t>يؤكد هذا المبدأ على أن الوظائف الفسيولوجية للجسم يمكنها _ خلال الفترة الزمنية التي يتكرر فيها أداء وحدات تدريبية أن تتكيف للأعباء، فبعدما يكون الحمل صعبا في البداية يتحول خلال عدة أيام إلى أن يصبح عاديا، بل يحتاج الأمر إلى زيادة الحمل مرة أخرى للارتقاء بمستوى كفاءة اللاعب، ثم يحدث تكيف أخر للحمل التدريبي الجديد وهكذا...... وعلى هذا الأساس يتقدم مستوى اللاعب. </a:t>
            </a:r>
            <a:endParaRPr lang="fr-FR" dirty="0">
              <a:latin typeface="Times New Roman" pitchFamily="18" charset="0"/>
              <a:cs typeface="Times New Roman" pitchFamily="18" charset="0"/>
            </a:endParaRPr>
          </a:p>
        </p:txBody>
      </p:sp>
    </p:spTree>
  </p:cSld>
  <p:clrMapOvr>
    <a:masterClrMapping/>
  </p:clrMapOvr>
  <p:transition>
    <p:cut thruBlk="1"/>
    <p:sndAc>
      <p:stSnd>
        <p:snd r:embed="rId2" name="click.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bg/>
                                          </p:spTgt>
                                        </p:tgtEl>
                                        <p:attrNameLst>
                                          <p:attrName>style.visibility</p:attrName>
                                        </p:attrNameLst>
                                      </p:cBhvr>
                                      <p:to>
                                        <p:strVal val="visible"/>
                                      </p:to>
                                    </p:set>
                                    <p:animEffect transition="in" filter="fade">
                                      <p:cBhvr>
                                        <p:cTn id="21" dur="2000"/>
                                        <p:tgtEl>
                                          <p:spTgt spid="4">
                                            <p:bg/>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20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fade">
                                      <p:cBhvr>
                                        <p:cTn id="31" dur="2000"/>
                                        <p:tgtEl>
                                          <p:spTgt spid="4">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bg/>
                                          </p:spTgt>
                                        </p:tgtEl>
                                        <p:attrNameLst>
                                          <p:attrName>style.visibility</p:attrName>
                                        </p:attrNameLst>
                                      </p:cBhvr>
                                      <p:to>
                                        <p:strVal val="visible"/>
                                      </p:to>
                                    </p:set>
                                    <p:animEffect transition="in" filter="fade">
                                      <p:cBhvr>
                                        <p:cTn id="36" dur="2000"/>
                                        <p:tgtEl>
                                          <p:spTgt spid="5">
                                            <p:bg/>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Effect transition="in" filter="fade">
                                      <p:cBhvr>
                                        <p:cTn id="39" dur="2000"/>
                                        <p:tgtEl>
                                          <p:spTgt spid="5">
                                            <p:txEl>
                                              <p:pRg st="0" end="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fade">
                                      <p:cBhvr>
                                        <p:cTn id="42" dur="2000"/>
                                        <p:tgtEl>
                                          <p:spTgt spid="5">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bg/>
                                          </p:spTgt>
                                        </p:tgtEl>
                                        <p:attrNameLst>
                                          <p:attrName>style.visibility</p:attrName>
                                        </p:attrNameLst>
                                      </p:cBhvr>
                                      <p:to>
                                        <p:strVal val="visible"/>
                                      </p:to>
                                    </p:set>
                                    <p:animEffect transition="in" filter="fade">
                                      <p:cBhvr>
                                        <p:cTn id="47" dur="2000"/>
                                        <p:tgtEl>
                                          <p:spTgt spid="6">
                                            <p:bg/>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
                                            <p:txEl>
                                              <p:pRg st="0" end="0"/>
                                            </p:txEl>
                                          </p:spTgt>
                                        </p:tgtEl>
                                        <p:attrNameLst>
                                          <p:attrName>style.visibility</p:attrName>
                                        </p:attrNameLst>
                                      </p:cBhvr>
                                      <p:to>
                                        <p:strVal val="visible"/>
                                      </p:to>
                                    </p:set>
                                    <p:animEffect transition="in" filter="fade">
                                      <p:cBhvr>
                                        <p:cTn id="50" dur="2000"/>
                                        <p:tgtEl>
                                          <p:spTgt spid="6">
                                            <p:txEl>
                                              <p:pRg st="0" end="0"/>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
                                            <p:txEl>
                                              <p:pRg st="1" end="1"/>
                                            </p:txEl>
                                          </p:spTgt>
                                        </p:tgtEl>
                                        <p:attrNameLst>
                                          <p:attrName>style.visibility</p:attrName>
                                        </p:attrNameLst>
                                      </p:cBhvr>
                                      <p:to>
                                        <p:strVal val="visible"/>
                                      </p:to>
                                    </p:set>
                                    <p:animEffect transition="in" filter="fade">
                                      <p:cBhvr>
                                        <p:cTn id="53"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build="p" animBg="1"/>
      <p:bldP spid="5" grpId="0" build="allAtOnce" animBg="1"/>
      <p:bldP spid="6" grpId="0" build="allAtOnce" animBg="1"/>
    </p:bldLst>
  </p:timing>
</p:sld>
</file>

<file path=ppt/theme/_rels/theme4.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Cover and End Slide Master">
  <a:themeElements>
    <a:clrScheme name="ALLPPT-COLOR">
      <a:dk1>
        <a:sysClr val="windowText" lastClr="000000"/>
      </a:dk1>
      <a:lt1>
        <a:sysClr val="window" lastClr="FFFFFF"/>
      </a:lt1>
      <a:dk2>
        <a:srgbClr val="44546A"/>
      </a:dk2>
      <a:lt2>
        <a:srgbClr val="E7E6E6"/>
      </a:lt2>
      <a:accent1>
        <a:srgbClr val="8AC7D3"/>
      </a:accent1>
      <a:accent2>
        <a:srgbClr val="307689"/>
      </a:accent2>
      <a:accent3>
        <a:srgbClr val="F7C76A"/>
      </a:accent3>
      <a:accent4>
        <a:srgbClr val="F47758"/>
      </a:accent4>
      <a:accent5>
        <a:srgbClr val="C1C3C4"/>
      </a:accent5>
      <a:accent6>
        <a:srgbClr val="506272"/>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
      <a:dk1>
        <a:sysClr val="windowText" lastClr="000000"/>
      </a:dk1>
      <a:lt1>
        <a:sysClr val="window" lastClr="FFFFFF"/>
      </a:lt1>
      <a:dk2>
        <a:srgbClr val="44546A"/>
      </a:dk2>
      <a:lt2>
        <a:srgbClr val="E7E6E6"/>
      </a:lt2>
      <a:accent1>
        <a:srgbClr val="8AC7D3"/>
      </a:accent1>
      <a:accent2>
        <a:srgbClr val="307689"/>
      </a:accent2>
      <a:accent3>
        <a:srgbClr val="F7C76A"/>
      </a:accent3>
      <a:accent4>
        <a:srgbClr val="F47758"/>
      </a:accent4>
      <a:accent5>
        <a:srgbClr val="C1C3C4"/>
      </a:accent5>
      <a:accent6>
        <a:srgbClr val="506272"/>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
      <a:dk1>
        <a:sysClr val="windowText" lastClr="000000"/>
      </a:dk1>
      <a:lt1>
        <a:sysClr val="window" lastClr="FFFFFF"/>
      </a:lt1>
      <a:dk2>
        <a:srgbClr val="44546A"/>
      </a:dk2>
      <a:lt2>
        <a:srgbClr val="E7E6E6"/>
      </a:lt2>
      <a:accent1>
        <a:srgbClr val="8AC7D3"/>
      </a:accent1>
      <a:accent2>
        <a:srgbClr val="307689"/>
      </a:accent2>
      <a:accent3>
        <a:srgbClr val="F7C76A"/>
      </a:accent3>
      <a:accent4>
        <a:srgbClr val="F47758"/>
      </a:accent4>
      <a:accent5>
        <a:srgbClr val="C1C3C4"/>
      </a:accent5>
      <a:accent6>
        <a:srgbClr val="506272"/>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3114</TotalTime>
  <Words>1493</Words>
  <Application>Microsoft Office PowerPoint</Application>
  <PresentationFormat>Personnalisé</PresentationFormat>
  <Paragraphs>112</Paragraphs>
  <Slides>11</Slides>
  <Notes>0</Notes>
  <HiddenSlides>0</HiddenSlides>
  <MMClips>0</MMClips>
  <ScaleCrop>false</ScaleCrop>
  <HeadingPairs>
    <vt:vector size="4" baseType="variant">
      <vt:variant>
        <vt:lpstr>Thème</vt:lpstr>
      </vt:variant>
      <vt:variant>
        <vt:i4>4</vt:i4>
      </vt:variant>
      <vt:variant>
        <vt:lpstr>Titres des diapositives</vt:lpstr>
      </vt:variant>
      <vt:variant>
        <vt:i4>11</vt:i4>
      </vt:variant>
    </vt:vector>
  </HeadingPairs>
  <TitlesOfParts>
    <vt:vector size="15" baseType="lpstr">
      <vt:lpstr>Cover and End Slide Master</vt:lpstr>
      <vt:lpstr>Contents Slide Master</vt:lpstr>
      <vt:lpstr>Section Break Slide Master</vt:lpstr>
      <vt:lpstr>Aspect</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PC</cp:lastModifiedBy>
  <cp:revision>187</cp:revision>
  <dcterms:created xsi:type="dcterms:W3CDTF">2019-01-14T06:35:35Z</dcterms:created>
  <dcterms:modified xsi:type="dcterms:W3CDTF">2023-10-14T08:49:24Z</dcterms:modified>
</cp:coreProperties>
</file>