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1" r:id="rId2"/>
    <p:sldId id="258" r:id="rId3"/>
    <p:sldId id="272" r:id="rId4"/>
    <p:sldId id="260" r:id="rId5"/>
    <p:sldId id="259" r:id="rId6"/>
    <p:sldId id="262" r:id="rId7"/>
    <p:sldId id="263" r:id="rId8"/>
    <p:sldId id="277" r:id="rId9"/>
    <p:sldId id="278"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164"/>
    <a:srgbClr val="0DE3DE"/>
    <a:srgbClr val="00CCFF"/>
    <a:srgbClr val="06585A"/>
    <a:srgbClr val="595959"/>
    <a:srgbClr val="FF7C80"/>
    <a:srgbClr val="FF5050"/>
    <a:srgbClr val="030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CDD03-E7B0-4980-A050-1196D4745A74}" type="datetimeFigureOut">
              <a:rPr lang="fr-FR" smtClean="0"/>
              <a:t>16/10/2023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419D-3514-4332-A3DB-DD2A24F6CDAE}" type="slidenum">
              <a:rPr lang="fr-FR" smtClean="0"/>
              <a:t>‹N°›</a:t>
            </a:fld>
            <a:endParaRPr lang="fr-FR"/>
          </a:p>
        </p:txBody>
      </p:sp>
    </p:spTree>
    <p:extLst>
      <p:ext uri="{BB962C8B-B14F-4D97-AF65-F5344CB8AC3E}">
        <p14:creationId xmlns:p14="http://schemas.microsoft.com/office/powerpoint/2010/main" val="192804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1</a:t>
            </a:fld>
            <a:endParaRPr lang="fr-FR"/>
          </a:p>
        </p:txBody>
      </p:sp>
    </p:spTree>
    <p:extLst>
      <p:ext uri="{BB962C8B-B14F-4D97-AF65-F5344CB8AC3E}">
        <p14:creationId xmlns:p14="http://schemas.microsoft.com/office/powerpoint/2010/main" val="192467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2</a:t>
            </a:fld>
            <a:endParaRPr lang="fr-FR"/>
          </a:p>
        </p:txBody>
      </p:sp>
    </p:spTree>
    <p:extLst>
      <p:ext uri="{BB962C8B-B14F-4D97-AF65-F5344CB8AC3E}">
        <p14:creationId xmlns:p14="http://schemas.microsoft.com/office/powerpoint/2010/main" val="148800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3</a:t>
            </a:fld>
            <a:endParaRPr lang="fr-FR"/>
          </a:p>
        </p:txBody>
      </p:sp>
    </p:spTree>
    <p:extLst>
      <p:ext uri="{BB962C8B-B14F-4D97-AF65-F5344CB8AC3E}">
        <p14:creationId xmlns:p14="http://schemas.microsoft.com/office/powerpoint/2010/main" val="258793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4</a:t>
            </a:fld>
            <a:endParaRPr lang="fr-FR"/>
          </a:p>
        </p:txBody>
      </p:sp>
    </p:spTree>
    <p:extLst>
      <p:ext uri="{BB962C8B-B14F-4D97-AF65-F5344CB8AC3E}">
        <p14:creationId xmlns:p14="http://schemas.microsoft.com/office/powerpoint/2010/main" val="31689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5</a:t>
            </a:fld>
            <a:endParaRPr lang="fr-FR"/>
          </a:p>
        </p:txBody>
      </p:sp>
    </p:spTree>
    <p:extLst>
      <p:ext uri="{BB962C8B-B14F-4D97-AF65-F5344CB8AC3E}">
        <p14:creationId xmlns:p14="http://schemas.microsoft.com/office/powerpoint/2010/main" val="359857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6</a:t>
            </a:fld>
            <a:endParaRPr lang="fr-FR"/>
          </a:p>
        </p:txBody>
      </p:sp>
    </p:spTree>
    <p:extLst>
      <p:ext uri="{BB962C8B-B14F-4D97-AF65-F5344CB8AC3E}">
        <p14:creationId xmlns:p14="http://schemas.microsoft.com/office/powerpoint/2010/main" val="129067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7</a:t>
            </a:fld>
            <a:endParaRPr lang="fr-FR"/>
          </a:p>
        </p:txBody>
      </p:sp>
    </p:spTree>
    <p:extLst>
      <p:ext uri="{BB962C8B-B14F-4D97-AF65-F5344CB8AC3E}">
        <p14:creationId xmlns:p14="http://schemas.microsoft.com/office/powerpoint/2010/main" val="158442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8</a:t>
            </a:fld>
            <a:endParaRPr lang="fr-FR"/>
          </a:p>
        </p:txBody>
      </p:sp>
    </p:spTree>
    <p:extLst>
      <p:ext uri="{BB962C8B-B14F-4D97-AF65-F5344CB8AC3E}">
        <p14:creationId xmlns:p14="http://schemas.microsoft.com/office/powerpoint/2010/main" val="32334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D1419D-3514-4332-A3DB-DD2A24F6CDAE}" type="slidenum">
              <a:rPr lang="fr-FR" smtClean="0"/>
              <a:t>9</a:t>
            </a:fld>
            <a:endParaRPr lang="fr-FR"/>
          </a:p>
        </p:txBody>
      </p:sp>
    </p:spTree>
    <p:extLst>
      <p:ext uri="{BB962C8B-B14F-4D97-AF65-F5344CB8AC3E}">
        <p14:creationId xmlns:p14="http://schemas.microsoft.com/office/powerpoint/2010/main" val="237917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130501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42600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20135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43971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92463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3C4A21-5FF1-48B5-BCC9-CFF89DB0161E}" type="datetimeFigureOut">
              <a:rPr lang="fr-FR" smtClean="0"/>
              <a:t>16/10/2023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2656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3C4A21-5FF1-48B5-BCC9-CFF89DB0161E}" type="datetimeFigureOut">
              <a:rPr lang="fr-FR" smtClean="0"/>
              <a:t>16/10/2023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348849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3C4A21-5FF1-48B5-BCC9-CFF89DB0161E}" type="datetimeFigureOut">
              <a:rPr lang="fr-FR" smtClean="0"/>
              <a:t>16/10/2023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382942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3C4A21-5FF1-48B5-BCC9-CFF89DB0161E}" type="datetimeFigureOut">
              <a:rPr lang="fr-FR" smtClean="0"/>
              <a:t>16/10/2023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211813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3C4A21-5FF1-48B5-BCC9-CFF89DB0161E}" type="datetimeFigureOut">
              <a:rPr lang="fr-FR" smtClean="0"/>
              <a:t>16/10/2023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8651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3C4A21-5FF1-48B5-BCC9-CFF89DB0161E}" type="datetimeFigureOut">
              <a:rPr lang="fr-FR" smtClean="0"/>
              <a:t>16/10/2023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2BDC5E-ED37-40AF-A06F-9C0D90A6B152}" type="slidenum">
              <a:rPr lang="fr-FR" smtClean="0"/>
              <a:t>‹N°›</a:t>
            </a:fld>
            <a:endParaRPr lang="fr-FR"/>
          </a:p>
        </p:txBody>
      </p:sp>
    </p:spTree>
    <p:extLst>
      <p:ext uri="{BB962C8B-B14F-4D97-AF65-F5344CB8AC3E}">
        <p14:creationId xmlns:p14="http://schemas.microsoft.com/office/powerpoint/2010/main" val="134585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C4A21-5FF1-48B5-BCC9-CFF89DB0161E}" type="datetimeFigureOut">
              <a:rPr lang="fr-FR" smtClean="0"/>
              <a:t>16/10/2023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BDC5E-ED37-40AF-A06F-9C0D90A6B152}" type="slidenum">
              <a:rPr lang="fr-FR" smtClean="0"/>
              <a:t>‹N°›</a:t>
            </a:fld>
            <a:endParaRPr lang="fr-FR"/>
          </a:p>
        </p:txBody>
      </p:sp>
    </p:spTree>
    <p:extLst>
      <p:ext uri="{BB962C8B-B14F-4D97-AF65-F5344CB8AC3E}">
        <p14:creationId xmlns:p14="http://schemas.microsoft.com/office/powerpoint/2010/main" val="283454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Cellule_%28biologie%2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req.net/m/&#1581;&#1605;&#1590;_&#1575;&#1604;&#1604;&#1576;&#1606;&#1610;&#1603;.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a:t>
            </a:r>
            <a:r>
              <a:rPr lang="fr-FR" sz="1200" dirty="0">
                <a:solidFill>
                  <a:schemeClr val="bg1"/>
                </a:solidFill>
                <a:latin typeface="Vrinda" pitchFamily="34" charset="0"/>
                <a:cs typeface="Vrinda" pitchFamily="34" charset="0"/>
              </a:rPr>
              <a:t>3</a:t>
            </a:r>
            <a:r>
              <a:rPr lang="fr-FR" sz="1200" dirty="0" smtClean="0">
                <a:solidFill>
                  <a:schemeClr val="bg1"/>
                </a:solidFill>
                <a:latin typeface="Vrinda" pitchFamily="34" charset="0"/>
                <a:cs typeface="Vrinda" pitchFamily="34" charset="0"/>
              </a:rPr>
              <a:t> </a:t>
            </a:r>
            <a:endParaRPr lang="fr-FR" sz="1200" dirty="0">
              <a:solidFill>
                <a:schemeClr val="bg1"/>
              </a:solidFill>
              <a:latin typeface="Vrinda" pitchFamily="34" charset="0"/>
              <a:cs typeface="Vrinda" pitchFamily="34" charset="0"/>
            </a:endParaRPr>
          </a:p>
        </p:txBody>
      </p:sp>
      <p:pic>
        <p:nvPicPr>
          <p:cNvPr id="2" name="istockphoto-484013593-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contrast="40000"/>
          </a:blip>
          <a:stretch>
            <a:fillRect/>
          </a:stretch>
        </p:blipFill>
        <p:spPr>
          <a:xfrm>
            <a:off x="0" y="0"/>
            <a:ext cx="12192000" cy="6877423"/>
          </a:xfrm>
          <a:prstGeom prst="rect">
            <a:avLst/>
          </a:prstGeom>
        </p:spPr>
      </p:pic>
      <p:sp>
        <p:nvSpPr>
          <p:cNvPr id="8" name="Rectangle 7"/>
          <p:cNvSpPr/>
          <p:nvPr/>
        </p:nvSpPr>
        <p:spPr>
          <a:xfrm>
            <a:off x="0" y="2998693"/>
            <a:ext cx="5842194" cy="3926541"/>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7932" y="3198114"/>
            <a:ext cx="5694750" cy="3631763"/>
          </a:xfrm>
          <a:prstGeom prst="rect">
            <a:avLst/>
          </a:prstGeom>
        </p:spPr>
        <p:txBody>
          <a:bodyPr wrap="square">
            <a:spAutoFit/>
          </a:bodyPr>
          <a:lstStyle/>
          <a:p>
            <a:pPr algn="ctr"/>
            <a:r>
              <a:rPr lang="ar-DZ" sz="11500" b="1" dirty="0" smtClean="0">
                <a:ln>
                  <a:solidFill>
                    <a:srgbClr val="030514"/>
                  </a:solidFill>
                </a:ln>
                <a:effectLst>
                  <a:outerShdw blurRad="38100" dist="19050" dir="2700000" algn="tl" rotWithShape="0">
                    <a:schemeClr val="dk1">
                      <a:lumMod val="50000"/>
                      <a:alpha val="40000"/>
                    </a:schemeClr>
                  </a:outerShdw>
                </a:effectLst>
                <a:latin typeface="Perpetua Titling MT" panose="02020502060505020804" pitchFamily="18" charset="0"/>
                <a:ea typeface="Xolonium" panose="02000503000000000000" pitchFamily="2" charset="0"/>
                <a:cs typeface="Meiryo" panose="020B0604030504040204" pitchFamily="34" charset="-128"/>
              </a:rPr>
              <a:t>الكيمياء الحيوية</a:t>
            </a:r>
            <a:endParaRPr lang="fr-FR" sz="11500" b="1" dirty="0">
              <a:ln>
                <a:solidFill>
                  <a:srgbClr val="030514"/>
                </a:solidFill>
              </a:ln>
              <a:effectLst>
                <a:outerShdw blurRad="38100" dist="19050" dir="2700000" algn="tl" rotWithShape="0">
                  <a:schemeClr val="dk1">
                    <a:lumMod val="50000"/>
                    <a:alpha val="40000"/>
                  </a:schemeClr>
                </a:outerShdw>
              </a:effectLst>
              <a:latin typeface="Perpetua Titling MT" panose="02020502060505020804" pitchFamily="18" charset="0"/>
              <a:ea typeface="Xolonium" panose="02000503000000000000" pitchFamily="2" charset="0"/>
              <a:cs typeface="Meiryo" panose="020B0604030504040204" pitchFamily="34" charset="-128"/>
            </a:endParaRPr>
          </a:p>
        </p:txBody>
      </p:sp>
      <p:sp>
        <p:nvSpPr>
          <p:cNvPr id="10" name="Rectangle 9"/>
          <p:cNvSpPr/>
          <p:nvPr/>
        </p:nvSpPr>
        <p:spPr>
          <a:xfrm>
            <a:off x="-2" y="9028"/>
            <a:ext cx="5316713" cy="1200329"/>
          </a:xfrm>
          <a:prstGeom prst="rect">
            <a:avLst/>
          </a:prstGeom>
        </p:spPr>
        <p:txBody>
          <a:bodyPr wrap="square">
            <a:spAutoFit/>
          </a:bodyPr>
          <a:lstStyle/>
          <a:p>
            <a:pPr algn="ctr">
              <a:lnSpc>
                <a:spcPct val="150000"/>
              </a:lnSpc>
            </a:pPr>
            <a:r>
              <a:rPr lang="ar-DZ" sz="2400" dirty="0" smtClean="0">
                <a:solidFill>
                  <a:schemeClr val="bg1"/>
                </a:solidFill>
                <a:latin typeface="Hacen Typographer" panose="02000000000000000000" pitchFamily="2" charset="-78"/>
                <a:cs typeface="Hacen Typographer" panose="02000000000000000000" pitchFamily="2" charset="-78"/>
              </a:rPr>
              <a:t>جامعة محمد الصديق بن يحي - جيجل</a:t>
            </a:r>
            <a:endParaRPr lang="fr-FR" sz="2400" dirty="0">
              <a:solidFill>
                <a:schemeClr val="bg1"/>
              </a:solidFill>
              <a:latin typeface="Hacen Typographer" panose="02000000000000000000" pitchFamily="2" charset="-78"/>
              <a:cs typeface="Hacen Typographer" panose="02000000000000000000" pitchFamily="2" charset="-78"/>
            </a:endParaRPr>
          </a:p>
          <a:p>
            <a:pPr algn="ctr">
              <a:lnSpc>
                <a:spcPct val="150000"/>
              </a:lnSpc>
            </a:pPr>
            <a:r>
              <a:rPr lang="ar-DZ" sz="2400" dirty="0" smtClean="0">
                <a:solidFill>
                  <a:schemeClr val="bg1"/>
                </a:solidFill>
                <a:latin typeface="Hacen Typographer" panose="02000000000000000000" pitchFamily="2" charset="-78"/>
                <a:cs typeface="Hacen Typographer" panose="02000000000000000000" pitchFamily="2" charset="-78"/>
              </a:rPr>
              <a:t>قسم علوم وتقنيات النشاطات البدنية والرياضية</a:t>
            </a:r>
            <a:endParaRPr lang="fr-FR" sz="2400" dirty="0">
              <a:solidFill>
                <a:schemeClr val="bg1"/>
              </a:solidFill>
              <a:latin typeface="Hacen Typographer" panose="02000000000000000000" pitchFamily="2" charset="-78"/>
              <a:cs typeface="Hacen Typographer" panose="02000000000000000000" pitchFamily="2" charset="-78"/>
            </a:endParaRPr>
          </a:p>
        </p:txBody>
      </p:sp>
      <p:pic>
        <p:nvPicPr>
          <p:cNvPr id="11" name="Picture 3" descr="H:\جامعة  jijel\Logo_de_univ_Jij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5399" y="192865"/>
            <a:ext cx="1080769" cy="10710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410853" y="48784"/>
            <a:ext cx="3794399" cy="1479176"/>
          </a:xfrm>
          <a:prstGeom prst="rect">
            <a:avLst/>
          </a:prstGeom>
          <a:solidFill>
            <a:schemeClr val="tx1">
              <a:alpha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552168" y="93668"/>
            <a:ext cx="3319293" cy="1356243"/>
          </a:xfrm>
          <a:prstGeom prst="rect">
            <a:avLst/>
          </a:prstGeom>
          <a:solidFill>
            <a:srgbClr val="00B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sym typeface="Wingdings" panose="05000000000000000000" pitchFamily="2" charset="2"/>
              </a:rPr>
              <a:t></a:t>
            </a:r>
            <a:r>
              <a:rPr lang="ar-DZ" sz="2000" b="1" u="sng"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المستوى</a:t>
            </a: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 أولى ليسانس</a:t>
            </a:r>
            <a:endParaRPr lang="fr-FR" sz="2000"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endParaRPr>
          </a:p>
          <a:p>
            <a:pPr algn="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sym typeface="Wingdings" panose="05000000000000000000" pitchFamily="2" charset="2"/>
              </a:rPr>
              <a:t></a:t>
            </a:r>
            <a:r>
              <a:rPr lang="ar-DZ" sz="2000" b="1" u="sng"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التخصص</a:t>
            </a: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 تدريب رياضي</a:t>
            </a:r>
            <a:endParaRPr lang="fr-FR" sz="2000"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endParaRPr>
          </a:p>
          <a:p>
            <a:pPr algn="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sym typeface="Wingdings" panose="05000000000000000000" pitchFamily="2" charset="2"/>
              </a:rPr>
              <a:t></a:t>
            </a:r>
            <a:r>
              <a:rPr lang="ar-DZ" sz="2000" b="1" u="sng"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مسؤول المقياس</a:t>
            </a: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 س_روابي </a:t>
            </a:r>
          </a:p>
          <a:p>
            <a:pPr algn="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sym typeface="Wingdings" panose="05000000000000000000" pitchFamily="2" charset="2"/>
              </a:rPr>
              <a:t></a:t>
            </a:r>
            <a:r>
              <a:rPr lang="ar-DZ" sz="2000" b="1" u="sng"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السنة الجامعية</a:t>
            </a:r>
            <a:r>
              <a:rPr lang="ar-DZ" sz="2000" b="1" dirty="0" smtClean="0">
                <a:solidFill>
                  <a:srgbClr val="FFFF00"/>
                </a:solidFill>
                <a:effectLst>
                  <a:outerShdw blurRad="38100" dist="19050" dir="2700000" algn="tl">
                    <a:schemeClr val="dk1">
                      <a:alpha val="40000"/>
                    </a:schemeClr>
                  </a:outerShdw>
                </a:effectLst>
                <a:latin typeface="Century Gothic" panose="020B0502020202020204" pitchFamily="34" charset="0"/>
                <a:cs typeface="Vijaya" panose="020B0604020202020204" pitchFamily="34" charset="0"/>
              </a:rPr>
              <a:t>: </a:t>
            </a:r>
            <a:r>
              <a:rPr lang="ar-DZ" sz="2000" b="1" dirty="0" smtClean="0">
                <a:solidFill>
                  <a:srgbClr val="FFFF00"/>
                </a:solidFill>
                <a:effectLst>
                  <a:outerShdw blurRad="38100" dist="19050" dir="2700000" algn="tl">
                    <a:schemeClr val="dk1">
                      <a:alpha val="40000"/>
                    </a:schemeClr>
                  </a:outerShdw>
                </a:effectLst>
                <a:cs typeface="+mj-cs"/>
              </a:rPr>
              <a:t>2024/2023</a:t>
            </a:r>
            <a:endParaRPr lang="fr-FR" dirty="0">
              <a:solidFill>
                <a:srgbClr val="FFFF00"/>
              </a:solidFill>
            </a:endParaRPr>
          </a:p>
        </p:txBody>
      </p:sp>
      <p:sp>
        <p:nvSpPr>
          <p:cNvPr id="14" name="Rectangle 13"/>
          <p:cNvSpPr/>
          <p:nvPr/>
        </p:nvSpPr>
        <p:spPr>
          <a:xfrm>
            <a:off x="8552168" y="6424776"/>
            <a:ext cx="3664555" cy="486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C000"/>
                </a:solidFill>
                <a:latin typeface="Andalus" panose="02020603050405020304" pitchFamily="18" charset="-78"/>
                <a:cs typeface="Andalus" panose="02020603050405020304" pitchFamily="18" charset="-78"/>
              </a:rPr>
              <a:t>sifurouabi21@gmail.com</a:t>
            </a:r>
            <a:endParaRPr lang="fr-FR" sz="2000" dirty="0">
              <a:solidFill>
                <a:srgbClr val="FFC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54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endCondLst>
                    <p:cond evt="onNext"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a:t>
            </a:r>
            <a:r>
              <a:rPr lang="fr-FR" sz="1200" dirty="0">
                <a:solidFill>
                  <a:schemeClr val="bg1"/>
                </a:solidFill>
                <a:latin typeface="Vrinda" pitchFamily="34" charset="0"/>
                <a:cs typeface="Vrinda" pitchFamily="34" charset="0"/>
              </a:rPr>
              <a:t>3</a:t>
            </a:r>
            <a:r>
              <a:rPr lang="fr-FR" sz="1200" dirty="0" smtClean="0">
                <a:solidFill>
                  <a:schemeClr val="bg1"/>
                </a:solidFill>
                <a:latin typeface="Vrinda" pitchFamily="34" charset="0"/>
                <a:cs typeface="Vrinda" pitchFamily="34" charset="0"/>
              </a:rPr>
              <a:t> </a:t>
            </a:r>
            <a:endParaRPr lang="fr-FR" sz="1200" dirty="0">
              <a:solidFill>
                <a:schemeClr val="bg1"/>
              </a:solidFill>
              <a:latin typeface="Vrinda" pitchFamily="34" charset="0"/>
              <a:cs typeface="Vrinda" pitchFamily="34" charset="0"/>
            </a:endParaRPr>
          </a:p>
        </p:txBody>
      </p:sp>
      <p:sp>
        <p:nvSpPr>
          <p:cNvPr id="7" name="Rectangle 6"/>
          <p:cNvSpPr/>
          <p:nvPr/>
        </p:nvSpPr>
        <p:spPr>
          <a:xfrm>
            <a:off x="9881937" y="2616984"/>
            <a:ext cx="1954660" cy="1855695"/>
          </a:xfrm>
          <a:prstGeom prst="rect">
            <a:avLst/>
          </a:prstGeom>
          <a:solidFill>
            <a:srgbClr val="3FFB6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1500" spc="300" dirty="0" smtClean="0">
                <a:ln w="18415" cmpd="sng">
                  <a:solidFill>
                    <a:schemeClr val="accent4">
                      <a:lumMod val="60000"/>
                      <a:lumOff val="40000"/>
                    </a:schemeClr>
                  </a:solidFill>
                  <a:prstDash val="solid"/>
                </a:ln>
                <a:solidFill>
                  <a:schemeClr val="tx1">
                    <a:lumMod val="65000"/>
                    <a:lumOff val="3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sym typeface="Wingdings" panose="05000000000000000000" pitchFamily="2" charset="2"/>
              </a:rPr>
              <a:t></a:t>
            </a:r>
            <a:endParaRPr lang="fr-FR" sz="11500" dirty="0">
              <a:solidFill>
                <a:schemeClr val="tx1">
                  <a:lumMod val="65000"/>
                  <a:lumOff val="35000"/>
                </a:schemeClr>
              </a:solidFill>
            </a:endParaRPr>
          </a:p>
        </p:txBody>
      </p:sp>
      <p:sp>
        <p:nvSpPr>
          <p:cNvPr id="13" name="Rectangle 12"/>
          <p:cNvSpPr/>
          <p:nvPr/>
        </p:nvSpPr>
        <p:spPr>
          <a:xfrm>
            <a:off x="2346040" y="0"/>
            <a:ext cx="2294021" cy="6144127"/>
          </a:xfrm>
          <a:prstGeom prst="rect">
            <a:avLst/>
          </a:prstGeom>
          <a:solidFill>
            <a:srgbClr val="001132">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0" y="2176785"/>
            <a:ext cx="2294021" cy="4681215"/>
          </a:xfrm>
          <a:prstGeom prst="rect">
            <a:avLst/>
          </a:prstGeom>
          <a:solidFill>
            <a:srgbClr val="232323">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213312" y="1962572"/>
            <a:ext cx="7257644" cy="3164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7200" spc="300" dirty="0" smtClean="0">
                <a:ln w="18415" cmpd="sng">
                  <a:solidFill>
                    <a:schemeClr val="accent4">
                      <a:lumMod val="60000"/>
                      <a:lumOff val="4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rPr>
              <a:t>مدخل الى علم الكيمياء الحيوية</a:t>
            </a:r>
            <a:endParaRPr lang="fr-FR" sz="7200" dirty="0">
              <a:ln w="18415" cmpd="sng">
                <a:solidFill>
                  <a:schemeClr val="accent4">
                    <a:lumMod val="60000"/>
                    <a:lumOff val="40000"/>
                  </a:schemeClr>
                </a:solidFill>
                <a:prstDash val="solid"/>
              </a:ln>
              <a:solidFill>
                <a:schemeClr val="accent4">
                  <a:lumMod val="60000"/>
                  <a:lumOff val="40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endParaRPr>
          </a:p>
        </p:txBody>
      </p:sp>
      <p:sp>
        <p:nvSpPr>
          <p:cNvPr id="8" name="Rectangle 7"/>
          <p:cNvSpPr/>
          <p:nvPr/>
        </p:nvSpPr>
        <p:spPr>
          <a:xfrm>
            <a:off x="5924134" y="334050"/>
            <a:ext cx="6240972" cy="13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7200" spc="300" dirty="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sym typeface="Wingdings" panose="05000000000000000000" pitchFamily="2" charset="2"/>
              </a:rPr>
              <a:t> </a:t>
            </a:r>
            <a:r>
              <a:rPr lang="ar-DZ" sz="7200" spc="300" dirty="0" smtClean="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rPr>
              <a:t>المحور الأول...</a:t>
            </a:r>
            <a:endParaRPr lang="fr-FR" sz="7200" dirty="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endParaRPr>
          </a:p>
        </p:txBody>
      </p:sp>
    </p:spTree>
    <p:extLst>
      <p:ext uri="{BB962C8B-B14F-4D97-AF65-F5344CB8AC3E}">
        <p14:creationId xmlns:p14="http://schemas.microsoft.com/office/powerpoint/2010/main" val="7804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3"/>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a:t>
            </a:r>
            <a:r>
              <a:rPr lang="fr-FR" sz="1200" dirty="0">
                <a:solidFill>
                  <a:schemeClr val="bg1"/>
                </a:solidFill>
                <a:latin typeface="Vrinda" pitchFamily="34" charset="0"/>
                <a:cs typeface="Vrinda" pitchFamily="34" charset="0"/>
              </a:rPr>
              <a:t>3</a:t>
            </a:r>
            <a:r>
              <a:rPr lang="fr-FR" sz="1200" dirty="0" smtClean="0">
                <a:solidFill>
                  <a:schemeClr val="bg1"/>
                </a:solidFill>
                <a:latin typeface="Vrinda" pitchFamily="34" charset="0"/>
                <a:cs typeface="Vrinda" pitchFamily="34" charset="0"/>
              </a:rPr>
              <a:t> </a:t>
            </a:r>
            <a:endParaRPr lang="fr-FR" sz="1200" dirty="0">
              <a:solidFill>
                <a:schemeClr val="bg1"/>
              </a:solidFill>
              <a:latin typeface="Vrinda" pitchFamily="34" charset="0"/>
              <a:cs typeface="Vrinda" pitchFamily="34" charset="0"/>
            </a:endParaRPr>
          </a:p>
        </p:txBody>
      </p:sp>
      <p:sp>
        <p:nvSpPr>
          <p:cNvPr id="7" name="Rectangle 6"/>
          <p:cNvSpPr/>
          <p:nvPr/>
        </p:nvSpPr>
        <p:spPr>
          <a:xfrm>
            <a:off x="4717774" y="3027996"/>
            <a:ext cx="2332382" cy="1855695"/>
          </a:xfrm>
          <a:prstGeom prst="rect">
            <a:avLst/>
          </a:prstGeom>
          <a:solidFill>
            <a:schemeClr val="tx1">
              <a:alpha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1500" spc="300" dirty="0" smtClean="0">
                <a:ln w="18415" cmpd="sng">
                  <a:noFill/>
                  <a:prstDash val="solid"/>
                </a:ln>
                <a:solidFill>
                  <a:schemeClr val="tx1">
                    <a:lumMod val="65000"/>
                    <a:lumOff val="3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sym typeface="Wingdings" panose="05000000000000000000" pitchFamily="2" charset="2"/>
              </a:rPr>
              <a:t></a:t>
            </a:r>
            <a:endParaRPr lang="fr-FR" sz="11500" dirty="0">
              <a:ln w="18415" cmpd="sng">
                <a:noFill/>
                <a:prstDash val="solid"/>
              </a:ln>
              <a:solidFill>
                <a:schemeClr val="tx1">
                  <a:lumMod val="65000"/>
                  <a:lumOff val="35000"/>
                </a:schemeClr>
              </a:solidFill>
            </a:endParaRPr>
          </a:p>
        </p:txBody>
      </p:sp>
      <p:sp>
        <p:nvSpPr>
          <p:cNvPr id="16" name="Rectangle 15"/>
          <p:cNvSpPr/>
          <p:nvPr/>
        </p:nvSpPr>
        <p:spPr>
          <a:xfrm>
            <a:off x="2148968" y="995163"/>
            <a:ext cx="7257644" cy="3164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7200" dirty="0" smtClean="0">
                <a:ln w="0">
                  <a:solidFill>
                    <a:schemeClr val="tx1"/>
                  </a:solidFill>
                </a:ln>
                <a:solidFill>
                  <a:schemeClr val="tx1"/>
                </a:solidFill>
                <a:effectLst>
                  <a:outerShdw blurRad="38100" dist="19050" dir="2700000" algn="tl" rotWithShape="0">
                    <a:schemeClr val="dk1">
                      <a:alpha val="40000"/>
                    </a:schemeClr>
                  </a:outerShdw>
                </a:effectLst>
                <a:latin typeface="Hacen Typographer" panose="02000000000000000000" pitchFamily="2" charset="-78"/>
                <a:cs typeface="Hacen Typographer" panose="02000000000000000000" pitchFamily="2" charset="-78"/>
              </a:rPr>
              <a:t>المحاضرة </a:t>
            </a:r>
            <a:endParaRPr lang="fr-FR" sz="7200" dirty="0">
              <a:ln w="0">
                <a:solidFill>
                  <a:schemeClr val="tx1"/>
                </a:solidFill>
              </a:ln>
              <a:solidFill>
                <a:schemeClr val="tx1"/>
              </a:solidFill>
              <a:effectLst>
                <a:outerShdw blurRad="38100" dist="19050" dir="2700000" algn="tl" rotWithShape="0">
                  <a:schemeClr val="dk1">
                    <a:alpha val="40000"/>
                  </a:schemeClr>
                </a:outerShdw>
              </a:effectLst>
              <a:latin typeface="Hacen Typographer" panose="02000000000000000000" pitchFamily="2" charset="-78"/>
              <a:cs typeface="Hacen Typographer" panose="02000000000000000000" pitchFamily="2" charset="-78"/>
            </a:endParaRPr>
          </a:p>
        </p:txBody>
      </p:sp>
    </p:spTree>
    <p:extLst>
      <p:ext uri="{BB962C8B-B14F-4D97-AF65-F5344CB8AC3E}">
        <p14:creationId xmlns:p14="http://schemas.microsoft.com/office/powerpoint/2010/main" val="10945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2023 </a:t>
            </a:r>
            <a:endParaRPr lang="fr-FR" sz="1200" dirty="0">
              <a:solidFill>
                <a:schemeClr val="bg1"/>
              </a:solidFill>
              <a:latin typeface="Vrinda" pitchFamily="34" charset="0"/>
              <a:cs typeface="Vrinda" pitchFamily="34" charset="0"/>
            </a:endParaRPr>
          </a:p>
        </p:txBody>
      </p:sp>
      <p:pic>
        <p:nvPicPr>
          <p:cNvPr id="3" name="Image 2"/>
          <p:cNvPicPr>
            <a:picLocks noChangeAspect="1"/>
          </p:cNvPicPr>
          <p:nvPr/>
        </p:nvPicPr>
        <p:blipFill>
          <a:blip r:embed="rId3">
            <a:duotone>
              <a:prstClr val="black"/>
              <a:schemeClr val="accent4">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5704351" y="2100109"/>
            <a:ext cx="4205783" cy="5032293"/>
          </a:xfrm>
          <a:prstGeom prst="rect">
            <a:avLst/>
          </a:prstGeom>
        </p:spPr>
      </p:pic>
      <p:grpSp>
        <p:nvGrpSpPr>
          <p:cNvPr id="34" name="Groupe 33"/>
          <p:cNvGrpSpPr/>
          <p:nvPr/>
        </p:nvGrpSpPr>
        <p:grpSpPr>
          <a:xfrm>
            <a:off x="2127897" y="3807812"/>
            <a:ext cx="1980000" cy="1980000"/>
            <a:chOff x="3019039" y="1975254"/>
            <a:chExt cx="2414199" cy="2414199"/>
          </a:xfrm>
          <a:solidFill>
            <a:srgbClr val="25C6FF"/>
          </a:solidFill>
        </p:grpSpPr>
        <p:sp>
          <p:nvSpPr>
            <p:cNvPr id="35"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 4"/>
            <p:cNvSpPr/>
            <p:nvPr/>
          </p:nvSpPr>
          <p:spPr>
            <a:xfrm>
              <a:off x="3504399" y="2540770"/>
              <a:ext cx="1443479" cy="124094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التكوين المادي</a:t>
              </a:r>
              <a:endParaRPr lang="fr-FR" sz="2800" kern="1200" dirty="0">
                <a:solidFill>
                  <a:schemeClr val="tx1"/>
                </a:solidFill>
              </a:endParaRPr>
            </a:p>
          </p:txBody>
        </p:sp>
      </p:grpSp>
      <p:grpSp>
        <p:nvGrpSpPr>
          <p:cNvPr id="37" name="Groupe 36"/>
          <p:cNvGrpSpPr/>
          <p:nvPr/>
        </p:nvGrpSpPr>
        <p:grpSpPr>
          <a:xfrm>
            <a:off x="2757760" y="2105039"/>
            <a:ext cx="1980000" cy="1980000"/>
            <a:chOff x="3036793" y="1981485"/>
            <a:chExt cx="2414199" cy="2414199"/>
          </a:xfrm>
          <a:solidFill>
            <a:schemeClr val="bg2">
              <a:lumMod val="75000"/>
            </a:schemeClr>
          </a:solidFill>
        </p:grpSpPr>
        <p:sp>
          <p:nvSpPr>
            <p:cNvPr id="38" name=" 3"/>
            <p:cNvSpPr/>
            <p:nvPr/>
          </p:nvSpPr>
          <p:spPr>
            <a:xfrm>
              <a:off x="3036793" y="1981485"/>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التكوين الجزيء</a:t>
              </a:r>
              <a:endParaRPr lang="fr-FR" sz="2800" kern="1200" dirty="0">
                <a:solidFill>
                  <a:schemeClr val="tx1"/>
                </a:solidFill>
              </a:endParaRPr>
            </a:p>
          </p:txBody>
        </p:sp>
      </p:grpSp>
      <p:grpSp>
        <p:nvGrpSpPr>
          <p:cNvPr id="41" name="Groupe 40"/>
          <p:cNvGrpSpPr/>
          <p:nvPr/>
        </p:nvGrpSpPr>
        <p:grpSpPr>
          <a:xfrm>
            <a:off x="3932273" y="708753"/>
            <a:ext cx="1980000" cy="1980000"/>
            <a:chOff x="3019039" y="1975254"/>
            <a:chExt cx="2414199" cy="2414199"/>
          </a:xfrm>
          <a:solidFill>
            <a:schemeClr val="accent4">
              <a:lumMod val="60000"/>
              <a:lumOff val="40000"/>
            </a:schemeClr>
          </a:solidFill>
        </p:grpSpPr>
        <p:sp>
          <p:nvSpPr>
            <p:cNvPr id="42"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التكوين الذري</a:t>
              </a:r>
              <a:endParaRPr lang="fr-FR" sz="2800" kern="1200" dirty="0">
                <a:solidFill>
                  <a:schemeClr val="tx1"/>
                </a:solidFill>
              </a:endParaRPr>
            </a:p>
          </p:txBody>
        </p:sp>
      </p:grpSp>
      <p:grpSp>
        <p:nvGrpSpPr>
          <p:cNvPr id="44" name="Groupe 43"/>
          <p:cNvGrpSpPr/>
          <p:nvPr/>
        </p:nvGrpSpPr>
        <p:grpSpPr>
          <a:xfrm>
            <a:off x="3894343" y="3523294"/>
            <a:ext cx="1980000" cy="1980000"/>
            <a:chOff x="3019039" y="1975254"/>
            <a:chExt cx="2414199" cy="2414199"/>
          </a:xfrm>
          <a:solidFill>
            <a:srgbClr val="FF0000"/>
          </a:solidFill>
        </p:grpSpPr>
        <p:sp>
          <p:nvSpPr>
            <p:cNvPr id="45"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الشوارد</a:t>
              </a:r>
              <a:endParaRPr lang="fr-FR" sz="2800" kern="1200" dirty="0">
                <a:solidFill>
                  <a:schemeClr val="tx1"/>
                </a:solidFill>
              </a:endParaRPr>
            </a:p>
          </p:txBody>
        </p:sp>
      </p:grpSp>
      <p:grpSp>
        <p:nvGrpSpPr>
          <p:cNvPr id="47" name="Groupe 46"/>
          <p:cNvGrpSpPr/>
          <p:nvPr/>
        </p:nvGrpSpPr>
        <p:grpSpPr>
          <a:xfrm>
            <a:off x="5713239" y="420794"/>
            <a:ext cx="1980000" cy="1980000"/>
            <a:chOff x="3019039" y="1975254"/>
            <a:chExt cx="2414199" cy="2414199"/>
          </a:xfrm>
          <a:solidFill>
            <a:schemeClr val="accent6">
              <a:lumMod val="60000"/>
              <a:lumOff val="40000"/>
            </a:schemeClr>
          </a:solidFill>
        </p:grpSpPr>
        <p:sp>
          <p:nvSpPr>
            <p:cNvPr id="48"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الرابطة التساهمية</a:t>
              </a:r>
              <a:endParaRPr lang="fr-FR" sz="2800" kern="1200" dirty="0">
                <a:solidFill>
                  <a:schemeClr val="tx1"/>
                </a:solidFill>
              </a:endParaRPr>
            </a:p>
          </p:txBody>
        </p:sp>
      </p:grpSp>
      <p:grpSp>
        <p:nvGrpSpPr>
          <p:cNvPr id="50" name="Groupe 49"/>
          <p:cNvGrpSpPr/>
          <p:nvPr/>
        </p:nvGrpSpPr>
        <p:grpSpPr>
          <a:xfrm>
            <a:off x="7311522" y="1327221"/>
            <a:ext cx="1980000" cy="1980000"/>
            <a:chOff x="3019039" y="1975254"/>
            <a:chExt cx="2414199" cy="2414199"/>
          </a:xfrm>
          <a:solidFill>
            <a:schemeClr val="accent1">
              <a:lumMod val="75000"/>
            </a:schemeClr>
          </a:solidFill>
        </p:grpSpPr>
        <p:sp>
          <p:nvSpPr>
            <p:cNvPr id="51"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المحاليل</a:t>
              </a:r>
              <a:endParaRPr lang="fr-FR" sz="2800" kern="1200" dirty="0">
                <a:solidFill>
                  <a:schemeClr val="tx1"/>
                </a:solidFill>
              </a:endParaRPr>
            </a:p>
          </p:txBody>
        </p:sp>
      </p:grpSp>
      <p:grpSp>
        <p:nvGrpSpPr>
          <p:cNvPr id="56" name="Groupe 55"/>
          <p:cNvGrpSpPr/>
          <p:nvPr/>
        </p:nvGrpSpPr>
        <p:grpSpPr>
          <a:xfrm>
            <a:off x="7968917" y="3061019"/>
            <a:ext cx="1980000" cy="1980000"/>
            <a:chOff x="3019039" y="1975254"/>
            <a:chExt cx="2414199" cy="2414199"/>
          </a:xfrm>
          <a:solidFill>
            <a:schemeClr val="bg2">
              <a:lumMod val="50000"/>
            </a:schemeClr>
          </a:solidFill>
        </p:grpSpPr>
        <p:sp>
          <p:nvSpPr>
            <p:cNvPr id="57"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التراكيز</a:t>
              </a:r>
              <a:endParaRPr lang="fr-FR" sz="2800" kern="1200" dirty="0">
                <a:solidFill>
                  <a:schemeClr val="tx1"/>
                </a:solidFill>
              </a:endParaRPr>
            </a:p>
          </p:txBody>
        </p:sp>
      </p:grpSp>
      <p:grpSp>
        <p:nvGrpSpPr>
          <p:cNvPr id="59" name="Groupe 58"/>
          <p:cNvGrpSpPr/>
          <p:nvPr/>
        </p:nvGrpSpPr>
        <p:grpSpPr>
          <a:xfrm>
            <a:off x="9776563" y="2785830"/>
            <a:ext cx="1980000" cy="1980000"/>
            <a:chOff x="3019039" y="1975254"/>
            <a:chExt cx="2414199" cy="2414199"/>
          </a:xfrm>
          <a:solidFill>
            <a:srgbClr val="06585A"/>
          </a:solidFill>
        </p:grpSpPr>
        <p:sp>
          <p:nvSpPr>
            <p:cNvPr id="60" name=" 3"/>
            <p:cNvSpPr/>
            <p:nvPr/>
          </p:nvSpPr>
          <p:spPr>
            <a:xfrm>
              <a:off x="3019039" y="1975254"/>
              <a:ext cx="2414199" cy="2414199"/>
            </a:xfrm>
            <a:prstGeom prst="gear9">
              <a:avLst/>
            </a:prstGeom>
            <a:solidFill>
              <a:srgbClr val="00CCFF"/>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 4"/>
            <p:cNvSpPr/>
            <p:nvPr/>
          </p:nvSpPr>
          <p:spPr>
            <a:xfrm>
              <a:off x="3504399" y="2540770"/>
              <a:ext cx="1443479" cy="1240947"/>
            </a:xfrm>
            <a:prstGeom prst="rect">
              <a:avLst/>
            </a:prstGeom>
            <a:solidFill>
              <a:srgbClr val="00CCFF"/>
            </a:solid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الكتلة الجزئية</a:t>
              </a:r>
              <a:endParaRPr lang="fr-FR" sz="2800" kern="1200" dirty="0">
                <a:solidFill>
                  <a:schemeClr val="tx1"/>
                </a:solidFill>
              </a:endParaRPr>
            </a:p>
          </p:txBody>
        </p:sp>
      </p:grpSp>
      <p:grpSp>
        <p:nvGrpSpPr>
          <p:cNvPr id="62" name="Groupe 61"/>
          <p:cNvGrpSpPr/>
          <p:nvPr/>
        </p:nvGrpSpPr>
        <p:grpSpPr>
          <a:xfrm>
            <a:off x="9119168" y="1046393"/>
            <a:ext cx="1980000" cy="1980000"/>
            <a:chOff x="3019039" y="1975254"/>
            <a:chExt cx="2414199" cy="2414199"/>
          </a:xfrm>
          <a:solidFill>
            <a:srgbClr val="00B050"/>
          </a:solidFill>
        </p:grpSpPr>
        <p:sp>
          <p:nvSpPr>
            <p:cNvPr id="63" name=" 3"/>
            <p:cNvSpPr/>
            <p:nvPr/>
          </p:nvSpPr>
          <p:spPr>
            <a:xfrm>
              <a:off x="3019039" y="1975254"/>
              <a:ext cx="2414199" cy="2414199"/>
            </a:xfrm>
            <a:prstGeom prst="gear9">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 4"/>
            <p:cNvSpPr/>
            <p:nvPr/>
          </p:nvSpPr>
          <p:spPr>
            <a:xfrm>
              <a:off x="3504399" y="2540770"/>
              <a:ext cx="1443479" cy="12409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2400" dirty="0" smtClean="0">
                  <a:solidFill>
                    <a:schemeClr val="tx1"/>
                  </a:solidFill>
                </a:rPr>
                <a:t>شوارد الهيدروجين والحموضة</a:t>
              </a:r>
              <a:endParaRPr lang="fr-FR" sz="2800" kern="1200" dirty="0">
                <a:solidFill>
                  <a:schemeClr val="tx1"/>
                </a:solidFill>
              </a:endParaRPr>
            </a:p>
          </p:txBody>
        </p:sp>
      </p:grpSp>
      <p:sp>
        <p:nvSpPr>
          <p:cNvPr id="65" name="Rectangle 64"/>
          <p:cNvSpPr/>
          <p:nvPr/>
        </p:nvSpPr>
        <p:spPr>
          <a:xfrm>
            <a:off x="108817" y="217599"/>
            <a:ext cx="3769176" cy="1446550"/>
          </a:xfrm>
          <a:prstGeom prst="rect">
            <a:avLst/>
          </a:prstGeom>
        </p:spPr>
        <p:txBody>
          <a:bodyPr wrap="square">
            <a:spAutoFit/>
          </a:bodyPr>
          <a:lstStyle/>
          <a:p>
            <a:pPr algn="r"/>
            <a:r>
              <a:rPr lang="ar-DZ" sz="44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ar-DZ" sz="44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التكوين الكيمائي لجسم الانسان  </a:t>
            </a:r>
            <a:endParaRPr lang="fr-FR" sz="4400" b="1"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pic>
        <p:nvPicPr>
          <p:cNvPr id="66" name="Imag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655" y="2317221"/>
            <a:ext cx="5383268" cy="4393081"/>
          </a:xfrm>
          <a:prstGeom prst="rect">
            <a:avLst/>
          </a:prstGeom>
        </p:spPr>
      </p:pic>
    </p:spTree>
    <p:extLst>
      <p:ext uri="{BB962C8B-B14F-4D97-AF65-F5344CB8AC3E}">
        <p14:creationId xmlns:p14="http://schemas.microsoft.com/office/powerpoint/2010/main" val="38893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12" dur="3000" fill="hold"/>
                                        <p:tgtEl>
                                          <p:spTgt spid="34"/>
                                        </p:tgtEl>
                                        <p:attrNameLst>
                                          <p:attrName>r</p:attrName>
                                        </p:attrNameLst>
                                      </p:cBhvr>
                                    </p:animRot>
                                  </p:childTnLst>
                                </p:cTn>
                              </p:par>
                              <p:par>
                                <p:cTn id="13" presetID="32" presetClass="emph" presetSubtype="0" fill="hold" nodeType="withEffect">
                                  <p:stCondLst>
                                    <p:cond delay="0"/>
                                  </p:stCondLst>
                                  <p:iterate type="lt">
                                    <p:tmPct val="0"/>
                                  </p:iterate>
                                  <p:childTnLst>
                                    <p:animRot by="120000">
                                      <p:cBhvr>
                                        <p:cTn id="14" dur="100" fill="hold">
                                          <p:stCondLst>
                                            <p:cond delay="0"/>
                                          </p:stCondLst>
                                        </p:cTn>
                                        <p:tgtEl>
                                          <p:spTgt spid="34"/>
                                        </p:tgtEl>
                                        <p:attrNameLst>
                                          <p:attrName>r</p:attrName>
                                        </p:attrNameLst>
                                      </p:cBhvr>
                                    </p:animRot>
                                    <p:animRot by="-240000">
                                      <p:cBhvr>
                                        <p:cTn id="15" dur="200" fill="hold">
                                          <p:stCondLst>
                                            <p:cond delay="200"/>
                                          </p:stCondLst>
                                        </p:cTn>
                                        <p:tgtEl>
                                          <p:spTgt spid="34"/>
                                        </p:tgtEl>
                                        <p:attrNameLst>
                                          <p:attrName>r</p:attrName>
                                        </p:attrNameLst>
                                      </p:cBhvr>
                                    </p:animRot>
                                    <p:animRot by="240000">
                                      <p:cBhvr>
                                        <p:cTn id="16" dur="200" fill="hold">
                                          <p:stCondLst>
                                            <p:cond delay="400"/>
                                          </p:stCondLst>
                                        </p:cTn>
                                        <p:tgtEl>
                                          <p:spTgt spid="34"/>
                                        </p:tgtEl>
                                        <p:attrNameLst>
                                          <p:attrName>r</p:attrName>
                                        </p:attrNameLst>
                                      </p:cBhvr>
                                    </p:animRot>
                                    <p:animRot by="-240000">
                                      <p:cBhvr>
                                        <p:cTn id="17" dur="200" fill="hold">
                                          <p:stCondLst>
                                            <p:cond delay="600"/>
                                          </p:stCondLst>
                                        </p:cTn>
                                        <p:tgtEl>
                                          <p:spTgt spid="34"/>
                                        </p:tgtEl>
                                        <p:attrNameLst>
                                          <p:attrName>r</p:attrName>
                                        </p:attrNameLst>
                                      </p:cBhvr>
                                    </p:animRot>
                                    <p:animRot by="120000">
                                      <p:cBhvr>
                                        <p:cTn id="18" dur="200" fill="hold">
                                          <p:stCondLst>
                                            <p:cond delay="800"/>
                                          </p:stCondLst>
                                        </p:cTn>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iterate type="lt">
                                    <p:tmPct val="0"/>
                                  </p:iterate>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 calcmode="lin" valueType="num">
                                      <p:cBhvr>
                                        <p:cTn id="25" dur="500" fill="hold"/>
                                        <p:tgtEl>
                                          <p:spTgt spid="37"/>
                                        </p:tgtEl>
                                        <p:attrNameLst>
                                          <p:attrName>style.rotation</p:attrName>
                                        </p:attrNameLst>
                                      </p:cBhvr>
                                      <p:tavLst>
                                        <p:tav tm="0">
                                          <p:val>
                                            <p:fltVal val="360"/>
                                          </p:val>
                                        </p:tav>
                                        <p:tav tm="100000">
                                          <p:val>
                                            <p:fltVal val="0"/>
                                          </p:val>
                                        </p:tav>
                                      </p:tavLst>
                                    </p:anim>
                                    <p:animEffect transition="in" filter="fade">
                                      <p:cBhvr>
                                        <p:cTn id="26" dur="500"/>
                                        <p:tgtEl>
                                          <p:spTgt spid="37"/>
                                        </p:tgtEl>
                                      </p:cBhvr>
                                    </p:animEffect>
                                  </p:childTnLst>
                                </p:cTn>
                              </p:par>
                              <p:par>
                                <p:cTn id="27"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28" dur="3000" fill="hold"/>
                                        <p:tgtEl>
                                          <p:spTgt spid="37"/>
                                        </p:tgtEl>
                                        <p:attrNameLst>
                                          <p:attrName>r</p:attrName>
                                        </p:attrNameLst>
                                      </p:cBhvr>
                                    </p:animRot>
                                  </p:childTnLst>
                                </p:cTn>
                              </p:par>
                              <p:par>
                                <p:cTn id="29" presetID="32" presetClass="emph" presetSubtype="0" fill="hold" nodeType="withEffect">
                                  <p:stCondLst>
                                    <p:cond delay="0"/>
                                  </p:stCondLst>
                                  <p:iterate type="lt">
                                    <p:tmPct val="0"/>
                                  </p:iterate>
                                  <p:childTnLst>
                                    <p:animRot by="120000">
                                      <p:cBhvr>
                                        <p:cTn id="30" dur="100" fill="hold">
                                          <p:stCondLst>
                                            <p:cond delay="0"/>
                                          </p:stCondLst>
                                        </p:cTn>
                                        <p:tgtEl>
                                          <p:spTgt spid="37"/>
                                        </p:tgtEl>
                                        <p:attrNameLst>
                                          <p:attrName>r</p:attrName>
                                        </p:attrNameLst>
                                      </p:cBhvr>
                                    </p:animRot>
                                    <p:animRot by="-240000">
                                      <p:cBhvr>
                                        <p:cTn id="31" dur="200" fill="hold">
                                          <p:stCondLst>
                                            <p:cond delay="200"/>
                                          </p:stCondLst>
                                        </p:cTn>
                                        <p:tgtEl>
                                          <p:spTgt spid="37"/>
                                        </p:tgtEl>
                                        <p:attrNameLst>
                                          <p:attrName>r</p:attrName>
                                        </p:attrNameLst>
                                      </p:cBhvr>
                                    </p:animRot>
                                    <p:animRot by="240000">
                                      <p:cBhvr>
                                        <p:cTn id="32" dur="200" fill="hold">
                                          <p:stCondLst>
                                            <p:cond delay="400"/>
                                          </p:stCondLst>
                                        </p:cTn>
                                        <p:tgtEl>
                                          <p:spTgt spid="37"/>
                                        </p:tgtEl>
                                        <p:attrNameLst>
                                          <p:attrName>r</p:attrName>
                                        </p:attrNameLst>
                                      </p:cBhvr>
                                    </p:animRot>
                                    <p:animRot by="-240000">
                                      <p:cBhvr>
                                        <p:cTn id="33" dur="200" fill="hold">
                                          <p:stCondLst>
                                            <p:cond delay="600"/>
                                          </p:stCondLst>
                                        </p:cTn>
                                        <p:tgtEl>
                                          <p:spTgt spid="37"/>
                                        </p:tgtEl>
                                        <p:attrNameLst>
                                          <p:attrName>r</p:attrName>
                                        </p:attrNameLst>
                                      </p:cBhvr>
                                    </p:animRot>
                                    <p:animRot by="120000">
                                      <p:cBhvr>
                                        <p:cTn id="34" dur="200" fill="hold">
                                          <p:stCondLst>
                                            <p:cond delay="800"/>
                                          </p:stCondLst>
                                        </p:cTn>
                                        <p:tgtEl>
                                          <p:spTgt spid="3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iterate type="lt">
                                    <p:tmPct val="0"/>
                                  </p:iterate>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 calcmode="lin" valueType="num">
                                      <p:cBhvr>
                                        <p:cTn id="41" dur="500" fill="hold"/>
                                        <p:tgtEl>
                                          <p:spTgt spid="41"/>
                                        </p:tgtEl>
                                        <p:attrNameLst>
                                          <p:attrName>style.rotation</p:attrName>
                                        </p:attrNameLst>
                                      </p:cBhvr>
                                      <p:tavLst>
                                        <p:tav tm="0">
                                          <p:val>
                                            <p:fltVal val="360"/>
                                          </p:val>
                                        </p:tav>
                                        <p:tav tm="100000">
                                          <p:val>
                                            <p:fltVal val="0"/>
                                          </p:val>
                                        </p:tav>
                                      </p:tavLst>
                                    </p:anim>
                                    <p:animEffect transition="in" filter="fade">
                                      <p:cBhvr>
                                        <p:cTn id="42" dur="500"/>
                                        <p:tgtEl>
                                          <p:spTgt spid="41"/>
                                        </p:tgtEl>
                                      </p:cBhvr>
                                    </p:animEffect>
                                  </p:childTnLst>
                                </p:cTn>
                              </p:par>
                              <p:par>
                                <p:cTn id="43"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44" dur="3000" fill="hold"/>
                                        <p:tgtEl>
                                          <p:spTgt spid="41"/>
                                        </p:tgtEl>
                                        <p:attrNameLst>
                                          <p:attrName>r</p:attrName>
                                        </p:attrNameLst>
                                      </p:cBhvr>
                                    </p:animRot>
                                  </p:childTnLst>
                                </p:cTn>
                              </p:par>
                              <p:par>
                                <p:cTn id="45" presetID="32" presetClass="emph" presetSubtype="0" fill="hold" nodeType="withEffect">
                                  <p:stCondLst>
                                    <p:cond delay="0"/>
                                  </p:stCondLst>
                                  <p:iterate type="lt">
                                    <p:tmPct val="0"/>
                                  </p:iterate>
                                  <p:childTnLst>
                                    <p:animRot by="120000">
                                      <p:cBhvr>
                                        <p:cTn id="46" dur="100" fill="hold">
                                          <p:stCondLst>
                                            <p:cond delay="0"/>
                                          </p:stCondLst>
                                        </p:cTn>
                                        <p:tgtEl>
                                          <p:spTgt spid="41"/>
                                        </p:tgtEl>
                                        <p:attrNameLst>
                                          <p:attrName>r</p:attrName>
                                        </p:attrNameLst>
                                      </p:cBhvr>
                                    </p:animRot>
                                    <p:animRot by="-240000">
                                      <p:cBhvr>
                                        <p:cTn id="47" dur="200" fill="hold">
                                          <p:stCondLst>
                                            <p:cond delay="200"/>
                                          </p:stCondLst>
                                        </p:cTn>
                                        <p:tgtEl>
                                          <p:spTgt spid="41"/>
                                        </p:tgtEl>
                                        <p:attrNameLst>
                                          <p:attrName>r</p:attrName>
                                        </p:attrNameLst>
                                      </p:cBhvr>
                                    </p:animRot>
                                    <p:animRot by="240000">
                                      <p:cBhvr>
                                        <p:cTn id="48" dur="200" fill="hold">
                                          <p:stCondLst>
                                            <p:cond delay="400"/>
                                          </p:stCondLst>
                                        </p:cTn>
                                        <p:tgtEl>
                                          <p:spTgt spid="41"/>
                                        </p:tgtEl>
                                        <p:attrNameLst>
                                          <p:attrName>r</p:attrName>
                                        </p:attrNameLst>
                                      </p:cBhvr>
                                    </p:animRot>
                                    <p:animRot by="-240000">
                                      <p:cBhvr>
                                        <p:cTn id="49" dur="200" fill="hold">
                                          <p:stCondLst>
                                            <p:cond delay="600"/>
                                          </p:stCondLst>
                                        </p:cTn>
                                        <p:tgtEl>
                                          <p:spTgt spid="41"/>
                                        </p:tgtEl>
                                        <p:attrNameLst>
                                          <p:attrName>r</p:attrName>
                                        </p:attrNameLst>
                                      </p:cBhvr>
                                    </p:animRot>
                                    <p:animRot by="120000">
                                      <p:cBhvr>
                                        <p:cTn id="50" dur="200" fill="hold">
                                          <p:stCondLst>
                                            <p:cond delay="800"/>
                                          </p:stCondLst>
                                        </p:cTn>
                                        <p:tgtEl>
                                          <p:spTgt spid="41"/>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iterate type="lt">
                                    <p:tmPct val="0"/>
                                  </p:iterate>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 calcmode="lin" valueType="num">
                                      <p:cBhvr>
                                        <p:cTn id="57" dur="500" fill="hold"/>
                                        <p:tgtEl>
                                          <p:spTgt spid="44"/>
                                        </p:tgtEl>
                                        <p:attrNameLst>
                                          <p:attrName>style.rotation</p:attrName>
                                        </p:attrNameLst>
                                      </p:cBhvr>
                                      <p:tavLst>
                                        <p:tav tm="0">
                                          <p:val>
                                            <p:fltVal val="360"/>
                                          </p:val>
                                        </p:tav>
                                        <p:tav tm="100000">
                                          <p:val>
                                            <p:fltVal val="0"/>
                                          </p:val>
                                        </p:tav>
                                      </p:tavLst>
                                    </p:anim>
                                    <p:animEffect transition="in" filter="fade">
                                      <p:cBhvr>
                                        <p:cTn id="58" dur="500"/>
                                        <p:tgtEl>
                                          <p:spTgt spid="44"/>
                                        </p:tgtEl>
                                      </p:cBhvr>
                                    </p:animEffect>
                                  </p:childTnLst>
                                </p:cTn>
                              </p:par>
                              <p:par>
                                <p:cTn id="59"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60" dur="3000" fill="hold"/>
                                        <p:tgtEl>
                                          <p:spTgt spid="44"/>
                                        </p:tgtEl>
                                        <p:attrNameLst>
                                          <p:attrName>r</p:attrName>
                                        </p:attrNameLst>
                                      </p:cBhvr>
                                    </p:animRot>
                                  </p:childTnLst>
                                </p:cTn>
                              </p:par>
                              <p:par>
                                <p:cTn id="61" presetID="32" presetClass="emph" presetSubtype="0" fill="hold" nodeType="withEffect">
                                  <p:stCondLst>
                                    <p:cond delay="0"/>
                                  </p:stCondLst>
                                  <p:iterate type="lt">
                                    <p:tmPct val="0"/>
                                  </p:iterate>
                                  <p:childTnLst>
                                    <p:animRot by="120000">
                                      <p:cBhvr>
                                        <p:cTn id="62" dur="100" fill="hold">
                                          <p:stCondLst>
                                            <p:cond delay="0"/>
                                          </p:stCondLst>
                                        </p:cTn>
                                        <p:tgtEl>
                                          <p:spTgt spid="44"/>
                                        </p:tgtEl>
                                        <p:attrNameLst>
                                          <p:attrName>r</p:attrName>
                                        </p:attrNameLst>
                                      </p:cBhvr>
                                    </p:animRot>
                                    <p:animRot by="-240000">
                                      <p:cBhvr>
                                        <p:cTn id="63" dur="200" fill="hold">
                                          <p:stCondLst>
                                            <p:cond delay="200"/>
                                          </p:stCondLst>
                                        </p:cTn>
                                        <p:tgtEl>
                                          <p:spTgt spid="44"/>
                                        </p:tgtEl>
                                        <p:attrNameLst>
                                          <p:attrName>r</p:attrName>
                                        </p:attrNameLst>
                                      </p:cBhvr>
                                    </p:animRot>
                                    <p:animRot by="240000">
                                      <p:cBhvr>
                                        <p:cTn id="64" dur="200" fill="hold">
                                          <p:stCondLst>
                                            <p:cond delay="400"/>
                                          </p:stCondLst>
                                        </p:cTn>
                                        <p:tgtEl>
                                          <p:spTgt spid="44"/>
                                        </p:tgtEl>
                                        <p:attrNameLst>
                                          <p:attrName>r</p:attrName>
                                        </p:attrNameLst>
                                      </p:cBhvr>
                                    </p:animRot>
                                    <p:animRot by="-240000">
                                      <p:cBhvr>
                                        <p:cTn id="65" dur="200" fill="hold">
                                          <p:stCondLst>
                                            <p:cond delay="600"/>
                                          </p:stCondLst>
                                        </p:cTn>
                                        <p:tgtEl>
                                          <p:spTgt spid="44"/>
                                        </p:tgtEl>
                                        <p:attrNameLst>
                                          <p:attrName>r</p:attrName>
                                        </p:attrNameLst>
                                      </p:cBhvr>
                                    </p:animRot>
                                    <p:animRot by="120000">
                                      <p:cBhvr>
                                        <p:cTn id="66" dur="200" fill="hold">
                                          <p:stCondLst>
                                            <p:cond delay="800"/>
                                          </p:stCondLst>
                                        </p:cTn>
                                        <p:tgtEl>
                                          <p:spTgt spid="44"/>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iterate type="lt">
                                    <p:tmPct val="0"/>
                                  </p:iterate>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 calcmode="lin" valueType="num">
                                      <p:cBhvr>
                                        <p:cTn id="73" dur="500" fill="hold"/>
                                        <p:tgtEl>
                                          <p:spTgt spid="47"/>
                                        </p:tgtEl>
                                        <p:attrNameLst>
                                          <p:attrName>style.rotation</p:attrName>
                                        </p:attrNameLst>
                                      </p:cBhvr>
                                      <p:tavLst>
                                        <p:tav tm="0">
                                          <p:val>
                                            <p:fltVal val="360"/>
                                          </p:val>
                                        </p:tav>
                                        <p:tav tm="100000">
                                          <p:val>
                                            <p:fltVal val="0"/>
                                          </p:val>
                                        </p:tav>
                                      </p:tavLst>
                                    </p:anim>
                                    <p:animEffect transition="in" filter="fade">
                                      <p:cBhvr>
                                        <p:cTn id="74" dur="500"/>
                                        <p:tgtEl>
                                          <p:spTgt spid="47"/>
                                        </p:tgtEl>
                                      </p:cBhvr>
                                    </p:animEffect>
                                  </p:childTnLst>
                                </p:cTn>
                              </p:par>
                              <p:par>
                                <p:cTn id="75"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76" dur="3000" fill="hold"/>
                                        <p:tgtEl>
                                          <p:spTgt spid="47"/>
                                        </p:tgtEl>
                                        <p:attrNameLst>
                                          <p:attrName>r</p:attrName>
                                        </p:attrNameLst>
                                      </p:cBhvr>
                                    </p:animRot>
                                  </p:childTnLst>
                                </p:cTn>
                              </p:par>
                              <p:par>
                                <p:cTn id="77" presetID="32" presetClass="emph" presetSubtype="0" fill="hold" nodeType="withEffect">
                                  <p:stCondLst>
                                    <p:cond delay="0"/>
                                  </p:stCondLst>
                                  <p:iterate type="lt">
                                    <p:tmPct val="0"/>
                                  </p:iterate>
                                  <p:childTnLst>
                                    <p:animRot by="120000">
                                      <p:cBhvr>
                                        <p:cTn id="78" dur="100" fill="hold">
                                          <p:stCondLst>
                                            <p:cond delay="0"/>
                                          </p:stCondLst>
                                        </p:cTn>
                                        <p:tgtEl>
                                          <p:spTgt spid="47"/>
                                        </p:tgtEl>
                                        <p:attrNameLst>
                                          <p:attrName>r</p:attrName>
                                        </p:attrNameLst>
                                      </p:cBhvr>
                                    </p:animRot>
                                    <p:animRot by="-240000">
                                      <p:cBhvr>
                                        <p:cTn id="79" dur="200" fill="hold">
                                          <p:stCondLst>
                                            <p:cond delay="200"/>
                                          </p:stCondLst>
                                        </p:cTn>
                                        <p:tgtEl>
                                          <p:spTgt spid="47"/>
                                        </p:tgtEl>
                                        <p:attrNameLst>
                                          <p:attrName>r</p:attrName>
                                        </p:attrNameLst>
                                      </p:cBhvr>
                                    </p:animRot>
                                    <p:animRot by="240000">
                                      <p:cBhvr>
                                        <p:cTn id="80" dur="200" fill="hold">
                                          <p:stCondLst>
                                            <p:cond delay="400"/>
                                          </p:stCondLst>
                                        </p:cTn>
                                        <p:tgtEl>
                                          <p:spTgt spid="47"/>
                                        </p:tgtEl>
                                        <p:attrNameLst>
                                          <p:attrName>r</p:attrName>
                                        </p:attrNameLst>
                                      </p:cBhvr>
                                    </p:animRot>
                                    <p:animRot by="-240000">
                                      <p:cBhvr>
                                        <p:cTn id="81" dur="200" fill="hold">
                                          <p:stCondLst>
                                            <p:cond delay="600"/>
                                          </p:stCondLst>
                                        </p:cTn>
                                        <p:tgtEl>
                                          <p:spTgt spid="47"/>
                                        </p:tgtEl>
                                        <p:attrNameLst>
                                          <p:attrName>r</p:attrName>
                                        </p:attrNameLst>
                                      </p:cBhvr>
                                    </p:animRot>
                                    <p:animRot by="120000">
                                      <p:cBhvr>
                                        <p:cTn id="82" dur="200" fill="hold">
                                          <p:stCondLst>
                                            <p:cond delay="800"/>
                                          </p:stCondLst>
                                        </p:cTn>
                                        <p:tgtEl>
                                          <p:spTgt spid="47"/>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iterate type="lt">
                                    <p:tmPct val="0"/>
                                  </p:iterate>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 calcmode="lin" valueType="num">
                                      <p:cBhvr>
                                        <p:cTn id="89" dur="500" fill="hold"/>
                                        <p:tgtEl>
                                          <p:spTgt spid="50"/>
                                        </p:tgtEl>
                                        <p:attrNameLst>
                                          <p:attrName>style.rotation</p:attrName>
                                        </p:attrNameLst>
                                      </p:cBhvr>
                                      <p:tavLst>
                                        <p:tav tm="0">
                                          <p:val>
                                            <p:fltVal val="360"/>
                                          </p:val>
                                        </p:tav>
                                        <p:tav tm="100000">
                                          <p:val>
                                            <p:fltVal val="0"/>
                                          </p:val>
                                        </p:tav>
                                      </p:tavLst>
                                    </p:anim>
                                    <p:animEffect transition="in" filter="fade">
                                      <p:cBhvr>
                                        <p:cTn id="90" dur="500"/>
                                        <p:tgtEl>
                                          <p:spTgt spid="50"/>
                                        </p:tgtEl>
                                      </p:cBhvr>
                                    </p:animEffect>
                                  </p:childTnLst>
                                </p:cTn>
                              </p:par>
                              <p:par>
                                <p:cTn id="91"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92" dur="3000" fill="hold"/>
                                        <p:tgtEl>
                                          <p:spTgt spid="50"/>
                                        </p:tgtEl>
                                        <p:attrNameLst>
                                          <p:attrName>r</p:attrName>
                                        </p:attrNameLst>
                                      </p:cBhvr>
                                    </p:animRot>
                                  </p:childTnLst>
                                </p:cTn>
                              </p:par>
                              <p:par>
                                <p:cTn id="93" presetID="32" presetClass="emph" presetSubtype="0" fill="hold" nodeType="withEffect">
                                  <p:stCondLst>
                                    <p:cond delay="0"/>
                                  </p:stCondLst>
                                  <p:iterate type="lt">
                                    <p:tmPct val="0"/>
                                  </p:iterate>
                                  <p:childTnLst>
                                    <p:animRot by="120000">
                                      <p:cBhvr>
                                        <p:cTn id="94" dur="100" fill="hold">
                                          <p:stCondLst>
                                            <p:cond delay="0"/>
                                          </p:stCondLst>
                                        </p:cTn>
                                        <p:tgtEl>
                                          <p:spTgt spid="50"/>
                                        </p:tgtEl>
                                        <p:attrNameLst>
                                          <p:attrName>r</p:attrName>
                                        </p:attrNameLst>
                                      </p:cBhvr>
                                    </p:animRot>
                                    <p:animRot by="-240000">
                                      <p:cBhvr>
                                        <p:cTn id="95" dur="200" fill="hold">
                                          <p:stCondLst>
                                            <p:cond delay="200"/>
                                          </p:stCondLst>
                                        </p:cTn>
                                        <p:tgtEl>
                                          <p:spTgt spid="50"/>
                                        </p:tgtEl>
                                        <p:attrNameLst>
                                          <p:attrName>r</p:attrName>
                                        </p:attrNameLst>
                                      </p:cBhvr>
                                    </p:animRot>
                                    <p:animRot by="240000">
                                      <p:cBhvr>
                                        <p:cTn id="96" dur="200" fill="hold">
                                          <p:stCondLst>
                                            <p:cond delay="400"/>
                                          </p:stCondLst>
                                        </p:cTn>
                                        <p:tgtEl>
                                          <p:spTgt spid="50"/>
                                        </p:tgtEl>
                                        <p:attrNameLst>
                                          <p:attrName>r</p:attrName>
                                        </p:attrNameLst>
                                      </p:cBhvr>
                                    </p:animRot>
                                    <p:animRot by="-240000">
                                      <p:cBhvr>
                                        <p:cTn id="97" dur="200" fill="hold">
                                          <p:stCondLst>
                                            <p:cond delay="600"/>
                                          </p:stCondLst>
                                        </p:cTn>
                                        <p:tgtEl>
                                          <p:spTgt spid="50"/>
                                        </p:tgtEl>
                                        <p:attrNameLst>
                                          <p:attrName>r</p:attrName>
                                        </p:attrNameLst>
                                      </p:cBhvr>
                                    </p:animRot>
                                    <p:animRot by="120000">
                                      <p:cBhvr>
                                        <p:cTn id="98" dur="200" fill="hold">
                                          <p:stCondLst>
                                            <p:cond delay="800"/>
                                          </p:stCondLst>
                                        </p:cTn>
                                        <p:tgtEl>
                                          <p:spTgt spid="50"/>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nodeType="clickEffect">
                                  <p:stCondLst>
                                    <p:cond delay="0"/>
                                  </p:stCondLst>
                                  <p:iterate type="lt">
                                    <p:tmPct val="0"/>
                                  </p:iterate>
                                  <p:childTnLst>
                                    <p:set>
                                      <p:cBhvr>
                                        <p:cTn id="102" dur="1" fill="hold">
                                          <p:stCondLst>
                                            <p:cond delay="0"/>
                                          </p:stCondLst>
                                        </p:cTn>
                                        <p:tgtEl>
                                          <p:spTgt spid="56"/>
                                        </p:tgtEl>
                                        <p:attrNameLst>
                                          <p:attrName>style.visibility</p:attrName>
                                        </p:attrNameLst>
                                      </p:cBhvr>
                                      <p:to>
                                        <p:strVal val="visible"/>
                                      </p:to>
                                    </p:set>
                                    <p:anim calcmode="lin" valueType="num">
                                      <p:cBhvr>
                                        <p:cTn id="103" dur="500" fill="hold"/>
                                        <p:tgtEl>
                                          <p:spTgt spid="56"/>
                                        </p:tgtEl>
                                        <p:attrNameLst>
                                          <p:attrName>ppt_w</p:attrName>
                                        </p:attrNameLst>
                                      </p:cBhvr>
                                      <p:tavLst>
                                        <p:tav tm="0">
                                          <p:val>
                                            <p:fltVal val="0"/>
                                          </p:val>
                                        </p:tav>
                                        <p:tav tm="100000">
                                          <p:val>
                                            <p:strVal val="#ppt_w"/>
                                          </p:val>
                                        </p:tav>
                                      </p:tavLst>
                                    </p:anim>
                                    <p:anim calcmode="lin" valueType="num">
                                      <p:cBhvr>
                                        <p:cTn id="104" dur="500" fill="hold"/>
                                        <p:tgtEl>
                                          <p:spTgt spid="56"/>
                                        </p:tgtEl>
                                        <p:attrNameLst>
                                          <p:attrName>ppt_h</p:attrName>
                                        </p:attrNameLst>
                                      </p:cBhvr>
                                      <p:tavLst>
                                        <p:tav tm="0">
                                          <p:val>
                                            <p:fltVal val="0"/>
                                          </p:val>
                                        </p:tav>
                                        <p:tav tm="100000">
                                          <p:val>
                                            <p:strVal val="#ppt_h"/>
                                          </p:val>
                                        </p:tav>
                                      </p:tavLst>
                                    </p:anim>
                                    <p:anim calcmode="lin" valueType="num">
                                      <p:cBhvr>
                                        <p:cTn id="105" dur="500" fill="hold"/>
                                        <p:tgtEl>
                                          <p:spTgt spid="56"/>
                                        </p:tgtEl>
                                        <p:attrNameLst>
                                          <p:attrName>style.rotation</p:attrName>
                                        </p:attrNameLst>
                                      </p:cBhvr>
                                      <p:tavLst>
                                        <p:tav tm="0">
                                          <p:val>
                                            <p:fltVal val="360"/>
                                          </p:val>
                                        </p:tav>
                                        <p:tav tm="100000">
                                          <p:val>
                                            <p:fltVal val="0"/>
                                          </p:val>
                                        </p:tav>
                                      </p:tavLst>
                                    </p:anim>
                                    <p:animEffect transition="in" filter="fade">
                                      <p:cBhvr>
                                        <p:cTn id="106" dur="500"/>
                                        <p:tgtEl>
                                          <p:spTgt spid="56"/>
                                        </p:tgtEl>
                                      </p:cBhvr>
                                    </p:animEffect>
                                  </p:childTnLst>
                                </p:cTn>
                              </p:par>
                              <p:par>
                                <p:cTn id="107"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108" dur="3000" fill="hold"/>
                                        <p:tgtEl>
                                          <p:spTgt spid="56"/>
                                        </p:tgtEl>
                                        <p:attrNameLst>
                                          <p:attrName>r</p:attrName>
                                        </p:attrNameLst>
                                      </p:cBhvr>
                                    </p:animRot>
                                  </p:childTnLst>
                                </p:cTn>
                              </p:par>
                              <p:par>
                                <p:cTn id="109" presetID="32" presetClass="emph" presetSubtype="0" fill="hold" nodeType="withEffect">
                                  <p:stCondLst>
                                    <p:cond delay="0"/>
                                  </p:stCondLst>
                                  <p:iterate type="lt">
                                    <p:tmPct val="0"/>
                                  </p:iterate>
                                  <p:childTnLst>
                                    <p:animRot by="120000">
                                      <p:cBhvr>
                                        <p:cTn id="110" dur="100" fill="hold">
                                          <p:stCondLst>
                                            <p:cond delay="0"/>
                                          </p:stCondLst>
                                        </p:cTn>
                                        <p:tgtEl>
                                          <p:spTgt spid="56"/>
                                        </p:tgtEl>
                                        <p:attrNameLst>
                                          <p:attrName>r</p:attrName>
                                        </p:attrNameLst>
                                      </p:cBhvr>
                                    </p:animRot>
                                    <p:animRot by="-240000">
                                      <p:cBhvr>
                                        <p:cTn id="111" dur="200" fill="hold">
                                          <p:stCondLst>
                                            <p:cond delay="200"/>
                                          </p:stCondLst>
                                        </p:cTn>
                                        <p:tgtEl>
                                          <p:spTgt spid="56"/>
                                        </p:tgtEl>
                                        <p:attrNameLst>
                                          <p:attrName>r</p:attrName>
                                        </p:attrNameLst>
                                      </p:cBhvr>
                                    </p:animRot>
                                    <p:animRot by="240000">
                                      <p:cBhvr>
                                        <p:cTn id="112" dur="200" fill="hold">
                                          <p:stCondLst>
                                            <p:cond delay="400"/>
                                          </p:stCondLst>
                                        </p:cTn>
                                        <p:tgtEl>
                                          <p:spTgt spid="56"/>
                                        </p:tgtEl>
                                        <p:attrNameLst>
                                          <p:attrName>r</p:attrName>
                                        </p:attrNameLst>
                                      </p:cBhvr>
                                    </p:animRot>
                                    <p:animRot by="-240000">
                                      <p:cBhvr>
                                        <p:cTn id="113" dur="200" fill="hold">
                                          <p:stCondLst>
                                            <p:cond delay="600"/>
                                          </p:stCondLst>
                                        </p:cTn>
                                        <p:tgtEl>
                                          <p:spTgt spid="56"/>
                                        </p:tgtEl>
                                        <p:attrNameLst>
                                          <p:attrName>r</p:attrName>
                                        </p:attrNameLst>
                                      </p:cBhvr>
                                    </p:animRot>
                                    <p:animRot by="120000">
                                      <p:cBhvr>
                                        <p:cTn id="114" dur="200" fill="hold">
                                          <p:stCondLst>
                                            <p:cond delay="800"/>
                                          </p:stCondLst>
                                        </p:cTn>
                                        <p:tgtEl>
                                          <p:spTgt spid="56"/>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nodeType="clickEffect">
                                  <p:stCondLst>
                                    <p:cond delay="0"/>
                                  </p:stCondLst>
                                  <p:iterate type="lt">
                                    <p:tmPct val="0"/>
                                  </p:iterate>
                                  <p:childTnLst>
                                    <p:set>
                                      <p:cBhvr>
                                        <p:cTn id="118" dur="1" fill="hold">
                                          <p:stCondLst>
                                            <p:cond delay="0"/>
                                          </p:stCondLst>
                                        </p:cTn>
                                        <p:tgtEl>
                                          <p:spTgt spid="59"/>
                                        </p:tgtEl>
                                        <p:attrNameLst>
                                          <p:attrName>style.visibility</p:attrName>
                                        </p:attrNameLst>
                                      </p:cBhvr>
                                      <p:to>
                                        <p:strVal val="visible"/>
                                      </p:to>
                                    </p:set>
                                    <p:anim calcmode="lin" valueType="num">
                                      <p:cBhvr>
                                        <p:cTn id="119" dur="500" fill="hold"/>
                                        <p:tgtEl>
                                          <p:spTgt spid="59"/>
                                        </p:tgtEl>
                                        <p:attrNameLst>
                                          <p:attrName>ppt_w</p:attrName>
                                        </p:attrNameLst>
                                      </p:cBhvr>
                                      <p:tavLst>
                                        <p:tav tm="0">
                                          <p:val>
                                            <p:fltVal val="0"/>
                                          </p:val>
                                        </p:tav>
                                        <p:tav tm="100000">
                                          <p:val>
                                            <p:strVal val="#ppt_w"/>
                                          </p:val>
                                        </p:tav>
                                      </p:tavLst>
                                    </p:anim>
                                    <p:anim calcmode="lin" valueType="num">
                                      <p:cBhvr>
                                        <p:cTn id="120" dur="500" fill="hold"/>
                                        <p:tgtEl>
                                          <p:spTgt spid="59"/>
                                        </p:tgtEl>
                                        <p:attrNameLst>
                                          <p:attrName>ppt_h</p:attrName>
                                        </p:attrNameLst>
                                      </p:cBhvr>
                                      <p:tavLst>
                                        <p:tav tm="0">
                                          <p:val>
                                            <p:fltVal val="0"/>
                                          </p:val>
                                        </p:tav>
                                        <p:tav tm="100000">
                                          <p:val>
                                            <p:strVal val="#ppt_h"/>
                                          </p:val>
                                        </p:tav>
                                      </p:tavLst>
                                    </p:anim>
                                    <p:anim calcmode="lin" valueType="num">
                                      <p:cBhvr>
                                        <p:cTn id="121" dur="500" fill="hold"/>
                                        <p:tgtEl>
                                          <p:spTgt spid="59"/>
                                        </p:tgtEl>
                                        <p:attrNameLst>
                                          <p:attrName>style.rotation</p:attrName>
                                        </p:attrNameLst>
                                      </p:cBhvr>
                                      <p:tavLst>
                                        <p:tav tm="0">
                                          <p:val>
                                            <p:fltVal val="360"/>
                                          </p:val>
                                        </p:tav>
                                        <p:tav tm="100000">
                                          <p:val>
                                            <p:fltVal val="0"/>
                                          </p:val>
                                        </p:tav>
                                      </p:tavLst>
                                    </p:anim>
                                    <p:animEffect transition="in" filter="fade">
                                      <p:cBhvr>
                                        <p:cTn id="122" dur="500"/>
                                        <p:tgtEl>
                                          <p:spTgt spid="59"/>
                                        </p:tgtEl>
                                      </p:cBhvr>
                                    </p:animEffect>
                                  </p:childTnLst>
                                </p:cTn>
                              </p:par>
                              <p:par>
                                <p:cTn id="123"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124" dur="3000" fill="hold"/>
                                        <p:tgtEl>
                                          <p:spTgt spid="59"/>
                                        </p:tgtEl>
                                        <p:attrNameLst>
                                          <p:attrName>r</p:attrName>
                                        </p:attrNameLst>
                                      </p:cBhvr>
                                    </p:animRot>
                                  </p:childTnLst>
                                </p:cTn>
                              </p:par>
                              <p:par>
                                <p:cTn id="125" presetID="32" presetClass="emph" presetSubtype="0" fill="hold" nodeType="withEffect">
                                  <p:stCondLst>
                                    <p:cond delay="0"/>
                                  </p:stCondLst>
                                  <p:iterate type="lt">
                                    <p:tmPct val="0"/>
                                  </p:iterate>
                                  <p:childTnLst>
                                    <p:animRot by="120000">
                                      <p:cBhvr>
                                        <p:cTn id="126" dur="100" fill="hold">
                                          <p:stCondLst>
                                            <p:cond delay="0"/>
                                          </p:stCondLst>
                                        </p:cTn>
                                        <p:tgtEl>
                                          <p:spTgt spid="59"/>
                                        </p:tgtEl>
                                        <p:attrNameLst>
                                          <p:attrName>r</p:attrName>
                                        </p:attrNameLst>
                                      </p:cBhvr>
                                    </p:animRot>
                                    <p:animRot by="-240000">
                                      <p:cBhvr>
                                        <p:cTn id="127" dur="200" fill="hold">
                                          <p:stCondLst>
                                            <p:cond delay="200"/>
                                          </p:stCondLst>
                                        </p:cTn>
                                        <p:tgtEl>
                                          <p:spTgt spid="59"/>
                                        </p:tgtEl>
                                        <p:attrNameLst>
                                          <p:attrName>r</p:attrName>
                                        </p:attrNameLst>
                                      </p:cBhvr>
                                    </p:animRot>
                                    <p:animRot by="240000">
                                      <p:cBhvr>
                                        <p:cTn id="128" dur="200" fill="hold">
                                          <p:stCondLst>
                                            <p:cond delay="400"/>
                                          </p:stCondLst>
                                        </p:cTn>
                                        <p:tgtEl>
                                          <p:spTgt spid="59"/>
                                        </p:tgtEl>
                                        <p:attrNameLst>
                                          <p:attrName>r</p:attrName>
                                        </p:attrNameLst>
                                      </p:cBhvr>
                                    </p:animRot>
                                    <p:animRot by="-240000">
                                      <p:cBhvr>
                                        <p:cTn id="129" dur="200" fill="hold">
                                          <p:stCondLst>
                                            <p:cond delay="600"/>
                                          </p:stCondLst>
                                        </p:cTn>
                                        <p:tgtEl>
                                          <p:spTgt spid="59"/>
                                        </p:tgtEl>
                                        <p:attrNameLst>
                                          <p:attrName>r</p:attrName>
                                        </p:attrNameLst>
                                      </p:cBhvr>
                                    </p:animRot>
                                    <p:animRot by="120000">
                                      <p:cBhvr>
                                        <p:cTn id="130" dur="200" fill="hold">
                                          <p:stCondLst>
                                            <p:cond delay="800"/>
                                          </p:stCondLst>
                                        </p:cTn>
                                        <p:tgtEl>
                                          <p:spTgt spid="59"/>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nodeType="clickEffect">
                                  <p:stCondLst>
                                    <p:cond delay="0"/>
                                  </p:stCondLst>
                                  <p:iterate type="lt">
                                    <p:tmPct val="0"/>
                                  </p:iterate>
                                  <p:childTnLst>
                                    <p:set>
                                      <p:cBhvr>
                                        <p:cTn id="134" dur="1" fill="hold">
                                          <p:stCondLst>
                                            <p:cond delay="0"/>
                                          </p:stCondLst>
                                        </p:cTn>
                                        <p:tgtEl>
                                          <p:spTgt spid="62"/>
                                        </p:tgtEl>
                                        <p:attrNameLst>
                                          <p:attrName>style.visibility</p:attrName>
                                        </p:attrNameLst>
                                      </p:cBhvr>
                                      <p:to>
                                        <p:strVal val="visible"/>
                                      </p:to>
                                    </p:set>
                                    <p:anim calcmode="lin" valueType="num">
                                      <p:cBhvr>
                                        <p:cTn id="135" dur="500" fill="hold"/>
                                        <p:tgtEl>
                                          <p:spTgt spid="62"/>
                                        </p:tgtEl>
                                        <p:attrNameLst>
                                          <p:attrName>ppt_w</p:attrName>
                                        </p:attrNameLst>
                                      </p:cBhvr>
                                      <p:tavLst>
                                        <p:tav tm="0">
                                          <p:val>
                                            <p:fltVal val="0"/>
                                          </p:val>
                                        </p:tav>
                                        <p:tav tm="100000">
                                          <p:val>
                                            <p:strVal val="#ppt_w"/>
                                          </p:val>
                                        </p:tav>
                                      </p:tavLst>
                                    </p:anim>
                                    <p:anim calcmode="lin" valueType="num">
                                      <p:cBhvr>
                                        <p:cTn id="136" dur="500" fill="hold"/>
                                        <p:tgtEl>
                                          <p:spTgt spid="62"/>
                                        </p:tgtEl>
                                        <p:attrNameLst>
                                          <p:attrName>ppt_h</p:attrName>
                                        </p:attrNameLst>
                                      </p:cBhvr>
                                      <p:tavLst>
                                        <p:tav tm="0">
                                          <p:val>
                                            <p:fltVal val="0"/>
                                          </p:val>
                                        </p:tav>
                                        <p:tav tm="100000">
                                          <p:val>
                                            <p:strVal val="#ppt_h"/>
                                          </p:val>
                                        </p:tav>
                                      </p:tavLst>
                                    </p:anim>
                                    <p:anim calcmode="lin" valueType="num">
                                      <p:cBhvr>
                                        <p:cTn id="137" dur="500" fill="hold"/>
                                        <p:tgtEl>
                                          <p:spTgt spid="62"/>
                                        </p:tgtEl>
                                        <p:attrNameLst>
                                          <p:attrName>style.rotation</p:attrName>
                                        </p:attrNameLst>
                                      </p:cBhvr>
                                      <p:tavLst>
                                        <p:tav tm="0">
                                          <p:val>
                                            <p:fltVal val="360"/>
                                          </p:val>
                                        </p:tav>
                                        <p:tav tm="100000">
                                          <p:val>
                                            <p:fltVal val="0"/>
                                          </p:val>
                                        </p:tav>
                                      </p:tavLst>
                                    </p:anim>
                                    <p:animEffect transition="in" filter="fade">
                                      <p:cBhvr>
                                        <p:cTn id="138" dur="500"/>
                                        <p:tgtEl>
                                          <p:spTgt spid="62"/>
                                        </p:tgtEl>
                                      </p:cBhvr>
                                    </p:animEffect>
                                  </p:childTnLst>
                                </p:cTn>
                              </p:par>
                              <p:par>
                                <p:cTn id="139" presetID="8" presetClass="emph" presetSubtype="0" repeatCount="indefinite" fill="hold" nodeType="withEffect">
                                  <p:stCondLst>
                                    <p:cond delay="0"/>
                                  </p:stCondLst>
                                  <p:endCondLst>
                                    <p:cond evt="onNext" delay="0">
                                      <p:tgtEl>
                                        <p:sldTgt/>
                                      </p:tgtEl>
                                    </p:cond>
                                  </p:endCondLst>
                                  <p:iterate type="lt">
                                    <p:tmPct val="0"/>
                                  </p:iterate>
                                  <p:childTnLst>
                                    <p:animRot by="21600000">
                                      <p:cBhvr>
                                        <p:cTn id="140" dur="3000" fill="hold"/>
                                        <p:tgtEl>
                                          <p:spTgt spid="62"/>
                                        </p:tgtEl>
                                        <p:attrNameLst>
                                          <p:attrName>r</p:attrName>
                                        </p:attrNameLst>
                                      </p:cBhvr>
                                    </p:animRot>
                                  </p:childTnLst>
                                </p:cTn>
                              </p:par>
                              <p:par>
                                <p:cTn id="141" presetID="32" presetClass="emph" presetSubtype="0" fill="hold" nodeType="withEffect">
                                  <p:stCondLst>
                                    <p:cond delay="0"/>
                                  </p:stCondLst>
                                  <p:iterate type="lt">
                                    <p:tmPct val="0"/>
                                  </p:iterate>
                                  <p:childTnLst>
                                    <p:animRot by="120000">
                                      <p:cBhvr>
                                        <p:cTn id="142" dur="100" fill="hold">
                                          <p:stCondLst>
                                            <p:cond delay="0"/>
                                          </p:stCondLst>
                                        </p:cTn>
                                        <p:tgtEl>
                                          <p:spTgt spid="62"/>
                                        </p:tgtEl>
                                        <p:attrNameLst>
                                          <p:attrName>r</p:attrName>
                                        </p:attrNameLst>
                                      </p:cBhvr>
                                    </p:animRot>
                                    <p:animRot by="-240000">
                                      <p:cBhvr>
                                        <p:cTn id="143" dur="200" fill="hold">
                                          <p:stCondLst>
                                            <p:cond delay="200"/>
                                          </p:stCondLst>
                                        </p:cTn>
                                        <p:tgtEl>
                                          <p:spTgt spid="62"/>
                                        </p:tgtEl>
                                        <p:attrNameLst>
                                          <p:attrName>r</p:attrName>
                                        </p:attrNameLst>
                                      </p:cBhvr>
                                    </p:animRot>
                                    <p:animRot by="240000">
                                      <p:cBhvr>
                                        <p:cTn id="144" dur="200" fill="hold">
                                          <p:stCondLst>
                                            <p:cond delay="400"/>
                                          </p:stCondLst>
                                        </p:cTn>
                                        <p:tgtEl>
                                          <p:spTgt spid="62"/>
                                        </p:tgtEl>
                                        <p:attrNameLst>
                                          <p:attrName>r</p:attrName>
                                        </p:attrNameLst>
                                      </p:cBhvr>
                                    </p:animRot>
                                    <p:animRot by="-240000">
                                      <p:cBhvr>
                                        <p:cTn id="145" dur="200" fill="hold">
                                          <p:stCondLst>
                                            <p:cond delay="600"/>
                                          </p:stCondLst>
                                        </p:cTn>
                                        <p:tgtEl>
                                          <p:spTgt spid="62"/>
                                        </p:tgtEl>
                                        <p:attrNameLst>
                                          <p:attrName>r</p:attrName>
                                        </p:attrNameLst>
                                      </p:cBhvr>
                                    </p:animRot>
                                    <p:animRot by="120000">
                                      <p:cBhvr>
                                        <p:cTn id="146" dur="200" fill="hold">
                                          <p:stCondLst>
                                            <p:cond delay="800"/>
                                          </p:stCondLst>
                                        </p:cTn>
                                        <p:tgtEl>
                                          <p:spTgt spid="62"/>
                                        </p:tgtEl>
                                        <p:attrNameLst>
                                          <p:attrName>r</p:attrName>
                                        </p:attrNameLst>
                                      </p:cBhvr>
                                    </p:animRo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iterate type="lt">
                                    <p:tmPct val="0"/>
                                  </p:iterate>
                                  <p:childTnLst>
                                    <p:animRot by="21600000">
                                      <p:cBhvr>
                                        <p:cTn id="150" dur="3000" fill="hold"/>
                                        <p:tgtEl>
                                          <p:spTgt spid="34"/>
                                        </p:tgtEl>
                                        <p:attrNameLst>
                                          <p:attrName>r</p:attrName>
                                        </p:attrNameLst>
                                      </p:cBhvr>
                                    </p:animRot>
                                  </p:childTnLst>
                                </p:cTn>
                              </p:par>
                              <p:par>
                                <p:cTn id="151" presetID="8" presetClass="emph" presetSubtype="0" fill="hold" nodeType="withEffect">
                                  <p:stCondLst>
                                    <p:cond delay="0"/>
                                  </p:stCondLst>
                                  <p:iterate type="lt">
                                    <p:tmPct val="0"/>
                                  </p:iterate>
                                  <p:childTnLst>
                                    <p:animRot by="21600000">
                                      <p:cBhvr>
                                        <p:cTn id="152" dur="3000" fill="hold"/>
                                        <p:tgtEl>
                                          <p:spTgt spid="37"/>
                                        </p:tgtEl>
                                        <p:attrNameLst>
                                          <p:attrName>r</p:attrName>
                                        </p:attrNameLst>
                                      </p:cBhvr>
                                    </p:animRot>
                                  </p:childTnLst>
                                </p:cTn>
                              </p:par>
                              <p:par>
                                <p:cTn id="153" presetID="8" presetClass="emph" presetSubtype="0" fill="hold" nodeType="withEffect">
                                  <p:stCondLst>
                                    <p:cond delay="0"/>
                                  </p:stCondLst>
                                  <p:iterate type="lt">
                                    <p:tmPct val="0"/>
                                  </p:iterate>
                                  <p:childTnLst>
                                    <p:animRot by="21600000">
                                      <p:cBhvr>
                                        <p:cTn id="154" dur="3000" fill="hold"/>
                                        <p:tgtEl>
                                          <p:spTgt spid="41"/>
                                        </p:tgtEl>
                                        <p:attrNameLst>
                                          <p:attrName>r</p:attrName>
                                        </p:attrNameLst>
                                      </p:cBhvr>
                                    </p:animRot>
                                  </p:childTnLst>
                                </p:cTn>
                              </p:par>
                              <p:par>
                                <p:cTn id="155" presetID="8" presetClass="emph" presetSubtype="0" fill="hold" nodeType="withEffect">
                                  <p:stCondLst>
                                    <p:cond delay="0"/>
                                  </p:stCondLst>
                                  <p:iterate type="lt">
                                    <p:tmPct val="0"/>
                                  </p:iterate>
                                  <p:childTnLst>
                                    <p:animRot by="21600000">
                                      <p:cBhvr>
                                        <p:cTn id="156" dur="3000" fill="hold"/>
                                        <p:tgtEl>
                                          <p:spTgt spid="44"/>
                                        </p:tgtEl>
                                        <p:attrNameLst>
                                          <p:attrName>r</p:attrName>
                                        </p:attrNameLst>
                                      </p:cBhvr>
                                    </p:animRot>
                                  </p:childTnLst>
                                </p:cTn>
                              </p:par>
                              <p:par>
                                <p:cTn id="157" presetID="8" presetClass="emph" presetSubtype="0" fill="hold" nodeType="withEffect">
                                  <p:stCondLst>
                                    <p:cond delay="0"/>
                                  </p:stCondLst>
                                  <p:iterate type="lt">
                                    <p:tmPct val="0"/>
                                  </p:iterate>
                                  <p:childTnLst>
                                    <p:animRot by="21600000">
                                      <p:cBhvr>
                                        <p:cTn id="158" dur="3000" fill="hold"/>
                                        <p:tgtEl>
                                          <p:spTgt spid="47"/>
                                        </p:tgtEl>
                                        <p:attrNameLst>
                                          <p:attrName>r</p:attrName>
                                        </p:attrNameLst>
                                      </p:cBhvr>
                                    </p:animRot>
                                  </p:childTnLst>
                                </p:cTn>
                              </p:par>
                              <p:par>
                                <p:cTn id="159" presetID="8" presetClass="emph" presetSubtype="0" fill="hold" nodeType="withEffect">
                                  <p:stCondLst>
                                    <p:cond delay="0"/>
                                  </p:stCondLst>
                                  <p:iterate type="lt">
                                    <p:tmPct val="0"/>
                                  </p:iterate>
                                  <p:childTnLst>
                                    <p:animRot by="21600000">
                                      <p:cBhvr>
                                        <p:cTn id="160" dur="3000" fill="hold"/>
                                        <p:tgtEl>
                                          <p:spTgt spid="50"/>
                                        </p:tgtEl>
                                        <p:attrNameLst>
                                          <p:attrName>r</p:attrName>
                                        </p:attrNameLst>
                                      </p:cBhvr>
                                    </p:animRot>
                                  </p:childTnLst>
                                </p:cTn>
                              </p:par>
                              <p:par>
                                <p:cTn id="161" presetID="8" presetClass="emph" presetSubtype="0" fill="hold" nodeType="withEffect">
                                  <p:stCondLst>
                                    <p:cond delay="0"/>
                                  </p:stCondLst>
                                  <p:iterate type="lt">
                                    <p:tmPct val="0"/>
                                  </p:iterate>
                                  <p:childTnLst>
                                    <p:animRot by="21600000">
                                      <p:cBhvr>
                                        <p:cTn id="162" dur="3000" fill="hold"/>
                                        <p:tgtEl>
                                          <p:spTgt spid="56"/>
                                        </p:tgtEl>
                                        <p:attrNameLst>
                                          <p:attrName>r</p:attrName>
                                        </p:attrNameLst>
                                      </p:cBhvr>
                                    </p:animRot>
                                  </p:childTnLst>
                                </p:cTn>
                              </p:par>
                              <p:par>
                                <p:cTn id="163" presetID="8" presetClass="emph" presetSubtype="0" fill="hold" nodeType="withEffect">
                                  <p:stCondLst>
                                    <p:cond delay="0"/>
                                  </p:stCondLst>
                                  <p:iterate type="lt">
                                    <p:tmPct val="0"/>
                                  </p:iterate>
                                  <p:childTnLst>
                                    <p:animRot by="21600000">
                                      <p:cBhvr>
                                        <p:cTn id="164" dur="3000" fill="hold"/>
                                        <p:tgtEl>
                                          <p:spTgt spid="59"/>
                                        </p:tgtEl>
                                        <p:attrNameLst>
                                          <p:attrName>r</p:attrName>
                                        </p:attrNameLst>
                                      </p:cBhvr>
                                    </p:animRot>
                                  </p:childTnLst>
                                </p:cTn>
                              </p:par>
                              <p:par>
                                <p:cTn id="165" presetID="8" presetClass="emph" presetSubtype="0" fill="hold" nodeType="withEffect">
                                  <p:stCondLst>
                                    <p:cond delay="0"/>
                                  </p:stCondLst>
                                  <p:iterate type="lt">
                                    <p:tmPct val="0"/>
                                  </p:iterate>
                                  <p:childTnLst>
                                    <p:animRot by="21600000">
                                      <p:cBhvr>
                                        <p:cTn id="166" dur="3000" fill="hold"/>
                                        <p:tgtEl>
                                          <p:spTgt spid="62"/>
                                        </p:tgtEl>
                                        <p:attrNameLst>
                                          <p:attrName>r</p:attrName>
                                        </p:attrNameLst>
                                      </p:cBhvr>
                                    </p:animRot>
                                  </p:childTnLst>
                                </p:cTn>
                              </p:par>
                            </p:childTnLst>
                          </p:cTn>
                        </p:par>
                      </p:childTnLst>
                    </p:cTn>
                  </p:par>
                  <p:par>
                    <p:cTn id="167" fill="hold">
                      <p:stCondLst>
                        <p:cond delay="indefinite"/>
                      </p:stCondLst>
                      <p:childTnLst>
                        <p:par>
                          <p:cTn id="168" fill="hold">
                            <p:stCondLst>
                              <p:cond delay="0"/>
                            </p:stCondLst>
                            <p:childTnLst>
                              <p:par>
                                <p:cTn id="169" presetID="53" presetClass="exit" presetSubtype="32" fill="hold" nodeType="clickEffect">
                                  <p:stCondLst>
                                    <p:cond delay="0"/>
                                  </p:stCondLst>
                                  <p:childTnLst>
                                    <p:anim calcmode="lin" valueType="num">
                                      <p:cBhvr>
                                        <p:cTn id="170" dur="500"/>
                                        <p:tgtEl>
                                          <p:spTgt spid="3"/>
                                        </p:tgtEl>
                                        <p:attrNameLst>
                                          <p:attrName>ppt_w</p:attrName>
                                        </p:attrNameLst>
                                      </p:cBhvr>
                                      <p:tavLst>
                                        <p:tav tm="0">
                                          <p:val>
                                            <p:strVal val="ppt_w"/>
                                          </p:val>
                                        </p:tav>
                                        <p:tav tm="100000">
                                          <p:val>
                                            <p:fltVal val="0"/>
                                          </p:val>
                                        </p:tav>
                                      </p:tavLst>
                                    </p:anim>
                                    <p:anim calcmode="lin" valueType="num">
                                      <p:cBhvr>
                                        <p:cTn id="171" dur="500"/>
                                        <p:tgtEl>
                                          <p:spTgt spid="3"/>
                                        </p:tgtEl>
                                        <p:attrNameLst>
                                          <p:attrName>ppt_h</p:attrName>
                                        </p:attrNameLst>
                                      </p:cBhvr>
                                      <p:tavLst>
                                        <p:tav tm="0">
                                          <p:val>
                                            <p:strVal val="ppt_h"/>
                                          </p:val>
                                        </p:tav>
                                        <p:tav tm="100000">
                                          <p:val>
                                            <p:fltVal val="0"/>
                                          </p:val>
                                        </p:tav>
                                      </p:tavLst>
                                    </p:anim>
                                    <p:animEffect transition="out" filter="fade">
                                      <p:cBhvr>
                                        <p:cTn id="172" dur="500"/>
                                        <p:tgtEl>
                                          <p:spTgt spid="3"/>
                                        </p:tgtEl>
                                      </p:cBhvr>
                                    </p:animEffect>
                                    <p:set>
                                      <p:cBhvr>
                                        <p:cTn id="173" dur="1" fill="hold">
                                          <p:stCondLst>
                                            <p:cond delay="499"/>
                                          </p:stCondLst>
                                        </p:cTn>
                                        <p:tgtEl>
                                          <p:spTgt spid="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66"/>
                                        </p:tgtEl>
                                        <p:attrNameLst>
                                          <p:attrName>style.visibility</p:attrName>
                                        </p:attrNameLst>
                                      </p:cBhvr>
                                      <p:to>
                                        <p:strVal val="visible"/>
                                      </p:to>
                                    </p:set>
                                    <p:anim calcmode="lin" valueType="num">
                                      <p:cBhvr>
                                        <p:cTn id="178" dur="500" fill="hold"/>
                                        <p:tgtEl>
                                          <p:spTgt spid="66"/>
                                        </p:tgtEl>
                                        <p:attrNameLst>
                                          <p:attrName>ppt_w</p:attrName>
                                        </p:attrNameLst>
                                      </p:cBhvr>
                                      <p:tavLst>
                                        <p:tav tm="0">
                                          <p:val>
                                            <p:fltVal val="0"/>
                                          </p:val>
                                        </p:tav>
                                        <p:tav tm="100000">
                                          <p:val>
                                            <p:strVal val="#ppt_w"/>
                                          </p:val>
                                        </p:tav>
                                      </p:tavLst>
                                    </p:anim>
                                    <p:anim calcmode="lin" valueType="num">
                                      <p:cBhvr>
                                        <p:cTn id="179" dur="500" fill="hold"/>
                                        <p:tgtEl>
                                          <p:spTgt spid="66"/>
                                        </p:tgtEl>
                                        <p:attrNameLst>
                                          <p:attrName>ppt_h</p:attrName>
                                        </p:attrNameLst>
                                      </p:cBhvr>
                                      <p:tavLst>
                                        <p:tav tm="0">
                                          <p:val>
                                            <p:fltVal val="0"/>
                                          </p:val>
                                        </p:tav>
                                        <p:tav tm="100000">
                                          <p:val>
                                            <p:strVal val="#ppt_h"/>
                                          </p:val>
                                        </p:tav>
                                      </p:tavLst>
                                    </p:anim>
                                    <p:animEffect transition="in" filter="fade">
                                      <p:cBhvr>
                                        <p:cTn id="18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2023 </a:t>
            </a:r>
            <a:endParaRPr lang="fr-FR" sz="1200" dirty="0">
              <a:solidFill>
                <a:schemeClr val="bg1"/>
              </a:solidFill>
              <a:latin typeface="Vrinda" pitchFamily="34" charset="0"/>
              <a:cs typeface="Vrinda" pitchFamily="34" charset="0"/>
            </a:endParaRPr>
          </a:p>
        </p:txBody>
      </p:sp>
      <p:sp>
        <p:nvSpPr>
          <p:cNvPr id="8" name="Rectangle 7"/>
          <p:cNvSpPr/>
          <p:nvPr/>
        </p:nvSpPr>
        <p:spPr>
          <a:xfrm>
            <a:off x="5859887" y="32584"/>
            <a:ext cx="612491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التكوين الكيمائي لجسم الانسان  </a:t>
            </a:r>
            <a:endParaRPr lang="fr-FR" sz="3600" b="1"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9" name="Rectangle 8"/>
          <p:cNvSpPr/>
          <p:nvPr/>
        </p:nvSpPr>
        <p:spPr>
          <a:xfrm>
            <a:off x="0" y="665140"/>
            <a:ext cx="900233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en-US"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The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chemical composition of the human organism</a:t>
            </a:r>
            <a:endParaRPr lang="fr-FR" sz="2800"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3" name="Rectangle 2"/>
          <p:cNvSpPr/>
          <p:nvPr/>
        </p:nvSpPr>
        <p:spPr>
          <a:xfrm>
            <a:off x="8557914" y="1914782"/>
            <a:ext cx="3515932"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التكوين المادي:</a:t>
            </a:r>
            <a:r>
              <a:rPr lang="ar-DZ" sz="2000" b="1" dirty="0" smtClean="0">
                <a:solidFill>
                  <a:srgbClr val="FFFF00"/>
                </a:solidFill>
              </a:rPr>
              <a:t> </a:t>
            </a:r>
            <a:r>
              <a:rPr lang="ar-DZ" dirty="0" smtClean="0"/>
              <a:t>تتكون الكائنات الحية من مادة تحتل مساحة معينة ولها كتلة وتكون اما في حالة صلبة سائلة اوغازية</a:t>
            </a:r>
          </a:p>
          <a:p>
            <a:pPr algn="ctr"/>
            <a:r>
              <a:rPr lang="ar-DZ" dirty="0" smtClean="0"/>
              <a:t>وبالتالي الكتلة تتوافق مع كمية المادة والوزن يتوافق مع قوة الجاذبية المؤثرة على الكتلة</a:t>
            </a:r>
            <a:endParaRPr lang="fr-FR" dirty="0"/>
          </a:p>
        </p:txBody>
      </p:sp>
      <p:sp>
        <p:nvSpPr>
          <p:cNvPr id="4" name="Flèche droite 3"/>
          <p:cNvSpPr/>
          <p:nvPr/>
        </p:nvSpPr>
        <p:spPr>
          <a:xfrm flipH="1">
            <a:off x="8081614" y="259092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apèze 5"/>
          <p:cNvSpPr/>
          <p:nvPr/>
        </p:nvSpPr>
        <p:spPr>
          <a:xfrm>
            <a:off x="8557914" y="3755014"/>
            <a:ext cx="3515932" cy="402106"/>
          </a:xfrm>
          <a:prstGeom prst="trapezoid">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rgbClr val="FFFF00"/>
                </a:solidFill>
              </a:rPr>
              <a:t>الطاقة</a:t>
            </a:r>
            <a:r>
              <a:rPr lang="ar-DZ" b="1" dirty="0" smtClean="0">
                <a:solidFill>
                  <a:srgbClr val="030514"/>
                </a:solidFill>
              </a:rPr>
              <a:t>: القدرة على القيام بعمل محدد</a:t>
            </a:r>
            <a:endParaRPr lang="fr-FR" b="1" dirty="0">
              <a:solidFill>
                <a:srgbClr val="030514"/>
              </a:solidFill>
            </a:endParaRPr>
          </a:p>
        </p:txBody>
      </p:sp>
      <p:sp>
        <p:nvSpPr>
          <p:cNvPr id="14" name="Trapèze 13"/>
          <p:cNvSpPr/>
          <p:nvPr/>
        </p:nvSpPr>
        <p:spPr>
          <a:xfrm>
            <a:off x="8557914" y="4199151"/>
            <a:ext cx="3515932" cy="514626"/>
          </a:xfrm>
          <a:prstGeom prst="trapezoid">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rgbClr val="FFFF00"/>
                </a:solidFill>
              </a:rPr>
              <a:t>الذرات</a:t>
            </a:r>
            <a:r>
              <a:rPr lang="ar-DZ" b="1" dirty="0" smtClean="0">
                <a:solidFill>
                  <a:srgbClr val="030514"/>
                </a:solidFill>
              </a:rPr>
              <a:t>: وحدات صغيرة جدا من المادة معزولة او مجتمعة</a:t>
            </a:r>
            <a:endParaRPr lang="fr-FR" b="1" dirty="0">
              <a:solidFill>
                <a:srgbClr val="030514"/>
              </a:solidFill>
            </a:endParaRPr>
          </a:p>
        </p:txBody>
      </p:sp>
      <p:sp>
        <p:nvSpPr>
          <p:cNvPr id="17" name="Trapèze 16"/>
          <p:cNvSpPr/>
          <p:nvPr/>
        </p:nvSpPr>
        <p:spPr>
          <a:xfrm>
            <a:off x="8557914" y="4768688"/>
            <a:ext cx="3515932" cy="537516"/>
          </a:xfrm>
          <a:prstGeom prst="trapezoid">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rgbClr val="FFFF00"/>
                </a:solidFill>
              </a:rPr>
              <a:t>العدد الذري</a:t>
            </a:r>
            <a:r>
              <a:rPr lang="ar-DZ" b="1" dirty="0" smtClean="0">
                <a:solidFill>
                  <a:srgbClr val="030514"/>
                </a:solidFill>
              </a:rPr>
              <a:t>: وهو عدد البروتونات الموجودة في الذرة </a:t>
            </a:r>
          </a:p>
        </p:txBody>
      </p:sp>
      <p:sp>
        <p:nvSpPr>
          <p:cNvPr id="18" name="Trapèze 17"/>
          <p:cNvSpPr/>
          <p:nvPr/>
        </p:nvSpPr>
        <p:spPr>
          <a:xfrm>
            <a:off x="8557914" y="5364512"/>
            <a:ext cx="3515932" cy="518376"/>
          </a:xfrm>
          <a:prstGeom prst="trapezoid">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rgbClr val="FFFF00"/>
                </a:solidFill>
              </a:rPr>
              <a:t>الكتلة الذرية</a:t>
            </a:r>
            <a:r>
              <a:rPr lang="ar-DZ" b="1" dirty="0" smtClean="0">
                <a:solidFill>
                  <a:srgbClr val="030514"/>
                </a:solidFill>
              </a:rPr>
              <a:t>: هي مجموع عدد البروتونات والنيوترونات</a:t>
            </a:r>
            <a:endParaRPr lang="fr-FR" b="1" dirty="0">
              <a:solidFill>
                <a:srgbClr val="030514"/>
              </a:solidFill>
            </a:endParaRPr>
          </a:p>
        </p:txBody>
      </p:sp>
      <p:sp>
        <p:nvSpPr>
          <p:cNvPr id="19" name="Trapèze 18"/>
          <p:cNvSpPr/>
          <p:nvPr/>
        </p:nvSpPr>
        <p:spPr>
          <a:xfrm>
            <a:off x="8557914" y="5931182"/>
            <a:ext cx="3515932" cy="508364"/>
          </a:xfrm>
          <a:prstGeom prst="trapezoid">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rgbClr val="FFFF00"/>
                </a:solidFill>
              </a:rPr>
              <a:t>ذرة الغرام او المول</a:t>
            </a:r>
            <a:r>
              <a:rPr lang="ar-DZ" b="1" dirty="0" smtClean="0">
                <a:solidFill>
                  <a:srgbClr val="030514"/>
                </a:solidFill>
              </a:rPr>
              <a:t>: هي كمية العنصر معبر عنها الغرام. </a:t>
            </a:r>
            <a:endParaRPr lang="fr-FR" b="1" dirty="0">
              <a:solidFill>
                <a:srgbClr val="030514"/>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3442480181"/>
              </p:ext>
            </p:extLst>
          </p:nvPr>
        </p:nvGraphicFramePr>
        <p:xfrm>
          <a:off x="4500196" y="3742764"/>
          <a:ext cx="3515931" cy="2843562"/>
        </p:xfrm>
        <a:graphic>
          <a:graphicData uri="http://schemas.openxmlformats.org/drawingml/2006/table">
            <a:tbl>
              <a:tblPr firstRow="1" bandRow="1">
                <a:tableStyleId>{D7AC3CCA-C797-4891-BE02-D94E43425B78}</a:tableStyleId>
              </a:tblPr>
              <a:tblGrid>
                <a:gridCol w="1585114"/>
                <a:gridCol w="1275008"/>
                <a:gridCol w="655809"/>
              </a:tblGrid>
              <a:tr h="599454">
                <a:tc>
                  <a:txBody>
                    <a:bodyPr/>
                    <a:lstStyle/>
                    <a:p>
                      <a:pPr algn="ctr"/>
                      <a:r>
                        <a:rPr lang="ar-DZ" sz="2000" dirty="0" smtClean="0"/>
                        <a:t>النسبة التمثيل%</a:t>
                      </a:r>
                      <a:endParaRPr lang="fr-FR" sz="2000" dirty="0"/>
                    </a:p>
                  </a:txBody>
                  <a:tcPr/>
                </a:tc>
                <a:tc>
                  <a:txBody>
                    <a:bodyPr/>
                    <a:lstStyle/>
                    <a:p>
                      <a:pPr algn="ctr"/>
                      <a:r>
                        <a:rPr lang="ar-DZ" sz="2000" dirty="0" smtClean="0"/>
                        <a:t>الاسم الكامل</a:t>
                      </a:r>
                      <a:endParaRPr lang="fr-FR" sz="2000" dirty="0"/>
                    </a:p>
                  </a:txBody>
                  <a:tcPr/>
                </a:tc>
                <a:tc>
                  <a:txBody>
                    <a:bodyPr/>
                    <a:lstStyle/>
                    <a:p>
                      <a:pPr algn="ctr"/>
                      <a:r>
                        <a:rPr lang="ar-DZ" sz="2000" dirty="0" smtClean="0"/>
                        <a:t>الرمز</a:t>
                      </a:r>
                      <a:endParaRPr lang="fr-FR" sz="2000" dirty="0"/>
                    </a:p>
                  </a:txBody>
                  <a:tcPr/>
                </a:tc>
              </a:tr>
              <a:tr h="561027">
                <a:tc>
                  <a:txBody>
                    <a:bodyPr/>
                    <a:lstStyle/>
                    <a:p>
                      <a:pPr algn="ctr"/>
                      <a:r>
                        <a:rPr lang="ar-DZ" dirty="0" smtClean="0"/>
                        <a:t>09</a:t>
                      </a:r>
                      <a:endParaRPr lang="fr-FR" dirty="0"/>
                    </a:p>
                  </a:txBody>
                  <a:tcPr/>
                </a:tc>
                <a:tc>
                  <a:txBody>
                    <a:bodyPr/>
                    <a:lstStyle/>
                    <a:p>
                      <a:pPr algn="ctr"/>
                      <a:r>
                        <a:rPr lang="ar-DZ" dirty="0" smtClean="0"/>
                        <a:t>كاربون</a:t>
                      </a:r>
                      <a:endParaRPr lang="fr-FR" dirty="0"/>
                    </a:p>
                  </a:txBody>
                  <a:tcPr/>
                </a:tc>
                <a:tc>
                  <a:txBody>
                    <a:bodyPr/>
                    <a:lstStyle/>
                    <a:p>
                      <a:pPr algn="ctr"/>
                      <a:r>
                        <a:rPr lang="en-US" dirty="0" smtClean="0"/>
                        <a:t>C</a:t>
                      </a:r>
                      <a:endParaRPr lang="fr-FR" dirty="0"/>
                    </a:p>
                  </a:txBody>
                  <a:tcPr/>
                </a:tc>
              </a:tr>
              <a:tr h="561027">
                <a:tc>
                  <a:txBody>
                    <a:bodyPr/>
                    <a:lstStyle/>
                    <a:p>
                      <a:pPr algn="ctr"/>
                      <a:r>
                        <a:rPr lang="ar-DZ" dirty="0" smtClean="0"/>
                        <a:t>63</a:t>
                      </a:r>
                      <a:endParaRPr lang="fr-FR" dirty="0"/>
                    </a:p>
                  </a:txBody>
                  <a:tcPr/>
                </a:tc>
                <a:tc>
                  <a:txBody>
                    <a:bodyPr/>
                    <a:lstStyle/>
                    <a:p>
                      <a:pPr algn="ctr"/>
                      <a:r>
                        <a:rPr lang="ar-DZ" dirty="0" smtClean="0"/>
                        <a:t>هيدروجين </a:t>
                      </a:r>
                      <a:endParaRPr lang="fr-FR" dirty="0"/>
                    </a:p>
                  </a:txBody>
                  <a:tcPr/>
                </a:tc>
                <a:tc>
                  <a:txBody>
                    <a:bodyPr/>
                    <a:lstStyle/>
                    <a:p>
                      <a:pPr algn="ctr"/>
                      <a:r>
                        <a:rPr lang="fr-FR" dirty="0" smtClean="0"/>
                        <a:t>H </a:t>
                      </a:r>
                      <a:endParaRPr lang="fr-FR" dirty="0"/>
                    </a:p>
                  </a:txBody>
                  <a:tcPr/>
                </a:tc>
              </a:tr>
              <a:tr h="561027">
                <a:tc>
                  <a:txBody>
                    <a:bodyPr/>
                    <a:lstStyle/>
                    <a:p>
                      <a:pPr algn="ctr"/>
                      <a:r>
                        <a:rPr lang="ar-DZ" dirty="0" smtClean="0"/>
                        <a:t>26</a:t>
                      </a:r>
                      <a:endParaRPr lang="fr-FR" dirty="0"/>
                    </a:p>
                  </a:txBody>
                  <a:tcPr/>
                </a:tc>
                <a:tc>
                  <a:txBody>
                    <a:bodyPr/>
                    <a:lstStyle/>
                    <a:p>
                      <a:pPr algn="ctr"/>
                      <a:r>
                        <a:rPr lang="ar-DZ" dirty="0" smtClean="0"/>
                        <a:t>اوكسجين</a:t>
                      </a:r>
                      <a:endParaRPr lang="fr-FR" dirty="0"/>
                    </a:p>
                  </a:txBody>
                  <a:tcPr/>
                </a:tc>
                <a:tc>
                  <a:txBody>
                    <a:bodyPr/>
                    <a:lstStyle/>
                    <a:p>
                      <a:pPr algn="ctr"/>
                      <a:r>
                        <a:rPr lang="fr-FR" dirty="0" smtClean="0"/>
                        <a:t>O</a:t>
                      </a:r>
                      <a:endParaRPr lang="fr-FR" dirty="0"/>
                    </a:p>
                  </a:txBody>
                  <a:tcPr/>
                </a:tc>
              </a:tr>
              <a:tr h="561027">
                <a:tc>
                  <a:txBody>
                    <a:bodyPr/>
                    <a:lstStyle/>
                    <a:p>
                      <a:pPr algn="ctr"/>
                      <a:r>
                        <a:rPr lang="ar-DZ" dirty="0" smtClean="0"/>
                        <a:t>01</a:t>
                      </a:r>
                      <a:endParaRPr lang="fr-FR" dirty="0"/>
                    </a:p>
                  </a:txBody>
                  <a:tcPr/>
                </a:tc>
                <a:tc>
                  <a:txBody>
                    <a:bodyPr/>
                    <a:lstStyle/>
                    <a:p>
                      <a:pPr algn="ctr"/>
                      <a:r>
                        <a:rPr lang="ar-DZ" dirty="0" smtClean="0"/>
                        <a:t>آزوت </a:t>
                      </a:r>
                      <a:endParaRPr lang="fr-FR" dirty="0"/>
                    </a:p>
                  </a:txBody>
                  <a:tcPr/>
                </a:tc>
                <a:tc>
                  <a:txBody>
                    <a:bodyPr/>
                    <a:lstStyle/>
                    <a:p>
                      <a:pPr algn="ctr"/>
                      <a:r>
                        <a:rPr lang="fr-FR" dirty="0" smtClean="0"/>
                        <a:t>N</a:t>
                      </a:r>
                      <a:endParaRPr lang="fr-FR" dirty="0"/>
                    </a:p>
                  </a:txBody>
                  <a:tcPr/>
                </a:tc>
              </a:tr>
            </a:tbl>
          </a:graphicData>
        </a:graphic>
      </p:graphicFrame>
      <p:sp>
        <p:nvSpPr>
          <p:cNvPr id="21" name="Rectangle 20"/>
          <p:cNvSpPr/>
          <p:nvPr/>
        </p:nvSpPr>
        <p:spPr>
          <a:xfrm>
            <a:off x="4488329" y="1914782"/>
            <a:ext cx="3527800"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التكوين الذري:</a:t>
            </a:r>
            <a:r>
              <a:rPr lang="ar-DZ" sz="2000" b="1" dirty="0" smtClean="0">
                <a:solidFill>
                  <a:srgbClr val="FFFF00"/>
                </a:solidFill>
              </a:rPr>
              <a:t> </a:t>
            </a:r>
            <a:r>
              <a:rPr lang="ar-DZ" dirty="0" smtClean="0"/>
              <a:t>24 ذرة ضرورية للحفاظ على بنية الجسم ووظائفه. ومن بين هذه العناصر هناك 04 عناصر تمثل وحدها 99,3</a:t>
            </a:r>
            <a:r>
              <a:rPr lang="ar-DZ" dirty="0" smtClean="0">
                <a:latin typeface="Calibri" panose="020F0502020204030204" pitchFamily="34" charset="0"/>
              </a:rPr>
              <a:t>% من جميع ذرات الجسم. </a:t>
            </a:r>
            <a:endParaRPr lang="fr-FR" dirty="0"/>
          </a:p>
        </p:txBody>
      </p:sp>
      <p:sp>
        <p:nvSpPr>
          <p:cNvPr id="22" name="Rectangle 21"/>
          <p:cNvSpPr/>
          <p:nvPr/>
        </p:nvSpPr>
        <p:spPr>
          <a:xfrm>
            <a:off x="466295" y="1914782"/>
            <a:ext cx="3527800"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التكوين </a:t>
            </a:r>
            <a:r>
              <a:rPr lang="ar-DZ" sz="2000" b="1" u="sng" dirty="0" err="1" smtClean="0">
                <a:solidFill>
                  <a:srgbClr val="FFFF00"/>
                </a:solidFill>
              </a:rPr>
              <a:t>الجزيئ</a:t>
            </a:r>
            <a:r>
              <a:rPr lang="ar-DZ" sz="2000" b="1" u="sng" dirty="0" smtClean="0">
                <a:solidFill>
                  <a:srgbClr val="FFFF00"/>
                </a:solidFill>
              </a:rPr>
              <a:t>:</a:t>
            </a:r>
            <a:r>
              <a:rPr lang="ar-DZ" sz="2000" b="1" dirty="0" smtClean="0">
                <a:solidFill>
                  <a:srgbClr val="FFFF00"/>
                </a:solidFill>
              </a:rPr>
              <a:t> </a:t>
            </a:r>
            <a:r>
              <a:rPr lang="ar-DZ" dirty="0" smtClean="0"/>
              <a:t>تتكون الجزيئات من اتحاد عدة ذرات مرتبطة ببعضها بروابط كيمائية. يتم كتابة الجزيئات في شكل صيغة تشير الى عدد ونوع الذرات التي يحتوي عليها الجزيء ولكن دون الإشارة الى الذرات المرتبطة.</a:t>
            </a:r>
            <a:endParaRPr lang="fr-FR" dirty="0"/>
          </a:p>
        </p:txBody>
      </p:sp>
      <p:sp>
        <p:nvSpPr>
          <p:cNvPr id="23" name="Flèche droite 22"/>
          <p:cNvSpPr/>
          <p:nvPr/>
        </p:nvSpPr>
        <p:spPr>
          <a:xfrm flipH="1">
            <a:off x="4050235" y="257919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466295" y="3627673"/>
            <a:ext cx="3527800" cy="3016572"/>
            <a:chOff x="466295" y="3688753"/>
            <a:chExt cx="3527800" cy="2955491"/>
          </a:xfrm>
        </p:grpSpPr>
        <p:sp>
          <p:nvSpPr>
            <p:cNvPr id="24" name="Rectangle 23"/>
            <p:cNvSpPr/>
            <p:nvPr/>
          </p:nvSpPr>
          <p:spPr>
            <a:xfrm>
              <a:off x="466295" y="3688753"/>
              <a:ext cx="3527800" cy="2897575"/>
            </a:xfrm>
            <a:prstGeom prst="rect">
              <a:avLst/>
            </a:prstGeom>
            <a:blipFill dpi="0"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466295" y="6255023"/>
              <a:ext cx="3527800" cy="389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F0"/>
                  </a:solidFill>
                </a:rPr>
                <a:t>  H2O</a:t>
              </a:r>
              <a:endParaRPr lang="fr-FR" dirty="0">
                <a:solidFill>
                  <a:srgbClr val="00B0F0"/>
                </a:solidFill>
              </a:endParaRPr>
            </a:p>
          </p:txBody>
        </p:sp>
      </p:grpSp>
      <p:sp>
        <p:nvSpPr>
          <p:cNvPr id="26" name="Rectangle 25"/>
          <p:cNvSpPr/>
          <p:nvPr/>
        </p:nvSpPr>
        <p:spPr>
          <a:xfrm>
            <a:off x="10011972"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7" name="Rectangle 26"/>
          <p:cNvSpPr/>
          <p:nvPr/>
        </p:nvSpPr>
        <p:spPr>
          <a:xfrm>
            <a:off x="5948321"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8" name="Rectangle 27"/>
          <p:cNvSpPr/>
          <p:nvPr/>
        </p:nvSpPr>
        <p:spPr>
          <a:xfrm>
            <a:off x="1878736"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57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1+#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1+#ppt_w/2"/>
                                          </p:val>
                                        </p:tav>
                                        <p:tav tm="100000">
                                          <p:val>
                                            <p:strVal val="#ppt_x"/>
                                          </p:val>
                                        </p:tav>
                                      </p:tavLst>
                                    </p:anim>
                                    <p:anim calcmode="lin" valueType="num">
                                      <p:cBhvr additive="base">
                                        <p:cTn id="9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heel(1)">
                                      <p:cBhvr>
                                        <p:cTn id="10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4" grpId="0" animBg="1"/>
      <p:bldP spid="17" grpId="0" animBg="1"/>
      <p:bldP spid="18" grpId="0" animBg="1"/>
      <p:bldP spid="19" grpId="0" animBg="1"/>
      <p:bldP spid="21" grpId="0" animBg="1"/>
      <p:bldP spid="22" grpId="0" animBg="1"/>
      <p:bldP spid="23" grpId="0" animBg="1"/>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2023 </a:t>
            </a:r>
            <a:endParaRPr lang="fr-FR" sz="1200" dirty="0">
              <a:solidFill>
                <a:schemeClr val="bg1"/>
              </a:solidFill>
              <a:latin typeface="Vrinda" pitchFamily="34" charset="0"/>
              <a:cs typeface="Vrinda" pitchFamily="34" charset="0"/>
            </a:endParaRPr>
          </a:p>
        </p:txBody>
      </p:sp>
      <p:sp>
        <p:nvSpPr>
          <p:cNvPr id="8" name="Rectangle 7"/>
          <p:cNvSpPr/>
          <p:nvPr/>
        </p:nvSpPr>
        <p:spPr>
          <a:xfrm>
            <a:off x="5859887" y="32584"/>
            <a:ext cx="612491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التكوين الكيمائي لجسم الانسان  </a:t>
            </a:r>
            <a:endParaRPr lang="fr-FR" sz="3600" b="1"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9" name="Rectangle 8"/>
          <p:cNvSpPr/>
          <p:nvPr/>
        </p:nvSpPr>
        <p:spPr>
          <a:xfrm>
            <a:off x="0" y="665140"/>
            <a:ext cx="900233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en-US"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The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chemical composition of the human organism</a:t>
            </a:r>
            <a:endParaRPr lang="fr-FR" sz="2800"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3" name="Rectangle 2"/>
          <p:cNvSpPr/>
          <p:nvPr/>
        </p:nvSpPr>
        <p:spPr>
          <a:xfrm>
            <a:off x="8557914" y="1914782"/>
            <a:ext cx="3515932"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الشوارد/ الايونات:</a:t>
            </a:r>
            <a:r>
              <a:rPr lang="ar-DZ" sz="2000" b="1" dirty="0" smtClean="0">
                <a:solidFill>
                  <a:srgbClr val="FFFF00"/>
                </a:solidFill>
              </a:rPr>
              <a:t> </a:t>
            </a:r>
            <a:r>
              <a:rPr lang="ar-DZ" dirty="0" smtClean="0"/>
              <a:t>الذرة متعادلة كهربائيا </a:t>
            </a:r>
            <a:r>
              <a:rPr lang="ar-DZ" dirty="0" err="1" smtClean="0"/>
              <a:t>لانها</a:t>
            </a:r>
            <a:r>
              <a:rPr lang="ar-DZ" dirty="0" smtClean="0"/>
              <a:t> تحتوي على عدد متساوي من البروتونات والالكترونات. واذا اكتسبت الذرة او فقدت الكترونا واحدا او اكثر </a:t>
            </a:r>
            <a:r>
              <a:rPr lang="ar-DZ" dirty="0" err="1" smtClean="0"/>
              <a:t>فانها</a:t>
            </a:r>
            <a:r>
              <a:rPr lang="ar-DZ" dirty="0" smtClean="0"/>
              <a:t> تكتسب شحنة الكترونية معينة وتصبح شارد</a:t>
            </a:r>
            <a:endParaRPr lang="fr-FR" dirty="0"/>
          </a:p>
        </p:txBody>
      </p:sp>
      <p:sp>
        <p:nvSpPr>
          <p:cNvPr id="4" name="Flèche droite 3"/>
          <p:cNvSpPr/>
          <p:nvPr/>
        </p:nvSpPr>
        <p:spPr>
          <a:xfrm flipH="1">
            <a:off x="8081614" y="259092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488329" y="1914782"/>
            <a:ext cx="3527800"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الروابط</a:t>
            </a:r>
            <a:r>
              <a:rPr lang="ar-DZ" sz="2000" b="1" u="sng" dirty="0">
                <a:solidFill>
                  <a:srgbClr val="FFFF00"/>
                </a:solidFill>
              </a:rPr>
              <a:t> </a:t>
            </a:r>
            <a:r>
              <a:rPr lang="ar-DZ" sz="2000" b="1" u="sng" dirty="0" smtClean="0">
                <a:solidFill>
                  <a:srgbClr val="FFFF00"/>
                </a:solidFill>
              </a:rPr>
              <a:t>التساهمية:</a:t>
            </a:r>
            <a:r>
              <a:rPr lang="ar-DZ" sz="2000" b="1" dirty="0" smtClean="0">
                <a:solidFill>
                  <a:srgbClr val="FFFF00"/>
                </a:solidFill>
              </a:rPr>
              <a:t> </a:t>
            </a:r>
            <a:r>
              <a:rPr lang="ar-DZ" dirty="0" smtClean="0"/>
              <a:t>يتم </a:t>
            </a:r>
            <a:r>
              <a:rPr lang="ar-DZ" dirty="0" err="1" smtClean="0"/>
              <a:t>تثبيث</a:t>
            </a:r>
            <a:r>
              <a:rPr lang="ar-DZ" dirty="0" smtClean="0"/>
              <a:t> الذرات معا داخل </a:t>
            </a:r>
            <a:r>
              <a:rPr lang="ar-DZ" dirty="0" err="1" smtClean="0"/>
              <a:t>الجزئ</a:t>
            </a:r>
            <a:r>
              <a:rPr lang="ar-DZ" dirty="0" smtClean="0"/>
              <a:t>  بواسطة القوى الكهربائية </a:t>
            </a:r>
            <a:endParaRPr lang="fr-FR" dirty="0"/>
          </a:p>
        </p:txBody>
      </p:sp>
      <p:sp>
        <p:nvSpPr>
          <p:cNvPr id="22" name="Rectangle 21"/>
          <p:cNvSpPr/>
          <p:nvPr/>
        </p:nvSpPr>
        <p:spPr>
          <a:xfrm>
            <a:off x="439791" y="1914782"/>
            <a:ext cx="3527800"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المحاليل:</a:t>
            </a:r>
            <a:r>
              <a:rPr lang="ar-DZ" sz="2000" b="1" dirty="0" smtClean="0">
                <a:solidFill>
                  <a:srgbClr val="FFFF00"/>
                </a:solidFill>
              </a:rPr>
              <a:t> </a:t>
            </a:r>
            <a:r>
              <a:rPr lang="ar-DZ" dirty="0" smtClean="0"/>
              <a:t>وهي مواد مذابة في السائل ويعتبر الماء هو المذيب الأكثر شيوعا في جسم الانسان وتتم معظم عمليات التمثيل الغذائي الخلوي في السائل داخل الخلايا الذي يتكون من الماء والمواد المذابة </a:t>
            </a:r>
            <a:endParaRPr lang="fr-FR" dirty="0"/>
          </a:p>
        </p:txBody>
      </p:sp>
      <p:sp>
        <p:nvSpPr>
          <p:cNvPr id="23" name="Flèche droite 22"/>
          <p:cNvSpPr/>
          <p:nvPr/>
        </p:nvSpPr>
        <p:spPr>
          <a:xfrm flipH="1">
            <a:off x="4036983" y="257919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011972"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7" name="Rectangle 26"/>
          <p:cNvSpPr/>
          <p:nvPr/>
        </p:nvSpPr>
        <p:spPr>
          <a:xfrm>
            <a:off x="5948321"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8" name="Rectangle 27"/>
          <p:cNvSpPr/>
          <p:nvPr/>
        </p:nvSpPr>
        <p:spPr>
          <a:xfrm>
            <a:off x="1878736"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pic>
        <p:nvPicPr>
          <p:cNvPr id="1026" name="Picture 2" descr="المادة و تحولاتها - المحاليل الكيميائية : الشاردة و المحلول الشاردي ..."/>
          <p:cNvPicPr>
            <a:picLocks noChangeAspect="1" noChangeArrowheads="1"/>
          </p:cNvPicPr>
          <p:nvPr/>
        </p:nvPicPr>
        <p:blipFill rotWithShape="1">
          <a:blip r:embed="rId3">
            <a:extLst>
              <a:ext uri="{28A0092B-C50C-407E-A947-70E740481C1C}">
                <a14:useLocalDpi xmlns:a14="http://schemas.microsoft.com/office/drawing/2010/main" val="0"/>
              </a:ext>
            </a:extLst>
          </a:blip>
          <a:srcRect l="3706" t="3740" r="2684" b="4600"/>
          <a:stretch/>
        </p:blipFill>
        <p:spPr bwMode="auto">
          <a:xfrm>
            <a:off x="8005428" y="3752050"/>
            <a:ext cx="4080843" cy="2805277"/>
          </a:xfrm>
          <a:prstGeom prst="rect">
            <a:avLst/>
          </a:prstGeom>
          <a:noFill/>
          <a:extLst>
            <a:ext uri="{909E8E84-426E-40DD-AFC4-6F175D3DCCD1}">
              <a14:hiddenFill xmlns:a14="http://schemas.microsoft.com/office/drawing/2010/main">
                <a:solidFill>
                  <a:srgbClr val="FFFFFF"/>
                </a:solidFill>
              </a14:hiddenFill>
            </a:ext>
          </a:extLst>
        </p:spPr>
      </p:pic>
      <p:grpSp>
        <p:nvGrpSpPr>
          <p:cNvPr id="105" name="Groupe 104"/>
          <p:cNvGrpSpPr/>
          <p:nvPr/>
        </p:nvGrpSpPr>
        <p:grpSpPr>
          <a:xfrm>
            <a:off x="4574383" y="4256221"/>
            <a:ext cx="1051748" cy="1008000"/>
            <a:chOff x="4574383" y="4256221"/>
            <a:chExt cx="1051748" cy="1008000"/>
          </a:xfrm>
        </p:grpSpPr>
        <p:sp>
          <p:nvSpPr>
            <p:cNvPr id="71" name="Organigramme : Connecteur 70"/>
            <p:cNvSpPr/>
            <p:nvPr/>
          </p:nvSpPr>
          <p:spPr>
            <a:xfrm>
              <a:off x="4741131" y="4427411"/>
              <a:ext cx="648000" cy="648000"/>
            </a:xfrm>
            <a:prstGeom prst="flowChartConnector">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fr-FR" b="1" dirty="0">
                <a:solidFill>
                  <a:schemeClr val="tx1"/>
                </a:solidFill>
              </a:endParaRPr>
            </a:p>
          </p:txBody>
        </p:sp>
        <p:sp>
          <p:nvSpPr>
            <p:cNvPr id="72" name="Organigramme : Connecteur 71"/>
            <p:cNvSpPr/>
            <p:nvPr/>
          </p:nvSpPr>
          <p:spPr>
            <a:xfrm rot="16200000">
              <a:off x="4574383" y="4256221"/>
              <a:ext cx="1008000" cy="1008000"/>
            </a:xfrm>
            <a:prstGeom prst="flowChartConnector">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rot="16200000">
              <a:off x="5518131" y="4767427"/>
              <a:ext cx="108000" cy="108000"/>
            </a:xfrm>
            <a:prstGeom prst="ellipse">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Organigramme : Connecteur 42"/>
          <p:cNvSpPr/>
          <p:nvPr/>
        </p:nvSpPr>
        <p:spPr>
          <a:xfrm>
            <a:off x="6714995" y="4418769"/>
            <a:ext cx="648000" cy="648000"/>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t>
            </a:r>
            <a:endParaRPr lang="fr-FR" dirty="0"/>
          </a:p>
        </p:txBody>
      </p:sp>
      <p:sp>
        <p:nvSpPr>
          <p:cNvPr id="44" name="Organigramme : Connecteur 43"/>
          <p:cNvSpPr/>
          <p:nvPr/>
        </p:nvSpPr>
        <p:spPr>
          <a:xfrm>
            <a:off x="6526185" y="4238769"/>
            <a:ext cx="1008000" cy="100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Organigramme : Connecteur 44"/>
          <p:cNvSpPr/>
          <p:nvPr/>
        </p:nvSpPr>
        <p:spPr>
          <a:xfrm>
            <a:off x="6395743" y="4102517"/>
            <a:ext cx="1260000" cy="1260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6984995" y="4208273"/>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7007743" y="5169265"/>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7601224" y="4824496"/>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7614468" y="4652221"/>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Organigramme : Connecteur 81"/>
          <p:cNvSpPr/>
          <p:nvPr/>
        </p:nvSpPr>
        <p:spPr>
          <a:xfrm>
            <a:off x="6273705" y="3976629"/>
            <a:ext cx="1548000" cy="154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9" name="Groupe 68"/>
          <p:cNvGrpSpPr/>
          <p:nvPr/>
        </p:nvGrpSpPr>
        <p:grpSpPr>
          <a:xfrm>
            <a:off x="6371148" y="4604572"/>
            <a:ext cx="108008" cy="267023"/>
            <a:chOff x="6472626" y="6065459"/>
            <a:chExt cx="108008" cy="267023"/>
          </a:xfrm>
        </p:grpSpPr>
        <p:sp>
          <p:nvSpPr>
            <p:cNvPr id="83" name="Ellipse 82"/>
            <p:cNvSpPr/>
            <p:nvPr/>
          </p:nvSpPr>
          <p:spPr>
            <a:xfrm>
              <a:off x="6472634" y="622448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6472626"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5" name="Groupe 84"/>
          <p:cNvGrpSpPr/>
          <p:nvPr/>
        </p:nvGrpSpPr>
        <p:grpSpPr>
          <a:xfrm rot="5400000">
            <a:off x="7014362" y="3984414"/>
            <a:ext cx="108008" cy="280275"/>
            <a:chOff x="6485878" y="6065459"/>
            <a:chExt cx="108008" cy="280275"/>
          </a:xfrm>
        </p:grpSpPr>
        <p:sp>
          <p:nvSpPr>
            <p:cNvPr id="86" name="Ellipse 85"/>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8" name="Groupe 87"/>
          <p:cNvGrpSpPr/>
          <p:nvPr/>
        </p:nvGrpSpPr>
        <p:grpSpPr>
          <a:xfrm rot="5400000">
            <a:off x="6991614" y="5231817"/>
            <a:ext cx="108008" cy="280275"/>
            <a:chOff x="6485878" y="6065459"/>
            <a:chExt cx="108008" cy="280275"/>
          </a:xfrm>
        </p:grpSpPr>
        <p:sp>
          <p:nvSpPr>
            <p:cNvPr id="89" name="Ellipse 88"/>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2" name="Groupe 91"/>
          <p:cNvGrpSpPr/>
          <p:nvPr/>
        </p:nvGrpSpPr>
        <p:grpSpPr>
          <a:xfrm rot="5400000">
            <a:off x="7014764" y="3834628"/>
            <a:ext cx="108008" cy="280275"/>
            <a:chOff x="6485878" y="6065459"/>
            <a:chExt cx="108008" cy="280275"/>
          </a:xfrm>
        </p:grpSpPr>
        <p:sp>
          <p:nvSpPr>
            <p:cNvPr id="93" name="Ellipse 92"/>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5" name="Groupe 94"/>
          <p:cNvGrpSpPr/>
          <p:nvPr/>
        </p:nvGrpSpPr>
        <p:grpSpPr>
          <a:xfrm rot="5400000">
            <a:off x="6994470" y="5368311"/>
            <a:ext cx="108008" cy="280275"/>
            <a:chOff x="6485878" y="6065459"/>
            <a:chExt cx="108008" cy="280275"/>
          </a:xfrm>
        </p:grpSpPr>
        <p:sp>
          <p:nvSpPr>
            <p:cNvPr id="96" name="Ellipse 95"/>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8" name="Groupe 97"/>
          <p:cNvGrpSpPr/>
          <p:nvPr/>
        </p:nvGrpSpPr>
        <p:grpSpPr>
          <a:xfrm rot="10800000">
            <a:off x="7763110" y="4666901"/>
            <a:ext cx="108008" cy="280275"/>
            <a:chOff x="6485878" y="6065459"/>
            <a:chExt cx="108008" cy="280275"/>
          </a:xfrm>
        </p:grpSpPr>
        <p:sp>
          <p:nvSpPr>
            <p:cNvPr id="99" name="Ellipse 98"/>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Ellipse 100"/>
          <p:cNvSpPr/>
          <p:nvPr/>
        </p:nvSpPr>
        <p:spPr>
          <a:xfrm rot="16200000">
            <a:off x="6212089" y="459632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5932463" y="6436380"/>
            <a:ext cx="803123" cy="47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HCL</a:t>
            </a:r>
            <a:endParaRPr lang="fr-FR" b="1" dirty="0"/>
          </a:p>
        </p:txBody>
      </p:sp>
      <p:pic>
        <p:nvPicPr>
          <p:cNvPr id="1028" name="Picture 4" descr="Toutes le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554" y="5416778"/>
            <a:ext cx="1104900" cy="1104901"/>
          </a:xfrm>
          <a:prstGeom prst="rect">
            <a:avLst/>
          </a:prstGeom>
          <a:noFill/>
          <a:extLst>
            <a:ext uri="{909E8E84-426E-40DD-AFC4-6F175D3DCCD1}">
              <a14:hiddenFill xmlns:a14="http://schemas.microsoft.com/office/drawing/2010/main">
                <a:solidFill>
                  <a:srgbClr val="FFFFFF"/>
                </a:solidFill>
              </a14:hiddenFill>
            </a:ext>
          </a:extLst>
        </p:spPr>
      </p:pic>
      <p:sp>
        <p:nvSpPr>
          <p:cNvPr id="111" name="Organigramme : Connecteur 110"/>
          <p:cNvSpPr/>
          <p:nvPr/>
        </p:nvSpPr>
        <p:spPr>
          <a:xfrm>
            <a:off x="10917723" y="4242498"/>
            <a:ext cx="648000" cy="648000"/>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t>
            </a:r>
            <a:endParaRPr lang="fr-FR" dirty="0"/>
          </a:p>
        </p:txBody>
      </p:sp>
      <p:sp>
        <p:nvSpPr>
          <p:cNvPr id="112" name="Organigramme : Connecteur 111"/>
          <p:cNvSpPr/>
          <p:nvPr/>
        </p:nvSpPr>
        <p:spPr>
          <a:xfrm>
            <a:off x="10728913" y="4062498"/>
            <a:ext cx="1008000" cy="100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Organigramme : Connecteur 112"/>
          <p:cNvSpPr/>
          <p:nvPr/>
        </p:nvSpPr>
        <p:spPr>
          <a:xfrm>
            <a:off x="10598471" y="3926246"/>
            <a:ext cx="1260000" cy="1260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p:cNvSpPr/>
          <p:nvPr/>
        </p:nvSpPr>
        <p:spPr>
          <a:xfrm>
            <a:off x="11187723" y="403200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11210471" y="499299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11803952" y="4648225"/>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11817196" y="4475950"/>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Organigramme : Connecteur 117"/>
          <p:cNvSpPr/>
          <p:nvPr/>
        </p:nvSpPr>
        <p:spPr>
          <a:xfrm>
            <a:off x="10476433" y="3800358"/>
            <a:ext cx="1548000" cy="154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9" name="Groupe 118"/>
          <p:cNvGrpSpPr/>
          <p:nvPr/>
        </p:nvGrpSpPr>
        <p:grpSpPr>
          <a:xfrm>
            <a:off x="10573876" y="4428301"/>
            <a:ext cx="108008" cy="267023"/>
            <a:chOff x="6472626" y="6065459"/>
            <a:chExt cx="108008" cy="267023"/>
          </a:xfrm>
        </p:grpSpPr>
        <p:sp>
          <p:nvSpPr>
            <p:cNvPr id="136" name="Ellipse 135"/>
            <p:cNvSpPr/>
            <p:nvPr/>
          </p:nvSpPr>
          <p:spPr>
            <a:xfrm>
              <a:off x="6472634" y="622448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6472626"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0" name="Groupe 119"/>
          <p:cNvGrpSpPr/>
          <p:nvPr/>
        </p:nvGrpSpPr>
        <p:grpSpPr>
          <a:xfrm rot="5400000">
            <a:off x="11217090" y="3808143"/>
            <a:ext cx="108008" cy="280275"/>
            <a:chOff x="6485878" y="6065459"/>
            <a:chExt cx="108008" cy="280275"/>
          </a:xfrm>
        </p:grpSpPr>
        <p:sp>
          <p:nvSpPr>
            <p:cNvPr id="134" name="Ellipse 133"/>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1" name="Groupe 120"/>
          <p:cNvGrpSpPr/>
          <p:nvPr/>
        </p:nvGrpSpPr>
        <p:grpSpPr>
          <a:xfrm rot="5400000">
            <a:off x="11194342" y="5055546"/>
            <a:ext cx="108008" cy="280275"/>
            <a:chOff x="6485878" y="6065459"/>
            <a:chExt cx="108008" cy="280275"/>
          </a:xfrm>
        </p:grpSpPr>
        <p:sp>
          <p:nvSpPr>
            <p:cNvPr id="132" name="Ellipse 131"/>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2" name="Groupe 121"/>
          <p:cNvGrpSpPr/>
          <p:nvPr/>
        </p:nvGrpSpPr>
        <p:grpSpPr>
          <a:xfrm rot="5400000">
            <a:off x="11217492" y="3658357"/>
            <a:ext cx="108008" cy="280275"/>
            <a:chOff x="6485878" y="6065459"/>
            <a:chExt cx="108008" cy="280275"/>
          </a:xfrm>
        </p:grpSpPr>
        <p:sp>
          <p:nvSpPr>
            <p:cNvPr id="130" name="Ellipse 129"/>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3" name="Groupe 122"/>
          <p:cNvGrpSpPr/>
          <p:nvPr/>
        </p:nvGrpSpPr>
        <p:grpSpPr>
          <a:xfrm rot="5400000">
            <a:off x="11197198" y="5192040"/>
            <a:ext cx="108008" cy="280275"/>
            <a:chOff x="6485878" y="6065459"/>
            <a:chExt cx="108008" cy="280275"/>
          </a:xfrm>
        </p:grpSpPr>
        <p:sp>
          <p:nvSpPr>
            <p:cNvPr id="128" name="Ellipse 127"/>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4" name="Groupe 123"/>
          <p:cNvGrpSpPr/>
          <p:nvPr/>
        </p:nvGrpSpPr>
        <p:grpSpPr>
          <a:xfrm rot="10800000">
            <a:off x="11965838" y="4490630"/>
            <a:ext cx="108008" cy="280275"/>
            <a:chOff x="6485878" y="6065459"/>
            <a:chExt cx="108008" cy="280275"/>
          </a:xfrm>
        </p:grpSpPr>
        <p:sp>
          <p:nvSpPr>
            <p:cNvPr id="126" name="Ellipse 125"/>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5" name="Ellipse 124"/>
          <p:cNvSpPr/>
          <p:nvPr/>
        </p:nvSpPr>
        <p:spPr>
          <a:xfrm rot="16200000">
            <a:off x="10428069" y="4420051"/>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Organigramme : Connecteur 138"/>
          <p:cNvSpPr/>
          <p:nvPr/>
        </p:nvSpPr>
        <p:spPr>
          <a:xfrm>
            <a:off x="8649930" y="4194190"/>
            <a:ext cx="648000" cy="648000"/>
          </a:xfrm>
          <a:prstGeom prst="flowChartConnector">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a:t>
            </a:r>
            <a:endParaRPr lang="fr-FR" dirty="0"/>
          </a:p>
        </p:txBody>
      </p:sp>
      <p:sp>
        <p:nvSpPr>
          <p:cNvPr id="140" name="Organigramme : Connecteur 139"/>
          <p:cNvSpPr/>
          <p:nvPr/>
        </p:nvSpPr>
        <p:spPr>
          <a:xfrm>
            <a:off x="8461120" y="4014190"/>
            <a:ext cx="1008000" cy="100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Organigramme : Connecteur 140"/>
          <p:cNvSpPr/>
          <p:nvPr/>
        </p:nvSpPr>
        <p:spPr>
          <a:xfrm>
            <a:off x="8330678" y="3877938"/>
            <a:ext cx="1260000" cy="1260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8919930" y="398369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8942678" y="4944686"/>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9536159" y="4599917"/>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9549403" y="442764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Organigramme : Connecteur 145"/>
          <p:cNvSpPr/>
          <p:nvPr/>
        </p:nvSpPr>
        <p:spPr>
          <a:xfrm>
            <a:off x="8208640" y="3752050"/>
            <a:ext cx="1548000" cy="1548000"/>
          </a:xfrm>
          <a:prstGeom prst="flowChartConnector">
            <a:avLst/>
          </a:prstGeom>
          <a:no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7" name="Groupe 146"/>
          <p:cNvGrpSpPr/>
          <p:nvPr/>
        </p:nvGrpSpPr>
        <p:grpSpPr>
          <a:xfrm>
            <a:off x="8306083" y="4379993"/>
            <a:ext cx="108008" cy="267023"/>
            <a:chOff x="6472626" y="6065459"/>
            <a:chExt cx="108008" cy="267023"/>
          </a:xfrm>
        </p:grpSpPr>
        <p:sp>
          <p:nvSpPr>
            <p:cNvPr id="164" name="Ellipse 163"/>
            <p:cNvSpPr/>
            <p:nvPr/>
          </p:nvSpPr>
          <p:spPr>
            <a:xfrm>
              <a:off x="6472634" y="6224482"/>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p:cNvSpPr/>
            <p:nvPr/>
          </p:nvSpPr>
          <p:spPr>
            <a:xfrm>
              <a:off x="6472626"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8" name="Groupe 147"/>
          <p:cNvGrpSpPr/>
          <p:nvPr/>
        </p:nvGrpSpPr>
        <p:grpSpPr>
          <a:xfrm rot="5400000">
            <a:off x="8949297" y="3759835"/>
            <a:ext cx="108008" cy="280275"/>
            <a:chOff x="6485878" y="6065459"/>
            <a:chExt cx="108008" cy="280275"/>
          </a:xfrm>
        </p:grpSpPr>
        <p:sp>
          <p:nvSpPr>
            <p:cNvPr id="162" name="Ellipse 161"/>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Ellipse 162"/>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9" name="Groupe 148"/>
          <p:cNvGrpSpPr/>
          <p:nvPr/>
        </p:nvGrpSpPr>
        <p:grpSpPr>
          <a:xfrm rot="5400000">
            <a:off x="8926549" y="5007238"/>
            <a:ext cx="108008" cy="280275"/>
            <a:chOff x="6485878" y="6065459"/>
            <a:chExt cx="108008" cy="280275"/>
          </a:xfrm>
        </p:grpSpPr>
        <p:sp>
          <p:nvSpPr>
            <p:cNvPr id="160" name="Ellipse 159"/>
            <p:cNvSpPr/>
            <p:nvPr/>
          </p:nvSpPr>
          <p:spPr>
            <a:xfrm>
              <a:off x="6485886" y="6237734"/>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Ellipse 160"/>
            <p:cNvSpPr/>
            <p:nvPr/>
          </p:nvSpPr>
          <p:spPr>
            <a:xfrm>
              <a:off x="6485878" y="6065459"/>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4" name="Ellipse 153"/>
          <p:cNvSpPr/>
          <p:nvPr/>
        </p:nvSpPr>
        <p:spPr>
          <a:xfrm rot="10800000">
            <a:off x="9698045" y="4601346"/>
            <a:ext cx="108000" cy="10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25" name="Groupe 1024"/>
          <p:cNvGrpSpPr/>
          <p:nvPr/>
        </p:nvGrpSpPr>
        <p:grpSpPr>
          <a:xfrm>
            <a:off x="8746949" y="5003411"/>
            <a:ext cx="2532593" cy="590066"/>
            <a:chOff x="1948830" y="5638315"/>
            <a:chExt cx="2532593" cy="590066"/>
          </a:xfrm>
        </p:grpSpPr>
        <p:sp>
          <p:nvSpPr>
            <p:cNvPr id="25" name="Rectangle 24"/>
            <p:cNvSpPr/>
            <p:nvPr/>
          </p:nvSpPr>
          <p:spPr>
            <a:xfrm>
              <a:off x="1948830" y="5839160"/>
              <a:ext cx="2532593" cy="389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F0"/>
                  </a:solidFill>
                </a:rPr>
                <a:t>  Na    + Cl = </a:t>
              </a:r>
              <a:r>
                <a:rPr lang="en-US" sz="2000" b="1" dirty="0" err="1" smtClean="0">
                  <a:solidFill>
                    <a:srgbClr val="00B0F0"/>
                  </a:solidFill>
                </a:rPr>
                <a:t>NaCl</a:t>
              </a:r>
              <a:endParaRPr lang="fr-FR" dirty="0">
                <a:solidFill>
                  <a:srgbClr val="00B0F0"/>
                </a:solidFill>
              </a:endParaRPr>
            </a:p>
          </p:txBody>
        </p:sp>
        <p:sp>
          <p:nvSpPr>
            <p:cNvPr id="108" name="Rectangle 107"/>
            <p:cNvSpPr/>
            <p:nvPr/>
          </p:nvSpPr>
          <p:spPr>
            <a:xfrm>
              <a:off x="2630300" y="5639549"/>
              <a:ext cx="327233" cy="476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fr-FR" dirty="0"/>
            </a:p>
          </p:txBody>
        </p:sp>
        <p:sp>
          <p:nvSpPr>
            <p:cNvPr id="167" name="Rectangle 166"/>
            <p:cNvSpPr/>
            <p:nvPr/>
          </p:nvSpPr>
          <p:spPr>
            <a:xfrm>
              <a:off x="3230270" y="5638315"/>
              <a:ext cx="327233" cy="476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grpSp>
      <p:pic>
        <p:nvPicPr>
          <p:cNvPr id="1024" name="Image 1023"/>
          <p:cNvPicPr>
            <a:picLocks noChangeAspect="1"/>
          </p:cNvPicPr>
          <p:nvPr/>
        </p:nvPicPr>
        <p:blipFill>
          <a:blip r:embed="rId5"/>
          <a:stretch>
            <a:fillRect/>
          </a:stretch>
        </p:blipFill>
        <p:spPr>
          <a:xfrm>
            <a:off x="9050678" y="5432310"/>
            <a:ext cx="2151602" cy="1154904"/>
          </a:xfrm>
          <a:prstGeom prst="rect">
            <a:avLst/>
          </a:prstGeom>
        </p:spPr>
      </p:pic>
      <p:sp>
        <p:nvSpPr>
          <p:cNvPr id="170" name="Rectangle 169"/>
          <p:cNvSpPr/>
          <p:nvPr/>
        </p:nvSpPr>
        <p:spPr>
          <a:xfrm>
            <a:off x="8971164" y="4202043"/>
            <a:ext cx="327233" cy="476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fr-FR" dirty="0"/>
          </a:p>
        </p:txBody>
      </p:sp>
      <p:sp>
        <p:nvSpPr>
          <p:cNvPr id="171" name="Rectangle 170"/>
          <p:cNvSpPr/>
          <p:nvPr/>
        </p:nvSpPr>
        <p:spPr>
          <a:xfrm>
            <a:off x="11203982" y="4186608"/>
            <a:ext cx="327233" cy="476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pic>
        <p:nvPicPr>
          <p:cNvPr id="1030" name="Picture 6" descr="undefined"/>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8174" y="4097328"/>
            <a:ext cx="3430873" cy="2129915"/>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e 1034"/>
          <p:cNvGrpSpPr/>
          <p:nvPr/>
        </p:nvGrpSpPr>
        <p:grpSpPr>
          <a:xfrm>
            <a:off x="1073426" y="5003411"/>
            <a:ext cx="2132901" cy="1525727"/>
            <a:chOff x="1073426" y="5003411"/>
            <a:chExt cx="2132901" cy="1525727"/>
          </a:xfrm>
        </p:grpSpPr>
        <p:cxnSp>
          <p:nvCxnSpPr>
            <p:cNvPr id="1031" name="Connecteur droit 1030"/>
            <p:cNvCxnSpPr/>
            <p:nvPr/>
          </p:nvCxnSpPr>
          <p:spPr>
            <a:xfrm>
              <a:off x="1073426" y="5003411"/>
              <a:ext cx="357809" cy="1525727"/>
            </a:xfrm>
            <a:prstGeom prst="line">
              <a:avLst/>
            </a:prstGeom>
            <a:ln w="28575">
              <a:solidFill>
                <a:schemeClr val="tx1"/>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4" name="Connecteur droit 1033"/>
            <p:cNvCxnSpPr/>
            <p:nvPr/>
          </p:nvCxnSpPr>
          <p:spPr>
            <a:xfrm>
              <a:off x="1431235" y="6529138"/>
              <a:ext cx="1775092" cy="0"/>
            </a:xfrm>
            <a:prstGeom prst="line">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1" name="Rectangle 180"/>
          <p:cNvSpPr/>
          <p:nvPr/>
        </p:nvSpPr>
        <p:spPr>
          <a:xfrm>
            <a:off x="3167029" y="6277346"/>
            <a:ext cx="1239722" cy="47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Cytoplasm</a:t>
            </a:r>
          </a:p>
        </p:txBody>
      </p:sp>
    </p:spTree>
    <p:extLst>
      <p:ext uri="{BB962C8B-B14F-4D97-AF65-F5344CB8AC3E}">
        <p14:creationId xmlns:p14="http://schemas.microsoft.com/office/powerpoint/2010/main" val="35257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outHorizont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1026"/>
                                        </p:tgtEl>
                                        <p:attrNameLst>
                                          <p:attrName>ppt_w</p:attrName>
                                        </p:attrNameLst>
                                      </p:cBhvr>
                                      <p:tavLst>
                                        <p:tav tm="0">
                                          <p:val>
                                            <p:strVal val="ppt_w"/>
                                          </p:val>
                                        </p:tav>
                                        <p:tav tm="100000">
                                          <p:val>
                                            <p:fltVal val="0"/>
                                          </p:val>
                                        </p:tav>
                                      </p:tavLst>
                                    </p:anim>
                                    <p:anim calcmode="lin" valueType="num">
                                      <p:cBhvr>
                                        <p:cTn id="25" dur="500"/>
                                        <p:tgtEl>
                                          <p:spTgt spid="1026"/>
                                        </p:tgtEl>
                                        <p:attrNameLst>
                                          <p:attrName>ppt_h</p:attrName>
                                        </p:attrNameLst>
                                      </p:cBhvr>
                                      <p:tavLst>
                                        <p:tav tm="0">
                                          <p:val>
                                            <p:strVal val="ppt_h"/>
                                          </p:val>
                                        </p:tav>
                                        <p:tav tm="100000">
                                          <p:val>
                                            <p:fltVal val="0"/>
                                          </p:val>
                                        </p:tav>
                                      </p:tavLst>
                                    </p:anim>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1"/>
                                        </p:tgtEl>
                                        <p:attrNameLst>
                                          <p:attrName>style.visibility</p:attrName>
                                        </p:attrNameLst>
                                      </p:cBhvr>
                                      <p:to>
                                        <p:strVal val="visible"/>
                                      </p:to>
                                    </p:set>
                                    <p:anim calcmode="lin" valueType="num">
                                      <p:cBhvr>
                                        <p:cTn id="32" dur="500" fill="hold"/>
                                        <p:tgtEl>
                                          <p:spTgt spid="111"/>
                                        </p:tgtEl>
                                        <p:attrNameLst>
                                          <p:attrName>ppt_w</p:attrName>
                                        </p:attrNameLst>
                                      </p:cBhvr>
                                      <p:tavLst>
                                        <p:tav tm="0">
                                          <p:val>
                                            <p:fltVal val="0"/>
                                          </p:val>
                                        </p:tav>
                                        <p:tav tm="100000">
                                          <p:val>
                                            <p:strVal val="#ppt_w"/>
                                          </p:val>
                                        </p:tav>
                                      </p:tavLst>
                                    </p:anim>
                                    <p:anim calcmode="lin" valueType="num">
                                      <p:cBhvr>
                                        <p:cTn id="33" dur="500" fill="hold"/>
                                        <p:tgtEl>
                                          <p:spTgt spid="111"/>
                                        </p:tgtEl>
                                        <p:attrNameLst>
                                          <p:attrName>ppt_h</p:attrName>
                                        </p:attrNameLst>
                                      </p:cBhvr>
                                      <p:tavLst>
                                        <p:tav tm="0">
                                          <p:val>
                                            <p:fltVal val="0"/>
                                          </p:val>
                                        </p:tav>
                                        <p:tav tm="100000">
                                          <p:val>
                                            <p:strVal val="#ppt_h"/>
                                          </p:val>
                                        </p:tav>
                                      </p:tavLst>
                                    </p:anim>
                                    <p:animEffect transition="in" filter="fade">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barn(inVertical)">
                                      <p:cBhvr>
                                        <p:cTn id="39" dur="500"/>
                                        <p:tgtEl>
                                          <p:spTgt spid="1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 calcmode="lin" valueType="num">
                                      <p:cBhvr>
                                        <p:cTn id="44" dur="500" fill="hold"/>
                                        <p:tgtEl>
                                          <p:spTgt spid="114"/>
                                        </p:tgtEl>
                                        <p:attrNameLst>
                                          <p:attrName>ppt_w</p:attrName>
                                        </p:attrNameLst>
                                      </p:cBhvr>
                                      <p:tavLst>
                                        <p:tav tm="0">
                                          <p:val>
                                            <p:fltVal val="0"/>
                                          </p:val>
                                        </p:tav>
                                        <p:tav tm="100000">
                                          <p:val>
                                            <p:strVal val="#ppt_w"/>
                                          </p:val>
                                        </p:tav>
                                      </p:tavLst>
                                    </p:anim>
                                    <p:anim calcmode="lin" valueType="num">
                                      <p:cBhvr>
                                        <p:cTn id="45" dur="500" fill="hold"/>
                                        <p:tgtEl>
                                          <p:spTgt spid="114"/>
                                        </p:tgtEl>
                                        <p:attrNameLst>
                                          <p:attrName>ppt_h</p:attrName>
                                        </p:attrNameLst>
                                      </p:cBhvr>
                                      <p:tavLst>
                                        <p:tav tm="0">
                                          <p:val>
                                            <p:fltVal val="0"/>
                                          </p:val>
                                        </p:tav>
                                        <p:tav tm="100000">
                                          <p:val>
                                            <p:strVal val="#ppt_h"/>
                                          </p:val>
                                        </p:tav>
                                      </p:tavLst>
                                    </p:anim>
                                    <p:animEffect transition="in" filter="fade">
                                      <p:cBhvr>
                                        <p:cTn id="46" dur="500"/>
                                        <p:tgtEl>
                                          <p:spTgt spid="1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500" fill="hold"/>
                                        <p:tgtEl>
                                          <p:spTgt spid="115"/>
                                        </p:tgtEl>
                                        <p:attrNameLst>
                                          <p:attrName>ppt_w</p:attrName>
                                        </p:attrNameLst>
                                      </p:cBhvr>
                                      <p:tavLst>
                                        <p:tav tm="0">
                                          <p:val>
                                            <p:fltVal val="0"/>
                                          </p:val>
                                        </p:tav>
                                        <p:tav tm="100000">
                                          <p:val>
                                            <p:strVal val="#ppt_w"/>
                                          </p:val>
                                        </p:tav>
                                      </p:tavLst>
                                    </p:anim>
                                    <p:anim calcmode="lin" valueType="num">
                                      <p:cBhvr>
                                        <p:cTn id="50" dur="500" fill="hold"/>
                                        <p:tgtEl>
                                          <p:spTgt spid="115"/>
                                        </p:tgtEl>
                                        <p:attrNameLst>
                                          <p:attrName>ppt_h</p:attrName>
                                        </p:attrNameLst>
                                      </p:cBhvr>
                                      <p:tavLst>
                                        <p:tav tm="0">
                                          <p:val>
                                            <p:fltVal val="0"/>
                                          </p:val>
                                        </p:tav>
                                        <p:tav tm="100000">
                                          <p:val>
                                            <p:strVal val="#ppt_h"/>
                                          </p:val>
                                        </p:tav>
                                      </p:tavLst>
                                    </p:anim>
                                    <p:animEffect transition="in" filter="fade">
                                      <p:cBhvr>
                                        <p:cTn id="51" dur="500"/>
                                        <p:tgtEl>
                                          <p:spTgt spid="1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barn(inVertical)">
                                      <p:cBhvr>
                                        <p:cTn id="56" dur="500"/>
                                        <p:tgtEl>
                                          <p:spTgt spid="1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20"/>
                                        </p:tgtEl>
                                        <p:attrNameLst>
                                          <p:attrName>style.visibility</p:attrName>
                                        </p:attrNameLst>
                                      </p:cBhvr>
                                      <p:to>
                                        <p:strVal val="visible"/>
                                      </p:to>
                                    </p:set>
                                    <p:anim calcmode="lin" valueType="num">
                                      <p:cBhvr>
                                        <p:cTn id="61" dur="500" fill="hold"/>
                                        <p:tgtEl>
                                          <p:spTgt spid="120"/>
                                        </p:tgtEl>
                                        <p:attrNameLst>
                                          <p:attrName>ppt_w</p:attrName>
                                        </p:attrNameLst>
                                      </p:cBhvr>
                                      <p:tavLst>
                                        <p:tav tm="0">
                                          <p:val>
                                            <p:fltVal val="0"/>
                                          </p:val>
                                        </p:tav>
                                        <p:tav tm="100000">
                                          <p:val>
                                            <p:strVal val="#ppt_w"/>
                                          </p:val>
                                        </p:tav>
                                      </p:tavLst>
                                    </p:anim>
                                    <p:anim calcmode="lin" valueType="num">
                                      <p:cBhvr>
                                        <p:cTn id="62" dur="500" fill="hold"/>
                                        <p:tgtEl>
                                          <p:spTgt spid="120"/>
                                        </p:tgtEl>
                                        <p:attrNameLst>
                                          <p:attrName>ppt_h</p:attrName>
                                        </p:attrNameLst>
                                      </p:cBhvr>
                                      <p:tavLst>
                                        <p:tav tm="0">
                                          <p:val>
                                            <p:fltVal val="0"/>
                                          </p:val>
                                        </p:tav>
                                        <p:tav tm="100000">
                                          <p:val>
                                            <p:strVal val="#ppt_h"/>
                                          </p:val>
                                        </p:tav>
                                      </p:tavLst>
                                    </p:anim>
                                    <p:animEffect transition="in" filter="fade">
                                      <p:cBhvr>
                                        <p:cTn id="63" dur="500"/>
                                        <p:tgtEl>
                                          <p:spTgt spid="12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anim calcmode="lin" valueType="num">
                                      <p:cBhvr>
                                        <p:cTn id="66" dur="500" fill="hold"/>
                                        <p:tgtEl>
                                          <p:spTgt spid="117"/>
                                        </p:tgtEl>
                                        <p:attrNameLst>
                                          <p:attrName>ppt_w</p:attrName>
                                        </p:attrNameLst>
                                      </p:cBhvr>
                                      <p:tavLst>
                                        <p:tav tm="0">
                                          <p:val>
                                            <p:fltVal val="0"/>
                                          </p:val>
                                        </p:tav>
                                        <p:tav tm="100000">
                                          <p:val>
                                            <p:strVal val="#ppt_w"/>
                                          </p:val>
                                        </p:tav>
                                      </p:tavLst>
                                    </p:anim>
                                    <p:anim calcmode="lin" valueType="num">
                                      <p:cBhvr>
                                        <p:cTn id="67" dur="500" fill="hold"/>
                                        <p:tgtEl>
                                          <p:spTgt spid="117"/>
                                        </p:tgtEl>
                                        <p:attrNameLst>
                                          <p:attrName>ppt_h</p:attrName>
                                        </p:attrNameLst>
                                      </p:cBhvr>
                                      <p:tavLst>
                                        <p:tav tm="0">
                                          <p:val>
                                            <p:fltVal val="0"/>
                                          </p:val>
                                        </p:tav>
                                        <p:tav tm="100000">
                                          <p:val>
                                            <p:strVal val="#ppt_h"/>
                                          </p:val>
                                        </p:tav>
                                      </p:tavLst>
                                    </p:anim>
                                    <p:animEffect transition="in" filter="fade">
                                      <p:cBhvr>
                                        <p:cTn id="68" dur="500"/>
                                        <p:tgtEl>
                                          <p:spTgt spid="1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p:cTn id="71" dur="500" fill="hold"/>
                                        <p:tgtEl>
                                          <p:spTgt spid="116"/>
                                        </p:tgtEl>
                                        <p:attrNameLst>
                                          <p:attrName>ppt_w</p:attrName>
                                        </p:attrNameLst>
                                      </p:cBhvr>
                                      <p:tavLst>
                                        <p:tav tm="0">
                                          <p:val>
                                            <p:fltVal val="0"/>
                                          </p:val>
                                        </p:tav>
                                        <p:tav tm="100000">
                                          <p:val>
                                            <p:strVal val="#ppt_w"/>
                                          </p:val>
                                        </p:tav>
                                      </p:tavLst>
                                    </p:anim>
                                    <p:anim calcmode="lin" valueType="num">
                                      <p:cBhvr>
                                        <p:cTn id="72" dur="500" fill="hold"/>
                                        <p:tgtEl>
                                          <p:spTgt spid="116"/>
                                        </p:tgtEl>
                                        <p:attrNameLst>
                                          <p:attrName>ppt_h</p:attrName>
                                        </p:attrNameLst>
                                      </p:cBhvr>
                                      <p:tavLst>
                                        <p:tav tm="0">
                                          <p:val>
                                            <p:fltVal val="0"/>
                                          </p:val>
                                        </p:tav>
                                        <p:tav tm="100000">
                                          <p:val>
                                            <p:strVal val="#ppt_h"/>
                                          </p:val>
                                        </p:tav>
                                      </p:tavLst>
                                    </p:anim>
                                    <p:animEffect transition="in" filter="fade">
                                      <p:cBhvr>
                                        <p:cTn id="73" dur="500"/>
                                        <p:tgtEl>
                                          <p:spTgt spid="116"/>
                                        </p:tgtEl>
                                      </p:cBhvr>
                                    </p:animEffect>
                                  </p:childTnLst>
                                </p:cTn>
                              </p:par>
                              <p:par>
                                <p:cTn id="74" presetID="53" presetClass="entr" presetSubtype="16" fill="hold" nodeType="withEffect">
                                  <p:stCondLst>
                                    <p:cond delay="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500" fill="hold"/>
                                        <p:tgtEl>
                                          <p:spTgt spid="121"/>
                                        </p:tgtEl>
                                        <p:attrNameLst>
                                          <p:attrName>ppt_w</p:attrName>
                                        </p:attrNameLst>
                                      </p:cBhvr>
                                      <p:tavLst>
                                        <p:tav tm="0">
                                          <p:val>
                                            <p:fltVal val="0"/>
                                          </p:val>
                                        </p:tav>
                                        <p:tav tm="100000">
                                          <p:val>
                                            <p:strVal val="#ppt_w"/>
                                          </p:val>
                                        </p:tav>
                                      </p:tavLst>
                                    </p:anim>
                                    <p:anim calcmode="lin" valueType="num">
                                      <p:cBhvr>
                                        <p:cTn id="77" dur="500" fill="hold"/>
                                        <p:tgtEl>
                                          <p:spTgt spid="121"/>
                                        </p:tgtEl>
                                        <p:attrNameLst>
                                          <p:attrName>ppt_h</p:attrName>
                                        </p:attrNameLst>
                                      </p:cBhvr>
                                      <p:tavLst>
                                        <p:tav tm="0">
                                          <p:val>
                                            <p:fltVal val="0"/>
                                          </p:val>
                                        </p:tav>
                                        <p:tav tm="100000">
                                          <p:val>
                                            <p:strVal val="#ppt_h"/>
                                          </p:val>
                                        </p:tav>
                                      </p:tavLst>
                                    </p:anim>
                                    <p:animEffect transition="in" filter="fade">
                                      <p:cBhvr>
                                        <p:cTn id="78" dur="500"/>
                                        <p:tgtEl>
                                          <p:spTgt spid="121"/>
                                        </p:tgtEl>
                                      </p:cBhvr>
                                    </p:animEffect>
                                  </p:childTnLst>
                                </p:cTn>
                              </p:par>
                              <p:par>
                                <p:cTn id="79" presetID="53" presetClass="entr" presetSubtype="16" fill="hold" nodeType="withEffect">
                                  <p:stCondLst>
                                    <p:cond delay="0"/>
                                  </p:stCondLst>
                                  <p:childTnLst>
                                    <p:set>
                                      <p:cBhvr>
                                        <p:cTn id="80" dur="1" fill="hold">
                                          <p:stCondLst>
                                            <p:cond delay="0"/>
                                          </p:stCondLst>
                                        </p:cTn>
                                        <p:tgtEl>
                                          <p:spTgt spid="119"/>
                                        </p:tgtEl>
                                        <p:attrNameLst>
                                          <p:attrName>style.visibility</p:attrName>
                                        </p:attrNameLst>
                                      </p:cBhvr>
                                      <p:to>
                                        <p:strVal val="visible"/>
                                      </p:to>
                                    </p:set>
                                    <p:anim calcmode="lin" valueType="num">
                                      <p:cBhvr>
                                        <p:cTn id="81" dur="500" fill="hold"/>
                                        <p:tgtEl>
                                          <p:spTgt spid="119"/>
                                        </p:tgtEl>
                                        <p:attrNameLst>
                                          <p:attrName>ppt_w</p:attrName>
                                        </p:attrNameLst>
                                      </p:cBhvr>
                                      <p:tavLst>
                                        <p:tav tm="0">
                                          <p:val>
                                            <p:fltVal val="0"/>
                                          </p:val>
                                        </p:tav>
                                        <p:tav tm="100000">
                                          <p:val>
                                            <p:strVal val="#ppt_w"/>
                                          </p:val>
                                        </p:tav>
                                      </p:tavLst>
                                    </p:anim>
                                    <p:anim calcmode="lin" valueType="num">
                                      <p:cBhvr>
                                        <p:cTn id="82" dur="500" fill="hold"/>
                                        <p:tgtEl>
                                          <p:spTgt spid="119"/>
                                        </p:tgtEl>
                                        <p:attrNameLst>
                                          <p:attrName>ppt_h</p:attrName>
                                        </p:attrNameLst>
                                      </p:cBhvr>
                                      <p:tavLst>
                                        <p:tav tm="0">
                                          <p:val>
                                            <p:fltVal val="0"/>
                                          </p:val>
                                        </p:tav>
                                        <p:tav tm="100000">
                                          <p:val>
                                            <p:strVal val="#ppt_h"/>
                                          </p:val>
                                        </p:tav>
                                      </p:tavLst>
                                    </p:anim>
                                    <p:animEffect transition="in" filter="fade">
                                      <p:cBhvr>
                                        <p:cTn id="83" dur="500"/>
                                        <p:tgtEl>
                                          <p:spTgt spid="11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18"/>
                                        </p:tgtEl>
                                        <p:attrNameLst>
                                          <p:attrName>style.visibility</p:attrName>
                                        </p:attrNameLst>
                                      </p:cBhvr>
                                      <p:to>
                                        <p:strVal val="visible"/>
                                      </p:to>
                                    </p:set>
                                    <p:animEffect transition="in" filter="barn(inVertical)">
                                      <p:cBhvr>
                                        <p:cTn id="88" dur="500"/>
                                        <p:tgtEl>
                                          <p:spTgt spid="118"/>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24"/>
                                        </p:tgtEl>
                                        <p:attrNameLst>
                                          <p:attrName>style.visibility</p:attrName>
                                        </p:attrNameLst>
                                      </p:cBhvr>
                                      <p:to>
                                        <p:strVal val="visible"/>
                                      </p:to>
                                    </p:set>
                                    <p:anim calcmode="lin" valueType="num">
                                      <p:cBhvr>
                                        <p:cTn id="93" dur="500" fill="hold"/>
                                        <p:tgtEl>
                                          <p:spTgt spid="124"/>
                                        </p:tgtEl>
                                        <p:attrNameLst>
                                          <p:attrName>ppt_w</p:attrName>
                                        </p:attrNameLst>
                                      </p:cBhvr>
                                      <p:tavLst>
                                        <p:tav tm="0">
                                          <p:val>
                                            <p:fltVal val="0"/>
                                          </p:val>
                                        </p:tav>
                                        <p:tav tm="100000">
                                          <p:val>
                                            <p:strVal val="#ppt_w"/>
                                          </p:val>
                                        </p:tav>
                                      </p:tavLst>
                                    </p:anim>
                                    <p:anim calcmode="lin" valueType="num">
                                      <p:cBhvr>
                                        <p:cTn id="94" dur="500" fill="hold"/>
                                        <p:tgtEl>
                                          <p:spTgt spid="124"/>
                                        </p:tgtEl>
                                        <p:attrNameLst>
                                          <p:attrName>ppt_h</p:attrName>
                                        </p:attrNameLst>
                                      </p:cBhvr>
                                      <p:tavLst>
                                        <p:tav tm="0">
                                          <p:val>
                                            <p:fltVal val="0"/>
                                          </p:val>
                                        </p:tav>
                                        <p:tav tm="100000">
                                          <p:val>
                                            <p:strVal val="#ppt_h"/>
                                          </p:val>
                                        </p:tav>
                                      </p:tavLst>
                                    </p:anim>
                                    <p:animEffect transition="in" filter="fade">
                                      <p:cBhvr>
                                        <p:cTn id="95" dur="500"/>
                                        <p:tgtEl>
                                          <p:spTgt spid="12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 calcmode="lin" valueType="num">
                                      <p:cBhvr>
                                        <p:cTn id="98" dur="500" fill="hold"/>
                                        <p:tgtEl>
                                          <p:spTgt spid="125"/>
                                        </p:tgtEl>
                                        <p:attrNameLst>
                                          <p:attrName>ppt_w</p:attrName>
                                        </p:attrNameLst>
                                      </p:cBhvr>
                                      <p:tavLst>
                                        <p:tav tm="0">
                                          <p:val>
                                            <p:fltVal val="0"/>
                                          </p:val>
                                        </p:tav>
                                        <p:tav tm="100000">
                                          <p:val>
                                            <p:strVal val="#ppt_w"/>
                                          </p:val>
                                        </p:tav>
                                      </p:tavLst>
                                    </p:anim>
                                    <p:anim calcmode="lin" valueType="num">
                                      <p:cBhvr>
                                        <p:cTn id="99" dur="500" fill="hold"/>
                                        <p:tgtEl>
                                          <p:spTgt spid="125"/>
                                        </p:tgtEl>
                                        <p:attrNameLst>
                                          <p:attrName>ppt_h</p:attrName>
                                        </p:attrNameLst>
                                      </p:cBhvr>
                                      <p:tavLst>
                                        <p:tav tm="0">
                                          <p:val>
                                            <p:fltVal val="0"/>
                                          </p:val>
                                        </p:tav>
                                        <p:tav tm="100000">
                                          <p:val>
                                            <p:strVal val="#ppt_h"/>
                                          </p:val>
                                        </p:tav>
                                      </p:tavLst>
                                    </p:anim>
                                    <p:animEffect transition="in" filter="fade">
                                      <p:cBhvr>
                                        <p:cTn id="100" dur="500"/>
                                        <p:tgtEl>
                                          <p:spTgt spid="125"/>
                                        </p:tgtEl>
                                      </p:cBhvr>
                                    </p:animEffect>
                                  </p:childTnLst>
                                </p:cTn>
                              </p:par>
                              <p:par>
                                <p:cTn id="101" presetID="53" presetClass="entr" presetSubtype="16" fill="hold" nodeType="withEffect">
                                  <p:stCondLst>
                                    <p:cond delay="0"/>
                                  </p:stCondLst>
                                  <p:childTnLst>
                                    <p:set>
                                      <p:cBhvr>
                                        <p:cTn id="102" dur="1" fill="hold">
                                          <p:stCondLst>
                                            <p:cond delay="0"/>
                                          </p:stCondLst>
                                        </p:cTn>
                                        <p:tgtEl>
                                          <p:spTgt spid="122"/>
                                        </p:tgtEl>
                                        <p:attrNameLst>
                                          <p:attrName>style.visibility</p:attrName>
                                        </p:attrNameLst>
                                      </p:cBhvr>
                                      <p:to>
                                        <p:strVal val="visible"/>
                                      </p:to>
                                    </p:set>
                                    <p:anim calcmode="lin" valueType="num">
                                      <p:cBhvr>
                                        <p:cTn id="103" dur="500" fill="hold"/>
                                        <p:tgtEl>
                                          <p:spTgt spid="122"/>
                                        </p:tgtEl>
                                        <p:attrNameLst>
                                          <p:attrName>ppt_w</p:attrName>
                                        </p:attrNameLst>
                                      </p:cBhvr>
                                      <p:tavLst>
                                        <p:tav tm="0">
                                          <p:val>
                                            <p:fltVal val="0"/>
                                          </p:val>
                                        </p:tav>
                                        <p:tav tm="100000">
                                          <p:val>
                                            <p:strVal val="#ppt_w"/>
                                          </p:val>
                                        </p:tav>
                                      </p:tavLst>
                                    </p:anim>
                                    <p:anim calcmode="lin" valueType="num">
                                      <p:cBhvr>
                                        <p:cTn id="104" dur="500" fill="hold"/>
                                        <p:tgtEl>
                                          <p:spTgt spid="122"/>
                                        </p:tgtEl>
                                        <p:attrNameLst>
                                          <p:attrName>ppt_h</p:attrName>
                                        </p:attrNameLst>
                                      </p:cBhvr>
                                      <p:tavLst>
                                        <p:tav tm="0">
                                          <p:val>
                                            <p:fltVal val="0"/>
                                          </p:val>
                                        </p:tav>
                                        <p:tav tm="100000">
                                          <p:val>
                                            <p:strVal val="#ppt_h"/>
                                          </p:val>
                                        </p:tav>
                                      </p:tavLst>
                                    </p:anim>
                                    <p:animEffect transition="in" filter="fade">
                                      <p:cBhvr>
                                        <p:cTn id="105" dur="500"/>
                                        <p:tgtEl>
                                          <p:spTgt spid="122"/>
                                        </p:tgtEl>
                                      </p:cBhvr>
                                    </p:animEffect>
                                  </p:childTnLst>
                                </p:cTn>
                              </p:par>
                              <p:par>
                                <p:cTn id="106" presetID="53" presetClass="entr" presetSubtype="16" fill="hold" nodeType="with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p:cTn id="108" dur="500" fill="hold"/>
                                        <p:tgtEl>
                                          <p:spTgt spid="123"/>
                                        </p:tgtEl>
                                        <p:attrNameLst>
                                          <p:attrName>ppt_w</p:attrName>
                                        </p:attrNameLst>
                                      </p:cBhvr>
                                      <p:tavLst>
                                        <p:tav tm="0">
                                          <p:val>
                                            <p:fltVal val="0"/>
                                          </p:val>
                                        </p:tav>
                                        <p:tav tm="100000">
                                          <p:val>
                                            <p:strVal val="#ppt_w"/>
                                          </p:val>
                                        </p:tav>
                                      </p:tavLst>
                                    </p:anim>
                                    <p:anim calcmode="lin" valueType="num">
                                      <p:cBhvr>
                                        <p:cTn id="109" dur="500" fill="hold"/>
                                        <p:tgtEl>
                                          <p:spTgt spid="123"/>
                                        </p:tgtEl>
                                        <p:attrNameLst>
                                          <p:attrName>ppt_h</p:attrName>
                                        </p:attrNameLst>
                                      </p:cBhvr>
                                      <p:tavLst>
                                        <p:tav tm="0">
                                          <p:val>
                                            <p:fltVal val="0"/>
                                          </p:val>
                                        </p:tav>
                                        <p:tav tm="100000">
                                          <p:val>
                                            <p:strVal val="#ppt_h"/>
                                          </p:val>
                                        </p:tav>
                                      </p:tavLst>
                                    </p:anim>
                                    <p:animEffect transition="in" filter="fade">
                                      <p:cBhvr>
                                        <p:cTn id="110" dur="500"/>
                                        <p:tgtEl>
                                          <p:spTgt spid="123"/>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39"/>
                                        </p:tgtEl>
                                        <p:attrNameLst>
                                          <p:attrName>style.visibility</p:attrName>
                                        </p:attrNameLst>
                                      </p:cBhvr>
                                      <p:to>
                                        <p:strVal val="visible"/>
                                      </p:to>
                                    </p:set>
                                    <p:anim calcmode="lin" valueType="num">
                                      <p:cBhvr>
                                        <p:cTn id="115" dur="500" fill="hold"/>
                                        <p:tgtEl>
                                          <p:spTgt spid="139"/>
                                        </p:tgtEl>
                                        <p:attrNameLst>
                                          <p:attrName>ppt_w</p:attrName>
                                        </p:attrNameLst>
                                      </p:cBhvr>
                                      <p:tavLst>
                                        <p:tav tm="0">
                                          <p:val>
                                            <p:fltVal val="0"/>
                                          </p:val>
                                        </p:tav>
                                        <p:tav tm="100000">
                                          <p:val>
                                            <p:strVal val="#ppt_w"/>
                                          </p:val>
                                        </p:tav>
                                      </p:tavLst>
                                    </p:anim>
                                    <p:anim calcmode="lin" valueType="num">
                                      <p:cBhvr>
                                        <p:cTn id="116" dur="500" fill="hold"/>
                                        <p:tgtEl>
                                          <p:spTgt spid="139"/>
                                        </p:tgtEl>
                                        <p:attrNameLst>
                                          <p:attrName>ppt_h</p:attrName>
                                        </p:attrNameLst>
                                      </p:cBhvr>
                                      <p:tavLst>
                                        <p:tav tm="0">
                                          <p:val>
                                            <p:fltVal val="0"/>
                                          </p:val>
                                        </p:tav>
                                        <p:tav tm="100000">
                                          <p:val>
                                            <p:strVal val="#ppt_h"/>
                                          </p:val>
                                        </p:tav>
                                      </p:tavLst>
                                    </p:anim>
                                    <p:animEffect transition="in" filter="fade">
                                      <p:cBhvr>
                                        <p:cTn id="117" dur="500"/>
                                        <p:tgtEl>
                                          <p:spTgt spid="139"/>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40"/>
                                        </p:tgtEl>
                                        <p:attrNameLst>
                                          <p:attrName>style.visibility</p:attrName>
                                        </p:attrNameLst>
                                      </p:cBhvr>
                                      <p:to>
                                        <p:strVal val="visible"/>
                                      </p:to>
                                    </p:set>
                                    <p:animEffect transition="in" filter="barn(inVertical)">
                                      <p:cBhvr>
                                        <p:cTn id="122" dur="500"/>
                                        <p:tgtEl>
                                          <p:spTgt spid="140"/>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43"/>
                                        </p:tgtEl>
                                        <p:attrNameLst>
                                          <p:attrName>style.visibility</p:attrName>
                                        </p:attrNameLst>
                                      </p:cBhvr>
                                      <p:to>
                                        <p:strVal val="visible"/>
                                      </p:to>
                                    </p:set>
                                    <p:anim calcmode="lin" valueType="num">
                                      <p:cBhvr>
                                        <p:cTn id="127" dur="500" fill="hold"/>
                                        <p:tgtEl>
                                          <p:spTgt spid="143"/>
                                        </p:tgtEl>
                                        <p:attrNameLst>
                                          <p:attrName>ppt_w</p:attrName>
                                        </p:attrNameLst>
                                      </p:cBhvr>
                                      <p:tavLst>
                                        <p:tav tm="0">
                                          <p:val>
                                            <p:fltVal val="0"/>
                                          </p:val>
                                        </p:tav>
                                        <p:tav tm="100000">
                                          <p:val>
                                            <p:strVal val="#ppt_w"/>
                                          </p:val>
                                        </p:tav>
                                      </p:tavLst>
                                    </p:anim>
                                    <p:anim calcmode="lin" valueType="num">
                                      <p:cBhvr>
                                        <p:cTn id="128" dur="500" fill="hold"/>
                                        <p:tgtEl>
                                          <p:spTgt spid="143"/>
                                        </p:tgtEl>
                                        <p:attrNameLst>
                                          <p:attrName>ppt_h</p:attrName>
                                        </p:attrNameLst>
                                      </p:cBhvr>
                                      <p:tavLst>
                                        <p:tav tm="0">
                                          <p:val>
                                            <p:fltVal val="0"/>
                                          </p:val>
                                        </p:tav>
                                        <p:tav tm="100000">
                                          <p:val>
                                            <p:strVal val="#ppt_h"/>
                                          </p:val>
                                        </p:tav>
                                      </p:tavLst>
                                    </p:anim>
                                    <p:animEffect transition="in" filter="fade">
                                      <p:cBhvr>
                                        <p:cTn id="129" dur="500"/>
                                        <p:tgtEl>
                                          <p:spTgt spid="143"/>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42"/>
                                        </p:tgtEl>
                                        <p:attrNameLst>
                                          <p:attrName>style.visibility</p:attrName>
                                        </p:attrNameLst>
                                      </p:cBhvr>
                                      <p:to>
                                        <p:strVal val="visible"/>
                                      </p:to>
                                    </p:set>
                                    <p:anim calcmode="lin" valueType="num">
                                      <p:cBhvr>
                                        <p:cTn id="132" dur="500" fill="hold"/>
                                        <p:tgtEl>
                                          <p:spTgt spid="142"/>
                                        </p:tgtEl>
                                        <p:attrNameLst>
                                          <p:attrName>ppt_w</p:attrName>
                                        </p:attrNameLst>
                                      </p:cBhvr>
                                      <p:tavLst>
                                        <p:tav tm="0">
                                          <p:val>
                                            <p:fltVal val="0"/>
                                          </p:val>
                                        </p:tav>
                                        <p:tav tm="100000">
                                          <p:val>
                                            <p:strVal val="#ppt_w"/>
                                          </p:val>
                                        </p:tav>
                                      </p:tavLst>
                                    </p:anim>
                                    <p:anim calcmode="lin" valueType="num">
                                      <p:cBhvr>
                                        <p:cTn id="133" dur="500" fill="hold"/>
                                        <p:tgtEl>
                                          <p:spTgt spid="142"/>
                                        </p:tgtEl>
                                        <p:attrNameLst>
                                          <p:attrName>ppt_h</p:attrName>
                                        </p:attrNameLst>
                                      </p:cBhvr>
                                      <p:tavLst>
                                        <p:tav tm="0">
                                          <p:val>
                                            <p:fltVal val="0"/>
                                          </p:val>
                                        </p:tav>
                                        <p:tav tm="100000">
                                          <p:val>
                                            <p:strVal val="#ppt_h"/>
                                          </p:val>
                                        </p:tav>
                                      </p:tavLst>
                                    </p:anim>
                                    <p:animEffect transition="in" filter="fade">
                                      <p:cBhvr>
                                        <p:cTn id="134" dur="500"/>
                                        <p:tgtEl>
                                          <p:spTgt spid="142"/>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141"/>
                                        </p:tgtEl>
                                        <p:attrNameLst>
                                          <p:attrName>style.visibility</p:attrName>
                                        </p:attrNameLst>
                                      </p:cBhvr>
                                      <p:to>
                                        <p:strVal val="visible"/>
                                      </p:to>
                                    </p:set>
                                    <p:animEffect transition="in" filter="barn(inVertical)">
                                      <p:cBhvr>
                                        <p:cTn id="139" dur="500"/>
                                        <p:tgtEl>
                                          <p:spTgt spid="141"/>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nodeType="clickEffect">
                                  <p:stCondLst>
                                    <p:cond delay="0"/>
                                  </p:stCondLst>
                                  <p:childTnLst>
                                    <p:set>
                                      <p:cBhvr>
                                        <p:cTn id="143" dur="1" fill="hold">
                                          <p:stCondLst>
                                            <p:cond delay="0"/>
                                          </p:stCondLst>
                                        </p:cTn>
                                        <p:tgtEl>
                                          <p:spTgt spid="148"/>
                                        </p:tgtEl>
                                        <p:attrNameLst>
                                          <p:attrName>style.visibility</p:attrName>
                                        </p:attrNameLst>
                                      </p:cBhvr>
                                      <p:to>
                                        <p:strVal val="visible"/>
                                      </p:to>
                                    </p:set>
                                    <p:anim calcmode="lin" valueType="num">
                                      <p:cBhvr>
                                        <p:cTn id="144" dur="500" fill="hold"/>
                                        <p:tgtEl>
                                          <p:spTgt spid="148"/>
                                        </p:tgtEl>
                                        <p:attrNameLst>
                                          <p:attrName>ppt_w</p:attrName>
                                        </p:attrNameLst>
                                      </p:cBhvr>
                                      <p:tavLst>
                                        <p:tav tm="0">
                                          <p:val>
                                            <p:fltVal val="0"/>
                                          </p:val>
                                        </p:tav>
                                        <p:tav tm="100000">
                                          <p:val>
                                            <p:strVal val="#ppt_w"/>
                                          </p:val>
                                        </p:tav>
                                      </p:tavLst>
                                    </p:anim>
                                    <p:anim calcmode="lin" valueType="num">
                                      <p:cBhvr>
                                        <p:cTn id="145" dur="500" fill="hold"/>
                                        <p:tgtEl>
                                          <p:spTgt spid="148"/>
                                        </p:tgtEl>
                                        <p:attrNameLst>
                                          <p:attrName>ppt_h</p:attrName>
                                        </p:attrNameLst>
                                      </p:cBhvr>
                                      <p:tavLst>
                                        <p:tav tm="0">
                                          <p:val>
                                            <p:fltVal val="0"/>
                                          </p:val>
                                        </p:tav>
                                        <p:tav tm="100000">
                                          <p:val>
                                            <p:strVal val="#ppt_h"/>
                                          </p:val>
                                        </p:tav>
                                      </p:tavLst>
                                    </p:anim>
                                    <p:animEffect transition="in" filter="fade">
                                      <p:cBhvr>
                                        <p:cTn id="146" dur="500"/>
                                        <p:tgtEl>
                                          <p:spTgt spid="148"/>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144"/>
                                        </p:tgtEl>
                                        <p:attrNameLst>
                                          <p:attrName>style.visibility</p:attrName>
                                        </p:attrNameLst>
                                      </p:cBhvr>
                                      <p:to>
                                        <p:strVal val="visible"/>
                                      </p:to>
                                    </p:set>
                                    <p:anim calcmode="lin" valueType="num">
                                      <p:cBhvr>
                                        <p:cTn id="149" dur="500" fill="hold"/>
                                        <p:tgtEl>
                                          <p:spTgt spid="144"/>
                                        </p:tgtEl>
                                        <p:attrNameLst>
                                          <p:attrName>ppt_w</p:attrName>
                                        </p:attrNameLst>
                                      </p:cBhvr>
                                      <p:tavLst>
                                        <p:tav tm="0">
                                          <p:val>
                                            <p:fltVal val="0"/>
                                          </p:val>
                                        </p:tav>
                                        <p:tav tm="100000">
                                          <p:val>
                                            <p:strVal val="#ppt_w"/>
                                          </p:val>
                                        </p:tav>
                                      </p:tavLst>
                                    </p:anim>
                                    <p:anim calcmode="lin" valueType="num">
                                      <p:cBhvr>
                                        <p:cTn id="150" dur="500" fill="hold"/>
                                        <p:tgtEl>
                                          <p:spTgt spid="144"/>
                                        </p:tgtEl>
                                        <p:attrNameLst>
                                          <p:attrName>ppt_h</p:attrName>
                                        </p:attrNameLst>
                                      </p:cBhvr>
                                      <p:tavLst>
                                        <p:tav tm="0">
                                          <p:val>
                                            <p:fltVal val="0"/>
                                          </p:val>
                                        </p:tav>
                                        <p:tav tm="100000">
                                          <p:val>
                                            <p:strVal val="#ppt_h"/>
                                          </p:val>
                                        </p:tav>
                                      </p:tavLst>
                                    </p:anim>
                                    <p:animEffect transition="in" filter="fade">
                                      <p:cBhvr>
                                        <p:cTn id="151" dur="500"/>
                                        <p:tgtEl>
                                          <p:spTgt spid="14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45"/>
                                        </p:tgtEl>
                                        <p:attrNameLst>
                                          <p:attrName>style.visibility</p:attrName>
                                        </p:attrNameLst>
                                      </p:cBhvr>
                                      <p:to>
                                        <p:strVal val="visible"/>
                                      </p:to>
                                    </p:set>
                                    <p:anim calcmode="lin" valueType="num">
                                      <p:cBhvr>
                                        <p:cTn id="154" dur="500" fill="hold"/>
                                        <p:tgtEl>
                                          <p:spTgt spid="145"/>
                                        </p:tgtEl>
                                        <p:attrNameLst>
                                          <p:attrName>ppt_w</p:attrName>
                                        </p:attrNameLst>
                                      </p:cBhvr>
                                      <p:tavLst>
                                        <p:tav tm="0">
                                          <p:val>
                                            <p:fltVal val="0"/>
                                          </p:val>
                                        </p:tav>
                                        <p:tav tm="100000">
                                          <p:val>
                                            <p:strVal val="#ppt_w"/>
                                          </p:val>
                                        </p:tav>
                                      </p:tavLst>
                                    </p:anim>
                                    <p:anim calcmode="lin" valueType="num">
                                      <p:cBhvr>
                                        <p:cTn id="155" dur="500" fill="hold"/>
                                        <p:tgtEl>
                                          <p:spTgt spid="145"/>
                                        </p:tgtEl>
                                        <p:attrNameLst>
                                          <p:attrName>ppt_h</p:attrName>
                                        </p:attrNameLst>
                                      </p:cBhvr>
                                      <p:tavLst>
                                        <p:tav tm="0">
                                          <p:val>
                                            <p:fltVal val="0"/>
                                          </p:val>
                                        </p:tav>
                                        <p:tav tm="100000">
                                          <p:val>
                                            <p:strVal val="#ppt_h"/>
                                          </p:val>
                                        </p:tav>
                                      </p:tavLst>
                                    </p:anim>
                                    <p:animEffect transition="in" filter="fade">
                                      <p:cBhvr>
                                        <p:cTn id="156" dur="500"/>
                                        <p:tgtEl>
                                          <p:spTgt spid="145"/>
                                        </p:tgtEl>
                                      </p:cBhvr>
                                    </p:animEffect>
                                  </p:childTnLst>
                                </p:cTn>
                              </p:par>
                              <p:par>
                                <p:cTn id="157" presetID="53" presetClass="entr" presetSubtype="16" fill="hold" nodeType="withEffect">
                                  <p:stCondLst>
                                    <p:cond delay="0"/>
                                  </p:stCondLst>
                                  <p:childTnLst>
                                    <p:set>
                                      <p:cBhvr>
                                        <p:cTn id="158" dur="1" fill="hold">
                                          <p:stCondLst>
                                            <p:cond delay="0"/>
                                          </p:stCondLst>
                                        </p:cTn>
                                        <p:tgtEl>
                                          <p:spTgt spid="149"/>
                                        </p:tgtEl>
                                        <p:attrNameLst>
                                          <p:attrName>style.visibility</p:attrName>
                                        </p:attrNameLst>
                                      </p:cBhvr>
                                      <p:to>
                                        <p:strVal val="visible"/>
                                      </p:to>
                                    </p:set>
                                    <p:anim calcmode="lin" valueType="num">
                                      <p:cBhvr>
                                        <p:cTn id="159" dur="500" fill="hold"/>
                                        <p:tgtEl>
                                          <p:spTgt spid="149"/>
                                        </p:tgtEl>
                                        <p:attrNameLst>
                                          <p:attrName>ppt_w</p:attrName>
                                        </p:attrNameLst>
                                      </p:cBhvr>
                                      <p:tavLst>
                                        <p:tav tm="0">
                                          <p:val>
                                            <p:fltVal val="0"/>
                                          </p:val>
                                        </p:tav>
                                        <p:tav tm="100000">
                                          <p:val>
                                            <p:strVal val="#ppt_w"/>
                                          </p:val>
                                        </p:tav>
                                      </p:tavLst>
                                    </p:anim>
                                    <p:anim calcmode="lin" valueType="num">
                                      <p:cBhvr>
                                        <p:cTn id="160" dur="500" fill="hold"/>
                                        <p:tgtEl>
                                          <p:spTgt spid="149"/>
                                        </p:tgtEl>
                                        <p:attrNameLst>
                                          <p:attrName>ppt_h</p:attrName>
                                        </p:attrNameLst>
                                      </p:cBhvr>
                                      <p:tavLst>
                                        <p:tav tm="0">
                                          <p:val>
                                            <p:fltVal val="0"/>
                                          </p:val>
                                        </p:tav>
                                        <p:tav tm="100000">
                                          <p:val>
                                            <p:strVal val="#ppt_h"/>
                                          </p:val>
                                        </p:tav>
                                      </p:tavLst>
                                    </p:anim>
                                    <p:animEffect transition="in" filter="fade">
                                      <p:cBhvr>
                                        <p:cTn id="161" dur="500"/>
                                        <p:tgtEl>
                                          <p:spTgt spid="149"/>
                                        </p:tgtEl>
                                      </p:cBhvr>
                                    </p:animEffect>
                                  </p:childTnLst>
                                </p:cTn>
                              </p:par>
                              <p:par>
                                <p:cTn id="162" presetID="53" presetClass="entr" presetSubtype="16" fill="hold" nodeType="withEffect">
                                  <p:stCondLst>
                                    <p:cond delay="0"/>
                                  </p:stCondLst>
                                  <p:childTnLst>
                                    <p:set>
                                      <p:cBhvr>
                                        <p:cTn id="163" dur="1" fill="hold">
                                          <p:stCondLst>
                                            <p:cond delay="0"/>
                                          </p:stCondLst>
                                        </p:cTn>
                                        <p:tgtEl>
                                          <p:spTgt spid="147"/>
                                        </p:tgtEl>
                                        <p:attrNameLst>
                                          <p:attrName>style.visibility</p:attrName>
                                        </p:attrNameLst>
                                      </p:cBhvr>
                                      <p:to>
                                        <p:strVal val="visible"/>
                                      </p:to>
                                    </p:set>
                                    <p:anim calcmode="lin" valueType="num">
                                      <p:cBhvr>
                                        <p:cTn id="164" dur="500" fill="hold"/>
                                        <p:tgtEl>
                                          <p:spTgt spid="147"/>
                                        </p:tgtEl>
                                        <p:attrNameLst>
                                          <p:attrName>ppt_w</p:attrName>
                                        </p:attrNameLst>
                                      </p:cBhvr>
                                      <p:tavLst>
                                        <p:tav tm="0">
                                          <p:val>
                                            <p:fltVal val="0"/>
                                          </p:val>
                                        </p:tav>
                                        <p:tav tm="100000">
                                          <p:val>
                                            <p:strVal val="#ppt_w"/>
                                          </p:val>
                                        </p:tav>
                                      </p:tavLst>
                                    </p:anim>
                                    <p:anim calcmode="lin" valueType="num">
                                      <p:cBhvr>
                                        <p:cTn id="165" dur="500" fill="hold"/>
                                        <p:tgtEl>
                                          <p:spTgt spid="147"/>
                                        </p:tgtEl>
                                        <p:attrNameLst>
                                          <p:attrName>ppt_h</p:attrName>
                                        </p:attrNameLst>
                                      </p:cBhvr>
                                      <p:tavLst>
                                        <p:tav tm="0">
                                          <p:val>
                                            <p:fltVal val="0"/>
                                          </p:val>
                                        </p:tav>
                                        <p:tav tm="100000">
                                          <p:val>
                                            <p:strVal val="#ppt_h"/>
                                          </p:val>
                                        </p:tav>
                                      </p:tavLst>
                                    </p:anim>
                                    <p:animEffect transition="in" filter="fade">
                                      <p:cBhvr>
                                        <p:cTn id="166" dur="500"/>
                                        <p:tgtEl>
                                          <p:spTgt spid="147"/>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grpId="0" nodeType="clickEffect">
                                  <p:stCondLst>
                                    <p:cond delay="0"/>
                                  </p:stCondLst>
                                  <p:childTnLst>
                                    <p:set>
                                      <p:cBhvr>
                                        <p:cTn id="170" dur="1" fill="hold">
                                          <p:stCondLst>
                                            <p:cond delay="0"/>
                                          </p:stCondLst>
                                        </p:cTn>
                                        <p:tgtEl>
                                          <p:spTgt spid="146"/>
                                        </p:tgtEl>
                                        <p:attrNameLst>
                                          <p:attrName>style.visibility</p:attrName>
                                        </p:attrNameLst>
                                      </p:cBhvr>
                                      <p:to>
                                        <p:strVal val="visible"/>
                                      </p:to>
                                    </p:set>
                                    <p:animEffect transition="in" filter="barn(inVertical)">
                                      <p:cBhvr>
                                        <p:cTn id="171" dur="500"/>
                                        <p:tgtEl>
                                          <p:spTgt spid="146"/>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154"/>
                                        </p:tgtEl>
                                        <p:attrNameLst>
                                          <p:attrName>style.visibility</p:attrName>
                                        </p:attrNameLst>
                                      </p:cBhvr>
                                      <p:to>
                                        <p:strVal val="visible"/>
                                      </p:to>
                                    </p:set>
                                    <p:anim calcmode="lin" valueType="num">
                                      <p:cBhvr>
                                        <p:cTn id="176" dur="500" fill="hold"/>
                                        <p:tgtEl>
                                          <p:spTgt spid="154"/>
                                        </p:tgtEl>
                                        <p:attrNameLst>
                                          <p:attrName>ppt_w</p:attrName>
                                        </p:attrNameLst>
                                      </p:cBhvr>
                                      <p:tavLst>
                                        <p:tav tm="0">
                                          <p:val>
                                            <p:fltVal val="0"/>
                                          </p:val>
                                        </p:tav>
                                        <p:tav tm="100000">
                                          <p:val>
                                            <p:strVal val="#ppt_w"/>
                                          </p:val>
                                        </p:tav>
                                      </p:tavLst>
                                    </p:anim>
                                    <p:anim calcmode="lin" valueType="num">
                                      <p:cBhvr>
                                        <p:cTn id="177" dur="500" fill="hold"/>
                                        <p:tgtEl>
                                          <p:spTgt spid="154"/>
                                        </p:tgtEl>
                                        <p:attrNameLst>
                                          <p:attrName>ppt_h</p:attrName>
                                        </p:attrNameLst>
                                      </p:cBhvr>
                                      <p:tavLst>
                                        <p:tav tm="0">
                                          <p:val>
                                            <p:fltVal val="0"/>
                                          </p:val>
                                        </p:tav>
                                        <p:tav tm="100000">
                                          <p:val>
                                            <p:strVal val="#ppt_h"/>
                                          </p:val>
                                        </p:tav>
                                      </p:tavLst>
                                    </p:anim>
                                    <p:animEffect transition="in" filter="fade">
                                      <p:cBhvr>
                                        <p:cTn id="178" dur="500"/>
                                        <p:tgtEl>
                                          <p:spTgt spid="154"/>
                                        </p:tgtEl>
                                      </p:cBhvr>
                                    </p:animEffect>
                                  </p:childTnLst>
                                </p:cTn>
                              </p:par>
                            </p:childTnLst>
                          </p:cTn>
                        </p:par>
                      </p:childTnLst>
                    </p:cTn>
                  </p:par>
                  <p:par>
                    <p:cTn id="179" fill="hold">
                      <p:stCondLst>
                        <p:cond delay="indefinite"/>
                      </p:stCondLst>
                      <p:childTnLst>
                        <p:par>
                          <p:cTn id="180" fill="hold">
                            <p:stCondLst>
                              <p:cond delay="0"/>
                            </p:stCondLst>
                            <p:childTnLst>
                              <p:par>
                                <p:cTn id="181" presetID="63" presetClass="path" presetSubtype="0" accel="50000" decel="50000" fill="hold" grpId="1" nodeType="clickEffect">
                                  <p:stCondLst>
                                    <p:cond delay="0"/>
                                  </p:stCondLst>
                                  <p:childTnLst>
                                    <p:animMotion origin="layout" path="M 2.08333E-7 -3.7037E-6 L 0.06003 0.00116 " pathEditMode="relative" rAng="0" ptsTypes="AA">
                                      <p:cBhvr>
                                        <p:cTn id="182" dur="2000" fill="hold"/>
                                        <p:tgtEl>
                                          <p:spTgt spid="154"/>
                                        </p:tgtEl>
                                        <p:attrNameLst>
                                          <p:attrName>ppt_x</p:attrName>
                                          <p:attrName>ppt_y</p:attrName>
                                        </p:attrNameLst>
                                      </p:cBhvr>
                                      <p:rCtr x="2995" y="46"/>
                                    </p:animMotion>
                                  </p:childTnLst>
                                </p:cTn>
                              </p:par>
                            </p:childTnLst>
                          </p:cTn>
                        </p:par>
                      </p:childTnLst>
                    </p:cTn>
                  </p:par>
                  <p:par>
                    <p:cTn id="183" fill="hold">
                      <p:stCondLst>
                        <p:cond delay="indefinite"/>
                      </p:stCondLst>
                      <p:childTnLst>
                        <p:par>
                          <p:cTn id="184" fill="hold">
                            <p:stCondLst>
                              <p:cond delay="0"/>
                            </p:stCondLst>
                            <p:childTnLst>
                              <p:par>
                                <p:cTn id="185" presetID="22" presetClass="exit" presetSubtype="4" fill="hold" grpId="1" nodeType="clickEffect">
                                  <p:stCondLst>
                                    <p:cond delay="0"/>
                                  </p:stCondLst>
                                  <p:childTnLst>
                                    <p:animEffect transition="out" filter="wipe(down)">
                                      <p:cBhvr>
                                        <p:cTn id="186" dur="500"/>
                                        <p:tgtEl>
                                          <p:spTgt spid="146"/>
                                        </p:tgtEl>
                                      </p:cBhvr>
                                    </p:animEffect>
                                    <p:set>
                                      <p:cBhvr>
                                        <p:cTn id="187" dur="1" fill="hold">
                                          <p:stCondLst>
                                            <p:cond delay="499"/>
                                          </p:stCondLst>
                                        </p:cTn>
                                        <p:tgtEl>
                                          <p:spTgt spid="146"/>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170"/>
                                        </p:tgtEl>
                                        <p:attrNameLst>
                                          <p:attrName>style.visibility</p:attrName>
                                        </p:attrNameLst>
                                      </p:cBhvr>
                                      <p:to>
                                        <p:strVal val="visible"/>
                                      </p:to>
                                    </p:set>
                                    <p:anim calcmode="lin" valueType="num">
                                      <p:cBhvr>
                                        <p:cTn id="192" dur="500" fill="hold"/>
                                        <p:tgtEl>
                                          <p:spTgt spid="170"/>
                                        </p:tgtEl>
                                        <p:attrNameLst>
                                          <p:attrName>ppt_w</p:attrName>
                                        </p:attrNameLst>
                                      </p:cBhvr>
                                      <p:tavLst>
                                        <p:tav tm="0">
                                          <p:val>
                                            <p:fltVal val="0"/>
                                          </p:val>
                                        </p:tav>
                                        <p:tav tm="100000">
                                          <p:val>
                                            <p:strVal val="#ppt_w"/>
                                          </p:val>
                                        </p:tav>
                                      </p:tavLst>
                                    </p:anim>
                                    <p:anim calcmode="lin" valueType="num">
                                      <p:cBhvr>
                                        <p:cTn id="193" dur="500" fill="hold"/>
                                        <p:tgtEl>
                                          <p:spTgt spid="170"/>
                                        </p:tgtEl>
                                        <p:attrNameLst>
                                          <p:attrName>ppt_h</p:attrName>
                                        </p:attrNameLst>
                                      </p:cBhvr>
                                      <p:tavLst>
                                        <p:tav tm="0">
                                          <p:val>
                                            <p:fltVal val="0"/>
                                          </p:val>
                                        </p:tav>
                                        <p:tav tm="100000">
                                          <p:val>
                                            <p:strVal val="#ppt_h"/>
                                          </p:val>
                                        </p:tav>
                                      </p:tavLst>
                                    </p:anim>
                                    <p:animEffect transition="in" filter="fade">
                                      <p:cBhvr>
                                        <p:cTn id="194" dur="500"/>
                                        <p:tgtEl>
                                          <p:spTgt spid="170"/>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171"/>
                                        </p:tgtEl>
                                        <p:attrNameLst>
                                          <p:attrName>style.visibility</p:attrName>
                                        </p:attrNameLst>
                                      </p:cBhvr>
                                      <p:to>
                                        <p:strVal val="visible"/>
                                      </p:to>
                                    </p:set>
                                    <p:anim calcmode="lin" valueType="num">
                                      <p:cBhvr>
                                        <p:cTn id="199" dur="500" fill="hold"/>
                                        <p:tgtEl>
                                          <p:spTgt spid="171"/>
                                        </p:tgtEl>
                                        <p:attrNameLst>
                                          <p:attrName>ppt_w</p:attrName>
                                        </p:attrNameLst>
                                      </p:cBhvr>
                                      <p:tavLst>
                                        <p:tav tm="0">
                                          <p:val>
                                            <p:fltVal val="0"/>
                                          </p:val>
                                        </p:tav>
                                        <p:tav tm="100000">
                                          <p:val>
                                            <p:strVal val="#ppt_w"/>
                                          </p:val>
                                        </p:tav>
                                      </p:tavLst>
                                    </p:anim>
                                    <p:anim calcmode="lin" valueType="num">
                                      <p:cBhvr>
                                        <p:cTn id="200" dur="500" fill="hold"/>
                                        <p:tgtEl>
                                          <p:spTgt spid="171"/>
                                        </p:tgtEl>
                                        <p:attrNameLst>
                                          <p:attrName>ppt_h</p:attrName>
                                        </p:attrNameLst>
                                      </p:cBhvr>
                                      <p:tavLst>
                                        <p:tav tm="0">
                                          <p:val>
                                            <p:fltVal val="0"/>
                                          </p:val>
                                        </p:tav>
                                        <p:tav tm="100000">
                                          <p:val>
                                            <p:strVal val="#ppt_h"/>
                                          </p:val>
                                        </p:tav>
                                      </p:tavLst>
                                    </p:anim>
                                    <p:animEffect transition="in" filter="fade">
                                      <p:cBhvr>
                                        <p:cTn id="201" dur="500"/>
                                        <p:tgtEl>
                                          <p:spTgt spid="171"/>
                                        </p:tgtEl>
                                      </p:cBhvr>
                                    </p:animEffect>
                                  </p:childTnLst>
                                </p:cTn>
                              </p:par>
                            </p:childTnLst>
                          </p:cTn>
                        </p:par>
                      </p:childTnLst>
                    </p:cTn>
                  </p:par>
                  <p:par>
                    <p:cTn id="202" fill="hold">
                      <p:stCondLst>
                        <p:cond delay="indefinite"/>
                      </p:stCondLst>
                      <p:childTnLst>
                        <p:par>
                          <p:cTn id="203" fill="hold">
                            <p:stCondLst>
                              <p:cond delay="0"/>
                            </p:stCondLst>
                            <p:childTnLst>
                              <p:par>
                                <p:cTn id="204" presetID="2" presetClass="entr" presetSubtype="1" fill="hold" nodeType="clickEffect">
                                  <p:stCondLst>
                                    <p:cond delay="0"/>
                                  </p:stCondLst>
                                  <p:childTnLst>
                                    <p:set>
                                      <p:cBhvr>
                                        <p:cTn id="205" dur="1" fill="hold">
                                          <p:stCondLst>
                                            <p:cond delay="0"/>
                                          </p:stCondLst>
                                        </p:cTn>
                                        <p:tgtEl>
                                          <p:spTgt spid="1025"/>
                                        </p:tgtEl>
                                        <p:attrNameLst>
                                          <p:attrName>style.visibility</p:attrName>
                                        </p:attrNameLst>
                                      </p:cBhvr>
                                      <p:to>
                                        <p:strVal val="visible"/>
                                      </p:to>
                                    </p:set>
                                    <p:anim calcmode="lin" valueType="num">
                                      <p:cBhvr additive="base">
                                        <p:cTn id="206" dur="500" fill="hold"/>
                                        <p:tgtEl>
                                          <p:spTgt spid="1025"/>
                                        </p:tgtEl>
                                        <p:attrNameLst>
                                          <p:attrName>ppt_x</p:attrName>
                                        </p:attrNameLst>
                                      </p:cBhvr>
                                      <p:tavLst>
                                        <p:tav tm="0">
                                          <p:val>
                                            <p:strVal val="#ppt_x"/>
                                          </p:val>
                                        </p:tav>
                                        <p:tav tm="100000">
                                          <p:val>
                                            <p:strVal val="#ppt_x"/>
                                          </p:val>
                                        </p:tav>
                                      </p:tavLst>
                                    </p:anim>
                                    <p:anim calcmode="lin" valueType="num">
                                      <p:cBhvr additive="base">
                                        <p:cTn id="207" dur="500" fill="hold"/>
                                        <p:tgtEl>
                                          <p:spTgt spid="1025"/>
                                        </p:tgtEl>
                                        <p:attrNameLst>
                                          <p:attrName>ppt_y</p:attrName>
                                        </p:attrNameLst>
                                      </p:cBhvr>
                                      <p:tavLst>
                                        <p:tav tm="0">
                                          <p:val>
                                            <p:strVal val="0-#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1" presetClass="entr" presetSubtype="1" fill="hold" nodeType="clickEffect">
                                  <p:stCondLst>
                                    <p:cond delay="0"/>
                                  </p:stCondLst>
                                  <p:childTnLst>
                                    <p:set>
                                      <p:cBhvr>
                                        <p:cTn id="211" dur="1" fill="hold">
                                          <p:stCondLst>
                                            <p:cond delay="0"/>
                                          </p:stCondLst>
                                        </p:cTn>
                                        <p:tgtEl>
                                          <p:spTgt spid="1024"/>
                                        </p:tgtEl>
                                        <p:attrNameLst>
                                          <p:attrName>style.visibility</p:attrName>
                                        </p:attrNameLst>
                                      </p:cBhvr>
                                      <p:to>
                                        <p:strVal val="visible"/>
                                      </p:to>
                                    </p:set>
                                    <p:animEffect transition="in" filter="wheel(1)">
                                      <p:cBhvr>
                                        <p:cTn id="212" dur="2000"/>
                                        <p:tgtEl>
                                          <p:spTgt spid="1024"/>
                                        </p:tgtEl>
                                      </p:cBhvr>
                                    </p:animEffect>
                                  </p:childTnLst>
                                </p:cTn>
                              </p:par>
                            </p:childTnLst>
                          </p:cTn>
                        </p:par>
                      </p:childTnLst>
                    </p:cTn>
                  </p:par>
                  <p:par>
                    <p:cTn id="213" fill="hold">
                      <p:stCondLst>
                        <p:cond delay="indefinite"/>
                      </p:stCondLst>
                      <p:childTnLst>
                        <p:par>
                          <p:cTn id="214" fill="hold">
                            <p:stCondLst>
                              <p:cond delay="0"/>
                            </p:stCondLst>
                            <p:childTnLst>
                              <p:par>
                                <p:cTn id="215" presetID="2" presetClass="entr" presetSubtype="2" fill="hold" grpId="0" nodeType="clickEffect">
                                  <p:stCondLst>
                                    <p:cond delay="0"/>
                                  </p:stCondLst>
                                  <p:childTnLst>
                                    <p:set>
                                      <p:cBhvr>
                                        <p:cTn id="216" dur="1" fill="hold">
                                          <p:stCondLst>
                                            <p:cond delay="0"/>
                                          </p:stCondLst>
                                        </p:cTn>
                                        <p:tgtEl>
                                          <p:spTgt spid="4"/>
                                        </p:tgtEl>
                                        <p:attrNameLst>
                                          <p:attrName>style.visibility</p:attrName>
                                        </p:attrNameLst>
                                      </p:cBhvr>
                                      <p:to>
                                        <p:strVal val="visible"/>
                                      </p:to>
                                    </p:set>
                                    <p:anim calcmode="lin" valueType="num">
                                      <p:cBhvr additive="base">
                                        <p:cTn id="217" dur="500" fill="hold"/>
                                        <p:tgtEl>
                                          <p:spTgt spid="4"/>
                                        </p:tgtEl>
                                        <p:attrNameLst>
                                          <p:attrName>ppt_x</p:attrName>
                                        </p:attrNameLst>
                                      </p:cBhvr>
                                      <p:tavLst>
                                        <p:tav tm="0">
                                          <p:val>
                                            <p:strVal val="1+#ppt_w/2"/>
                                          </p:val>
                                        </p:tav>
                                        <p:tav tm="100000">
                                          <p:val>
                                            <p:strVal val="#ppt_x"/>
                                          </p:val>
                                        </p:tav>
                                      </p:tavLst>
                                    </p:anim>
                                    <p:anim calcmode="lin" valueType="num">
                                      <p:cBhvr additive="base">
                                        <p:cTn id="2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27"/>
                                        </p:tgtEl>
                                        <p:attrNameLst>
                                          <p:attrName>style.visibility</p:attrName>
                                        </p:attrNameLst>
                                      </p:cBhvr>
                                      <p:to>
                                        <p:strVal val="visible"/>
                                      </p:to>
                                    </p:set>
                                    <p:anim calcmode="lin" valueType="num">
                                      <p:cBhvr>
                                        <p:cTn id="223" dur="500" fill="hold"/>
                                        <p:tgtEl>
                                          <p:spTgt spid="27"/>
                                        </p:tgtEl>
                                        <p:attrNameLst>
                                          <p:attrName>ppt_w</p:attrName>
                                        </p:attrNameLst>
                                      </p:cBhvr>
                                      <p:tavLst>
                                        <p:tav tm="0">
                                          <p:val>
                                            <p:fltVal val="0"/>
                                          </p:val>
                                        </p:tav>
                                        <p:tav tm="100000">
                                          <p:val>
                                            <p:strVal val="#ppt_w"/>
                                          </p:val>
                                        </p:tav>
                                      </p:tavLst>
                                    </p:anim>
                                    <p:anim calcmode="lin" valueType="num">
                                      <p:cBhvr>
                                        <p:cTn id="224" dur="500" fill="hold"/>
                                        <p:tgtEl>
                                          <p:spTgt spid="27"/>
                                        </p:tgtEl>
                                        <p:attrNameLst>
                                          <p:attrName>ppt_h</p:attrName>
                                        </p:attrNameLst>
                                      </p:cBhvr>
                                      <p:tavLst>
                                        <p:tav tm="0">
                                          <p:val>
                                            <p:fltVal val="0"/>
                                          </p:val>
                                        </p:tav>
                                        <p:tav tm="100000">
                                          <p:val>
                                            <p:strVal val="#ppt_h"/>
                                          </p:val>
                                        </p:tav>
                                      </p:tavLst>
                                    </p:anim>
                                    <p:animEffect transition="in" filter="fade">
                                      <p:cBhvr>
                                        <p:cTn id="225" dur="500"/>
                                        <p:tgtEl>
                                          <p:spTgt spid="27"/>
                                        </p:tgtEl>
                                      </p:cBhvr>
                                    </p:animEffect>
                                  </p:childTnLst>
                                </p:cTn>
                              </p:par>
                            </p:childTnLst>
                          </p:cTn>
                        </p:par>
                      </p:childTnLst>
                    </p:cTn>
                  </p:par>
                  <p:par>
                    <p:cTn id="226" fill="hold">
                      <p:stCondLst>
                        <p:cond delay="indefinite"/>
                      </p:stCondLst>
                      <p:childTnLst>
                        <p:par>
                          <p:cTn id="227" fill="hold">
                            <p:stCondLst>
                              <p:cond delay="0"/>
                            </p:stCondLst>
                            <p:childTnLst>
                              <p:par>
                                <p:cTn id="228" presetID="2" presetClass="entr" presetSubtype="2" fill="hold" grpId="0" nodeType="clickEffect">
                                  <p:stCondLst>
                                    <p:cond delay="0"/>
                                  </p:stCondLst>
                                  <p:childTnLst>
                                    <p:set>
                                      <p:cBhvr>
                                        <p:cTn id="229" dur="1" fill="hold">
                                          <p:stCondLst>
                                            <p:cond delay="0"/>
                                          </p:stCondLst>
                                        </p:cTn>
                                        <p:tgtEl>
                                          <p:spTgt spid="21"/>
                                        </p:tgtEl>
                                        <p:attrNameLst>
                                          <p:attrName>style.visibility</p:attrName>
                                        </p:attrNameLst>
                                      </p:cBhvr>
                                      <p:to>
                                        <p:strVal val="visible"/>
                                      </p:to>
                                    </p:set>
                                    <p:anim calcmode="lin" valueType="num">
                                      <p:cBhvr additive="base">
                                        <p:cTn id="230" dur="500" fill="hold"/>
                                        <p:tgtEl>
                                          <p:spTgt spid="21"/>
                                        </p:tgtEl>
                                        <p:attrNameLst>
                                          <p:attrName>ppt_x</p:attrName>
                                        </p:attrNameLst>
                                      </p:cBhvr>
                                      <p:tavLst>
                                        <p:tav tm="0">
                                          <p:val>
                                            <p:strVal val="1+#ppt_w/2"/>
                                          </p:val>
                                        </p:tav>
                                        <p:tav tm="100000">
                                          <p:val>
                                            <p:strVal val="#ppt_x"/>
                                          </p:val>
                                        </p:tav>
                                      </p:tavLst>
                                    </p:anim>
                                    <p:anim calcmode="lin" valueType="num">
                                      <p:cBhvr additive="base">
                                        <p:cTn id="2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16" presetClass="entr" presetSubtype="37" fill="hold" nodeType="clickEffect">
                                  <p:stCondLst>
                                    <p:cond delay="0"/>
                                  </p:stCondLst>
                                  <p:childTnLst>
                                    <p:set>
                                      <p:cBhvr>
                                        <p:cTn id="235" dur="1" fill="hold">
                                          <p:stCondLst>
                                            <p:cond delay="0"/>
                                          </p:stCondLst>
                                        </p:cTn>
                                        <p:tgtEl>
                                          <p:spTgt spid="105"/>
                                        </p:tgtEl>
                                        <p:attrNameLst>
                                          <p:attrName>style.visibility</p:attrName>
                                        </p:attrNameLst>
                                      </p:cBhvr>
                                      <p:to>
                                        <p:strVal val="visible"/>
                                      </p:to>
                                    </p:set>
                                    <p:animEffect transition="in" filter="barn(outVertical)">
                                      <p:cBhvr>
                                        <p:cTn id="236" dur="500"/>
                                        <p:tgtEl>
                                          <p:spTgt spid="105"/>
                                        </p:tgtEl>
                                      </p:cBhvr>
                                    </p:animEffect>
                                  </p:childTnLst>
                                </p:cTn>
                              </p:par>
                            </p:childTnLst>
                          </p:cTn>
                        </p:par>
                      </p:childTnLst>
                    </p:cTn>
                  </p:par>
                  <p:par>
                    <p:cTn id="237" fill="hold">
                      <p:stCondLst>
                        <p:cond delay="indefinite"/>
                      </p:stCondLst>
                      <p:childTnLst>
                        <p:par>
                          <p:cTn id="238" fill="hold">
                            <p:stCondLst>
                              <p:cond delay="0"/>
                            </p:stCondLst>
                            <p:childTnLst>
                              <p:par>
                                <p:cTn id="239" presetID="53" presetClass="entr" presetSubtype="16" fill="hold" grpId="0" nodeType="clickEffect">
                                  <p:stCondLst>
                                    <p:cond delay="0"/>
                                  </p:stCondLst>
                                  <p:childTnLst>
                                    <p:set>
                                      <p:cBhvr>
                                        <p:cTn id="240" dur="1" fill="hold">
                                          <p:stCondLst>
                                            <p:cond delay="0"/>
                                          </p:stCondLst>
                                        </p:cTn>
                                        <p:tgtEl>
                                          <p:spTgt spid="43"/>
                                        </p:tgtEl>
                                        <p:attrNameLst>
                                          <p:attrName>style.visibility</p:attrName>
                                        </p:attrNameLst>
                                      </p:cBhvr>
                                      <p:to>
                                        <p:strVal val="visible"/>
                                      </p:to>
                                    </p:set>
                                    <p:anim calcmode="lin" valueType="num">
                                      <p:cBhvr>
                                        <p:cTn id="241" dur="500" fill="hold"/>
                                        <p:tgtEl>
                                          <p:spTgt spid="43"/>
                                        </p:tgtEl>
                                        <p:attrNameLst>
                                          <p:attrName>ppt_w</p:attrName>
                                        </p:attrNameLst>
                                      </p:cBhvr>
                                      <p:tavLst>
                                        <p:tav tm="0">
                                          <p:val>
                                            <p:fltVal val="0"/>
                                          </p:val>
                                        </p:tav>
                                        <p:tav tm="100000">
                                          <p:val>
                                            <p:strVal val="#ppt_w"/>
                                          </p:val>
                                        </p:tav>
                                      </p:tavLst>
                                    </p:anim>
                                    <p:anim calcmode="lin" valueType="num">
                                      <p:cBhvr>
                                        <p:cTn id="242" dur="500" fill="hold"/>
                                        <p:tgtEl>
                                          <p:spTgt spid="43"/>
                                        </p:tgtEl>
                                        <p:attrNameLst>
                                          <p:attrName>ppt_h</p:attrName>
                                        </p:attrNameLst>
                                      </p:cBhvr>
                                      <p:tavLst>
                                        <p:tav tm="0">
                                          <p:val>
                                            <p:fltVal val="0"/>
                                          </p:val>
                                        </p:tav>
                                        <p:tav tm="100000">
                                          <p:val>
                                            <p:strVal val="#ppt_h"/>
                                          </p:val>
                                        </p:tav>
                                      </p:tavLst>
                                    </p:anim>
                                    <p:animEffect transition="in" filter="fade">
                                      <p:cBhvr>
                                        <p:cTn id="243" dur="500"/>
                                        <p:tgtEl>
                                          <p:spTgt spid="43"/>
                                        </p:tgtEl>
                                      </p:cBhvr>
                                    </p:animEffect>
                                  </p:childTnLst>
                                </p:cTn>
                              </p:par>
                            </p:childTnLst>
                          </p:cTn>
                        </p:par>
                      </p:childTnLst>
                    </p:cTn>
                  </p:par>
                  <p:par>
                    <p:cTn id="244" fill="hold">
                      <p:stCondLst>
                        <p:cond delay="indefinite"/>
                      </p:stCondLst>
                      <p:childTnLst>
                        <p:par>
                          <p:cTn id="245" fill="hold">
                            <p:stCondLst>
                              <p:cond delay="0"/>
                            </p:stCondLst>
                            <p:childTnLst>
                              <p:par>
                                <p:cTn id="246" presetID="16" presetClass="entr" presetSubtype="21" fill="hold" grpId="0" nodeType="clickEffect">
                                  <p:stCondLst>
                                    <p:cond delay="0"/>
                                  </p:stCondLst>
                                  <p:childTnLst>
                                    <p:set>
                                      <p:cBhvr>
                                        <p:cTn id="247" dur="1" fill="hold">
                                          <p:stCondLst>
                                            <p:cond delay="0"/>
                                          </p:stCondLst>
                                        </p:cTn>
                                        <p:tgtEl>
                                          <p:spTgt spid="44"/>
                                        </p:tgtEl>
                                        <p:attrNameLst>
                                          <p:attrName>style.visibility</p:attrName>
                                        </p:attrNameLst>
                                      </p:cBhvr>
                                      <p:to>
                                        <p:strVal val="visible"/>
                                      </p:to>
                                    </p:set>
                                    <p:animEffect transition="in" filter="barn(inVertical)">
                                      <p:cBhvr>
                                        <p:cTn id="248" dur="500"/>
                                        <p:tgtEl>
                                          <p:spTgt spid="44"/>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grpId="0" nodeType="clickEffect">
                                  <p:stCondLst>
                                    <p:cond delay="0"/>
                                  </p:stCondLst>
                                  <p:childTnLst>
                                    <p:set>
                                      <p:cBhvr>
                                        <p:cTn id="252" dur="1" fill="hold">
                                          <p:stCondLst>
                                            <p:cond delay="0"/>
                                          </p:stCondLst>
                                        </p:cTn>
                                        <p:tgtEl>
                                          <p:spTgt spid="48"/>
                                        </p:tgtEl>
                                        <p:attrNameLst>
                                          <p:attrName>style.visibility</p:attrName>
                                        </p:attrNameLst>
                                      </p:cBhvr>
                                      <p:to>
                                        <p:strVal val="visible"/>
                                      </p:to>
                                    </p:set>
                                    <p:anim calcmode="lin" valueType="num">
                                      <p:cBhvr>
                                        <p:cTn id="253" dur="500" fill="hold"/>
                                        <p:tgtEl>
                                          <p:spTgt spid="48"/>
                                        </p:tgtEl>
                                        <p:attrNameLst>
                                          <p:attrName>ppt_w</p:attrName>
                                        </p:attrNameLst>
                                      </p:cBhvr>
                                      <p:tavLst>
                                        <p:tav tm="0">
                                          <p:val>
                                            <p:fltVal val="0"/>
                                          </p:val>
                                        </p:tav>
                                        <p:tav tm="100000">
                                          <p:val>
                                            <p:strVal val="#ppt_w"/>
                                          </p:val>
                                        </p:tav>
                                      </p:tavLst>
                                    </p:anim>
                                    <p:anim calcmode="lin" valueType="num">
                                      <p:cBhvr>
                                        <p:cTn id="254" dur="500" fill="hold"/>
                                        <p:tgtEl>
                                          <p:spTgt spid="48"/>
                                        </p:tgtEl>
                                        <p:attrNameLst>
                                          <p:attrName>ppt_h</p:attrName>
                                        </p:attrNameLst>
                                      </p:cBhvr>
                                      <p:tavLst>
                                        <p:tav tm="0">
                                          <p:val>
                                            <p:fltVal val="0"/>
                                          </p:val>
                                        </p:tav>
                                        <p:tav tm="100000">
                                          <p:val>
                                            <p:strVal val="#ppt_h"/>
                                          </p:val>
                                        </p:tav>
                                      </p:tavLst>
                                    </p:anim>
                                    <p:animEffect transition="in" filter="fade">
                                      <p:cBhvr>
                                        <p:cTn id="255" dur="500"/>
                                        <p:tgtEl>
                                          <p:spTgt spid="48"/>
                                        </p:tgtEl>
                                      </p:cBhvr>
                                    </p:animEffect>
                                  </p:childTnLst>
                                </p:cTn>
                              </p:par>
                              <p:par>
                                <p:cTn id="256" presetID="53" presetClass="entr" presetSubtype="16" fill="hold" grpId="0" nodeType="withEffect">
                                  <p:stCondLst>
                                    <p:cond delay="0"/>
                                  </p:stCondLst>
                                  <p:childTnLst>
                                    <p:set>
                                      <p:cBhvr>
                                        <p:cTn id="257" dur="1" fill="hold">
                                          <p:stCondLst>
                                            <p:cond delay="0"/>
                                          </p:stCondLst>
                                        </p:cTn>
                                        <p:tgtEl>
                                          <p:spTgt spid="47"/>
                                        </p:tgtEl>
                                        <p:attrNameLst>
                                          <p:attrName>style.visibility</p:attrName>
                                        </p:attrNameLst>
                                      </p:cBhvr>
                                      <p:to>
                                        <p:strVal val="visible"/>
                                      </p:to>
                                    </p:set>
                                    <p:anim calcmode="lin" valueType="num">
                                      <p:cBhvr>
                                        <p:cTn id="258" dur="500" fill="hold"/>
                                        <p:tgtEl>
                                          <p:spTgt spid="47"/>
                                        </p:tgtEl>
                                        <p:attrNameLst>
                                          <p:attrName>ppt_w</p:attrName>
                                        </p:attrNameLst>
                                      </p:cBhvr>
                                      <p:tavLst>
                                        <p:tav tm="0">
                                          <p:val>
                                            <p:fltVal val="0"/>
                                          </p:val>
                                        </p:tav>
                                        <p:tav tm="100000">
                                          <p:val>
                                            <p:strVal val="#ppt_w"/>
                                          </p:val>
                                        </p:tav>
                                      </p:tavLst>
                                    </p:anim>
                                    <p:anim calcmode="lin" valueType="num">
                                      <p:cBhvr>
                                        <p:cTn id="259" dur="500" fill="hold"/>
                                        <p:tgtEl>
                                          <p:spTgt spid="47"/>
                                        </p:tgtEl>
                                        <p:attrNameLst>
                                          <p:attrName>ppt_h</p:attrName>
                                        </p:attrNameLst>
                                      </p:cBhvr>
                                      <p:tavLst>
                                        <p:tav tm="0">
                                          <p:val>
                                            <p:fltVal val="0"/>
                                          </p:val>
                                        </p:tav>
                                        <p:tav tm="100000">
                                          <p:val>
                                            <p:strVal val="#ppt_h"/>
                                          </p:val>
                                        </p:tav>
                                      </p:tavLst>
                                    </p:anim>
                                    <p:animEffect transition="in" filter="fade">
                                      <p:cBhvr>
                                        <p:cTn id="260" dur="500"/>
                                        <p:tgtEl>
                                          <p:spTgt spid="47"/>
                                        </p:tgtEl>
                                      </p:cBhvr>
                                    </p:animEffect>
                                  </p:childTnLst>
                                </p:cTn>
                              </p:par>
                            </p:childTnLst>
                          </p:cTn>
                        </p:par>
                      </p:childTnLst>
                    </p:cTn>
                  </p:par>
                  <p:par>
                    <p:cTn id="261" fill="hold">
                      <p:stCondLst>
                        <p:cond delay="indefinite"/>
                      </p:stCondLst>
                      <p:childTnLst>
                        <p:par>
                          <p:cTn id="262" fill="hold">
                            <p:stCondLst>
                              <p:cond delay="0"/>
                            </p:stCondLst>
                            <p:childTnLst>
                              <p:par>
                                <p:cTn id="263" presetID="16" presetClass="entr" presetSubtype="21" fill="hold" grpId="0" nodeType="clickEffect">
                                  <p:stCondLst>
                                    <p:cond delay="0"/>
                                  </p:stCondLst>
                                  <p:childTnLst>
                                    <p:set>
                                      <p:cBhvr>
                                        <p:cTn id="264" dur="1" fill="hold">
                                          <p:stCondLst>
                                            <p:cond delay="0"/>
                                          </p:stCondLst>
                                        </p:cTn>
                                        <p:tgtEl>
                                          <p:spTgt spid="45"/>
                                        </p:tgtEl>
                                        <p:attrNameLst>
                                          <p:attrName>style.visibility</p:attrName>
                                        </p:attrNameLst>
                                      </p:cBhvr>
                                      <p:to>
                                        <p:strVal val="visible"/>
                                      </p:to>
                                    </p:set>
                                    <p:animEffect transition="in" filter="barn(inVertical)">
                                      <p:cBhvr>
                                        <p:cTn id="265" dur="500"/>
                                        <p:tgtEl>
                                          <p:spTgt spid="45"/>
                                        </p:tgtEl>
                                      </p:cBhvr>
                                    </p:animEffect>
                                  </p:childTnLst>
                                </p:cTn>
                              </p:par>
                            </p:childTnLst>
                          </p:cTn>
                        </p:par>
                      </p:childTnLst>
                    </p:cTn>
                  </p:par>
                  <p:par>
                    <p:cTn id="266" fill="hold">
                      <p:stCondLst>
                        <p:cond delay="indefinite"/>
                      </p:stCondLst>
                      <p:childTnLst>
                        <p:par>
                          <p:cTn id="267" fill="hold">
                            <p:stCondLst>
                              <p:cond delay="0"/>
                            </p:stCondLst>
                            <p:childTnLst>
                              <p:par>
                                <p:cTn id="268" presetID="53" presetClass="entr" presetSubtype="16" fill="hold" nodeType="click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p:cTn id="270" dur="500" fill="hold"/>
                                        <p:tgtEl>
                                          <p:spTgt spid="85"/>
                                        </p:tgtEl>
                                        <p:attrNameLst>
                                          <p:attrName>ppt_w</p:attrName>
                                        </p:attrNameLst>
                                      </p:cBhvr>
                                      <p:tavLst>
                                        <p:tav tm="0">
                                          <p:val>
                                            <p:fltVal val="0"/>
                                          </p:val>
                                        </p:tav>
                                        <p:tav tm="100000">
                                          <p:val>
                                            <p:strVal val="#ppt_w"/>
                                          </p:val>
                                        </p:tav>
                                      </p:tavLst>
                                    </p:anim>
                                    <p:anim calcmode="lin" valueType="num">
                                      <p:cBhvr>
                                        <p:cTn id="271" dur="500" fill="hold"/>
                                        <p:tgtEl>
                                          <p:spTgt spid="85"/>
                                        </p:tgtEl>
                                        <p:attrNameLst>
                                          <p:attrName>ppt_h</p:attrName>
                                        </p:attrNameLst>
                                      </p:cBhvr>
                                      <p:tavLst>
                                        <p:tav tm="0">
                                          <p:val>
                                            <p:fltVal val="0"/>
                                          </p:val>
                                        </p:tav>
                                        <p:tav tm="100000">
                                          <p:val>
                                            <p:strVal val="#ppt_h"/>
                                          </p:val>
                                        </p:tav>
                                      </p:tavLst>
                                    </p:anim>
                                    <p:animEffect transition="in" filter="fade">
                                      <p:cBhvr>
                                        <p:cTn id="272" dur="500"/>
                                        <p:tgtEl>
                                          <p:spTgt spid="85"/>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53"/>
                                        </p:tgtEl>
                                        <p:attrNameLst>
                                          <p:attrName>style.visibility</p:attrName>
                                        </p:attrNameLst>
                                      </p:cBhvr>
                                      <p:to>
                                        <p:strVal val="visible"/>
                                      </p:to>
                                    </p:set>
                                    <p:anim calcmode="lin" valueType="num">
                                      <p:cBhvr>
                                        <p:cTn id="275" dur="500" fill="hold"/>
                                        <p:tgtEl>
                                          <p:spTgt spid="53"/>
                                        </p:tgtEl>
                                        <p:attrNameLst>
                                          <p:attrName>ppt_w</p:attrName>
                                        </p:attrNameLst>
                                      </p:cBhvr>
                                      <p:tavLst>
                                        <p:tav tm="0">
                                          <p:val>
                                            <p:fltVal val="0"/>
                                          </p:val>
                                        </p:tav>
                                        <p:tav tm="100000">
                                          <p:val>
                                            <p:strVal val="#ppt_w"/>
                                          </p:val>
                                        </p:tav>
                                      </p:tavLst>
                                    </p:anim>
                                    <p:anim calcmode="lin" valueType="num">
                                      <p:cBhvr>
                                        <p:cTn id="276" dur="500" fill="hold"/>
                                        <p:tgtEl>
                                          <p:spTgt spid="53"/>
                                        </p:tgtEl>
                                        <p:attrNameLst>
                                          <p:attrName>ppt_h</p:attrName>
                                        </p:attrNameLst>
                                      </p:cBhvr>
                                      <p:tavLst>
                                        <p:tav tm="0">
                                          <p:val>
                                            <p:fltVal val="0"/>
                                          </p:val>
                                        </p:tav>
                                        <p:tav tm="100000">
                                          <p:val>
                                            <p:strVal val="#ppt_h"/>
                                          </p:val>
                                        </p:tav>
                                      </p:tavLst>
                                    </p:anim>
                                    <p:animEffect transition="in" filter="fade">
                                      <p:cBhvr>
                                        <p:cTn id="277" dur="500"/>
                                        <p:tgtEl>
                                          <p:spTgt spid="53"/>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52"/>
                                        </p:tgtEl>
                                        <p:attrNameLst>
                                          <p:attrName>style.visibility</p:attrName>
                                        </p:attrNameLst>
                                      </p:cBhvr>
                                      <p:to>
                                        <p:strVal val="visible"/>
                                      </p:to>
                                    </p:set>
                                    <p:anim calcmode="lin" valueType="num">
                                      <p:cBhvr>
                                        <p:cTn id="280" dur="500" fill="hold"/>
                                        <p:tgtEl>
                                          <p:spTgt spid="52"/>
                                        </p:tgtEl>
                                        <p:attrNameLst>
                                          <p:attrName>ppt_w</p:attrName>
                                        </p:attrNameLst>
                                      </p:cBhvr>
                                      <p:tavLst>
                                        <p:tav tm="0">
                                          <p:val>
                                            <p:fltVal val="0"/>
                                          </p:val>
                                        </p:tav>
                                        <p:tav tm="100000">
                                          <p:val>
                                            <p:strVal val="#ppt_w"/>
                                          </p:val>
                                        </p:tav>
                                      </p:tavLst>
                                    </p:anim>
                                    <p:anim calcmode="lin" valueType="num">
                                      <p:cBhvr>
                                        <p:cTn id="281" dur="500" fill="hold"/>
                                        <p:tgtEl>
                                          <p:spTgt spid="52"/>
                                        </p:tgtEl>
                                        <p:attrNameLst>
                                          <p:attrName>ppt_h</p:attrName>
                                        </p:attrNameLst>
                                      </p:cBhvr>
                                      <p:tavLst>
                                        <p:tav tm="0">
                                          <p:val>
                                            <p:fltVal val="0"/>
                                          </p:val>
                                        </p:tav>
                                        <p:tav tm="100000">
                                          <p:val>
                                            <p:strVal val="#ppt_h"/>
                                          </p:val>
                                        </p:tav>
                                      </p:tavLst>
                                    </p:anim>
                                    <p:animEffect transition="in" filter="fade">
                                      <p:cBhvr>
                                        <p:cTn id="282" dur="500"/>
                                        <p:tgtEl>
                                          <p:spTgt spid="52"/>
                                        </p:tgtEl>
                                      </p:cBhvr>
                                    </p:animEffect>
                                  </p:childTnLst>
                                </p:cTn>
                              </p:par>
                              <p:par>
                                <p:cTn id="283" presetID="53" presetClass="entr" presetSubtype="16" fill="hold" nodeType="withEffect">
                                  <p:stCondLst>
                                    <p:cond delay="0"/>
                                  </p:stCondLst>
                                  <p:childTnLst>
                                    <p:set>
                                      <p:cBhvr>
                                        <p:cTn id="284" dur="1" fill="hold">
                                          <p:stCondLst>
                                            <p:cond delay="0"/>
                                          </p:stCondLst>
                                        </p:cTn>
                                        <p:tgtEl>
                                          <p:spTgt spid="88"/>
                                        </p:tgtEl>
                                        <p:attrNameLst>
                                          <p:attrName>style.visibility</p:attrName>
                                        </p:attrNameLst>
                                      </p:cBhvr>
                                      <p:to>
                                        <p:strVal val="visible"/>
                                      </p:to>
                                    </p:set>
                                    <p:anim calcmode="lin" valueType="num">
                                      <p:cBhvr>
                                        <p:cTn id="285" dur="500" fill="hold"/>
                                        <p:tgtEl>
                                          <p:spTgt spid="88"/>
                                        </p:tgtEl>
                                        <p:attrNameLst>
                                          <p:attrName>ppt_w</p:attrName>
                                        </p:attrNameLst>
                                      </p:cBhvr>
                                      <p:tavLst>
                                        <p:tav tm="0">
                                          <p:val>
                                            <p:fltVal val="0"/>
                                          </p:val>
                                        </p:tav>
                                        <p:tav tm="100000">
                                          <p:val>
                                            <p:strVal val="#ppt_w"/>
                                          </p:val>
                                        </p:tav>
                                      </p:tavLst>
                                    </p:anim>
                                    <p:anim calcmode="lin" valueType="num">
                                      <p:cBhvr>
                                        <p:cTn id="286" dur="500" fill="hold"/>
                                        <p:tgtEl>
                                          <p:spTgt spid="88"/>
                                        </p:tgtEl>
                                        <p:attrNameLst>
                                          <p:attrName>ppt_h</p:attrName>
                                        </p:attrNameLst>
                                      </p:cBhvr>
                                      <p:tavLst>
                                        <p:tav tm="0">
                                          <p:val>
                                            <p:fltVal val="0"/>
                                          </p:val>
                                        </p:tav>
                                        <p:tav tm="100000">
                                          <p:val>
                                            <p:strVal val="#ppt_h"/>
                                          </p:val>
                                        </p:tav>
                                      </p:tavLst>
                                    </p:anim>
                                    <p:animEffect transition="in" filter="fade">
                                      <p:cBhvr>
                                        <p:cTn id="287" dur="500"/>
                                        <p:tgtEl>
                                          <p:spTgt spid="88"/>
                                        </p:tgtEl>
                                      </p:cBhvr>
                                    </p:animEffect>
                                  </p:childTnLst>
                                </p:cTn>
                              </p:par>
                              <p:par>
                                <p:cTn id="288" presetID="53" presetClass="entr" presetSubtype="16" fill="hold" nodeType="withEffect">
                                  <p:stCondLst>
                                    <p:cond delay="0"/>
                                  </p:stCondLst>
                                  <p:childTnLst>
                                    <p:set>
                                      <p:cBhvr>
                                        <p:cTn id="289" dur="1" fill="hold">
                                          <p:stCondLst>
                                            <p:cond delay="0"/>
                                          </p:stCondLst>
                                        </p:cTn>
                                        <p:tgtEl>
                                          <p:spTgt spid="69"/>
                                        </p:tgtEl>
                                        <p:attrNameLst>
                                          <p:attrName>style.visibility</p:attrName>
                                        </p:attrNameLst>
                                      </p:cBhvr>
                                      <p:to>
                                        <p:strVal val="visible"/>
                                      </p:to>
                                    </p:set>
                                    <p:anim calcmode="lin" valueType="num">
                                      <p:cBhvr>
                                        <p:cTn id="290" dur="500" fill="hold"/>
                                        <p:tgtEl>
                                          <p:spTgt spid="69"/>
                                        </p:tgtEl>
                                        <p:attrNameLst>
                                          <p:attrName>ppt_w</p:attrName>
                                        </p:attrNameLst>
                                      </p:cBhvr>
                                      <p:tavLst>
                                        <p:tav tm="0">
                                          <p:val>
                                            <p:fltVal val="0"/>
                                          </p:val>
                                        </p:tav>
                                        <p:tav tm="100000">
                                          <p:val>
                                            <p:strVal val="#ppt_w"/>
                                          </p:val>
                                        </p:tav>
                                      </p:tavLst>
                                    </p:anim>
                                    <p:anim calcmode="lin" valueType="num">
                                      <p:cBhvr>
                                        <p:cTn id="291" dur="500" fill="hold"/>
                                        <p:tgtEl>
                                          <p:spTgt spid="69"/>
                                        </p:tgtEl>
                                        <p:attrNameLst>
                                          <p:attrName>ppt_h</p:attrName>
                                        </p:attrNameLst>
                                      </p:cBhvr>
                                      <p:tavLst>
                                        <p:tav tm="0">
                                          <p:val>
                                            <p:fltVal val="0"/>
                                          </p:val>
                                        </p:tav>
                                        <p:tav tm="100000">
                                          <p:val>
                                            <p:strVal val="#ppt_h"/>
                                          </p:val>
                                        </p:tav>
                                      </p:tavLst>
                                    </p:anim>
                                    <p:animEffect transition="in" filter="fade">
                                      <p:cBhvr>
                                        <p:cTn id="292" dur="500"/>
                                        <p:tgtEl>
                                          <p:spTgt spid="69"/>
                                        </p:tgtEl>
                                      </p:cBhvr>
                                    </p:animEffect>
                                  </p:childTnLst>
                                </p:cTn>
                              </p:par>
                            </p:childTnLst>
                          </p:cTn>
                        </p:par>
                      </p:childTnLst>
                    </p:cTn>
                  </p:par>
                  <p:par>
                    <p:cTn id="293" fill="hold">
                      <p:stCondLst>
                        <p:cond delay="indefinite"/>
                      </p:stCondLst>
                      <p:childTnLst>
                        <p:par>
                          <p:cTn id="294" fill="hold">
                            <p:stCondLst>
                              <p:cond delay="0"/>
                            </p:stCondLst>
                            <p:childTnLst>
                              <p:par>
                                <p:cTn id="295" presetID="16" presetClass="entr" presetSubtype="21" fill="hold" grpId="0" nodeType="clickEffect">
                                  <p:stCondLst>
                                    <p:cond delay="0"/>
                                  </p:stCondLst>
                                  <p:childTnLst>
                                    <p:set>
                                      <p:cBhvr>
                                        <p:cTn id="296" dur="1" fill="hold">
                                          <p:stCondLst>
                                            <p:cond delay="0"/>
                                          </p:stCondLst>
                                        </p:cTn>
                                        <p:tgtEl>
                                          <p:spTgt spid="82"/>
                                        </p:tgtEl>
                                        <p:attrNameLst>
                                          <p:attrName>style.visibility</p:attrName>
                                        </p:attrNameLst>
                                      </p:cBhvr>
                                      <p:to>
                                        <p:strVal val="visible"/>
                                      </p:to>
                                    </p:set>
                                    <p:animEffect transition="in" filter="barn(inVertical)">
                                      <p:cBhvr>
                                        <p:cTn id="297" dur="500"/>
                                        <p:tgtEl>
                                          <p:spTgt spid="82"/>
                                        </p:tgtEl>
                                      </p:cBhvr>
                                    </p:animEffect>
                                  </p:childTnLst>
                                </p:cTn>
                              </p:par>
                            </p:childTnLst>
                          </p:cTn>
                        </p:par>
                      </p:childTnLst>
                    </p:cTn>
                  </p:par>
                  <p:par>
                    <p:cTn id="298" fill="hold">
                      <p:stCondLst>
                        <p:cond delay="indefinite"/>
                      </p:stCondLst>
                      <p:childTnLst>
                        <p:par>
                          <p:cTn id="299" fill="hold">
                            <p:stCondLst>
                              <p:cond delay="0"/>
                            </p:stCondLst>
                            <p:childTnLst>
                              <p:par>
                                <p:cTn id="300" presetID="53" presetClass="entr" presetSubtype="16" fill="hold" grpId="0" nodeType="clickEffect">
                                  <p:stCondLst>
                                    <p:cond delay="0"/>
                                  </p:stCondLst>
                                  <p:childTnLst>
                                    <p:set>
                                      <p:cBhvr>
                                        <p:cTn id="301" dur="1" fill="hold">
                                          <p:stCondLst>
                                            <p:cond delay="0"/>
                                          </p:stCondLst>
                                        </p:cTn>
                                        <p:tgtEl>
                                          <p:spTgt spid="101"/>
                                        </p:tgtEl>
                                        <p:attrNameLst>
                                          <p:attrName>style.visibility</p:attrName>
                                        </p:attrNameLst>
                                      </p:cBhvr>
                                      <p:to>
                                        <p:strVal val="visible"/>
                                      </p:to>
                                    </p:set>
                                    <p:anim calcmode="lin" valueType="num">
                                      <p:cBhvr>
                                        <p:cTn id="302" dur="500" fill="hold"/>
                                        <p:tgtEl>
                                          <p:spTgt spid="101"/>
                                        </p:tgtEl>
                                        <p:attrNameLst>
                                          <p:attrName>ppt_w</p:attrName>
                                        </p:attrNameLst>
                                      </p:cBhvr>
                                      <p:tavLst>
                                        <p:tav tm="0">
                                          <p:val>
                                            <p:fltVal val="0"/>
                                          </p:val>
                                        </p:tav>
                                        <p:tav tm="100000">
                                          <p:val>
                                            <p:strVal val="#ppt_w"/>
                                          </p:val>
                                        </p:tav>
                                      </p:tavLst>
                                    </p:anim>
                                    <p:anim calcmode="lin" valueType="num">
                                      <p:cBhvr>
                                        <p:cTn id="303" dur="500" fill="hold"/>
                                        <p:tgtEl>
                                          <p:spTgt spid="101"/>
                                        </p:tgtEl>
                                        <p:attrNameLst>
                                          <p:attrName>ppt_h</p:attrName>
                                        </p:attrNameLst>
                                      </p:cBhvr>
                                      <p:tavLst>
                                        <p:tav tm="0">
                                          <p:val>
                                            <p:fltVal val="0"/>
                                          </p:val>
                                        </p:tav>
                                        <p:tav tm="100000">
                                          <p:val>
                                            <p:strVal val="#ppt_h"/>
                                          </p:val>
                                        </p:tav>
                                      </p:tavLst>
                                    </p:anim>
                                    <p:animEffect transition="in" filter="fade">
                                      <p:cBhvr>
                                        <p:cTn id="304" dur="500"/>
                                        <p:tgtEl>
                                          <p:spTgt spid="101"/>
                                        </p:tgtEl>
                                      </p:cBhvr>
                                    </p:animEffect>
                                  </p:childTnLst>
                                </p:cTn>
                              </p:par>
                              <p:par>
                                <p:cTn id="305" presetID="53" presetClass="entr" presetSubtype="16" fill="hold"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p:cTn id="307" dur="500" fill="hold"/>
                                        <p:tgtEl>
                                          <p:spTgt spid="95"/>
                                        </p:tgtEl>
                                        <p:attrNameLst>
                                          <p:attrName>ppt_w</p:attrName>
                                        </p:attrNameLst>
                                      </p:cBhvr>
                                      <p:tavLst>
                                        <p:tav tm="0">
                                          <p:val>
                                            <p:fltVal val="0"/>
                                          </p:val>
                                        </p:tav>
                                        <p:tav tm="100000">
                                          <p:val>
                                            <p:strVal val="#ppt_w"/>
                                          </p:val>
                                        </p:tav>
                                      </p:tavLst>
                                    </p:anim>
                                    <p:anim calcmode="lin" valueType="num">
                                      <p:cBhvr>
                                        <p:cTn id="308" dur="500" fill="hold"/>
                                        <p:tgtEl>
                                          <p:spTgt spid="95"/>
                                        </p:tgtEl>
                                        <p:attrNameLst>
                                          <p:attrName>ppt_h</p:attrName>
                                        </p:attrNameLst>
                                      </p:cBhvr>
                                      <p:tavLst>
                                        <p:tav tm="0">
                                          <p:val>
                                            <p:fltVal val="0"/>
                                          </p:val>
                                        </p:tav>
                                        <p:tav tm="100000">
                                          <p:val>
                                            <p:strVal val="#ppt_h"/>
                                          </p:val>
                                        </p:tav>
                                      </p:tavLst>
                                    </p:anim>
                                    <p:animEffect transition="in" filter="fade">
                                      <p:cBhvr>
                                        <p:cTn id="309" dur="500"/>
                                        <p:tgtEl>
                                          <p:spTgt spid="95"/>
                                        </p:tgtEl>
                                      </p:cBhvr>
                                    </p:animEffect>
                                  </p:childTnLst>
                                </p:cTn>
                              </p:par>
                              <p:par>
                                <p:cTn id="310" presetID="53" presetClass="entr" presetSubtype="16" fill="hold" nodeType="withEffect">
                                  <p:stCondLst>
                                    <p:cond delay="0"/>
                                  </p:stCondLst>
                                  <p:childTnLst>
                                    <p:set>
                                      <p:cBhvr>
                                        <p:cTn id="311" dur="1" fill="hold">
                                          <p:stCondLst>
                                            <p:cond delay="0"/>
                                          </p:stCondLst>
                                        </p:cTn>
                                        <p:tgtEl>
                                          <p:spTgt spid="98"/>
                                        </p:tgtEl>
                                        <p:attrNameLst>
                                          <p:attrName>style.visibility</p:attrName>
                                        </p:attrNameLst>
                                      </p:cBhvr>
                                      <p:to>
                                        <p:strVal val="visible"/>
                                      </p:to>
                                    </p:set>
                                    <p:anim calcmode="lin" valueType="num">
                                      <p:cBhvr>
                                        <p:cTn id="312" dur="500" fill="hold"/>
                                        <p:tgtEl>
                                          <p:spTgt spid="98"/>
                                        </p:tgtEl>
                                        <p:attrNameLst>
                                          <p:attrName>ppt_w</p:attrName>
                                        </p:attrNameLst>
                                      </p:cBhvr>
                                      <p:tavLst>
                                        <p:tav tm="0">
                                          <p:val>
                                            <p:fltVal val="0"/>
                                          </p:val>
                                        </p:tav>
                                        <p:tav tm="100000">
                                          <p:val>
                                            <p:strVal val="#ppt_w"/>
                                          </p:val>
                                        </p:tav>
                                      </p:tavLst>
                                    </p:anim>
                                    <p:anim calcmode="lin" valueType="num">
                                      <p:cBhvr>
                                        <p:cTn id="313" dur="500" fill="hold"/>
                                        <p:tgtEl>
                                          <p:spTgt spid="98"/>
                                        </p:tgtEl>
                                        <p:attrNameLst>
                                          <p:attrName>ppt_h</p:attrName>
                                        </p:attrNameLst>
                                      </p:cBhvr>
                                      <p:tavLst>
                                        <p:tav tm="0">
                                          <p:val>
                                            <p:fltVal val="0"/>
                                          </p:val>
                                        </p:tav>
                                        <p:tav tm="100000">
                                          <p:val>
                                            <p:strVal val="#ppt_h"/>
                                          </p:val>
                                        </p:tav>
                                      </p:tavLst>
                                    </p:anim>
                                    <p:animEffect transition="in" filter="fade">
                                      <p:cBhvr>
                                        <p:cTn id="314" dur="500"/>
                                        <p:tgtEl>
                                          <p:spTgt spid="98"/>
                                        </p:tgtEl>
                                      </p:cBhvr>
                                    </p:animEffect>
                                  </p:childTnLst>
                                </p:cTn>
                              </p:par>
                              <p:par>
                                <p:cTn id="315" presetID="53" presetClass="entr" presetSubtype="16" fill="hold" nodeType="withEffect">
                                  <p:stCondLst>
                                    <p:cond delay="0"/>
                                  </p:stCondLst>
                                  <p:childTnLst>
                                    <p:set>
                                      <p:cBhvr>
                                        <p:cTn id="316" dur="1" fill="hold">
                                          <p:stCondLst>
                                            <p:cond delay="0"/>
                                          </p:stCondLst>
                                        </p:cTn>
                                        <p:tgtEl>
                                          <p:spTgt spid="92"/>
                                        </p:tgtEl>
                                        <p:attrNameLst>
                                          <p:attrName>style.visibility</p:attrName>
                                        </p:attrNameLst>
                                      </p:cBhvr>
                                      <p:to>
                                        <p:strVal val="visible"/>
                                      </p:to>
                                    </p:set>
                                    <p:anim calcmode="lin" valueType="num">
                                      <p:cBhvr>
                                        <p:cTn id="317" dur="500" fill="hold"/>
                                        <p:tgtEl>
                                          <p:spTgt spid="92"/>
                                        </p:tgtEl>
                                        <p:attrNameLst>
                                          <p:attrName>ppt_w</p:attrName>
                                        </p:attrNameLst>
                                      </p:cBhvr>
                                      <p:tavLst>
                                        <p:tav tm="0">
                                          <p:val>
                                            <p:fltVal val="0"/>
                                          </p:val>
                                        </p:tav>
                                        <p:tav tm="100000">
                                          <p:val>
                                            <p:strVal val="#ppt_w"/>
                                          </p:val>
                                        </p:tav>
                                      </p:tavLst>
                                    </p:anim>
                                    <p:anim calcmode="lin" valueType="num">
                                      <p:cBhvr>
                                        <p:cTn id="318" dur="500" fill="hold"/>
                                        <p:tgtEl>
                                          <p:spTgt spid="92"/>
                                        </p:tgtEl>
                                        <p:attrNameLst>
                                          <p:attrName>ppt_h</p:attrName>
                                        </p:attrNameLst>
                                      </p:cBhvr>
                                      <p:tavLst>
                                        <p:tav tm="0">
                                          <p:val>
                                            <p:fltVal val="0"/>
                                          </p:val>
                                        </p:tav>
                                        <p:tav tm="100000">
                                          <p:val>
                                            <p:strVal val="#ppt_h"/>
                                          </p:val>
                                        </p:tav>
                                      </p:tavLst>
                                    </p:anim>
                                    <p:animEffect transition="in" filter="fade">
                                      <p:cBhvr>
                                        <p:cTn id="319" dur="500"/>
                                        <p:tgtEl>
                                          <p:spTgt spid="92"/>
                                        </p:tgtEl>
                                      </p:cBhvr>
                                    </p:animEffect>
                                  </p:childTnLst>
                                </p:cTn>
                              </p:par>
                            </p:childTnLst>
                          </p:cTn>
                        </p:par>
                      </p:childTnLst>
                    </p:cTn>
                  </p:par>
                  <p:par>
                    <p:cTn id="320" fill="hold">
                      <p:stCondLst>
                        <p:cond delay="indefinite"/>
                      </p:stCondLst>
                      <p:childTnLst>
                        <p:par>
                          <p:cTn id="321" fill="hold">
                            <p:stCondLst>
                              <p:cond delay="0"/>
                            </p:stCondLst>
                            <p:childTnLst>
                              <p:par>
                                <p:cTn id="322" presetID="63" presetClass="path" presetSubtype="0" accel="50000" decel="50000" fill="hold" nodeType="clickEffect">
                                  <p:stCondLst>
                                    <p:cond delay="0"/>
                                  </p:stCondLst>
                                  <p:childTnLst>
                                    <p:animMotion origin="layout" path="M 6.25E-7 -1.48148E-6 L 0.05677 -0.00046 " pathEditMode="relative" rAng="0" ptsTypes="AA">
                                      <p:cBhvr>
                                        <p:cTn id="323" dur="2000" fill="hold"/>
                                        <p:tgtEl>
                                          <p:spTgt spid="105"/>
                                        </p:tgtEl>
                                        <p:attrNameLst>
                                          <p:attrName>ppt_x</p:attrName>
                                          <p:attrName>ppt_y</p:attrName>
                                        </p:attrNameLst>
                                      </p:cBhvr>
                                      <p:rCtr x="2839" y="-23"/>
                                    </p:animMotion>
                                  </p:childTnLst>
                                </p:cTn>
                              </p:par>
                            </p:childTnLst>
                          </p:cTn>
                        </p:par>
                      </p:childTnLst>
                    </p:cTn>
                  </p:par>
                  <p:par>
                    <p:cTn id="324" fill="hold">
                      <p:stCondLst>
                        <p:cond delay="indefinite"/>
                      </p:stCondLst>
                      <p:childTnLst>
                        <p:par>
                          <p:cTn id="325" fill="hold">
                            <p:stCondLst>
                              <p:cond delay="0"/>
                            </p:stCondLst>
                            <p:childTnLst>
                              <p:par>
                                <p:cTn id="326" presetID="21" presetClass="entr" presetSubtype="1" fill="hold" nodeType="clickEffect">
                                  <p:stCondLst>
                                    <p:cond delay="0"/>
                                  </p:stCondLst>
                                  <p:childTnLst>
                                    <p:set>
                                      <p:cBhvr>
                                        <p:cTn id="327" dur="1" fill="hold">
                                          <p:stCondLst>
                                            <p:cond delay="0"/>
                                          </p:stCondLst>
                                        </p:cTn>
                                        <p:tgtEl>
                                          <p:spTgt spid="1028"/>
                                        </p:tgtEl>
                                        <p:attrNameLst>
                                          <p:attrName>style.visibility</p:attrName>
                                        </p:attrNameLst>
                                      </p:cBhvr>
                                      <p:to>
                                        <p:strVal val="visible"/>
                                      </p:to>
                                    </p:set>
                                    <p:animEffect transition="in" filter="wheel(1)">
                                      <p:cBhvr>
                                        <p:cTn id="328" dur="2000"/>
                                        <p:tgtEl>
                                          <p:spTgt spid="1028"/>
                                        </p:tgtEl>
                                      </p:cBhvr>
                                    </p:animEffect>
                                  </p:childTnLst>
                                </p:cTn>
                              </p:par>
                              <p:par>
                                <p:cTn id="329" presetID="21" presetClass="entr" presetSubtype="1" fill="hold" grpId="0" nodeType="withEffect">
                                  <p:stCondLst>
                                    <p:cond delay="0"/>
                                  </p:stCondLst>
                                  <p:childTnLst>
                                    <p:set>
                                      <p:cBhvr>
                                        <p:cTn id="330" dur="1" fill="hold">
                                          <p:stCondLst>
                                            <p:cond delay="0"/>
                                          </p:stCondLst>
                                        </p:cTn>
                                        <p:tgtEl>
                                          <p:spTgt spid="106"/>
                                        </p:tgtEl>
                                        <p:attrNameLst>
                                          <p:attrName>style.visibility</p:attrName>
                                        </p:attrNameLst>
                                      </p:cBhvr>
                                      <p:to>
                                        <p:strVal val="visible"/>
                                      </p:to>
                                    </p:set>
                                    <p:animEffect transition="in" filter="wheel(1)">
                                      <p:cBhvr>
                                        <p:cTn id="331" dur="2000"/>
                                        <p:tgtEl>
                                          <p:spTgt spid="106"/>
                                        </p:tgtEl>
                                      </p:cBhvr>
                                    </p:animEffect>
                                  </p:childTnLst>
                                </p:cTn>
                              </p:par>
                            </p:childTnLst>
                          </p:cTn>
                        </p:par>
                      </p:childTnLst>
                    </p:cTn>
                  </p:par>
                  <p:par>
                    <p:cTn id="332" fill="hold">
                      <p:stCondLst>
                        <p:cond delay="indefinite"/>
                      </p:stCondLst>
                      <p:childTnLst>
                        <p:par>
                          <p:cTn id="333" fill="hold">
                            <p:stCondLst>
                              <p:cond delay="0"/>
                            </p:stCondLst>
                            <p:childTnLst>
                              <p:par>
                                <p:cTn id="334" presetID="2" presetClass="entr" presetSubtype="2" fill="hold" grpId="0" nodeType="clickEffect">
                                  <p:stCondLst>
                                    <p:cond delay="0"/>
                                  </p:stCondLst>
                                  <p:childTnLst>
                                    <p:set>
                                      <p:cBhvr>
                                        <p:cTn id="335" dur="1" fill="hold">
                                          <p:stCondLst>
                                            <p:cond delay="0"/>
                                          </p:stCondLst>
                                        </p:cTn>
                                        <p:tgtEl>
                                          <p:spTgt spid="23"/>
                                        </p:tgtEl>
                                        <p:attrNameLst>
                                          <p:attrName>style.visibility</p:attrName>
                                        </p:attrNameLst>
                                      </p:cBhvr>
                                      <p:to>
                                        <p:strVal val="visible"/>
                                      </p:to>
                                    </p:set>
                                    <p:anim calcmode="lin" valueType="num">
                                      <p:cBhvr additive="base">
                                        <p:cTn id="336" dur="500" fill="hold"/>
                                        <p:tgtEl>
                                          <p:spTgt spid="23"/>
                                        </p:tgtEl>
                                        <p:attrNameLst>
                                          <p:attrName>ppt_x</p:attrName>
                                        </p:attrNameLst>
                                      </p:cBhvr>
                                      <p:tavLst>
                                        <p:tav tm="0">
                                          <p:val>
                                            <p:strVal val="1+#ppt_w/2"/>
                                          </p:val>
                                        </p:tav>
                                        <p:tav tm="100000">
                                          <p:val>
                                            <p:strVal val="#ppt_x"/>
                                          </p:val>
                                        </p:tav>
                                      </p:tavLst>
                                    </p:anim>
                                    <p:anim calcmode="lin" valueType="num">
                                      <p:cBhvr additive="base">
                                        <p:cTn id="3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8" fill="hold">
                      <p:stCondLst>
                        <p:cond delay="indefinite"/>
                      </p:stCondLst>
                      <p:childTnLst>
                        <p:par>
                          <p:cTn id="339" fill="hold">
                            <p:stCondLst>
                              <p:cond delay="0"/>
                            </p:stCondLst>
                            <p:childTnLst>
                              <p:par>
                                <p:cTn id="340" presetID="53" presetClass="entr" presetSubtype="16" fill="hold" grpId="0" nodeType="clickEffect">
                                  <p:stCondLst>
                                    <p:cond delay="0"/>
                                  </p:stCondLst>
                                  <p:childTnLst>
                                    <p:set>
                                      <p:cBhvr>
                                        <p:cTn id="341" dur="1" fill="hold">
                                          <p:stCondLst>
                                            <p:cond delay="0"/>
                                          </p:stCondLst>
                                        </p:cTn>
                                        <p:tgtEl>
                                          <p:spTgt spid="28"/>
                                        </p:tgtEl>
                                        <p:attrNameLst>
                                          <p:attrName>style.visibility</p:attrName>
                                        </p:attrNameLst>
                                      </p:cBhvr>
                                      <p:to>
                                        <p:strVal val="visible"/>
                                      </p:to>
                                    </p:set>
                                    <p:anim calcmode="lin" valueType="num">
                                      <p:cBhvr>
                                        <p:cTn id="342" dur="500" fill="hold"/>
                                        <p:tgtEl>
                                          <p:spTgt spid="28"/>
                                        </p:tgtEl>
                                        <p:attrNameLst>
                                          <p:attrName>ppt_w</p:attrName>
                                        </p:attrNameLst>
                                      </p:cBhvr>
                                      <p:tavLst>
                                        <p:tav tm="0">
                                          <p:val>
                                            <p:fltVal val="0"/>
                                          </p:val>
                                        </p:tav>
                                        <p:tav tm="100000">
                                          <p:val>
                                            <p:strVal val="#ppt_w"/>
                                          </p:val>
                                        </p:tav>
                                      </p:tavLst>
                                    </p:anim>
                                    <p:anim calcmode="lin" valueType="num">
                                      <p:cBhvr>
                                        <p:cTn id="343" dur="500" fill="hold"/>
                                        <p:tgtEl>
                                          <p:spTgt spid="28"/>
                                        </p:tgtEl>
                                        <p:attrNameLst>
                                          <p:attrName>ppt_h</p:attrName>
                                        </p:attrNameLst>
                                      </p:cBhvr>
                                      <p:tavLst>
                                        <p:tav tm="0">
                                          <p:val>
                                            <p:fltVal val="0"/>
                                          </p:val>
                                        </p:tav>
                                        <p:tav tm="100000">
                                          <p:val>
                                            <p:strVal val="#ppt_h"/>
                                          </p:val>
                                        </p:tav>
                                      </p:tavLst>
                                    </p:anim>
                                    <p:animEffect transition="in" filter="fade">
                                      <p:cBhvr>
                                        <p:cTn id="344" dur="500"/>
                                        <p:tgtEl>
                                          <p:spTgt spid="28"/>
                                        </p:tgtEl>
                                      </p:cBhvr>
                                    </p:animEffect>
                                  </p:childTnLst>
                                </p:cTn>
                              </p:par>
                            </p:childTnLst>
                          </p:cTn>
                        </p:par>
                      </p:childTnLst>
                    </p:cTn>
                  </p:par>
                  <p:par>
                    <p:cTn id="345" fill="hold">
                      <p:stCondLst>
                        <p:cond delay="indefinite"/>
                      </p:stCondLst>
                      <p:childTnLst>
                        <p:par>
                          <p:cTn id="346" fill="hold">
                            <p:stCondLst>
                              <p:cond delay="0"/>
                            </p:stCondLst>
                            <p:childTnLst>
                              <p:par>
                                <p:cTn id="347" presetID="2" presetClass="entr" presetSubtype="2" fill="hold" grpId="0" nodeType="clickEffect">
                                  <p:stCondLst>
                                    <p:cond delay="0"/>
                                  </p:stCondLst>
                                  <p:childTnLst>
                                    <p:set>
                                      <p:cBhvr>
                                        <p:cTn id="348" dur="1" fill="hold">
                                          <p:stCondLst>
                                            <p:cond delay="0"/>
                                          </p:stCondLst>
                                        </p:cTn>
                                        <p:tgtEl>
                                          <p:spTgt spid="22"/>
                                        </p:tgtEl>
                                        <p:attrNameLst>
                                          <p:attrName>style.visibility</p:attrName>
                                        </p:attrNameLst>
                                      </p:cBhvr>
                                      <p:to>
                                        <p:strVal val="visible"/>
                                      </p:to>
                                    </p:set>
                                    <p:anim calcmode="lin" valueType="num">
                                      <p:cBhvr additive="base">
                                        <p:cTn id="349" dur="500" fill="hold"/>
                                        <p:tgtEl>
                                          <p:spTgt spid="22"/>
                                        </p:tgtEl>
                                        <p:attrNameLst>
                                          <p:attrName>ppt_x</p:attrName>
                                        </p:attrNameLst>
                                      </p:cBhvr>
                                      <p:tavLst>
                                        <p:tav tm="0">
                                          <p:val>
                                            <p:strVal val="1+#ppt_w/2"/>
                                          </p:val>
                                        </p:tav>
                                        <p:tav tm="100000">
                                          <p:val>
                                            <p:strVal val="#ppt_x"/>
                                          </p:val>
                                        </p:tav>
                                      </p:tavLst>
                                    </p:anim>
                                    <p:anim calcmode="lin" valueType="num">
                                      <p:cBhvr additive="base">
                                        <p:cTn id="3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2" presetClass="entr" presetSubtype="12" fill="hold" nodeType="clickEffect">
                                  <p:stCondLst>
                                    <p:cond delay="0"/>
                                  </p:stCondLst>
                                  <p:childTnLst>
                                    <p:set>
                                      <p:cBhvr>
                                        <p:cTn id="354" dur="1" fill="hold">
                                          <p:stCondLst>
                                            <p:cond delay="0"/>
                                          </p:stCondLst>
                                        </p:cTn>
                                        <p:tgtEl>
                                          <p:spTgt spid="1030"/>
                                        </p:tgtEl>
                                        <p:attrNameLst>
                                          <p:attrName>style.visibility</p:attrName>
                                        </p:attrNameLst>
                                      </p:cBhvr>
                                      <p:to>
                                        <p:strVal val="visible"/>
                                      </p:to>
                                    </p:set>
                                    <p:anim calcmode="lin" valueType="num">
                                      <p:cBhvr additive="base">
                                        <p:cTn id="355" dur="500" fill="hold"/>
                                        <p:tgtEl>
                                          <p:spTgt spid="1030"/>
                                        </p:tgtEl>
                                        <p:attrNameLst>
                                          <p:attrName>ppt_x</p:attrName>
                                        </p:attrNameLst>
                                      </p:cBhvr>
                                      <p:tavLst>
                                        <p:tav tm="0">
                                          <p:val>
                                            <p:strVal val="0-#ppt_w/2"/>
                                          </p:val>
                                        </p:tav>
                                        <p:tav tm="100000">
                                          <p:val>
                                            <p:strVal val="#ppt_x"/>
                                          </p:val>
                                        </p:tav>
                                      </p:tavLst>
                                    </p:anim>
                                    <p:anim calcmode="lin" valueType="num">
                                      <p:cBhvr additive="base">
                                        <p:cTn id="3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22" presetClass="entr" presetSubtype="2" fill="hold" nodeType="clickEffect">
                                  <p:stCondLst>
                                    <p:cond delay="0"/>
                                  </p:stCondLst>
                                  <p:childTnLst>
                                    <p:set>
                                      <p:cBhvr>
                                        <p:cTn id="360" dur="1" fill="hold">
                                          <p:stCondLst>
                                            <p:cond delay="0"/>
                                          </p:stCondLst>
                                        </p:cTn>
                                        <p:tgtEl>
                                          <p:spTgt spid="1035"/>
                                        </p:tgtEl>
                                        <p:attrNameLst>
                                          <p:attrName>style.visibility</p:attrName>
                                        </p:attrNameLst>
                                      </p:cBhvr>
                                      <p:to>
                                        <p:strVal val="visible"/>
                                      </p:to>
                                    </p:set>
                                    <p:animEffect transition="in" filter="wipe(right)">
                                      <p:cBhvr>
                                        <p:cTn id="361" dur="500"/>
                                        <p:tgtEl>
                                          <p:spTgt spid="1035"/>
                                        </p:tgtEl>
                                      </p:cBhvr>
                                    </p:animEffect>
                                  </p:childTnLst>
                                </p:cTn>
                              </p:par>
                              <p:par>
                                <p:cTn id="362" presetID="22" presetClass="entr" presetSubtype="2" fill="hold" grpId="0" nodeType="withEffect">
                                  <p:stCondLst>
                                    <p:cond delay="0"/>
                                  </p:stCondLst>
                                  <p:childTnLst>
                                    <p:set>
                                      <p:cBhvr>
                                        <p:cTn id="363" dur="1" fill="hold">
                                          <p:stCondLst>
                                            <p:cond delay="0"/>
                                          </p:stCondLst>
                                        </p:cTn>
                                        <p:tgtEl>
                                          <p:spTgt spid="181"/>
                                        </p:tgtEl>
                                        <p:attrNameLst>
                                          <p:attrName>style.visibility</p:attrName>
                                        </p:attrNameLst>
                                      </p:cBhvr>
                                      <p:to>
                                        <p:strVal val="visible"/>
                                      </p:to>
                                    </p:set>
                                    <p:animEffect transition="in" filter="wipe(right)">
                                      <p:cBhvr>
                                        <p:cTn id="364"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animBg="1"/>
      <p:bldP spid="22" grpId="0" animBg="1"/>
      <p:bldP spid="23" grpId="0" animBg="1"/>
      <p:bldP spid="26" grpId="0"/>
      <p:bldP spid="27" grpId="0"/>
      <p:bldP spid="28" grpId="0"/>
      <p:bldP spid="43" grpId="0" animBg="1"/>
      <p:bldP spid="44" grpId="0" animBg="1"/>
      <p:bldP spid="45" grpId="0" animBg="1"/>
      <p:bldP spid="47" grpId="0" animBg="1"/>
      <p:bldP spid="48" grpId="0" animBg="1"/>
      <p:bldP spid="52" grpId="0" animBg="1"/>
      <p:bldP spid="53" grpId="0" animBg="1"/>
      <p:bldP spid="82" grpId="0" animBg="1"/>
      <p:bldP spid="101" grpId="0" animBg="1"/>
      <p:bldP spid="106" grpId="0"/>
      <p:bldP spid="111" grpId="0" animBg="1"/>
      <p:bldP spid="112" grpId="0" animBg="1"/>
      <p:bldP spid="113" grpId="0" animBg="1"/>
      <p:bldP spid="114" grpId="0" animBg="1"/>
      <p:bldP spid="115" grpId="0" animBg="1"/>
      <p:bldP spid="116" grpId="0" animBg="1"/>
      <p:bldP spid="117" grpId="0" animBg="1"/>
      <p:bldP spid="118" grpId="0" animBg="1"/>
      <p:bldP spid="125" grpId="0" animBg="1"/>
      <p:bldP spid="139" grpId="0" animBg="1"/>
      <p:bldP spid="140" grpId="0" animBg="1"/>
      <p:bldP spid="141" grpId="0" animBg="1"/>
      <p:bldP spid="142" grpId="0" animBg="1"/>
      <p:bldP spid="143" grpId="0" animBg="1"/>
      <p:bldP spid="144" grpId="0" animBg="1"/>
      <p:bldP spid="145" grpId="0" animBg="1"/>
      <p:bldP spid="146" grpId="0" animBg="1"/>
      <p:bldP spid="146" grpId="1" animBg="1"/>
      <p:bldP spid="154" grpId="0" animBg="1"/>
      <p:bldP spid="154" grpId="1" animBg="1"/>
      <p:bldP spid="170" grpId="0"/>
      <p:bldP spid="171" grpId="0"/>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2023 </a:t>
            </a:r>
            <a:endParaRPr lang="fr-FR" sz="1200" dirty="0">
              <a:solidFill>
                <a:schemeClr val="bg1"/>
              </a:solidFill>
              <a:latin typeface="Vrinda" pitchFamily="34" charset="0"/>
              <a:cs typeface="Vrinda" pitchFamily="34" charset="0"/>
            </a:endParaRPr>
          </a:p>
        </p:txBody>
      </p:sp>
      <p:sp>
        <p:nvSpPr>
          <p:cNvPr id="8" name="Rectangle 7"/>
          <p:cNvSpPr/>
          <p:nvPr/>
        </p:nvSpPr>
        <p:spPr>
          <a:xfrm>
            <a:off x="5859887" y="32584"/>
            <a:ext cx="612491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ar-DZ" sz="3600" b="1"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التكوين الكيمائي لجسم الانسان  </a:t>
            </a:r>
            <a:endParaRPr lang="fr-FR" sz="3600" b="1"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9" name="Rectangle 8"/>
          <p:cNvSpPr/>
          <p:nvPr/>
        </p:nvSpPr>
        <p:spPr>
          <a:xfrm>
            <a:off x="0" y="665140"/>
            <a:ext cx="900233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 </a:t>
            </a:r>
            <a:r>
              <a:rPr lang="en-US"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The </a:t>
            </a:r>
            <a:r>
              <a:rPr lang="fr-FR" sz="2800" dirty="0" smtClean="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rPr>
              <a:t>chemical composition of the human organism</a:t>
            </a:r>
            <a:endParaRPr lang="fr-FR" sz="2800" dirty="0">
              <a:ln w="18415" cmpd="sng">
                <a:solidFill>
                  <a:srgbClr val="0DE3DE"/>
                </a:solidFill>
                <a:prstDash val="solid"/>
              </a:ln>
              <a:solidFill>
                <a:srgbClr val="0DE3DE"/>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3" name="Rectangle 2"/>
          <p:cNvSpPr/>
          <p:nvPr/>
        </p:nvSpPr>
        <p:spPr>
          <a:xfrm>
            <a:off x="8557914" y="1914782"/>
            <a:ext cx="3515932" cy="171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مفهوم التركيز:</a:t>
            </a:r>
            <a:r>
              <a:rPr lang="ar-DZ" sz="2000" b="1" dirty="0" smtClean="0">
                <a:solidFill>
                  <a:srgbClr val="FFFF00"/>
                </a:solidFill>
              </a:rPr>
              <a:t> </a:t>
            </a:r>
            <a:r>
              <a:rPr lang="ar-DZ" dirty="0" smtClean="0"/>
              <a:t>هو كمية المادة الموجودة في وحدة الحجم وهي اللتر، ويتم التعبير عن التركيز بوحدة الغرام في اللتر. </a:t>
            </a:r>
          </a:p>
          <a:p>
            <a:pPr algn="ctr"/>
            <a:r>
              <a:rPr lang="ar-DZ" dirty="0" smtClean="0"/>
              <a:t>ام فيما يخص التركيبة </a:t>
            </a:r>
            <a:r>
              <a:rPr lang="ar-DZ" dirty="0" err="1" smtClean="0"/>
              <a:t>الكميائية</a:t>
            </a:r>
            <a:r>
              <a:rPr lang="ar-DZ" dirty="0" smtClean="0"/>
              <a:t> </a:t>
            </a:r>
            <a:r>
              <a:rPr lang="ar-DZ" dirty="0" err="1" smtClean="0"/>
              <a:t>لجزئ</a:t>
            </a:r>
            <a:r>
              <a:rPr lang="ar-DZ" dirty="0" smtClean="0"/>
              <a:t> معين </a:t>
            </a:r>
            <a:r>
              <a:rPr lang="ar-DZ" dirty="0" err="1" smtClean="0"/>
              <a:t>فاننا</a:t>
            </a:r>
            <a:r>
              <a:rPr lang="ar-DZ" dirty="0" smtClean="0"/>
              <a:t> نعبر عن التركيز في هذه الحالة بالمول/لتر</a:t>
            </a:r>
            <a:r>
              <a:rPr lang="fr-FR" dirty="0" smtClean="0"/>
              <a:t> mol/L  </a:t>
            </a:r>
            <a:r>
              <a:rPr lang="ar-DZ" dirty="0" smtClean="0"/>
              <a:t> </a:t>
            </a:r>
            <a:r>
              <a:rPr lang="fr-FR" dirty="0" smtClean="0"/>
              <a:t>  </a:t>
            </a:r>
            <a:endParaRPr lang="fr-FR" dirty="0"/>
          </a:p>
        </p:txBody>
      </p:sp>
      <p:sp>
        <p:nvSpPr>
          <p:cNvPr id="4" name="Flèche droite 3"/>
          <p:cNvSpPr/>
          <p:nvPr/>
        </p:nvSpPr>
        <p:spPr>
          <a:xfrm flipH="1">
            <a:off x="8081614" y="259092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apèze 17"/>
          <p:cNvSpPr/>
          <p:nvPr/>
        </p:nvSpPr>
        <p:spPr>
          <a:xfrm>
            <a:off x="8557914" y="3938344"/>
            <a:ext cx="3515932" cy="518376"/>
          </a:xfrm>
          <a:prstGeom prst="trapezoid">
            <a:avLst>
              <a:gd name="adj" fmla="val 0"/>
            </a:avLst>
          </a:prstGeom>
          <a:solidFill>
            <a:srgbClr val="FFFF0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DZ" b="1" dirty="0" smtClean="0">
                <a:solidFill>
                  <a:schemeClr val="tx1"/>
                </a:solidFill>
              </a:rPr>
              <a:t>عدد المولات= الكتلة بالغرام / الكتلة الجزئية</a:t>
            </a:r>
            <a:endParaRPr lang="fr-FR" b="1" dirty="0">
              <a:solidFill>
                <a:schemeClr val="tx1"/>
              </a:solidFill>
            </a:endParaRPr>
          </a:p>
        </p:txBody>
      </p:sp>
      <p:sp>
        <p:nvSpPr>
          <p:cNvPr id="21" name="Rectangle 20"/>
          <p:cNvSpPr/>
          <p:nvPr/>
        </p:nvSpPr>
        <p:spPr>
          <a:xfrm>
            <a:off x="4488329" y="1914782"/>
            <a:ext cx="3527800" cy="1141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الكتلة الجزئية:</a:t>
            </a:r>
            <a:r>
              <a:rPr lang="ar-DZ" sz="2000" b="1" dirty="0" smtClean="0">
                <a:solidFill>
                  <a:srgbClr val="FFFF00"/>
                </a:solidFill>
              </a:rPr>
              <a:t> </a:t>
            </a:r>
            <a:r>
              <a:rPr lang="ar-DZ" dirty="0" smtClean="0"/>
              <a:t>وهي مجموع كتل جميع ذرات </a:t>
            </a:r>
            <a:r>
              <a:rPr lang="ar-DZ" dirty="0" err="1" smtClean="0"/>
              <a:t>الجزئ</a:t>
            </a:r>
            <a:r>
              <a:rPr lang="ar-DZ" dirty="0" smtClean="0"/>
              <a:t>  </a:t>
            </a:r>
            <a:endParaRPr lang="fr-FR" dirty="0"/>
          </a:p>
        </p:txBody>
      </p:sp>
      <p:sp>
        <p:nvSpPr>
          <p:cNvPr id="22" name="Rectangle 21"/>
          <p:cNvSpPr/>
          <p:nvPr/>
        </p:nvSpPr>
        <p:spPr>
          <a:xfrm>
            <a:off x="453043" y="1914782"/>
            <a:ext cx="3527800" cy="1141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u="sng" dirty="0" smtClean="0">
                <a:solidFill>
                  <a:srgbClr val="FFFF00"/>
                </a:solidFill>
              </a:rPr>
              <a:t>شاردة الهيدروجين والحموضة:</a:t>
            </a:r>
            <a:r>
              <a:rPr lang="ar-DZ" sz="2000" b="1" dirty="0" smtClean="0">
                <a:solidFill>
                  <a:srgbClr val="FFFF00"/>
                </a:solidFill>
              </a:rPr>
              <a:t> </a:t>
            </a:r>
            <a:r>
              <a:rPr lang="ar-DZ" dirty="0" smtClean="0"/>
              <a:t>تتشكل شوارد الهيدروجين عن طريق تشرد الجزيئات الحمضية. تسمى الجزيئات التي يمكنها قبول ذرة هيدروجين واحدة أو أكثر. </a:t>
            </a:r>
            <a:endParaRPr lang="fr-FR" dirty="0"/>
          </a:p>
        </p:txBody>
      </p:sp>
      <p:sp>
        <p:nvSpPr>
          <p:cNvPr id="23" name="Flèche droite 22"/>
          <p:cNvSpPr/>
          <p:nvPr/>
        </p:nvSpPr>
        <p:spPr>
          <a:xfrm flipH="1">
            <a:off x="4036983" y="2579192"/>
            <a:ext cx="385861" cy="360609"/>
          </a:xfrm>
          <a:prstGeom prst="rightArrow">
            <a:avLst>
              <a:gd name="adj1" fmla="val 65789"/>
              <a:gd name="adj2" fmla="val 6033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011972"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7" name="Rectangle 26"/>
          <p:cNvSpPr/>
          <p:nvPr/>
        </p:nvSpPr>
        <p:spPr>
          <a:xfrm>
            <a:off x="5948321"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8" name="Rectangle 27"/>
          <p:cNvSpPr/>
          <p:nvPr/>
        </p:nvSpPr>
        <p:spPr>
          <a:xfrm>
            <a:off x="1878736" y="1344922"/>
            <a:ext cx="607815"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600" b="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sym typeface="Wingdings" panose="05000000000000000000" pitchFamily="2" charset="2"/>
              </a:rPr>
              <a:t></a:t>
            </a:r>
            <a:endParaRPr lang="fr-FR" sz="3600" b="1"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29" name="Trapèze 28"/>
          <p:cNvSpPr/>
          <p:nvPr/>
        </p:nvSpPr>
        <p:spPr>
          <a:xfrm>
            <a:off x="8557914" y="4560029"/>
            <a:ext cx="3515932" cy="518376"/>
          </a:xfrm>
          <a:prstGeom prst="trapezoid">
            <a:avLst>
              <a:gd name="adj" fmla="val 0"/>
            </a:avLst>
          </a:prstGeom>
          <a:solidFill>
            <a:srgbClr val="FFFF0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fr-FR" b="1" dirty="0" smtClean="0">
                <a:solidFill>
                  <a:schemeClr val="tx1"/>
                </a:solidFill>
              </a:rPr>
              <a:t>Nombre de moles= masse en grammes/masse moléculaire</a:t>
            </a:r>
            <a:endParaRPr lang="fr-FR" b="1" dirty="0">
              <a:solidFill>
                <a:schemeClr val="tx1"/>
              </a:solidFill>
            </a:endParaRPr>
          </a:p>
        </p:txBody>
      </p:sp>
      <p:pic>
        <p:nvPicPr>
          <p:cNvPr id="2050" name="Picture 2" descr="Glucose Chemisch Structureel Formule En Model Van Molecule C6H12O6 ..."/>
          <p:cNvPicPr>
            <a:picLocks noChangeAspect="1" noChangeArrowheads="1"/>
          </p:cNvPicPr>
          <p:nvPr/>
        </p:nvPicPr>
        <p:blipFill rotWithShape="1">
          <a:blip r:embed="rId3">
            <a:extLst>
              <a:ext uri="{28A0092B-C50C-407E-A947-70E740481C1C}">
                <a14:useLocalDpi xmlns:a14="http://schemas.microsoft.com/office/drawing/2010/main" val="0"/>
              </a:ext>
            </a:extLst>
          </a:blip>
          <a:srcRect b="5382"/>
          <a:stretch/>
        </p:blipFill>
        <p:spPr bwMode="auto">
          <a:xfrm>
            <a:off x="4501166" y="3141829"/>
            <a:ext cx="3514963" cy="3596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Acide lactique - Effort musculaire et fermentation lact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888" y="2961360"/>
            <a:ext cx="3907509" cy="31060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280767" y="6078563"/>
            <a:ext cx="4070535" cy="477079"/>
            <a:chOff x="220603" y="6042057"/>
            <a:chExt cx="3556267" cy="477079"/>
          </a:xfrm>
        </p:grpSpPr>
        <p:sp>
          <p:nvSpPr>
            <p:cNvPr id="30" name="Rectangle 29"/>
            <p:cNvSpPr/>
            <p:nvPr/>
          </p:nvSpPr>
          <p:spPr>
            <a:xfrm>
              <a:off x="220603" y="6042057"/>
              <a:ext cx="3556267" cy="47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dirty="0"/>
                <a:t>C</a:t>
              </a:r>
              <a:r>
                <a:rPr lang="fr-FR" sz="2000" b="1" baseline="-25000" dirty="0"/>
                <a:t>3</a:t>
              </a:r>
              <a:r>
                <a:rPr lang="fr-FR" sz="2000" b="1" dirty="0"/>
                <a:t>H</a:t>
              </a:r>
              <a:r>
                <a:rPr lang="fr-FR" sz="2000" b="1" baseline="-25000" dirty="0"/>
                <a:t>6</a:t>
              </a:r>
              <a:r>
                <a:rPr lang="fr-FR" sz="2000" b="1" dirty="0"/>
                <a:t>O</a:t>
              </a:r>
              <a:r>
                <a:rPr lang="fr-FR" sz="2000" b="1" baseline="-25000" dirty="0"/>
                <a:t>3</a:t>
              </a:r>
              <a:r>
                <a:rPr lang="fr-FR" sz="2000" b="1" dirty="0"/>
                <a:t> + H</a:t>
              </a:r>
              <a:r>
                <a:rPr lang="fr-FR" sz="2000" b="1" baseline="-25000" dirty="0"/>
                <a:t>2</a:t>
              </a:r>
              <a:r>
                <a:rPr lang="fr-FR" sz="2000" b="1" dirty="0"/>
                <a:t>0         </a:t>
              </a:r>
              <a:r>
                <a:rPr lang="fr-FR" sz="2000" b="1" dirty="0" smtClean="0"/>
                <a:t>         </a:t>
              </a:r>
              <a:r>
                <a:rPr lang="fr-FR" sz="2000" b="1" dirty="0"/>
                <a:t>C</a:t>
              </a:r>
              <a:r>
                <a:rPr lang="fr-FR" sz="2000" b="1" baseline="-25000" dirty="0"/>
                <a:t>3</a:t>
              </a:r>
              <a:r>
                <a:rPr lang="fr-FR" sz="2000" b="1" dirty="0"/>
                <a:t>H</a:t>
              </a:r>
              <a:r>
                <a:rPr lang="fr-FR" sz="2000" b="1" baseline="-25000" dirty="0"/>
                <a:t>5</a:t>
              </a:r>
              <a:r>
                <a:rPr lang="fr-FR" sz="2000" b="1" dirty="0"/>
                <a:t>0</a:t>
              </a:r>
              <a:r>
                <a:rPr lang="fr-FR" sz="2000" b="1" baseline="-25000" dirty="0"/>
                <a:t>3</a:t>
              </a:r>
              <a:r>
                <a:rPr lang="fr-FR" sz="2000" b="1" dirty="0"/>
                <a:t> + H</a:t>
              </a:r>
              <a:r>
                <a:rPr lang="fr-FR" sz="2000" b="1" baseline="-25000" dirty="0"/>
                <a:t>3</a:t>
              </a:r>
              <a:r>
                <a:rPr lang="fr-FR" sz="2000" b="1" dirty="0"/>
                <a:t>0</a:t>
              </a:r>
              <a:endParaRPr lang="fr-FR" sz="2000" dirty="0"/>
            </a:p>
          </p:txBody>
        </p:sp>
        <p:cxnSp>
          <p:nvCxnSpPr>
            <p:cNvPr id="7" name="Connecteur droit avec flèche 6"/>
            <p:cNvCxnSpPr/>
            <p:nvPr/>
          </p:nvCxnSpPr>
          <p:spPr>
            <a:xfrm>
              <a:off x="1579644" y="6294783"/>
              <a:ext cx="691939"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rot="2896866">
            <a:off x="3057580" y="3859419"/>
            <a:ext cx="1172406" cy="676225"/>
          </a:xfrm>
          <a:prstGeom prst="rect">
            <a:avLst/>
          </a:prstGeom>
          <a:pattFill prst="pct30">
            <a:fgClr>
              <a:schemeClr val="tx1">
                <a:lumMod val="65000"/>
                <a:lumOff val="35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3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randombar(horizontal)">
                                      <p:cBhvr>
                                        <p:cTn id="53" dur="500"/>
                                        <p:tgtEl>
                                          <p:spTgt spid="205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1+#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2052"/>
                                        </p:tgtEl>
                                        <p:attrNameLst>
                                          <p:attrName>style.visibility</p:attrName>
                                        </p:attrNameLst>
                                      </p:cBhvr>
                                      <p:to>
                                        <p:strVal val="visible"/>
                                      </p:to>
                                    </p:set>
                                    <p:animEffect transition="in" filter="wheel(1)">
                                      <p:cBhvr>
                                        <p:cTn id="77" dur="2000"/>
                                        <p:tgtEl>
                                          <p:spTgt spid="205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21" grpId="0" animBg="1"/>
      <p:bldP spid="22" grpId="0" animBg="1"/>
      <p:bldP spid="23" grpId="0" animBg="1"/>
      <p:bldP spid="26" grpId="0"/>
      <p:bldP spid="27" grpId="0"/>
      <p:bldP spid="28" grpId="0"/>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a:t>
            </a:r>
            <a:r>
              <a:rPr lang="fr-FR" sz="1200" dirty="0">
                <a:solidFill>
                  <a:schemeClr val="bg1"/>
                </a:solidFill>
                <a:latin typeface="Vrinda" pitchFamily="34" charset="0"/>
                <a:cs typeface="Vrinda" pitchFamily="34" charset="0"/>
              </a:rPr>
              <a:t>3</a:t>
            </a:r>
            <a:r>
              <a:rPr lang="fr-FR" sz="1200" dirty="0" smtClean="0">
                <a:solidFill>
                  <a:schemeClr val="bg1"/>
                </a:solidFill>
                <a:latin typeface="Vrinda" pitchFamily="34" charset="0"/>
                <a:cs typeface="Vrinda" pitchFamily="34" charset="0"/>
              </a:rPr>
              <a:t> </a:t>
            </a:r>
            <a:endParaRPr lang="fr-FR" sz="1200" dirty="0">
              <a:solidFill>
                <a:schemeClr val="bg1"/>
              </a:solidFill>
              <a:latin typeface="Vrinda" pitchFamily="34" charset="0"/>
              <a:cs typeface="Vrinda" pitchFamily="34" charset="0"/>
            </a:endParaRPr>
          </a:p>
        </p:txBody>
      </p:sp>
      <p:sp>
        <p:nvSpPr>
          <p:cNvPr id="16" name="Rectangle 15"/>
          <p:cNvSpPr/>
          <p:nvPr/>
        </p:nvSpPr>
        <p:spPr>
          <a:xfrm>
            <a:off x="323434" y="1828800"/>
            <a:ext cx="11577917" cy="4700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buFont typeface="+mj-lt"/>
              <a:buAutoNum type="arabicParenR"/>
            </a:pPr>
            <a:r>
              <a:rPr lang="fr-FR" sz="3600" dirty="0" smtClean="0">
                <a:solidFill>
                  <a:schemeClr val="bg1"/>
                </a:solidFill>
              </a:rPr>
              <a:t>Jean-Paul </a:t>
            </a:r>
            <a:r>
              <a:rPr lang="fr-FR" sz="3600" dirty="0">
                <a:solidFill>
                  <a:schemeClr val="bg1"/>
                </a:solidFill>
              </a:rPr>
              <a:t>DOUTRELOUX: </a:t>
            </a:r>
            <a:r>
              <a:rPr lang="fr-FR" sz="3600" b="1" i="1" dirty="0">
                <a:solidFill>
                  <a:schemeClr val="bg1"/>
                </a:solidFill>
              </a:rPr>
              <a:t>Physiologie et biologie du sportif</a:t>
            </a:r>
            <a:r>
              <a:rPr lang="fr-FR" sz="3600" dirty="0">
                <a:solidFill>
                  <a:schemeClr val="bg1"/>
                </a:solidFill>
              </a:rPr>
              <a:t>, Ed 02</a:t>
            </a:r>
            <a:r>
              <a:rPr lang="fr-FR" sz="3600" baseline="30000" dirty="0">
                <a:solidFill>
                  <a:schemeClr val="bg1"/>
                </a:solidFill>
              </a:rPr>
              <a:t>eme</a:t>
            </a:r>
            <a:r>
              <a:rPr lang="fr-FR" sz="3600" dirty="0">
                <a:solidFill>
                  <a:schemeClr val="bg1"/>
                </a:solidFill>
              </a:rPr>
              <a:t> , Vigot, Paris, </a:t>
            </a:r>
            <a:r>
              <a:rPr lang="fr-FR" sz="3600" dirty="0" smtClean="0">
                <a:solidFill>
                  <a:schemeClr val="bg1"/>
                </a:solidFill>
              </a:rPr>
              <a:t>2013</a:t>
            </a:r>
            <a:r>
              <a:rPr lang="ar-DZ" sz="3600" dirty="0" smtClean="0">
                <a:solidFill>
                  <a:schemeClr val="bg1"/>
                </a:solidFill>
              </a:rPr>
              <a:t>.</a:t>
            </a:r>
          </a:p>
          <a:p>
            <a:pPr marL="742950" lvl="0" indent="-742950">
              <a:buFont typeface="+mj-lt"/>
              <a:buAutoNum type="arabicParenR"/>
            </a:pPr>
            <a:endParaRPr lang="ar-DZ" sz="3600" dirty="0" smtClean="0">
              <a:solidFill>
                <a:schemeClr val="bg1"/>
              </a:solidFill>
            </a:endParaRPr>
          </a:p>
          <a:p>
            <a:pPr marL="742950" lvl="0" indent="-742950">
              <a:buFont typeface="+mj-lt"/>
              <a:buAutoNum type="arabicParenR"/>
            </a:pPr>
            <a:r>
              <a:rPr lang="fr-FR" sz="3600" dirty="0" smtClean="0">
                <a:solidFill>
                  <a:schemeClr val="bg1"/>
                </a:solidFill>
                <a:hlinkClick r:id="rId3"/>
              </a:rPr>
              <a:t>https://fr.wikipedia.org/wiki/Cellule_%28biologie%29</a:t>
            </a:r>
            <a:endParaRPr lang="ar-DZ" sz="3600" dirty="0" smtClean="0">
              <a:solidFill>
                <a:schemeClr val="bg1"/>
              </a:solidFill>
            </a:endParaRPr>
          </a:p>
          <a:p>
            <a:pPr marL="742950" lvl="0" indent="-742950">
              <a:buFont typeface="+mj-lt"/>
              <a:buAutoNum type="arabicParenR"/>
            </a:pPr>
            <a:endParaRPr lang="ar-DZ" sz="3600" dirty="0" smtClean="0">
              <a:solidFill>
                <a:schemeClr val="bg1"/>
              </a:solidFill>
            </a:endParaRPr>
          </a:p>
          <a:p>
            <a:pPr marL="742950" lvl="0" indent="-742950">
              <a:buFont typeface="+mj-lt"/>
              <a:buAutoNum type="arabicParenR"/>
            </a:pPr>
            <a:r>
              <a:rPr lang="fr-FR" sz="3600" dirty="0" smtClean="0">
                <a:solidFill>
                  <a:schemeClr val="bg1"/>
                </a:solidFill>
                <a:hlinkClick r:id="rId4"/>
              </a:rPr>
              <a:t>https://areq.net/m/</a:t>
            </a:r>
            <a:r>
              <a:rPr lang="ar-DZ" sz="3600" dirty="0" err="1" smtClean="0">
                <a:solidFill>
                  <a:schemeClr val="bg1"/>
                </a:solidFill>
                <a:hlinkClick r:id="rId4"/>
              </a:rPr>
              <a:t>حمض_اللبنيك</a:t>
            </a:r>
            <a:r>
              <a:rPr lang="ar-DZ" sz="3600" dirty="0" smtClean="0">
                <a:solidFill>
                  <a:schemeClr val="bg1"/>
                </a:solidFill>
                <a:hlinkClick r:id="rId4"/>
              </a:rPr>
              <a:t>.</a:t>
            </a:r>
            <a:r>
              <a:rPr lang="fr-FR" sz="3600" dirty="0" smtClean="0">
                <a:solidFill>
                  <a:schemeClr val="bg1"/>
                </a:solidFill>
                <a:hlinkClick r:id="rId4"/>
              </a:rPr>
              <a:t>html</a:t>
            </a:r>
            <a:r>
              <a:rPr lang="ar-DZ" sz="3600" dirty="0" smtClean="0">
                <a:solidFill>
                  <a:schemeClr val="bg1"/>
                </a:solidFill>
              </a:rPr>
              <a:t> </a:t>
            </a:r>
          </a:p>
          <a:p>
            <a:pPr lvl="0"/>
            <a:endParaRPr lang="fr-FR" sz="4400" dirty="0">
              <a:solidFill>
                <a:schemeClr val="tx1"/>
              </a:solidFill>
            </a:endParaRPr>
          </a:p>
        </p:txBody>
      </p:sp>
      <p:sp>
        <p:nvSpPr>
          <p:cNvPr id="4" name="Rectangle 3"/>
          <p:cNvSpPr/>
          <p:nvPr/>
        </p:nvSpPr>
        <p:spPr>
          <a:xfrm>
            <a:off x="5924134" y="78557"/>
            <a:ext cx="6240972" cy="13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7200" spc="300" dirty="0" smtClean="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sym typeface="Wingdings" panose="05000000000000000000" pitchFamily="2" charset="2"/>
              </a:rPr>
              <a:t> </a:t>
            </a:r>
            <a:r>
              <a:rPr lang="ar-DZ" sz="7200" spc="300" dirty="0" smtClean="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rPr>
              <a:t>المراجع...</a:t>
            </a:r>
            <a:endParaRPr lang="fr-FR" sz="7200" dirty="0">
              <a:ln w="18415" cmpd="sng">
                <a:noFill/>
                <a:prstDash val="solid"/>
              </a:ln>
              <a:solidFill>
                <a:schemeClr val="bg1">
                  <a:lumMod val="75000"/>
                </a:schemeClr>
              </a:solidFill>
              <a:effectLst>
                <a:outerShdw blurRad="38100" dist="38100" dir="2700000" algn="tl">
                  <a:srgbClr val="000000">
                    <a:alpha val="43137"/>
                  </a:srgbClr>
                </a:outerShdw>
              </a:effectLst>
              <a:latin typeface="Hacen Samra" panose="02000000000000000000" pitchFamily="2" charset="-78"/>
              <a:cs typeface="Hacen Samra" panose="02000000000000000000" pitchFamily="2" charset="-78"/>
            </a:endParaRPr>
          </a:p>
        </p:txBody>
      </p:sp>
    </p:spTree>
    <p:extLst>
      <p:ext uri="{BB962C8B-B14F-4D97-AF65-F5344CB8AC3E}">
        <p14:creationId xmlns:p14="http://schemas.microsoft.com/office/powerpoint/2010/main" val="303814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chemeClr val="tx1">
              <a:lumMod val="75000"/>
              <a:lumOff val="25000"/>
            </a:schemeClr>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5" name="Rectangle 4"/>
          <p:cNvSpPr/>
          <p:nvPr/>
        </p:nvSpPr>
        <p:spPr>
          <a:xfrm>
            <a:off x="9705474" y="6529138"/>
            <a:ext cx="2459632" cy="30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200" dirty="0">
                <a:solidFill>
                  <a:schemeClr val="bg1"/>
                </a:solidFill>
                <a:latin typeface="Vrinda" pitchFamily="34" charset="0"/>
                <a:cs typeface="Vrinda" pitchFamily="34" charset="0"/>
              </a:rPr>
              <a:t>Diaporama © S. ROUABI </a:t>
            </a:r>
            <a:r>
              <a:rPr lang="fr-FR" sz="1200" dirty="0" smtClean="0">
                <a:solidFill>
                  <a:schemeClr val="bg1"/>
                </a:solidFill>
                <a:latin typeface="Vrinda" pitchFamily="34" charset="0"/>
                <a:cs typeface="Vrinda" pitchFamily="34" charset="0"/>
              </a:rPr>
              <a:t>202</a:t>
            </a:r>
            <a:r>
              <a:rPr lang="fr-FR" sz="1200" dirty="0">
                <a:solidFill>
                  <a:schemeClr val="bg1"/>
                </a:solidFill>
                <a:latin typeface="Vrinda" pitchFamily="34" charset="0"/>
                <a:cs typeface="Vrinda" pitchFamily="34" charset="0"/>
              </a:rPr>
              <a:t>3</a:t>
            </a:r>
            <a:r>
              <a:rPr lang="fr-FR" sz="1200" dirty="0" smtClean="0">
                <a:solidFill>
                  <a:schemeClr val="bg1"/>
                </a:solidFill>
                <a:latin typeface="Vrinda" pitchFamily="34" charset="0"/>
                <a:cs typeface="Vrinda" pitchFamily="34" charset="0"/>
              </a:rPr>
              <a:t> </a:t>
            </a:r>
            <a:endParaRPr lang="fr-FR" sz="1200" dirty="0">
              <a:solidFill>
                <a:schemeClr val="bg1"/>
              </a:solidFill>
              <a:latin typeface="Vrinda" pitchFamily="34" charset="0"/>
              <a:cs typeface="Vrinda" pitchFamily="34" charset="0"/>
            </a:endParaRPr>
          </a:p>
        </p:txBody>
      </p:sp>
      <p:sp>
        <p:nvSpPr>
          <p:cNvPr id="16" name="Rectangle 15"/>
          <p:cNvSpPr/>
          <p:nvPr/>
        </p:nvSpPr>
        <p:spPr>
          <a:xfrm>
            <a:off x="2216203" y="1882669"/>
            <a:ext cx="7257644" cy="3164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1500" dirty="0" smtClean="0">
                <a:ln w="0">
                  <a:solidFill>
                    <a:schemeClr val="tx1"/>
                  </a:solidFill>
                </a:ln>
                <a:solidFill>
                  <a:schemeClr val="tx1"/>
                </a:solidFill>
                <a:effectLst>
                  <a:outerShdw blurRad="38100" dist="19050" dir="2700000" algn="tl" rotWithShape="0">
                    <a:schemeClr val="dk1">
                      <a:alpha val="40000"/>
                    </a:schemeClr>
                  </a:outerShdw>
                </a:effectLst>
                <a:latin typeface="Hacen Typographer" panose="02000000000000000000" pitchFamily="2" charset="-78"/>
                <a:cs typeface="Hacen Typographer" panose="02000000000000000000" pitchFamily="2" charset="-78"/>
              </a:rPr>
              <a:t>انتهى... </a:t>
            </a:r>
            <a:endParaRPr lang="fr-FR" sz="7200" dirty="0">
              <a:ln w="0">
                <a:solidFill>
                  <a:schemeClr val="tx1"/>
                </a:solidFill>
              </a:ln>
              <a:solidFill>
                <a:schemeClr val="tx1"/>
              </a:solidFill>
              <a:effectLst>
                <a:outerShdw blurRad="38100" dist="19050" dir="2700000" algn="tl" rotWithShape="0">
                  <a:schemeClr val="dk1">
                    <a:alpha val="40000"/>
                  </a:schemeClr>
                </a:outerShdw>
              </a:effectLst>
              <a:latin typeface="Hacen Typographer" panose="02000000000000000000" pitchFamily="2" charset="-78"/>
              <a:cs typeface="Hacen Typographer" panose="02000000000000000000" pitchFamily="2" charset="-78"/>
            </a:endParaRPr>
          </a:p>
        </p:txBody>
      </p:sp>
    </p:spTree>
    <p:extLst>
      <p:ext uri="{BB962C8B-B14F-4D97-AF65-F5344CB8AC3E}">
        <p14:creationId xmlns:p14="http://schemas.microsoft.com/office/powerpoint/2010/main" val="41206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7853</TotalTime>
  <Words>562</Words>
  <Application>Microsoft Office PowerPoint</Application>
  <PresentationFormat>Grand écran</PresentationFormat>
  <Paragraphs>109</Paragraphs>
  <Slides>9</Slides>
  <Notes>9</Notes>
  <HiddenSlides>0</HiddenSlides>
  <MMClips>1</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9</vt:i4>
      </vt:variant>
    </vt:vector>
  </HeadingPairs>
  <TitlesOfParts>
    <vt:vector size="25" baseType="lpstr">
      <vt:lpstr>Meiryo</vt:lpstr>
      <vt:lpstr>Aharoni</vt:lpstr>
      <vt:lpstr>Andalus</vt:lpstr>
      <vt:lpstr>Arial</vt:lpstr>
      <vt:lpstr>Calibri</vt:lpstr>
      <vt:lpstr>Calibri Light</vt:lpstr>
      <vt:lpstr>Century Gothic</vt:lpstr>
      <vt:lpstr>Hacen Samra</vt:lpstr>
      <vt:lpstr>Hacen Typographer</vt:lpstr>
      <vt:lpstr>Perpetua Titling MT</vt:lpstr>
      <vt:lpstr>Times New Roman</vt:lpstr>
      <vt:lpstr>Vijaya</vt:lpstr>
      <vt:lpstr>Vrinda</vt:lpstr>
      <vt:lpstr>Wingdings</vt:lpstr>
      <vt:lpstr>Xolonium</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 2018</dc:creator>
  <cp:lastModifiedBy>LENOVO 2018</cp:lastModifiedBy>
  <cp:revision>102</cp:revision>
  <dcterms:created xsi:type="dcterms:W3CDTF">2023-09-25T11:20:24Z</dcterms:created>
  <dcterms:modified xsi:type="dcterms:W3CDTF">2023-10-16T10:08:48Z</dcterms:modified>
</cp:coreProperties>
</file>