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7" r:id="rId2"/>
    <p:sldId id="266" r:id="rId3"/>
    <p:sldId id="269" r:id="rId4"/>
    <p:sldId id="271" r:id="rId5"/>
    <p:sldId id="276" r:id="rId6"/>
    <p:sldId id="277" r:id="rId7"/>
    <p:sldId id="274" r:id="rId8"/>
    <p:sldId id="275"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5A7D57-6738-4D94-B183-D0FA3366B36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E5D7D9EA-1AE0-4F62-B9C5-BB60C4C531AA}">
      <dgm:prSet>
        <dgm:style>
          <a:lnRef idx="1">
            <a:schemeClr val="accent6"/>
          </a:lnRef>
          <a:fillRef idx="3">
            <a:schemeClr val="accent6"/>
          </a:fillRef>
          <a:effectRef idx="2">
            <a:schemeClr val="accent6"/>
          </a:effectRef>
          <a:fontRef idx="minor">
            <a:schemeClr val="lt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ar-DZ" b="1" dirty="0" smtClean="0"/>
            <a:t>أسس تحليل المنافسة الرياضة: التحليل الكمي، التحليل الكيفي</a:t>
          </a:r>
          <a:r>
            <a:rPr lang="ar-DZ" dirty="0" smtClean="0"/>
            <a:t>.</a:t>
          </a:r>
          <a:endParaRPr lang="fr-FR" dirty="0"/>
        </a:p>
      </dgm:t>
    </dgm:pt>
    <dgm:pt modelId="{949BB01F-5742-474B-8362-6E982CE61739}" type="parTrans" cxnId="{3130ED2E-5AF3-4777-A12D-8BEFE650D42C}">
      <dgm:prSet/>
      <dgm:spPr/>
      <dgm:t>
        <a:bodyPr/>
        <a:lstStyle/>
        <a:p>
          <a:endParaRPr lang="fr-FR"/>
        </a:p>
      </dgm:t>
    </dgm:pt>
    <dgm:pt modelId="{71414D1E-6156-47BD-A7CB-56AF8A0D47B8}" type="sibTrans" cxnId="{3130ED2E-5AF3-4777-A12D-8BEFE650D42C}">
      <dgm:prSet/>
      <dgm:spPr/>
      <dgm:t>
        <a:bodyPr/>
        <a:lstStyle/>
        <a:p>
          <a:endParaRPr lang="fr-FR"/>
        </a:p>
      </dgm:t>
    </dgm:pt>
    <dgm:pt modelId="{2FC0ACB7-6E92-4172-9FB2-7C024C6CEA79}" type="pres">
      <dgm:prSet presAssocID="{1F5A7D57-6738-4D94-B183-D0FA3366B365}" presName="linear" presStyleCnt="0">
        <dgm:presLayoutVars>
          <dgm:animLvl val="lvl"/>
          <dgm:resizeHandles val="exact"/>
        </dgm:presLayoutVars>
      </dgm:prSet>
      <dgm:spPr/>
      <dgm:t>
        <a:bodyPr/>
        <a:lstStyle/>
        <a:p>
          <a:endParaRPr lang="fr-FR"/>
        </a:p>
      </dgm:t>
    </dgm:pt>
    <dgm:pt modelId="{09A91E26-5274-4B9E-BF0B-0E1A88DCE7E7}" type="pres">
      <dgm:prSet presAssocID="{E5D7D9EA-1AE0-4F62-B9C5-BB60C4C531AA}" presName="parentText" presStyleLbl="node1" presStyleIdx="0" presStyleCnt="1">
        <dgm:presLayoutVars>
          <dgm:chMax val="0"/>
          <dgm:bulletEnabled val="1"/>
        </dgm:presLayoutVars>
      </dgm:prSet>
      <dgm:spPr/>
      <dgm:t>
        <a:bodyPr/>
        <a:lstStyle/>
        <a:p>
          <a:endParaRPr lang="fr-FR"/>
        </a:p>
      </dgm:t>
    </dgm:pt>
  </dgm:ptLst>
  <dgm:cxnLst>
    <dgm:cxn modelId="{3130ED2E-5AF3-4777-A12D-8BEFE650D42C}" srcId="{1F5A7D57-6738-4D94-B183-D0FA3366B365}" destId="{E5D7D9EA-1AE0-4F62-B9C5-BB60C4C531AA}" srcOrd="0" destOrd="0" parTransId="{949BB01F-5742-474B-8362-6E982CE61739}" sibTransId="{71414D1E-6156-47BD-A7CB-56AF8A0D47B8}"/>
    <dgm:cxn modelId="{9B09FC85-376F-4A72-87BD-CE547B1278D0}" type="presOf" srcId="{E5D7D9EA-1AE0-4F62-B9C5-BB60C4C531AA}" destId="{09A91E26-5274-4B9E-BF0B-0E1A88DCE7E7}" srcOrd="0" destOrd="0" presId="urn:microsoft.com/office/officeart/2005/8/layout/vList2"/>
    <dgm:cxn modelId="{4F816DE2-128C-4D31-96A8-10725C77D054}" type="presOf" srcId="{1F5A7D57-6738-4D94-B183-D0FA3366B365}" destId="{2FC0ACB7-6E92-4172-9FB2-7C024C6CEA79}" srcOrd="0" destOrd="0" presId="urn:microsoft.com/office/officeart/2005/8/layout/vList2"/>
    <dgm:cxn modelId="{0D07637B-1685-4B66-941A-552A467A8EBE}" type="presParOf" srcId="{2FC0ACB7-6E92-4172-9FB2-7C024C6CEA79}" destId="{09A91E26-5274-4B9E-BF0B-0E1A88DCE7E7}"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E57B0635-366D-4E6F-BEC0-A30CF03737D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F711337B-594D-4786-9342-964E12FD01D3}">
      <dgm:prSet/>
      <dgm:spPr/>
      <dgm:t>
        <a:bodyPr/>
        <a:lstStyle/>
        <a:p>
          <a:pPr rtl="1"/>
          <a:r>
            <a:rPr lang="ar-DZ" b="1" u="sng" dirty="0" smtClean="0"/>
            <a:t>بالنسبة لمدربين: </a:t>
          </a:r>
          <a:r>
            <a:rPr lang="ar-DZ" b="1" dirty="0" smtClean="0"/>
            <a:t>التحليل الكمي والكيفي للمنافسات الرياضية يساعد المدربين على الفحص الجيد لسلوكيات والأحداث التي تحدث أثناء المنافسة، وكذا التعرف على الأداء الذي يميز الفريق أو الرياضي، وتصحيح الأداء والوقوف على نقاط الضعف والقوة المختلفة، وكذا المساعدة على التخطيط للمنافسات المقبلة.</a:t>
          </a:r>
          <a:endParaRPr lang="fr-FR" dirty="0"/>
        </a:p>
      </dgm:t>
    </dgm:pt>
    <dgm:pt modelId="{A188AF71-A967-407D-BDE7-30F6230E40BF}" type="parTrans" cxnId="{1540C9E1-CF83-4FA7-AE01-1E03A3A1628C}">
      <dgm:prSet/>
      <dgm:spPr/>
      <dgm:t>
        <a:bodyPr/>
        <a:lstStyle/>
        <a:p>
          <a:endParaRPr lang="fr-FR"/>
        </a:p>
      </dgm:t>
    </dgm:pt>
    <dgm:pt modelId="{5BE06B91-2E2C-407C-8E67-C6E052DC55AA}" type="sibTrans" cxnId="{1540C9E1-CF83-4FA7-AE01-1E03A3A1628C}">
      <dgm:prSet/>
      <dgm:spPr/>
      <dgm:t>
        <a:bodyPr/>
        <a:lstStyle/>
        <a:p>
          <a:endParaRPr lang="fr-FR"/>
        </a:p>
      </dgm:t>
    </dgm:pt>
    <dgm:pt modelId="{7C7B799E-F80C-450A-B4C6-842639C86DCF}">
      <dgm:prSet/>
      <dgm:spPr/>
      <dgm:t>
        <a:bodyPr/>
        <a:lstStyle/>
        <a:p>
          <a:pPr rtl="1"/>
          <a:r>
            <a:rPr lang="ar-DZ" b="1" u="sng" dirty="0" smtClean="0"/>
            <a:t>بالنسبة للحكام </a:t>
          </a:r>
          <a:r>
            <a:rPr lang="ar-DZ" b="1" u="sng" dirty="0" err="1" smtClean="0"/>
            <a:t>و</a:t>
          </a:r>
          <a:r>
            <a:rPr lang="ar-DZ" b="1" u="sng" dirty="0" smtClean="0"/>
            <a:t>(الطاقم ألتحكيمي): </a:t>
          </a:r>
          <a:r>
            <a:rPr lang="ar-DZ" b="1" dirty="0" smtClean="0"/>
            <a:t>يساعد التحليل الكمي والكيفي الحكام ومديري المنافسات على تقييم الأداء واحتساب النتائج خاصة في الرياضات الفردية أو المنافسات الثنائية، مثل الكاراتيه والجيدو، والجمباز والعودة لتقنية </a:t>
          </a:r>
          <a:r>
            <a:rPr lang="fr-FR" b="1" dirty="0" smtClean="0"/>
            <a:t>var</a:t>
          </a:r>
          <a:r>
            <a:rPr lang="ar-DZ" b="1" dirty="0" smtClean="0"/>
            <a:t> في المنافسات الجماعية ككرة القدم</a:t>
          </a:r>
          <a:r>
            <a:rPr lang="ar-DZ" dirty="0" smtClean="0"/>
            <a:t>.</a:t>
          </a:r>
          <a:endParaRPr lang="fr-FR" dirty="0"/>
        </a:p>
      </dgm:t>
    </dgm:pt>
    <dgm:pt modelId="{0F37EECB-5048-44D5-9340-CF1E2B3CEE57}" type="parTrans" cxnId="{C41D4E32-F75E-4F97-9C12-38E2B714F48A}">
      <dgm:prSet/>
      <dgm:spPr/>
      <dgm:t>
        <a:bodyPr/>
        <a:lstStyle/>
        <a:p>
          <a:endParaRPr lang="fr-FR"/>
        </a:p>
      </dgm:t>
    </dgm:pt>
    <dgm:pt modelId="{983142F3-9AF7-48F4-9543-A9F181E853E9}" type="sibTrans" cxnId="{C41D4E32-F75E-4F97-9C12-38E2B714F48A}">
      <dgm:prSet/>
      <dgm:spPr/>
      <dgm:t>
        <a:bodyPr/>
        <a:lstStyle/>
        <a:p>
          <a:endParaRPr lang="fr-FR"/>
        </a:p>
      </dgm:t>
    </dgm:pt>
    <dgm:pt modelId="{E9F43BAD-639B-4C0D-9E44-4882F4FA2D8E}" type="pres">
      <dgm:prSet presAssocID="{E57B0635-366D-4E6F-BEC0-A30CF03737D7}" presName="linear" presStyleCnt="0">
        <dgm:presLayoutVars>
          <dgm:animLvl val="lvl"/>
          <dgm:resizeHandles val="exact"/>
        </dgm:presLayoutVars>
      </dgm:prSet>
      <dgm:spPr/>
      <dgm:t>
        <a:bodyPr/>
        <a:lstStyle/>
        <a:p>
          <a:endParaRPr lang="fr-FR"/>
        </a:p>
      </dgm:t>
    </dgm:pt>
    <dgm:pt modelId="{E4B96138-112C-46C3-92FB-45727F858C98}" type="pres">
      <dgm:prSet presAssocID="{F711337B-594D-4786-9342-964E12FD01D3}" presName="parentText" presStyleLbl="node1" presStyleIdx="0" presStyleCnt="2">
        <dgm:presLayoutVars>
          <dgm:chMax val="0"/>
          <dgm:bulletEnabled val="1"/>
        </dgm:presLayoutVars>
      </dgm:prSet>
      <dgm:spPr/>
      <dgm:t>
        <a:bodyPr/>
        <a:lstStyle/>
        <a:p>
          <a:endParaRPr lang="fr-FR"/>
        </a:p>
      </dgm:t>
    </dgm:pt>
    <dgm:pt modelId="{66B6F66D-BC3A-40AD-B6A4-FF65EE87B237}" type="pres">
      <dgm:prSet presAssocID="{5BE06B91-2E2C-407C-8E67-C6E052DC55AA}" presName="spacer" presStyleCnt="0"/>
      <dgm:spPr/>
    </dgm:pt>
    <dgm:pt modelId="{ED42AFC9-DDAC-45BC-821B-9A7979C57FB9}" type="pres">
      <dgm:prSet presAssocID="{7C7B799E-F80C-450A-B4C6-842639C86DCF}" presName="parentText" presStyleLbl="node1" presStyleIdx="1" presStyleCnt="2">
        <dgm:presLayoutVars>
          <dgm:chMax val="0"/>
          <dgm:bulletEnabled val="1"/>
        </dgm:presLayoutVars>
      </dgm:prSet>
      <dgm:spPr/>
      <dgm:t>
        <a:bodyPr/>
        <a:lstStyle/>
        <a:p>
          <a:endParaRPr lang="fr-FR"/>
        </a:p>
      </dgm:t>
    </dgm:pt>
  </dgm:ptLst>
  <dgm:cxnLst>
    <dgm:cxn modelId="{C41D4E32-F75E-4F97-9C12-38E2B714F48A}" srcId="{E57B0635-366D-4E6F-BEC0-A30CF03737D7}" destId="{7C7B799E-F80C-450A-B4C6-842639C86DCF}" srcOrd="1" destOrd="0" parTransId="{0F37EECB-5048-44D5-9340-CF1E2B3CEE57}" sibTransId="{983142F3-9AF7-48F4-9543-A9F181E853E9}"/>
    <dgm:cxn modelId="{1540C9E1-CF83-4FA7-AE01-1E03A3A1628C}" srcId="{E57B0635-366D-4E6F-BEC0-A30CF03737D7}" destId="{F711337B-594D-4786-9342-964E12FD01D3}" srcOrd="0" destOrd="0" parTransId="{A188AF71-A967-407D-BDE7-30F6230E40BF}" sibTransId="{5BE06B91-2E2C-407C-8E67-C6E052DC55AA}"/>
    <dgm:cxn modelId="{917C53FA-2B27-4C1A-94E4-09A78E19CF5F}" type="presOf" srcId="{7C7B799E-F80C-450A-B4C6-842639C86DCF}" destId="{ED42AFC9-DDAC-45BC-821B-9A7979C57FB9}" srcOrd="0" destOrd="0" presId="urn:microsoft.com/office/officeart/2005/8/layout/vList2"/>
    <dgm:cxn modelId="{7862D73A-4716-4497-9F7E-AC574A699A8C}" type="presOf" srcId="{E57B0635-366D-4E6F-BEC0-A30CF03737D7}" destId="{E9F43BAD-639B-4C0D-9E44-4882F4FA2D8E}" srcOrd="0" destOrd="0" presId="urn:microsoft.com/office/officeart/2005/8/layout/vList2"/>
    <dgm:cxn modelId="{BE47A378-73EE-46B1-9457-148A04AD30FF}" type="presOf" srcId="{F711337B-594D-4786-9342-964E12FD01D3}" destId="{E4B96138-112C-46C3-92FB-45727F858C98}" srcOrd="0" destOrd="0" presId="urn:microsoft.com/office/officeart/2005/8/layout/vList2"/>
    <dgm:cxn modelId="{CE6993E5-8A63-498A-8634-83E0DFEFF9A3}" type="presParOf" srcId="{E9F43BAD-639B-4C0D-9E44-4882F4FA2D8E}" destId="{E4B96138-112C-46C3-92FB-45727F858C98}" srcOrd="0" destOrd="0" presId="urn:microsoft.com/office/officeart/2005/8/layout/vList2"/>
    <dgm:cxn modelId="{6F313B46-73BB-480F-9DF3-7F49F8679F5E}" type="presParOf" srcId="{E9F43BAD-639B-4C0D-9E44-4882F4FA2D8E}" destId="{66B6F66D-BC3A-40AD-B6A4-FF65EE87B237}" srcOrd="1" destOrd="0" presId="urn:microsoft.com/office/officeart/2005/8/layout/vList2"/>
    <dgm:cxn modelId="{AC57E7D9-E902-45D8-9D45-40FA94CDD0E4}" type="presParOf" srcId="{E9F43BAD-639B-4C0D-9E44-4882F4FA2D8E}" destId="{ED42AFC9-DDAC-45BC-821B-9A7979C57FB9}" srcOrd="2"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F18D7E02-C1D5-4F67-A075-ADBC0CA9FC59}" type="doc">
      <dgm:prSet loTypeId="urn:microsoft.com/office/officeart/2005/8/layout/gear1" loCatId="process" qsTypeId="urn:microsoft.com/office/officeart/2005/8/quickstyle/3d7" qsCatId="3D" csTypeId="urn:microsoft.com/office/officeart/2005/8/colors/accent1_2" csCatId="accent1" phldr="1"/>
      <dgm:spPr/>
      <dgm:t>
        <a:bodyPr/>
        <a:lstStyle/>
        <a:p>
          <a:endParaRPr lang="fr-FR"/>
        </a:p>
      </dgm:t>
    </dgm:pt>
    <dgm:pt modelId="{4A478406-1BF3-4876-A1DD-63A08CE9C8FB}">
      <dgm:prSet/>
      <dgm:spPr/>
      <dgm:t>
        <a:bodyPr/>
        <a:lstStyle/>
        <a:p>
          <a:r>
            <a:rPr lang="ar-DZ" dirty="0" smtClean="0"/>
            <a:t>شكرا على المتابعة</a:t>
          </a:r>
          <a:endParaRPr lang="fr-FR" dirty="0"/>
        </a:p>
      </dgm:t>
    </dgm:pt>
    <dgm:pt modelId="{CE1CA6DB-3A3D-4290-A22C-E47E6BB06C12}" type="parTrans" cxnId="{90A25817-1A1F-41B7-8C35-18221A622AD5}">
      <dgm:prSet/>
      <dgm:spPr/>
      <dgm:t>
        <a:bodyPr/>
        <a:lstStyle/>
        <a:p>
          <a:endParaRPr lang="fr-FR"/>
        </a:p>
      </dgm:t>
    </dgm:pt>
    <dgm:pt modelId="{59D1415D-5428-4889-AAF1-7F1E1960DA08}" type="sibTrans" cxnId="{90A25817-1A1F-41B7-8C35-18221A622AD5}">
      <dgm:prSet/>
      <dgm:spPr/>
      <dgm:t>
        <a:bodyPr/>
        <a:lstStyle/>
        <a:p>
          <a:endParaRPr lang="fr-FR"/>
        </a:p>
      </dgm:t>
    </dgm:pt>
    <dgm:pt modelId="{5203EB3F-E08C-4077-995A-BD68AD6A0A9F}" type="pres">
      <dgm:prSet presAssocID="{F18D7E02-C1D5-4F67-A075-ADBC0CA9FC59}" presName="composite" presStyleCnt="0">
        <dgm:presLayoutVars>
          <dgm:chMax val="3"/>
          <dgm:animLvl val="lvl"/>
          <dgm:resizeHandles val="exact"/>
        </dgm:presLayoutVars>
      </dgm:prSet>
      <dgm:spPr/>
      <dgm:t>
        <a:bodyPr/>
        <a:lstStyle/>
        <a:p>
          <a:endParaRPr lang="fr-FR"/>
        </a:p>
      </dgm:t>
    </dgm:pt>
    <dgm:pt modelId="{BE74DB25-08E7-4B8F-8BFB-B4ADE1127A79}" type="pres">
      <dgm:prSet presAssocID="{4A478406-1BF3-4876-A1DD-63A08CE9C8FB}" presName="gear1" presStyleLbl="node1" presStyleIdx="0" presStyleCnt="1" custLinFactNeighborX="-52526" custLinFactNeighborY="25253">
        <dgm:presLayoutVars>
          <dgm:chMax val="1"/>
          <dgm:bulletEnabled val="1"/>
        </dgm:presLayoutVars>
      </dgm:prSet>
      <dgm:spPr/>
      <dgm:t>
        <a:bodyPr/>
        <a:lstStyle/>
        <a:p>
          <a:endParaRPr lang="fr-FR"/>
        </a:p>
      </dgm:t>
    </dgm:pt>
    <dgm:pt modelId="{852CE1F9-265F-4C94-B5D4-C521BEE11913}" type="pres">
      <dgm:prSet presAssocID="{4A478406-1BF3-4876-A1DD-63A08CE9C8FB}" presName="gear1srcNode" presStyleLbl="node1" presStyleIdx="0" presStyleCnt="1"/>
      <dgm:spPr/>
      <dgm:t>
        <a:bodyPr/>
        <a:lstStyle/>
        <a:p>
          <a:endParaRPr lang="fr-FR"/>
        </a:p>
      </dgm:t>
    </dgm:pt>
    <dgm:pt modelId="{8C566F42-8E01-47C3-9B2D-3405800D4C79}" type="pres">
      <dgm:prSet presAssocID="{4A478406-1BF3-4876-A1DD-63A08CE9C8FB}" presName="gear1dstNode" presStyleLbl="node1" presStyleIdx="0" presStyleCnt="1"/>
      <dgm:spPr/>
      <dgm:t>
        <a:bodyPr/>
        <a:lstStyle/>
        <a:p>
          <a:endParaRPr lang="fr-FR"/>
        </a:p>
      </dgm:t>
    </dgm:pt>
    <dgm:pt modelId="{82A129CD-CD84-4C32-B2FF-C67455826777}" type="pres">
      <dgm:prSet presAssocID="{59D1415D-5428-4889-AAF1-7F1E1960DA08}" presName="connector1" presStyleLbl="sibTrans2D1" presStyleIdx="0" presStyleCnt="1" custLinFactNeighborX="4374" custLinFactNeighborY="-5769"/>
      <dgm:spPr/>
      <dgm:t>
        <a:bodyPr/>
        <a:lstStyle/>
        <a:p>
          <a:endParaRPr lang="fr-FR"/>
        </a:p>
      </dgm:t>
    </dgm:pt>
  </dgm:ptLst>
  <dgm:cxnLst>
    <dgm:cxn modelId="{7273330C-C5C8-47C0-AC31-30C6DC1DDD7C}" type="presOf" srcId="{4A478406-1BF3-4876-A1DD-63A08CE9C8FB}" destId="{852CE1F9-265F-4C94-B5D4-C521BEE11913}" srcOrd="1" destOrd="0" presId="urn:microsoft.com/office/officeart/2005/8/layout/gear1"/>
    <dgm:cxn modelId="{C1D675F3-A878-4E9F-BFBF-7E7D68EDBA98}" type="presOf" srcId="{4A478406-1BF3-4876-A1DD-63A08CE9C8FB}" destId="{8C566F42-8E01-47C3-9B2D-3405800D4C79}" srcOrd="2" destOrd="0" presId="urn:microsoft.com/office/officeart/2005/8/layout/gear1"/>
    <dgm:cxn modelId="{76A548CA-56F5-4CA3-B06C-117BDA2C0444}" type="presOf" srcId="{4A478406-1BF3-4876-A1DD-63A08CE9C8FB}" destId="{BE74DB25-08E7-4B8F-8BFB-B4ADE1127A79}" srcOrd="0" destOrd="0" presId="urn:microsoft.com/office/officeart/2005/8/layout/gear1"/>
    <dgm:cxn modelId="{28EE347E-E9CF-49A4-A84C-918093D6E390}" type="presOf" srcId="{F18D7E02-C1D5-4F67-A075-ADBC0CA9FC59}" destId="{5203EB3F-E08C-4077-995A-BD68AD6A0A9F}" srcOrd="0" destOrd="0" presId="urn:microsoft.com/office/officeart/2005/8/layout/gear1"/>
    <dgm:cxn modelId="{A1DF2678-9FA1-4721-8871-E50EE8259FA5}" type="presOf" srcId="{59D1415D-5428-4889-AAF1-7F1E1960DA08}" destId="{82A129CD-CD84-4C32-B2FF-C67455826777}" srcOrd="0" destOrd="0" presId="urn:microsoft.com/office/officeart/2005/8/layout/gear1"/>
    <dgm:cxn modelId="{90A25817-1A1F-41B7-8C35-18221A622AD5}" srcId="{F18D7E02-C1D5-4F67-A075-ADBC0CA9FC59}" destId="{4A478406-1BF3-4876-A1DD-63A08CE9C8FB}" srcOrd="0" destOrd="0" parTransId="{CE1CA6DB-3A3D-4290-A22C-E47E6BB06C12}" sibTransId="{59D1415D-5428-4889-AAF1-7F1E1960DA08}"/>
    <dgm:cxn modelId="{41F7AF7A-2838-4759-9726-128E9E773045}" type="presParOf" srcId="{5203EB3F-E08C-4077-995A-BD68AD6A0A9F}" destId="{BE74DB25-08E7-4B8F-8BFB-B4ADE1127A79}" srcOrd="0" destOrd="0" presId="urn:microsoft.com/office/officeart/2005/8/layout/gear1"/>
    <dgm:cxn modelId="{F9C0F7EB-906D-4957-82A3-2CF1B9C108A5}" type="presParOf" srcId="{5203EB3F-E08C-4077-995A-BD68AD6A0A9F}" destId="{852CE1F9-265F-4C94-B5D4-C521BEE11913}" srcOrd="1" destOrd="0" presId="urn:microsoft.com/office/officeart/2005/8/layout/gear1"/>
    <dgm:cxn modelId="{71DF07DA-3A2B-4574-B6BF-DA66EE9064C8}" type="presParOf" srcId="{5203EB3F-E08C-4077-995A-BD68AD6A0A9F}" destId="{8C566F42-8E01-47C3-9B2D-3405800D4C79}" srcOrd="2" destOrd="0" presId="urn:microsoft.com/office/officeart/2005/8/layout/gear1"/>
    <dgm:cxn modelId="{E68185BE-514F-4CDC-BEFC-883A3E380562}" type="presParOf" srcId="{5203EB3F-E08C-4077-995A-BD68AD6A0A9F}" destId="{82A129CD-CD84-4C32-B2FF-C67455826777}" srcOrd="3" destOrd="0" presId="urn:microsoft.com/office/officeart/2005/8/layout/gear1"/>
  </dgm:cxnLst>
  <dgm:bg>
    <a:blipFill>
      <a:blip xmlns:r="http://schemas.openxmlformats.org/officeDocument/2006/relationships" r:embed="rId1"/>
      <a:stretch>
        <a:fillRect/>
      </a:stretch>
    </a:blipFill>
  </dgm:bg>
  <dgm:whole/>
</dgm:dataModel>
</file>

<file path=ppt/diagrams/data2.xml><?xml version="1.0" encoding="utf-8"?>
<dgm:dataModel xmlns:dgm="http://schemas.openxmlformats.org/drawingml/2006/diagram" xmlns:a="http://schemas.openxmlformats.org/drawingml/2006/main">
  <dgm:ptLst>
    <dgm:pt modelId="{7B8C634A-F127-4DC1-B16C-12636FBC889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474AC275-D67F-4012-AA8D-58E59350A37E}">
      <dgm:prSet/>
      <dgm:spPr/>
      <dgm:t>
        <a:bodyPr/>
        <a:lstStyle/>
        <a:p>
          <a:pPr algn="ctr" rtl="1"/>
          <a:r>
            <a:rPr lang="ar-DZ" b="1" u="sng" dirty="0" smtClean="0"/>
            <a:t>أولا: التحليل الكيفي المباشر</a:t>
          </a:r>
          <a:r>
            <a:rPr lang="ar-DZ" b="1" dirty="0" smtClean="0"/>
            <a:t>:</a:t>
          </a:r>
          <a:endParaRPr lang="fr-FR" b="1" dirty="0"/>
        </a:p>
      </dgm:t>
    </dgm:pt>
    <dgm:pt modelId="{040A3A38-32DD-4A5D-AA1C-6CF5C5AA82B1}" type="parTrans" cxnId="{AB497D49-78AB-452A-AD6B-7963F39C9B4B}">
      <dgm:prSet/>
      <dgm:spPr/>
      <dgm:t>
        <a:bodyPr/>
        <a:lstStyle/>
        <a:p>
          <a:endParaRPr lang="fr-FR"/>
        </a:p>
      </dgm:t>
    </dgm:pt>
    <dgm:pt modelId="{2CB9BB91-D427-47DE-8E54-0DF34CF31211}" type="sibTrans" cxnId="{AB497D49-78AB-452A-AD6B-7963F39C9B4B}">
      <dgm:prSet/>
      <dgm:spPr/>
      <dgm:t>
        <a:bodyPr/>
        <a:lstStyle/>
        <a:p>
          <a:endParaRPr lang="fr-FR"/>
        </a:p>
      </dgm:t>
    </dgm:pt>
    <dgm:pt modelId="{89B88D32-38E8-4EC5-9542-240C2AA4672E}" type="pres">
      <dgm:prSet presAssocID="{7B8C634A-F127-4DC1-B16C-12636FBC889F}" presName="linear" presStyleCnt="0">
        <dgm:presLayoutVars>
          <dgm:animLvl val="lvl"/>
          <dgm:resizeHandles val="exact"/>
        </dgm:presLayoutVars>
      </dgm:prSet>
      <dgm:spPr/>
      <dgm:t>
        <a:bodyPr/>
        <a:lstStyle/>
        <a:p>
          <a:endParaRPr lang="fr-FR"/>
        </a:p>
      </dgm:t>
    </dgm:pt>
    <dgm:pt modelId="{AA7DDB48-0C47-4E70-872C-A46C1B9186A0}" type="pres">
      <dgm:prSet presAssocID="{474AC275-D67F-4012-AA8D-58E59350A37E}" presName="parentText" presStyleLbl="node1" presStyleIdx="0" presStyleCnt="1" custLinFactNeighborX="-82343" custLinFactNeighborY="-27699">
        <dgm:presLayoutVars>
          <dgm:chMax val="0"/>
          <dgm:bulletEnabled val="1"/>
        </dgm:presLayoutVars>
      </dgm:prSet>
      <dgm:spPr/>
      <dgm:t>
        <a:bodyPr/>
        <a:lstStyle/>
        <a:p>
          <a:endParaRPr lang="fr-FR"/>
        </a:p>
      </dgm:t>
    </dgm:pt>
  </dgm:ptLst>
  <dgm:cxnLst>
    <dgm:cxn modelId="{AB497D49-78AB-452A-AD6B-7963F39C9B4B}" srcId="{7B8C634A-F127-4DC1-B16C-12636FBC889F}" destId="{474AC275-D67F-4012-AA8D-58E59350A37E}" srcOrd="0" destOrd="0" parTransId="{040A3A38-32DD-4A5D-AA1C-6CF5C5AA82B1}" sibTransId="{2CB9BB91-D427-47DE-8E54-0DF34CF31211}"/>
    <dgm:cxn modelId="{6CF49C22-B21B-4D0E-A32A-927958F6A400}" type="presOf" srcId="{7B8C634A-F127-4DC1-B16C-12636FBC889F}" destId="{89B88D32-38E8-4EC5-9542-240C2AA4672E}" srcOrd="0" destOrd="0" presId="urn:microsoft.com/office/officeart/2005/8/layout/vList2"/>
    <dgm:cxn modelId="{A8B6D4B1-7B32-4887-9561-0340D729795F}" type="presOf" srcId="{474AC275-D67F-4012-AA8D-58E59350A37E}" destId="{AA7DDB48-0C47-4E70-872C-A46C1B9186A0}" srcOrd="0" destOrd="0" presId="urn:microsoft.com/office/officeart/2005/8/layout/vList2"/>
    <dgm:cxn modelId="{2B3C0885-1BDD-4E34-8CC0-EBA46BD1EFE3}" type="presParOf" srcId="{89B88D32-38E8-4EC5-9542-240C2AA4672E}" destId="{AA7DDB48-0C47-4E70-872C-A46C1B9186A0}"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82E6F4D1-EABD-41E8-8A1D-9A7BA1D82E7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fr-FR"/>
        </a:p>
      </dgm:t>
    </dgm:pt>
    <dgm:pt modelId="{C82CB20B-EBDD-4F59-9D4E-DD7915EE2E5F}">
      <dgm:prSet/>
      <dgm:spPr/>
      <dgm:t>
        <a:bodyPr/>
        <a:lstStyle/>
        <a:p>
          <a:pPr rtl="1"/>
          <a:r>
            <a:rPr lang="ar-DZ" b="1" dirty="0" smtClean="0"/>
            <a:t>ثانيا: التحليل الكيفي الغير مباشر:</a:t>
          </a:r>
          <a:endParaRPr lang="fr-FR" b="1" dirty="0"/>
        </a:p>
      </dgm:t>
    </dgm:pt>
    <dgm:pt modelId="{F6FEC5B9-793F-49A6-BE32-5A7601B458C3}" type="parTrans" cxnId="{C9521C24-5B6A-4042-817C-867AFADFDBD6}">
      <dgm:prSet/>
      <dgm:spPr/>
      <dgm:t>
        <a:bodyPr/>
        <a:lstStyle/>
        <a:p>
          <a:endParaRPr lang="fr-FR"/>
        </a:p>
      </dgm:t>
    </dgm:pt>
    <dgm:pt modelId="{3F3D2D81-D907-4945-84A8-70038ABB70D7}" type="sibTrans" cxnId="{C9521C24-5B6A-4042-817C-867AFADFDBD6}">
      <dgm:prSet/>
      <dgm:spPr/>
      <dgm:t>
        <a:bodyPr/>
        <a:lstStyle/>
        <a:p>
          <a:endParaRPr lang="fr-FR"/>
        </a:p>
      </dgm:t>
    </dgm:pt>
    <dgm:pt modelId="{E2AF74F4-CA33-4505-8B7A-C27985EC2669}" type="pres">
      <dgm:prSet presAssocID="{82E6F4D1-EABD-41E8-8A1D-9A7BA1D82E78}" presName="linear" presStyleCnt="0">
        <dgm:presLayoutVars>
          <dgm:animLvl val="lvl"/>
          <dgm:resizeHandles val="exact"/>
        </dgm:presLayoutVars>
      </dgm:prSet>
      <dgm:spPr/>
      <dgm:t>
        <a:bodyPr/>
        <a:lstStyle/>
        <a:p>
          <a:endParaRPr lang="fr-FR"/>
        </a:p>
      </dgm:t>
    </dgm:pt>
    <dgm:pt modelId="{7B911A20-F812-4F7C-B095-62C2D8A8AB60}" type="pres">
      <dgm:prSet presAssocID="{C82CB20B-EBDD-4F59-9D4E-DD7915EE2E5F}" presName="parentText" presStyleLbl="node1" presStyleIdx="0" presStyleCnt="1" custLinFactNeighborX="3733" custLinFactNeighborY="-39088">
        <dgm:presLayoutVars>
          <dgm:chMax val="0"/>
          <dgm:bulletEnabled val="1"/>
        </dgm:presLayoutVars>
      </dgm:prSet>
      <dgm:spPr/>
      <dgm:t>
        <a:bodyPr/>
        <a:lstStyle/>
        <a:p>
          <a:endParaRPr lang="fr-FR"/>
        </a:p>
      </dgm:t>
    </dgm:pt>
  </dgm:ptLst>
  <dgm:cxnLst>
    <dgm:cxn modelId="{C9521C24-5B6A-4042-817C-867AFADFDBD6}" srcId="{82E6F4D1-EABD-41E8-8A1D-9A7BA1D82E78}" destId="{C82CB20B-EBDD-4F59-9D4E-DD7915EE2E5F}" srcOrd="0" destOrd="0" parTransId="{F6FEC5B9-793F-49A6-BE32-5A7601B458C3}" sibTransId="{3F3D2D81-D907-4945-84A8-70038ABB70D7}"/>
    <dgm:cxn modelId="{70E53BBA-9360-4BCE-8ACA-8A61105C1E1F}" type="presOf" srcId="{C82CB20B-EBDD-4F59-9D4E-DD7915EE2E5F}" destId="{7B911A20-F812-4F7C-B095-62C2D8A8AB60}" srcOrd="0" destOrd="0" presId="urn:microsoft.com/office/officeart/2005/8/layout/vList2"/>
    <dgm:cxn modelId="{84827ED0-048A-47B2-96BA-71883A9AF294}" type="presOf" srcId="{82E6F4D1-EABD-41E8-8A1D-9A7BA1D82E78}" destId="{E2AF74F4-CA33-4505-8B7A-C27985EC2669}" srcOrd="0" destOrd="0" presId="urn:microsoft.com/office/officeart/2005/8/layout/vList2"/>
    <dgm:cxn modelId="{318E458F-81D4-4D7E-9E1E-9544070B18CB}" type="presParOf" srcId="{E2AF74F4-CA33-4505-8B7A-C27985EC2669}" destId="{7B911A20-F812-4F7C-B095-62C2D8A8AB60}"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E5A99739-E9A9-4B82-8F20-2654580D321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fr-FR"/>
        </a:p>
      </dgm:t>
    </dgm:pt>
    <dgm:pt modelId="{F9DE4378-CD3C-4098-98B4-B6018E999692}">
      <dgm:prSet/>
      <dgm:spPr/>
      <dgm:t>
        <a:bodyPr/>
        <a:lstStyle/>
        <a:p>
          <a:pPr algn="ctr" rtl="1"/>
          <a:r>
            <a:rPr lang="ar-DZ" dirty="0" smtClean="0"/>
            <a:t>التحليل الكيفي:</a:t>
          </a:r>
          <a:endParaRPr lang="fr-FR" dirty="0"/>
        </a:p>
      </dgm:t>
    </dgm:pt>
    <dgm:pt modelId="{8E8C1A20-D86C-4E3E-854E-49B07AEEDC58}" type="parTrans" cxnId="{2F52F96F-2B50-4B19-A654-0CC0EE9655A3}">
      <dgm:prSet/>
      <dgm:spPr/>
      <dgm:t>
        <a:bodyPr/>
        <a:lstStyle/>
        <a:p>
          <a:endParaRPr lang="fr-FR"/>
        </a:p>
      </dgm:t>
    </dgm:pt>
    <dgm:pt modelId="{83A9B278-D281-4C0B-A9D1-CB1BFE3DAC5D}" type="sibTrans" cxnId="{2F52F96F-2B50-4B19-A654-0CC0EE9655A3}">
      <dgm:prSet/>
      <dgm:spPr/>
      <dgm:t>
        <a:bodyPr/>
        <a:lstStyle/>
        <a:p>
          <a:endParaRPr lang="fr-FR"/>
        </a:p>
      </dgm:t>
    </dgm:pt>
    <dgm:pt modelId="{B116094D-E320-41DD-8C52-6998D523781C}" type="pres">
      <dgm:prSet presAssocID="{E5A99739-E9A9-4B82-8F20-2654580D321D}" presName="linear" presStyleCnt="0">
        <dgm:presLayoutVars>
          <dgm:animLvl val="lvl"/>
          <dgm:resizeHandles val="exact"/>
        </dgm:presLayoutVars>
      </dgm:prSet>
      <dgm:spPr/>
      <dgm:t>
        <a:bodyPr/>
        <a:lstStyle/>
        <a:p>
          <a:endParaRPr lang="fr-FR"/>
        </a:p>
      </dgm:t>
    </dgm:pt>
    <dgm:pt modelId="{DB6D4D10-0BA6-4840-AA5D-7DD8179E1FA6}" type="pres">
      <dgm:prSet presAssocID="{F9DE4378-CD3C-4098-98B4-B6018E999692}" presName="parentText" presStyleLbl="node1" presStyleIdx="0" presStyleCnt="1" custLinFactNeighborX="9852" custLinFactNeighborY="-26906">
        <dgm:presLayoutVars>
          <dgm:chMax val="0"/>
          <dgm:bulletEnabled val="1"/>
        </dgm:presLayoutVars>
      </dgm:prSet>
      <dgm:spPr/>
      <dgm:t>
        <a:bodyPr/>
        <a:lstStyle/>
        <a:p>
          <a:endParaRPr lang="fr-FR"/>
        </a:p>
      </dgm:t>
    </dgm:pt>
  </dgm:ptLst>
  <dgm:cxnLst>
    <dgm:cxn modelId="{2F52F96F-2B50-4B19-A654-0CC0EE9655A3}" srcId="{E5A99739-E9A9-4B82-8F20-2654580D321D}" destId="{F9DE4378-CD3C-4098-98B4-B6018E999692}" srcOrd="0" destOrd="0" parTransId="{8E8C1A20-D86C-4E3E-854E-49B07AEEDC58}" sibTransId="{83A9B278-D281-4C0B-A9D1-CB1BFE3DAC5D}"/>
    <dgm:cxn modelId="{EAA36CB3-2B79-479F-8F9B-E3E2535A234A}" type="presOf" srcId="{F9DE4378-CD3C-4098-98B4-B6018E999692}" destId="{DB6D4D10-0BA6-4840-AA5D-7DD8179E1FA6}" srcOrd="0" destOrd="0" presId="urn:microsoft.com/office/officeart/2005/8/layout/vList2"/>
    <dgm:cxn modelId="{65631D63-7A8E-4EBF-B94F-CEE9B3080462}" type="presOf" srcId="{E5A99739-E9A9-4B82-8F20-2654580D321D}" destId="{B116094D-E320-41DD-8C52-6998D523781C}" srcOrd="0" destOrd="0" presId="urn:microsoft.com/office/officeart/2005/8/layout/vList2"/>
    <dgm:cxn modelId="{BA0800CF-46B4-4FA6-879A-96E5E8AFE5DD}" type="presParOf" srcId="{B116094D-E320-41DD-8C52-6998D523781C}" destId="{DB6D4D10-0BA6-4840-AA5D-7DD8179E1FA6}"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F5959F54-8728-4106-AD90-D53C96BA28DF}"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fr-FR"/>
        </a:p>
      </dgm:t>
    </dgm:pt>
    <dgm:pt modelId="{12A3D29B-C67A-4E7A-90BF-E158717CDD9D}">
      <dgm:prSet/>
      <dgm:spPr/>
      <dgm:t>
        <a:bodyPr/>
        <a:lstStyle/>
        <a:p>
          <a:pPr rtl="1"/>
          <a:r>
            <a:rPr lang="ar-DZ" b="1" dirty="0" smtClean="0"/>
            <a:t>متوسط طول اللاعب: 178سم.</a:t>
          </a:r>
          <a:endParaRPr lang="fr-FR" dirty="0"/>
        </a:p>
      </dgm:t>
    </dgm:pt>
    <dgm:pt modelId="{7E1FD691-B817-4DFC-B419-271570366FCE}" type="parTrans" cxnId="{E1DFB287-F8F8-499A-B125-7FF87FAD82ED}">
      <dgm:prSet/>
      <dgm:spPr/>
      <dgm:t>
        <a:bodyPr/>
        <a:lstStyle/>
        <a:p>
          <a:endParaRPr lang="fr-FR"/>
        </a:p>
      </dgm:t>
    </dgm:pt>
    <dgm:pt modelId="{3AB3D173-DB41-4BC8-B485-9AACFA88384D}" type="sibTrans" cxnId="{E1DFB287-F8F8-499A-B125-7FF87FAD82ED}">
      <dgm:prSet/>
      <dgm:spPr/>
      <dgm:t>
        <a:bodyPr/>
        <a:lstStyle/>
        <a:p>
          <a:endParaRPr lang="fr-FR"/>
        </a:p>
      </dgm:t>
    </dgm:pt>
    <dgm:pt modelId="{8FD6CFA0-2FE5-4A97-8FF3-1CA167230271}">
      <dgm:prSet/>
      <dgm:spPr/>
      <dgm:t>
        <a:bodyPr/>
        <a:lstStyle/>
        <a:p>
          <a:pPr rtl="1"/>
          <a:r>
            <a:rPr lang="ar-DZ" b="1" dirty="0" smtClean="0"/>
            <a:t>متوسط وزن اللاعب 74كلغ.</a:t>
          </a:r>
          <a:endParaRPr lang="fr-FR" dirty="0"/>
        </a:p>
      </dgm:t>
    </dgm:pt>
    <dgm:pt modelId="{B46D5DE0-D96B-41A1-835F-7596F165CD82}" type="parTrans" cxnId="{F6C834AD-8C5F-4355-8A99-D196E9EB0A27}">
      <dgm:prSet/>
      <dgm:spPr/>
      <dgm:t>
        <a:bodyPr/>
        <a:lstStyle/>
        <a:p>
          <a:endParaRPr lang="fr-FR"/>
        </a:p>
      </dgm:t>
    </dgm:pt>
    <dgm:pt modelId="{65C60600-3AE7-43A0-8A49-018D5169A28F}" type="sibTrans" cxnId="{F6C834AD-8C5F-4355-8A99-D196E9EB0A27}">
      <dgm:prSet/>
      <dgm:spPr/>
      <dgm:t>
        <a:bodyPr/>
        <a:lstStyle/>
        <a:p>
          <a:endParaRPr lang="fr-FR"/>
        </a:p>
      </dgm:t>
    </dgm:pt>
    <dgm:pt modelId="{D906EAFA-EE8C-44BA-8671-DA48623DB4AB}">
      <dgm:prSet/>
      <dgm:spPr/>
      <dgm:t>
        <a:bodyPr/>
        <a:lstStyle/>
        <a:p>
          <a:pPr rtl="1"/>
          <a:r>
            <a:rPr lang="ar-DZ" b="1" dirty="0" smtClean="0"/>
            <a:t>مسافة الجري في الملعب 12 كلم.</a:t>
          </a:r>
          <a:endParaRPr lang="fr-FR" dirty="0"/>
        </a:p>
      </dgm:t>
    </dgm:pt>
    <dgm:pt modelId="{95652CA0-7E25-4D68-8B07-0B8B5D7B4785}" type="parTrans" cxnId="{65CC223A-4219-4438-8CC1-781FA8AA6E33}">
      <dgm:prSet/>
      <dgm:spPr/>
      <dgm:t>
        <a:bodyPr/>
        <a:lstStyle/>
        <a:p>
          <a:endParaRPr lang="fr-FR"/>
        </a:p>
      </dgm:t>
    </dgm:pt>
    <dgm:pt modelId="{995818BE-4A19-4C10-A66F-A3026F389E12}" type="sibTrans" cxnId="{65CC223A-4219-4438-8CC1-781FA8AA6E33}">
      <dgm:prSet/>
      <dgm:spPr/>
      <dgm:t>
        <a:bodyPr/>
        <a:lstStyle/>
        <a:p>
          <a:endParaRPr lang="fr-FR"/>
        </a:p>
      </dgm:t>
    </dgm:pt>
    <dgm:pt modelId="{6AB218FB-2B4F-42A5-9741-A8B215D877E3}">
      <dgm:prSet/>
      <dgm:spPr/>
      <dgm:t>
        <a:bodyPr/>
        <a:lstStyle/>
        <a:p>
          <a:pPr rtl="1"/>
          <a:r>
            <a:rPr lang="ar-DZ" b="1" dirty="0" smtClean="0"/>
            <a:t>سرعة الجري حولي 30 كلم/ساعة.</a:t>
          </a:r>
          <a:endParaRPr lang="fr-FR" b="1" dirty="0"/>
        </a:p>
      </dgm:t>
    </dgm:pt>
    <dgm:pt modelId="{8EC1FB62-4FB5-4E5D-9FCB-B8A8E7A695B4}" type="parTrans" cxnId="{A9EA9457-5DBB-4A01-B5A6-574F25661412}">
      <dgm:prSet/>
      <dgm:spPr/>
      <dgm:t>
        <a:bodyPr/>
        <a:lstStyle/>
        <a:p>
          <a:endParaRPr lang="fr-FR"/>
        </a:p>
      </dgm:t>
    </dgm:pt>
    <dgm:pt modelId="{AF7ABAE9-74B9-4737-AA26-AF248FB4FC48}" type="sibTrans" cxnId="{A9EA9457-5DBB-4A01-B5A6-574F25661412}">
      <dgm:prSet/>
      <dgm:spPr/>
      <dgm:t>
        <a:bodyPr/>
        <a:lstStyle/>
        <a:p>
          <a:endParaRPr lang="fr-FR"/>
        </a:p>
      </dgm:t>
    </dgm:pt>
    <dgm:pt modelId="{BDEB4746-4D47-4CF8-A89D-E0AADCCE2691}" type="pres">
      <dgm:prSet presAssocID="{F5959F54-8728-4106-AD90-D53C96BA28DF}" presName="compositeShape" presStyleCnt="0">
        <dgm:presLayoutVars>
          <dgm:dir/>
          <dgm:resizeHandles/>
        </dgm:presLayoutVars>
      </dgm:prSet>
      <dgm:spPr/>
      <dgm:t>
        <a:bodyPr/>
        <a:lstStyle/>
        <a:p>
          <a:endParaRPr lang="fr-FR"/>
        </a:p>
      </dgm:t>
    </dgm:pt>
    <dgm:pt modelId="{DCC2BBC9-AC74-4D75-8F0B-61A19C372EE6}" type="pres">
      <dgm:prSet presAssocID="{F5959F54-8728-4106-AD90-D53C96BA28DF}" presName="pyramid" presStyleLbl="node1" presStyleIdx="0" presStyleCnt="1" custScaleX="143710"/>
      <dgm:spPr/>
    </dgm:pt>
    <dgm:pt modelId="{1620E660-A3E7-4517-99FE-BBBAEF04AD2A}" type="pres">
      <dgm:prSet presAssocID="{F5959F54-8728-4106-AD90-D53C96BA28DF}" presName="theList" presStyleCnt="0"/>
      <dgm:spPr/>
    </dgm:pt>
    <dgm:pt modelId="{640B2BBF-96FB-4B43-809D-31AF50F09EA3}" type="pres">
      <dgm:prSet presAssocID="{12A3D29B-C67A-4E7A-90BF-E158717CDD9D}" presName="aNode" presStyleLbl="fgAcc1" presStyleIdx="0" presStyleCnt="4">
        <dgm:presLayoutVars>
          <dgm:bulletEnabled val="1"/>
        </dgm:presLayoutVars>
      </dgm:prSet>
      <dgm:spPr/>
      <dgm:t>
        <a:bodyPr/>
        <a:lstStyle/>
        <a:p>
          <a:endParaRPr lang="fr-FR"/>
        </a:p>
      </dgm:t>
    </dgm:pt>
    <dgm:pt modelId="{81855126-C5E6-458C-8259-7C5C043D7D77}" type="pres">
      <dgm:prSet presAssocID="{12A3D29B-C67A-4E7A-90BF-E158717CDD9D}" presName="aSpace" presStyleCnt="0"/>
      <dgm:spPr/>
    </dgm:pt>
    <dgm:pt modelId="{A57D9E75-98C0-4B8C-BF72-E03464F25233}" type="pres">
      <dgm:prSet presAssocID="{8FD6CFA0-2FE5-4A97-8FF3-1CA167230271}" presName="aNode" presStyleLbl="fgAcc1" presStyleIdx="1" presStyleCnt="4">
        <dgm:presLayoutVars>
          <dgm:bulletEnabled val="1"/>
        </dgm:presLayoutVars>
      </dgm:prSet>
      <dgm:spPr/>
      <dgm:t>
        <a:bodyPr/>
        <a:lstStyle/>
        <a:p>
          <a:endParaRPr lang="fr-FR"/>
        </a:p>
      </dgm:t>
    </dgm:pt>
    <dgm:pt modelId="{C3B5632D-E99F-454D-BC0A-90C3603B2D99}" type="pres">
      <dgm:prSet presAssocID="{8FD6CFA0-2FE5-4A97-8FF3-1CA167230271}" presName="aSpace" presStyleCnt="0"/>
      <dgm:spPr/>
    </dgm:pt>
    <dgm:pt modelId="{0F08597B-8533-4AA7-A67F-2D90663F9F30}" type="pres">
      <dgm:prSet presAssocID="{D906EAFA-EE8C-44BA-8671-DA48623DB4AB}" presName="aNode" presStyleLbl="fgAcc1" presStyleIdx="2" presStyleCnt="4">
        <dgm:presLayoutVars>
          <dgm:bulletEnabled val="1"/>
        </dgm:presLayoutVars>
      </dgm:prSet>
      <dgm:spPr/>
      <dgm:t>
        <a:bodyPr/>
        <a:lstStyle/>
        <a:p>
          <a:endParaRPr lang="fr-FR"/>
        </a:p>
      </dgm:t>
    </dgm:pt>
    <dgm:pt modelId="{6D830465-CDDD-45CB-A5BE-F378F960A96F}" type="pres">
      <dgm:prSet presAssocID="{D906EAFA-EE8C-44BA-8671-DA48623DB4AB}" presName="aSpace" presStyleCnt="0"/>
      <dgm:spPr/>
    </dgm:pt>
    <dgm:pt modelId="{4B71F24F-2C9A-4607-A497-13F47E85A4CE}" type="pres">
      <dgm:prSet presAssocID="{6AB218FB-2B4F-42A5-9741-A8B215D877E3}" presName="aNode" presStyleLbl="fgAcc1" presStyleIdx="3" presStyleCnt="4">
        <dgm:presLayoutVars>
          <dgm:bulletEnabled val="1"/>
        </dgm:presLayoutVars>
      </dgm:prSet>
      <dgm:spPr/>
      <dgm:t>
        <a:bodyPr/>
        <a:lstStyle/>
        <a:p>
          <a:endParaRPr lang="fr-FR"/>
        </a:p>
      </dgm:t>
    </dgm:pt>
    <dgm:pt modelId="{31A938FE-D7E1-47EC-B0A8-33264E455B3B}" type="pres">
      <dgm:prSet presAssocID="{6AB218FB-2B4F-42A5-9741-A8B215D877E3}" presName="aSpace" presStyleCnt="0"/>
      <dgm:spPr/>
    </dgm:pt>
  </dgm:ptLst>
  <dgm:cxnLst>
    <dgm:cxn modelId="{A9EA9457-5DBB-4A01-B5A6-574F25661412}" srcId="{F5959F54-8728-4106-AD90-D53C96BA28DF}" destId="{6AB218FB-2B4F-42A5-9741-A8B215D877E3}" srcOrd="3" destOrd="0" parTransId="{8EC1FB62-4FB5-4E5D-9FCB-B8A8E7A695B4}" sibTransId="{AF7ABAE9-74B9-4737-AA26-AF248FB4FC48}"/>
    <dgm:cxn modelId="{946F9047-1357-4195-B834-E6E2B06FD004}" type="presOf" srcId="{6AB218FB-2B4F-42A5-9741-A8B215D877E3}" destId="{4B71F24F-2C9A-4607-A497-13F47E85A4CE}" srcOrd="0" destOrd="0" presId="urn:microsoft.com/office/officeart/2005/8/layout/pyramid2"/>
    <dgm:cxn modelId="{3B645248-F917-4C2A-A37B-56A7EC7B9A61}" type="presOf" srcId="{8FD6CFA0-2FE5-4A97-8FF3-1CA167230271}" destId="{A57D9E75-98C0-4B8C-BF72-E03464F25233}" srcOrd="0" destOrd="0" presId="urn:microsoft.com/office/officeart/2005/8/layout/pyramid2"/>
    <dgm:cxn modelId="{65CC223A-4219-4438-8CC1-781FA8AA6E33}" srcId="{F5959F54-8728-4106-AD90-D53C96BA28DF}" destId="{D906EAFA-EE8C-44BA-8671-DA48623DB4AB}" srcOrd="2" destOrd="0" parTransId="{95652CA0-7E25-4D68-8B07-0B8B5D7B4785}" sibTransId="{995818BE-4A19-4C10-A66F-A3026F389E12}"/>
    <dgm:cxn modelId="{F6C834AD-8C5F-4355-8A99-D196E9EB0A27}" srcId="{F5959F54-8728-4106-AD90-D53C96BA28DF}" destId="{8FD6CFA0-2FE5-4A97-8FF3-1CA167230271}" srcOrd="1" destOrd="0" parTransId="{B46D5DE0-D96B-41A1-835F-7596F165CD82}" sibTransId="{65C60600-3AE7-43A0-8A49-018D5169A28F}"/>
    <dgm:cxn modelId="{CF1CAA06-4A4B-4EB6-A2D2-5634065E28FC}" type="presOf" srcId="{D906EAFA-EE8C-44BA-8671-DA48623DB4AB}" destId="{0F08597B-8533-4AA7-A67F-2D90663F9F30}" srcOrd="0" destOrd="0" presId="urn:microsoft.com/office/officeart/2005/8/layout/pyramid2"/>
    <dgm:cxn modelId="{E1DFB287-F8F8-499A-B125-7FF87FAD82ED}" srcId="{F5959F54-8728-4106-AD90-D53C96BA28DF}" destId="{12A3D29B-C67A-4E7A-90BF-E158717CDD9D}" srcOrd="0" destOrd="0" parTransId="{7E1FD691-B817-4DFC-B419-271570366FCE}" sibTransId="{3AB3D173-DB41-4BC8-B485-9AACFA88384D}"/>
    <dgm:cxn modelId="{DD749A82-C354-4825-969E-2E54CD0E12E6}" type="presOf" srcId="{12A3D29B-C67A-4E7A-90BF-E158717CDD9D}" destId="{640B2BBF-96FB-4B43-809D-31AF50F09EA3}" srcOrd="0" destOrd="0" presId="urn:microsoft.com/office/officeart/2005/8/layout/pyramid2"/>
    <dgm:cxn modelId="{25D68B0D-9DA0-48C2-BDD0-E3E63AAD7DB9}" type="presOf" srcId="{F5959F54-8728-4106-AD90-D53C96BA28DF}" destId="{BDEB4746-4D47-4CF8-A89D-E0AADCCE2691}" srcOrd="0" destOrd="0" presId="urn:microsoft.com/office/officeart/2005/8/layout/pyramid2"/>
    <dgm:cxn modelId="{82C746AE-ABAD-45D5-BA20-6395602C6DB3}" type="presParOf" srcId="{BDEB4746-4D47-4CF8-A89D-E0AADCCE2691}" destId="{DCC2BBC9-AC74-4D75-8F0B-61A19C372EE6}" srcOrd="0" destOrd="0" presId="urn:microsoft.com/office/officeart/2005/8/layout/pyramid2"/>
    <dgm:cxn modelId="{ACEB1DD4-6CE1-48BD-A911-5CFA783F1550}" type="presParOf" srcId="{BDEB4746-4D47-4CF8-A89D-E0AADCCE2691}" destId="{1620E660-A3E7-4517-99FE-BBBAEF04AD2A}" srcOrd="1" destOrd="0" presId="urn:microsoft.com/office/officeart/2005/8/layout/pyramid2"/>
    <dgm:cxn modelId="{2081A0DA-415C-4600-AB3E-B923430A5709}" type="presParOf" srcId="{1620E660-A3E7-4517-99FE-BBBAEF04AD2A}" destId="{640B2BBF-96FB-4B43-809D-31AF50F09EA3}" srcOrd="0" destOrd="0" presId="urn:microsoft.com/office/officeart/2005/8/layout/pyramid2"/>
    <dgm:cxn modelId="{B7155F0B-5AE2-411E-B899-0642D06F3855}" type="presParOf" srcId="{1620E660-A3E7-4517-99FE-BBBAEF04AD2A}" destId="{81855126-C5E6-458C-8259-7C5C043D7D77}" srcOrd="1" destOrd="0" presId="urn:microsoft.com/office/officeart/2005/8/layout/pyramid2"/>
    <dgm:cxn modelId="{2D9907A0-94F4-4715-ADC9-E781B3C7AAC9}" type="presParOf" srcId="{1620E660-A3E7-4517-99FE-BBBAEF04AD2A}" destId="{A57D9E75-98C0-4B8C-BF72-E03464F25233}" srcOrd="2" destOrd="0" presId="urn:microsoft.com/office/officeart/2005/8/layout/pyramid2"/>
    <dgm:cxn modelId="{60A4FD81-6A08-47DF-B80B-5CA30D804128}" type="presParOf" srcId="{1620E660-A3E7-4517-99FE-BBBAEF04AD2A}" destId="{C3B5632D-E99F-454D-BC0A-90C3603B2D99}" srcOrd="3" destOrd="0" presId="urn:microsoft.com/office/officeart/2005/8/layout/pyramid2"/>
    <dgm:cxn modelId="{624ADA9B-B3CE-498C-A810-78053E4FD992}" type="presParOf" srcId="{1620E660-A3E7-4517-99FE-BBBAEF04AD2A}" destId="{0F08597B-8533-4AA7-A67F-2D90663F9F30}" srcOrd="4" destOrd="0" presId="urn:microsoft.com/office/officeart/2005/8/layout/pyramid2"/>
    <dgm:cxn modelId="{3759974F-A9CF-4DDC-9626-4B0E6DC97897}" type="presParOf" srcId="{1620E660-A3E7-4517-99FE-BBBAEF04AD2A}" destId="{6D830465-CDDD-45CB-A5BE-F378F960A96F}" srcOrd="5" destOrd="0" presId="urn:microsoft.com/office/officeart/2005/8/layout/pyramid2"/>
    <dgm:cxn modelId="{0C8B33F8-11CA-4F5F-B00D-2AE3BBF02E5C}" type="presParOf" srcId="{1620E660-A3E7-4517-99FE-BBBAEF04AD2A}" destId="{4B71F24F-2C9A-4607-A497-13F47E85A4CE}" srcOrd="6" destOrd="0" presId="urn:microsoft.com/office/officeart/2005/8/layout/pyramid2"/>
    <dgm:cxn modelId="{9600D107-58AC-4365-9935-9AD58DE274DB}" type="presParOf" srcId="{1620E660-A3E7-4517-99FE-BBBAEF04AD2A}" destId="{31A938FE-D7E1-47EC-B0A8-33264E455B3B}" srcOrd="7" destOrd="0" presId="urn:microsoft.com/office/officeart/2005/8/layout/pyramid2"/>
  </dgm:cxnLst>
  <dgm:bg/>
  <dgm:whole/>
</dgm:dataModel>
</file>

<file path=ppt/diagrams/data6.xml><?xml version="1.0" encoding="utf-8"?>
<dgm:dataModel xmlns:dgm="http://schemas.openxmlformats.org/drawingml/2006/diagram" xmlns:a="http://schemas.openxmlformats.org/drawingml/2006/main">
  <dgm:ptLst>
    <dgm:pt modelId="{669FA58E-A7BC-4722-8E92-61D09091430B}"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fr-FR"/>
        </a:p>
      </dgm:t>
    </dgm:pt>
    <dgm:pt modelId="{A0AAACC2-3094-46E0-AF84-195F98F8FAE9}">
      <dgm:prSet/>
      <dgm:spPr/>
      <dgm:t>
        <a:bodyPr/>
        <a:lstStyle/>
        <a:p>
          <a:pPr rtl="1"/>
          <a:r>
            <a:rPr lang="ar-DZ" b="1" dirty="0" smtClean="0"/>
            <a:t>عدد </a:t>
          </a:r>
          <a:r>
            <a:rPr lang="ar-DZ" b="1" dirty="0" err="1" smtClean="0"/>
            <a:t>التسارعات</a:t>
          </a:r>
          <a:endParaRPr lang="ar-DZ" b="1" dirty="0"/>
        </a:p>
      </dgm:t>
    </dgm:pt>
    <dgm:pt modelId="{3721C65A-33B7-4AF2-AEEE-D650FBD222B3}" type="parTrans" cxnId="{4B6850EA-B0AC-4699-89A8-678D208FEF94}">
      <dgm:prSet/>
      <dgm:spPr/>
      <dgm:t>
        <a:bodyPr/>
        <a:lstStyle/>
        <a:p>
          <a:endParaRPr lang="fr-FR"/>
        </a:p>
      </dgm:t>
    </dgm:pt>
    <dgm:pt modelId="{5E552DC3-BA80-4432-A49D-9020DAEDC2A5}" type="sibTrans" cxnId="{4B6850EA-B0AC-4699-89A8-678D208FEF94}">
      <dgm:prSet/>
      <dgm:spPr/>
      <dgm:t>
        <a:bodyPr/>
        <a:lstStyle/>
        <a:p>
          <a:endParaRPr lang="fr-FR"/>
        </a:p>
      </dgm:t>
    </dgm:pt>
    <dgm:pt modelId="{AF0B70E1-7EE7-4AD6-A107-A2A177FB5C11}">
      <dgm:prSet/>
      <dgm:spPr/>
      <dgm:t>
        <a:bodyPr/>
        <a:lstStyle/>
        <a:p>
          <a:pPr rtl="1"/>
          <a:r>
            <a:rPr lang="ar-DZ" b="1" dirty="0" smtClean="0"/>
            <a:t>عدد القفزات</a:t>
          </a:r>
          <a:endParaRPr lang="fr-FR" dirty="0"/>
        </a:p>
      </dgm:t>
    </dgm:pt>
    <dgm:pt modelId="{A2783878-25EE-414C-B3B2-B38AD1D06289}" type="parTrans" cxnId="{6E904486-FDFD-45AD-9559-3673DF3542C9}">
      <dgm:prSet/>
      <dgm:spPr/>
      <dgm:t>
        <a:bodyPr/>
        <a:lstStyle/>
        <a:p>
          <a:endParaRPr lang="fr-FR"/>
        </a:p>
      </dgm:t>
    </dgm:pt>
    <dgm:pt modelId="{19FD859F-219E-4979-9393-3ABC34D6B121}" type="sibTrans" cxnId="{6E904486-FDFD-45AD-9559-3673DF3542C9}">
      <dgm:prSet/>
      <dgm:spPr/>
      <dgm:t>
        <a:bodyPr/>
        <a:lstStyle/>
        <a:p>
          <a:endParaRPr lang="fr-FR"/>
        </a:p>
      </dgm:t>
    </dgm:pt>
    <dgm:pt modelId="{AB8EA13B-9741-48E4-B343-FAEE53E5C18E}">
      <dgm:prSet/>
      <dgm:spPr/>
      <dgm:t>
        <a:bodyPr/>
        <a:lstStyle/>
        <a:p>
          <a:pPr rtl="1"/>
          <a:r>
            <a:rPr lang="ar-DZ" b="1" dirty="0" smtClean="0"/>
            <a:t>الجري للخلف </a:t>
          </a:r>
          <a:endParaRPr lang="fr-FR" dirty="0"/>
        </a:p>
      </dgm:t>
    </dgm:pt>
    <dgm:pt modelId="{0BBF735D-2051-4357-A406-6CBD9A5AED6E}" type="parTrans" cxnId="{4B55CABE-866A-49C9-8DA5-74276FCB0D07}">
      <dgm:prSet/>
      <dgm:spPr/>
      <dgm:t>
        <a:bodyPr/>
        <a:lstStyle/>
        <a:p>
          <a:endParaRPr lang="fr-FR"/>
        </a:p>
      </dgm:t>
    </dgm:pt>
    <dgm:pt modelId="{9C5D0F6D-8277-4C8B-9C40-290DB5159665}" type="sibTrans" cxnId="{4B55CABE-866A-49C9-8DA5-74276FCB0D07}">
      <dgm:prSet/>
      <dgm:spPr/>
      <dgm:t>
        <a:bodyPr/>
        <a:lstStyle/>
        <a:p>
          <a:endParaRPr lang="fr-FR"/>
        </a:p>
      </dgm:t>
    </dgm:pt>
    <dgm:pt modelId="{28A29C66-9B8A-4D4F-B789-3AF4A63268FC}">
      <dgm:prSet/>
      <dgm:spPr/>
      <dgm:t>
        <a:bodyPr/>
        <a:lstStyle/>
        <a:p>
          <a:pPr rtl="1"/>
          <a:r>
            <a:rPr lang="ar-DZ" b="1" dirty="0" smtClean="0"/>
            <a:t>الجري </a:t>
          </a:r>
          <a:r>
            <a:rPr lang="ar-DZ" b="1" dirty="0" err="1" smtClean="0"/>
            <a:t>ببطئ</a:t>
          </a:r>
          <a:endParaRPr lang="ar-DZ" b="1" dirty="0"/>
        </a:p>
      </dgm:t>
    </dgm:pt>
    <dgm:pt modelId="{77B932A1-1391-4987-9E45-7DC904586560}" type="parTrans" cxnId="{010E0247-BA5D-4944-A728-57CB64979F8A}">
      <dgm:prSet/>
      <dgm:spPr/>
      <dgm:t>
        <a:bodyPr/>
        <a:lstStyle/>
        <a:p>
          <a:endParaRPr lang="fr-FR"/>
        </a:p>
      </dgm:t>
    </dgm:pt>
    <dgm:pt modelId="{1D6E8673-1B81-401C-9050-55A695B9ABF8}" type="sibTrans" cxnId="{010E0247-BA5D-4944-A728-57CB64979F8A}">
      <dgm:prSet/>
      <dgm:spPr/>
      <dgm:t>
        <a:bodyPr/>
        <a:lstStyle/>
        <a:p>
          <a:endParaRPr lang="fr-FR"/>
        </a:p>
      </dgm:t>
    </dgm:pt>
    <dgm:pt modelId="{0C262FE2-F219-44D6-942D-479A98921401}">
      <dgm:prSet/>
      <dgm:spPr/>
      <dgm:t>
        <a:bodyPr/>
        <a:lstStyle/>
        <a:p>
          <a:pPr rtl="1"/>
          <a:r>
            <a:rPr lang="ar-DZ" b="1" dirty="0" smtClean="0"/>
            <a:t>تغيير الاتجاه.</a:t>
          </a:r>
          <a:endParaRPr lang="fr-FR" dirty="0"/>
        </a:p>
      </dgm:t>
    </dgm:pt>
    <dgm:pt modelId="{18CF6234-F063-4DBF-8A5A-6BE5B9C76A3C}" type="parTrans" cxnId="{F5678E8B-53E8-4128-A38B-97CEB4800C70}">
      <dgm:prSet/>
      <dgm:spPr/>
      <dgm:t>
        <a:bodyPr/>
        <a:lstStyle/>
        <a:p>
          <a:endParaRPr lang="fr-FR"/>
        </a:p>
      </dgm:t>
    </dgm:pt>
    <dgm:pt modelId="{C7B01C54-7B01-48B1-8682-52E95AD362DA}" type="sibTrans" cxnId="{F5678E8B-53E8-4128-A38B-97CEB4800C70}">
      <dgm:prSet/>
      <dgm:spPr/>
      <dgm:t>
        <a:bodyPr/>
        <a:lstStyle/>
        <a:p>
          <a:endParaRPr lang="fr-FR"/>
        </a:p>
      </dgm:t>
    </dgm:pt>
    <dgm:pt modelId="{26D83852-FF00-40F2-A5B8-5618BE82F588}" type="pres">
      <dgm:prSet presAssocID="{669FA58E-A7BC-4722-8E92-61D09091430B}" presName="compositeShape" presStyleCnt="0">
        <dgm:presLayoutVars>
          <dgm:dir/>
          <dgm:resizeHandles/>
        </dgm:presLayoutVars>
      </dgm:prSet>
      <dgm:spPr/>
      <dgm:t>
        <a:bodyPr/>
        <a:lstStyle/>
        <a:p>
          <a:endParaRPr lang="fr-FR"/>
        </a:p>
      </dgm:t>
    </dgm:pt>
    <dgm:pt modelId="{FA609FCE-671D-49CB-8402-FB15B2769C1C}" type="pres">
      <dgm:prSet presAssocID="{669FA58E-A7BC-4722-8E92-61D09091430B}" presName="pyramid" presStyleLbl="node1" presStyleIdx="0" presStyleCnt="1"/>
      <dgm:spPr/>
    </dgm:pt>
    <dgm:pt modelId="{CE70B4E9-212C-4124-929D-FCEA5A816E20}" type="pres">
      <dgm:prSet presAssocID="{669FA58E-A7BC-4722-8E92-61D09091430B}" presName="theList" presStyleCnt="0"/>
      <dgm:spPr/>
    </dgm:pt>
    <dgm:pt modelId="{A7A7933F-90C6-4CF7-ADBC-7EE91BD3CB52}" type="pres">
      <dgm:prSet presAssocID="{A0AAACC2-3094-46E0-AF84-195F98F8FAE9}" presName="aNode" presStyleLbl="fgAcc1" presStyleIdx="0" presStyleCnt="5">
        <dgm:presLayoutVars>
          <dgm:bulletEnabled val="1"/>
        </dgm:presLayoutVars>
      </dgm:prSet>
      <dgm:spPr/>
      <dgm:t>
        <a:bodyPr/>
        <a:lstStyle/>
        <a:p>
          <a:endParaRPr lang="fr-FR"/>
        </a:p>
      </dgm:t>
    </dgm:pt>
    <dgm:pt modelId="{A77417F7-4CF0-49CB-8787-2C52F4741ED5}" type="pres">
      <dgm:prSet presAssocID="{A0AAACC2-3094-46E0-AF84-195F98F8FAE9}" presName="aSpace" presStyleCnt="0"/>
      <dgm:spPr/>
    </dgm:pt>
    <dgm:pt modelId="{6890D584-8E82-4B2B-9849-6E8DB57F7346}" type="pres">
      <dgm:prSet presAssocID="{AF0B70E1-7EE7-4AD6-A107-A2A177FB5C11}" presName="aNode" presStyleLbl="fgAcc1" presStyleIdx="1" presStyleCnt="5">
        <dgm:presLayoutVars>
          <dgm:bulletEnabled val="1"/>
        </dgm:presLayoutVars>
      </dgm:prSet>
      <dgm:spPr/>
      <dgm:t>
        <a:bodyPr/>
        <a:lstStyle/>
        <a:p>
          <a:endParaRPr lang="fr-FR"/>
        </a:p>
      </dgm:t>
    </dgm:pt>
    <dgm:pt modelId="{1753F62E-9D20-4556-ABAE-0458347CFF92}" type="pres">
      <dgm:prSet presAssocID="{AF0B70E1-7EE7-4AD6-A107-A2A177FB5C11}" presName="aSpace" presStyleCnt="0"/>
      <dgm:spPr/>
    </dgm:pt>
    <dgm:pt modelId="{38B34F50-DD64-494B-9C14-101E927284D7}" type="pres">
      <dgm:prSet presAssocID="{AB8EA13B-9741-48E4-B343-FAEE53E5C18E}" presName="aNode" presStyleLbl="fgAcc1" presStyleIdx="2" presStyleCnt="5">
        <dgm:presLayoutVars>
          <dgm:bulletEnabled val="1"/>
        </dgm:presLayoutVars>
      </dgm:prSet>
      <dgm:spPr/>
      <dgm:t>
        <a:bodyPr/>
        <a:lstStyle/>
        <a:p>
          <a:endParaRPr lang="fr-FR"/>
        </a:p>
      </dgm:t>
    </dgm:pt>
    <dgm:pt modelId="{9165E5DD-FA49-40E2-8439-8B8433FDE85E}" type="pres">
      <dgm:prSet presAssocID="{AB8EA13B-9741-48E4-B343-FAEE53E5C18E}" presName="aSpace" presStyleCnt="0"/>
      <dgm:spPr/>
    </dgm:pt>
    <dgm:pt modelId="{C3AD174A-56DC-4033-A7FE-7281E07B92C5}" type="pres">
      <dgm:prSet presAssocID="{28A29C66-9B8A-4D4F-B789-3AF4A63268FC}" presName="aNode" presStyleLbl="fgAcc1" presStyleIdx="3" presStyleCnt="5">
        <dgm:presLayoutVars>
          <dgm:bulletEnabled val="1"/>
        </dgm:presLayoutVars>
      </dgm:prSet>
      <dgm:spPr/>
      <dgm:t>
        <a:bodyPr/>
        <a:lstStyle/>
        <a:p>
          <a:endParaRPr lang="fr-FR"/>
        </a:p>
      </dgm:t>
    </dgm:pt>
    <dgm:pt modelId="{6D5055B8-3B6D-4586-B582-77F9EEDD8601}" type="pres">
      <dgm:prSet presAssocID="{28A29C66-9B8A-4D4F-B789-3AF4A63268FC}" presName="aSpace" presStyleCnt="0"/>
      <dgm:spPr/>
    </dgm:pt>
    <dgm:pt modelId="{6B888843-4E50-4D0F-BF70-4497ED6C02C8}" type="pres">
      <dgm:prSet presAssocID="{0C262FE2-F219-44D6-942D-479A98921401}" presName="aNode" presStyleLbl="fgAcc1" presStyleIdx="4" presStyleCnt="5">
        <dgm:presLayoutVars>
          <dgm:bulletEnabled val="1"/>
        </dgm:presLayoutVars>
      </dgm:prSet>
      <dgm:spPr/>
      <dgm:t>
        <a:bodyPr/>
        <a:lstStyle/>
        <a:p>
          <a:endParaRPr lang="fr-FR"/>
        </a:p>
      </dgm:t>
    </dgm:pt>
    <dgm:pt modelId="{800C793E-1030-444D-B0F4-5DDA6410118B}" type="pres">
      <dgm:prSet presAssocID="{0C262FE2-F219-44D6-942D-479A98921401}" presName="aSpace" presStyleCnt="0"/>
      <dgm:spPr/>
    </dgm:pt>
  </dgm:ptLst>
  <dgm:cxnLst>
    <dgm:cxn modelId="{010E0247-BA5D-4944-A728-57CB64979F8A}" srcId="{669FA58E-A7BC-4722-8E92-61D09091430B}" destId="{28A29C66-9B8A-4D4F-B789-3AF4A63268FC}" srcOrd="3" destOrd="0" parTransId="{77B932A1-1391-4987-9E45-7DC904586560}" sibTransId="{1D6E8673-1B81-401C-9050-55A695B9ABF8}"/>
    <dgm:cxn modelId="{6E904486-FDFD-45AD-9559-3673DF3542C9}" srcId="{669FA58E-A7BC-4722-8E92-61D09091430B}" destId="{AF0B70E1-7EE7-4AD6-A107-A2A177FB5C11}" srcOrd="1" destOrd="0" parTransId="{A2783878-25EE-414C-B3B2-B38AD1D06289}" sibTransId="{19FD859F-219E-4979-9393-3ABC34D6B121}"/>
    <dgm:cxn modelId="{CC77D567-7547-43EA-81AA-A785366D4250}" type="presOf" srcId="{A0AAACC2-3094-46E0-AF84-195F98F8FAE9}" destId="{A7A7933F-90C6-4CF7-ADBC-7EE91BD3CB52}" srcOrd="0" destOrd="0" presId="urn:microsoft.com/office/officeart/2005/8/layout/pyramid2"/>
    <dgm:cxn modelId="{4B6850EA-B0AC-4699-89A8-678D208FEF94}" srcId="{669FA58E-A7BC-4722-8E92-61D09091430B}" destId="{A0AAACC2-3094-46E0-AF84-195F98F8FAE9}" srcOrd="0" destOrd="0" parTransId="{3721C65A-33B7-4AF2-AEEE-D650FBD222B3}" sibTransId="{5E552DC3-BA80-4432-A49D-9020DAEDC2A5}"/>
    <dgm:cxn modelId="{F5678E8B-53E8-4128-A38B-97CEB4800C70}" srcId="{669FA58E-A7BC-4722-8E92-61D09091430B}" destId="{0C262FE2-F219-44D6-942D-479A98921401}" srcOrd="4" destOrd="0" parTransId="{18CF6234-F063-4DBF-8A5A-6BE5B9C76A3C}" sibTransId="{C7B01C54-7B01-48B1-8682-52E95AD362DA}"/>
    <dgm:cxn modelId="{5CD037FC-A9F6-4E66-BBC9-47669C99AE9E}" type="presOf" srcId="{669FA58E-A7BC-4722-8E92-61D09091430B}" destId="{26D83852-FF00-40F2-A5B8-5618BE82F588}" srcOrd="0" destOrd="0" presId="urn:microsoft.com/office/officeart/2005/8/layout/pyramid2"/>
    <dgm:cxn modelId="{DFEF8CFC-529A-4BC6-BAD0-F4ADEAAAC364}" type="presOf" srcId="{28A29C66-9B8A-4D4F-B789-3AF4A63268FC}" destId="{C3AD174A-56DC-4033-A7FE-7281E07B92C5}" srcOrd="0" destOrd="0" presId="urn:microsoft.com/office/officeart/2005/8/layout/pyramid2"/>
    <dgm:cxn modelId="{6AA6F85A-A34F-4EA5-A662-30D70E28AF23}" type="presOf" srcId="{0C262FE2-F219-44D6-942D-479A98921401}" destId="{6B888843-4E50-4D0F-BF70-4497ED6C02C8}" srcOrd="0" destOrd="0" presId="urn:microsoft.com/office/officeart/2005/8/layout/pyramid2"/>
    <dgm:cxn modelId="{066C5B25-030A-4EF4-AB04-E0DFF9799B44}" type="presOf" srcId="{AB8EA13B-9741-48E4-B343-FAEE53E5C18E}" destId="{38B34F50-DD64-494B-9C14-101E927284D7}" srcOrd="0" destOrd="0" presId="urn:microsoft.com/office/officeart/2005/8/layout/pyramid2"/>
    <dgm:cxn modelId="{623118C3-21B8-4701-BFDB-C4A2E1FDBC05}" type="presOf" srcId="{AF0B70E1-7EE7-4AD6-A107-A2A177FB5C11}" destId="{6890D584-8E82-4B2B-9849-6E8DB57F7346}" srcOrd="0" destOrd="0" presId="urn:microsoft.com/office/officeart/2005/8/layout/pyramid2"/>
    <dgm:cxn modelId="{4B55CABE-866A-49C9-8DA5-74276FCB0D07}" srcId="{669FA58E-A7BC-4722-8E92-61D09091430B}" destId="{AB8EA13B-9741-48E4-B343-FAEE53E5C18E}" srcOrd="2" destOrd="0" parTransId="{0BBF735D-2051-4357-A406-6CBD9A5AED6E}" sibTransId="{9C5D0F6D-8277-4C8B-9C40-290DB5159665}"/>
    <dgm:cxn modelId="{A0324FAA-C348-405B-B6F1-32506182FB55}" type="presParOf" srcId="{26D83852-FF00-40F2-A5B8-5618BE82F588}" destId="{FA609FCE-671D-49CB-8402-FB15B2769C1C}" srcOrd="0" destOrd="0" presId="urn:microsoft.com/office/officeart/2005/8/layout/pyramid2"/>
    <dgm:cxn modelId="{5355BF8A-764F-4985-97A8-F3B96E6E9C00}" type="presParOf" srcId="{26D83852-FF00-40F2-A5B8-5618BE82F588}" destId="{CE70B4E9-212C-4124-929D-FCEA5A816E20}" srcOrd="1" destOrd="0" presId="urn:microsoft.com/office/officeart/2005/8/layout/pyramid2"/>
    <dgm:cxn modelId="{4CEBCDE0-7CA8-4841-A915-F14909A4F5E5}" type="presParOf" srcId="{CE70B4E9-212C-4124-929D-FCEA5A816E20}" destId="{A7A7933F-90C6-4CF7-ADBC-7EE91BD3CB52}" srcOrd="0" destOrd="0" presId="urn:microsoft.com/office/officeart/2005/8/layout/pyramid2"/>
    <dgm:cxn modelId="{54695C61-5088-4D85-89F9-53247ABB5A7F}" type="presParOf" srcId="{CE70B4E9-212C-4124-929D-FCEA5A816E20}" destId="{A77417F7-4CF0-49CB-8787-2C52F4741ED5}" srcOrd="1" destOrd="0" presId="urn:microsoft.com/office/officeart/2005/8/layout/pyramid2"/>
    <dgm:cxn modelId="{4F79DF08-8290-4996-B97E-952B478A7EB9}" type="presParOf" srcId="{CE70B4E9-212C-4124-929D-FCEA5A816E20}" destId="{6890D584-8E82-4B2B-9849-6E8DB57F7346}" srcOrd="2" destOrd="0" presId="urn:microsoft.com/office/officeart/2005/8/layout/pyramid2"/>
    <dgm:cxn modelId="{278DCFAA-71A9-48DE-A541-49E495BE0EE0}" type="presParOf" srcId="{CE70B4E9-212C-4124-929D-FCEA5A816E20}" destId="{1753F62E-9D20-4556-ABAE-0458347CFF92}" srcOrd="3" destOrd="0" presId="urn:microsoft.com/office/officeart/2005/8/layout/pyramid2"/>
    <dgm:cxn modelId="{FD048660-2BA1-4DEF-8D9F-8E051516673E}" type="presParOf" srcId="{CE70B4E9-212C-4124-929D-FCEA5A816E20}" destId="{38B34F50-DD64-494B-9C14-101E927284D7}" srcOrd="4" destOrd="0" presId="urn:microsoft.com/office/officeart/2005/8/layout/pyramid2"/>
    <dgm:cxn modelId="{FEC85F9A-E902-441F-B628-1B11BCBE5702}" type="presParOf" srcId="{CE70B4E9-212C-4124-929D-FCEA5A816E20}" destId="{9165E5DD-FA49-40E2-8439-8B8433FDE85E}" srcOrd="5" destOrd="0" presId="urn:microsoft.com/office/officeart/2005/8/layout/pyramid2"/>
    <dgm:cxn modelId="{575D23CB-BD61-4657-961C-C013AE2F3137}" type="presParOf" srcId="{CE70B4E9-212C-4124-929D-FCEA5A816E20}" destId="{C3AD174A-56DC-4033-A7FE-7281E07B92C5}" srcOrd="6" destOrd="0" presId="urn:microsoft.com/office/officeart/2005/8/layout/pyramid2"/>
    <dgm:cxn modelId="{02686B2C-8AA4-4D81-AD28-38ED1812B3F2}" type="presParOf" srcId="{CE70B4E9-212C-4124-929D-FCEA5A816E20}" destId="{6D5055B8-3B6D-4586-B582-77F9EEDD8601}" srcOrd="7" destOrd="0" presId="urn:microsoft.com/office/officeart/2005/8/layout/pyramid2"/>
    <dgm:cxn modelId="{048E300D-CE05-45A1-893B-BC5493264800}" type="presParOf" srcId="{CE70B4E9-212C-4124-929D-FCEA5A816E20}" destId="{6B888843-4E50-4D0F-BF70-4497ED6C02C8}" srcOrd="8" destOrd="0" presId="urn:microsoft.com/office/officeart/2005/8/layout/pyramid2"/>
    <dgm:cxn modelId="{190B71B9-587B-46CD-BCD6-64236F613207}" type="presParOf" srcId="{CE70B4E9-212C-4124-929D-FCEA5A816E20}" destId="{800C793E-1030-444D-B0F4-5DDA6410118B}" srcOrd="9" destOrd="0" presId="urn:microsoft.com/office/officeart/2005/8/layout/pyramid2"/>
  </dgm:cxnLst>
  <dgm:bg/>
  <dgm:whole/>
</dgm:dataModel>
</file>

<file path=ppt/diagrams/data7.xml><?xml version="1.0" encoding="utf-8"?>
<dgm:dataModel xmlns:dgm="http://schemas.openxmlformats.org/drawingml/2006/diagram" xmlns:a="http://schemas.openxmlformats.org/drawingml/2006/main">
  <dgm:ptLst>
    <dgm:pt modelId="{F975EF1F-78A6-491F-8089-0BADDDEB100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fr-FR"/>
        </a:p>
      </dgm:t>
    </dgm:pt>
    <dgm:pt modelId="{3F66CED2-85E9-4789-AFF5-67E9506C09E5}">
      <dgm:prSet/>
      <dgm:spPr/>
      <dgm:t>
        <a:bodyPr/>
        <a:lstStyle/>
        <a:p>
          <a:pPr algn="ctr" rtl="1"/>
          <a:r>
            <a:rPr lang="ar-DZ" b="0" i="0" baseline="0" dirty="0" smtClean="0"/>
            <a:t>التحليل الكمي:</a:t>
          </a:r>
          <a:endParaRPr lang="fr-FR" b="0" i="0" baseline="0" dirty="0"/>
        </a:p>
      </dgm:t>
    </dgm:pt>
    <dgm:pt modelId="{5455067B-8C2D-4B6B-9080-6C75280EA8A0}" type="parTrans" cxnId="{5AD6E6AF-21E0-49A4-94C9-03DA2338D23C}">
      <dgm:prSet/>
      <dgm:spPr/>
      <dgm:t>
        <a:bodyPr/>
        <a:lstStyle/>
        <a:p>
          <a:endParaRPr lang="fr-FR"/>
        </a:p>
      </dgm:t>
    </dgm:pt>
    <dgm:pt modelId="{8775AA08-4473-4DD6-A6F4-9C6D03159269}" type="sibTrans" cxnId="{5AD6E6AF-21E0-49A4-94C9-03DA2338D23C}">
      <dgm:prSet/>
      <dgm:spPr/>
      <dgm:t>
        <a:bodyPr/>
        <a:lstStyle/>
        <a:p>
          <a:endParaRPr lang="fr-FR"/>
        </a:p>
      </dgm:t>
    </dgm:pt>
    <dgm:pt modelId="{EF0100FD-E689-4601-A376-638B8F9DB5D7}" type="pres">
      <dgm:prSet presAssocID="{F975EF1F-78A6-491F-8089-0BADDDEB1001}" presName="linear" presStyleCnt="0">
        <dgm:presLayoutVars>
          <dgm:animLvl val="lvl"/>
          <dgm:resizeHandles val="exact"/>
        </dgm:presLayoutVars>
      </dgm:prSet>
      <dgm:spPr/>
      <dgm:t>
        <a:bodyPr/>
        <a:lstStyle/>
        <a:p>
          <a:endParaRPr lang="fr-FR"/>
        </a:p>
      </dgm:t>
    </dgm:pt>
    <dgm:pt modelId="{A9034760-0BC1-43D6-9B54-30F8BDF203B8}" type="pres">
      <dgm:prSet presAssocID="{3F66CED2-85E9-4789-AFF5-67E9506C09E5}" presName="parentText" presStyleLbl="node1" presStyleIdx="0" presStyleCnt="1" custLinFactNeighborX="-17242" custLinFactNeighborY="-14925">
        <dgm:presLayoutVars>
          <dgm:chMax val="0"/>
          <dgm:bulletEnabled val="1"/>
        </dgm:presLayoutVars>
      </dgm:prSet>
      <dgm:spPr/>
      <dgm:t>
        <a:bodyPr/>
        <a:lstStyle/>
        <a:p>
          <a:endParaRPr lang="fr-FR"/>
        </a:p>
      </dgm:t>
    </dgm:pt>
  </dgm:ptLst>
  <dgm:cxnLst>
    <dgm:cxn modelId="{116D29A1-BC22-4351-A603-E4DD1ABB08B2}" type="presOf" srcId="{F975EF1F-78A6-491F-8089-0BADDDEB1001}" destId="{EF0100FD-E689-4601-A376-638B8F9DB5D7}" srcOrd="0" destOrd="0" presId="urn:microsoft.com/office/officeart/2005/8/layout/vList2"/>
    <dgm:cxn modelId="{41C32961-3493-4BA2-9334-27B6E75EE99D}" type="presOf" srcId="{3F66CED2-85E9-4789-AFF5-67E9506C09E5}" destId="{A9034760-0BC1-43D6-9B54-30F8BDF203B8}" srcOrd="0" destOrd="0" presId="urn:microsoft.com/office/officeart/2005/8/layout/vList2"/>
    <dgm:cxn modelId="{5AD6E6AF-21E0-49A4-94C9-03DA2338D23C}" srcId="{F975EF1F-78A6-491F-8089-0BADDDEB1001}" destId="{3F66CED2-85E9-4789-AFF5-67E9506C09E5}" srcOrd="0" destOrd="0" parTransId="{5455067B-8C2D-4B6B-9080-6C75280EA8A0}" sibTransId="{8775AA08-4473-4DD6-A6F4-9C6D03159269}"/>
    <dgm:cxn modelId="{EFB4CA8D-2F16-4E21-92BC-41B3F4AED192}" type="presParOf" srcId="{EF0100FD-E689-4601-A376-638B8F9DB5D7}" destId="{A9034760-0BC1-43D6-9B54-30F8BDF203B8}"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3A2D2D7F-ED59-4E28-B5D8-9AB7E39ACFE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dgm:pt modelId="{3276C537-3D34-457F-A948-8CFB1363BBCA}">
      <dgm:prSet custT="1"/>
      <dgm:spPr/>
      <dgm:t>
        <a:bodyPr/>
        <a:lstStyle/>
        <a:p>
          <a:pPr rtl="0"/>
          <a:r>
            <a:rPr lang="ar-DZ" sz="2800" b="1" u="sng" dirty="0" smtClean="0">
              <a:cs typeface="+mj-cs"/>
            </a:rPr>
            <a:t>أهمية أسس تحليل المنافسة التحليل الكيفي والتحليل الكمي</a:t>
          </a:r>
          <a:r>
            <a:rPr lang="ar-DZ" sz="3200" dirty="0" smtClean="0"/>
            <a:t>:</a:t>
          </a:r>
          <a:endParaRPr lang="fr-FR" sz="3200" dirty="0"/>
        </a:p>
      </dgm:t>
    </dgm:pt>
    <dgm:pt modelId="{E7CF873D-CDDF-4F18-957F-3482DFE17DBA}" type="parTrans" cxnId="{7123130D-BF47-4B23-B4F9-613BC5B44EF7}">
      <dgm:prSet/>
      <dgm:spPr/>
      <dgm:t>
        <a:bodyPr/>
        <a:lstStyle/>
        <a:p>
          <a:endParaRPr lang="fr-FR"/>
        </a:p>
      </dgm:t>
    </dgm:pt>
    <dgm:pt modelId="{ABA0C2E6-E23E-4FC0-984C-480C29A1B212}" type="sibTrans" cxnId="{7123130D-BF47-4B23-B4F9-613BC5B44EF7}">
      <dgm:prSet/>
      <dgm:spPr/>
      <dgm:t>
        <a:bodyPr/>
        <a:lstStyle/>
        <a:p>
          <a:endParaRPr lang="fr-FR"/>
        </a:p>
      </dgm:t>
    </dgm:pt>
    <dgm:pt modelId="{01AB4532-B067-40DF-A8F9-88542E55005F}" type="pres">
      <dgm:prSet presAssocID="{3A2D2D7F-ED59-4E28-B5D8-9AB7E39ACFE1}" presName="Name0" presStyleCnt="0">
        <dgm:presLayoutVars>
          <dgm:chMax val="7"/>
          <dgm:dir/>
          <dgm:animLvl val="lvl"/>
          <dgm:resizeHandles val="exact"/>
        </dgm:presLayoutVars>
      </dgm:prSet>
      <dgm:spPr/>
      <dgm:t>
        <a:bodyPr/>
        <a:lstStyle/>
        <a:p>
          <a:endParaRPr lang="fr-FR"/>
        </a:p>
      </dgm:t>
    </dgm:pt>
    <dgm:pt modelId="{B274B095-C1FD-4963-B13E-16ED53EA4146}" type="pres">
      <dgm:prSet presAssocID="{3276C537-3D34-457F-A948-8CFB1363BBCA}" presName="circle1" presStyleLbl="node1" presStyleIdx="0" presStyleCnt="1"/>
      <dgm:spPr/>
    </dgm:pt>
    <dgm:pt modelId="{47A62CDA-FE3B-4948-AA97-5F41162F59F2}" type="pres">
      <dgm:prSet presAssocID="{3276C537-3D34-457F-A948-8CFB1363BBCA}" presName="space" presStyleCnt="0"/>
      <dgm:spPr/>
    </dgm:pt>
    <dgm:pt modelId="{CA03524D-45EC-4E2A-9260-0CBEC58151D4}" type="pres">
      <dgm:prSet presAssocID="{3276C537-3D34-457F-A948-8CFB1363BBCA}" presName="rect1" presStyleLbl="alignAcc1" presStyleIdx="0" presStyleCnt="1"/>
      <dgm:spPr/>
      <dgm:t>
        <a:bodyPr/>
        <a:lstStyle/>
        <a:p>
          <a:endParaRPr lang="fr-FR"/>
        </a:p>
      </dgm:t>
    </dgm:pt>
    <dgm:pt modelId="{7D824C0A-EAF3-4969-BD04-DD418B673484}" type="pres">
      <dgm:prSet presAssocID="{3276C537-3D34-457F-A948-8CFB1363BBCA}" presName="rect1ParTxNoCh" presStyleLbl="alignAcc1" presStyleIdx="0" presStyleCnt="1">
        <dgm:presLayoutVars>
          <dgm:chMax val="1"/>
          <dgm:bulletEnabled val="1"/>
        </dgm:presLayoutVars>
      </dgm:prSet>
      <dgm:spPr/>
      <dgm:t>
        <a:bodyPr/>
        <a:lstStyle/>
        <a:p>
          <a:endParaRPr lang="fr-FR"/>
        </a:p>
      </dgm:t>
    </dgm:pt>
  </dgm:ptLst>
  <dgm:cxnLst>
    <dgm:cxn modelId="{0E5AF63D-24F0-4734-A93B-D12DF67FA232}" type="presOf" srcId="{3A2D2D7F-ED59-4E28-B5D8-9AB7E39ACFE1}" destId="{01AB4532-B067-40DF-A8F9-88542E55005F}" srcOrd="0" destOrd="0" presId="urn:microsoft.com/office/officeart/2005/8/layout/target3"/>
    <dgm:cxn modelId="{807888A7-AF85-457C-AE01-A0A60FAB2324}" type="presOf" srcId="{3276C537-3D34-457F-A948-8CFB1363BBCA}" destId="{7D824C0A-EAF3-4969-BD04-DD418B673484}" srcOrd="1" destOrd="0" presId="urn:microsoft.com/office/officeart/2005/8/layout/target3"/>
    <dgm:cxn modelId="{E3F97491-9D89-47CF-BFA1-4D5C7E9F818A}" type="presOf" srcId="{3276C537-3D34-457F-A948-8CFB1363BBCA}" destId="{CA03524D-45EC-4E2A-9260-0CBEC58151D4}" srcOrd="0" destOrd="0" presId="urn:microsoft.com/office/officeart/2005/8/layout/target3"/>
    <dgm:cxn modelId="{7123130D-BF47-4B23-B4F9-613BC5B44EF7}" srcId="{3A2D2D7F-ED59-4E28-B5D8-9AB7E39ACFE1}" destId="{3276C537-3D34-457F-A948-8CFB1363BBCA}" srcOrd="0" destOrd="0" parTransId="{E7CF873D-CDDF-4F18-957F-3482DFE17DBA}" sibTransId="{ABA0C2E6-E23E-4FC0-984C-480C29A1B212}"/>
    <dgm:cxn modelId="{2CCC70CA-ACAC-4C8C-881B-177A34B7B9FB}" type="presParOf" srcId="{01AB4532-B067-40DF-A8F9-88542E55005F}" destId="{B274B095-C1FD-4963-B13E-16ED53EA4146}" srcOrd="0" destOrd="0" presId="urn:microsoft.com/office/officeart/2005/8/layout/target3"/>
    <dgm:cxn modelId="{7B725E65-4BA9-48E6-A3E1-19546D46F528}" type="presParOf" srcId="{01AB4532-B067-40DF-A8F9-88542E55005F}" destId="{47A62CDA-FE3B-4948-AA97-5F41162F59F2}" srcOrd="1" destOrd="0" presId="urn:microsoft.com/office/officeart/2005/8/layout/target3"/>
    <dgm:cxn modelId="{C6C82AFD-2970-4F84-A8EF-CB3D16820885}" type="presParOf" srcId="{01AB4532-B067-40DF-A8F9-88542E55005F}" destId="{CA03524D-45EC-4E2A-9260-0CBEC58151D4}" srcOrd="2" destOrd="0" presId="urn:microsoft.com/office/officeart/2005/8/layout/target3"/>
    <dgm:cxn modelId="{7A1EC6D8-2A0E-4D6D-A3BD-27A1D467D963}" type="presParOf" srcId="{01AB4532-B067-40DF-A8F9-88542E55005F}" destId="{7D824C0A-EAF3-4969-BD04-DD418B673484}" srcOrd="3" destOrd="0" presId="urn:microsoft.com/office/officeart/2005/8/layout/target3"/>
  </dgm:cxnLst>
  <dgm:bg/>
  <dgm:whole/>
</dgm:dataModel>
</file>

<file path=ppt/diagrams/data9.xml><?xml version="1.0" encoding="utf-8"?>
<dgm:dataModel xmlns:dgm="http://schemas.openxmlformats.org/drawingml/2006/diagram" xmlns:a="http://schemas.openxmlformats.org/drawingml/2006/main">
  <dgm:ptLst>
    <dgm:pt modelId="{3614620D-6C80-4FF7-B4DD-5FAD4BFA87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C50D0759-C4D6-4B4B-9740-7224D95CC0E3}">
      <dgm:prSet/>
      <dgm:spPr/>
      <dgm:t>
        <a:bodyPr/>
        <a:lstStyle/>
        <a:p>
          <a:pPr rtl="1"/>
          <a:r>
            <a:rPr lang="ar-DZ" b="1" u="sng" dirty="0" smtClean="0"/>
            <a:t>بالنسبة للاعبين</a:t>
          </a:r>
          <a:r>
            <a:rPr lang="ar-DZ" dirty="0" smtClean="0"/>
            <a:t>: </a:t>
          </a:r>
          <a:r>
            <a:rPr lang="ar-DZ" b="1" dirty="0" smtClean="0"/>
            <a:t>يساعد التحليل الكمي والكيفي اللاعبين على  إتقان وتعلم مهارات جديدة، يساعد اللاعبين على تصحيح بعض الحركات وبالتالي زيادة فرص تحقيق نتائج أفضل من النتائج السابقة في المنافسات.( تحطيم أرقام قياسية)، يساعد اللاعبين على تصحيح تشوهات القوام وبالتالي زيادة القدرة على الأداء بفعالية أكثر.</a:t>
          </a:r>
          <a:endParaRPr lang="fr-FR" dirty="0"/>
        </a:p>
      </dgm:t>
    </dgm:pt>
    <dgm:pt modelId="{E5683C1C-E0E1-480F-B42D-BE5C02A0AF77}" type="parTrans" cxnId="{D41F21DE-F04D-4DC3-87CB-29753ECC07FE}">
      <dgm:prSet/>
      <dgm:spPr/>
      <dgm:t>
        <a:bodyPr/>
        <a:lstStyle/>
        <a:p>
          <a:endParaRPr lang="fr-FR"/>
        </a:p>
      </dgm:t>
    </dgm:pt>
    <dgm:pt modelId="{AF0A16FE-0B48-4892-9AB8-473022F33759}" type="sibTrans" cxnId="{D41F21DE-F04D-4DC3-87CB-29753ECC07FE}">
      <dgm:prSet/>
      <dgm:spPr/>
      <dgm:t>
        <a:bodyPr/>
        <a:lstStyle/>
        <a:p>
          <a:endParaRPr lang="fr-FR"/>
        </a:p>
      </dgm:t>
    </dgm:pt>
    <dgm:pt modelId="{00B7D909-6FE3-43B4-9FCE-968877CED205}" type="pres">
      <dgm:prSet presAssocID="{3614620D-6C80-4FF7-B4DD-5FAD4BFA87A9}" presName="linear" presStyleCnt="0">
        <dgm:presLayoutVars>
          <dgm:animLvl val="lvl"/>
          <dgm:resizeHandles val="exact"/>
        </dgm:presLayoutVars>
      </dgm:prSet>
      <dgm:spPr/>
      <dgm:t>
        <a:bodyPr/>
        <a:lstStyle/>
        <a:p>
          <a:endParaRPr lang="fr-FR"/>
        </a:p>
      </dgm:t>
    </dgm:pt>
    <dgm:pt modelId="{81A1484F-4FC1-4AC5-B80E-FE40113417F4}" type="pres">
      <dgm:prSet presAssocID="{C50D0759-C4D6-4B4B-9740-7224D95CC0E3}" presName="parentText" presStyleLbl="node1" presStyleIdx="0" presStyleCnt="1" custScaleY="76159">
        <dgm:presLayoutVars>
          <dgm:chMax val="0"/>
          <dgm:bulletEnabled val="1"/>
        </dgm:presLayoutVars>
      </dgm:prSet>
      <dgm:spPr/>
      <dgm:t>
        <a:bodyPr/>
        <a:lstStyle/>
        <a:p>
          <a:endParaRPr lang="fr-FR"/>
        </a:p>
      </dgm:t>
    </dgm:pt>
  </dgm:ptLst>
  <dgm:cxnLst>
    <dgm:cxn modelId="{2D6ADAE0-5076-4CAF-AAF5-775819CC77DA}" type="presOf" srcId="{C50D0759-C4D6-4B4B-9740-7224D95CC0E3}" destId="{81A1484F-4FC1-4AC5-B80E-FE40113417F4}" srcOrd="0" destOrd="0" presId="urn:microsoft.com/office/officeart/2005/8/layout/vList2"/>
    <dgm:cxn modelId="{D41F21DE-F04D-4DC3-87CB-29753ECC07FE}" srcId="{3614620D-6C80-4FF7-B4DD-5FAD4BFA87A9}" destId="{C50D0759-C4D6-4B4B-9740-7224D95CC0E3}" srcOrd="0" destOrd="0" parTransId="{E5683C1C-E0E1-480F-B42D-BE5C02A0AF77}" sibTransId="{AF0A16FE-0B48-4892-9AB8-473022F33759}"/>
    <dgm:cxn modelId="{AB011DF2-2A65-494D-97AF-6552894DA27C}" type="presOf" srcId="{3614620D-6C80-4FF7-B4DD-5FAD4BFA87A9}" destId="{00B7D909-6FE3-43B4-9FCE-968877CED205}" srcOrd="0" destOrd="0" presId="urn:microsoft.com/office/officeart/2005/8/layout/vList2"/>
    <dgm:cxn modelId="{D272E260-495B-46BC-9BAB-FC7943D9F213}" type="presParOf" srcId="{00B7D909-6FE3-43B4-9FCE-968877CED205}" destId="{81A1484F-4FC1-4AC5-B80E-FE40113417F4}"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557D7F-2772-46F8-9B46-9E57566779CB}" type="datetimeFigureOut">
              <a:rPr lang="fr-FR" smtClean="0"/>
              <a:pPr/>
              <a:t>26/10/2023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EFE740-6AD7-49E3-A073-FA2E6E49A3F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thruBlk="1"/>
    <p:sndAc>
      <p:stSnd>
        <p:snd r:embed="rId1" name="chimes.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26/10/2023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sndAc>
      <p:stSnd>
        <p:snd r:embed="rId13" name="chimes.wav" builtIn="1"/>
      </p:stSnd>
    </p:sndAc>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audio" Target="../media/audio1.wav"/><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jpeg"/><Relationship Id="rId7" Type="http://schemas.openxmlformats.org/officeDocument/2006/relationships/diagramQuickStyle" Target="../diagrams/quickStyle3.xml"/><Relationship Id="rId2" Type="http://schemas.openxmlformats.org/officeDocument/2006/relationships/audio" Target="../media/audio1.wav"/><Relationship Id="rId1" Type="http://schemas.openxmlformats.org/officeDocument/2006/relationships/slideLayout" Target="../slideLayouts/slideLayout5.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QuickStyle" Target="../diagrams/quickStyle6.xml"/><Relationship Id="rId18" Type="http://schemas.openxmlformats.org/officeDocument/2006/relationships/diagramQuickStyle" Target="../diagrams/quickStyle7.xml"/><Relationship Id="rId3" Type="http://schemas.openxmlformats.org/officeDocument/2006/relationships/diagramData" Target="../diagrams/data4.xml"/><Relationship Id="rId7" Type="http://schemas.openxmlformats.org/officeDocument/2006/relationships/diagramData" Target="../diagrams/data5.xml"/><Relationship Id="rId12" Type="http://schemas.openxmlformats.org/officeDocument/2006/relationships/diagramLayout" Target="../diagrams/layout6.xml"/><Relationship Id="rId17" Type="http://schemas.openxmlformats.org/officeDocument/2006/relationships/diagramLayout" Target="../diagrams/layout7.xml"/><Relationship Id="rId2" Type="http://schemas.openxmlformats.org/officeDocument/2006/relationships/audio" Target="../media/audio1.wav"/><Relationship Id="rId16" Type="http://schemas.openxmlformats.org/officeDocument/2006/relationships/diagramData" Target="../diagrams/data7.xml"/><Relationship Id="rId1" Type="http://schemas.openxmlformats.org/officeDocument/2006/relationships/slideLayout" Target="../slideLayouts/slideLayout5.xml"/><Relationship Id="rId6" Type="http://schemas.openxmlformats.org/officeDocument/2006/relationships/diagramColors" Target="../diagrams/colors4.xml"/><Relationship Id="rId11" Type="http://schemas.openxmlformats.org/officeDocument/2006/relationships/diagramData" Target="../diagrams/data6.xml"/><Relationship Id="rId5" Type="http://schemas.openxmlformats.org/officeDocument/2006/relationships/diagramQuickStyle" Target="../diagrams/quickStyle4.xml"/><Relationship Id="rId15" Type="http://schemas.openxmlformats.org/officeDocument/2006/relationships/image" Target="../media/image4.jpeg"/><Relationship Id="rId10" Type="http://schemas.openxmlformats.org/officeDocument/2006/relationships/diagramColors" Target="../diagrams/colors5.xml"/><Relationship Id="rId19" Type="http://schemas.openxmlformats.org/officeDocument/2006/relationships/diagramColors" Target="../diagrams/colors7.xml"/><Relationship Id="rId4" Type="http://schemas.openxmlformats.org/officeDocument/2006/relationships/diagramLayout" Target="../diagrams/layout4.xml"/><Relationship Id="rId9" Type="http://schemas.openxmlformats.org/officeDocument/2006/relationships/diagramQuickStyle" Target="../diagrams/quickStyle5.xml"/><Relationship Id="rId14" Type="http://schemas.openxmlformats.org/officeDocument/2006/relationships/diagramColors" Target="../diagrams/colors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QuickStyle" Target="../diagrams/quickStyle10.xml"/><Relationship Id="rId3" Type="http://schemas.openxmlformats.org/officeDocument/2006/relationships/diagramData" Target="../diagrams/data8.xml"/><Relationship Id="rId7" Type="http://schemas.openxmlformats.org/officeDocument/2006/relationships/diagramData" Target="../diagrams/data9.xml"/><Relationship Id="rId12" Type="http://schemas.openxmlformats.org/officeDocument/2006/relationships/diagramLayout" Target="../diagrams/layout10.xml"/><Relationship Id="rId2" Type="http://schemas.openxmlformats.org/officeDocument/2006/relationships/audio" Target="../media/audio1.wav"/><Relationship Id="rId1" Type="http://schemas.openxmlformats.org/officeDocument/2006/relationships/slideLayout" Target="../slideLayouts/slideLayout5.xml"/><Relationship Id="rId6" Type="http://schemas.openxmlformats.org/officeDocument/2006/relationships/diagramColors" Target="../diagrams/colors8.xml"/><Relationship Id="rId11" Type="http://schemas.openxmlformats.org/officeDocument/2006/relationships/diagramData" Target="../diagrams/data10.xml"/><Relationship Id="rId5" Type="http://schemas.openxmlformats.org/officeDocument/2006/relationships/diagramQuickStyle" Target="../diagrams/quickStyle8.xml"/><Relationship Id="rId10" Type="http://schemas.openxmlformats.org/officeDocument/2006/relationships/diagramColors" Target="../diagrams/colors9.xml"/><Relationship Id="rId4" Type="http://schemas.openxmlformats.org/officeDocument/2006/relationships/diagramLayout" Target="../diagrams/layout8.xml"/><Relationship Id="rId9" Type="http://schemas.openxmlformats.org/officeDocument/2006/relationships/diagramQuickStyle" Target="../diagrams/quickStyle9.xml"/><Relationship Id="rId14" Type="http://schemas.openxmlformats.org/officeDocument/2006/relationships/diagramColors" Target="../diagrams/colors10.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audio" Target="../media/audio1.wav"/><Relationship Id="rId1" Type="http://schemas.openxmlformats.org/officeDocument/2006/relationships/slideLayout" Target="../slideLayouts/slideLayout5.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prstTxWarp prst="textStop">
              <a:avLst/>
            </a:prstTxWarp>
            <a:noAutofit/>
          </a:bodyPr>
          <a:lstStyle/>
          <a:p>
            <a:pPr rtl="1"/>
            <a:r>
              <a:rPr lang="ar-DZ" sz="3200" b="1" u="sng" dirty="0" smtClean="0">
                <a:solidFill>
                  <a:srgbClr val="FF0000"/>
                </a:solidFill>
                <a:effectLst>
                  <a:outerShdw blurRad="38100" dist="38100" dir="2700000" algn="tl">
                    <a:srgbClr val="000000">
                      <a:alpha val="43137"/>
                    </a:srgbClr>
                  </a:outerShdw>
                </a:effectLst>
              </a:rPr>
              <a:t>المحاضرة الثانية: </a:t>
            </a:r>
            <a:r>
              <a:rPr lang="ar-DZ" sz="3200" b="1" u="sng" dirty="0" smtClean="0">
                <a:effectLst>
                  <a:outerShdw blurRad="38100" dist="38100" dir="2700000" algn="tl">
                    <a:srgbClr val="000000">
                      <a:alpha val="43137"/>
                    </a:srgbClr>
                  </a:outerShdw>
                </a:effectLst>
              </a:rPr>
              <a:t/>
            </a:r>
            <a:br>
              <a:rPr lang="ar-DZ" sz="3200" b="1" u="sng" dirty="0" smtClean="0">
                <a:effectLst>
                  <a:outerShdw blurRad="38100" dist="38100" dir="2700000" algn="tl">
                    <a:srgbClr val="000000">
                      <a:alpha val="43137"/>
                    </a:srgbClr>
                  </a:outerShdw>
                </a:effectLst>
              </a:rPr>
            </a:br>
            <a:r>
              <a:rPr lang="ar-DZ" sz="3200" b="1" u="sng" dirty="0" smtClean="0">
                <a:effectLst>
                  <a:outerShdw blurRad="38100" dist="38100" dir="2700000" algn="tl">
                    <a:srgbClr val="000000">
                      <a:alpha val="43137"/>
                    </a:srgbClr>
                  </a:outerShdw>
                </a:effectLst>
              </a:rPr>
              <a:t>أسس تحليل المنافسة الرياضية التحليل الكمي والكيفي</a:t>
            </a:r>
            <a:endParaRPr lang="fr-FR" sz="3200" b="1" u="sng" dirty="0">
              <a:effectLst>
                <a:outerShdw blurRad="38100" dist="38100" dir="2700000" algn="tl">
                  <a:srgbClr val="000000">
                    <a:alpha val="43137"/>
                  </a:srgbClr>
                </a:outerShdw>
              </a:effectLst>
            </a:endParaRPr>
          </a:p>
        </p:txBody>
      </p:sp>
      <p:pic>
        <p:nvPicPr>
          <p:cNvPr id="5" name="Espace réservé du contenu 4" descr="387332488_219907567595197_3119770700045462862_n.jpg"/>
          <p:cNvPicPr>
            <a:picLocks noGrp="1" noChangeAspect="1"/>
          </p:cNvPicPr>
          <p:nvPr>
            <p:ph idx="1"/>
          </p:nvPr>
        </p:nvPicPr>
        <p:blipFill>
          <a:blip r:embed="rId3"/>
          <a:stretch>
            <a:fillRect/>
          </a:stretch>
        </p:blipFill>
        <p:spPr>
          <a:xfrm>
            <a:off x="552230" y="1600200"/>
            <a:ext cx="8039540" cy="4525963"/>
          </a:xfrm>
        </p:spPr>
      </p:pic>
    </p:spTree>
  </p:cSld>
  <p:clrMapOvr>
    <a:masterClrMapping/>
  </p:clrMapOvr>
  <p:transition>
    <p:fade thruBlk="1"/>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nvGraphicFramePr>
        <p:xfrm>
          <a:off x="500034" y="0"/>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space réservé du texte 2"/>
          <p:cNvSpPr>
            <a:spLocks noGrp="1"/>
          </p:cNvSpPr>
          <p:nvPr>
            <p:ph type="body" idx="1"/>
          </p:nvPr>
        </p:nvSpPr>
        <p:spPr>
          <a:xfrm>
            <a:off x="357158" y="1071546"/>
            <a:ext cx="4040188" cy="500066"/>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algn="ctr" rtl="1"/>
            <a:r>
              <a:rPr lang="ar-DZ" u="sng" dirty="0" smtClean="0">
                <a:effectLst>
                  <a:outerShdw blurRad="38100" dist="38100" dir="2700000" algn="tl">
                    <a:srgbClr val="000000">
                      <a:alpha val="43137"/>
                    </a:srgbClr>
                  </a:outerShdw>
                </a:effectLst>
              </a:rPr>
              <a:t>02_التحليل الكمي </a:t>
            </a:r>
            <a:r>
              <a:rPr lang="fr-FR" u="sng" dirty="0" smtClean="0">
                <a:effectLst>
                  <a:outerShdw blurRad="38100" dist="38100" dir="2700000" algn="tl">
                    <a:srgbClr val="000000">
                      <a:alpha val="43137"/>
                    </a:srgbClr>
                  </a:outerShdw>
                </a:effectLst>
              </a:rPr>
              <a:t>quantitative </a:t>
            </a:r>
            <a:r>
              <a:rPr lang="fr-FR" u="sng" dirty="0" err="1" smtClean="0">
                <a:effectLst>
                  <a:outerShdw blurRad="38100" dist="38100" dir="2700000" algn="tl">
                    <a:srgbClr val="000000">
                      <a:alpha val="43137"/>
                    </a:srgbClr>
                  </a:outerShdw>
                </a:effectLst>
              </a:rPr>
              <a:t>analysis</a:t>
            </a:r>
            <a:endParaRPr lang="fr-FR" u="sng" dirty="0">
              <a:effectLst>
                <a:outerShdw blurRad="38100" dist="38100" dir="2700000" algn="tl">
                  <a:srgbClr val="000000">
                    <a:alpha val="43137"/>
                  </a:srgbClr>
                </a:outerShdw>
              </a:effectLst>
            </a:endParaRPr>
          </a:p>
        </p:txBody>
      </p:sp>
      <p:sp>
        <p:nvSpPr>
          <p:cNvPr id="4" name="Espace réservé du contenu 3"/>
          <p:cNvSpPr>
            <a:spLocks noGrp="1"/>
          </p:cNvSpPr>
          <p:nvPr>
            <p:ph sz="half" idx="2"/>
          </p:nvPr>
        </p:nvSpPr>
        <p:spPr>
          <a:xfrm>
            <a:off x="357158" y="1928802"/>
            <a:ext cx="4040188" cy="4429156"/>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j-cs"/>
              </a:rPr>
              <a:t>يعد التحليل الكمي من أدق أنواع التحليل وأهم شرط فيه هو وجود الأجهزة والأدوات التي من شأنها توفير معلومات ذات دقة تعكس حقيقة الأداء لذا فالتحليل الكمي هو قدرة المعني على توظيف الأجهزة المستخدمة في تحليل واستخراج قيم المتغيرات للمهارة المطلوبة على أدق وجه أي نقل صورة الأداء إلى لغة رقمية والاستفادة منها في تطوير المستوى.</a:t>
            </a:r>
          </a:p>
          <a:p>
            <a:pPr algn="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j-cs"/>
              </a:rPr>
              <a:t>يتعامل هذا النوع من التحليل مع قياس الكمية أو النسبة المؤوية للشيء، (مثل عدد التسارع في  كرة القدم، المسافة المقطوعة خلال المباراة، عدد القفزات،.....الخ).</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j-cs"/>
            </a:endParaRPr>
          </a:p>
        </p:txBody>
      </p:sp>
      <p:sp>
        <p:nvSpPr>
          <p:cNvPr id="5" name="Espace réservé du texte 4"/>
          <p:cNvSpPr>
            <a:spLocks noGrp="1"/>
          </p:cNvSpPr>
          <p:nvPr>
            <p:ph type="body" sz="quarter" idx="3"/>
          </p:nvPr>
        </p:nvSpPr>
        <p:spPr>
          <a:xfrm>
            <a:off x="4714876" y="1071546"/>
            <a:ext cx="4041775" cy="428628"/>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algn="ctr" rtl="1"/>
            <a:r>
              <a:rPr lang="ar-DZ" u="sng" dirty="0" smtClean="0">
                <a:effectLst>
                  <a:outerShdw blurRad="38100" dist="38100" dir="2700000" algn="tl">
                    <a:srgbClr val="000000">
                      <a:alpha val="43137"/>
                    </a:srgbClr>
                  </a:outerShdw>
                </a:effectLst>
              </a:rPr>
              <a:t>01 التحليل الكيفي </a:t>
            </a:r>
            <a:r>
              <a:rPr lang="fr-FR" u="sng" dirty="0" smtClean="0">
                <a:effectLst>
                  <a:outerShdw blurRad="38100" dist="38100" dir="2700000" algn="tl">
                    <a:srgbClr val="000000">
                      <a:alpha val="43137"/>
                    </a:srgbClr>
                  </a:outerShdw>
                </a:effectLst>
              </a:rPr>
              <a:t>qualitative </a:t>
            </a:r>
            <a:r>
              <a:rPr lang="fr-FR" u="sng" dirty="0" err="1" smtClean="0">
                <a:effectLst>
                  <a:outerShdw blurRad="38100" dist="38100" dir="2700000" algn="tl">
                    <a:srgbClr val="000000">
                      <a:alpha val="43137"/>
                    </a:srgbClr>
                  </a:outerShdw>
                </a:effectLst>
              </a:rPr>
              <a:t>analysis</a:t>
            </a:r>
            <a:endParaRPr lang="fr-FR" u="sng" dirty="0">
              <a:effectLst>
                <a:outerShdw blurRad="38100" dist="38100" dir="2700000" algn="tl">
                  <a:srgbClr val="000000">
                    <a:alpha val="43137"/>
                  </a:srgbClr>
                </a:outerShdw>
              </a:effectLst>
            </a:endParaRPr>
          </a:p>
        </p:txBody>
      </p:sp>
      <p:sp>
        <p:nvSpPr>
          <p:cNvPr id="6" name="Espace réservé du contenu 5"/>
          <p:cNvSpPr>
            <a:spLocks noGrp="1"/>
          </p:cNvSpPr>
          <p:nvPr>
            <p:ph sz="quarter" idx="4"/>
          </p:nvPr>
        </p:nvSpPr>
        <p:spPr>
          <a:xfrm>
            <a:off x="4429124" y="1928802"/>
            <a:ext cx="4498975" cy="4397398"/>
          </a:xfrm>
        </p:spPr>
        <p:style>
          <a:lnRef idx="1">
            <a:schemeClr val="accent4"/>
          </a:lnRef>
          <a:fillRef idx="2">
            <a:schemeClr val="accent4"/>
          </a:fillRef>
          <a:effectRef idx="1">
            <a:schemeClr val="accent4"/>
          </a:effectRef>
          <a:fontRef idx="minor">
            <a:schemeClr val="dk1"/>
          </a:fontRef>
        </p:style>
        <p:txBody>
          <a:bodyPr>
            <a:noAutofit/>
          </a:bodyPr>
          <a:lstStyle/>
          <a:p>
            <a:pPr algn="r" rtl="1"/>
            <a:r>
              <a:rPr lang="ar-DZ" sz="1800" b="1" dirty="0" smtClean="0">
                <a:effectLst>
                  <a:outerShdw blurRad="38100" dist="38100" dir="2700000" algn="tl">
                    <a:srgbClr val="000000">
                      <a:alpha val="43137"/>
                    </a:srgbClr>
                  </a:outerShdw>
                </a:effectLst>
                <a:cs typeface="+mj-cs"/>
              </a:rPr>
              <a:t> </a:t>
            </a:r>
            <a:r>
              <a:rPr lang="ar-DZ"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j-cs"/>
              </a:rPr>
              <a:t>وهو تحليل ذاتي منتظم يتطلب المعرفة المسبقة بكل جوانب المهارة لجسم الرياضي من أجل تهيئة معظم مفردات (مقومات) النجاح لتحسين الأداء، وبصورة أخرى نستطيع توضيح معني التحليل الكيفي بأنه قدرة المعني على تحليل المهارة والتشخيص من خلال إعطاء الملاحظة وإعطاء القيم للمتغيرات المراد قياسها للأداء بشكل أقرب إلى الدقة للقياس الحقيقي بالاعتماد على ما يملكه من معلومات مسبقة في الدماغ،</a:t>
            </a:r>
            <a:r>
              <a:rPr lang="fr-FR"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j-cs"/>
              </a:rPr>
              <a:t> </a:t>
            </a:r>
            <a:r>
              <a:rPr lang="ar-DZ"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j-cs"/>
              </a:rPr>
              <a:t>ولهذا يعتمد التحليل الكيفي على العرض المباشر للمهارة أو الغير مباشر مثل الاعتماد على وسائل أخرى (تسجيل مرئي، صور متسلسلة) ” يمكن للمدرب توقيف الحركة بجهاز الفيديو مثلا ثم يعيد عرضها مرة أخرى حتى تكون بمثابة تغذية راجعة للعمل على تصحيح بعض الأخطاء التي حدثت خلال الأداء، أي التدخلات العلاجية الملائمة من أجل تحين الأداء( نقلا عن مورس 1997</a:t>
            </a:r>
            <a:r>
              <a:rPr lang="ar-DZ" sz="1800" dirty="0" smtClean="0">
                <a:cs typeface="+mj-cs"/>
              </a:rPr>
              <a:t>).</a:t>
            </a:r>
          </a:p>
        </p:txBody>
      </p:sp>
      <p:sp>
        <p:nvSpPr>
          <p:cNvPr id="10" name="Flèche vers le bas 9"/>
          <p:cNvSpPr/>
          <p:nvPr/>
        </p:nvSpPr>
        <p:spPr>
          <a:xfrm>
            <a:off x="6143636" y="1500174"/>
            <a:ext cx="71438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1928794" y="1500174"/>
            <a:ext cx="71438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edge/>
    <p:sndAc>
      <p:stSnd>
        <p:snd r:embed="rId2" name="breez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09A91E26-5274-4B9E-BF0B-0E1A88DCE7E7}"/>
                                            </p:graphicEl>
                                          </p:spTgt>
                                        </p:tgtEl>
                                        <p:attrNameLst>
                                          <p:attrName>style.visibility</p:attrName>
                                        </p:attrNameLst>
                                      </p:cBhvr>
                                      <p:to>
                                        <p:strVal val="visible"/>
                                      </p:to>
                                    </p:set>
                                    <p:animEffect transition="in" filter="wipe(down)">
                                      <p:cBhvr>
                                        <p:cTn id="7" dur="500"/>
                                        <p:tgtEl>
                                          <p:spTgt spid="7">
                                            <p:graphicEl>
                                              <a:dgm id="{09A91E26-5274-4B9E-BF0B-0E1A88DCE7E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2000"/>
                                        <p:tgtEl>
                                          <p:spTgt spid="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bg/>
                                          </p:spTgt>
                                        </p:tgtEl>
                                        <p:attrNameLst>
                                          <p:attrName>style.visibility</p:attrName>
                                        </p:attrNameLst>
                                      </p:cBhvr>
                                      <p:to>
                                        <p:strVal val="visible"/>
                                      </p:to>
                                    </p:set>
                                    <p:animEffect transition="in" filter="fade">
                                      <p:cBhvr>
                                        <p:cTn id="25" dur="2000"/>
                                        <p:tgtEl>
                                          <p:spTgt spid="6">
                                            <p:bg/>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2000"/>
                                        <p:tgtEl>
                                          <p:spTgt spid="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bg/>
                                          </p:spTgt>
                                        </p:tgtEl>
                                        <p:attrNameLst>
                                          <p:attrName>style.visibility</p:attrName>
                                        </p:attrNameLst>
                                      </p:cBhvr>
                                      <p:to>
                                        <p:strVal val="visible"/>
                                      </p:to>
                                    </p:set>
                                    <p:animEffect transition="in" filter="fade">
                                      <p:cBhvr>
                                        <p:cTn id="33" dur="2000"/>
                                        <p:tgtEl>
                                          <p:spTgt spid="3">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fade">
                                      <p:cBhvr>
                                        <p:cTn id="36" dur="20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20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bg/>
                                          </p:spTgt>
                                        </p:tgtEl>
                                        <p:attrNameLst>
                                          <p:attrName>style.visibility</p:attrName>
                                        </p:attrNameLst>
                                      </p:cBhvr>
                                      <p:to>
                                        <p:strVal val="visible"/>
                                      </p:to>
                                    </p:set>
                                    <p:animEffect transition="in" filter="fade">
                                      <p:cBhvr>
                                        <p:cTn id="46" dur="2000"/>
                                        <p:tgtEl>
                                          <p:spTgt spid="4">
                                            <p:bg/>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fade">
                                      <p:cBhvr>
                                        <p:cTn id="49" dur="2000"/>
                                        <p:tgtEl>
                                          <p:spTgt spid="4">
                                            <p:txEl>
                                              <p:pRg st="0" end="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fade">
                                      <p:cBhvr>
                                        <p:cTn id="5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P spid="3" grpId="0" build="allAtOnce" animBg="1"/>
      <p:bldP spid="4" grpId="0" build="allAtOnce" animBg="1"/>
      <p:bldP spid="5" grpId="0" build="allAtOnce" animBg="1"/>
      <p:bldP spid="6" grpId="0" build="allAtOnce"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style>
          <a:lnRef idx="3">
            <a:schemeClr val="lt1"/>
          </a:lnRef>
          <a:fillRef idx="1">
            <a:schemeClr val="accent3"/>
          </a:fillRef>
          <a:effectRef idx="1">
            <a:schemeClr val="accent3"/>
          </a:effectRef>
          <a:fontRef idx="minor">
            <a:schemeClr val="lt1"/>
          </a:fontRef>
        </p:style>
        <p:txBody>
          <a:bodyPr>
            <a:prstTxWarp prst="textStop">
              <a:avLst/>
            </a:prstTxWarp>
            <a:normAutofit fontScale="90000"/>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أنواع التحليل الكيفي (النوعي):</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7" name="Diagramme 6"/>
          <p:cNvGraphicFramePr/>
          <p:nvPr/>
        </p:nvGraphicFramePr>
        <p:xfrm>
          <a:off x="5357818" y="1142984"/>
          <a:ext cx="3470271" cy="571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contenu 5"/>
          <p:cNvSpPr>
            <a:spLocks noGrp="1"/>
          </p:cNvSpPr>
          <p:nvPr>
            <p:ph sz="quarter" idx="4"/>
          </p:nvPr>
        </p:nvSpPr>
        <p:spPr>
          <a:xfrm>
            <a:off x="642910" y="1714488"/>
            <a:ext cx="8286808" cy="4929222"/>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pPr algn="r" rtl="1">
              <a:lnSpc>
                <a:spcPct val="120000"/>
              </a:lnSpc>
              <a:buNone/>
            </a:pPr>
            <a:r>
              <a:rPr lang="ar-DZ" sz="3200" b="1" dirty="0" smtClean="0">
                <a:effectLst>
                  <a:outerShdw blurRad="38100" dist="38100" dir="2700000" algn="tl">
                    <a:srgbClr val="000000">
                      <a:alpha val="43137"/>
                    </a:srgbClr>
                  </a:outerShdw>
                </a:effectLst>
                <a:cs typeface="+mj-cs"/>
              </a:rPr>
              <a:t>_ تعد طريقة التحليل الكيفي المباشر باستخدام الملاحظة المرئية من الطرق الأكثر استخداما في التحليل الكيفي لتحليل الحركات الرياضية أو المنافسات الرياضية كونها لا تحتاج إلى أجهزة وآلات تصوير، فهي تعتمد على ما تراه العين المجردة وبشكل مباشر إذ يجب على القائم بالتحليل الكيفي المباشر بعد المشاهدة أن يعطي القرار والتشخيص من خلال التفاصيل التي تحصل عليها من ملاحظته للأداء ومقارنتها بما يجب أن يكون، فيصدر توجيهاته لتحسين الأداء كليا أو جزئيا.</a:t>
            </a:r>
          </a:p>
          <a:p>
            <a:pPr algn="r" rtl="1">
              <a:lnSpc>
                <a:spcPct val="120000"/>
              </a:lnSpc>
              <a:buNone/>
            </a:pPr>
            <a:r>
              <a:rPr lang="ar-DZ" sz="3200" b="1" dirty="0" smtClean="0">
                <a:effectLst>
                  <a:outerShdw blurRad="38100" dist="38100" dir="2700000" algn="tl">
                    <a:srgbClr val="000000">
                      <a:alpha val="43137"/>
                    </a:srgbClr>
                  </a:outerShdw>
                </a:effectLst>
                <a:cs typeface="+mj-cs"/>
              </a:rPr>
              <a:t>” </a:t>
            </a:r>
            <a:r>
              <a:rPr lang="ar-D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mj-cs"/>
              </a:rPr>
              <a:t>التحليل الكيفي المباشر هو عملية تشخيص واتخاذ قرار من خلال المشاهدة بشكل مباشر من أول مرة معتمدا على الخبرات السابقة والمعلومات الموجودة في الذاكرة“</a:t>
            </a:r>
            <a:r>
              <a:rPr lang="ar-DZ" sz="3200" b="1" dirty="0" smtClean="0">
                <a:effectLst>
                  <a:outerShdw blurRad="38100" dist="38100" dir="2700000" algn="tl">
                    <a:srgbClr val="000000">
                      <a:alpha val="43137"/>
                    </a:srgbClr>
                  </a:outerShdw>
                </a:effectLst>
                <a:cs typeface="+mj-cs"/>
              </a:rPr>
              <a:t>.( ياسر ناجح، أحمد ثامر2015  </a:t>
            </a:r>
            <a:r>
              <a:rPr lang="ar-DZ" b="1" dirty="0" smtClean="0">
                <a:effectLst>
                  <a:outerShdw blurRad="38100" dist="38100" dir="2700000" algn="tl">
                    <a:srgbClr val="000000">
                      <a:alpha val="43137"/>
                    </a:srgbClr>
                  </a:outerShdw>
                </a:effectLst>
                <a:cs typeface="+mj-cs"/>
              </a:rPr>
              <a:t>)</a:t>
            </a:r>
            <a:endParaRPr lang="fr-FR" b="1" dirty="0">
              <a:effectLst>
                <a:outerShdw blurRad="38100" dist="38100" dir="2700000" algn="tl">
                  <a:srgbClr val="000000">
                    <a:alpha val="43137"/>
                  </a:srgbClr>
                </a:outerShdw>
              </a:effectLst>
              <a:cs typeface="+mj-cs"/>
            </a:endParaRPr>
          </a:p>
        </p:txBody>
      </p:sp>
    </p:spTree>
  </p:cSld>
  <p:clrMapOvr>
    <a:masterClrMapping/>
  </p:clrMapOvr>
  <p:transition>
    <p:fade thruBlk="1"/>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42844" y="642918"/>
            <a:ext cx="8858312" cy="1000132"/>
          </a:xfrm>
        </p:spPr>
        <p:style>
          <a:lnRef idx="1">
            <a:schemeClr val="accent3"/>
          </a:lnRef>
          <a:fillRef idx="3">
            <a:schemeClr val="accent3"/>
          </a:fillRef>
          <a:effectRef idx="2">
            <a:schemeClr val="accent3"/>
          </a:effectRef>
          <a:fontRef idx="minor">
            <a:schemeClr val="lt1"/>
          </a:fontRef>
        </p:style>
        <p:txBody>
          <a:bodyPr>
            <a:noAutofit/>
          </a:bodyPr>
          <a:lstStyle/>
          <a:p>
            <a:pPr algn="r" rtl="1"/>
            <a:r>
              <a:rPr lang="ar-DZ" sz="1600" dirty="0" smtClean="0">
                <a:effectLst>
                  <a:outerShdw blurRad="38100" dist="38100" dir="2700000" algn="tl">
                    <a:srgbClr val="000000">
                      <a:alpha val="43137"/>
                    </a:srgbClr>
                  </a:outerShdw>
                </a:effectLst>
                <a:cs typeface="+mj-cs"/>
              </a:rPr>
              <a:t>في بعض المنافسات تكون سرعة الأداء عالية وبالتالي يصعب ملاحظة هذه الحركة أو المهارة وبالتالي يلجأ إلى النوع الأخر من التحليل الكيفي الغير مباشر والذي يعتمد على الملاحظة  المرئية المكررة التسجيل، فهذا النوع يعتمد بالأساس على أجهزة التصوير أو التسجيل لأنها تحتوي على إمكانية إعادة عرض الحركة أو المهارة بعدة طرق ولأكثر من مرة، مما يسمح للمدرب أن يتمعن في تفاصيل الحركة أو المهارة بشكل أدق وإعطاء الحكم الصحيح.( هنا يمكن العرض أن يكون عرض بطيء، عرض تسلسلي،  عرض بالسرعة الطبيعية)</a:t>
            </a:r>
            <a:endParaRPr lang="fr-FR" sz="1600" dirty="0">
              <a:effectLst>
                <a:outerShdw blurRad="38100" dist="38100" dir="2700000" algn="tl">
                  <a:srgbClr val="000000">
                    <a:alpha val="43137"/>
                  </a:srgbClr>
                </a:outerShdw>
              </a:effectLst>
              <a:cs typeface="+mj-cs"/>
            </a:endParaRPr>
          </a:p>
        </p:txBody>
      </p:sp>
      <p:pic>
        <p:nvPicPr>
          <p:cNvPr id="10" name="Espace réservé du contenu 9" descr="1536931924_longjump1.jpeg"/>
          <p:cNvPicPr>
            <a:picLocks noGrp="1" noChangeAspect="1"/>
          </p:cNvPicPr>
          <p:nvPr>
            <p:ph sz="half" idx="2"/>
          </p:nvPr>
        </p:nvPicPr>
        <p:blipFill>
          <a:blip r:embed="rId3"/>
          <a:stretch>
            <a:fillRect/>
          </a:stretch>
        </p:blipFill>
        <p:spPr>
          <a:xfrm>
            <a:off x="142844" y="1857364"/>
            <a:ext cx="4500594" cy="4143404"/>
          </a:xfrm>
        </p:spPr>
      </p:pic>
      <p:pic>
        <p:nvPicPr>
          <p:cNvPr id="9" name="Espace réservé du contenu 8" descr="1653403037_1.jpg"/>
          <p:cNvPicPr>
            <a:picLocks noGrp="1" noChangeAspect="1"/>
          </p:cNvPicPr>
          <p:nvPr>
            <p:ph sz="quarter" idx="4"/>
          </p:nvPr>
        </p:nvPicPr>
        <p:blipFill>
          <a:blip r:embed="rId4"/>
          <a:stretch>
            <a:fillRect/>
          </a:stretch>
        </p:blipFill>
        <p:spPr>
          <a:xfrm>
            <a:off x="4714876" y="1785926"/>
            <a:ext cx="4429124" cy="4286280"/>
          </a:xfrm>
        </p:spPr>
      </p:pic>
      <p:graphicFrame>
        <p:nvGraphicFramePr>
          <p:cNvPr id="8" name="Diagramme 7"/>
          <p:cNvGraphicFramePr/>
          <p:nvPr/>
        </p:nvGraphicFramePr>
        <p:xfrm>
          <a:off x="5072066" y="0"/>
          <a:ext cx="3827461" cy="6397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ZoneTexte 10"/>
          <p:cNvSpPr txBox="1"/>
          <p:nvPr/>
        </p:nvSpPr>
        <p:spPr>
          <a:xfrm>
            <a:off x="1142976" y="6286520"/>
            <a:ext cx="7072362" cy="369332"/>
          </a:xfrm>
          <a:prstGeom prst="rect">
            <a:avLst/>
          </a:prstGeom>
          <a:noFill/>
        </p:spPr>
        <p:txBody>
          <a:bodyPr wrap="square" rtlCol="0">
            <a:spAutoFit/>
          </a:bodyPr>
          <a:lstStyle/>
          <a:p>
            <a:pPr algn="r" rtl="1"/>
            <a:r>
              <a:rPr lang="ar-DZ" b="1" u="sng" dirty="0" smtClean="0"/>
              <a:t>صورتان تمثلان </a:t>
            </a:r>
            <a:r>
              <a:rPr lang="ar-DZ" b="1" u="sng" dirty="0" err="1" smtClean="0"/>
              <a:t>نمودج</a:t>
            </a:r>
            <a:r>
              <a:rPr lang="ar-DZ" b="1" u="sng" dirty="0" smtClean="0"/>
              <a:t> للتحليل الكيفي الغير مباشر/ باستخدام العرض البطيء</a:t>
            </a:r>
            <a:r>
              <a:rPr lang="ar-DZ" b="1" dirty="0" smtClean="0"/>
              <a:t>.</a:t>
            </a:r>
            <a:endParaRPr lang="fr-FR" b="1" dirty="0"/>
          </a:p>
        </p:txBody>
      </p:sp>
    </p:spTree>
  </p:cSld>
  <p:clrMapOvr>
    <a:masterClrMapping/>
  </p:clrMapOvr>
  <p:transition>
    <p:wedg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graphicEl>
                                              <a:dgm id="{7B911A20-F812-4F7C-B095-62C2D8A8AB60}"/>
                                            </p:graphicEl>
                                          </p:spTgt>
                                        </p:tgtEl>
                                        <p:attrNameLst>
                                          <p:attrName>style.visibility</p:attrName>
                                        </p:attrNameLst>
                                      </p:cBhvr>
                                      <p:to>
                                        <p:strVal val="visible"/>
                                      </p:to>
                                    </p:set>
                                    <p:animEffect transition="in" filter="wipe(down)">
                                      <p:cBhvr>
                                        <p:cTn id="7" dur="500"/>
                                        <p:tgtEl>
                                          <p:spTgt spid="8">
                                            <p:graphicEl>
                                              <a:dgm id="{7B911A20-F812-4F7C-B095-62C2D8A8AB6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20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xEl>
                                              <p:pRg st="0" end="0"/>
                                            </p:txEl>
                                          </p:spTgt>
                                        </p:tgtEl>
                                        <p:attrNameLst>
                                          <p:attrName>style.visibility</p:attrName>
                                        </p:attrNameLst>
                                      </p:cBhvr>
                                      <p:to>
                                        <p:strVal val="visible"/>
                                      </p:to>
                                    </p:set>
                                    <p:animEffect transition="in" filter="fade">
                                      <p:cBhvr>
                                        <p:cTn id="30"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Graphic spid="8" grpId="0">
        <p:bldSub>
          <a:bldDgm bld="one"/>
        </p:bldSub>
      </p:bldGraphic>
      <p:bldP spid="11"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nvGraphicFramePr>
        <p:xfrm>
          <a:off x="6000760" y="214290"/>
          <a:ext cx="2900354" cy="511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Espace réservé du contenu 12"/>
          <p:cNvGraphicFramePr>
            <a:graphicFrameLocks noGrp="1"/>
          </p:cNvGraphicFramePr>
          <p:nvPr>
            <p:ph sz="half" idx="2"/>
          </p:nvPr>
        </p:nvGraphicFramePr>
        <p:xfrm>
          <a:off x="0" y="928670"/>
          <a:ext cx="2571736" cy="57150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2" name="Espace réservé du contenu 11"/>
          <p:cNvGraphicFramePr>
            <a:graphicFrameLocks noGrp="1"/>
          </p:cNvGraphicFramePr>
          <p:nvPr>
            <p:ph sz="quarter" idx="4"/>
          </p:nvPr>
        </p:nvGraphicFramePr>
        <p:xfrm>
          <a:off x="6072198" y="1000109"/>
          <a:ext cx="2857520" cy="5429287"/>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pic>
        <p:nvPicPr>
          <p:cNvPr id="1026" name="Picture 2" descr="C:\Users\PC\Desktop\En8oMQRWMAAAK1e.jpg"/>
          <p:cNvPicPr>
            <a:picLocks noChangeAspect="1" noChangeArrowheads="1"/>
          </p:cNvPicPr>
          <p:nvPr/>
        </p:nvPicPr>
        <p:blipFill>
          <a:blip r:embed="rId15"/>
          <a:srcRect/>
          <a:stretch>
            <a:fillRect/>
          </a:stretch>
        </p:blipFill>
        <p:spPr bwMode="auto">
          <a:xfrm>
            <a:off x="2357422" y="785794"/>
            <a:ext cx="4857784" cy="5786478"/>
          </a:xfrm>
          <a:prstGeom prst="rect">
            <a:avLst/>
          </a:prstGeom>
          <a:noFill/>
        </p:spPr>
      </p:pic>
      <p:graphicFrame>
        <p:nvGraphicFramePr>
          <p:cNvPr id="10" name="Diagramme 9"/>
          <p:cNvGraphicFramePr/>
          <p:nvPr/>
        </p:nvGraphicFramePr>
        <p:xfrm>
          <a:off x="214282" y="214290"/>
          <a:ext cx="2900354" cy="511156"/>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
        <p:nvSpPr>
          <p:cNvPr id="14" name="Flèche vers le bas 13"/>
          <p:cNvSpPr/>
          <p:nvPr/>
        </p:nvSpPr>
        <p:spPr>
          <a:xfrm>
            <a:off x="7500958" y="857232"/>
            <a:ext cx="92869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a:off x="1285852" y="785794"/>
            <a:ext cx="92869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fade thruBlk="1"/>
    <p:sndAc>
      <p:stSnd>
        <p:snd r:embed="rId2" name="chimes.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وتوضح بعض الدراسات التحليلية لمباريات كرة القدم الحديثة ما يلي</a:t>
            </a:r>
            <a:r>
              <a:rPr lang="ar-DZ" dirty="0" smtClean="0"/>
              <a:t>:</a:t>
            </a:r>
            <a:endParaRPr lang="fr-FR" dirty="0"/>
          </a:p>
        </p:txBody>
      </p:sp>
      <p:sp>
        <p:nvSpPr>
          <p:cNvPr id="3" name="Espace réservé du texte 2"/>
          <p:cNvSpPr>
            <a:spLocks noGrp="1"/>
          </p:cNvSpPr>
          <p:nvPr>
            <p:ph type="body" idx="1"/>
          </p:nvPr>
        </p:nvSpPr>
        <p:spPr/>
        <p:style>
          <a:lnRef idx="3">
            <a:schemeClr val="lt1"/>
          </a:lnRef>
          <a:fillRef idx="1">
            <a:schemeClr val="accent5"/>
          </a:fillRef>
          <a:effectRef idx="1">
            <a:schemeClr val="accent5"/>
          </a:effectRef>
          <a:fontRef idx="minor">
            <a:schemeClr val="lt1"/>
          </a:fontRef>
        </p:style>
        <p:txBody>
          <a:bodyPr/>
          <a:lstStyle/>
          <a:p>
            <a:pPr algn="ctr" rtl="1"/>
            <a:r>
              <a:rPr lang="ar-DZ" dirty="0" smtClean="0"/>
              <a:t>التحليل الكمي:</a:t>
            </a:r>
            <a:endParaRPr lang="fr-FR" dirty="0"/>
          </a:p>
        </p:txBody>
      </p:sp>
      <p:sp>
        <p:nvSpPr>
          <p:cNvPr id="4" name="Espace réservé du contenu 3"/>
          <p:cNvSpPr>
            <a:spLocks noGrp="1"/>
          </p:cNvSpPr>
          <p:nvPr>
            <p:ph sz="half" idx="2"/>
          </p:nvPr>
        </p:nvSpPr>
        <p:spPr/>
        <p:style>
          <a:lnRef idx="3">
            <a:schemeClr val="lt1"/>
          </a:lnRef>
          <a:fillRef idx="1">
            <a:schemeClr val="accent3"/>
          </a:fillRef>
          <a:effectRef idx="1">
            <a:schemeClr val="accent3"/>
          </a:effectRef>
          <a:fontRef idx="minor">
            <a:schemeClr val="lt1"/>
          </a:fontRef>
        </p:style>
        <p:txBody>
          <a:bodyPr/>
          <a:lstStyle/>
          <a:p>
            <a:pPr algn="r" rtl="1"/>
            <a:r>
              <a:rPr lang="ar-DZ" dirty="0" smtClean="0"/>
              <a:t>يمثل المشي 25</a:t>
            </a:r>
            <a:r>
              <a:rPr lang="fr-FR" dirty="0" smtClean="0"/>
              <a:t>%</a:t>
            </a:r>
            <a:r>
              <a:rPr lang="ar-DZ" dirty="0" smtClean="0"/>
              <a:t> من الحركة أثناء المباراة.</a:t>
            </a:r>
          </a:p>
          <a:p>
            <a:pPr algn="r" rtl="1"/>
            <a:r>
              <a:rPr lang="ar-DZ" dirty="0" smtClean="0"/>
              <a:t> </a:t>
            </a:r>
            <a:r>
              <a:rPr lang="ar-DZ" dirty="0" smtClean="0"/>
              <a:t>يمثل الجري البطيء 37</a:t>
            </a:r>
            <a:r>
              <a:rPr lang="fr-FR" dirty="0" smtClean="0"/>
              <a:t>%</a:t>
            </a:r>
            <a:r>
              <a:rPr lang="ar-DZ" dirty="0" smtClean="0"/>
              <a:t> من الحركة أثناء المباراة.</a:t>
            </a:r>
          </a:p>
          <a:p>
            <a:pPr algn="r" rtl="1"/>
            <a:r>
              <a:rPr lang="ar-DZ" dirty="0" smtClean="0"/>
              <a:t> </a:t>
            </a:r>
            <a:r>
              <a:rPr lang="ar-DZ" dirty="0" smtClean="0"/>
              <a:t>يمثل الجري السريع 20</a:t>
            </a:r>
            <a:r>
              <a:rPr lang="fr-FR" dirty="0" smtClean="0"/>
              <a:t>%</a:t>
            </a:r>
            <a:r>
              <a:rPr lang="ar-DZ" dirty="0" smtClean="0"/>
              <a:t> من الحركة في المباراة.</a:t>
            </a:r>
          </a:p>
          <a:p>
            <a:pPr algn="r" rtl="1"/>
            <a:r>
              <a:rPr lang="ar-DZ" dirty="0" smtClean="0"/>
              <a:t> </a:t>
            </a:r>
            <a:r>
              <a:rPr lang="ar-DZ" dirty="0" smtClean="0"/>
              <a:t>يمثل العدو 12</a:t>
            </a:r>
            <a:r>
              <a:rPr lang="fr-FR" dirty="0" smtClean="0"/>
              <a:t>% </a:t>
            </a:r>
            <a:r>
              <a:rPr lang="ar-DZ" dirty="0" smtClean="0"/>
              <a:t> من المباراة.</a:t>
            </a:r>
          </a:p>
          <a:p>
            <a:pPr algn="r" rtl="1"/>
            <a:r>
              <a:rPr lang="ar-DZ" dirty="0" smtClean="0"/>
              <a:t> </a:t>
            </a:r>
            <a:r>
              <a:rPr lang="ar-DZ" dirty="0" smtClean="0"/>
              <a:t>هناك حوالي 30 وثبة أثناء المباراة.</a:t>
            </a:r>
          </a:p>
          <a:p>
            <a:pPr algn="r" rtl="1"/>
            <a:r>
              <a:rPr lang="ar-DZ" dirty="0" smtClean="0"/>
              <a:t>مواقف عالية الشدة كل 43 ثانية.</a:t>
            </a:r>
            <a:endParaRPr lang="fr-FR" dirty="0" smtClean="0"/>
          </a:p>
        </p:txBody>
      </p:sp>
      <p:sp>
        <p:nvSpPr>
          <p:cNvPr id="5" name="Espace réservé du texte 4"/>
          <p:cNvSpPr>
            <a:spLocks noGrp="1"/>
          </p:cNvSpPr>
          <p:nvPr>
            <p:ph type="body" sz="quarter" idx="3"/>
          </p:nvPr>
        </p:nvSpPr>
        <p:spPr/>
        <p:style>
          <a:lnRef idx="3">
            <a:schemeClr val="lt1"/>
          </a:lnRef>
          <a:fillRef idx="1">
            <a:schemeClr val="accent5"/>
          </a:fillRef>
          <a:effectRef idx="1">
            <a:schemeClr val="accent5"/>
          </a:effectRef>
          <a:fontRef idx="minor">
            <a:schemeClr val="lt1"/>
          </a:fontRef>
        </p:style>
        <p:txBody>
          <a:bodyPr/>
          <a:lstStyle/>
          <a:p>
            <a:pPr algn="ctr" rtl="1"/>
            <a:r>
              <a:rPr lang="ar-DZ" dirty="0" smtClean="0"/>
              <a:t>التحليل الكيفي:</a:t>
            </a:r>
            <a:endParaRPr lang="fr-FR" dirty="0"/>
          </a:p>
        </p:txBody>
      </p:sp>
      <p:sp>
        <p:nvSpPr>
          <p:cNvPr id="6" name="Espace réservé du contenu 5"/>
          <p:cNvSpPr>
            <a:spLocks noGrp="1"/>
          </p:cNvSpPr>
          <p:nvPr>
            <p:ph sz="quarter" idx="4"/>
          </p:nvPr>
        </p:nvSpPr>
        <p:spPr>
          <a:xfrm>
            <a:off x="4645025" y="2174875"/>
            <a:ext cx="4041775" cy="1825629"/>
          </a:xfrm>
        </p:spPr>
        <p:style>
          <a:lnRef idx="3">
            <a:schemeClr val="lt1"/>
          </a:lnRef>
          <a:fillRef idx="1">
            <a:schemeClr val="accent3"/>
          </a:fillRef>
          <a:effectRef idx="1">
            <a:schemeClr val="accent3"/>
          </a:effectRef>
          <a:fontRef idx="minor">
            <a:schemeClr val="lt1"/>
          </a:fontRef>
        </p:style>
        <p:txBody>
          <a:bodyPr/>
          <a:lstStyle/>
          <a:p>
            <a:pPr algn="r" rtl="1"/>
            <a:r>
              <a:rPr lang="ar-DZ" dirty="0" smtClean="0"/>
              <a:t>زيادة سرعة الأداء</a:t>
            </a:r>
          </a:p>
          <a:p>
            <a:pPr algn="r" rtl="1"/>
            <a:r>
              <a:rPr lang="ar-DZ" dirty="0" smtClean="0"/>
              <a:t> </a:t>
            </a:r>
            <a:r>
              <a:rPr lang="ar-DZ" dirty="0" smtClean="0"/>
              <a:t>ارتفاع مستوى القدرات الدفاعية.</a:t>
            </a:r>
          </a:p>
          <a:p>
            <a:pPr algn="r" rtl="1"/>
            <a:r>
              <a:rPr lang="ar-DZ" dirty="0" smtClean="0"/>
              <a:t> </a:t>
            </a:r>
            <a:r>
              <a:rPr lang="ar-DZ" dirty="0" smtClean="0"/>
              <a:t>زيادة مسافات الجري أثناء المنافسة.</a:t>
            </a:r>
          </a:p>
          <a:p>
            <a:pPr algn="r" rtl="1"/>
            <a:r>
              <a:rPr lang="ar-DZ" dirty="0" smtClean="0"/>
              <a:t> </a:t>
            </a:r>
            <a:r>
              <a:rPr lang="ar-DZ" dirty="0" smtClean="0"/>
              <a:t>زيادة اللياقة البدنية.</a:t>
            </a:r>
            <a:endParaRPr lang="fr-FR" dirty="0"/>
          </a:p>
        </p:txBody>
      </p:sp>
      <p:sp>
        <p:nvSpPr>
          <p:cNvPr id="7" name="ZoneTexte 6"/>
          <p:cNvSpPr txBox="1"/>
          <p:nvPr/>
        </p:nvSpPr>
        <p:spPr>
          <a:xfrm>
            <a:off x="571472" y="6143644"/>
            <a:ext cx="4000528" cy="369332"/>
          </a:xfrm>
          <a:prstGeom prst="rect">
            <a:avLst/>
          </a:prstGeom>
          <a:noFill/>
        </p:spPr>
        <p:txBody>
          <a:bodyPr wrap="square" rtlCol="0">
            <a:spAutoFit/>
          </a:bodyPr>
          <a:lstStyle/>
          <a:p>
            <a:pPr algn="r" rtl="1"/>
            <a:r>
              <a:rPr lang="ar-DZ" b="1" dirty="0" smtClean="0"/>
              <a:t>(محمد نصر الدين رضوان، 2018، ص315</a:t>
            </a:r>
            <a:r>
              <a:rPr lang="ar-DZ" dirty="0" smtClean="0"/>
              <a:t>)</a:t>
            </a:r>
            <a:endParaRPr lang="fr-FR" dirty="0"/>
          </a:p>
        </p:txBody>
      </p:sp>
    </p:spTree>
  </p:cSld>
  <p:clrMapOvr>
    <a:masterClrMapping/>
  </p:clrMapOvr>
  <p:transition>
    <p:fade thruBlk="1"/>
    <p:sndAc>
      <p:stSnd>
        <p:snd r:embed="rId2" name="chimes.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Espace réservé du contenu 10"/>
          <p:cNvGraphicFramePr>
            <a:graphicFrameLocks noGrp="1"/>
          </p:cNvGraphicFramePr>
          <p:nvPr>
            <p:ph sz="half" idx="2"/>
          </p:nvPr>
        </p:nvGraphicFramePr>
        <p:xfrm>
          <a:off x="357158" y="1643050"/>
          <a:ext cx="4040188" cy="250033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Espace réservé du contenu 9"/>
          <p:cNvGraphicFramePr>
            <a:graphicFrameLocks noGrp="1"/>
          </p:cNvGraphicFramePr>
          <p:nvPr>
            <p:ph sz="quarter" idx="4"/>
          </p:nvPr>
        </p:nvGraphicFramePr>
        <p:xfrm>
          <a:off x="4645025" y="1500174"/>
          <a:ext cx="4041775" cy="4786346"/>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cSld>
  <p:clrMapOvr>
    <a:masterClrMapping/>
  </p:clrMapOvr>
  <p:transition>
    <p:wipe/>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B274B095-C1FD-4963-B13E-16ED53EA4146}"/>
                                            </p:graphicEl>
                                          </p:spTgt>
                                        </p:tgtEl>
                                        <p:attrNameLst>
                                          <p:attrName>style.visibility</p:attrName>
                                        </p:attrNameLst>
                                      </p:cBhvr>
                                      <p:to>
                                        <p:strVal val="visible"/>
                                      </p:to>
                                    </p:set>
                                    <p:animEffect transition="in" filter="fade">
                                      <p:cBhvr>
                                        <p:cTn id="7" dur="2000"/>
                                        <p:tgtEl>
                                          <p:spTgt spid="7">
                                            <p:graphicEl>
                                              <a:dgm id="{B274B095-C1FD-4963-B13E-16ED53EA414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graphicEl>
                                              <a:dgm id="{CA03524D-45EC-4E2A-9260-0CBEC58151D4}"/>
                                            </p:graphicEl>
                                          </p:spTgt>
                                        </p:tgtEl>
                                        <p:attrNameLst>
                                          <p:attrName>style.visibility</p:attrName>
                                        </p:attrNameLst>
                                      </p:cBhvr>
                                      <p:to>
                                        <p:strVal val="visible"/>
                                      </p:to>
                                    </p:set>
                                    <p:animEffect transition="in" filter="fade">
                                      <p:cBhvr>
                                        <p:cTn id="10" dur="2000"/>
                                        <p:tgtEl>
                                          <p:spTgt spid="7">
                                            <p:graphicEl>
                                              <a:dgm id="{CA03524D-45EC-4E2A-9260-0CBEC58151D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graphicEl>
                                              <a:dgm id="{E4B96138-112C-46C3-92FB-45727F858C98}"/>
                                            </p:graphicEl>
                                          </p:spTgt>
                                        </p:tgtEl>
                                        <p:attrNameLst>
                                          <p:attrName>style.visibility</p:attrName>
                                        </p:attrNameLst>
                                      </p:cBhvr>
                                      <p:to>
                                        <p:strVal val="visible"/>
                                      </p:to>
                                    </p:set>
                                    <p:animEffect transition="in" filter="fade">
                                      <p:cBhvr>
                                        <p:cTn id="15" dur="2000"/>
                                        <p:tgtEl>
                                          <p:spTgt spid="10">
                                            <p:graphicEl>
                                              <a:dgm id="{E4B96138-112C-46C3-92FB-45727F858C9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graphicEl>
                                              <a:dgm id="{ED42AFC9-DDAC-45BC-821B-9A7979C57FB9}"/>
                                            </p:graphicEl>
                                          </p:spTgt>
                                        </p:tgtEl>
                                        <p:attrNameLst>
                                          <p:attrName>style.visibility</p:attrName>
                                        </p:attrNameLst>
                                      </p:cBhvr>
                                      <p:to>
                                        <p:strVal val="visible"/>
                                      </p:to>
                                    </p:set>
                                    <p:animEffect transition="in" filter="fade">
                                      <p:cBhvr>
                                        <p:cTn id="20" dur="2000"/>
                                        <p:tgtEl>
                                          <p:spTgt spid="10">
                                            <p:graphicEl>
                                              <a:dgm id="{ED42AFC9-DDAC-45BC-821B-9A7979C57FB9}"/>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graphicEl>
                                              <a:dgm id="{81A1484F-4FC1-4AC5-B80E-FE40113417F4}"/>
                                            </p:graphicEl>
                                          </p:spTgt>
                                        </p:tgtEl>
                                        <p:attrNameLst>
                                          <p:attrName>style.visibility</p:attrName>
                                        </p:attrNameLst>
                                      </p:cBhvr>
                                      <p:to>
                                        <p:strVal val="visible"/>
                                      </p:to>
                                    </p:set>
                                    <p:animEffect transition="in" filter="fade">
                                      <p:cBhvr>
                                        <p:cTn id="25" dur="2000"/>
                                        <p:tgtEl>
                                          <p:spTgt spid="11">
                                            <p:graphicEl>
                                              <a:dgm id="{81A1484F-4FC1-4AC5-B80E-FE40113417F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11" grpId="0">
        <p:bldSub>
          <a:bldDgm bld="one"/>
        </p:bldSub>
      </p:bldGraphic>
      <p:bldGraphic spid="10"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nvGraphicFramePr>
        <p:xfrm>
          <a:off x="214282" y="428604"/>
          <a:ext cx="8501122" cy="6429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thruBlk="1"/>
    <p:sndAc>
      <p:stSnd>
        <p:snd r:embed="rId2" name="chimes.wav" builtIn="1"/>
      </p:stSnd>
    </p:sndAc>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641</TotalTime>
  <Words>756</Words>
  <PresentationFormat>Affichage à l'écran (4:3)</PresentationFormat>
  <Paragraphs>44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المحاضرة الثانية:  أسس تحليل المنافسة الرياضية التحليل الكمي والكيفي</vt:lpstr>
      <vt:lpstr>Diapositive 2</vt:lpstr>
      <vt:lpstr>أنواع التحليل الكيفي (النوعي):</vt:lpstr>
      <vt:lpstr>Diapositive 4</vt:lpstr>
      <vt:lpstr>Diapositive 5</vt:lpstr>
      <vt:lpstr>وتوضح بعض الدراسات التحليلية لمباريات كرة القدم الحديثة ما يلي:</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وزارة التعليم العالي والبحث العلمي. كلية العلوم الإنسانية والاجتماعية. _قسم علوم وتقنيات النشاطات البدنية والرياضية_.</dc:title>
  <dc:creator>PC</dc:creator>
  <cp:lastModifiedBy>PC</cp:lastModifiedBy>
  <cp:revision>132</cp:revision>
  <dcterms:created xsi:type="dcterms:W3CDTF">2023-10-08T16:03:53Z</dcterms:created>
  <dcterms:modified xsi:type="dcterms:W3CDTF">2023-10-26T20:23:40Z</dcterms:modified>
</cp:coreProperties>
</file>