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26C0-0DE1-4802-B4EC-0614AD8AF81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D5E77-636A-43F0-83A9-987284BA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116058"/>
            <a:ext cx="14538960" cy="7997483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683" y="267286"/>
            <a:ext cx="5486400" cy="769502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534572"/>
            <a:ext cx="5332690" cy="29721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6561"/>
              </a:lnSpc>
              <a:buNone/>
            </a:pPr>
            <a:r>
              <a:rPr lang="ar-DZ" sz="5249" b="1" kern="0" spc="-157" dirty="0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المحاضرة رقم 2</a:t>
            </a:r>
          </a:p>
          <a:p>
            <a:pPr marL="0" indent="0" algn="ctr" rtl="1">
              <a:lnSpc>
                <a:spcPts val="6561"/>
              </a:lnSpc>
              <a:buNone/>
            </a:pPr>
            <a:endParaRPr lang="ar-DZ" sz="5249" b="1" kern="0" spc="-157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 rtl="1">
              <a:lnSpc>
                <a:spcPts val="6561"/>
              </a:lnSpc>
              <a:buNone/>
            </a:pPr>
            <a:r>
              <a:rPr lang="en-US" sz="5249" b="1" kern="0" spc="-157" dirty="0" err="1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الثقافة</a:t>
            </a:r>
            <a:r>
              <a:rPr lang="en-US" sz="5249" b="1" kern="0" spc="-157" dirty="0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الجزائرية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384000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من خلال هذا العرض، سنستكشف الثقافة الجزائرية والعناصر الرئيسية التي تميزها، بالإضافة إلى التراث الثقافي واللغة والأدب والفنون والموسيقى والمأكولات التقليدية للجزائر.</a:t>
            </a:r>
            <a:endParaRPr lang="en-US" sz="1750" b="1" dirty="0"/>
          </a:p>
        </p:txBody>
      </p:sp>
      <p:sp>
        <p:nvSpPr>
          <p:cNvPr id="7" name="Shape 4"/>
          <p:cNvSpPr/>
          <p:nvPr/>
        </p:nvSpPr>
        <p:spPr>
          <a:xfrm>
            <a:off x="833199" y="5156121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19" y="5163741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99686" y="5161598"/>
            <a:ext cx="266771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SAMIA BOUKEHIL</a:t>
            </a: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833735"/>
          </a:xfrm>
          <a:prstGeom prst="rect">
            <a:avLst/>
          </a:prstGeom>
          <a:solidFill>
            <a:srgbClr val="FFFFFF"/>
          </a:solidFill>
          <a:ln w="9644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21167" y="427673"/>
            <a:ext cx="3110746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الثقافة الجزائرية</a:t>
            </a:r>
            <a:endParaRPr lang="en-US" sz="306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167" y="1146929"/>
            <a:ext cx="7388066" cy="858678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621167" y="9908619"/>
            <a:ext cx="7388066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تعتبر الثقافة الجزائرية غنية ومتنوعة، حيث تمتزج العديد من التأثيرات المختلفة مثل العربية والأمازيغية والإسلامية. تتميز الثقافة الجزائرية بتنوعها الجغرافي والعرقي واللغوي والثقافي.</a:t>
            </a:r>
            <a:endParaRPr lang="en-US" sz="12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869293"/>
            <a:ext cx="648200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العناصر الرئيسية للثقافة الجزائرية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2037993" y="50705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206347" y="5112187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2760107" y="51468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اللغة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760107" y="5716191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اللغة الرسمية في الجزائر هي العربية، ولكن الأمازيغية أيضًا لها دور هام في الثقافة الجزائرية.</a:t>
            </a:r>
            <a:endParaRPr lang="en-US" sz="1750" b="1" dirty="0"/>
          </a:p>
        </p:txBody>
      </p:sp>
      <p:sp>
        <p:nvSpPr>
          <p:cNvPr id="10" name="Shape 7"/>
          <p:cNvSpPr/>
          <p:nvPr/>
        </p:nvSpPr>
        <p:spPr>
          <a:xfrm>
            <a:off x="5630228" y="50705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79532" y="5112187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52342" y="51468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التراث الأمازيغي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52342" y="5716191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يعتبر التراث الأمازيغي جزءًا هامًا من الثقافة الجزائرية، ويتضمن الفنون والعمارة والموسيقى والأدب.</a:t>
            </a:r>
            <a:endParaRPr lang="en-US" sz="1750" b="1" dirty="0"/>
          </a:p>
        </p:txBody>
      </p:sp>
      <p:sp>
        <p:nvSpPr>
          <p:cNvPr id="14" name="Shape 11"/>
          <p:cNvSpPr/>
          <p:nvPr/>
        </p:nvSpPr>
        <p:spPr>
          <a:xfrm>
            <a:off x="9222462" y="50705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367957" y="5112187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9944576" y="51468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الثقافة الإسلامية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9944576" y="5716191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الإسلام يلعب دورًا مهمًا في الثقافة الجزائرية، حيث يؤثر في الفنون والعمارة والموسيقى والمأكولات.</a:t>
            </a:r>
            <a:endParaRPr lang="en-US" sz="175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537460"/>
            <a:ext cx="456973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التراث الثقافي الجزائري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78725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العمارة التقليدية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425910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تتميز العمارة التقليدية الجزائرية بالمباني ذات الأشكال الهندسية المميزة والزخارف الجميلة.</a:t>
            </a:r>
            <a:endParaRPr lang="en-US" sz="1750" b="1" dirty="0"/>
          </a:p>
        </p:txBody>
      </p:sp>
      <p:sp>
        <p:nvSpPr>
          <p:cNvPr id="7" name="Text 5"/>
          <p:cNvSpPr/>
          <p:nvPr/>
        </p:nvSpPr>
        <p:spPr>
          <a:xfrm>
            <a:off x="5743932" y="378725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الحرف اليدوية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4425910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تعتبر صناعة الحرف اليدوية في الجزائر حافظةً على تراثها، مثل النسيج والخزف والتطريز.</a:t>
            </a:r>
            <a:endParaRPr lang="en-US" sz="1750" b="1" dirty="0"/>
          </a:p>
        </p:txBody>
      </p:sp>
      <p:sp>
        <p:nvSpPr>
          <p:cNvPr id="9" name="Text 7"/>
          <p:cNvSpPr/>
          <p:nvPr/>
        </p:nvSpPr>
        <p:spPr>
          <a:xfrm>
            <a:off x="9449872" y="378725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المهرجانات الشعبية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425910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تقام في الجزائر العديد من المهرجانات الشعبية التي تعكس التراث الثقافي والتقاليد المحلية.</a:t>
            </a:r>
            <a:endParaRPr lang="en-US" sz="175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91547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اللغة والأدب الجزائري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943106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31790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الأدب العربي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69181" y="3748445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يزخر الأدب الجزائري بالروائع الأدبية والشعرية التي تعبر عن ثقافة البلد وتحكي قصصًا عن التاريخ والهوية الوطنية.</a:t>
            </a:r>
            <a:endParaRPr lang="en-US" sz="1750" b="1" dirty="0"/>
          </a:p>
        </p:txBody>
      </p:sp>
      <p:sp>
        <p:nvSpPr>
          <p:cNvPr id="9" name="Shape 6"/>
          <p:cNvSpPr/>
          <p:nvPr/>
        </p:nvSpPr>
        <p:spPr>
          <a:xfrm>
            <a:off x="833199" y="4917400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69181" y="515338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الأدب الأمازيغي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1069181" y="5722739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يحافظ الأدب الأمازيغي على تراث اللغة الأمازيغية ويعكس التقاليد والقيم الأمازيغية العريقة.</a:t>
            </a:r>
            <a:endParaRPr lang="en-US" sz="175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187172"/>
            <a:ext cx="54036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الفنون والموسيقى الجزائرية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25886"/>
            <a:ext cx="5110520" cy="315849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7620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الموسيقى التقليدية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6331387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تتميز الموسيقى التقليدية الجزائرية بالآلات الموسيقية المميزة والألحان الجميلة.</a:t>
            </a:r>
            <a:endParaRPr lang="en-US" sz="1750" b="1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68" y="2325886"/>
            <a:ext cx="5110639" cy="31586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768" y="576214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الفنون التشكيلية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7481768" y="6331506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تعكس الفنون التشكيلية الجزائرية التراث والثقافة من خلال الرسومات والأعمال الفنية المتنوعة.</a:t>
            </a:r>
            <a:endParaRPr lang="en-US" sz="175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2589"/>
            <a:ext cx="728829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تحديات وتغيرات في الثقافة الجزائرية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84838" y="195548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العولمة والتكنولوجيا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تأثرت الثقافة الجزائرية بالعولمة وتقدم التكنولوجيا، مما أدى إلى تغيرات في الأسلوب الحياة والقيم والتوجهات الثقافية.</a:t>
            </a:r>
            <a:endParaRPr lang="en-US" sz="1750" b="1" dirty="0"/>
          </a:p>
        </p:txBody>
      </p:sp>
      <p:sp>
        <p:nvSpPr>
          <p:cNvPr id="12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5788" y="3955137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388513" y="3962043"/>
            <a:ext cx="3150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التحولات السياسية والاجتماعية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مرت الجزائر بتحولات سياسية واجتماعية هامة، مما أثر على الثقافة والتعاملات اليومية للجزائريين.</a:t>
            </a:r>
            <a:endParaRPr lang="en-US" sz="1750" b="1" dirty="0"/>
          </a:p>
        </p:txBody>
      </p:sp>
      <p:sp>
        <p:nvSpPr>
          <p:cNvPr id="17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61978" y="5954792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2388513" y="59616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التنوع الثقافي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توجد تحديات متعلقة بالتعايش والتماسك الثقافي في ظل وجود تنوع كبير في الثقافات واللغات المختلفة في البلاد.</a:t>
            </a:r>
            <a:endParaRPr lang="en-US" sz="17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313</Words>
  <Application>Microsoft Office PowerPoint</Application>
  <PresentationFormat>Custom</PresentationFormat>
  <Paragraphs>51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Gebruiker</cp:lastModifiedBy>
  <cp:revision>11</cp:revision>
  <dcterms:created xsi:type="dcterms:W3CDTF">2023-11-24T15:53:40Z</dcterms:created>
  <dcterms:modified xsi:type="dcterms:W3CDTF">2023-11-24T16:20:28Z</dcterms:modified>
</cp:coreProperties>
</file>