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2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D11B2-DB9A-4E41-936D-EEFA1B2E9B5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692F-0B6A-4457-853E-B4DE2A4B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450166"/>
            <a:ext cx="7477601" cy="3478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1">
              <a:lnSpc>
                <a:spcPts val="6561"/>
              </a:lnSpc>
              <a:buNone/>
            </a:pPr>
            <a:r>
              <a:rPr lang="ar-DZ" sz="5249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المحاضرة رقم 11</a:t>
            </a:r>
          </a:p>
          <a:p>
            <a:pPr marL="0" indent="0" algn="r" rtl="1">
              <a:lnSpc>
                <a:spcPts val="6561"/>
              </a:lnSpc>
              <a:buNone/>
            </a:pPr>
            <a:r>
              <a:rPr lang="en-US" sz="5249" dirty="0" err="1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الممارسات</a:t>
            </a:r>
            <a:r>
              <a:rPr lang="en-US" sz="5249" dirty="0" smtClean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52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الاحتفالية في الجزائر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تعتبر الممارسات الاحتفالية جزءًا مهمًا من الثقافة الجزائرية، حيث تعكس الهوية وقيم المجتمع الجزائري. في هذا التقديم، سنكشف الستار عن مفهوم وأهمية وأشهر الممارسات الاحتفالية في الجزائر وتأثيرها على المجتمع.</a:t>
            </a:r>
            <a:endParaRPr lang="en-US" sz="1750" b="1" dirty="0"/>
          </a:p>
        </p:txBody>
      </p:sp>
      <p:sp>
        <p:nvSpPr>
          <p:cNvPr id="7" name="Shape 3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5602486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578197"/>
            <a:ext cx="22174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by Samia Boukehil</a:t>
            </a: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067883"/>
            <a:ext cx="6294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ما هي الممارسات الاحتفالية؟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19599" y="441906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Arial" pitchFamily="34" charset="0"/>
                <a:ea typeface="Lato" pitchFamily="34" charset="-122"/>
                <a:cs typeface="Arial" pitchFamily="34" charset="0"/>
              </a:rPr>
              <a:t>تشمل الممارسات الاحتفالية في الجزائر مجموعة واسعة من التقاليد والاحتفالات التي تكون ذات طابع ديني وثقافي واجتماعي. تمثل هذه الممارسات تعبيرًا عن الفرح والتراث وروح الانتماء للمجتمع الجزائري.</a:t>
            </a:r>
            <a:endParaRPr lang="en-US" sz="17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" y="351692"/>
            <a:ext cx="13336173" cy="6738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0" y="773723"/>
            <a:ext cx="13828541" cy="6752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01859"/>
            <a:ext cx="8244840" cy="10938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أهمية الممارسات الاحتفالية في الجزائر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1603717"/>
            <a:ext cx="13448714" cy="44637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6317337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تلعب الممارسات الاحتفالية دورًا حيويًا في تعزيز الروابط الاجتماعية وتغذية الإيجابية والتفاؤل في المجتمع. تعتبر فرصة للتلاقي والاحتفال بالإنجازات والقيم الجزائرية، مما يسهم في تعزيز الانتماء والوحدة بين الأفراد.</a:t>
            </a:r>
            <a:endParaRPr lang="en-US" sz="175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214914"/>
            <a:ext cx="8069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أشهر الممارسات الاحتفالية في الجزائر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الأعراس الجزائرية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تتميز الأعراس الجزائرية بالتقاليد الغنية والموسيقى الحماسية والأزياء الجميلة. تعتبر مناسبة مهمة للعائلات للتجمع وتبادل الفرح والسعادة.</a:t>
            </a:r>
            <a:endParaRPr lang="en-US" sz="175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عيد الفطر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يعتبر عيد الفطر مناسبة مهمة في الجزائر، حيث يحتفل الجميع بنهاية شهر رمضان. يجتمع الأهل والأصدقاء لتبادل التهاني والهدايا والاستمتاع بوجبات لذيذة.</a:t>
            </a:r>
            <a:endParaRPr lang="en-US" sz="1750" b="1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حفلة الحناء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تعتبر حفلة الحناء تقليدًا شعبيًا جزائريًا رائعًا. يتجمع الأهل والأصدقاء لرسم نقوش الحناء على اليدين والأقدام والاحتفال بالعروس قبل حفل الزفاف.</a:t>
            </a:r>
            <a:endParaRPr lang="en-US" sz="175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409938"/>
            <a:ext cx="10447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تأثير الممارسات الاحتفالية على المجتمع الجزائري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7293054" y="2437567"/>
            <a:ext cx="44410" cy="4382095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8" name="Shape 4"/>
          <p:cNvSpPr/>
          <p:nvPr/>
        </p:nvSpPr>
        <p:spPr>
          <a:xfrm>
            <a:off x="7565172" y="2838867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9" name="Shape 5"/>
          <p:cNvSpPr/>
          <p:nvPr/>
        </p:nvSpPr>
        <p:spPr>
          <a:xfrm>
            <a:off x="7065228" y="261116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42750" y="2652832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8537258" y="2659737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تعزيز الترابط الاجتماعي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8537258" y="3229094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تساهم الممارسات الاحتفالية في تعزيز الروابط بين أفراد المجتمع وتعزيز الترابط الاجتماعي والعائلي.</a:t>
            </a:r>
            <a:endParaRPr lang="en-US" sz="1750" b="1" dirty="0"/>
          </a:p>
        </p:txBody>
      </p:sp>
      <p:sp>
        <p:nvSpPr>
          <p:cNvPr id="13" name="Shape 9"/>
          <p:cNvSpPr/>
          <p:nvPr/>
        </p:nvSpPr>
        <p:spPr>
          <a:xfrm>
            <a:off x="6287631" y="3949720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228" y="37220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19890" y="376368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3871198" y="37705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الحفاظ على التقاليد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2037993" y="433994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تساهم الممارسات الاحتفالية في الحفاظ على التقاليد الجزائرية القديمة ونقلها إلى الأجيال القادمة.</a:t>
            </a:r>
            <a:endParaRPr lang="en-US" sz="1750" b="1" dirty="0"/>
          </a:p>
        </p:txBody>
      </p:sp>
      <p:sp>
        <p:nvSpPr>
          <p:cNvPr id="18" name="Shape 14"/>
          <p:cNvSpPr/>
          <p:nvPr/>
        </p:nvSpPr>
        <p:spPr>
          <a:xfrm>
            <a:off x="7565172" y="5140940"/>
            <a:ext cx="777597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228" y="49132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23700" y="495490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8537258" y="49618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تعزيز الهوية الثقافية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8537258" y="5531168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تعكس الممارسات الاحتفالية العميقة الهوية الثقافية الجزائرية وتعززها بين الأفراد والجماعات.</a:t>
            </a:r>
            <a:endParaRPr lang="en-US" sz="175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105972"/>
            <a:ext cx="8564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تغير الممارسات الاحتفالية على مر الزمن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133600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23695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التأثير التكنولوجي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9181" y="2938939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تغيرت الممارسات الاحتفالية في الجزائر بسبب انتشار التكنولوجيا وتأثيرها على طرق الاحتفال وتنظيم الفعاليات.</a:t>
            </a:r>
            <a:endParaRPr lang="en-US" sz="1750" b="1" dirty="0"/>
          </a:p>
        </p:txBody>
      </p:sp>
      <p:sp>
        <p:nvSpPr>
          <p:cNvPr id="9" name="Shape 5"/>
          <p:cNvSpPr/>
          <p:nvPr/>
        </p:nvSpPr>
        <p:spPr>
          <a:xfrm>
            <a:off x="833199" y="4107894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69181" y="43438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التأثير الاجتماعي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1069181" y="4913233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تم تغيير بعض الممارسات الاحتفالية بسبب التغيرات الاجتماعية والتطورات في قيم المجتمع الجزائري.</a:t>
            </a:r>
            <a:endParaRPr lang="en-US" sz="1750" b="1" dirty="0"/>
          </a:p>
        </p:txBody>
      </p:sp>
      <p:sp>
        <p:nvSpPr>
          <p:cNvPr id="12" name="Shape 8"/>
          <p:cNvSpPr/>
          <p:nvPr/>
        </p:nvSpPr>
        <p:spPr>
          <a:xfrm>
            <a:off x="833199" y="5726787"/>
            <a:ext cx="9306401" cy="1396722"/>
          </a:xfrm>
          <a:prstGeom prst="roundRect">
            <a:avLst>
              <a:gd name="adj" fmla="val 7159"/>
            </a:avLst>
          </a:prstGeom>
          <a:solidFill>
            <a:srgbClr val="E8E8E3"/>
          </a:solidFill>
          <a:ln w="13811">
            <a:solidFill>
              <a:srgbClr val="D1D1C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9181" y="596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الثقافات الأخرى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69181" y="6532126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تأثرت الممارسات الاحتفالية في الجزائر بتبادل الثقافات مع العالم الخارجي وظهور احتفالات جديدة.</a:t>
            </a:r>
            <a:endParaRPr lang="en-US" sz="175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FFF">
              <a:alpha val="75000"/>
            </a:srgbClr>
          </a:solidFill>
          <a:ln w="13216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21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275880" y="583406"/>
            <a:ext cx="9532620" cy="6629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221"/>
              </a:lnSpc>
              <a:buNone/>
            </a:pPr>
            <a:r>
              <a:rPr lang="en-US" sz="417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إشاعة الممارسات الاحتفالية في العالم الحديث</a:t>
            </a:r>
            <a:endParaRPr lang="en-US" sz="4177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5" y="1564600"/>
            <a:ext cx="13701931" cy="516659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75880" y="6969800"/>
            <a:ext cx="10078522" cy="6788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673"/>
              </a:lnSpc>
              <a:buNone/>
            </a:pPr>
            <a:r>
              <a:rPr lang="en-US" sz="1671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ينتشر اليوم اهتمامًا متزايدًا بالممارسات الاحتفالية الجزائرية في العالم الحديث، حيث يسعى العديد من الأشخاص إلى اكتشاف الثقافة الجزائرية والمشاركة في احتفالاتها الفريدة.</a:t>
            </a:r>
            <a:endParaRPr lang="en-US" sz="1671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347</Words>
  <Application>Microsoft Office PowerPoint</Application>
  <PresentationFormat>Custom</PresentationFormat>
  <Paragraphs>43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Gebruiker</cp:lastModifiedBy>
  <cp:revision>7</cp:revision>
  <dcterms:created xsi:type="dcterms:W3CDTF">2023-11-24T10:13:54Z</dcterms:created>
  <dcterms:modified xsi:type="dcterms:W3CDTF">2023-11-24T18:17:29Z</dcterms:modified>
</cp:coreProperties>
</file>