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08" r:id="rId2"/>
  </p:sldMasterIdLst>
  <p:notesMasterIdLst>
    <p:notesMasterId r:id="rId42"/>
  </p:notesMasterIdLst>
  <p:sldIdLst>
    <p:sldId id="256" r:id="rId3"/>
    <p:sldId id="257" r:id="rId4"/>
    <p:sldId id="291" r:id="rId5"/>
    <p:sldId id="292" r:id="rId6"/>
    <p:sldId id="293" r:id="rId7"/>
    <p:sldId id="294"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48"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BF64A-C280-4D03-8FB5-ACF3FF124DA1}" type="doc">
      <dgm:prSet loTypeId="urn:microsoft.com/office/officeart/2005/8/layout/orgChart1" loCatId="hierarchy" qsTypeId="urn:microsoft.com/office/officeart/2005/8/quickstyle/3d1" qsCatId="3D" csTypeId="urn:microsoft.com/office/officeart/2005/8/colors/colorful4" csCatId="colorful" phldr="1"/>
      <dgm:spPr/>
      <dgm:t>
        <a:bodyPr/>
        <a:lstStyle/>
        <a:p>
          <a:pPr rtl="1"/>
          <a:endParaRPr lang="ar-SA"/>
        </a:p>
      </dgm:t>
    </dgm:pt>
    <dgm:pt modelId="{E12EB862-2AAF-4032-9FC3-02AB7095AA40}">
      <dgm:prSet phldrT="[نص]"/>
      <dgm:spPr/>
      <dgm:t>
        <a:bodyPr/>
        <a:lstStyle/>
        <a:p>
          <a:pPr rtl="1"/>
          <a:r>
            <a:rPr lang="ar-SA" b="1" dirty="0" smtClean="0">
              <a:effectLst>
                <a:outerShdw blurRad="38100" dist="38100" dir="2700000" algn="tl">
                  <a:srgbClr val="000000">
                    <a:alpha val="43137"/>
                  </a:srgbClr>
                </a:outerShdw>
              </a:effectLst>
            </a:rPr>
            <a:t>منهجية علم الإحصاء</a:t>
          </a:r>
          <a:endParaRPr lang="ar-SA" b="1" dirty="0">
            <a:effectLst>
              <a:outerShdw blurRad="38100" dist="38100" dir="2700000" algn="tl">
                <a:srgbClr val="000000">
                  <a:alpha val="43137"/>
                </a:srgbClr>
              </a:outerShdw>
            </a:effectLst>
          </a:endParaRPr>
        </a:p>
      </dgm:t>
    </dgm:pt>
    <dgm:pt modelId="{CC8B633E-5CF5-4B3E-8802-0E2A1CEEE489}" type="parTrans" cxnId="{E7A7A7BF-CEBD-4237-ADFB-6378313AB4B7}">
      <dgm:prSet/>
      <dgm:spPr/>
      <dgm:t>
        <a:bodyPr/>
        <a:lstStyle/>
        <a:p>
          <a:pPr rtl="1"/>
          <a:endParaRPr lang="ar-SA" b="1">
            <a:effectLst>
              <a:outerShdw blurRad="38100" dist="38100" dir="2700000" algn="tl">
                <a:srgbClr val="000000">
                  <a:alpha val="43137"/>
                </a:srgbClr>
              </a:outerShdw>
            </a:effectLst>
          </a:endParaRPr>
        </a:p>
      </dgm:t>
    </dgm:pt>
    <dgm:pt modelId="{4D16A376-3923-4095-A6F1-23BCBFCD4A60}" type="sibTrans" cxnId="{E7A7A7BF-CEBD-4237-ADFB-6378313AB4B7}">
      <dgm:prSet/>
      <dgm:spPr/>
      <dgm:t>
        <a:bodyPr/>
        <a:lstStyle/>
        <a:p>
          <a:pPr rtl="1"/>
          <a:endParaRPr lang="ar-SA" b="1">
            <a:effectLst>
              <a:outerShdw blurRad="38100" dist="38100" dir="2700000" algn="tl">
                <a:srgbClr val="000000">
                  <a:alpha val="43137"/>
                </a:srgbClr>
              </a:outerShdw>
            </a:effectLst>
          </a:endParaRPr>
        </a:p>
      </dgm:t>
    </dgm:pt>
    <dgm:pt modelId="{54B921B7-11E2-4B0C-8DE8-9A059FC609D3}">
      <dgm:prSet phldrT="[نص]"/>
      <dgm:spPr/>
      <dgm:t>
        <a:bodyPr/>
        <a:lstStyle/>
        <a:p>
          <a:pPr rtl="1"/>
          <a:r>
            <a:rPr lang="ar-SA" b="1" dirty="0" smtClean="0">
              <a:effectLst>
                <a:outerShdw blurRad="38100" dist="38100" dir="2700000" algn="tl">
                  <a:srgbClr val="000000">
                    <a:alpha val="43137"/>
                  </a:srgbClr>
                </a:outerShdw>
              </a:effectLst>
            </a:rPr>
            <a:t>جمع البيانات</a:t>
          </a:r>
          <a:endParaRPr lang="ar-SA" b="1" dirty="0">
            <a:effectLst>
              <a:outerShdw blurRad="38100" dist="38100" dir="2700000" algn="tl">
                <a:srgbClr val="000000">
                  <a:alpha val="43137"/>
                </a:srgbClr>
              </a:outerShdw>
            </a:effectLst>
          </a:endParaRPr>
        </a:p>
      </dgm:t>
    </dgm:pt>
    <dgm:pt modelId="{C013AA5C-6EB9-4DE5-89B3-C7E460D208DF}" type="parTrans" cxnId="{010AE3D8-15C8-44A7-88E1-F023CDECC13E}">
      <dgm:prSet/>
      <dgm:spPr/>
      <dgm:t>
        <a:bodyPr/>
        <a:lstStyle/>
        <a:p>
          <a:pPr rtl="1"/>
          <a:endParaRPr lang="ar-SA" b="1">
            <a:effectLst>
              <a:outerShdw blurRad="38100" dist="38100" dir="2700000" algn="tl">
                <a:srgbClr val="000000">
                  <a:alpha val="43137"/>
                </a:srgbClr>
              </a:outerShdw>
            </a:effectLst>
          </a:endParaRPr>
        </a:p>
      </dgm:t>
    </dgm:pt>
    <dgm:pt modelId="{CC071831-AFDF-4F81-B1E4-3CEC919E9521}" type="sibTrans" cxnId="{010AE3D8-15C8-44A7-88E1-F023CDECC13E}">
      <dgm:prSet/>
      <dgm:spPr/>
      <dgm:t>
        <a:bodyPr/>
        <a:lstStyle/>
        <a:p>
          <a:pPr rtl="1"/>
          <a:endParaRPr lang="ar-SA" b="1">
            <a:effectLst>
              <a:outerShdw blurRad="38100" dist="38100" dir="2700000" algn="tl">
                <a:srgbClr val="000000">
                  <a:alpha val="43137"/>
                </a:srgbClr>
              </a:outerShdw>
            </a:effectLst>
          </a:endParaRPr>
        </a:p>
      </dgm:t>
    </dgm:pt>
    <dgm:pt modelId="{66D0A44F-F5D9-4D91-8EB8-431217C9B8BE}">
      <dgm:prSet phldrT="[نص]"/>
      <dgm:spPr/>
      <dgm:t>
        <a:bodyPr/>
        <a:lstStyle/>
        <a:p>
          <a:pPr rtl="1"/>
          <a:r>
            <a:rPr lang="ar-SA" b="1" dirty="0" smtClean="0">
              <a:effectLst>
                <a:outerShdw blurRad="38100" dist="38100" dir="2700000" algn="tl">
                  <a:srgbClr val="000000">
                    <a:alpha val="43137"/>
                  </a:srgbClr>
                </a:outerShdw>
              </a:effectLst>
            </a:rPr>
            <a:t>تنظيم و عرض البيانات</a:t>
          </a:r>
          <a:endParaRPr lang="ar-SA" b="1" dirty="0">
            <a:effectLst>
              <a:outerShdw blurRad="38100" dist="38100" dir="2700000" algn="tl">
                <a:srgbClr val="000000">
                  <a:alpha val="43137"/>
                </a:srgbClr>
              </a:outerShdw>
            </a:effectLst>
          </a:endParaRPr>
        </a:p>
      </dgm:t>
    </dgm:pt>
    <dgm:pt modelId="{F4936EEC-3402-4C26-AEBA-DC66D53B4F64}" type="parTrans" cxnId="{A903ABF7-AB5C-44E3-8C2C-F57F5FC04BA4}">
      <dgm:prSet/>
      <dgm:spPr/>
      <dgm:t>
        <a:bodyPr/>
        <a:lstStyle/>
        <a:p>
          <a:pPr rtl="1"/>
          <a:endParaRPr lang="ar-SA" b="1">
            <a:effectLst>
              <a:outerShdw blurRad="38100" dist="38100" dir="2700000" algn="tl">
                <a:srgbClr val="000000">
                  <a:alpha val="43137"/>
                </a:srgbClr>
              </a:outerShdw>
            </a:effectLst>
          </a:endParaRPr>
        </a:p>
      </dgm:t>
    </dgm:pt>
    <dgm:pt modelId="{B291CBDD-02AD-47D5-9BE2-CE9CEB86465D}" type="sibTrans" cxnId="{A903ABF7-AB5C-44E3-8C2C-F57F5FC04BA4}">
      <dgm:prSet/>
      <dgm:spPr/>
      <dgm:t>
        <a:bodyPr/>
        <a:lstStyle/>
        <a:p>
          <a:pPr rtl="1"/>
          <a:endParaRPr lang="ar-SA" b="1">
            <a:effectLst>
              <a:outerShdw blurRad="38100" dist="38100" dir="2700000" algn="tl">
                <a:srgbClr val="000000">
                  <a:alpha val="43137"/>
                </a:srgbClr>
              </a:outerShdw>
            </a:effectLst>
          </a:endParaRPr>
        </a:p>
      </dgm:t>
    </dgm:pt>
    <dgm:pt modelId="{DD9DB901-EF4D-4105-A5C9-A7E5C8469DF4}">
      <dgm:prSet phldrT="[نص]"/>
      <dgm:spPr/>
      <dgm:t>
        <a:bodyPr/>
        <a:lstStyle/>
        <a:p>
          <a:pPr rtl="1"/>
          <a:r>
            <a:rPr lang="ar-SA" b="1" dirty="0" smtClean="0">
              <a:effectLst>
                <a:outerShdw blurRad="38100" dist="38100" dir="2700000" algn="tl">
                  <a:srgbClr val="000000">
                    <a:alpha val="43137"/>
                  </a:srgbClr>
                </a:outerShdw>
              </a:effectLst>
            </a:rPr>
            <a:t>تلخيص البيانات</a:t>
          </a:r>
          <a:endParaRPr lang="ar-SA" b="1" dirty="0">
            <a:effectLst>
              <a:outerShdw blurRad="38100" dist="38100" dir="2700000" algn="tl">
                <a:srgbClr val="000000">
                  <a:alpha val="43137"/>
                </a:srgbClr>
              </a:outerShdw>
            </a:effectLst>
          </a:endParaRPr>
        </a:p>
      </dgm:t>
    </dgm:pt>
    <dgm:pt modelId="{99E2CE15-0447-4489-9654-0C677C2A241A}" type="parTrans" cxnId="{360415D5-474B-4E94-9CB7-2D855AC72091}">
      <dgm:prSet/>
      <dgm:spPr/>
      <dgm:t>
        <a:bodyPr/>
        <a:lstStyle/>
        <a:p>
          <a:pPr rtl="1"/>
          <a:endParaRPr lang="ar-SA" b="1">
            <a:effectLst>
              <a:outerShdw blurRad="38100" dist="38100" dir="2700000" algn="tl">
                <a:srgbClr val="000000">
                  <a:alpha val="43137"/>
                </a:srgbClr>
              </a:outerShdw>
            </a:effectLst>
          </a:endParaRPr>
        </a:p>
      </dgm:t>
    </dgm:pt>
    <dgm:pt modelId="{B8048897-D896-4C4B-97DC-331EBAA951AC}" type="sibTrans" cxnId="{360415D5-474B-4E94-9CB7-2D855AC72091}">
      <dgm:prSet/>
      <dgm:spPr/>
      <dgm:t>
        <a:bodyPr/>
        <a:lstStyle/>
        <a:p>
          <a:pPr rtl="1"/>
          <a:endParaRPr lang="ar-SA" b="1">
            <a:effectLst>
              <a:outerShdw blurRad="38100" dist="38100" dir="2700000" algn="tl">
                <a:srgbClr val="000000">
                  <a:alpha val="43137"/>
                </a:srgbClr>
              </a:outerShdw>
            </a:effectLst>
          </a:endParaRPr>
        </a:p>
      </dgm:t>
    </dgm:pt>
    <dgm:pt modelId="{A1046818-5D63-479E-9494-8BB3C9126DBB}">
      <dgm:prSet/>
      <dgm:spPr/>
      <dgm:t>
        <a:bodyPr/>
        <a:lstStyle/>
        <a:p>
          <a:pPr rtl="1"/>
          <a:r>
            <a:rPr lang="ar-SA" b="1" dirty="0" smtClean="0">
              <a:effectLst>
                <a:outerShdw blurRad="38100" dist="38100" dir="2700000" algn="tl">
                  <a:srgbClr val="000000">
                    <a:alpha val="43137"/>
                  </a:srgbClr>
                </a:outerShdw>
              </a:effectLst>
            </a:rPr>
            <a:t>تحليل البيانات و استخلاص القرارات</a:t>
          </a:r>
          <a:endParaRPr lang="ar-SA" b="1" dirty="0">
            <a:effectLst>
              <a:outerShdw blurRad="38100" dist="38100" dir="2700000" algn="tl">
                <a:srgbClr val="000000">
                  <a:alpha val="43137"/>
                </a:srgbClr>
              </a:outerShdw>
            </a:effectLst>
          </a:endParaRPr>
        </a:p>
      </dgm:t>
    </dgm:pt>
    <dgm:pt modelId="{42098015-6E18-4656-9883-F3AFA095469E}" type="parTrans" cxnId="{8C3D612B-12FE-45E6-A2B9-B4AFA6A46A99}">
      <dgm:prSet/>
      <dgm:spPr/>
      <dgm:t>
        <a:bodyPr/>
        <a:lstStyle/>
        <a:p>
          <a:pPr rtl="1"/>
          <a:endParaRPr lang="ar-SA"/>
        </a:p>
      </dgm:t>
    </dgm:pt>
    <dgm:pt modelId="{174BB575-E6A0-433B-8591-9F289769AFF5}" type="sibTrans" cxnId="{8C3D612B-12FE-45E6-A2B9-B4AFA6A46A99}">
      <dgm:prSet/>
      <dgm:spPr/>
      <dgm:t>
        <a:bodyPr/>
        <a:lstStyle/>
        <a:p>
          <a:pPr rtl="1"/>
          <a:endParaRPr lang="ar-SA"/>
        </a:p>
      </dgm:t>
    </dgm:pt>
    <dgm:pt modelId="{CA341475-14D7-4D82-BCD8-F6CB6965ABA2}" type="pres">
      <dgm:prSet presAssocID="{B28BF64A-C280-4D03-8FB5-ACF3FF124DA1}" presName="hierChild1" presStyleCnt="0">
        <dgm:presLayoutVars>
          <dgm:orgChart val="1"/>
          <dgm:chPref val="1"/>
          <dgm:dir/>
          <dgm:animOne val="branch"/>
          <dgm:animLvl val="lvl"/>
          <dgm:resizeHandles/>
        </dgm:presLayoutVars>
      </dgm:prSet>
      <dgm:spPr/>
      <dgm:t>
        <a:bodyPr/>
        <a:lstStyle/>
        <a:p>
          <a:pPr rtl="1"/>
          <a:endParaRPr lang="ar-SA"/>
        </a:p>
      </dgm:t>
    </dgm:pt>
    <dgm:pt modelId="{FD7C4E77-9D4D-44D7-B86B-BF6B05ABADD3}" type="pres">
      <dgm:prSet presAssocID="{E12EB862-2AAF-4032-9FC3-02AB7095AA40}" presName="hierRoot1" presStyleCnt="0">
        <dgm:presLayoutVars>
          <dgm:hierBranch val="r"/>
        </dgm:presLayoutVars>
      </dgm:prSet>
      <dgm:spPr/>
    </dgm:pt>
    <dgm:pt modelId="{1C829320-FFE3-4483-B695-23DCBB2F2001}" type="pres">
      <dgm:prSet presAssocID="{E12EB862-2AAF-4032-9FC3-02AB7095AA40}" presName="rootComposite1" presStyleCnt="0"/>
      <dgm:spPr/>
    </dgm:pt>
    <dgm:pt modelId="{5F6600D6-379B-4F4E-90A4-1046D882F5F1}" type="pres">
      <dgm:prSet presAssocID="{E12EB862-2AAF-4032-9FC3-02AB7095AA40}" presName="rootText1" presStyleLbl="node0" presStyleIdx="0" presStyleCnt="1" custScaleX="458067" custScaleY="146410">
        <dgm:presLayoutVars>
          <dgm:chPref val="3"/>
        </dgm:presLayoutVars>
      </dgm:prSet>
      <dgm:spPr/>
      <dgm:t>
        <a:bodyPr/>
        <a:lstStyle/>
        <a:p>
          <a:pPr rtl="1"/>
          <a:endParaRPr lang="ar-SA"/>
        </a:p>
      </dgm:t>
    </dgm:pt>
    <dgm:pt modelId="{ED448488-0A4C-4727-B754-279761E42A35}" type="pres">
      <dgm:prSet presAssocID="{E12EB862-2AAF-4032-9FC3-02AB7095AA40}" presName="rootConnector1" presStyleLbl="node1" presStyleIdx="0" presStyleCnt="0"/>
      <dgm:spPr/>
      <dgm:t>
        <a:bodyPr/>
        <a:lstStyle/>
        <a:p>
          <a:pPr rtl="1"/>
          <a:endParaRPr lang="ar-SA"/>
        </a:p>
      </dgm:t>
    </dgm:pt>
    <dgm:pt modelId="{27EFE34E-967F-4879-8539-69A004195092}" type="pres">
      <dgm:prSet presAssocID="{E12EB862-2AAF-4032-9FC3-02AB7095AA40}" presName="hierChild2" presStyleCnt="0"/>
      <dgm:spPr/>
    </dgm:pt>
    <dgm:pt modelId="{4F2B47D3-6A62-4862-A545-F40C451D0CBB}" type="pres">
      <dgm:prSet presAssocID="{C013AA5C-6EB9-4DE5-89B3-C7E460D208DF}" presName="Name50" presStyleLbl="parChTrans1D2" presStyleIdx="0" presStyleCnt="4"/>
      <dgm:spPr/>
      <dgm:t>
        <a:bodyPr/>
        <a:lstStyle/>
        <a:p>
          <a:pPr rtl="1"/>
          <a:endParaRPr lang="ar-SA"/>
        </a:p>
      </dgm:t>
    </dgm:pt>
    <dgm:pt modelId="{CCB52125-4767-4C2E-9725-C24D6A859ABB}" type="pres">
      <dgm:prSet presAssocID="{54B921B7-11E2-4B0C-8DE8-9A059FC609D3}" presName="hierRoot2" presStyleCnt="0">
        <dgm:presLayoutVars>
          <dgm:hierBranch val="r"/>
        </dgm:presLayoutVars>
      </dgm:prSet>
      <dgm:spPr/>
    </dgm:pt>
    <dgm:pt modelId="{0C0F624C-DEFE-4018-BDD5-11504C3B4C1C}" type="pres">
      <dgm:prSet presAssocID="{54B921B7-11E2-4B0C-8DE8-9A059FC609D3}" presName="rootComposite" presStyleCnt="0"/>
      <dgm:spPr/>
    </dgm:pt>
    <dgm:pt modelId="{7C42AF0A-1016-475B-93B5-7BFCE937C2F4}" type="pres">
      <dgm:prSet presAssocID="{54B921B7-11E2-4B0C-8DE8-9A059FC609D3}" presName="rootText" presStyleLbl="node2" presStyleIdx="0" presStyleCnt="4" custScaleX="458067" custScaleY="146410">
        <dgm:presLayoutVars>
          <dgm:chPref val="3"/>
        </dgm:presLayoutVars>
      </dgm:prSet>
      <dgm:spPr/>
      <dgm:t>
        <a:bodyPr/>
        <a:lstStyle/>
        <a:p>
          <a:pPr rtl="1"/>
          <a:endParaRPr lang="ar-SA"/>
        </a:p>
      </dgm:t>
    </dgm:pt>
    <dgm:pt modelId="{059E51AC-B310-48F3-95C6-67ABE0826168}" type="pres">
      <dgm:prSet presAssocID="{54B921B7-11E2-4B0C-8DE8-9A059FC609D3}" presName="rootConnector" presStyleLbl="node2" presStyleIdx="0" presStyleCnt="4"/>
      <dgm:spPr/>
      <dgm:t>
        <a:bodyPr/>
        <a:lstStyle/>
        <a:p>
          <a:pPr rtl="1"/>
          <a:endParaRPr lang="ar-SA"/>
        </a:p>
      </dgm:t>
    </dgm:pt>
    <dgm:pt modelId="{530523E2-BD65-464F-A967-C7198687CBCC}" type="pres">
      <dgm:prSet presAssocID="{54B921B7-11E2-4B0C-8DE8-9A059FC609D3}" presName="hierChild4" presStyleCnt="0"/>
      <dgm:spPr/>
    </dgm:pt>
    <dgm:pt modelId="{D3EB1371-DC78-4CE9-B54E-E4EBFCC4E006}" type="pres">
      <dgm:prSet presAssocID="{54B921B7-11E2-4B0C-8DE8-9A059FC609D3}" presName="hierChild5" presStyleCnt="0"/>
      <dgm:spPr/>
    </dgm:pt>
    <dgm:pt modelId="{30C4479C-0E88-4DC5-A8D5-71FDC7712AB0}" type="pres">
      <dgm:prSet presAssocID="{F4936EEC-3402-4C26-AEBA-DC66D53B4F64}" presName="Name50" presStyleLbl="parChTrans1D2" presStyleIdx="1" presStyleCnt="4"/>
      <dgm:spPr/>
      <dgm:t>
        <a:bodyPr/>
        <a:lstStyle/>
        <a:p>
          <a:pPr rtl="1"/>
          <a:endParaRPr lang="ar-SA"/>
        </a:p>
      </dgm:t>
    </dgm:pt>
    <dgm:pt modelId="{CDDBAE02-AE5A-4B1C-B1C0-3F7C852E4E35}" type="pres">
      <dgm:prSet presAssocID="{66D0A44F-F5D9-4D91-8EB8-431217C9B8BE}" presName="hierRoot2" presStyleCnt="0">
        <dgm:presLayoutVars>
          <dgm:hierBranch val="init"/>
        </dgm:presLayoutVars>
      </dgm:prSet>
      <dgm:spPr/>
    </dgm:pt>
    <dgm:pt modelId="{8D5B3F84-EAA7-40AF-9002-0EE933632285}" type="pres">
      <dgm:prSet presAssocID="{66D0A44F-F5D9-4D91-8EB8-431217C9B8BE}" presName="rootComposite" presStyleCnt="0"/>
      <dgm:spPr/>
    </dgm:pt>
    <dgm:pt modelId="{39476821-780E-40F2-BC9F-6C2664C5D4B4}" type="pres">
      <dgm:prSet presAssocID="{66D0A44F-F5D9-4D91-8EB8-431217C9B8BE}" presName="rootText" presStyleLbl="node2" presStyleIdx="1" presStyleCnt="4" custScaleX="458067" custScaleY="146410">
        <dgm:presLayoutVars>
          <dgm:chPref val="3"/>
        </dgm:presLayoutVars>
      </dgm:prSet>
      <dgm:spPr/>
      <dgm:t>
        <a:bodyPr/>
        <a:lstStyle/>
        <a:p>
          <a:pPr rtl="1"/>
          <a:endParaRPr lang="ar-SA"/>
        </a:p>
      </dgm:t>
    </dgm:pt>
    <dgm:pt modelId="{CEF3BD48-1CAF-4A36-BA1E-E45BAA517B89}" type="pres">
      <dgm:prSet presAssocID="{66D0A44F-F5D9-4D91-8EB8-431217C9B8BE}" presName="rootConnector" presStyleLbl="node2" presStyleIdx="1" presStyleCnt="4"/>
      <dgm:spPr/>
      <dgm:t>
        <a:bodyPr/>
        <a:lstStyle/>
        <a:p>
          <a:pPr rtl="1"/>
          <a:endParaRPr lang="ar-SA"/>
        </a:p>
      </dgm:t>
    </dgm:pt>
    <dgm:pt modelId="{B22B7C2D-0B36-4A28-B770-AFDB0D9D49EC}" type="pres">
      <dgm:prSet presAssocID="{66D0A44F-F5D9-4D91-8EB8-431217C9B8BE}" presName="hierChild4" presStyleCnt="0"/>
      <dgm:spPr/>
    </dgm:pt>
    <dgm:pt modelId="{3828104B-E36A-42D9-B24F-F627AD6B1A2B}" type="pres">
      <dgm:prSet presAssocID="{66D0A44F-F5D9-4D91-8EB8-431217C9B8BE}" presName="hierChild5" presStyleCnt="0"/>
      <dgm:spPr/>
    </dgm:pt>
    <dgm:pt modelId="{2D25398C-EDBE-4838-AC99-B1B5137271D0}" type="pres">
      <dgm:prSet presAssocID="{99E2CE15-0447-4489-9654-0C677C2A241A}" presName="Name50" presStyleLbl="parChTrans1D2" presStyleIdx="2" presStyleCnt="4"/>
      <dgm:spPr/>
      <dgm:t>
        <a:bodyPr/>
        <a:lstStyle/>
        <a:p>
          <a:pPr rtl="1"/>
          <a:endParaRPr lang="ar-SA"/>
        </a:p>
      </dgm:t>
    </dgm:pt>
    <dgm:pt modelId="{C1B74231-38AB-42B3-8038-BB90517176A9}" type="pres">
      <dgm:prSet presAssocID="{DD9DB901-EF4D-4105-A5C9-A7E5C8469DF4}" presName="hierRoot2" presStyleCnt="0">
        <dgm:presLayoutVars>
          <dgm:hierBranch val="init"/>
        </dgm:presLayoutVars>
      </dgm:prSet>
      <dgm:spPr/>
    </dgm:pt>
    <dgm:pt modelId="{FF92D8DB-1C51-4980-8D0D-C2AA26480C16}" type="pres">
      <dgm:prSet presAssocID="{DD9DB901-EF4D-4105-A5C9-A7E5C8469DF4}" presName="rootComposite" presStyleCnt="0"/>
      <dgm:spPr/>
    </dgm:pt>
    <dgm:pt modelId="{5489B8DA-1FA8-4732-9C8B-C0BC50D15526}" type="pres">
      <dgm:prSet presAssocID="{DD9DB901-EF4D-4105-A5C9-A7E5C8469DF4}" presName="rootText" presStyleLbl="node2" presStyleIdx="2" presStyleCnt="4" custScaleX="458067" custScaleY="146410">
        <dgm:presLayoutVars>
          <dgm:chPref val="3"/>
        </dgm:presLayoutVars>
      </dgm:prSet>
      <dgm:spPr/>
      <dgm:t>
        <a:bodyPr/>
        <a:lstStyle/>
        <a:p>
          <a:pPr rtl="1"/>
          <a:endParaRPr lang="ar-SA"/>
        </a:p>
      </dgm:t>
    </dgm:pt>
    <dgm:pt modelId="{0ECBD362-67FA-45F6-AEEE-3BC0FB30414B}" type="pres">
      <dgm:prSet presAssocID="{DD9DB901-EF4D-4105-A5C9-A7E5C8469DF4}" presName="rootConnector" presStyleLbl="node2" presStyleIdx="2" presStyleCnt="4"/>
      <dgm:spPr/>
      <dgm:t>
        <a:bodyPr/>
        <a:lstStyle/>
        <a:p>
          <a:pPr rtl="1"/>
          <a:endParaRPr lang="ar-SA"/>
        </a:p>
      </dgm:t>
    </dgm:pt>
    <dgm:pt modelId="{05EBA8F2-17D4-4A27-ACB1-EFEBD5914B32}" type="pres">
      <dgm:prSet presAssocID="{DD9DB901-EF4D-4105-A5C9-A7E5C8469DF4}" presName="hierChild4" presStyleCnt="0"/>
      <dgm:spPr/>
    </dgm:pt>
    <dgm:pt modelId="{6AAFBF97-1391-49AF-AFD8-BF36E98E7C6A}" type="pres">
      <dgm:prSet presAssocID="{DD9DB901-EF4D-4105-A5C9-A7E5C8469DF4}" presName="hierChild5" presStyleCnt="0"/>
      <dgm:spPr/>
    </dgm:pt>
    <dgm:pt modelId="{E3C8E94D-5BA5-493B-B33D-D286F62D0D52}" type="pres">
      <dgm:prSet presAssocID="{42098015-6E18-4656-9883-F3AFA095469E}" presName="Name50" presStyleLbl="parChTrans1D2" presStyleIdx="3" presStyleCnt="4"/>
      <dgm:spPr/>
      <dgm:t>
        <a:bodyPr/>
        <a:lstStyle/>
        <a:p>
          <a:pPr rtl="1"/>
          <a:endParaRPr lang="ar-SA"/>
        </a:p>
      </dgm:t>
    </dgm:pt>
    <dgm:pt modelId="{4661B021-1033-4A15-9CE8-DDF6C686CF7E}" type="pres">
      <dgm:prSet presAssocID="{A1046818-5D63-479E-9494-8BB3C9126DBB}" presName="hierRoot2" presStyleCnt="0">
        <dgm:presLayoutVars>
          <dgm:hierBranch val="init"/>
        </dgm:presLayoutVars>
      </dgm:prSet>
      <dgm:spPr/>
    </dgm:pt>
    <dgm:pt modelId="{0A1DB925-5AC6-43C5-914E-A1E2523C865B}" type="pres">
      <dgm:prSet presAssocID="{A1046818-5D63-479E-9494-8BB3C9126DBB}" presName="rootComposite" presStyleCnt="0"/>
      <dgm:spPr/>
    </dgm:pt>
    <dgm:pt modelId="{F7D7B807-D4AB-4FC1-83D4-DFD318D6B177}" type="pres">
      <dgm:prSet presAssocID="{A1046818-5D63-479E-9494-8BB3C9126DBB}" presName="rootText" presStyleLbl="node2" presStyleIdx="3" presStyleCnt="4" custScaleX="458067" custScaleY="146410">
        <dgm:presLayoutVars>
          <dgm:chPref val="3"/>
        </dgm:presLayoutVars>
      </dgm:prSet>
      <dgm:spPr/>
      <dgm:t>
        <a:bodyPr/>
        <a:lstStyle/>
        <a:p>
          <a:pPr rtl="1"/>
          <a:endParaRPr lang="ar-SA"/>
        </a:p>
      </dgm:t>
    </dgm:pt>
    <dgm:pt modelId="{79C64526-0EE2-4CFF-A575-BAB780D9335D}" type="pres">
      <dgm:prSet presAssocID="{A1046818-5D63-479E-9494-8BB3C9126DBB}" presName="rootConnector" presStyleLbl="node2" presStyleIdx="3" presStyleCnt="4"/>
      <dgm:spPr/>
      <dgm:t>
        <a:bodyPr/>
        <a:lstStyle/>
        <a:p>
          <a:pPr rtl="1"/>
          <a:endParaRPr lang="ar-SA"/>
        </a:p>
      </dgm:t>
    </dgm:pt>
    <dgm:pt modelId="{0E5EC3C3-B754-4F47-8319-FE598642338A}" type="pres">
      <dgm:prSet presAssocID="{A1046818-5D63-479E-9494-8BB3C9126DBB}" presName="hierChild4" presStyleCnt="0"/>
      <dgm:spPr/>
    </dgm:pt>
    <dgm:pt modelId="{CE59F098-4D88-4B3B-8A36-1334D7C77440}" type="pres">
      <dgm:prSet presAssocID="{A1046818-5D63-479E-9494-8BB3C9126DBB}" presName="hierChild5" presStyleCnt="0"/>
      <dgm:spPr/>
    </dgm:pt>
    <dgm:pt modelId="{FE7D7F5C-0998-4D5F-A16B-3E547EA37B60}" type="pres">
      <dgm:prSet presAssocID="{E12EB862-2AAF-4032-9FC3-02AB7095AA40}" presName="hierChild3" presStyleCnt="0"/>
      <dgm:spPr/>
    </dgm:pt>
  </dgm:ptLst>
  <dgm:cxnLst>
    <dgm:cxn modelId="{360415D5-474B-4E94-9CB7-2D855AC72091}" srcId="{E12EB862-2AAF-4032-9FC3-02AB7095AA40}" destId="{DD9DB901-EF4D-4105-A5C9-A7E5C8469DF4}" srcOrd="2" destOrd="0" parTransId="{99E2CE15-0447-4489-9654-0C677C2A241A}" sibTransId="{B8048897-D896-4C4B-97DC-331EBAA951AC}"/>
    <dgm:cxn modelId="{58422BF4-E0F1-4555-AD4E-603BA2F45321}" type="presOf" srcId="{A1046818-5D63-479E-9494-8BB3C9126DBB}" destId="{F7D7B807-D4AB-4FC1-83D4-DFD318D6B177}" srcOrd="0" destOrd="0" presId="urn:microsoft.com/office/officeart/2005/8/layout/orgChart1"/>
    <dgm:cxn modelId="{A903ABF7-AB5C-44E3-8C2C-F57F5FC04BA4}" srcId="{E12EB862-2AAF-4032-9FC3-02AB7095AA40}" destId="{66D0A44F-F5D9-4D91-8EB8-431217C9B8BE}" srcOrd="1" destOrd="0" parTransId="{F4936EEC-3402-4C26-AEBA-DC66D53B4F64}" sibTransId="{B291CBDD-02AD-47D5-9BE2-CE9CEB86465D}"/>
    <dgm:cxn modelId="{8C3D612B-12FE-45E6-A2B9-B4AFA6A46A99}" srcId="{E12EB862-2AAF-4032-9FC3-02AB7095AA40}" destId="{A1046818-5D63-479E-9494-8BB3C9126DBB}" srcOrd="3" destOrd="0" parTransId="{42098015-6E18-4656-9883-F3AFA095469E}" sibTransId="{174BB575-E6A0-433B-8591-9F289769AFF5}"/>
    <dgm:cxn modelId="{A8E41B0D-756C-44A6-80EF-0EFA98E124AE}" type="presOf" srcId="{99E2CE15-0447-4489-9654-0C677C2A241A}" destId="{2D25398C-EDBE-4838-AC99-B1B5137271D0}" srcOrd="0" destOrd="0" presId="urn:microsoft.com/office/officeart/2005/8/layout/orgChart1"/>
    <dgm:cxn modelId="{9D60793A-C67A-4D11-A46E-6779AEB3049C}" type="presOf" srcId="{E12EB862-2AAF-4032-9FC3-02AB7095AA40}" destId="{ED448488-0A4C-4727-B754-279761E42A35}" srcOrd="1" destOrd="0" presId="urn:microsoft.com/office/officeart/2005/8/layout/orgChart1"/>
    <dgm:cxn modelId="{060A724D-3AD5-4180-8294-E2774CFEB464}" type="presOf" srcId="{42098015-6E18-4656-9883-F3AFA095469E}" destId="{E3C8E94D-5BA5-493B-B33D-D286F62D0D52}" srcOrd="0" destOrd="0" presId="urn:microsoft.com/office/officeart/2005/8/layout/orgChart1"/>
    <dgm:cxn modelId="{E7A7A7BF-CEBD-4237-ADFB-6378313AB4B7}" srcId="{B28BF64A-C280-4D03-8FB5-ACF3FF124DA1}" destId="{E12EB862-2AAF-4032-9FC3-02AB7095AA40}" srcOrd="0" destOrd="0" parTransId="{CC8B633E-5CF5-4B3E-8802-0E2A1CEEE489}" sibTransId="{4D16A376-3923-4095-A6F1-23BCBFCD4A60}"/>
    <dgm:cxn modelId="{47AC1EE2-557D-447D-ACDB-851DBCCC180F}" type="presOf" srcId="{DD9DB901-EF4D-4105-A5C9-A7E5C8469DF4}" destId="{0ECBD362-67FA-45F6-AEEE-3BC0FB30414B}" srcOrd="1" destOrd="0" presId="urn:microsoft.com/office/officeart/2005/8/layout/orgChart1"/>
    <dgm:cxn modelId="{1394BF9C-06E0-4DB0-89DB-A801DFE7CA4C}" type="presOf" srcId="{66D0A44F-F5D9-4D91-8EB8-431217C9B8BE}" destId="{39476821-780E-40F2-BC9F-6C2664C5D4B4}" srcOrd="0" destOrd="0" presId="urn:microsoft.com/office/officeart/2005/8/layout/orgChart1"/>
    <dgm:cxn modelId="{A31CC11F-FA32-49D4-8C15-2FD0124F88ED}" type="presOf" srcId="{54B921B7-11E2-4B0C-8DE8-9A059FC609D3}" destId="{059E51AC-B310-48F3-95C6-67ABE0826168}" srcOrd="1" destOrd="0" presId="urn:microsoft.com/office/officeart/2005/8/layout/orgChart1"/>
    <dgm:cxn modelId="{6C4EA5A0-4B29-426C-8E4F-CC97C05263B8}" type="presOf" srcId="{C013AA5C-6EB9-4DE5-89B3-C7E460D208DF}" destId="{4F2B47D3-6A62-4862-A545-F40C451D0CBB}" srcOrd="0" destOrd="0" presId="urn:microsoft.com/office/officeart/2005/8/layout/orgChart1"/>
    <dgm:cxn modelId="{EE00EC19-9CE0-4461-A747-85640BBBCA7C}" type="presOf" srcId="{66D0A44F-F5D9-4D91-8EB8-431217C9B8BE}" destId="{CEF3BD48-1CAF-4A36-BA1E-E45BAA517B89}" srcOrd="1" destOrd="0" presId="urn:microsoft.com/office/officeart/2005/8/layout/orgChart1"/>
    <dgm:cxn modelId="{3841BD7D-4599-4D66-A628-1993EB5F6FFA}" type="presOf" srcId="{B28BF64A-C280-4D03-8FB5-ACF3FF124DA1}" destId="{CA341475-14D7-4D82-BCD8-F6CB6965ABA2}" srcOrd="0" destOrd="0" presId="urn:microsoft.com/office/officeart/2005/8/layout/orgChart1"/>
    <dgm:cxn modelId="{FA5BB475-A1AA-4256-9BE9-C7D8615CF811}" type="presOf" srcId="{DD9DB901-EF4D-4105-A5C9-A7E5C8469DF4}" destId="{5489B8DA-1FA8-4732-9C8B-C0BC50D15526}" srcOrd="0" destOrd="0" presId="urn:microsoft.com/office/officeart/2005/8/layout/orgChart1"/>
    <dgm:cxn modelId="{010AE3D8-15C8-44A7-88E1-F023CDECC13E}" srcId="{E12EB862-2AAF-4032-9FC3-02AB7095AA40}" destId="{54B921B7-11E2-4B0C-8DE8-9A059FC609D3}" srcOrd="0" destOrd="0" parTransId="{C013AA5C-6EB9-4DE5-89B3-C7E460D208DF}" sibTransId="{CC071831-AFDF-4F81-B1E4-3CEC919E9521}"/>
    <dgm:cxn modelId="{43D773EA-C9FF-48AE-BFAC-76E9A2F53C2D}" type="presOf" srcId="{54B921B7-11E2-4B0C-8DE8-9A059FC609D3}" destId="{7C42AF0A-1016-475B-93B5-7BFCE937C2F4}" srcOrd="0" destOrd="0" presId="urn:microsoft.com/office/officeart/2005/8/layout/orgChart1"/>
    <dgm:cxn modelId="{0D1B1822-63F7-4D79-8E01-2FB96EE95843}" type="presOf" srcId="{E12EB862-2AAF-4032-9FC3-02AB7095AA40}" destId="{5F6600D6-379B-4F4E-90A4-1046D882F5F1}" srcOrd="0" destOrd="0" presId="urn:microsoft.com/office/officeart/2005/8/layout/orgChart1"/>
    <dgm:cxn modelId="{4623D1B7-CE4B-49D2-A534-F3BE44903A70}" type="presOf" srcId="{A1046818-5D63-479E-9494-8BB3C9126DBB}" destId="{79C64526-0EE2-4CFF-A575-BAB780D9335D}" srcOrd="1" destOrd="0" presId="urn:microsoft.com/office/officeart/2005/8/layout/orgChart1"/>
    <dgm:cxn modelId="{93923DBB-E529-4E1C-A5F5-D8282CA71855}" type="presOf" srcId="{F4936EEC-3402-4C26-AEBA-DC66D53B4F64}" destId="{30C4479C-0E88-4DC5-A8D5-71FDC7712AB0}" srcOrd="0" destOrd="0" presId="urn:microsoft.com/office/officeart/2005/8/layout/orgChart1"/>
    <dgm:cxn modelId="{8D8C8134-55A2-42E8-AAAD-2F2A2FB0F172}" type="presParOf" srcId="{CA341475-14D7-4D82-BCD8-F6CB6965ABA2}" destId="{FD7C4E77-9D4D-44D7-B86B-BF6B05ABADD3}" srcOrd="0" destOrd="0" presId="urn:microsoft.com/office/officeart/2005/8/layout/orgChart1"/>
    <dgm:cxn modelId="{81EA9948-A0DD-442F-9F1C-190CD0CF7F60}" type="presParOf" srcId="{FD7C4E77-9D4D-44D7-B86B-BF6B05ABADD3}" destId="{1C829320-FFE3-4483-B695-23DCBB2F2001}" srcOrd="0" destOrd="0" presId="urn:microsoft.com/office/officeart/2005/8/layout/orgChart1"/>
    <dgm:cxn modelId="{9566FF2B-EDE1-42D6-87C9-295FF9734115}" type="presParOf" srcId="{1C829320-FFE3-4483-B695-23DCBB2F2001}" destId="{5F6600D6-379B-4F4E-90A4-1046D882F5F1}" srcOrd="0" destOrd="0" presId="urn:microsoft.com/office/officeart/2005/8/layout/orgChart1"/>
    <dgm:cxn modelId="{504DBD3D-7240-480C-A0A8-F9568C6EC3DC}" type="presParOf" srcId="{1C829320-FFE3-4483-B695-23DCBB2F2001}" destId="{ED448488-0A4C-4727-B754-279761E42A35}" srcOrd="1" destOrd="0" presId="urn:microsoft.com/office/officeart/2005/8/layout/orgChart1"/>
    <dgm:cxn modelId="{C9BE73C0-7480-44AA-8E5E-D81E81BFDC76}" type="presParOf" srcId="{FD7C4E77-9D4D-44D7-B86B-BF6B05ABADD3}" destId="{27EFE34E-967F-4879-8539-69A004195092}" srcOrd="1" destOrd="0" presId="urn:microsoft.com/office/officeart/2005/8/layout/orgChart1"/>
    <dgm:cxn modelId="{06EAD4DA-CBCB-4377-A9D3-E1EDB6FA392A}" type="presParOf" srcId="{27EFE34E-967F-4879-8539-69A004195092}" destId="{4F2B47D3-6A62-4862-A545-F40C451D0CBB}" srcOrd="0" destOrd="0" presId="urn:microsoft.com/office/officeart/2005/8/layout/orgChart1"/>
    <dgm:cxn modelId="{84F3E505-EF91-4656-8266-178CD1AC0283}" type="presParOf" srcId="{27EFE34E-967F-4879-8539-69A004195092}" destId="{CCB52125-4767-4C2E-9725-C24D6A859ABB}" srcOrd="1" destOrd="0" presId="urn:microsoft.com/office/officeart/2005/8/layout/orgChart1"/>
    <dgm:cxn modelId="{B30D21BF-C016-4CD9-BECC-3F8FD3827488}" type="presParOf" srcId="{CCB52125-4767-4C2E-9725-C24D6A859ABB}" destId="{0C0F624C-DEFE-4018-BDD5-11504C3B4C1C}" srcOrd="0" destOrd="0" presId="urn:microsoft.com/office/officeart/2005/8/layout/orgChart1"/>
    <dgm:cxn modelId="{78377CEA-B75B-43C1-984C-026DD53711B2}" type="presParOf" srcId="{0C0F624C-DEFE-4018-BDD5-11504C3B4C1C}" destId="{7C42AF0A-1016-475B-93B5-7BFCE937C2F4}" srcOrd="0" destOrd="0" presId="urn:microsoft.com/office/officeart/2005/8/layout/orgChart1"/>
    <dgm:cxn modelId="{023C1E89-55F6-4721-A5AD-4A2864AAB9A2}" type="presParOf" srcId="{0C0F624C-DEFE-4018-BDD5-11504C3B4C1C}" destId="{059E51AC-B310-48F3-95C6-67ABE0826168}" srcOrd="1" destOrd="0" presId="urn:microsoft.com/office/officeart/2005/8/layout/orgChart1"/>
    <dgm:cxn modelId="{85BE9E46-D0C8-466D-AA0A-42F65DCF8AED}" type="presParOf" srcId="{CCB52125-4767-4C2E-9725-C24D6A859ABB}" destId="{530523E2-BD65-464F-A967-C7198687CBCC}" srcOrd="1" destOrd="0" presId="urn:microsoft.com/office/officeart/2005/8/layout/orgChart1"/>
    <dgm:cxn modelId="{523B79BE-57A5-4826-95FD-7D79FD53218D}" type="presParOf" srcId="{CCB52125-4767-4C2E-9725-C24D6A859ABB}" destId="{D3EB1371-DC78-4CE9-B54E-E4EBFCC4E006}" srcOrd="2" destOrd="0" presId="urn:microsoft.com/office/officeart/2005/8/layout/orgChart1"/>
    <dgm:cxn modelId="{2EB96439-495D-4DC8-A81E-9605615B13D1}" type="presParOf" srcId="{27EFE34E-967F-4879-8539-69A004195092}" destId="{30C4479C-0E88-4DC5-A8D5-71FDC7712AB0}" srcOrd="2" destOrd="0" presId="urn:microsoft.com/office/officeart/2005/8/layout/orgChart1"/>
    <dgm:cxn modelId="{33C328BA-0807-4F12-81F9-B1D5950B6208}" type="presParOf" srcId="{27EFE34E-967F-4879-8539-69A004195092}" destId="{CDDBAE02-AE5A-4B1C-B1C0-3F7C852E4E35}" srcOrd="3" destOrd="0" presId="urn:microsoft.com/office/officeart/2005/8/layout/orgChart1"/>
    <dgm:cxn modelId="{C1383AA9-528E-4150-A72C-E2A4505A98A4}" type="presParOf" srcId="{CDDBAE02-AE5A-4B1C-B1C0-3F7C852E4E35}" destId="{8D5B3F84-EAA7-40AF-9002-0EE933632285}" srcOrd="0" destOrd="0" presId="urn:microsoft.com/office/officeart/2005/8/layout/orgChart1"/>
    <dgm:cxn modelId="{3CB186C8-3F68-4E9F-BBFF-CA9707ABCF28}" type="presParOf" srcId="{8D5B3F84-EAA7-40AF-9002-0EE933632285}" destId="{39476821-780E-40F2-BC9F-6C2664C5D4B4}" srcOrd="0" destOrd="0" presId="urn:microsoft.com/office/officeart/2005/8/layout/orgChart1"/>
    <dgm:cxn modelId="{75D3AA60-31F9-42E3-AC55-68013B6ED763}" type="presParOf" srcId="{8D5B3F84-EAA7-40AF-9002-0EE933632285}" destId="{CEF3BD48-1CAF-4A36-BA1E-E45BAA517B89}" srcOrd="1" destOrd="0" presId="urn:microsoft.com/office/officeart/2005/8/layout/orgChart1"/>
    <dgm:cxn modelId="{E7EED12B-2EE6-4FCA-BE9E-2C843569E7D5}" type="presParOf" srcId="{CDDBAE02-AE5A-4B1C-B1C0-3F7C852E4E35}" destId="{B22B7C2D-0B36-4A28-B770-AFDB0D9D49EC}" srcOrd="1" destOrd="0" presId="urn:microsoft.com/office/officeart/2005/8/layout/orgChart1"/>
    <dgm:cxn modelId="{9CA18CD3-EEA5-4482-B6B0-FAA19841E0CB}" type="presParOf" srcId="{CDDBAE02-AE5A-4B1C-B1C0-3F7C852E4E35}" destId="{3828104B-E36A-42D9-B24F-F627AD6B1A2B}" srcOrd="2" destOrd="0" presId="urn:microsoft.com/office/officeart/2005/8/layout/orgChart1"/>
    <dgm:cxn modelId="{ABC3260D-4469-4F09-B0C7-94C6FE71313C}" type="presParOf" srcId="{27EFE34E-967F-4879-8539-69A004195092}" destId="{2D25398C-EDBE-4838-AC99-B1B5137271D0}" srcOrd="4" destOrd="0" presId="urn:microsoft.com/office/officeart/2005/8/layout/orgChart1"/>
    <dgm:cxn modelId="{B1FEEA06-DA48-4336-A3DD-17C76F24ECA4}" type="presParOf" srcId="{27EFE34E-967F-4879-8539-69A004195092}" destId="{C1B74231-38AB-42B3-8038-BB90517176A9}" srcOrd="5" destOrd="0" presId="urn:microsoft.com/office/officeart/2005/8/layout/orgChart1"/>
    <dgm:cxn modelId="{E928362F-C2F8-4E0C-AEB9-4D4682868235}" type="presParOf" srcId="{C1B74231-38AB-42B3-8038-BB90517176A9}" destId="{FF92D8DB-1C51-4980-8D0D-C2AA26480C16}" srcOrd="0" destOrd="0" presId="urn:microsoft.com/office/officeart/2005/8/layout/orgChart1"/>
    <dgm:cxn modelId="{CD147B00-F483-4740-9870-BA6699960391}" type="presParOf" srcId="{FF92D8DB-1C51-4980-8D0D-C2AA26480C16}" destId="{5489B8DA-1FA8-4732-9C8B-C0BC50D15526}" srcOrd="0" destOrd="0" presId="urn:microsoft.com/office/officeart/2005/8/layout/orgChart1"/>
    <dgm:cxn modelId="{7ABDF958-BF1F-49B9-9C18-FD374559F113}" type="presParOf" srcId="{FF92D8DB-1C51-4980-8D0D-C2AA26480C16}" destId="{0ECBD362-67FA-45F6-AEEE-3BC0FB30414B}" srcOrd="1" destOrd="0" presId="urn:microsoft.com/office/officeart/2005/8/layout/orgChart1"/>
    <dgm:cxn modelId="{0AE511D8-D668-4ABD-88E5-DA24A0B6C1E3}" type="presParOf" srcId="{C1B74231-38AB-42B3-8038-BB90517176A9}" destId="{05EBA8F2-17D4-4A27-ACB1-EFEBD5914B32}" srcOrd="1" destOrd="0" presId="urn:microsoft.com/office/officeart/2005/8/layout/orgChart1"/>
    <dgm:cxn modelId="{7A927779-72CC-430E-8FDD-86EC22C9CB3D}" type="presParOf" srcId="{C1B74231-38AB-42B3-8038-BB90517176A9}" destId="{6AAFBF97-1391-49AF-AFD8-BF36E98E7C6A}" srcOrd="2" destOrd="0" presId="urn:microsoft.com/office/officeart/2005/8/layout/orgChart1"/>
    <dgm:cxn modelId="{908A2FFC-6C75-4621-868B-CFFBF20CFDD1}" type="presParOf" srcId="{27EFE34E-967F-4879-8539-69A004195092}" destId="{E3C8E94D-5BA5-493B-B33D-D286F62D0D52}" srcOrd="6" destOrd="0" presId="urn:microsoft.com/office/officeart/2005/8/layout/orgChart1"/>
    <dgm:cxn modelId="{08070996-6258-4692-9895-70B456E29675}" type="presParOf" srcId="{27EFE34E-967F-4879-8539-69A004195092}" destId="{4661B021-1033-4A15-9CE8-DDF6C686CF7E}" srcOrd="7" destOrd="0" presId="urn:microsoft.com/office/officeart/2005/8/layout/orgChart1"/>
    <dgm:cxn modelId="{FAE8DE0E-06D5-4213-B2E1-DB613A8A1DAB}" type="presParOf" srcId="{4661B021-1033-4A15-9CE8-DDF6C686CF7E}" destId="{0A1DB925-5AC6-43C5-914E-A1E2523C865B}" srcOrd="0" destOrd="0" presId="urn:microsoft.com/office/officeart/2005/8/layout/orgChart1"/>
    <dgm:cxn modelId="{83F9C76C-40A7-4017-9355-D3FE83A8AEC4}" type="presParOf" srcId="{0A1DB925-5AC6-43C5-914E-A1E2523C865B}" destId="{F7D7B807-D4AB-4FC1-83D4-DFD318D6B177}" srcOrd="0" destOrd="0" presId="urn:microsoft.com/office/officeart/2005/8/layout/orgChart1"/>
    <dgm:cxn modelId="{F66ED36F-4955-44D4-B2D4-741901124FBF}" type="presParOf" srcId="{0A1DB925-5AC6-43C5-914E-A1E2523C865B}" destId="{79C64526-0EE2-4CFF-A575-BAB780D9335D}" srcOrd="1" destOrd="0" presId="urn:microsoft.com/office/officeart/2005/8/layout/orgChart1"/>
    <dgm:cxn modelId="{71EE50B8-58C6-422B-B720-1425F9F63B7E}" type="presParOf" srcId="{4661B021-1033-4A15-9CE8-DDF6C686CF7E}" destId="{0E5EC3C3-B754-4F47-8319-FE598642338A}" srcOrd="1" destOrd="0" presId="urn:microsoft.com/office/officeart/2005/8/layout/orgChart1"/>
    <dgm:cxn modelId="{F4FC1C43-6B06-4E86-8097-1EFB6EC1DD01}" type="presParOf" srcId="{4661B021-1033-4A15-9CE8-DDF6C686CF7E}" destId="{CE59F098-4D88-4B3B-8A36-1334D7C77440}" srcOrd="2" destOrd="0" presId="urn:microsoft.com/office/officeart/2005/8/layout/orgChart1"/>
    <dgm:cxn modelId="{B703D411-553A-44B4-8022-85A6CEB48E12}" type="presParOf" srcId="{FD7C4E77-9D4D-44D7-B86B-BF6B05ABADD3}" destId="{FE7D7F5C-0998-4D5F-A16B-3E547EA37B6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5CFB69-3F30-40B1-A4F8-5E5D6F5B7EB2}" type="doc">
      <dgm:prSet loTypeId="urn:microsoft.com/office/officeart/2005/8/layout/orgChart1" loCatId="hierarchy" qsTypeId="urn:microsoft.com/office/officeart/2005/8/quickstyle/3d1" qsCatId="3D" csTypeId="urn:microsoft.com/office/officeart/2005/8/colors/colorful2" csCatId="colorful" phldr="1"/>
      <dgm:spPr/>
      <dgm:t>
        <a:bodyPr/>
        <a:lstStyle/>
        <a:p>
          <a:pPr rtl="1"/>
          <a:endParaRPr lang="ar-SA"/>
        </a:p>
      </dgm:t>
    </dgm:pt>
    <dgm:pt modelId="{3EE1559E-39E3-435D-8CA5-39DAE3ECA98B}">
      <dgm:prSet phldrT="[نص]" custT="1"/>
      <dgm:spPr/>
      <dgm:t>
        <a:bodyPr/>
        <a:lstStyle/>
        <a:p>
          <a:pPr rtl="1"/>
          <a:r>
            <a:rPr lang="ar-DZ" sz="1400" b="1" dirty="0" smtClean="0">
              <a:effectLst>
                <a:outerShdw blurRad="38100" dist="38100" dir="2700000" algn="tl">
                  <a:srgbClr val="000000">
                    <a:alpha val="43137"/>
                  </a:srgbClr>
                </a:outerShdw>
              </a:effectLst>
            </a:rPr>
            <a:t>الجامعة</a:t>
          </a:r>
          <a:endParaRPr lang="ar-SA" sz="1400" b="1" dirty="0">
            <a:effectLst>
              <a:outerShdw blurRad="38100" dist="38100" dir="2700000" algn="tl">
                <a:srgbClr val="000000">
                  <a:alpha val="43137"/>
                </a:srgbClr>
              </a:outerShdw>
            </a:effectLst>
          </a:endParaRPr>
        </a:p>
      </dgm:t>
    </dgm:pt>
    <dgm:pt modelId="{ABAB37AB-2CF5-45D6-9253-9C8F4C8DD9E4}" type="parTrans" cxnId="{43079B99-07B0-4AFA-A181-29A985D2F674}">
      <dgm:prSet/>
      <dgm:spPr/>
      <dgm:t>
        <a:bodyPr/>
        <a:lstStyle/>
        <a:p>
          <a:pPr rtl="1"/>
          <a:endParaRPr lang="ar-SA" sz="2000" b="1">
            <a:effectLst>
              <a:outerShdw blurRad="38100" dist="38100" dir="2700000" algn="tl">
                <a:srgbClr val="000000">
                  <a:alpha val="43137"/>
                </a:srgbClr>
              </a:outerShdw>
            </a:effectLst>
          </a:endParaRPr>
        </a:p>
      </dgm:t>
    </dgm:pt>
    <dgm:pt modelId="{34AAA67C-C3A3-48BD-870D-0D46EB6B63BA}" type="sibTrans" cxnId="{43079B99-07B0-4AFA-A181-29A985D2F674}">
      <dgm:prSet/>
      <dgm:spPr/>
      <dgm:t>
        <a:bodyPr/>
        <a:lstStyle/>
        <a:p>
          <a:pPr rtl="1"/>
          <a:endParaRPr lang="ar-SA" sz="2000" b="1">
            <a:effectLst>
              <a:outerShdw blurRad="38100" dist="38100" dir="2700000" algn="tl">
                <a:srgbClr val="000000">
                  <a:alpha val="43137"/>
                </a:srgbClr>
              </a:outerShdw>
            </a:effectLst>
          </a:endParaRPr>
        </a:p>
      </dgm:t>
    </dgm:pt>
    <dgm:pt modelId="{2745FCEC-5D24-437F-BF61-ECB1DC304F74}">
      <dgm:prSet phldrT="[نص]" custT="1"/>
      <dgm:spPr>
        <a:solidFill>
          <a:srgbClr val="FF0000"/>
        </a:solidFill>
      </dgm:spPr>
      <dgm:t>
        <a:bodyPr/>
        <a:lstStyle/>
        <a:p>
          <a:pPr rtl="1"/>
          <a:r>
            <a:rPr lang="ar-DZ" sz="1400" b="1" dirty="0" smtClean="0">
              <a:effectLst>
                <a:outerShdw blurRad="38100" dist="38100" dir="2700000" algn="tl">
                  <a:srgbClr val="000000">
                    <a:alpha val="43137"/>
                  </a:srgbClr>
                </a:outerShdw>
              </a:effectLst>
            </a:rPr>
            <a:t>كلية</a:t>
          </a:r>
          <a:endParaRPr lang="ar-SA" sz="1400" b="1" dirty="0">
            <a:effectLst>
              <a:outerShdw blurRad="38100" dist="38100" dir="2700000" algn="tl">
                <a:srgbClr val="000000">
                  <a:alpha val="43137"/>
                </a:srgbClr>
              </a:outerShdw>
            </a:effectLst>
          </a:endParaRPr>
        </a:p>
      </dgm:t>
    </dgm:pt>
    <dgm:pt modelId="{A06CB884-4E9C-47FE-B85A-2CFB8573D9D8}" type="parTrans" cxnId="{599FAC1D-4CCF-4CC2-9418-EE0820E940CB}">
      <dgm:prSet/>
      <dgm:spPr/>
      <dgm:t>
        <a:bodyPr/>
        <a:lstStyle/>
        <a:p>
          <a:pPr rtl="1"/>
          <a:endParaRPr lang="ar-SA" sz="2000" b="1">
            <a:effectLst>
              <a:outerShdw blurRad="38100" dist="38100" dir="2700000" algn="tl">
                <a:srgbClr val="000000">
                  <a:alpha val="43137"/>
                </a:srgbClr>
              </a:outerShdw>
            </a:effectLst>
          </a:endParaRPr>
        </a:p>
      </dgm:t>
    </dgm:pt>
    <dgm:pt modelId="{AED6458B-F753-45BD-935C-D311876F9A75}" type="sibTrans" cxnId="{599FAC1D-4CCF-4CC2-9418-EE0820E940CB}">
      <dgm:prSet/>
      <dgm:spPr/>
      <dgm:t>
        <a:bodyPr/>
        <a:lstStyle/>
        <a:p>
          <a:pPr rtl="1"/>
          <a:endParaRPr lang="ar-SA" sz="2000" b="1">
            <a:effectLst>
              <a:outerShdw blurRad="38100" dist="38100" dir="2700000" algn="tl">
                <a:srgbClr val="000000">
                  <a:alpha val="43137"/>
                </a:srgbClr>
              </a:outerShdw>
            </a:effectLst>
          </a:endParaRPr>
        </a:p>
      </dgm:t>
    </dgm:pt>
    <dgm:pt modelId="{D7761C46-A161-49F6-A0A9-6A0DFCFF3A95}">
      <dgm:prSet phldrT="[نص]" custT="1"/>
      <dgm:spPr/>
      <dgm:t>
        <a:bodyPr/>
        <a:lstStyle/>
        <a:p>
          <a:pPr rtl="1"/>
          <a:r>
            <a:rPr lang="ar-DZ" sz="1400" b="1" dirty="0" smtClean="0">
              <a:effectLst>
                <a:outerShdw blurRad="38100" dist="38100" dir="2700000" algn="tl">
                  <a:srgbClr val="000000">
                    <a:alpha val="43137"/>
                  </a:srgbClr>
                </a:outerShdw>
              </a:effectLst>
            </a:rPr>
            <a:t>كلية</a:t>
          </a:r>
          <a:endParaRPr lang="ar-SA" sz="1400" b="1" dirty="0">
            <a:effectLst>
              <a:outerShdw blurRad="38100" dist="38100" dir="2700000" algn="tl">
                <a:srgbClr val="000000">
                  <a:alpha val="43137"/>
                </a:srgbClr>
              </a:outerShdw>
            </a:effectLst>
          </a:endParaRPr>
        </a:p>
      </dgm:t>
    </dgm:pt>
    <dgm:pt modelId="{34C2BDED-A14A-46B7-8E2E-C8E3AE1158ED}" type="parTrans" cxnId="{34BF15C8-3D39-468F-A7B7-6303320810F2}">
      <dgm:prSet/>
      <dgm:spPr/>
      <dgm:t>
        <a:bodyPr/>
        <a:lstStyle/>
        <a:p>
          <a:pPr rtl="1"/>
          <a:endParaRPr lang="ar-SA" sz="2000" b="1">
            <a:effectLst>
              <a:outerShdw blurRad="38100" dist="38100" dir="2700000" algn="tl">
                <a:srgbClr val="000000">
                  <a:alpha val="43137"/>
                </a:srgbClr>
              </a:outerShdw>
            </a:effectLst>
          </a:endParaRPr>
        </a:p>
      </dgm:t>
    </dgm:pt>
    <dgm:pt modelId="{7E66A329-8745-4C1F-9F02-04DB9BD2D902}" type="sibTrans" cxnId="{34BF15C8-3D39-468F-A7B7-6303320810F2}">
      <dgm:prSet/>
      <dgm:spPr/>
      <dgm:t>
        <a:bodyPr/>
        <a:lstStyle/>
        <a:p>
          <a:pPr rtl="1"/>
          <a:endParaRPr lang="ar-SA" sz="2000" b="1">
            <a:effectLst>
              <a:outerShdw blurRad="38100" dist="38100" dir="2700000" algn="tl">
                <a:srgbClr val="000000">
                  <a:alpha val="43137"/>
                </a:srgbClr>
              </a:outerShdw>
            </a:effectLst>
          </a:endParaRPr>
        </a:p>
      </dgm:t>
    </dgm:pt>
    <dgm:pt modelId="{8A7EC76F-80D2-43F3-B084-52B11DD90E97}">
      <dgm:prSet custT="1"/>
      <dgm:spPr>
        <a:solidFill>
          <a:srgbClr val="FF0000"/>
        </a:solidFill>
      </dgm:spPr>
      <dgm:t>
        <a:bodyPr/>
        <a:lstStyle/>
        <a:p>
          <a:pPr rtl="1"/>
          <a:r>
            <a:rPr lang="ar-DZ" sz="1400" b="1" dirty="0" smtClean="0">
              <a:effectLst>
                <a:outerShdw blurRad="38100" dist="38100" dir="2700000" algn="tl">
                  <a:srgbClr val="000000">
                    <a:alpha val="43137"/>
                  </a:srgbClr>
                </a:outerShdw>
              </a:effectLst>
            </a:rPr>
            <a:t>كلية</a:t>
          </a:r>
          <a:endParaRPr lang="ar-SA" sz="1400" b="1" dirty="0">
            <a:effectLst>
              <a:outerShdw blurRad="38100" dist="38100" dir="2700000" algn="tl">
                <a:srgbClr val="000000">
                  <a:alpha val="43137"/>
                </a:srgbClr>
              </a:outerShdw>
            </a:effectLst>
          </a:endParaRPr>
        </a:p>
      </dgm:t>
    </dgm:pt>
    <dgm:pt modelId="{51931D6F-8F34-42CA-9C63-FBDAC1BBA2B5}" type="parTrans" cxnId="{0CD233F3-243A-4788-A319-75354F907E6E}">
      <dgm:prSet/>
      <dgm:spPr/>
      <dgm:t>
        <a:bodyPr/>
        <a:lstStyle/>
        <a:p>
          <a:pPr rtl="1"/>
          <a:endParaRPr lang="ar-SA" sz="2000" b="1">
            <a:effectLst>
              <a:outerShdw blurRad="38100" dist="38100" dir="2700000" algn="tl">
                <a:srgbClr val="000000">
                  <a:alpha val="43137"/>
                </a:srgbClr>
              </a:outerShdw>
            </a:effectLst>
          </a:endParaRPr>
        </a:p>
      </dgm:t>
    </dgm:pt>
    <dgm:pt modelId="{53AE0A0C-9E6B-45F6-A863-09814F023D87}" type="sibTrans" cxnId="{0CD233F3-243A-4788-A319-75354F907E6E}">
      <dgm:prSet/>
      <dgm:spPr/>
      <dgm:t>
        <a:bodyPr/>
        <a:lstStyle/>
        <a:p>
          <a:pPr rtl="1"/>
          <a:endParaRPr lang="ar-SA" sz="2000" b="1">
            <a:effectLst>
              <a:outerShdw blurRad="38100" dist="38100" dir="2700000" algn="tl">
                <a:srgbClr val="000000">
                  <a:alpha val="43137"/>
                </a:srgbClr>
              </a:outerShdw>
            </a:effectLst>
          </a:endParaRPr>
        </a:p>
      </dgm:t>
    </dgm:pt>
    <dgm:pt modelId="{45A60325-3208-47A7-9D19-53616F2DC91D}">
      <dgm:prSet custT="1"/>
      <dgm:spPr/>
      <dgm:t>
        <a:bodyPr/>
        <a:lstStyle/>
        <a:p>
          <a:pPr rtl="1"/>
          <a:r>
            <a:rPr lang="ar-SA" sz="1400" b="1" dirty="0" smtClean="0">
              <a:effectLst>
                <a:outerShdw blurRad="38100" dist="38100" dir="2700000" algn="tl">
                  <a:srgbClr val="000000">
                    <a:alpha val="43137"/>
                  </a:srgbClr>
                </a:outerShdw>
              </a:effectLst>
            </a:rPr>
            <a:t>الأول</a:t>
          </a:r>
          <a:endParaRPr lang="ar-SA" sz="1400" b="1" dirty="0">
            <a:effectLst>
              <a:outerShdw blurRad="38100" dist="38100" dir="2700000" algn="tl">
                <a:srgbClr val="000000">
                  <a:alpha val="43137"/>
                </a:srgbClr>
              </a:outerShdw>
            </a:effectLst>
          </a:endParaRPr>
        </a:p>
      </dgm:t>
    </dgm:pt>
    <dgm:pt modelId="{5F171FC7-C0ED-4D77-80EB-2567BCC39EB9}" type="parTrans" cxnId="{0BC30ED7-44FE-4526-B2AC-24BCF353B17A}">
      <dgm:prSet/>
      <dgm:spPr/>
      <dgm:t>
        <a:bodyPr/>
        <a:lstStyle/>
        <a:p>
          <a:pPr rtl="1"/>
          <a:endParaRPr lang="ar-SA" sz="2000" b="1">
            <a:effectLst>
              <a:outerShdw blurRad="38100" dist="38100" dir="2700000" algn="tl">
                <a:srgbClr val="000000">
                  <a:alpha val="43137"/>
                </a:srgbClr>
              </a:outerShdw>
            </a:effectLst>
          </a:endParaRPr>
        </a:p>
      </dgm:t>
    </dgm:pt>
    <dgm:pt modelId="{E68CAA55-7030-4143-9F32-41274DFD7F62}" type="sibTrans" cxnId="{0BC30ED7-44FE-4526-B2AC-24BCF353B17A}">
      <dgm:prSet/>
      <dgm:spPr/>
      <dgm:t>
        <a:bodyPr/>
        <a:lstStyle/>
        <a:p>
          <a:pPr rtl="1"/>
          <a:endParaRPr lang="ar-SA" sz="2000" b="1">
            <a:effectLst>
              <a:outerShdw blurRad="38100" dist="38100" dir="2700000" algn="tl">
                <a:srgbClr val="000000">
                  <a:alpha val="43137"/>
                </a:srgbClr>
              </a:outerShdw>
            </a:effectLst>
          </a:endParaRPr>
        </a:p>
      </dgm:t>
    </dgm:pt>
    <dgm:pt modelId="{B979CACC-2844-43E3-891A-502369AB6AFC}">
      <dgm:prSet custT="1"/>
      <dgm:spPr>
        <a:solidFill>
          <a:schemeClr val="tx1">
            <a:lumMod val="95000"/>
            <a:lumOff val="5000"/>
          </a:schemeClr>
        </a:solidFill>
      </dgm:spPr>
      <dgm:t>
        <a:bodyPr/>
        <a:lstStyle/>
        <a:p>
          <a:pPr rtl="1"/>
          <a:r>
            <a:rPr lang="ar-SA" sz="1400" b="1" dirty="0" smtClean="0">
              <a:effectLst>
                <a:outerShdw blurRad="38100" dist="38100" dir="2700000" algn="tl">
                  <a:srgbClr val="000000">
                    <a:alpha val="43137"/>
                  </a:srgbClr>
                </a:outerShdw>
              </a:effectLst>
            </a:rPr>
            <a:t>الثاني</a:t>
          </a:r>
          <a:endParaRPr lang="ar-SA" sz="1400" b="1" dirty="0">
            <a:effectLst>
              <a:outerShdw blurRad="38100" dist="38100" dir="2700000" algn="tl">
                <a:srgbClr val="000000">
                  <a:alpha val="43137"/>
                </a:srgbClr>
              </a:outerShdw>
            </a:effectLst>
          </a:endParaRPr>
        </a:p>
      </dgm:t>
    </dgm:pt>
    <dgm:pt modelId="{48BF12DC-7D0F-4996-895B-879A6E9FFB04}" type="parTrans" cxnId="{F5D4E353-C6D7-4B65-AEF0-F42CB2B1FC16}">
      <dgm:prSet/>
      <dgm:spPr/>
      <dgm:t>
        <a:bodyPr/>
        <a:lstStyle/>
        <a:p>
          <a:pPr rtl="1"/>
          <a:endParaRPr lang="ar-SA" sz="2000" b="1">
            <a:effectLst>
              <a:outerShdw blurRad="38100" dist="38100" dir="2700000" algn="tl">
                <a:srgbClr val="000000">
                  <a:alpha val="43137"/>
                </a:srgbClr>
              </a:outerShdw>
            </a:effectLst>
          </a:endParaRPr>
        </a:p>
      </dgm:t>
    </dgm:pt>
    <dgm:pt modelId="{5F5CBD27-B4CA-4B0E-8A4E-62C17E4A9373}" type="sibTrans" cxnId="{F5D4E353-C6D7-4B65-AEF0-F42CB2B1FC16}">
      <dgm:prSet/>
      <dgm:spPr/>
      <dgm:t>
        <a:bodyPr/>
        <a:lstStyle/>
        <a:p>
          <a:pPr rtl="1"/>
          <a:endParaRPr lang="ar-SA" sz="2000" b="1">
            <a:effectLst>
              <a:outerShdw blurRad="38100" dist="38100" dir="2700000" algn="tl">
                <a:srgbClr val="000000">
                  <a:alpha val="43137"/>
                </a:srgbClr>
              </a:outerShdw>
            </a:effectLst>
          </a:endParaRPr>
        </a:p>
      </dgm:t>
    </dgm:pt>
    <dgm:pt modelId="{729E58D2-8983-4B02-BA6C-499153AFF01A}">
      <dgm:prSet custT="1"/>
      <dgm:spPr/>
      <dgm:t>
        <a:bodyPr/>
        <a:lstStyle/>
        <a:p>
          <a:pPr rtl="1"/>
          <a:r>
            <a:rPr lang="ar-SA" sz="1400" b="1" dirty="0" smtClean="0">
              <a:effectLst>
                <a:outerShdw blurRad="38100" dist="38100" dir="2700000" algn="tl">
                  <a:srgbClr val="000000">
                    <a:alpha val="43137"/>
                  </a:srgbClr>
                </a:outerShdw>
              </a:effectLst>
            </a:rPr>
            <a:t>الثالث</a:t>
          </a:r>
          <a:endParaRPr lang="ar-SA" sz="1400" b="1" dirty="0">
            <a:effectLst>
              <a:outerShdw blurRad="38100" dist="38100" dir="2700000" algn="tl">
                <a:srgbClr val="000000">
                  <a:alpha val="43137"/>
                </a:srgbClr>
              </a:outerShdw>
            </a:effectLst>
          </a:endParaRPr>
        </a:p>
      </dgm:t>
    </dgm:pt>
    <dgm:pt modelId="{4BA5439E-CAF1-4618-9D33-A6F195C66758}" type="parTrans" cxnId="{A8CA9C07-B346-40AE-A3A0-8E18D8C9EC95}">
      <dgm:prSet/>
      <dgm:spPr/>
      <dgm:t>
        <a:bodyPr/>
        <a:lstStyle/>
        <a:p>
          <a:pPr rtl="1"/>
          <a:endParaRPr lang="ar-SA" sz="2000" b="1">
            <a:effectLst>
              <a:outerShdw blurRad="38100" dist="38100" dir="2700000" algn="tl">
                <a:srgbClr val="000000">
                  <a:alpha val="43137"/>
                </a:srgbClr>
              </a:outerShdw>
            </a:effectLst>
          </a:endParaRPr>
        </a:p>
      </dgm:t>
    </dgm:pt>
    <dgm:pt modelId="{1CC85AA1-F3B5-4DFB-99F9-C324B6DB6684}" type="sibTrans" cxnId="{A8CA9C07-B346-40AE-A3A0-8E18D8C9EC95}">
      <dgm:prSet/>
      <dgm:spPr/>
      <dgm:t>
        <a:bodyPr/>
        <a:lstStyle/>
        <a:p>
          <a:pPr rtl="1"/>
          <a:endParaRPr lang="ar-SA" sz="2000" b="1">
            <a:effectLst>
              <a:outerShdw blurRad="38100" dist="38100" dir="2700000" algn="tl">
                <a:srgbClr val="000000">
                  <a:alpha val="43137"/>
                </a:srgbClr>
              </a:outerShdw>
            </a:effectLst>
          </a:endParaRPr>
        </a:p>
      </dgm:t>
    </dgm:pt>
    <dgm:pt modelId="{80A306B6-483D-4088-8743-D2FB60B6EDA5}">
      <dgm:prSet custT="1"/>
      <dgm:spPr/>
      <dgm:t>
        <a:bodyPr/>
        <a:lstStyle/>
        <a:p>
          <a:pPr rtl="1"/>
          <a:r>
            <a:rPr lang="ar-SA" sz="1400" b="1" dirty="0" smtClean="0">
              <a:effectLst>
                <a:outerShdw blurRad="38100" dist="38100" dir="2700000" algn="tl">
                  <a:srgbClr val="000000">
                    <a:alpha val="43137"/>
                  </a:srgbClr>
                </a:outerShdw>
              </a:effectLst>
            </a:rPr>
            <a:t>الأول</a:t>
          </a:r>
          <a:endParaRPr lang="ar-SA" sz="1400" b="1" dirty="0">
            <a:effectLst>
              <a:outerShdw blurRad="38100" dist="38100" dir="2700000" algn="tl">
                <a:srgbClr val="000000">
                  <a:alpha val="43137"/>
                </a:srgbClr>
              </a:outerShdw>
            </a:effectLst>
          </a:endParaRPr>
        </a:p>
      </dgm:t>
    </dgm:pt>
    <dgm:pt modelId="{E60CA97C-5D00-41DB-B429-FFAD021501A9}" type="parTrans" cxnId="{E7F3FC35-2573-4A01-87C3-2564093727B8}">
      <dgm:prSet/>
      <dgm:spPr/>
      <dgm:t>
        <a:bodyPr/>
        <a:lstStyle/>
        <a:p>
          <a:pPr rtl="1"/>
          <a:endParaRPr lang="ar-SA" sz="2000" b="1">
            <a:effectLst>
              <a:outerShdw blurRad="38100" dist="38100" dir="2700000" algn="tl">
                <a:srgbClr val="000000">
                  <a:alpha val="43137"/>
                </a:srgbClr>
              </a:outerShdw>
            </a:effectLst>
          </a:endParaRPr>
        </a:p>
      </dgm:t>
    </dgm:pt>
    <dgm:pt modelId="{C3E4E213-C72C-4D58-9D22-F39197900051}" type="sibTrans" cxnId="{E7F3FC35-2573-4A01-87C3-2564093727B8}">
      <dgm:prSet/>
      <dgm:spPr/>
      <dgm:t>
        <a:bodyPr/>
        <a:lstStyle/>
        <a:p>
          <a:pPr rtl="1"/>
          <a:endParaRPr lang="ar-SA" sz="2000" b="1">
            <a:effectLst>
              <a:outerShdw blurRad="38100" dist="38100" dir="2700000" algn="tl">
                <a:srgbClr val="000000">
                  <a:alpha val="43137"/>
                </a:srgbClr>
              </a:outerShdw>
            </a:effectLst>
          </a:endParaRPr>
        </a:p>
      </dgm:t>
    </dgm:pt>
    <dgm:pt modelId="{A5DC0747-BB04-4286-B90A-3ADC0C64552F}">
      <dgm:prSet custT="1"/>
      <dgm:spPr/>
      <dgm:t>
        <a:bodyPr/>
        <a:lstStyle/>
        <a:p>
          <a:pPr rtl="1"/>
          <a:r>
            <a:rPr lang="ar-SA" sz="1400" b="1" dirty="0" smtClean="0">
              <a:effectLst>
                <a:outerShdw blurRad="38100" dist="38100" dir="2700000" algn="tl">
                  <a:srgbClr val="000000">
                    <a:alpha val="43137"/>
                  </a:srgbClr>
                </a:outerShdw>
              </a:effectLst>
            </a:rPr>
            <a:t>الثاني</a:t>
          </a:r>
          <a:endParaRPr lang="ar-SA" sz="1400" b="1" dirty="0">
            <a:effectLst>
              <a:outerShdw blurRad="38100" dist="38100" dir="2700000" algn="tl">
                <a:srgbClr val="000000">
                  <a:alpha val="43137"/>
                </a:srgbClr>
              </a:outerShdw>
            </a:effectLst>
          </a:endParaRPr>
        </a:p>
      </dgm:t>
    </dgm:pt>
    <dgm:pt modelId="{40737219-37CD-4B12-8DF2-496576A0169B}" type="parTrans" cxnId="{954991F5-06E6-4963-8A8F-7A5BAD977E2A}">
      <dgm:prSet/>
      <dgm:spPr/>
      <dgm:t>
        <a:bodyPr/>
        <a:lstStyle/>
        <a:p>
          <a:pPr rtl="1"/>
          <a:endParaRPr lang="ar-SA" sz="2000" b="1">
            <a:effectLst>
              <a:outerShdw blurRad="38100" dist="38100" dir="2700000" algn="tl">
                <a:srgbClr val="000000">
                  <a:alpha val="43137"/>
                </a:srgbClr>
              </a:outerShdw>
            </a:effectLst>
          </a:endParaRPr>
        </a:p>
      </dgm:t>
    </dgm:pt>
    <dgm:pt modelId="{293E14AF-66AE-4C10-9998-AAE3A75770DC}" type="sibTrans" cxnId="{954991F5-06E6-4963-8A8F-7A5BAD977E2A}">
      <dgm:prSet/>
      <dgm:spPr/>
      <dgm:t>
        <a:bodyPr/>
        <a:lstStyle/>
        <a:p>
          <a:pPr rtl="1"/>
          <a:endParaRPr lang="ar-SA" sz="2000" b="1">
            <a:effectLst>
              <a:outerShdw blurRad="38100" dist="38100" dir="2700000" algn="tl">
                <a:srgbClr val="000000">
                  <a:alpha val="43137"/>
                </a:srgbClr>
              </a:outerShdw>
            </a:effectLst>
          </a:endParaRPr>
        </a:p>
      </dgm:t>
    </dgm:pt>
    <dgm:pt modelId="{22FDD4E3-46D1-4AE5-B965-C607F7C1AC3B}">
      <dgm:prSet custT="1"/>
      <dgm:spPr/>
      <dgm:t>
        <a:bodyPr/>
        <a:lstStyle/>
        <a:p>
          <a:pPr rtl="1"/>
          <a:r>
            <a:rPr lang="ar-SA" sz="1400" b="1" dirty="0" smtClean="0">
              <a:effectLst>
                <a:outerShdw blurRad="38100" dist="38100" dir="2700000" algn="tl">
                  <a:srgbClr val="000000">
                    <a:alpha val="43137"/>
                  </a:srgbClr>
                </a:outerShdw>
              </a:effectLst>
            </a:rPr>
            <a:t>الثالث</a:t>
          </a:r>
          <a:endParaRPr lang="ar-SA" sz="1400" b="1" dirty="0">
            <a:effectLst>
              <a:outerShdw blurRad="38100" dist="38100" dir="2700000" algn="tl">
                <a:srgbClr val="000000">
                  <a:alpha val="43137"/>
                </a:srgbClr>
              </a:outerShdw>
            </a:effectLst>
          </a:endParaRPr>
        </a:p>
      </dgm:t>
    </dgm:pt>
    <dgm:pt modelId="{EE94EC55-DA81-4353-8997-953AE370E176}" type="parTrans" cxnId="{6882BED2-7C8D-4AE6-B2DB-8F66E9EA591C}">
      <dgm:prSet/>
      <dgm:spPr/>
      <dgm:t>
        <a:bodyPr/>
        <a:lstStyle/>
        <a:p>
          <a:pPr rtl="1"/>
          <a:endParaRPr lang="ar-SA" sz="2000" b="1">
            <a:effectLst>
              <a:outerShdw blurRad="38100" dist="38100" dir="2700000" algn="tl">
                <a:srgbClr val="000000">
                  <a:alpha val="43137"/>
                </a:srgbClr>
              </a:outerShdw>
            </a:effectLst>
          </a:endParaRPr>
        </a:p>
      </dgm:t>
    </dgm:pt>
    <dgm:pt modelId="{079D9560-89C5-490F-BD91-A5B65E917613}" type="sibTrans" cxnId="{6882BED2-7C8D-4AE6-B2DB-8F66E9EA591C}">
      <dgm:prSet/>
      <dgm:spPr/>
      <dgm:t>
        <a:bodyPr/>
        <a:lstStyle/>
        <a:p>
          <a:pPr rtl="1"/>
          <a:endParaRPr lang="ar-SA" sz="2000" b="1">
            <a:effectLst>
              <a:outerShdw blurRad="38100" dist="38100" dir="2700000" algn="tl">
                <a:srgbClr val="000000">
                  <a:alpha val="43137"/>
                </a:srgbClr>
              </a:outerShdw>
            </a:effectLst>
          </a:endParaRPr>
        </a:p>
      </dgm:t>
    </dgm:pt>
    <dgm:pt modelId="{D0FCD1B2-CB10-4D11-B6B2-37B6AE5F39A6}">
      <dgm:prSet custT="1"/>
      <dgm:spPr/>
      <dgm:t>
        <a:bodyPr/>
        <a:lstStyle/>
        <a:p>
          <a:pPr rtl="1"/>
          <a:r>
            <a:rPr lang="ar-SA" sz="1400" b="1" dirty="0" smtClean="0">
              <a:effectLst>
                <a:outerShdw blurRad="38100" dist="38100" dir="2700000" algn="tl">
                  <a:srgbClr val="000000">
                    <a:alpha val="43137"/>
                  </a:srgbClr>
                </a:outerShdw>
              </a:effectLst>
            </a:rPr>
            <a:t>الأول</a:t>
          </a:r>
          <a:endParaRPr lang="ar-SA" sz="1400" b="1" dirty="0">
            <a:effectLst>
              <a:outerShdw blurRad="38100" dist="38100" dir="2700000" algn="tl">
                <a:srgbClr val="000000">
                  <a:alpha val="43137"/>
                </a:srgbClr>
              </a:outerShdw>
            </a:effectLst>
          </a:endParaRPr>
        </a:p>
      </dgm:t>
    </dgm:pt>
    <dgm:pt modelId="{9CEC886E-F627-4D4C-9A23-C64022854190}" type="parTrans" cxnId="{7B029B19-E2A3-42D4-9240-61A487CD8108}">
      <dgm:prSet/>
      <dgm:spPr/>
      <dgm:t>
        <a:bodyPr/>
        <a:lstStyle/>
        <a:p>
          <a:pPr rtl="1"/>
          <a:endParaRPr lang="ar-SA" sz="2000" b="1">
            <a:effectLst>
              <a:outerShdw blurRad="38100" dist="38100" dir="2700000" algn="tl">
                <a:srgbClr val="000000">
                  <a:alpha val="43137"/>
                </a:srgbClr>
              </a:outerShdw>
            </a:effectLst>
          </a:endParaRPr>
        </a:p>
      </dgm:t>
    </dgm:pt>
    <dgm:pt modelId="{058B915D-D741-4D21-B702-15BBCDC9A9FE}" type="sibTrans" cxnId="{7B029B19-E2A3-42D4-9240-61A487CD8108}">
      <dgm:prSet/>
      <dgm:spPr/>
      <dgm:t>
        <a:bodyPr/>
        <a:lstStyle/>
        <a:p>
          <a:pPr rtl="1"/>
          <a:endParaRPr lang="ar-SA" sz="2000" b="1">
            <a:effectLst>
              <a:outerShdw blurRad="38100" dist="38100" dir="2700000" algn="tl">
                <a:srgbClr val="000000">
                  <a:alpha val="43137"/>
                </a:srgbClr>
              </a:outerShdw>
            </a:effectLst>
          </a:endParaRPr>
        </a:p>
      </dgm:t>
    </dgm:pt>
    <dgm:pt modelId="{7332D4B0-B94D-43E9-ACF9-1320DCD81C81}">
      <dgm:prSet custT="1"/>
      <dgm:spPr/>
      <dgm:t>
        <a:bodyPr/>
        <a:lstStyle/>
        <a:p>
          <a:pPr rtl="1"/>
          <a:r>
            <a:rPr lang="ar-SA" sz="1400" b="1" dirty="0" smtClean="0">
              <a:effectLst>
                <a:outerShdw blurRad="38100" dist="38100" dir="2700000" algn="tl">
                  <a:srgbClr val="000000">
                    <a:alpha val="43137"/>
                  </a:srgbClr>
                </a:outerShdw>
              </a:effectLst>
            </a:rPr>
            <a:t>الثاني</a:t>
          </a:r>
          <a:endParaRPr lang="ar-SA" sz="1400" b="1" dirty="0">
            <a:effectLst>
              <a:outerShdw blurRad="38100" dist="38100" dir="2700000" algn="tl">
                <a:srgbClr val="000000">
                  <a:alpha val="43137"/>
                </a:srgbClr>
              </a:outerShdw>
            </a:effectLst>
          </a:endParaRPr>
        </a:p>
      </dgm:t>
    </dgm:pt>
    <dgm:pt modelId="{64AA0722-024C-41CC-8B49-BAE66B65670F}" type="parTrans" cxnId="{5CECFAFF-5B50-4F50-B12F-C05C60A0C731}">
      <dgm:prSet/>
      <dgm:spPr/>
      <dgm:t>
        <a:bodyPr/>
        <a:lstStyle/>
        <a:p>
          <a:pPr rtl="1"/>
          <a:endParaRPr lang="ar-SA" sz="2000" b="1">
            <a:effectLst>
              <a:outerShdw blurRad="38100" dist="38100" dir="2700000" algn="tl">
                <a:srgbClr val="000000">
                  <a:alpha val="43137"/>
                </a:srgbClr>
              </a:outerShdw>
            </a:effectLst>
          </a:endParaRPr>
        </a:p>
      </dgm:t>
    </dgm:pt>
    <dgm:pt modelId="{FB9570C3-4AC2-4E57-94FA-52825F23DDD7}" type="sibTrans" cxnId="{5CECFAFF-5B50-4F50-B12F-C05C60A0C731}">
      <dgm:prSet/>
      <dgm:spPr/>
      <dgm:t>
        <a:bodyPr/>
        <a:lstStyle/>
        <a:p>
          <a:pPr rtl="1"/>
          <a:endParaRPr lang="ar-SA" sz="2000" b="1">
            <a:effectLst>
              <a:outerShdw blurRad="38100" dist="38100" dir="2700000" algn="tl">
                <a:srgbClr val="000000">
                  <a:alpha val="43137"/>
                </a:srgbClr>
              </a:outerShdw>
            </a:effectLst>
          </a:endParaRPr>
        </a:p>
      </dgm:t>
    </dgm:pt>
    <dgm:pt modelId="{DB066F8A-CD45-41AF-8C7D-92F5D24CF0FE}">
      <dgm:prSet custT="1"/>
      <dgm:spPr/>
      <dgm:t>
        <a:bodyPr/>
        <a:lstStyle/>
        <a:p>
          <a:pPr rtl="1"/>
          <a:r>
            <a:rPr lang="ar-SA" sz="1400" b="1" dirty="0" smtClean="0">
              <a:effectLst>
                <a:outerShdw blurRad="38100" dist="38100" dir="2700000" algn="tl">
                  <a:srgbClr val="000000">
                    <a:alpha val="43137"/>
                  </a:srgbClr>
                </a:outerShdw>
              </a:effectLst>
            </a:rPr>
            <a:t>الثالث</a:t>
          </a:r>
          <a:endParaRPr lang="ar-SA" sz="1400" b="1" dirty="0">
            <a:effectLst>
              <a:outerShdw blurRad="38100" dist="38100" dir="2700000" algn="tl">
                <a:srgbClr val="000000">
                  <a:alpha val="43137"/>
                </a:srgbClr>
              </a:outerShdw>
            </a:effectLst>
          </a:endParaRPr>
        </a:p>
      </dgm:t>
    </dgm:pt>
    <dgm:pt modelId="{3E966A8D-0AE8-44CB-91FA-A1CBCC51D852}" type="parTrans" cxnId="{2EF72A2C-8334-428E-A038-C9134B96F45B}">
      <dgm:prSet/>
      <dgm:spPr/>
      <dgm:t>
        <a:bodyPr/>
        <a:lstStyle/>
        <a:p>
          <a:pPr rtl="1"/>
          <a:endParaRPr lang="ar-SA" sz="2000" b="1">
            <a:effectLst>
              <a:outerShdw blurRad="38100" dist="38100" dir="2700000" algn="tl">
                <a:srgbClr val="000000">
                  <a:alpha val="43137"/>
                </a:srgbClr>
              </a:outerShdw>
            </a:effectLst>
          </a:endParaRPr>
        </a:p>
      </dgm:t>
    </dgm:pt>
    <dgm:pt modelId="{959EC369-E68F-4216-8787-02D455775B41}" type="sibTrans" cxnId="{2EF72A2C-8334-428E-A038-C9134B96F45B}">
      <dgm:prSet/>
      <dgm:spPr/>
      <dgm:t>
        <a:bodyPr/>
        <a:lstStyle/>
        <a:p>
          <a:pPr rtl="1"/>
          <a:endParaRPr lang="ar-SA" sz="2000" b="1">
            <a:effectLst>
              <a:outerShdw blurRad="38100" dist="38100" dir="2700000" algn="tl">
                <a:srgbClr val="000000">
                  <a:alpha val="43137"/>
                </a:srgbClr>
              </a:outerShdw>
            </a:effectLst>
          </a:endParaRPr>
        </a:p>
      </dgm:t>
    </dgm:pt>
    <dgm:pt modelId="{73D8F63A-82A2-499A-98ED-9F2782B6341F}">
      <dgm:prSet custT="1"/>
      <dgm:spPr>
        <a:solidFill>
          <a:schemeClr val="tx1">
            <a:lumMod val="95000"/>
            <a:lumOff val="5000"/>
          </a:schemeClr>
        </a:solidFill>
      </dgm:spPr>
      <dgm:t>
        <a:bodyPr/>
        <a:lstStyle/>
        <a:p>
          <a:pPr rtl="1"/>
          <a:r>
            <a:rPr lang="ar-SA" sz="1400" b="1" dirty="0" smtClean="0">
              <a:effectLst>
                <a:outerShdw blurRad="38100" dist="38100" dir="2700000" algn="tl">
                  <a:srgbClr val="000000">
                    <a:alpha val="43137"/>
                  </a:srgbClr>
                </a:outerShdw>
              </a:effectLst>
            </a:rPr>
            <a:t>الرابع</a:t>
          </a:r>
          <a:endParaRPr lang="ar-SA" sz="1400" b="1" dirty="0">
            <a:effectLst>
              <a:outerShdw blurRad="38100" dist="38100" dir="2700000" algn="tl">
                <a:srgbClr val="000000">
                  <a:alpha val="43137"/>
                </a:srgbClr>
              </a:outerShdw>
            </a:effectLst>
          </a:endParaRPr>
        </a:p>
      </dgm:t>
    </dgm:pt>
    <dgm:pt modelId="{22A0BAB0-3483-4AD3-8794-F69CEF679233}" type="parTrans" cxnId="{582D56D8-A6E6-47CD-B9B7-98CA07E3B7DC}">
      <dgm:prSet/>
      <dgm:spPr/>
      <dgm:t>
        <a:bodyPr/>
        <a:lstStyle/>
        <a:p>
          <a:pPr rtl="1"/>
          <a:endParaRPr lang="ar-SA" sz="2000" b="1">
            <a:effectLst>
              <a:outerShdw blurRad="38100" dist="38100" dir="2700000" algn="tl">
                <a:srgbClr val="000000">
                  <a:alpha val="43137"/>
                </a:srgbClr>
              </a:outerShdw>
            </a:effectLst>
          </a:endParaRPr>
        </a:p>
      </dgm:t>
    </dgm:pt>
    <dgm:pt modelId="{BC98AF2F-EEB7-43C4-B068-00D35397FD20}" type="sibTrans" cxnId="{582D56D8-A6E6-47CD-B9B7-98CA07E3B7DC}">
      <dgm:prSet/>
      <dgm:spPr/>
      <dgm:t>
        <a:bodyPr/>
        <a:lstStyle/>
        <a:p>
          <a:pPr rtl="1"/>
          <a:endParaRPr lang="ar-SA" sz="2000" b="1">
            <a:effectLst>
              <a:outerShdw blurRad="38100" dist="38100" dir="2700000" algn="tl">
                <a:srgbClr val="000000">
                  <a:alpha val="43137"/>
                </a:srgbClr>
              </a:outerShdw>
            </a:effectLst>
          </a:endParaRPr>
        </a:p>
      </dgm:t>
    </dgm:pt>
    <dgm:pt modelId="{410E3733-EB91-4960-A8D9-E3152AFCEA72}">
      <dgm:prSet custT="1"/>
      <dgm:spPr/>
      <dgm:t>
        <a:bodyPr/>
        <a:lstStyle/>
        <a:p>
          <a:pPr rtl="1"/>
          <a:r>
            <a:rPr lang="ar-SA" sz="1400" b="1" dirty="0" smtClean="0">
              <a:effectLst>
                <a:outerShdw blurRad="38100" dist="38100" dir="2700000" algn="tl">
                  <a:srgbClr val="000000">
                    <a:alpha val="43137"/>
                  </a:srgbClr>
                </a:outerShdw>
              </a:effectLst>
            </a:rPr>
            <a:t>الخامس</a:t>
          </a:r>
          <a:endParaRPr lang="ar-SA" sz="1400" b="1" dirty="0">
            <a:effectLst>
              <a:outerShdw blurRad="38100" dist="38100" dir="2700000" algn="tl">
                <a:srgbClr val="000000">
                  <a:alpha val="43137"/>
                </a:srgbClr>
              </a:outerShdw>
            </a:effectLst>
          </a:endParaRPr>
        </a:p>
      </dgm:t>
    </dgm:pt>
    <dgm:pt modelId="{49B9DA56-6E2A-47DA-BF99-45D7604F56C8}" type="parTrans" cxnId="{839874EA-9D33-48D6-B974-96CB9416F12C}">
      <dgm:prSet/>
      <dgm:spPr/>
      <dgm:t>
        <a:bodyPr/>
        <a:lstStyle/>
        <a:p>
          <a:pPr rtl="1"/>
          <a:endParaRPr lang="ar-SA" sz="2000" b="1">
            <a:effectLst>
              <a:outerShdw blurRad="38100" dist="38100" dir="2700000" algn="tl">
                <a:srgbClr val="000000">
                  <a:alpha val="43137"/>
                </a:srgbClr>
              </a:outerShdw>
            </a:effectLst>
          </a:endParaRPr>
        </a:p>
      </dgm:t>
    </dgm:pt>
    <dgm:pt modelId="{AC543E84-2209-4A8A-87A3-B96D062D495D}" type="sibTrans" cxnId="{839874EA-9D33-48D6-B974-96CB9416F12C}">
      <dgm:prSet/>
      <dgm:spPr/>
      <dgm:t>
        <a:bodyPr/>
        <a:lstStyle/>
        <a:p>
          <a:pPr rtl="1"/>
          <a:endParaRPr lang="ar-SA" sz="2000" b="1">
            <a:effectLst>
              <a:outerShdw blurRad="38100" dist="38100" dir="2700000" algn="tl">
                <a:srgbClr val="000000">
                  <a:alpha val="43137"/>
                </a:srgbClr>
              </a:outerShdw>
            </a:effectLst>
          </a:endParaRPr>
        </a:p>
      </dgm:t>
    </dgm:pt>
    <dgm:pt modelId="{123765CC-EB80-4B9C-BA85-B54B644F55B8}">
      <dgm:prSet custT="1"/>
      <dgm:spPr/>
      <dgm:t>
        <a:bodyPr/>
        <a:lstStyle/>
        <a:p>
          <a:pPr rtl="1"/>
          <a:r>
            <a:rPr lang="ar-SA" sz="1400" b="1" dirty="0" smtClean="0">
              <a:effectLst>
                <a:outerShdw blurRad="38100" dist="38100" dir="2700000" algn="tl">
                  <a:srgbClr val="000000">
                    <a:alpha val="43137"/>
                  </a:srgbClr>
                </a:outerShdw>
              </a:effectLst>
            </a:rPr>
            <a:t>السادس</a:t>
          </a:r>
          <a:endParaRPr lang="ar-SA" sz="1400" b="1" dirty="0">
            <a:effectLst>
              <a:outerShdw blurRad="38100" dist="38100" dir="2700000" algn="tl">
                <a:srgbClr val="000000">
                  <a:alpha val="43137"/>
                </a:srgbClr>
              </a:outerShdw>
            </a:effectLst>
          </a:endParaRPr>
        </a:p>
      </dgm:t>
    </dgm:pt>
    <dgm:pt modelId="{C872F274-8746-4FD5-AF1C-79635010A802}" type="parTrans" cxnId="{5C66121E-5E7D-4C98-80F7-3A5F40E55DB1}">
      <dgm:prSet/>
      <dgm:spPr/>
      <dgm:t>
        <a:bodyPr/>
        <a:lstStyle/>
        <a:p>
          <a:pPr rtl="1"/>
          <a:endParaRPr lang="ar-SA" sz="2000" b="1">
            <a:effectLst>
              <a:outerShdw blurRad="38100" dist="38100" dir="2700000" algn="tl">
                <a:srgbClr val="000000">
                  <a:alpha val="43137"/>
                </a:srgbClr>
              </a:outerShdw>
            </a:effectLst>
          </a:endParaRPr>
        </a:p>
      </dgm:t>
    </dgm:pt>
    <dgm:pt modelId="{4F6EF4A5-10C7-457D-90E7-3B8FAC3DD77F}" type="sibTrans" cxnId="{5C66121E-5E7D-4C98-80F7-3A5F40E55DB1}">
      <dgm:prSet/>
      <dgm:spPr/>
      <dgm:t>
        <a:bodyPr/>
        <a:lstStyle/>
        <a:p>
          <a:pPr rtl="1"/>
          <a:endParaRPr lang="ar-SA" sz="2000" b="1">
            <a:effectLst>
              <a:outerShdw blurRad="38100" dist="38100" dir="2700000" algn="tl">
                <a:srgbClr val="000000">
                  <a:alpha val="43137"/>
                </a:srgbClr>
              </a:outerShdw>
            </a:effectLst>
          </a:endParaRPr>
        </a:p>
      </dgm:t>
    </dgm:pt>
    <dgm:pt modelId="{AD3CEC25-1294-4C3E-9D87-B0680A6E9A1E}" type="pres">
      <dgm:prSet presAssocID="{8B5CFB69-3F30-40B1-A4F8-5E5D6F5B7EB2}" presName="hierChild1" presStyleCnt="0">
        <dgm:presLayoutVars>
          <dgm:orgChart val="1"/>
          <dgm:chPref val="1"/>
          <dgm:dir/>
          <dgm:animOne val="branch"/>
          <dgm:animLvl val="lvl"/>
          <dgm:resizeHandles/>
        </dgm:presLayoutVars>
      </dgm:prSet>
      <dgm:spPr/>
      <dgm:t>
        <a:bodyPr/>
        <a:lstStyle/>
        <a:p>
          <a:pPr rtl="1"/>
          <a:endParaRPr lang="ar-SA"/>
        </a:p>
      </dgm:t>
    </dgm:pt>
    <dgm:pt modelId="{2C571BD8-0E27-4C28-9CD7-75982996C53A}" type="pres">
      <dgm:prSet presAssocID="{3EE1559E-39E3-435D-8CA5-39DAE3ECA98B}" presName="hierRoot1" presStyleCnt="0">
        <dgm:presLayoutVars>
          <dgm:hierBranch val="init"/>
        </dgm:presLayoutVars>
      </dgm:prSet>
      <dgm:spPr/>
    </dgm:pt>
    <dgm:pt modelId="{89E046CE-28F3-40C9-9F6A-690118FA56CE}" type="pres">
      <dgm:prSet presAssocID="{3EE1559E-39E3-435D-8CA5-39DAE3ECA98B}" presName="rootComposite1" presStyleCnt="0"/>
      <dgm:spPr/>
    </dgm:pt>
    <dgm:pt modelId="{9D5C64F5-4F93-4101-B959-02056E2A20CB}" type="pres">
      <dgm:prSet presAssocID="{3EE1559E-39E3-435D-8CA5-39DAE3ECA98B}" presName="rootText1" presStyleLbl="node0" presStyleIdx="0" presStyleCnt="1" custScaleX="168373" custScaleY="146410">
        <dgm:presLayoutVars>
          <dgm:chPref val="3"/>
        </dgm:presLayoutVars>
      </dgm:prSet>
      <dgm:spPr>
        <a:prstGeom prst="flowChartPreparation">
          <a:avLst/>
        </a:prstGeom>
      </dgm:spPr>
      <dgm:t>
        <a:bodyPr/>
        <a:lstStyle/>
        <a:p>
          <a:pPr rtl="1"/>
          <a:endParaRPr lang="ar-SA"/>
        </a:p>
      </dgm:t>
    </dgm:pt>
    <dgm:pt modelId="{F7F30411-ADE9-4CA4-AB15-CDD7DF3D4BFE}" type="pres">
      <dgm:prSet presAssocID="{3EE1559E-39E3-435D-8CA5-39DAE3ECA98B}" presName="rootConnector1" presStyleLbl="node1" presStyleIdx="0" presStyleCnt="0"/>
      <dgm:spPr/>
      <dgm:t>
        <a:bodyPr/>
        <a:lstStyle/>
        <a:p>
          <a:pPr rtl="1"/>
          <a:endParaRPr lang="ar-SA"/>
        </a:p>
      </dgm:t>
    </dgm:pt>
    <dgm:pt modelId="{97235491-B305-4B14-8FE7-D4255DC82DEB}" type="pres">
      <dgm:prSet presAssocID="{3EE1559E-39E3-435D-8CA5-39DAE3ECA98B}" presName="hierChild2" presStyleCnt="0"/>
      <dgm:spPr/>
    </dgm:pt>
    <dgm:pt modelId="{608D1C2D-7708-47DE-B9ED-00DC80E43C35}" type="pres">
      <dgm:prSet presAssocID="{A06CB884-4E9C-47FE-B85A-2CFB8573D9D8}" presName="Name37" presStyleLbl="parChTrans1D2" presStyleIdx="0" presStyleCnt="3"/>
      <dgm:spPr/>
      <dgm:t>
        <a:bodyPr/>
        <a:lstStyle/>
        <a:p>
          <a:pPr rtl="1"/>
          <a:endParaRPr lang="ar-SA"/>
        </a:p>
      </dgm:t>
    </dgm:pt>
    <dgm:pt modelId="{308E94A1-E0C9-48DB-8595-C99B683BA058}" type="pres">
      <dgm:prSet presAssocID="{2745FCEC-5D24-437F-BF61-ECB1DC304F74}" presName="hierRoot2" presStyleCnt="0">
        <dgm:presLayoutVars>
          <dgm:hierBranch val="init"/>
        </dgm:presLayoutVars>
      </dgm:prSet>
      <dgm:spPr/>
    </dgm:pt>
    <dgm:pt modelId="{B1967606-826E-49E6-B108-FF38AC2D86AF}" type="pres">
      <dgm:prSet presAssocID="{2745FCEC-5D24-437F-BF61-ECB1DC304F74}" presName="rootComposite" presStyleCnt="0"/>
      <dgm:spPr/>
    </dgm:pt>
    <dgm:pt modelId="{F5B38FA8-79FA-488F-9082-56D849A349DA}" type="pres">
      <dgm:prSet presAssocID="{2745FCEC-5D24-437F-BF61-ECB1DC304F74}" presName="rootText" presStyleLbl="node2" presStyleIdx="0" presStyleCnt="3" custScaleX="146410" custScaleY="146410">
        <dgm:presLayoutVars>
          <dgm:chPref val="3"/>
        </dgm:presLayoutVars>
      </dgm:prSet>
      <dgm:spPr>
        <a:prstGeom prst="flowChartPreparation">
          <a:avLst/>
        </a:prstGeom>
      </dgm:spPr>
      <dgm:t>
        <a:bodyPr/>
        <a:lstStyle/>
        <a:p>
          <a:pPr rtl="1"/>
          <a:endParaRPr lang="ar-SA"/>
        </a:p>
      </dgm:t>
    </dgm:pt>
    <dgm:pt modelId="{033C8CE1-9000-4A02-88FD-CEE4BDE4B6F5}" type="pres">
      <dgm:prSet presAssocID="{2745FCEC-5D24-437F-BF61-ECB1DC304F74}" presName="rootConnector" presStyleLbl="node2" presStyleIdx="0" presStyleCnt="3"/>
      <dgm:spPr/>
      <dgm:t>
        <a:bodyPr/>
        <a:lstStyle/>
        <a:p>
          <a:pPr rtl="1"/>
          <a:endParaRPr lang="ar-SA"/>
        </a:p>
      </dgm:t>
    </dgm:pt>
    <dgm:pt modelId="{631D945C-0308-470E-8C03-62345C96E787}" type="pres">
      <dgm:prSet presAssocID="{2745FCEC-5D24-437F-BF61-ECB1DC304F74}" presName="hierChild4" presStyleCnt="0"/>
      <dgm:spPr/>
    </dgm:pt>
    <dgm:pt modelId="{B5C7E829-2C1F-45EC-B58A-7C33BBE01644}" type="pres">
      <dgm:prSet presAssocID="{9CEC886E-F627-4D4C-9A23-C64022854190}" presName="Name37" presStyleLbl="parChTrans1D3" presStyleIdx="0" presStyleCnt="12"/>
      <dgm:spPr/>
      <dgm:t>
        <a:bodyPr/>
        <a:lstStyle/>
        <a:p>
          <a:pPr rtl="1"/>
          <a:endParaRPr lang="ar-SA"/>
        </a:p>
      </dgm:t>
    </dgm:pt>
    <dgm:pt modelId="{A1FF4E13-0392-47B8-87F7-2718AF60BC5C}" type="pres">
      <dgm:prSet presAssocID="{D0FCD1B2-CB10-4D11-B6B2-37B6AE5F39A6}" presName="hierRoot2" presStyleCnt="0">
        <dgm:presLayoutVars>
          <dgm:hierBranch val="init"/>
        </dgm:presLayoutVars>
      </dgm:prSet>
      <dgm:spPr/>
    </dgm:pt>
    <dgm:pt modelId="{48F00360-2B85-4866-9788-3632FCD24FE2}" type="pres">
      <dgm:prSet presAssocID="{D0FCD1B2-CB10-4D11-B6B2-37B6AE5F39A6}" presName="rootComposite" presStyleCnt="0"/>
      <dgm:spPr/>
    </dgm:pt>
    <dgm:pt modelId="{A3AEDF87-6F10-41F4-A477-A29273B60DCF}" type="pres">
      <dgm:prSet presAssocID="{D0FCD1B2-CB10-4D11-B6B2-37B6AE5F39A6}" presName="rootText" presStyleLbl="node3" presStyleIdx="0" presStyleCnt="12">
        <dgm:presLayoutVars>
          <dgm:chPref val="3"/>
        </dgm:presLayoutVars>
      </dgm:prSet>
      <dgm:spPr/>
      <dgm:t>
        <a:bodyPr/>
        <a:lstStyle/>
        <a:p>
          <a:pPr rtl="1"/>
          <a:endParaRPr lang="ar-SA"/>
        </a:p>
      </dgm:t>
    </dgm:pt>
    <dgm:pt modelId="{C73D4955-05DA-44B3-94C9-A14766FB3E31}" type="pres">
      <dgm:prSet presAssocID="{D0FCD1B2-CB10-4D11-B6B2-37B6AE5F39A6}" presName="rootConnector" presStyleLbl="node3" presStyleIdx="0" presStyleCnt="12"/>
      <dgm:spPr/>
      <dgm:t>
        <a:bodyPr/>
        <a:lstStyle/>
        <a:p>
          <a:pPr rtl="1"/>
          <a:endParaRPr lang="ar-SA"/>
        </a:p>
      </dgm:t>
    </dgm:pt>
    <dgm:pt modelId="{E50CAC8F-5E6B-4BC8-9F03-E33E1B9A80B4}" type="pres">
      <dgm:prSet presAssocID="{D0FCD1B2-CB10-4D11-B6B2-37B6AE5F39A6}" presName="hierChild4" presStyleCnt="0"/>
      <dgm:spPr/>
    </dgm:pt>
    <dgm:pt modelId="{E5D3C886-0B51-49B3-9A91-BD4EB11E8C0A}" type="pres">
      <dgm:prSet presAssocID="{D0FCD1B2-CB10-4D11-B6B2-37B6AE5F39A6}" presName="hierChild5" presStyleCnt="0"/>
      <dgm:spPr/>
    </dgm:pt>
    <dgm:pt modelId="{C17DBD71-5757-4D90-A4C6-4B2A77B68AA7}" type="pres">
      <dgm:prSet presAssocID="{64AA0722-024C-41CC-8B49-BAE66B65670F}" presName="Name37" presStyleLbl="parChTrans1D3" presStyleIdx="1" presStyleCnt="12"/>
      <dgm:spPr/>
      <dgm:t>
        <a:bodyPr/>
        <a:lstStyle/>
        <a:p>
          <a:pPr rtl="1"/>
          <a:endParaRPr lang="ar-SA"/>
        </a:p>
      </dgm:t>
    </dgm:pt>
    <dgm:pt modelId="{228852F8-9E91-4812-A3B5-F4F3C8911E96}" type="pres">
      <dgm:prSet presAssocID="{7332D4B0-B94D-43E9-ACF9-1320DCD81C81}" presName="hierRoot2" presStyleCnt="0">
        <dgm:presLayoutVars>
          <dgm:hierBranch val="init"/>
        </dgm:presLayoutVars>
      </dgm:prSet>
      <dgm:spPr/>
    </dgm:pt>
    <dgm:pt modelId="{A68E6E14-0B5D-4FEE-906C-4C3D39F944F2}" type="pres">
      <dgm:prSet presAssocID="{7332D4B0-B94D-43E9-ACF9-1320DCD81C81}" presName="rootComposite" presStyleCnt="0"/>
      <dgm:spPr/>
    </dgm:pt>
    <dgm:pt modelId="{07512DEB-A47C-4FDA-A4AB-755C677735D1}" type="pres">
      <dgm:prSet presAssocID="{7332D4B0-B94D-43E9-ACF9-1320DCD81C81}" presName="rootText" presStyleLbl="node3" presStyleIdx="1" presStyleCnt="12">
        <dgm:presLayoutVars>
          <dgm:chPref val="3"/>
        </dgm:presLayoutVars>
      </dgm:prSet>
      <dgm:spPr/>
      <dgm:t>
        <a:bodyPr/>
        <a:lstStyle/>
        <a:p>
          <a:pPr rtl="1"/>
          <a:endParaRPr lang="ar-SA"/>
        </a:p>
      </dgm:t>
    </dgm:pt>
    <dgm:pt modelId="{A83520F2-D84A-4E5E-8B21-71D10ED18DED}" type="pres">
      <dgm:prSet presAssocID="{7332D4B0-B94D-43E9-ACF9-1320DCD81C81}" presName="rootConnector" presStyleLbl="node3" presStyleIdx="1" presStyleCnt="12"/>
      <dgm:spPr/>
      <dgm:t>
        <a:bodyPr/>
        <a:lstStyle/>
        <a:p>
          <a:pPr rtl="1"/>
          <a:endParaRPr lang="ar-SA"/>
        </a:p>
      </dgm:t>
    </dgm:pt>
    <dgm:pt modelId="{27AE3586-0D62-42AE-92AD-61F72DD0053E}" type="pres">
      <dgm:prSet presAssocID="{7332D4B0-B94D-43E9-ACF9-1320DCD81C81}" presName="hierChild4" presStyleCnt="0"/>
      <dgm:spPr/>
    </dgm:pt>
    <dgm:pt modelId="{AE8E7548-217B-4C28-83C6-AACA0524664F}" type="pres">
      <dgm:prSet presAssocID="{7332D4B0-B94D-43E9-ACF9-1320DCD81C81}" presName="hierChild5" presStyleCnt="0"/>
      <dgm:spPr/>
    </dgm:pt>
    <dgm:pt modelId="{2436BCBE-8A5F-4088-B5BF-19EB6243E6B0}" type="pres">
      <dgm:prSet presAssocID="{3E966A8D-0AE8-44CB-91FA-A1CBCC51D852}" presName="Name37" presStyleLbl="parChTrans1D3" presStyleIdx="2" presStyleCnt="12"/>
      <dgm:spPr/>
      <dgm:t>
        <a:bodyPr/>
        <a:lstStyle/>
        <a:p>
          <a:pPr rtl="1"/>
          <a:endParaRPr lang="ar-SA"/>
        </a:p>
      </dgm:t>
    </dgm:pt>
    <dgm:pt modelId="{14751EB7-D41C-46AB-B293-3637C3CC8DF8}" type="pres">
      <dgm:prSet presAssocID="{DB066F8A-CD45-41AF-8C7D-92F5D24CF0FE}" presName="hierRoot2" presStyleCnt="0">
        <dgm:presLayoutVars>
          <dgm:hierBranch val="init"/>
        </dgm:presLayoutVars>
      </dgm:prSet>
      <dgm:spPr/>
    </dgm:pt>
    <dgm:pt modelId="{C752689B-42DF-47B6-A963-161AA8C8912C}" type="pres">
      <dgm:prSet presAssocID="{DB066F8A-CD45-41AF-8C7D-92F5D24CF0FE}" presName="rootComposite" presStyleCnt="0"/>
      <dgm:spPr/>
    </dgm:pt>
    <dgm:pt modelId="{2E4CBECD-3C70-4DDE-8C9E-D52BE9BD22F7}" type="pres">
      <dgm:prSet presAssocID="{DB066F8A-CD45-41AF-8C7D-92F5D24CF0FE}" presName="rootText" presStyleLbl="node3" presStyleIdx="2" presStyleCnt="12">
        <dgm:presLayoutVars>
          <dgm:chPref val="3"/>
        </dgm:presLayoutVars>
      </dgm:prSet>
      <dgm:spPr/>
      <dgm:t>
        <a:bodyPr/>
        <a:lstStyle/>
        <a:p>
          <a:pPr rtl="1"/>
          <a:endParaRPr lang="ar-SA"/>
        </a:p>
      </dgm:t>
    </dgm:pt>
    <dgm:pt modelId="{241E0718-AA6C-4411-A144-D82F0441C796}" type="pres">
      <dgm:prSet presAssocID="{DB066F8A-CD45-41AF-8C7D-92F5D24CF0FE}" presName="rootConnector" presStyleLbl="node3" presStyleIdx="2" presStyleCnt="12"/>
      <dgm:spPr/>
      <dgm:t>
        <a:bodyPr/>
        <a:lstStyle/>
        <a:p>
          <a:pPr rtl="1"/>
          <a:endParaRPr lang="ar-SA"/>
        </a:p>
      </dgm:t>
    </dgm:pt>
    <dgm:pt modelId="{536ABCAE-3D67-4A1C-BFD4-2223FA65516F}" type="pres">
      <dgm:prSet presAssocID="{DB066F8A-CD45-41AF-8C7D-92F5D24CF0FE}" presName="hierChild4" presStyleCnt="0"/>
      <dgm:spPr/>
    </dgm:pt>
    <dgm:pt modelId="{23BBF75A-C98F-43C2-962B-5FF0C7A87E96}" type="pres">
      <dgm:prSet presAssocID="{DB066F8A-CD45-41AF-8C7D-92F5D24CF0FE}" presName="hierChild5" presStyleCnt="0"/>
      <dgm:spPr/>
    </dgm:pt>
    <dgm:pt modelId="{BE06BD3D-234A-4A5D-AE6E-276C5F8D9CA8}" type="pres">
      <dgm:prSet presAssocID="{22A0BAB0-3483-4AD3-8794-F69CEF679233}" presName="Name37" presStyleLbl="parChTrans1D3" presStyleIdx="3" presStyleCnt="12"/>
      <dgm:spPr/>
      <dgm:t>
        <a:bodyPr/>
        <a:lstStyle/>
        <a:p>
          <a:pPr rtl="1"/>
          <a:endParaRPr lang="ar-SA"/>
        </a:p>
      </dgm:t>
    </dgm:pt>
    <dgm:pt modelId="{7D6AC0FD-E2F3-4807-9863-45D798FEC6F6}" type="pres">
      <dgm:prSet presAssocID="{73D8F63A-82A2-499A-98ED-9F2782B6341F}" presName="hierRoot2" presStyleCnt="0">
        <dgm:presLayoutVars>
          <dgm:hierBranch val="init"/>
        </dgm:presLayoutVars>
      </dgm:prSet>
      <dgm:spPr/>
    </dgm:pt>
    <dgm:pt modelId="{FC1C2EEC-1D92-44B4-A4F8-DC32FE05BD4C}" type="pres">
      <dgm:prSet presAssocID="{73D8F63A-82A2-499A-98ED-9F2782B6341F}" presName="rootComposite" presStyleCnt="0"/>
      <dgm:spPr/>
    </dgm:pt>
    <dgm:pt modelId="{095AFA0C-020E-49FB-8D00-A6B2CF20618D}" type="pres">
      <dgm:prSet presAssocID="{73D8F63A-82A2-499A-98ED-9F2782B6341F}" presName="rootText" presStyleLbl="node3" presStyleIdx="3" presStyleCnt="12">
        <dgm:presLayoutVars>
          <dgm:chPref val="3"/>
        </dgm:presLayoutVars>
      </dgm:prSet>
      <dgm:spPr/>
      <dgm:t>
        <a:bodyPr/>
        <a:lstStyle/>
        <a:p>
          <a:pPr rtl="1"/>
          <a:endParaRPr lang="ar-SA"/>
        </a:p>
      </dgm:t>
    </dgm:pt>
    <dgm:pt modelId="{762D1D36-9850-4EC1-9D4C-36D24EE4217E}" type="pres">
      <dgm:prSet presAssocID="{73D8F63A-82A2-499A-98ED-9F2782B6341F}" presName="rootConnector" presStyleLbl="node3" presStyleIdx="3" presStyleCnt="12"/>
      <dgm:spPr/>
      <dgm:t>
        <a:bodyPr/>
        <a:lstStyle/>
        <a:p>
          <a:pPr rtl="1"/>
          <a:endParaRPr lang="ar-SA"/>
        </a:p>
      </dgm:t>
    </dgm:pt>
    <dgm:pt modelId="{6B9EE04C-65B0-4084-8ED6-4B25E1EAF87F}" type="pres">
      <dgm:prSet presAssocID="{73D8F63A-82A2-499A-98ED-9F2782B6341F}" presName="hierChild4" presStyleCnt="0"/>
      <dgm:spPr/>
    </dgm:pt>
    <dgm:pt modelId="{03E61BF4-5DA8-428B-9322-DAB69DABA76C}" type="pres">
      <dgm:prSet presAssocID="{73D8F63A-82A2-499A-98ED-9F2782B6341F}" presName="hierChild5" presStyleCnt="0"/>
      <dgm:spPr/>
    </dgm:pt>
    <dgm:pt modelId="{A8849E8C-C447-4B95-B080-A7E6D81AE18C}" type="pres">
      <dgm:prSet presAssocID="{49B9DA56-6E2A-47DA-BF99-45D7604F56C8}" presName="Name37" presStyleLbl="parChTrans1D3" presStyleIdx="4" presStyleCnt="12"/>
      <dgm:spPr/>
      <dgm:t>
        <a:bodyPr/>
        <a:lstStyle/>
        <a:p>
          <a:pPr rtl="1"/>
          <a:endParaRPr lang="ar-SA"/>
        </a:p>
      </dgm:t>
    </dgm:pt>
    <dgm:pt modelId="{06312868-68B8-4A5A-B9C6-209A8672326D}" type="pres">
      <dgm:prSet presAssocID="{410E3733-EB91-4960-A8D9-E3152AFCEA72}" presName="hierRoot2" presStyleCnt="0">
        <dgm:presLayoutVars>
          <dgm:hierBranch val="init"/>
        </dgm:presLayoutVars>
      </dgm:prSet>
      <dgm:spPr/>
    </dgm:pt>
    <dgm:pt modelId="{4BBA4D32-9AC3-4810-92A1-EE06630F22AF}" type="pres">
      <dgm:prSet presAssocID="{410E3733-EB91-4960-A8D9-E3152AFCEA72}" presName="rootComposite" presStyleCnt="0"/>
      <dgm:spPr/>
    </dgm:pt>
    <dgm:pt modelId="{3B6419DB-97E3-4F8B-9852-CB3DD9BFAB09}" type="pres">
      <dgm:prSet presAssocID="{410E3733-EB91-4960-A8D9-E3152AFCEA72}" presName="rootText" presStyleLbl="node3" presStyleIdx="4" presStyleCnt="12">
        <dgm:presLayoutVars>
          <dgm:chPref val="3"/>
        </dgm:presLayoutVars>
      </dgm:prSet>
      <dgm:spPr/>
      <dgm:t>
        <a:bodyPr/>
        <a:lstStyle/>
        <a:p>
          <a:pPr rtl="1"/>
          <a:endParaRPr lang="ar-SA"/>
        </a:p>
      </dgm:t>
    </dgm:pt>
    <dgm:pt modelId="{FEC1001F-5D86-47D1-8459-06386C83D569}" type="pres">
      <dgm:prSet presAssocID="{410E3733-EB91-4960-A8D9-E3152AFCEA72}" presName="rootConnector" presStyleLbl="node3" presStyleIdx="4" presStyleCnt="12"/>
      <dgm:spPr/>
      <dgm:t>
        <a:bodyPr/>
        <a:lstStyle/>
        <a:p>
          <a:pPr rtl="1"/>
          <a:endParaRPr lang="ar-SA"/>
        </a:p>
      </dgm:t>
    </dgm:pt>
    <dgm:pt modelId="{C5549C86-1CEE-4187-AE8C-C082CDECC15F}" type="pres">
      <dgm:prSet presAssocID="{410E3733-EB91-4960-A8D9-E3152AFCEA72}" presName="hierChild4" presStyleCnt="0"/>
      <dgm:spPr/>
    </dgm:pt>
    <dgm:pt modelId="{E5790655-D0AF-4DF6-AF89-DE8538BEF244}" type="pres">
      <dgm:prSet presAssocID="{410E3733-EB91-4960-A8D9-E3152AFCEA72}" presName="hierChild5" presStyleCnt="0"/>
      <dgm:spPr/>
    </dgm:pt>
    <dgm:pt modelId="{A6B11937-F169-4F05-86D4-CAE0DF1D0EFD}" type="pres">
      <dgm:prSet presAssocID="{C872F274-8746-4FD5-AF1C-79635010A802}" presName="Name37" presStyleLbl="parChTrans1D3" presStyleIdx="5" presStyleCnt="12"/>
      <dgm:spPr/>
      <dgm:t>
        <a:bodyPr/>
        <a:lstStyle/>
        <a:p>
          <a:pPr rtl="1"/>
          <a:endParaRPr lang="ar-SA"/>
        </a:p>
      </dgm:t>
    </dgm:pt>
    <dgm:pt modelId="{97489FFE-6C1C-46A4-BAF8-8FFE4BF0FC0B}" type="pres">
      <dgm:prSet presAssocID="{123765CC-EB80-4B9C-BA85-B54B644F55B8}" presName="hierRoot2" presStyleCnt="0">
        <dgm:presLayoutVars>
          <dgm:hierBranch val="init"/>
        </dgm:presLayoutVars>
      </dgm:prSet>
      <dgm:spPr/>
    </dgm:pt>
    <dgm:pt modelId="{8919ED12-39A1-4B1A-A6CD-F7BBFFFF8D8A}" type="pres">
      <dgm:prSet presAssocID="{123765CC-EB80-4B9C-BA85-B54B644F55B8}" presName="rootComposite" presStyleCnt="0"/>
      <dgm:spPr/>
    </dgm:pt>
    <dgm:pt modelId="{B9FBF7FD-08AE-4A34-88E7-F8FDFC53BE27}" type="pres">
      <dgm:prSet presAssocID="{123765CC-EB80-4B9C-BA85-B54B644F55B8}" presName="rootText" presStyleLbl="node3" presStyleIdx="5" presStyleCnt="12">
        <dgm:presLayoutVars>
          <dgm:chPref val="3"/>
        </dgm:presLayoutVars>
      </dgm:prSet>
      <dgm:spPr/>
      <dgm:t>
        <a:bodyPr/>
        <a:lstStyle/>
        <a:p>
          <a:pPr rtl="1"/>
          <a:endParaRPr lang="ar-SA"/>
        </a:p>
      </dgm:t>
    </dgm:pt>
    <dgm:pt modelId="{36D2961F-6D8D-4F34-9A7E-815438829366}" type="pres">
      <dgm:prSet presAssocID="{123765CC-EB80-4B9C-BA85-B54B644F55B8}" presName="rootConnector" presStyleLbl="node3" presStyleIdx="5" presStyleCnt="12"/>
      <dgm:spPr/>
      <dgm:t>
        <a:bodyPr/>
        <a:lstStyle/>
        <a:p>
          <a:pPr rtl="1"/>
          <a:endParaRPr lang="ar-SA"/>
        </a:p>
      </dgm:t>
    </dgm:pt>
    <dgm:pt modelId="{B74F060A-961B-4465-A76F-A3C5520E160F}" type="pres">
      <dgm:prSet presAssocID="{123765CC-EB80-4B9C-BA85-B54B644F55B8}" presName="hierChild4" presStyleCnt="0"/>
      <dgm:spPr/>
    </dgm:pt>
    <dgm:pt modelId="{F99B5204-C9CE-4447-A67A-A8104727E03C}" type="pres">
      <dgm:prSet presAssocID="{123765CC-EB80-4B9C-BA85-B54B644F55B8}" presName="hierChild5" presStyleCnt="0"/>
      <dgm:spPr/>
    </dgm:pt>
    <dgm:pt modelId="{4FB837A8-405B-4C0D-936B-41178AE4EBF1}" type="pres">
      <dgm:prSet presAssocID="{2745FCEC-5D24-437F-BF61-ECB1DC304F74}" presName="hierChild5" presStyleCnt="0"/>
      <dgm:spPr/>
    </dgm:pt>
    <dgm:pt modelId="{D9E5EA1F-436D-4270-9542-052F718A2925}" type="pres">
      <dgm:prSet presAssocID="{34C2BDED-A14A-46B7-8E2E-C8E3AE1158ED}" presName="Name37" presStyleLbl="parChTrans1D2" presStyleIdx="1" presStyleCnt="3"/>
      <dgm:spPr/>
      <dgm:t>
        <a:bodyPr/>
        <a:lstStyle/>
        <a:p>
          <a:pPr rtl="1"/>
          <a:endParaRPr lang="ar-SA"/>
        </a:p>
      </dgm:t>
    </dgm:pt>
    <dgm:pt modelId="{CD52F7BB-A280-479D-AA9C-322981FD9317}" type="pres">
      <dgm:prSet presAssocID="{D7761C46-A161-49F6-A0A9-6A0DFCFF3A95}" presName="hierRoot2" presStyleCnt="0">
        <dgm:presLayoutVars>
          <dgm:hierBranch val="init"/>
        </dgm:presLayoutVars>
      </dgm:prSet>
      <dgm:spPr/>
    </dgm:pt>
    <dgm:pt modelId="{21111131-D228-4C2C-A289-5D87C6B44D21}" type="pres">
      <dgm:prSet presAssocID="{D7761C46-A161-49F6-A0A9-6A0DFCFF3A95}" presName="rootComposite" presStyleCnt="0"/>
      <dgm:spPr/>
    </dgm:pt>
    <dgm:pt modelId="{183F2351-F34E-4191-ADC5-D90A0061B6D6}" type="pres">
      <dgm:prSet presAssocID="{D7761C46-A161-49F6-A0A9-6A0DFCFF3A95}" presName="rootText" presStyleLbl="node2" presStyleIdx="1" presStyleCnt="3" custScaleX="168373" custScaleY="146410">
        <dgm:presLayoutVars>
          <dgm:chPref val="3"/>
        </dgm:presLayoutVars>
      </dgm:prSet>
      <dgm:spPr>
        <a:prstGeom prst="flowChartPreparation">
          <a:avLst/>
        </a:prstGeom>
      </dgm:spPr>
      <dgm:t>
        <a:bodyPr/>
        <a:lstStyle/>
        <a:p>
          <a:pPr rtl="1"/>
          <a:endParaRPr lang="ar-SA"/>
        </a:p>
      </dgm:t>
    </dgm:pt>
    <dgm:pt modelId="{AB83E0A1-CF7E-4581-9AE7-E6D3E9C0F76E}" type="pres">
      <dgm:prSet presAssocID="{D7761C46-A161-49F6-A0A9-6A0DFCFF3A95}" presName="rootConnector" presStyleLbl="node2" presStyleIdx="1" presStyleCnt="3"/>
      <dgm:spPr/>
      <dgm:t>
        <a:bodyPr/>
        <a:lstStyle/>
        <a:p>
          <a:pPr rtl="1"/>
          <a:endParaRPr lang="ar-SA"/>
        </a:p>
      </dgm:t>
    </dgm:pt>
    <dgm:pt modelId="{93F0E236-6E39-4C0B-BF39-A50726085BCF}" type="pres">
      <dgm:prSet presAssocID="{D7761C46-A161-49F6-A0A9-6A0DFCFF3A95}" presName="hierChild4" presStyleCnt="0"/>
      <dgm:spPr/>
    </dgm:pt>
    <dgm:pt modelId="{4F572E63-81DC-450C-B233-6FA8101564CE}" type="pres">
      <dgm:prSet presAssocID="{E60CA97C-5D00-41DB-B429-FFAD021501A9}" presName="Name37" presStyleLbl="parChTrans1D3" presStyleIdx="6" presStyleCnt="12"/>
      <dgm:spPr/>
      <dgm:t>
        <a:bodyPr/>
        <a:lstStyle/>
        <a:p>
          <a:pPr rtl="1"/>
          <a:endParaRPr lang="ar-SA"/>
        </a:p>
      </dgm:t>
    </dgm:pt>
    <dgm:pt modelId="{B1BEEDAE-E989-4CD6-9777-4C7E46E40DAB}" type="pres">
      <dgm:prSet presAssocID="{80A306B6-483D-4088-8743-D2FB60B6EDA5}" presName="hierRoot2" presStyleCnt="0">
        <dgm:presLayoutVars>
          <dgm:hierBranch val="init"/>
        </dgm:presLayoutVars>
      </dgm:prSet>
      <dgm:spPr/>
    </dgm:pt>
    <dgm:pt modelId="{12301DD2-2980-4FA8-B6BA-B4FDD0F38C62}" type="pres">
      <dgm:prSet presAssocID="{80A306B6-483D-4088-8743-D2FB60B6EDA5}" presName="rootComposite" presStyleCnt="0"/>
      <dgm:spPr/>
    </dgm:pt>
    <dgm:pt modelId="{836136AA-F94F-4234-8241-8A62600C9C01}" type="pres">
      <dgm:prSet presAssocID="{80A306B6-483D-4088-8743-D2FB60B6EDA5}" presName="rootText" presStyleLbl="node3" presStyleIdx="6" presStyleCnt="12">
        <dgm:presLayoutVars>
          <dgm:chPref val="3"/>
        </dgm:presLayoutVars>
      </dgm:prSet>
      <dgm:spPr/>
      <dgm:t>
        <a:bodyPr/>
        <a:lstStyle/>
        <a:p>
          <a:pPr rtl="1"/>
          <a:endParaRPr lang="ar-SA"/>
        </a:p>
      </dgm:t>
    </dgm:pt>
    <dgm:pt modelId="{64DBB0E8-B6F8-4F1F-8319-8A7B685183C8}" type="pres">
      <dgm:prSet presAssocID="{80A306B6-483D-4088-8743-D2FB60B6EDA5}" presName="rootConnector" presStyleLbl="node3" presStyleIdx="6" presStyleCnt="12"/>
      <dgm:spPr/>
      <dgm:t>
        <a:bodyPr/>
        <a:lstStyle/>
        <a:p>
          <a:pPr rtl="1"/>
          <a:endParaRPr lang="ar-SA"/>
        </a:p>
      </dgm:t>
    </dgm:pt>
    <dgm:pt modelId="{C1604DD2-CAD9-4D86-B73B-24834D6EBE1F}" type="pres">
      <dgm:prSet presAssocID="{80A306B6-483D-4088-8743-D2FB60B6EDA5}" presName="hierChild4" presStyleCnt="0"/>
      <dgm:spPr/>
    </dgm:pt>
    <dgm:pt modelId="{F1BDF639-9EAF-47AD-AAB8-75605F1EE943}" type="pres">
      <dgm:prSet presAssocID="{80A306B6-483D-4088-8743-D2FB60B6EDA5}" presName="hierChild5" presStyleCnt="0"/>
      <dgm:spPr/>
    </dgm:pt>
    <dgm:pt modelId="{9CF75CDA-A660-4523-8160-AA758278A351}" type="pres">
      <dgm:prSet presAssocID="{40737219-37CD-4B12-8DF2-496576A0169B}" presName="Name37" presStyleLbl="parChTrans1D3" presStyleIdx="7" presStyleCnt="12"/>
      <dgm:spPr/>
      <dgm:t>
        <a:bodyPr/>
        <a:lstStyle/>
        <a:p>
          <a:pPr rtl="1"/>
          <a:endParaRPr lang="ar-SA"/>
        </a:p>
      </dgm:t>
    </dgm:pt>
    <dgm:pt modelId="{A8B093F7-4B96-46B9-8938-C16003D87C3F}" type="pres">
      <dgm:prSet presAssocID="{A5DC0747-BB04-4286-B90A-3ADC0C64552F}" presName="hierRoot2" presStyleCnt="0">
        <dgm:presLayoutVars>
          <dgm:hierBranch val="init"/>
        </dgm:presLayoutVars>
      </dgm:prSet>
      <dgm:spPr/>
    </dgm:pt>
    <dgm:pt modelId="{07004820-7A5F-44AE-B2E7-7BF1A2161076}" type="pres">
      <dgm:prSet presAssocID="{A5DC0747-BB04-4286-B90A-3ADC0C64552F}" presName="rootComposite" presStyleCnt="0"/>
      <dgm:spPr/>
    </dgm:pt>
    <dgm:pt modelId="{AC409247-8B81-416D-A873-680B2D4EFE9F}" type="pres">
      <dgm:prSet presAssocID="{A5DC0747-BB04-4286-B90A-3ADC0C64552F}" presName="rootText" presStyleLbl="node3" presStyleIdx="7" presStyleCnt="12">
        <dgm:presLayoutVars>
          <dgm:chPref val="3"/>
        </dgm:presLayoutVars>
      </dgm:prSet>
      <dgm:spPr/>
      <dgm:t>
        <a:bodyPr/>
        <a:lstStyle/>
        <a:p>
          <a:pPr rtl="1"/>
          <a:endParaRPr lang="ar-SA"/>
        </a:p>
      </dgm:t>
    </dgm:pt>
    <dgm:pt modelId="{2280AFD9-6768-49D7-851F-1D2ECB66BF9F}" type="pres">
      <dgm:prSet presAssocID="{A5DC0747-BB04-4286-B90A-3ADC0C64552F}" presName="rootConnector" presStyleLbl="node3" presStyleIdx="7" presStyleCnt="12"/>
      <dgm:spPr/>
      <dgm:t>
        <a:bodyPr/>
        <a:lstStyle/>
        <a:p>
          <a:pPr rtl="1"/>
          <a:endParaRPr lang="ar-SA"/>
        </a:p>
      </dgm:t>
    </dgm:pt>
    <dgm:pt modelId="{6E984D75-1E10-470C-B306-EABD462F93BF}" type="pres">
      <dgm:prSet presAssocID="{A5DC0747-BB04-4286-B90A-3ADC0C64552F}" presName="hierChild4" presStyleCnt="0"/>
      <dgm:spPr/>
    </dgm:pt>
    <dgm:pt modelId="{0488CD8B-AF72-4744-B956-2E4D73B31040}" type="pres">
      <dgm:prSet presAssocID="{A5DC0747-BB04-4286-B90A-3ADC0C64552F}" presName="hierChild5" presStyleCnt="0"/>
      <dgm:spPr/>
    </dgm:pt>
    <dgm:pt modelId="{A02F34AD-B23A-462F-A125-2D8601FB3DA4}" type="pres">
      <dgm:prSet presAssocID="{EE94EC55-DA81-4353-8997-953AE370E176}" presName="Name37" presStyleLbl="parChTrans1D3" presStyleIdx="8" presStyleCnt="12"/>
      <dgm:spPr/>
      <dgm:t>
        <a:bodyPr/>
        <a:lstStyle/>
        <a:p>
          <a:pPr rtl="1"/>
          <a:endParaRPr lang="ar-SA"/>
        </a:p>
      </dgm:t>
    </dgm:pt>
    <dgm:pt modelId="{6C60C0EB-C8A3-4242-99BC-107D429A651D}" type="pres">
      <dgm:prSet presAssocID="{22FDD4E3-46D1-4AE5-B965-C607F7C1AC3B}" presName="hierRoot2" presStyleCnt="0">
        <dgm:presLayoutVars>
          <dgm:hierBranch val="init"/>
        </dgm:presLayoutVars>
      </dgm:prSet>
      <dgm:spPr/>
    </dgm:pt>
    <dgm:pt modelId="{5021A15F-304D-4C67-BD7D-3CCB2BAF3544}" type="pres">
      <dgm:prSet presAssocID="{22FDD4E3-46D1-4AE5-B965-C607F7C1AC3B}" presName="rootComposite" presStyleCnt="0"/>
      <dgm:spPr/>
    </dgm:pt>
    <dgm:pt modelId="{883F45A6-97ED-4F93-AFEA-07624EBB3D87}" type="pres">
      <dgm:prSet presAssocID="{22FDD4E3-46D1-4AE5-B965-C607F7C1AC3B}" presName="rootText" presStyleLbl="node3" presStyleIdx="8" presStyleCnt="12">
        <dgm:presLayoutVars>
          <dgm:chPref val="3"/>
        </dgm:presLayoutVars>
      </dgm:prSet>
      <dgm:spPr/>
      <dgm:t>
        <a:bodyPr/>
        <a:lstStyle/>
        <a:p>
          <a:pPr rtl="1"/>
          <a:endParaRPr lang="ar-SA"/>
        </a:p>
      </dgm:t>
    </dgm:pt>
    <dgm:pt modelId="{F05D96D2-9AA7-4ED8-B7E7-F881973EAF84}" type="pres">
      <dgm:prSet presAssocID="{22FDD4E3-46D1-4AE5-B965-C607F7C1AC3B}" presName="rootConnector" presStyleLbl="node3" presStyleIdx="8" presStyleCnt="12"/>
      <dgm:spPr/>
      <dgm:t>
        <a:bodyPr/>
        <a:lstStyle/>
        <a:p>
          <a:pPr rtl="1"/>
          <a:endParaRPr lang="ar-SA"/>
        </a:p>
      </dgm:t>
    </dgm:pt>
    <dgm:pt modelId="{A2E8EEAD-8370-4876-BA3D-0A98B6F11073}" type="pres">
      <dgm:prSet presAssocID="{22FDD4E3-46D1-4AE5-B965-C607F7C1AC3B}" presName="hierChild4" presStyleCnt="0"/>
      <dgm:spPr/>
    </dgm:pt>
    <dgm:pt modelId="{667A2966-36CA-41E0-B349-FC05A88CAFE3}" type="pres">
      <dgm:prSet presAssocID="{22FDD4E3-46D1-4AE5-B965-C607F7C1AC3B}" presName="hierChild5" presStyleCnt="0"/>
      <dgm:spPr/>
    </dgm:pt>
    <dgm:pt modelId="{5CA6CE60-2B5F-4A2E-868F-BEE494A707B8}" type="pres">
      <dgm:prSet presAssocID="{D7761C46-A161-49F6-A0A9-6A0DFCFF3A95}" presName="hierChild5" presStyleCnt="0"/>
      <dgm:spPr/>
    </dgm:pt>
    <dgm:pt modelId="{A01023E4-2E25-465B-882A-25F602F6104D}" type="pres">
      <dgm:prSet presAssocID="{51931D6F-8F34-42CA-9C63-FBDAC1BBA2B5}" presName="Name37" presStyleLbl="parChTrans1D2" presStyleIdx="2" presStyleCnt="3"/>
      <dgm:spPr/>
      <dgm:t>
        <a:bodyPr/>
        <a:lstStyle/>
        <a:p>
          <a:pPr rtl="1"/>
          <a:endParaRPr lang="ar-SA"/>
        </a:p>
      </dgm:t>
    </dgm:pt>
    <dgm:pt modelId="{02D5AB64-DF42-4F6D-A18E-87E6775E35CE}" type="pres">
      <dgm:prSet presAssocID="{8A7EC76F-80D2-43F3-B084-52B11DD90E97}" presName="hierRoot2" presStyleCnt="0">
        <dgm:presLayoutVars>
          <dgm:hierBranch val="init"/>
        </dgm:presLayoutVars>
      </dgm:prSet>
      <dgm:spPr/>
    </dgm:pt>
    <dgm:pt modelId="{92079130-D992-4E1C-B271-A84DC69E3281}" type="pres">
      <dgm:prSet presAssocID="{8A7EC76F-80D2-43F3-B084-52B11DD90E97}" presName="rootComposite" presStyleCnt="0"/>
      <dgm:spPr/>
    </dgm:pt>
    <dgm:pt modelId="{A6E80D67-64FB-4592-8E28-2B810AA0F5B7}" type="pres">
      <dgm:prSet presAssocID="{8A7EC76F-80D2-43F3-B084-52B11DD90E97}" presName="rootText" presStyleLbl="node2" presStyleIdx="2" presStyleCnt="3" custScaleX="146410" custScaleY="146410">
        <dgm:presLayoutVars>
          <dgm:chPref val="3"/>
        </dgm:presLayoutVars>
      </dgm:prSet>
      <dgm:spPr>
        <a:prstGeom prst="flowChartPreparation">
          <a:avLst/>
        </a:prstGeom>
      </dgm:spPr>
      <dgm:t>
        <a:bodyPr/>
        <a:lstStyle/>
        <a:p>
          <a:pPr rtl="1"/>
          <a:endParaRPr lang="ar-SA"/>
        </a:p>
      </dgm:t>
    </dgm:pt>
    <dgm:pt modelId="{17DA8A1D-2BC7-41CE-972A-FA4FE44ED535}" type="pres">
      <dgm:prSet presAssocID="{8A7EC76F-80D2-43F3-B084-52B11DD90E97}" presName="rootConnector" presStyleLbl="node2" presStyleIdx="2" presStyleCnt="3"/>
      <dgm:spPr/>
      <dgm:t>
        <a:bodyPr/>
        <a:lstStyle/>
        <a:p>
          <a:pPr rtl="1"/>
          <a:endParaRPr lang="ar-SA"/>
        </a:p>
      </dgm:t>
    </dgm:pt>
    <dgm:pt modelId="{00C256FD-0123-48B5-9369-7B1E113BED7D}" type="pres">
      <dgm:prSet presAssocID="{8A7EC76F-80D2-43F3-B084-52B11DD90E97}" presName="hierChild4" presStyleCnt="0"/>
      <dgm:spPr/>
    </dgm:pt>
    <dgm:pt modelId="{92F8E3B6-EAFF-423C-B534-F5FAC29C4258}" type="pres">
      <dgm:prSet presAssocID="{5F171FC7-C0ED-4D77-80EB-2567BCC39EB9}" presName="Name37" presStyleLbl="parChTrans1D3" presStyleIdx="9" presStyleCnt="12"/>
      <dgm:spPr/>
      <dgm:t>
        <a:bodyPr/>
        <a:lstStyle/>
        <a:p>
          <a:pPr rtl="1"/>
          <a:endParaRPr lang="ar-SA"/>
        </a:p>
      </dgm:t>
    </dgm:pt>
    <dgm:pt modelId="{5879E7D5-F80F-4961-8350-606A470369D7}" type="pres">
      <dgm:prSet presAssocID="{45A60325-3208-47A7-9D19-53616F2DC91D}" presName="hierRoot2" presStyleCnt="0">
        <dgm:presLayoutVars>
          <dgm:hierBranch val="init"/>
        </dgm:presLayoutVars>
      </dgm:prSet>
      <dgm:spPr/>
    </dgm:pt>
    <dgm:pt modelId="{7BDE7F42-365D-4F52-B8E6-F0E0C59BD936}" type="pres">
      <dgm:prSet presAssocID="{45A60325-3208-47A7-9D19-53616F2DC91D}" presName="rootComposite" presStyleCnt="0"/>
      <dgm:spPr/>
    </dgm:pt>
    <dgm:pt modelId="{1EB8024B-C23C-4890-A004-08C8F867D227}" type="pres">
      <dgm:prSet presAssocID="{45A60325-3208-47A7-9D19-53616F2DC91D}" presName="rootText" presStyleLbl="node3" presStyleIdx="9" presStyleCnt="12">
        <dgm:presLayoutVars>
          <dgm:chPref val="3"/>
        </dgm:presLayoutVars>
      </dgm:prSet>
      <dgm:spPr/>
      <dgm:t>
        <a:bodyPr/>
        <a:lstStyle/>
        <a:p>
          <a:pPr rtl="1"/>
          <a:endParaRPr lang="ar-SA"/>
        </a:p>
      </dgm:t>
    </dgm:pt>
    <dgm:pt modelId="{0E41CADE-AAC7-41D0-A8B2-EA65F24A0970}" type="pres">
      <dgm:prSet presAssocID="{45A60325-3208-47A7-9D19-53616F2DC91D}" presName="rootConnector" presStyleLbl="node3" presStyleIdx="9" presStyleCnt="12"/>
      <dgm:spPr/>
      <dgm:t>
        <a:bodyPr/>
        <a:lstStyle/>
        <a:p>
          <a:pPr rtl="1"/>
          <a:endParaRPr lang="ar-SA"/>
        </a:p>
      </dgm:t>
    </dgm:pt>
    <dgm:pt modelId="{9DCB9F7D-41F5-4E2E-9118-2FB98E0C838C}" type="pres">
      <dgm:prSet presAssocID="{45A60325-3208-47A7-9D19-53616F2DC91D}" presName="hierChild4" presStyleCnt="0"/>
      <dgm:spPr/>
    </dgm:pt>
    <dgm:pt modelId="{E80273A0-5607-4EBC-93A2-5DB3E35D7B43}" type="pres">
      <dgm:prSet presAssocID="{45A60325-3208-47A7-9D19-53616F2DC91D}" presName="hierChild5" presStyleCnt="0"/>
      <dgm:spPr/>
    </dgm:pt>
    <dgm:pt modelId="{29AFB995-9326-4260-A6F9-D4BC79F2729D}" type="pres">
      <dgm:prSet presAssocID="{48BF12DC-7D0F-4996-895B-879A6E9FFB04}" presName="Name37" presStyleLbl="parChTrans1D3" presStyleIdx="10" presStyleCnt="12"/>
      <dgm:spPr/>
      <dgm:t>
        <a:bodyPr/>
        <a:lstStyle/>
        <a:p>
          <a:pPr rtl="1"/>
          <a:endParaRPr lang="ar-SA"/>
        </a:p>
      </dgm:t>
    </dgm:pt>
    <dgm:pt modelId="{CB461472-6583-43FD-BE9B-D6028B2C1462}" type="pres">
      <dgm:prSet presAssocID="{B979CACC-2844-43E3-891A-502369AB6AFC}" presName="hierRoot2" presStyleCnt="0">
        <dgm:presLayoutVars>
          <dgm:hierBranch val="init"/>
        </dgm:presLayoutVars>
      </dgm:prSet>
      <dgm:spPr/>
    </dgm:pt>
    <dgm:pt modelId="{4E8068F2-D58F-4091-A2DD-E1A9159B138B}" type="pres">
      <dgm:prSet presAssocID="{B979CACC-2844-43E3-891A-502369AB6AFC}" presName="rootComposite" presStyleCnt="0"/>
      <dgm:spPr/>
    </dgm:pt>
    <dgm:pt modelId="{13C32B46-B6E3-4DFD-B847-47203AE3EAA1}" type="pres">
      <dgm:prSet presAssocID="{B979CACC-2844-43E3-891A-502369AB6AFC}" presName="rootText" presStyleLbl="node3" presStyleIdx="10" presStyleCnt="12">
        <dgm:presLayoutVars>
          <dgm:chPref val="3"/>
        </dgm:presLayoutVars>
      </dgm:prSet>
      <dgm:spPr/>
      <dgm:t>
        <a:bodyPr/>
        <a:lstStyle/>
        <a:p>
          <a:pPr rtl="1"/>
          <a:endParaRPr lang="ar-SA"/>
        </a:p>
      </dgm:t>
    </dgm:pt>
    <dgm:pt modelId="{6693285B-BBA4-49B3-B0BB-B84560798244}" type="pres">
      <dgm:prSet presAssocID="{B979CACC-2844-43E3-891A-502369AB6AFC}" presName="rootConnector" presStyleLbl="node3" presStyleIdx="10" presStyleCnt="12"/>
      <dgm:spPr/>
      <dgm:t>
        <a:bodyPr/>
        <a:lstStyle/>
        <a:p>
          <a:pPr rtl="1"/>
          <a:endParaRPr lang="ar-SA"/>
        </a:p>
      </dgm:t>
    </dgm:pt>
    <dgm:pt modelId="{C385994B-9F2C-4A23-AE5F-6298082BA094}" type="pres">
      <dgm:prSet presAssocID="{B979CACC-2844-43E3-891A-502369AB6AFC}" presName="hierChild4" presStyleCnt="0"/>
      <dgm:spPr/>
    </dgm:pt>
    <dgm:pt modelId="{B7ADA351-4567-452D-B66C-75B46BBD0A0E}" type="pres">
      <dgm:prSet presAssocID="{B979CACC-2844-43E3-891A-502369AB6AFC}" presName="hierChild5" presStyleCnt="0"/>
      <dgm:spPr/>
    </dgm:pt>
    <dgm:pt modelId="{67FB83EA-1932-42FA-9F95-D1B6DD4ED23B}" type="pres">
      <dgm:prSet presAssocID="{4BA5439E-CAF1-4618-9D33-A6F195C66758}" presName="Name37" presStyleLbl="parChTrans1D3" presStyleIdx="11" presStyleCnt="12"/>
      <dgm:spPr/>
      <dgm:t>
        <a:bodyPr/>
        <a:lstStyle/>
        <a:p>
          <a:pPr rtl="1"/>
          <a:endParaRPr lang="ar-SA"/>
        </a:p>
      </dgm:t>
    </dgm:pt>
    <dgm:pt modelId="{FB59551D-08F8-4895-A20D-A68C7F3E026E}" type="pres">
      <dgm:prSet presAssocID="{729E58D2-8983-4B02-BA6C-499153AFF01A}" presName="hierRoot2" presStyleCnt="0">
        <dgm:presLayoutVars>
          <dgm:hierBranch val="init"/>
        </dgm:presLayoutVars>
      </dgm:prSet>
      <dgm:spPr/>
    </dgm:pt>
    <dgm:pt modelId="{781619A6-D76A-44A0-A287-ACB9063E250A}" type="pres">
      <dgm:prSet presAssocID="{729E58D2-8983-4B02-BA6C-499153AFF01A}" presName="rootComposite" presStyleCnt="0"/>
      <dgm:spPr/>
    </dgm:pt>
    <dgm:pt modelId="{8B7EABD5-FB28-4BB8-B463-51308ABCEF0C}" type="pres">
      <dgm:prSet presAssocID="{729E58D2-8983-4B02-BA6C-499153AFF01A}" presName="rootText" presStyleLbl="node3" presStyleIdx="11" presStyleCnt="12">
        <dgm:presLayoutVars>
          <dgm:chPref val="3"/>
        </dgm:presLayoutVars>
      </dgm:prSet>
      <dgm:spPr/>
      <dgm:t>
        <a:bodyPr/>
        <a:lstStyle/>
        <a:p>
          <a:pPr rtl="1"/>
          <a:endParaRPr lang="ar-SA"/>
        </a:p>
      </dgm:t>
    </dgm:pt>
    <dgm:pt modelId="{6BE94155-3635-444C-867F-84D49C06F0D1}" type="pres">
      <dgm:prSet presAssocID="{729E58D2-8983-4B02-BA6C-499153AFF01A}" presName="rootConnector" presStyleLbl="node3" presStyleIdx="11" presStyleCnt="12"/>
      <dgm:spPr/>
      <dgm:t>
        <a:bodyPr/>
        <a:lstStyle/>
        <a:p>
          <a:pPr rtl="1"/>
          <a:endParaRPr lang="ar-SA"/>
        </a:p>
      </dgm:t>
    </dgm:pt>
    <dgm:pt modelId="{478BD45A-565F-40F0-8330-5639B3837D78}" type="pres">
      <dgm:prSet presAssocID="{729E58D2-8983-4B02-BA6C-499153AFF01A}" presName="hierChild4" presStyleCnt="0"/>
      <dgm:spPr/>
    </dgm:pt>
    <dgm:pt modelId="{367325AB-2EF3-4711-B86B-07999CC32C3D}" type="pres">
      <dgm:prSet presAssocID="{729E58D2-8983-4B02-BA6C-499153AFF01A}" presName="hierChild5" presStyleCnt="0"/>
      <dgm:spPr/>
    </dgm:pt>
    <dgm:pt modelId="{D4D625D3-7F1B-4211-9384-C6B68D40099D}" type="pres">
      <dgm:prSet presAssocID="{8A7EC76F-80D2-43F3-B084-52B11DD90E97}" presName="hierChild5" presStyleCnt="0"/>
      <dgm:spPr/>
    </dgm:pt>
    <dgm:pt modelId="{533C882B-E305-44FF-85CD-9AD4DCE60B2D}" type="pres">
      <dgm:prSet presAssocID="{3EE1559E-39E3-435D-8CA5-39DAE3ECA98B}" presName="hierChild3" presStyleCnt="0"/>
      <dgm:spPr/>
    </dgm:pt>
  </dgm:ptLst>
  <dgm:cxnLst>
    <dgm:cxn modelId="{3B33E1DA-B4C4-41AE-A7B5-1600C8E159EB}" type="presOf" srcId="{B979CACC-2844-43E3-891A-502369AB6AFC}" destId="{6693285B-BBA4-49B3-B0BB-B84560798244}" srcOrd="1" destOrd="0" presId="urn:microsoft.com/office/officeart/2005/8/layout/orgChart1"/>
    <dgm:cxn modelId="{43079B99-07B0-4AFA-A181-29A985D2F674}" srcId="{8B5CFB69-3F30-40B1-A4F8-5E5D6F5B7EB2}" destId="{3EE1559E-39E3-435D-8CA5-39DAE3ECA98B}" srcOrd="0" destOrd="0" parTransId="{ABAB37AB-2CF5-45D6-9253-9C8F4C8DD9E4}" sibTransId="{34AAA67C-C3A3-48BD-870D-0D46EB6B63BA}"/>
    <dgm:cxn modelId="{0CD233F3-243A-4788-A319-75354F907E6E}" srcId="{3EE1559E-39E3-435D-8CA5-39DAE3ECA98B}" destId="{8A7EC76F-80D2-43F3-B084-52B11DD90E97}" srcOrd="2" destOrd="0" parTransId="{51931D6F-8F34-42CA-9C63-FBDAC1BBA2B5}" sibTransId="{53AE0A0C-9E6B-45F6-A863-09814F023D87}"/>
    <dgm:cxn modelId="{43CCC2DE-69BB-4420-B502-C7CB2D55167C}" type="presOf" srcId="{45A60325-3208-47A7-9D19-53616F2DC91D}" destId="{1EB8024B-C23C-4890-A004-08C8F867D227}" srcOrd="0" destOrd="0" presId="urn:microsoft.com/office/officeart/2005/8/layout/orgChart1"/>
    <dgm:cxn modelId="{BB04E37F-0ADE-431E-B08C-DF6376A29DC7}" type="presOf" srcId="{40737219-37CD-4B12-8DF2-496576A0169B}" destId="{9CF75CDA-A660-4523-8160-AA758278A351}" srcOrd="0" destOrd="0" presId="urn:microsoft.com/office/officeart/2005/8/layout/orgChart1"/>
    <dgm:cxn modelId="{F4A35FA2-6720-46DD-9494-693B36CB8646}" type="presOf" srcId="{DB066F8A-CD45-41AF-8C7D-92F5D24CF0FE}" destId="{2E4CBECD-3C70-4DDE-8C9E-D52BE9BD22F7}" srcOrd="0" destOrd="0" presId="urn:microsoft.com/office/officeart/2005/8/layout/orgChart1"/>
    <dgm:cxn modelId="{BE86E4AF-7E06-4F31-A9E9-D2A4E55685F6}" type="presOf" srcId="{80A306B6-483D-4088-8743-D2FB60B6EDA5}" destId="{64DBB0E8-B6F8-4F1F-8319-8A7B685183C8}" srcOrd="1" destOrd="0" presId="urn:microsoft.com/office/officeart/2005/8/layout/orgChart1"/>
    <dgm:cxn modelId="{BB4C5EF4-4E78-4744-8A2E-9DE29213FE01}" type="presOf" srcId="{34C2BDED-A14A-46B7-8E2E-C8E3AE1158ED}" destId="{D9E5EA1F-436D-4270-9542-052F718A2925}" srcOrd="0" destOrd="0" presId="urn:microsoft.com/office/officeart/2005/8/layout/orgChart1"/>
    <dgm:cxn modelId="{582D56D8-A6E6-47CD-B9B7-98CA07E3B7DC}" srcId="{2745FCEC-5D24-437F-BF61-ECB1DC304F74}" destId="{73D8F63A-82A2-499A-98ED-9F2782B6341F}" srcOrd="3" destOrd="0" parTransId="{22A0BAB0-3483-4AD3-8794-F69CEF679233}" sibTransId="{BC98AF2F-EEB7-43C4-B068-00D35397FD20}"/>
    <dgm:cxn modelId="{6882BED2-7C8D-4AE6-B2DB-8F66E9EA591C}" srcId="{D7761C46-A161-49F6-A0A9-6A0DFCFF3A95}" destId="{22FDD4E3-46D1-4AE5-B965-C607F7C1AC3B}" srcOrd="2" destOrd="0" parTransId="{EE94EC55-DA81-4353-8997-953AE370E176}" sibTransId="{079D9560-89C5-490F-BD91-A5B65E917613}"/>
    <dgm:cxn modelId="{99DD2118-DD81-408B-B704-BA3C2C751991}" type="presOf" srcId="{123765CC-EB80-4B9C-BA85-B54B644F55B8}" destId="{B9FBF7FD-08AE-4A34-88E7-F8FDFC53BE27}" srcOrd="0" destOrd="0" presId="urn:microsoft.com/office/officeart/2005/8/layout/orgChart1"/>
    <dgm:cxn modelId="{4CC65D7E-B5B4-4E53-B61C-01430D21221F}" type="presOf" srcId="{A5DC0747-BB04-4286-B90A-3ADC0C64552F}" destId="{AC409247-8B81-416D-A873-680B2D4EFE9F}" srcOrd="0" destOrd="0" presId="urn:microsoft.com/office/officeart/2005/8/layout/orgChart1"/>
    <dgm:cxn modelId="{F2928E45-E36C-4EC4-8E0E-6428CDA11D40}" type="presOf" srcId="{EE94EC55-DA81-4353-8997-953AE370E176}" destId="{A02F34AD-B23A-462F-A125-2D8601FB3DA4}" srcOrd="0" destOrd="0" presId="urn:microsoft.com/office/officeart/2005/8/layout/orgChart1"/>
    <dgm:cxn modelId="{F62B0661-65F4-4B9A-B14E-B87630406CBB}" type="presOf" srcId="{22A0BAB0-3483-4AD3-8794-F69CEF679233}" destId="{BE06BD3D-234A-4A5D-AE6E-276C5F8D9CA8}" srcOrd="0" destOrd="0" presId="urn:microsoft.com/office/officeart/2005/8/layout/orgChart1"/>
    <dgm:cxn modelId="{F0857D89-B891-4B1C-A757-B7DE111C57E1}" type="presOf" srcId="{410E3733-EB91-4960-A8D9-E3152AFCEA72}" destId="{FEC1001F-5D86-47D1-8459-06386C83D569}" srcOrd="1" destOrd="0" presId="urn:microsoft.com/office/officeart/2005/8/layout/orgChart1"/>
    <dgm:cxn modelId="{129F77CE-31DA-4AF5-80F4-AE9922A2E980}" type="presOf" srcId="{729E58D2-8983-4B02-BA6C-499153AFF01A}" destId="{6BE94155-3635-444C-867F-84D49C06F0D1}" srcOrd="1" destOrd="0" presId="urn:microsoft.com/office/officeart/2005/8/layout/orgChart1"/>
    <dgm:cxn modelId="{2EF72A2C-8334-428E-A038-C9134B96F45B}" srcId="{2745FCEC-5D24-437F-BF61-ECB1DC304F74}" destId="{DB066F8A-CD45-41AF-8C7D-92F5D24CF0FE}" srcOrd="2" destOrd="0" parTransId="{3E966A8D-0AE8-44CB-91FA-A1CBCC51D852}" sibTransId="{959EC369-E68F-4216-8787-02D455775B41}"/>
    <dgm:cxn modelId="{F5D4E353-C6D7-4B65-AEF0-F42CB2B1FC16}" srcId="{8A7EC76F-80D2-43F3-B084-52B11DD90E97}" destId="{B979CACC-2844-43E3-891A-502369AB6AFC}" srcOrd="1" destOrd="0" parTransId="{48BF12DC-7D0F-4996-895B-879A6E9FFB04}" sibTransId="{5F5CBD27-B4CA-4B0E-8A4E-62C17E4A9373}"/>
    <dgm:cxn modelId="{A12F1CF6-4A89-4EBF-8219-CCA91F8C855A}" type="presOf" srcId="{410E3733-EB91-4960-A8D9-E3152AFCEA72}" destId="{3B6419DB-97E3-4F8B-9852-CB3DD9BFAB09}" srcOrd="0" destOrd="0" presId="urn:microsoft.com/office/officeart/2005/8/layout/orgChart1"/>
    <dgm:cxn modelId="{661D97F1-D92B-4A5E-AFF2-2F56AEC87F50}" type="presOf" srcId="{49B9DA56-6E2A-47DA-BF99-45D7604F56C8}" destId="{A8849E8C-C447-4B95-B080-A7E6D81AE18C}" srcOrd="0" destOrd="0" presId="urn:microsoft.com/office/officeart/2005/8/layout/orgChart1"/>
    <dgm:cxn modelId="{839874EA-9D33-48D6-B974-96CB9416F12C}" srcId="{2745FCEC-5D24-437F-BF61-ECB1DC304F74}" destId="{410E3733-EB91-4960-A8D9-E3152AFCEA72}" srcOrd="4" destOrd="0" parTransId="{49B9DA56-6E2A-47DA-BF99-45D7604F56C8}" sibTransId="{AC543E84-2209-4A8A-87A3-B96D062D495D}"/>
    <dgm:cxn modelId="{CDAF1F57-2F3F-436D-AA3A-15F1D8CD726A}" type="presOf" srcId="{123765CC-EB80-4B9C-BA85-B54B644F55B8}" destId="{36D2961F-6D8D-4F34-9A7E-815438829366}" srcOrd="1" destOrd="0" presId="urn:microsoft.com/office/officeart/2005/8/layout/orgChart1"/>
    <dgm:cxn modelId="{9E2CFCFA-EEDB-467F-A80C-04F4AFBB5912}" type="presOf" srcId="{5F171FC7-C0ED-4D77-80EB-2567BCC39EB9}" destId="{92F8E3B6-EAFF-423C-B534-F5FAC29C4258}" srcOrd="0" destOrd="0" presId="urn:microsoft.com/office/officeart/2005/8/layout/orgChart1"/>
    <dgm:cxn modelId="{97808F2F-76E6-42C2-BCE6-0C569C5AE9AD}" type="presOf" srcId="{45A60325-3208-47A7-9D19-53616F2DC91D}" destId="{0E41CADE-AAC7-41D0-A8B2-EA65F24A0970}" srcOrd="1" destOrd="0" presId="urn:microsoft.com/office/officeart/2005/8/layout/orgChart1"/>
    <dgm:cxn modelId="{599FAC1D-4CCF-4CC2-9418-EE0820E940CB}" srcId="{3EE1559E-39E3-435D-8CA5-39DAE3ECA98B}" destId="{2745FCEC-5D24-437F-BF61-ECB1DC304F74}" srcOrd="0" destOrd="0" parTransId="{A06CB884-4E9C-47FE-B85A-2CFB8573D9D8}" sibTransId="{AED6458B-F753-45BD-935C-D311876F9A75}"/>
    <dgm:cxn modelId="{75BC0F9E-D9B0-4966-83FA-767D2AB6BA34}" type="presOf" srcId="{7332D4B0-B94D-43E9-ACF9-1320DCD81C81}" destId="{A83520F2-D84A-4E5E-8B21-71D10ED18DED}" srcOrd="1" destOrd="0" presId="urn:microsoft.com/office/officeart/2005/8/layout/orgChart1"/>
    <dgm:cxn modelId="{A69A91DF-4F4B-460F-971B-FD46A0822102}" type="presOf" srcId="{3E966A8D-0AE8-44CB-91FA-A1CBCC51D852}" destId="{2436BCBE-8A5F-4088-B5BF-19EB6243E6B0}" srcOrd="0" destOrd="0" presId="urn:microsoft.com/office/officeart/2005/8/layout/orgChart1"/>
    <dgm:cxn modelId="{70C0658D-756D-4E28-ADFD-08F533133692}" type="presOf" srcId="{3EE1559E-39E3-435D-8CA5-39DAE3ECA98B}" destId="{F7F30411-ADE9-4CA4-AB15-CDD7DF3D4BFE}" srcOrd="1" destOrd="0" presId="urn:microsoft.com/office/officeart/2005/8/layout/orgChart1"/>
    <dgm:cxn modelId="{5FED1C2B-128A-431D-BBEF-AE988B75942A}" type="presOf" srcId="{2745FCEC-5D24-437F-BF61-ECB1DC304F74}" destId="{F5B38FA8-79FA-488F-9082-56D849A349DA}" srcOrd="0" destOrd="0" presId="urn:microsoft.com/office/officeart/2005/8/layout/orgChart1"/>
    <dgm:cxn modelId="{954991F5-06E6-4963-8A8F-7A5BAD977E2A}" srcId="{D7761C46-A161-49F6-A0A9-6A0DFCFF3A95}" destId="{A5DC0747-BB04-4286-B90A-3ADC0C64552F}" srcOrd="1" destOrd="0" parTransId="{40737219-37CD-4B12-8DF2-496576A0169B}" sibTransId="{293E14AF-66AE-4C10-9998-AAE3A75770DC}"/>
    <dgm:cxn modelId="{A8CA9C07-B346-40AE-A3A0-8E18D8C9EC95}" srcId="{8A7EC76F-80D2-43F3-B084-52B11DD90E97}" destId="{729E58D2-8983-4B02-BA6C-499153AFF01A}" srcOrd="2" destOrd="0" parTransId="{4BA5439E-CAF1-4618-9D33-A6F195C66758}" sibTransId="{1CC85AA1-F3B5-4DFB-99F9-C324B6DB6684}"/>
    <dgm:cxn modelId="{8E8E4DFF-19D6-4488-AAA5-BD6D831FDF88}" type="presOf" srcId="{729E58D2-8983-4B02-BA6C-499153AFF01A}" destId="{8B7EABD5-FB28-4BB8-B463-51308ABCEF0C}" srcOrd="0" destOrd="0" presId="urn:microsoft.com/office/officeart/2005/8/layout/orgChart1"/>
    <dgm:cxn modelId="{E7F3FC35-2573-4A01-87C3-2564093727B8}" srcId="{D7761C46-A161-49F6-A0A9-6A0DFCFF3A95}" destId="{80A306B6-483D-4088-8743-D2FB60B6EDA5}" srcOrd="0" destOrd="0" parTransId="{E60CA97C-5D00-41DB-B429-FFAD021501A9}" sibTransId="{C3E4E213-C72C-4D58-9D22-F39197900051}"/>
    <dgm:cxn modelId="{304830C7-BD9F-43EF-B200-302C959EF188}" type="presOf" srcId="{8A7EC76F-80D2-43F3-B084-52B11DD90E97}" destId="{17DA8A1D-2BC7-41CE-972A-FA4FE44ED535}" srcOrd="1" destOrd="0" presId="urn:microsoft.com/office/officeart/2005/8/layout/orgChart1"/>
    <dgm:cxn modelId="{0801EF69-937C-4242-88D8-0DE595585EE6}" type="presOf" srcId="{51931D6F-8F34-42CA-9C63-FBDAC1BBA2B5}" destId="{A01023E4-2E25-465B-882A-25F602F6104D}" srcOrd="0" destOrd="0" presId="urn:microsoft.com/office/officeart/2005/8/layout/orgChart1"/>
    <dgm:cxn modelId="{53091B87-6B2A-444F-B5BE-806AFFB361A9}" type="presOf" srcId="{A5DC0747-BB04-4286-B90A-3ADC0C64552F}" destId="{2280AFD9-6768-49D7-851F-1D2ECB66BF9F}" srcOrd="1" destOrd="0" presId="urn:microsoft.com/office/officeart/2005/8/layout/orgChart1"/>
    <dgm:cxn modelId="{974119BD-D386-45CF-87B7-02E1F15F6D7B}" type="presOf" srcId="{DB066F8A-CD45-41AF-8C7D-92F5D24CF0FE}" destId="{241E0718-AA6C-4411-A144-D82F0441C796}" srcOrd="1" destOrd="0" presId="urn:microsoft.com/office/officeart/2005/8/layout/orgChart1"/>
    <dgm:cxn modelId="{5CECFAFF-5B50-4F50-B12F-C05C60A0C731}" srcId="{2745FCEC-5D24-437F-BF61-ECB1DC304F74}" destId="{7332D4B0-B94D-43E9-ACF9-1320DCD81C81}" srcOrd="1" destOrd="0" parTransId="{64AA0722-024C-41CC-8B49-BAE66B65670F}" sibTransId="{FB9570C3-4AC2-4E57-94FA-52825F23DDD7}"/>
    <dgm:cxn modelId="{07C59C43-E9FE-4E80-B86E-707B94E16653}" type="presOf" srcId="{D7761C46-A161-49F6-A0A9-6A0DFCFF3A95}" destId="{AB83E0A1-CF7E-4581-9AE7-E6D3E9C0F76E}" srcOrd="1" destOrd="0" presId="urn:microsoft.com/office/officeart/2005/8/layout/orgChart1"/>
    <dgm:cxn modelId="{F66D4197-1C88-4ACF-B87D-DA7ECC9C67AC}" type="presOf" srcId="{22FDD4E3-46D1-4AE5-B965-C607F7C1AC3B}" destId="{F05D96D2-9AA7-4ED8-B7E7-F881973EAF84}" srcOrd="1" destOrd="0" presId="urn:microsoft.com/office/officeart/2005/8/layout/orgChart1"/>
    <dgm:cxn modelId="{5C66121E-5E7D-4C98-80F7-3A5F40E55DB1}" srcId="{2745FCEC-5D24-437F-BF61-ECB1DC304F74}" destId="{123765CC-EB80-4B9C-BA85-B54B644F55B8}" srcOrd="5" destOrd="0" parTransId="{C872F274-8746-4FD5-AF1C-79635010A802}" sibTransId="{4F6EF4A5-10C7-457D-90E7-3B8FAC3DD77F}"/>
    <dgm:cxn modelId="{E4A51F88-97D2-448C-BFB1-53A079C930A4}" type="presOf" srcId="{D0FCD1B2-CB10-4D11-B6B2-37B6AE5F39A6}" destId="{A3AEDF87-6F10-41F4-A477-A29273B60DCF}" srcOrd="0" destOrd="0" presId="urn:microsoft.com/office/officeart/2005/8/layout/orgChart1"/>
    <dgm:cxn modelId="{CE20FE97-2CFB-47A4-92DD-605515E2FF53}" type="presOf" srcId="{3EE1559E-39E3-435D-8CA5-39DAE3ECA98B}" destId="{9D5C64F5-4F93-4101-B959-02056E2A20CB}" srcOrd="0" destOrd="0" presId="urn:microsoft.com/office/officeart/2005/8/layout/orgChart1"/>
    <dgm:cxn modelId="{5EAC557E-8F9C-4B37-8C78-0B33FDDDDE46}" type="presOf" srcId="{73D8F63A-82A2-499A-98ED-9F2782B6341F}" destId="{095AFA0C-020E-49FB-8D00-A6B2CF20618D}" srcOrd="0" destOrd="0" presId="urn:microsoft.com/office/officeart/2005/8/layout/orgChart1"/>
    <dgm:cxn modelId="{D82320C1-0B18-4FE3-9C54-FDBFC5C4EB5F}" type="presOf" srcId="{73D8F63A-82A2-499A-98ED-9F2782B6341F}" destId="{762D1D36-9850-4EC1-9D4C-36D24EE4217E}" srcOrd="1" destOrd="0" presId="urn:microsoft.com/office/officeart/2005/8/layout/orgChart1"/>
    <dgm:cxn modelId="{45604628-D182-4FA4-816A-184F53353844}" type="presOf" srcId="{B979CACC-2844-43E3-891A-502369AB6AFC}" destId="{13C32B46-B6E3-4DFD-B847-47203AE3EAA1}" srcOrd="0" destOrd="0" presId="urn:microsoft.com/office/officeart/2005/8/layout/orgChart1"/>
    <dgm:cxn modelId="{076DF8C1-60AB-4289-A339-63DDEA5FF385}" type="presOf" srcId="{D7761C46-A161-49F6-A0A9-6A0DFCFF3A95}" destId="{183F2351-F34E-4191-ADC5-D90A0061B6D6}" srcOrd="0" destOrd="0" presId="urn:microsoft.com/office/officeart/2005/8/layout/orgChart1"/>
    <dgm:cxn modelId="{1FAEB169-2D43-4301-B47F-532273E1BA13}" type="presOf" srcId="{22FDD4E3-46D1-4AE5-B965-C607F7C1AC3B}" destId="{883F45A6-97ED-4F93-AFEA-07624EBB3D87}" srcOrd="0" destOrd="0" presId="urn:microsoft.com/office/officeart/2005/8/layout/orgChart1"/>
    <dgm:cxn modelId="{46B44D08-FB39-4B66-A096-07CBB1479FDF}" type="presOf" srcId="{2745FCEC-5D24-437F-BF61-ECB1DC304F74}" destId="{033C8CE1-9000-4A02-88FD-CEE4BDE4B6F5}" srcOrd="1" destOrd="0" presId="urn:microsoft.com/office/officeart/2005/8/layout/orgChart1"/>
    <dgm:cxn modelId="{201B58E0-0443-47F3-9AAE-7A7C949F3B30}" type="presOf" srcId="{64AA0722-024C-41CC-8B49-BAE66B65670F}" destId="{C17DBD71-5757-4D90-A4C6-4B2A77B68AA7}" srcOrd="0" destOrd="0" presId="urn:microsoft.com/office/officeart/2005/8/layout/orgChart1"/>
    <dgm:cxn modelId="{AF3CA5A5-F1BA-4F02-8FBA-B8E70C0B7D8B}" type="presOf" srcId="{9CEC886E-F627-4D4C-9A23-C64022854190}" destId="{B5C7E829-2C1F-45EC-B58A-7C33BBE01644}" srcOrd="0" destOrd="0" presId="urn:microsoft.com/office/officeart/2005/8/layout/orgChart1"/>
    <dgm:cxn modelId="{50905F07-EBD2-4908-A904-B97B752B67D3}" type="presOf" srcId="{A06CB884-4E9C-47FE-B85A-2CFB8573D9D8}" destId="{608D1C2D-7708-47DE-B9ED-00DC80E43C35}" srcOrd="0" destOrd="0" presId="urn:microsoft.com/office/officeart/2005/8/layout/orgChart1"/>
    <dgm:cxn modelId="{83A51C7A-EE92-4504-AF35-049E142ACD61}" type="presOf" srcId="{8B5CFB69-3F30-40B1-A4F8-5E5D6F5B7EB2}" destId="{AD3CEC25-1294-4C3E-9D87-B0680A6E9A1E}" srcOrd="0" destOrd="0" presId="urn:microsoft.com/office/officeart/2005/8/layout/orgChart1"/>
    <dgm:cxn modelId="{A1C36877-46BC-4D3D-BBEA-906F6BCC05F9}" type="presOf" srcId="{8A7EC76F-80D2-43F3-B084-52B11DD90E97}" destId="{A6E80D67-64FB-4592-8E28-2B810AA0F5B7}" srcOrd="0" destOrd="0" presId="urn:microsoft.com/office/officeart/2005/8/layout/orgChart1"/>
    <dgm:cxn modelId="{3E75F817-E218-4FFB-8164-CF1094E63456}" type="presOf" srcId="{4BA5439E-CAF1-4618-9D33-A6F195C66758}" destId="{67FB83EA-1932-42FA-9F95-D1B6DD4ED23B}" srcOrd="0" destOrd="0" presId="urn:microsoft.com/office/officeart/2005/8/layout/orgChart1"/>
    <dgm:cxn modelId="{0BC30ED7-44FE-4526-B2AC-24BCF353B17A}" srcId="{8A7EC76F-80D2-43F3-B084-52B11DD90E97}" destId="{45A60325-3208-47A7-9D19-53616F2DC91D}" srcOrd="0" destOrd="0" parTransId="{5F171FC7-C0ED-4D77-80EB-2567BCC39EB9}" sibTransId="{E68CAA55-7030-4143-9F32-41274DFD7F62}"/>
    <dgm:cxn modelId="{86DD3013-CCE1-4499-8070-2B758FFFB984}" type="presOf" srcId="{D0FCD1B2-CB10-4D11-B6B2-37B6AE5F39A6}" destId="{C73D4955-05DA-44B3-94C9-A14766FB3E31}" srcOrd="1" destOrd="0" presId="urn:microsoft.com/office/officeart/2005/8/layout/orgChart1"/>
    <dgm:cxn modelId="{7B029B19-E2A3-42D4-9240-61A487CD8108}" srcId="{2745FCEC-5D24-437F-BF61-ECB1DC304F74}" destId="{D0FCD1B2-CB10-4D11-B6B2-37B6AE5F39A6}" srcOrd="0" destOrd="0" parTransId="{9CEC886E-F627-4D4C-9A23-C64022854190}" sibTransId="{058B915D-D741-4D21-B702-15BBCDC9A9FE}"/>
    <dgm:cxn modelId="{C149FEB8-7CE3-4C98-99A2-3BBDFF639FA4}" type="presOf" srcId="{48BF12DC-7D0F-4996-895B-879A6E9FFB04}" destId="{29AFB995-9326-4260-A6F9-D4BC79F2729D}" srcOrd="0" destOrd="0" presId="urn:microsoft.com/office/officeart/2005/8/layout/orgChart1"/>
    <dgm:cxn modelId="{34BF15C8-3D39-468F-A7B7-6303320810F2}" srcId="{3EE1559E-39E3-435D-8CA5-39DAE3ECA98B}" destId="{D7761C46-A161-49F6-A0A9-6A0DFCFF3A95}" srcOrd="1" destOrd="0" parTransId="{34C2BDED-A14A-46B7-8E2E-C8E3AE1158ED}" sibTransId="{7E66A329-8745-4C1F-9F02-04DB9BD2D902}"/>
    <dgm:cxn modelId="{519E357F-3228-4334-B991-3539A1A342F8}" type="presOf" srcId="{80A306B6-483D-4088-8743-D2FB60B6EDA5}" destId="{836136AA-F94F-4234-8241-8A62600C9C01}" srcOrd="0" destOrd="0" presId="urn:microsoft.com/office/officeart/2005/8/layout/orgChart1"/>
    <dgm:cxn modelId="{F0A4077D-8938-4C18-B8F3-76A8B1E7D57D}" type="presOf" srcId="{7332D4B0-B94D-43E9-ACF9-1320DCD81C81}" destId="{07512DEB-A47C-4FDA-A4AB-755C677735D1}" srcOrd="0" destOrd="0" presId="urn:microsoft.com/office/officeart/2005/8/layout/orgChart1"/>
    <dgm:cxn modelId="{22D0FD8D-B60F-4747-BB33-7D39A313311C}" type="presOf" srcId="{C872F274-8746-4FD5-AF1C-79635010A802}" destId="{A6B11937-F169-4F05-86D4-CAE0DF1D0EFD}" srcOrd="0" destOrd="0" presId="urn:microsoft.com/office/officeart/2005/8/layout/orgChart1"/>
    <dgm:cxn modelId="{54717BB1-6F28-4C36-ADDE-5C43EC0E8C68}" type="presOf" srcId="{E60CA97C-5D00-41DB-B429-FFAD021501A9}" destId="{4F572E63-81DC-450C-B233-6FA8101564CE}" srcOrd="0" destOrd="0" presId="urn:microsoft.com/office/officeart/2005/8/layout/orgChart1"/>
    <dgm:cxn modelId="{8DF38340-78F6-4583-AA87-02BED6A245EA}" type="presParOf" srcId="{AD3CEC25-1294-4C3E-9D87-B0680A6E9A1E}" destId="{2C571BD8-0E27-4C28-9CD7-75982996C53A}" srcOrd="0" destOrd="0" presId="urn:microsoft.com/office/officeart/2005/8/layout/orgChart1"/>
    <dgm:cxn modelId="{9FDA725B-4E1F-4873-8A0D-CF4EB32DFA0F}" type="presParOf" srcId="{2C571BD8-0E27-4C28-9CD7-75982996C53A}" destId="{89E046CE-28F3-40C9-9F6A-690118FA56CE}" srcOrd="0" destOrd="0" presId="urn:microsoft.com/office/officeart/2005/8/layout/orgChart1"/>
    <dgm:cxn modelId="{284D8A84-1E2B-4F1A-BD54-C48F1C258A04}" type="presParOf" srcId="{89E046CE-28F3-40C9-9F6A-690118FA56CE}" destId="{9D5C64F5-4F93-4101-B959-02056E2A20CB}" srcOrd="0" destOrd="0" presId="urn:microsoft.com/office/officeart/2005/8/layout/orgChart1"/>
    <dgm:cxn modelId="{E4AFBEB9-55C8-4B01-9467-B2820218E94F}" type="presParOf" srcId="{89E046CE-28F3-40C9-9F6A-690118FA56CE}" destId="{F7F30411-ADE9-4CA4-AB15-CDD7DF3D4BFE}" srcOrd="1" destOrd="0" presId="urn:microsoft.com/office/officeart/2005/8/layout/orgChart1"/>
    <dgm:cxn modelId="{A1298F90-29D1-46EF-A354-1410FAE63E47}" type="presParOf" srcId="{2C571BD8-0E27-4C28-9CD7-75982996C53A}" destId="{97235491-B305-4B14-8FE7-D4255DC82DEB}" srcOrd="1" destOrd="0" presId="urn:microsoft.com/office/officeart/2005/8/layout/orgChart1"/>
    <dgm:cxn modelId="{48CDE018-779D-4BF1-B185-41FB9CA8455C}" type="presParOf" srcId="{97235491-B305-4B14-8FE7-D4255DC82DEB}" destId="{608D1C2D-7708-47DE-B9ED-00DC80E43C35}" srcOrd="0" destOrd="0" presId="urn:microsoft.com/office/officeart/2005/8/layout/orgChart1"/>
    <dgm:cxn modelId="{7B7F9287-EAAB-49D4-8481-656222385833}" type="presParOf" srcId="{97235491-B305-4B14-8FE7-D4255DC82DEB}" destId="{308E94A1-E0C9-48DB-8595-C99B683BA058}" srcOrd="1" destOrd="0" presId="urn:microsoft.com/office/officeart/2005/8/layout/orgChart1"/>
    <dgm:cxn modelId="{1934A84C-7C15-4298-805E-DA8354414B7D}" type="presParOf" srcId="{308E94A1-E0C9-48DB-8595-C99B683BA058}" destId="{B1967606-826E-49E6-B108-FF38AC2D86AF}" srcOrd="0" destOrd="0" presId="urn:microsoft.com/office/officeart/2005/8/layout/orgChart1"/>
    <dgm:cxn modelId="{430C79A9-D4B3-4AC8-A9E2-DAC03CDFB0E4}" type="presParOf" srcId="{B1967606-826E-49E6-B108-FF38AC2D86AF}" destId="{F5B38FA8-79FA-488F-9082-56D849A349DA}" srcOrd="0" destOrd="0" presId="urn:microsoft.com/office/officeart/2005/8/layout/orgChart1"/>
    <dgm:cxn modelId="{1D86E274-D24E-4979-B7F6-B741DCC23C50}" type="presParOf" srcId="{B1967606-826E-49E6-B108-FF38AC2D86AF}" destId="{033C8CE1-9000-4A02-88FD-CEE4BDE4B6F5}" srcOrd="1" destOrd="0" presId="urn:microsoft.com/office/officeart/2005/8/layout/orgChart1"/>
    <dgm:cxn modelId="{FEE19243-933B-40E4-A1CD-E8CA602E9D84}" type="presParOf" srcId="{308E94A1-E0C9-48DB-8595-C99B683BA058}" destId="{631D945C-0308-470E-8C03-62345C96E787}" srcOrd="1" destOrd="0" presId="urn:microsoft.com/office/officeart/2005/8/layout/orgChart1"/>
    <dgm:cxn modelId="{525CFDF3-CD21-4B13-B838-604634272DAB}" type="presParOf" srcId="{631D945C-0308-470E-8C03-62345C96E787}" destId="{B5C7E829-2C1F-45EC-B58A-7C33BBE01644}" srcOrd="0" destOrd="0" presId="urn:microsoft.com/office/officeart/2005/8/layout/orgChart1"/>
    <dgm:cxn modelId="{EE99B4C3-AC18-4186-92B3-F7009ACEA409}" type="presParOf" srcId="{631D945C-0308-470E-8C03-62345C96E787}" destId="{A1FF4E13-0392-47B8-87F7-2718AF60BC5C}" srcOrd="1" destOrd="0" presId="urn:microsoft.com/office/officeart/2005/8/layout/orgChart1"/>
    <dgm:cxn modelId="{16576386-8A44-441D-8D6E-9F1EC2316A26}" type="presParOf" srcId="{A1FF4E13-0392-47B8-87F7-2718AF60BC5C}" destId="{48F00360-2B85-4866-9788-3632FCD24FE2}" srcOrd="0" destOrd="0" presId="urn:microsoft.com/office/officeart/2005/8/layout/orgChart1"/>
    <dgm:cxn modelId="{B7F3508D-15C2-461D-8B61-53942C22F8D2}" type="presParOf" srcId="{48F00360-2B85-4866-9788-3632FCD24FE2}" destId="{A3AEDF87-6F10-41F4-A477-A29273B60DCF}" srcOrd="0" destOrd="0" presId="urn:microsoft.com/office/officeart/2005/8/layout/orgChart1"/>
    <dgm:cxn modelId="{32A12C84-A5AF-4CF0-88E9-CCFE4649549A}" type="presParOf" srcId="{48F00360-2B85-4866-9788-3632FCD24FE2}" destId="{C73D4955-05DA-44B3-94C9-A14766FB3E31}" srcOrd="1" destOrd="0" presId="urn:microsoft.com/office/officeart/2005/8/layout/orgChart1"/>
    <dgm:cxn modelId="{BEAB6403-BD81-49FF-909E-A0D603743109}" type="presParOf" srcId="{A1FF4E13-0392-47B8-87F7-2718AF60BC5C}" destId="{E50CAC8F-5E6B-4BC8-9F03-E33E1B9A80B4}" srcOrd="1" destOrd="0" presId="urn:microsoft.com/office/officeart/2005/8/layout/orgChart1"/>
    <dgm:cxn modelId="{AAC267A7-D81E-4D0F-8960-C9BE0A41A017}" type="presParOf" srcId="{A1FF4E13-0392-47B8-87F7-2718AF60BC5C}" destId="{E5D3C886-0B51-49B3-9A91-BD4EB11E8C0A}" srcOrd="2" destOrd="0" presId="urn:microsoft.com/office/officeart/2005/8/layout/orgChart1"/>
    <dgm:cxn modelId="{6AA439A7-666D-4D58-8344-B21237DFA305}" type="presParOf" srcId="{631D945C-0308-470E-8C03-62345C96E787}" destId="{C17DBD71-5757-4D90-A4C6-4B2A77B68AA7}" srcOrd="2" destOrd="0" presId="urn:microsoft.com/office/officeart/2005/8/layout/orgChart1"/>
    <dgm:cxn modelId="{4DBBAB2F-A71B-42B9-B722-E90B96CA7C9E}" type="presParOf" srcId="{631D945C-0308-470E-8C03-62345C96E787}" destId="{228852F8-9E91-4812-A3B5-F4F3C8911E96}" srcOrd="3" destOrd="0" presId="urn:microsoft.com/office/officeart/2005/8/layout/orgChart1"/>
    <dgm:cxn modelId="{FDBC06E2-22DE-4172-B299-1076C0C52556}" type="presParOf" srcId="{228852F8-9E91-4812-A3B5-F4F3C8911E96}" destId="{A68E6E14-0B5D-4FEE-906C-4C3D39F944F2}" srcOrd="0" destOrd="0" presId="urn:microsoft.com/office/officeart/2005/8/layout/orgChart1"/>
    <dgm:cxn modelId="{499BEEF9-E8A3-493F-A526-0930C574EB0B}" type="presParOf" srcId="{A68E6E14-0B5D-4FEE-906C-4C3D39F944F2}" destId="{07512DEB-A47C-4FDA-A4AB-755C677735D1}" srcOrd="0" destOrd="0" presId="urn:microsoft.com/office/officeart/2005/8/layout/orgChart1"/>
    <dgm:cxn modelId="{63697BDC-280D-48EB-B39C-BD96A2E60A03}" type="presParOf" srcId="{A68E6E14-0B5D-4FEE-906C-4C3D39F944F2}" destId="{A83520F2-D84A-4E5E-8B21-71D10ED18DED}" srcOrd="1" destOrd="0" presId="urn:microsoft.com/office/officeart/2005/8/layout/orgChart1"/>
    <dgm:cxn modelId="{855CFA33-FD08-4732-A83B-2DCA2A3620EE}" type="presParOf" srcId="{228852F8-9E91-4812-A3B5-F4F3C8911E96}" destId="{27AE3586-0D62-42AE-92AD-61F72DD0053E}" srcOrd="1" destOrd="0" presId="urn:microsoft.com/office/officeart/2005/8/layout/orgChart1"/>
    <dgm:cxn modelId="{E6B9FE04-97A6-4C67-A56A-2D5D64C7F1E7}" type="presParOf" srcId="{228852F8-9E91-4812-A3B5-F4F3C8911E96}" destId="{AE8E7548-217B-4C28-83C6-AACA0524664F}" srcOrd="2" destOrd="0" presId="urn:microsoft.com/office/officeart/2005/8/layout/orgChart1"/>
    <dgm:cxn modelId="{BD6610A9-678D-42CC-A426-6AB8DF6FE8A7}" type="presParOf" srcId="{631D945C-0308-470E-8C03-62345C96E787}" destId="{2436BCBE-8A5F-4088-B5BF-19EB6243E6B0}" srcOrd="4" destOrd="0" presId="urn:microsoft.com/office/officeart/2005/8/layout/orgChart1"/>
    <dgm:cxn modelId="{680A819D-AC41-42FA-8124-BA27608E60E6}" type="presParOf" srcId="{631D945C-0308-470E-8C03-62345C96E787}" destId="{14751EB7-D41C-46AB-B293-3637C3CC8DF8}" srcOrd="5" destOrd="0" presId="urn:microsoft.com/office/officeart/2005/8/layout/orgChart1"/>
    <dgm:cxn modelId="{D4C81921-4BC8-4905-AB75-ABE47FCB1E9C}" type="presParOf" srcId="{14751EB7-D41C-46AB-B293-3637C3CC8DF8}" destId="{C752689B-42DF-47B6-A963-161AA8C8912C}" srcOrd="0" destOrd="0" presId="urn:microsoft.com/office/officeart/2005/8/layout/orgChart1"/>
    <dgm:cxn modelId="{0388D3E5-E9F1-4170-A275-CFCE1BDFD5AD}" type="presParOf" srcId="{C752689B-42DF-47B6-A963-161AA8C8912C}" destId="{2E4CBECD-3C70-4DDE-8C9E-D52BE9BD22F7}" srcOrd="0" destOrd="0" presId="urn:microsoft.com/office/officeart/2005/8/layout/orgChart1"/>
    <dgm:cxn modelId="{67661A92-BFC1-41B1-9491-AF5F5008FEF9}" type="presParOf" srcId="{C752689B-42DF-47B6-A963-161AA8C8912C}" destId="{241E0718-AA6C-4411-A144-D82F0441C796}" srcOrd="1" destOrd="0" presId="urn:microsoft.com/office/officeart/2005/8/layout/orgChart1"/>
    <dgm:cxn modelId="{6D7D2B61-7E47-4208-BA32-E8B71CD8151D}" type="presParOf" srcId="{14751EB7-D41C-46AB-B293-3637C3CC8DF8}" destId="{536ABCAE-3D67-4A1C-BFD4-2223FA65516F}" srcOrd="1" destOrd="0" presId="urn:microsoft.com/office/officeart/2005/8/layout/orgChart1"/>
    <dgm:cxn modelId="{3D1C5370-3A54-4F2A-B577-F09E7BB8B0F1}" type="presParOf" srcId="{14751EB7-D41C-46AB-B293-3637C3CC8DF8}" destId="{23BBF75A-C98F-43C2-962B-5FF0C7A87E96}" srcOrd="2" destOrd="0" presId="urn:microsoft.com/office/officeart/2005/8/layout/orgChart1"/>
    <dgm:cxn modelId="{D8041730-C96A-4B55-832C-24B7BA95E296}" type="presParOf" srcId="{631D945C-0308-470E-8C03-62345C96E787}" destId="{BE06BD3D-234A-4A5D-AE6E-276C5F8D9CA8}" srcOrd="6" destOrd="0" presId="urn:microsoft.com/office/officeart/2005/8/layout/orgChart1"/>
    <dgm:cxn modelId="{AE5050EC-50D0-4C78-B4DA-B25FF091AB38}" type="presParOf" srcId="{631D945C-0308-470E-8C03-62345C96E787}" destId="{7D6AC0FD-E2F3-4807-9863-45D798FEC6F6}" srcOrd="7" destOrd="0" presId="urn:microsoft.com/office/officeart/2005/8/layout/orgChart1"/>
    <dgm:cxn modelId="{0FA05DFB-8014-4D7A-B068-8794BB08084C}" type="presParOf" srcId="{7D6AC0FD-E2F3-4807-9863-45D798FEC6F6}" destId="{FC1C2EEC-1D92-44B4-A4F8-DC32FE05BD4C}" srcOrd="0" destOrd="0" presId="urn:microsoft.com/office/officeart/2005/8/layout/orgChart1"/>
    <dgm:cxn modelId="{D05A3D18-E8F6-49E7-A3BD-64B5C4AF2989}" type="presParOf" srcId="{FC1C2EEC-1D92-44B4-A4F8-DC32FE05BD4C}" destId="{095AFA0C-020E-49FB-8D00-A6B2CF20618D}" srcOrd="0" destOrd="0" presId="urn:microsoft.com/office/officeart/2005/8/layout/orgChart1"/>
    <dgm:cxn modelId="{681AFC14-C705-4683-B8E1-0B55F2B9AFCC}" type="presParOf" srcId="{FC1C2EEC-1D92-44B4-A4F8-DC32FE05BD4C}" destId="{762D1D36-9850-4EC1-9D4C-36D24EE4217E}" srcOrd="1" destOrd="0" presId="urn:microsoft.com/office/officeart/2005/8/layout/orgChart1"/>
    <dgm:cxn modelId="{50AA0063-2C91-41D6-BCFD-5B83A1F9C2AC}" type="presParOf" srcId="{7D6AC0FD-E2F3-4807-9863-45D798FEC6F6}" destId="{6B9EE04C-65B0-4084-8ED6-4B25E1EAF87F}" srcOrd="1" destOrd="0" presId="urn:microsoft.com/office/officeart/2005/8/layout/orgChart1"/>
    <dgm:cxn modelId="{BC612142-34F7-47ED-932B-D6A62F6BB301}" type="presParOf" srcId="{7D6AC0FD-E2F3-4807-9863-45D798FEC6F6}" destId="{03E61BF4-5DA8-428B-9322-DAB69DABA76C}" srcOrd="2" destOrd="0" presId="urn:microsoft.com/office/officeart/2005/8/layout/orgChart1"/>
    <dgm:cxn modelId="{7247DD97-A78A-4515-A237-04334F1BF33E}" type="presParOf" srcId="{631D945C-0308-470E-8C03-62345C96E787}" destId="{A8849E8C-C447-4B95-B080-A7E6D81AE18C}" srcOrd="8" destOrd="0" presId="urn:microsoft.com/office/officeart/2005/8/layout/orgChart1"/>
    <dgm:cxn modelId="{0D5BFD70-3A20-4529-9424-D1586C569DCC}" type="presParOf" srcId="{631D945C-0308-470E-8C03-62345C96E787}" destId="{06312868-68B8-4A5A-B9C6-209A8672326D}" srcOrd="9" destOrd="0" presId="urn:microsoft.com/office/officeart/2005/8/layout/orgChart1"/>
    <dgm:cxn modelId="{C0750233-DF3B-4E37-B209-400D240EB154}" type="presParOf" srcId="{06312868-68B8-4A5A-B9C6-209A8672326D}" destId="{4BBA4D32-9AC3-4810-92A1-EE06630F22AF}" srcOrd="0" destOrd="0" presId="urn:microsoft.com/office/officeart/2005/8/layout/orgChart1"/>
    <dgm:cxn modelId="{FEF0442F-CD95-4D6A-A6E2-B1FFA2287BEA}" type="presParOf" srcId="{4BBA4D32-9AC3-4810-92A1-EE06630F22AF}" destId="{3B6419DB-97E3-4F8B-9852-CB3DD9BFAB09}" srcOrd="0" destOrd="0" presId="urn:microsoft.com/office/officeart/2005/8/layout/orgChart1"/>
    <dgm:cxn modelId="{56595B8E-7FA1-4942-A8FF-5A4758C2F19D}" type="presParOf" srcId="{4BBA4D32-9AC3-4810-92A1-EE06630F22AF}" destId="{FEC1001F-5D86-47D1-8459-06386C83D569}" srcOrd="1" destOrd="0" presId="urn:microsoft.com/office/officeart/2005/8/layout/orgChart1"/>
    <dgm:cxn modelId="{278100F3-E9C8-4894-964F-06F4D8EC4F0F}" type="presParOf" srcId="{06312868-68B8-4A5A-B9C6-209A8672326D}" destId="{C5549C86-1CEE-4187-AE8C-C082CDECC15F}" srcOrd="1" destOrd="0" presId="urn:microsoft.com/office/officeart/2005/8/layout/orgChart1"/>
    <dgm:cxn modelId="{36773197-0F81-4CB0-9B77-056CF6AD25E9}" type="presParOf" srcId="{06312868-68B8-4A5A-B9C6-209A8672326D}" destId="{E5790655-D0AF-4DF6-AF89-DE8538BEF244}" srcOrd="2" destOrd="0" presId="urn:microsoft.com/office/officeart/2005/8/layout/orgChart1"/>
    <dgm:cxn modelId="{C1950D01-6E95-48BE-9FBE-6E97F476A720}" type="presParOf" srcId="{631D945C-0308-470E-8C03-62345C96E787}" destId="{A6B11937-F169-4F05-86D4-CAE0DF1D0EFD}" srcOrd="10" destOrd="0" presId="urn:microsoft.com/office/officeart/2005/8/layout/orgChart1"/>
    <dgm:cxn modelId="{70F40F0D-7FE7-4B11-B846-505669B1B046}" type="presParOf" srcId="{631D945C-0308-470E-8C03-62345C96E787}" destId="{97489FFE-6C1C-46A4-BAF8-8FFE4BF0FC0B}" srcOrd="11" destOrd="0" presId="urn:microsoft.com/office/officeart/2005/8/layout/orgChart1"/>
    <dgm:cxn modelId="{BC9FE7FC-5CD8-4255-981B-C30C9645B606}" type="presParOf" srcId="{97489FFE-6C1C-46A4-BAF8-8FFE4BF0FC0B}" destId="{8919ED12-39A1-4B1A-A6CD-F7BBFFFF8D8A}" srcOrd="0" destOrd="0" presId="urn:microsoft.com/office/officeart/2005/8/layout/orgChart1"/>
    <dgm:cxn modelId="{9B053CBC-8AFE-472A-8BA8-E8CC715ECD20}" type="presParOf" srcId="{8919ED12-39A1-4B1A-A6CD-F7BBFFFF8D8A}" destId="{B9FBF7FD-08AE-4A34-88E7-F8FDFC53BE27}" srcOrd="0" destOrd="0" presId="urn:microsoft.com/office/officeart/2005/8/layout/orgChart1"/>
    <dgm:cxn modelId="{9AE457A7-B8C6-47D0-BBCF-2F2B5162DA52}" type="presParOf" srcId="{8919ED12-39A1-4B1A-A6CD-F7BBFFFF8D8A}" destId="{36D2961F-6D8D-4F34-9A7E-815438829366}" srcOrd="1" destOrd="0" presId="urn:microsoft.com/office/officeart/2005/8/layout/orgChart1"/>
    <dgm:cxn modelId="{E79CFB06-7261-43FB-9B47-8A71C29EC704}" type="presParOf" srcId="{97489FFE-6C1C-46A4-BAF8-8FFE4BF0FC0B}" destId="{B74F060A-961B-4465-A76F-A3C5520E160F}" srcOrd="1" destOrd="0" presId="urn:microsoft.com/office/officeart/2005/8/layout/orgChart1"/>
    <dgm:cxn modelId="{2DFCCAB2-5251-4868-BC0C-A40954D3E816}" type="presParOf" srcId="{97489FFE-6C1C-46A4-BAF8-8FFE4BF0FC0B}" destId="{F99B5204-C9CE-4447-A67A-A8104727E03C}" srcOrd="2" destOrd="0" presId="urn:microsoft.com/office/officeart/2005/8/layout/orgChart1"/>
    <dgm:cxn modelId="{CBBDA5E3-2DEF-4F42-952C-BABC737308DD}" type="presParOf" srcId="{308E94A1-E0C9-48DB-8595-C99B683BA058}" destId="{4FB837A8-405B-4C0D-936B-41178AE4EBF1}" srcOrd="2" destOrd="0" presId="urn:microsoft.com/office/officeart/2005/8/layout/orgChart1"/>
    <dgm:cxn modelId="{8CD776BA-6C64-4B3B-A697-BA737C40BAD8}" type="presParOf" srcId="{97235491-B305-4B14-8FE7-D4255DC82DEB}" destId="{D9E5EA1F-436D-4270-9542-052F718A2925}" srcOrd="2" destOrd="0" presId="urn:microsoft.com/office/officeart/2005/8/layout/orgChart1"/>
    <dgm:cxn modelId="{60900F73-C355-49FC-BBFB-C5B6793B45E5}" type="presParOf" srcId="{97235491-B305-4B14-8FE7-D4255DC82DEB}" destId="{CD52F7BB-A280-479D-AA9C-322981FD9317}" srcOrd="3" destOrd="0" presId="urn:microsoft.com/office/officeart/2005/8/layout/orgChart1"/>
    <dgm:cxn modelId="{9AFCB098-67C2-4563-9A09-928C22452A39}" type="presParOf" srcId="{CD52F7BB-A280-479D-AA9C-322981FD9317}" destId="{21111131-D228-4C2C-A289-5D87C6B44D21}" srcOrd="0" destOrd="0" presId="urn:microsoft.com/office/officeart/2005/8/layout/orgChart1"/>
    <dgm:cxn modelId="{09311FA7-F452-483F-B3CF-F828F9D98C89}" type="presParOf" srcId="{21111131-D228-4C2C-A289-5D87C6B44D21}" destId="{183F2351-F34E-4191-ADC5-D90A0061B6D6}" srcOrd="0" destOrd="0" presId="urn:microsoft.com/office/officeart/2005/8/layout/orgChart1"/>
    <dgm:cxn modelId="{2121FE96-AF21-461E-8983-CEF8F5D1E6FE}" type="presParOf" srcId="{21111131-D228-4C2C-A289-5D87C6B44D21}" destId="{AB83E0A1-CF7E-4581-9AE7-E6D3E9C0F76E}" srcOrd="1" destOrd="0" presId="urn:microsoft.com/office/officeart/2005/8/layout/orgChart1"/>
    <dgm:cxn modelId="{A7068EC3-820B-48E0-B216-F7C602C99508}" type="presParOf" srcId="{CD52F7BB-A280-479D-AA9C-322981FD9317}" destId="{93F0E236-6E39-4C0B-BF39-A50726085BCF}" srcOrd="1" destOrd="0" presId="urn:microsoft.com/office/officeart/2005/8/layout/orgChart1"/>
    <dgm:cxn modelId="{A1367237-D510-4DE2-AD90-6B4BDB09953D}" type="presParOf" srcId="{93F0E236-6E39-4C0B-BF39-A50726085BCF}" destId="{4F572E63-81DC-450C-B233-6FA8101564CE}" srcOrd="0" destOrd="0" presId="urn:microsoft.com/office/officeart/2005/8/layout/orgChart1"/>
    <dgm:cxn modelId="{CAF6DDA4-6552-443E-9C8C-AEB12C6F6328}" type="presParOf" srcId="{93F0E236-6E39-4C0B-BF39-A50726085BCF}" destId="{B1BEEDAE-E989-4CD6-9777-4C7E46E40DAB}" srcOrd="1" destOrd="0" presId="urn:microsoft.com/office/officeart/2005/8/layout/orgChart1"/>
    <dgm:cxn modelId="{440754D1-B072-4FA6-8B57-56341480F351}" type="presParOf" srcId="{B1BEEDAE-E989-4CD6-9777-4C7E46E40DAB}" destId="{12301DD2-2980-4FA8-B6BA-B4FDD0F38C62}" srcOrd="0" destOrd="0" presId="urn:microsoft.com/office/officeart/2005/8/layout/orgChart1"/>
    <dgm:cxn modelId="{F4D0A11C-692B-48CA-92DE-CC57D0564C77}" type="presParOf" srcId="{12301DD2-2980-4FA8-B6BA-B4FDD0F38C62}" destId="{836136AA-F94F-4234-8241-8A62600C9C01}" srcOrd="0" destOrd="0" presId="urn:microsoft.com/office/officeart/2005/8/layout/orgChart1"/>
    <dgm:cxn modelId="{0FC3531A-7DDF-4E17-A9D5-AACE5897DA92}" type="presParOf" srcId="{12301DD2-2980-4FA8-B6BA-B4FDD0F38C62}" destId="{64DBB0E8-B6F8-4F1F-8319-8A7B685183C8}" srcOrd="1" destOrd="0" presId="urn:microsoft.com/office/officeart/2005/8/layout/orgChart1"/>
    <dgm:cxn modelId="{91349BE7-93D6-45AB-895E-0DD57AF54A4C}" type="presParOf" srcId="{B1BEEDAE-E989-4CD6-9777-4C7E46E40DAB}" destId="{C1604DD2-CAD9-4D86-B73B-24834D6EBE1F}" srcOrd="1" destOrd="0" presId="urn:microsoft.com/office/officeart/2005/8/layout/orgChart1"/>
    <dgm:cxn modelId="{63EE3DBE-A2AA-49CA-8A56-074EC137C421}" type="presParOf" srcId="{B1BEEDAE-E989-4CD6-9777-4C7E46E40DAB}" destId="{F1BDF639-9EAF-47AD-AAB8-75605F1EE943}" srcOrd="2" destOrd="0" presId="urn:microsoft.com/office/officeart/2005/8/layout/orgChart1"/>
    <dgm:cxn modelId="{910214FA-8191-45C9-90F3-15271BBE8ED4}" type="presParOf" srcId="{93F0E236-6E39-4C0B-BF39-A50726085BCF}" destId="{9CF75CDA-A660-4523-8160-AA758278A351}" srcOrd="2" destOrd="0" presId="urn:microsoft.com/office/officeart/2005/8/layout/orgChart1"/>
    <dgm:cxn modelId="{A204CBED-BBC9-482C-9CEF-4FA48AE753D7}" type="presParOf" srcId="{93F0E236-6E39-4C0B-BF39-A50726085BCF}" destId="{A8B093F7-4B96-46B9-8938-C16003D87C3F}" srcOrd="3" destOrd="0" presId="urn:microsoft.com/office/officeart/2005/8/layout/orgChart1"/>
    <dgm:cxn modelId="{018D65C5-BCC4-467F-82D6-5F756E1D36D7}" type="presParOf" srcId="{A8B093F7-4B96-46B9-8938-C16003D87C3F}" destId="{07004820-7A5F-44AE-B2E7-7BF1A2161076}" srcOrd="0" destOrd="0" presId="urn:microsoft.com/office/officeart/2005/8/layout/orgChart1"/>
    <dgm:cxn modelId="{829FCE03-6802-4E70-8BA2-95F8635E39ED}" type="presParOf" srcId="{07004820-7A5F-44AE-B2E7-7BF1A2161076}" destId="{AC409247-8B81-416D-A873-680B2D4EFE9F}" srcOrd="0" destOrd="0" presId="urn:microsoft.com/office/officeart/2005/8/layout/orgChart1"/>
    <dgm:cxn modelId="{1A7ED1E6-6918-4BE1-8D36-49B4E222C335}" type="presParOf" srcId="{07004820-7A5F-44AE-B2E7-7BF1A2161076}" destId="{2280AFD9-6768-49D7-851F-1D2ECB66BF9F}" srcOrd="1" destOrd="0" presId="urn:microsoft.com/office/officeart/2005/8/layout/orgChart1"/>
    <dgm:cxn modelId="{D6973200-AD09-42C2-9A47-F9DA6FD267C9}" type="presParOf" srcId="{A8B093F7-4B96-46B9-8938-C16003D87C3F}" destId="{6E984D75-1E10-470C-B306-EABD462F93BF}" srcOrd="1" destOrd="0" presId="urn:microsoft.com/office/officeart/2005/8/layout/orgChart1"/>
    <dgm:cxn modelId="{FA58FA60-C236-4509-A1FE-883393084AC2}" type="presParOf" srcId="{A8B093F7-4B96-46B9-8938-C16003D87C3F}" destId="{0488CD8B-AF72-4744-B956-2E4D73B31040}" srcOrd="2" destOrd="0" presId="urn:microsoft.com/office/officeart/2005/8/layout/orgChart1"/>
    <dgm:cxn modelId="{676FB8E9-3874-4F92-831B-1D0F7C58B694}" type="presParOf" srcId="{93F0E236-6E39-4C0B-BF39-A50726085BCF}" destId="{A02F34AD-B23A-462F-A125-2D8601FB3DA4}" srcOrd="4" destOrd="0" presId="urn:microsoft.com/office/officeart/2005/8/layout/orgChart1"/>
    <dgm:cxn modelId="{30457119-B3E0-4E32-B468-4CEDFDD537C2}" type="presParOf" srcId="{93F0E236-6E39-4C0B-BF39-A50726085BCF}" destId="{6C60C0EB-C8A3-4242-99BC-107D429A651D}" srcOrd="5" destOrd="0" presId="urn:microsoft.com/office/officeart/2005/8/layout/orgChart1"/>
    <dgm:cxn modelId="{AFAD7090-13C1-408E-A5F5-B354F14372EA}" type="presParOf" srcId="{6C60C0EB-C8A3-4242-99BC-107D429A651D}" destId="{5021A15F-304D-4C67-BD7D-3CCB2BAF3544}" srcOrd="0" destOrd="0" presId="urn:microsoft.com/office/officeart/2005/8/layout/orgChart1"/>
    <dgm:cxn modelId="{953A82E4-BAFA-4F32-A65A-EF0F07E5757C}" type="presParOf" srcId="{5021A15F-304D-4C67-BD7D-3CCB2BAF3544}" destId="{883F45A6-97ED-4F93-AFEA-07624EBB3D87}" srcOrd="0" destOrd="0" presId="urn:microsoft.com/office/officeart/2005/8/layout/orgChart1"/>
    <dgm:cxn modelId="{1B2D6B83-3BC0-4D12-82FE-4385384F247D}" type="presParOf" srcId="{5021A15F-304D-4C67-BD7D-3CCB2BAF3544}" destId="{F05D96D2-9AA7-4ED8-B7E7-F881973EAF84}" srcOrd="1" destOrd="0" presId="urn:microsoft.com/office/officeart/2005/8/layout/orgChart1"/>
    <dgm:cxn modelId="{B6E93A5B-7B3A-4644-8F52-CF504B1A1F2A}" type="presParOf" srcId="{6C60C0EB-C8A3-4242-99BC-107D429A651D}" destId="{A2E8EEAD-8370-4876-BA3D-0A98B6F11073}" srcOrd="1" destOrd="0" presId="urn:microsoft.com/office/officeart/2005/8/layout/orgChart1"/>
    <dgm:cxn modelId="{91D303FF-83D3-4600-9A2D-FF5D7B9BCC42}" type="presParOf" srcId="{6C60C0EB-C8A3-4242-99BC-107D429A651D}" destId="{667A2966-36CA-41E0-B349-FC05A88CAFE3}" srcOrd="2" destOrd="0" presId="urn:microsoft.com/office/officeart/2005/8/layout/orgChart1"/>
    <dgm:cxn modelId="{86F84704-3C10-48F9-8EC4-CA407BBBE9C2}" type="presParOf" srcId="{CD52F7BB-A280-479D-AA9C-322981FD9317}" destId="{5CA6CE60-2B5F-4A2E-868F-BEE494A707B8}" srcOrd="2" destOrd="0" presId="urn:microsoft.com/office/officeart/2005/8/layout/orgChart1"/>
    <dgm:cxn modelId="{9095CF67-E42F-4D3D-A735-6DB28933B0CE}" type="presParOf" srcId="{97235491-B305-4B14-8FE7-D4255DC82DEB}" destId="{A01023E4-2E25-465B-882A-25F602F6104D}" srcOrd="4" destOrd="0" presId="urn:microsoft.com/office/officeart/2005/8/layout/orgChart1"/>
    <dgm:cxn modelId="{88A60140-E218-4FBC-967D-EB853BBD7D15}" type="presParOf" srcId="{97235491-B305-4B14-8FE7-D4255DC82DEB}" destId="{02D5AB64-DF42-4F6D-A18E-87E6775E35CE}" srcOrd="5" destOrd="0" presId="urn:microsoft.com/office/officeart/2005/8/layout/orgChart1"/>
    <dgm:cxn modelId="{2AF8007E-8EC0-4F28-BF79-473209603F90}" type="presParOf" srcId="{02D5AB64-DF42-4F6D-A18E-87E6775E35CE}" destId="{92079130-D992-4E1C-B271-A84DC69E3281}" srcOrd="0" destOrd="0" presId="urn:microsoft.com/office/officeart/2005/8/layout/orgChart1"/>
    <dgm:cxn modelId="{C161E9C2-F1F2-4F70-B6DD-7B034C8245E5}" type="presParOf" srcId="{92079130-D992-4E1C-B271-A84DC69E3281}" destId="{A6E80D67-64FB-4592-8E28-2B810AA0F5B7}" srcOrd="0" destOrd="0" presId="urn:microsoft.com/office/officeart/2005/8/layout/orgChart1"/>
    <dgm:cxn modelId="{5760C33F-178A-4155-86A7-6C2759B20C98}" type="presParOf" srcId="{92079130-D992-4E1C-B271-A84DC69E3281}" destId="{17DA8A1D-2BC7-41CE-972A-FA4FE44ED535}" srcOrd="1" destOrd="0" presId="urn:microsoft.com/office/officeart/2005/8/layout/orgChart1"/>
    <dgm:cxn modelId="{1B7EFA67-6B5A-4C1C-A654-B2B3BE455903}" type="presParOf" srcId="{02D5AB64-DF42-4F6D-A18E-87E6775E35CE}" destId="{00C256FD-0123-48B5-9369-7B1E113BED7D}" srcOrd="1" destOrd="0" presId="urn:microsoft.com/office/officeart/2005/8/layout/orgChart1"/>
    <dgm:cxn modelId="{F77C36C4-8758-44A8-AC15-0284DA4D1E4B}" type="presParOf" srcId="{00C256FD-0123-48B5-9369-7B1E113BED7D}" destId="{92F8E3B6-EAFF-423C-B534-F5FAC29C4258}" srcOrd="0" destOrd="0" presId="urn:microsoft.com/office/officeart/2005/8/layout/orgChart1"/>
    <dgm:cxn modelId="{52D744D9-27DF-4C49-80FD-ACBEF118A3F8}" type="presParOf" srcId="{00C256FD-0123-48B5-9369-7B1E113BED7D}" destId="{5879E7D5-F80F-4961-8350-606A470369D7}" srcOrd="1" destOrd="0" presId="urn:microsoft.com/office/officeart/2005/8/layout/orgChart1"/>
    <dgm:cxn modelId="{7147A2FC-1C54-4835-95AC-8AB03FC9ADA9}" type="presParOf" srcId="{5879E7D5-F80F-4961-8350-606A470369D7}" destId="{7BDE7F42-365D-4F52-B8E6-F0E0C59BD936}" srcOrd="0" destOrd="0" presId="urn:microsoft.com/office/officeart/2005/8/layout/orgChart1"/>
    <dgm:cxn modelId="{2E2269BD-9112-44BC-A7F3-28D904AA9012}" type="presParOf" srcId="{7BDE7F42-365D-4F52-B8E6-F0E0C59BD936}" destId="{1EB8024B-C23C-4890-A004-08C8F867D227}" srcOrd="0" destOrd="0" presId="urn:microsoft.com/office/officeart/2005/8/layout/orgChart1"/>
    <dgm:cxn modelId="{D7402D0E-0B27-43E5-9056-D58E6B767459}" type="presParOf" srcId="{7BDE7F42-365D-4F52-B8E6-F0E0C59BD936}" destId="{0E41CADE-AAC7-41D0-A8B2-EA65F24A0970}" srcOrd="1" destOrd="0" presId="urn:microsoft.com/office/officeart/2005/8/layout/orgChart1"/>
    <dgm:cxn modelId="{6F010863-9E7B-4298-AC7B-DCD78BF4B74F}" type="presParOf" srcId="{5879E7D5-F80F-4961-8350-606A470369D7}" destId="{9DCB9F7D-41F5-4E2E-9118-2FB98E0C838C}" srcOrd="1" destOrd="0" presId="urn:microsoft.com/office/officeart/2005/8/layout/orgChart1"/>
    <dgm:cxn modelId="{01D929EA-8A9B-4025-B455-91A903036258}" type="presParOf" srcId="{5879E7D5-F80F-4961-8350-606A470369D7}" destId="{E80273A0-5607-4EBC-93A2-5DB3E35D7B43}" srcOrd="2" destOrd="0" presId="urn:microsoft.com/office/officeart/2005/8/layout/orgChart1"/>
    <dgm:cxn modelId="{C4363B79-7679-40FB-980A-5E833B3821AC}" type="presParOf" srcId="{00C256FD-0123-48B5-9369-7B1E113BED7D}" destId="{29AFB995-9326-4260-A6F9-D4BC79F2729D}" srcOrd="2" destOrd="0" presId="urn:microsoft.com/office/officeart/2005/8/layout/orgChart1"/>
    <dgm:cxn modelId="{999FE8F1-B885-4ADB-9C98-C594DF96A512}" type="presParOf" srcId="{00C256FD-0123-48B5-9369-7B1E113BED7D}" destId="{CB461472-6583-43FD-BE9B-D6028B2C1462}" srcOrd="3" destOrd="0" presId="urn:microsoft.com/office/officeart/2005/8/layout/orgChart1"/>
    <dgm:cxn modelId="{5646F511-FE36-46A4-B544-5CF20137141B}" type="presParOf" srcId="{CB461472-6583-43FD-BE9B-D6028B2C1462}" destId="{4E8068F2-D58F-4091-A2DD-E1A9159B138B}" srcOrd="0" destOrd="0" presId="urn:microsoft.com/office/officeart/2005/8/layout/orgChart1"/>
    <dgm:cxn modelId="{A0E9B3D6-3FA1-49A7-B6E0-0DB520EECCE8}" type="presParOf" srcId="{4E8068F2-D58F-4091-A2DD-E1A9159B138B}" destId="{13C32B46-B6E3-4DFD-B847-47203AE3EAA1}" srcOrd="0" destOrd="0" presId="urn:microsoft.com/office/officeart/2005/8/layout/orgChart1"/>
    <dgm:cxn modelId="{EC9B27B8-04B6-4114-8A17-DB153816433B}" type="presParOf" srcId="{4E8068F2-D58F-4091-A2DD-E1A9159B138B}" destId="{6693285B-BBA4-49B3-B0BB-B84560798244}" srcOrd="1" destOrd="0" presId="urn:microsoft.com/office/officeart/2005/8/layout/orgChart1"/>
    <dgm:cxn modelId="{EEF585B3-CBF8-4D8D-92E4-C50B5763DB3B}" type="presParOf" srcId="{CB461472-6583-43FD-BE9B-D6028B2C1462}" destId="{C385994B-9F2C-4A23-AE5F-6298082BA094}" srcOrd="1" destOrd="0" presId="urn:microsoft.com/office/officeart/2005/8/layout/orgChart1"/>
    <dgm:cxn modelId="{781C48E0-387E-4B6E-ACCD-46A58F896281}" type="presParOf" srcId="{CB461472-6583-43FD-BE9B-D6028B2C1462}" destId="{B7ADA351-4567-452D-B66C-75B46BBD0A0E}" srcOrd="2" destOrd="0" presId="urn:microsoft.com/office/officeart/2005/8/layout/orgChart1"/>
    <dgm:cxn modelId="{18863203-418F-4639-AEA8-FB1585369707}" type="presParOf" srcId="{00C256FD-0123-48B5-9369-7B1E113BED7D}" destId="{67FB83EA-1932-42FA-9F95-D1B6DD4ED23B}" srcOrd="4" destOrd="0" presId="urn:microsoft.com/office/officeart/2005/8/layout/orgChart1"/>
    <dgm:cxn modelId="{98AF9944-8648-4DFE-BB80-21887EE6C21A}" type="presParOf" srcId="{00C256FD-0123-48B5-9369-7B1E113BED7D}" destId="{FB59551D-08F8-4895-A20D-A68C7F3E026E}" srcOrd="5" destOrd="0" presId="urn:microsoft.com/office/officeart/2005/8/layout/orgChart1"/>
    <dgm:cxn modelId="{A9E01D1D-95C0-450F-9161-C71134C747A9}" type="presParOf" srcId="{FB59551D-08F8-4895-A20D-A68C7F3E026E}" destId="{781619A6-D76A-44A0-A287-ACB9063E250A}" srcOrd="0" destOrd="0" presId="urn:microsoft.com/office/officeart/2005/8/layout/orgChart1"/>
    <dgm:cxn modelId="{190D1896-346A-4F2D-B220-FACFAEEB9685}" type="presParOf" srcId="{781619A6-D76A-44A0-A287-ACB9063E250A}" destId="{8B7EABD5-FB28-4BB8-B463-51308ABCEF0C}" srcOrd="0" destOrd="0" presId="urn:microsoft.com/office/officeart/2005/8/layout/orgChart1"/>
    <dgm:cxn modelId="{CD133371-397F-4FA4-9AA2-82AFB6A9C396}" type="presParOf" srcId="{781619A6-D76A-44A0-A287-ACB9063E250A}" destId="{6BE94155-3635-444C-867F-84D49C06F0D1}" srcOrd="1" destOrd="0" presId="urn:microsoft.com/office/officeart/2005/8/layout/orgChart1"/>
    <dgm:cxn modelId="{00411D67-7664-4B97-A58B-A83DBA902ADB}" type="presParOf" srcId="{FB59551D-08F8-4895-A20D-A68C7F3E026E}" destId="{478BD45A-565F-40F0-8330-5639B3837D78}" srcOrd="1" destOrd="0" presId="urn:microsoft.com/office/officeart/2005/8/layout/orgChart1"/>
    <dgm:cxn modelId="{8E32BB9D-1370-431B-A0A5-5A436A533016}" type="presParOf" srcId="{FB59551D-08F8-4895-A20D-A68C7F3E026E}" destId="{367325AB-2EF3-4711-B86B-07999CC32C3D}" srcOrd="2" destOrd="0" presId="urn:microsoft.com/office/officeart/2005/8/layout/orgChart1"/>
    <dgm:cxn modelId="{4A40A4BE-7EBF-406E-AD61-48F1D0140DDD}" type="presParOf" srcId="{02D5AB64-DF42-4F6D-A18E-87E6775E35CE}" destId="{D4D625D3-7F1B-4211-9384-C6B68D40099D}" srcOrd="2" destOrd="0" presId="urn:microsoft.com/office/officeart/2005/8/layout/orgChart1"/>
    <dgm:cxn modelId="{16CA0D09-700D-4491-AE0C-6991EAAE4A55}" type="presParOf" srcId="{2C571BD8-0E27-4C28-9CD7-75982996C53A}" destId="{533C882B-E305-44FF-85CD-9AD4DCE60B2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11DFE6-3AAC-46C1-B28B-96E6CBD2E9A8}" type="doc">
      <dgm:prSet loTypeId="urn:microsoft.com/office/officeart/2005/8/layout/hierarchy4" loCatId="hierarchy" qsTypeId="urn:microsoft.com/office/officeart/2005/8/quickstyle/3d1" qsCatId="3D" csTypeId="urn:microsoft.com/office/officeart/2005/8/colors/colorful3" csCatId="colorful" phldr="1"/>
      <dgm:spPr/>
      <dgm:t>
        <a:bodyPr/>
        <a:lstStyle/>
        <a:p>
          <a:pPr rtl="1"/>
          <a:endParaRPr lang="ar-SA"/>
        </a:p>
      </dgm:t>
    </dgm:pt>
    <dgm:pt modelId="{C68E99E2-ACDF-4775-8A7A-076A714AE61D}">
      <dgm:prSet phldrT="[نص]" custT="1"/>
      <dgm:spPr/>
      <dgm:t>
        <a:bodyPr/>
        <a:lstStyle/>
        <a:p>
          <a:pPr rtl="1"/>
          <a:r>
            <a:rPr lang="ar-SA" sz="32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ارتفاع</a:t>
          </a:r>
          <a:r>
            <a:rPr lang="ar-SA"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مبيعات السمك خلال السداسي الثاني من سنة 2023</a:t>
          </a:r>
          <a:endParaRPr lang="ar-SA"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59C55FCD-65D8-40CA-A2F8-7CA3DA3749CB}" type="parTrans" cxnId="{B4FED543-DD70-4ACC-A510-B7F2F0DA3BC0}">
      <dgm:prSet/>
      <dgm:spPr/>
      <dgm:t>
        <a:bodyPr/>
        <a:lstStyle/>
        <a:p>
          <a:pPr rtl="1"/>
          <a:endParaRPr lang="ar-SA"/>
        </a:p>
      </dgm:t>
    </dgm:pt>
    <dgm:pt modelId="{6E4C99F4-B88A-486D-8079-B83FCA42E7E8}" type="sibTrans" cxnId="{B4FED543-DD70-4ACC-A510-B7F2F0DA3BC0}">
      <dgm:prSet/>
      <dgm:spPr/>
      <dgm:t>
        <a:bodyPr/>
        <a:lstStyle/>
        <a:p>
          <a:pPr rtl="1"/>
          <a:endParaRPr lang="ar-SA"/>
        </a:p>
      </dgm:t>
    </dgm:pt>
    <dgm:pt modelId="{5D2C858C-69C3-4883-9429-249C9E58C965}">
      <dgm:prSet/>
      <dgm:spPr/>
      <dgm:t>
        <a:bodyPr/>
        <a:lstStyle/>
        <a:p>
          <a:pPr rtl="1"/>
          <a:r>
            <a:rPr lang="ar-SA"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عدد حوادث المرور اليومية في </a:t>
          </a:r>
          <a:r>
            <a:rPr lang="ar-DZ"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الشرق الجزائري</a:t>
          </a:r>
          <a:endParaRPr lang="ar-SA"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6725A7DD-5F94-4BE9-B3BD-84555E085D2B}" type="parTrans" cxnId="{B8573EF9-569A-4269-8FA6-2DBC8ABA791C}">
      <dgm:prSet/>
      <dgm:spPr/>
      <dgm:t>
        <a:bodyPr/>
        <a:lstStyle/>
        <a:p>
          <a:pPr rtl="1"/>
          <a:endParaRPr lang="ar-SA"/>
        </a:p>
      </dgm:t>
    </dgm:pt>
    <dgm:pt modelId="{1B940631-A7AB-4EC8-A68A-3F5820E696D9}" type="sibTrans" cxnId="{B8573EF9-569A-4269-8FA6-2DBC8ABA791C}">
      <dgm:prSet/>
      <dgm:spPr/>
      <dgm:t>
        <a:bodyPr/>
        <a:lstStyle/>
        <a:p>
          <a:pPr rtl="1"/>
          <a:endParaRPr lang="ar-SA"/>
        </a:p>
      </dgm:t>
    </dgm:pt>
    <dgm:pt modelId="{67DDA60B-C9BE-4C46-B2A6-9D771768EDB1}">
      <dgm:prSet/>
      <dgm:spPr/>
      <dgm:t>
        <a:bodyPr/>
        <a:lstStyle/>
        <a:p>
          <a:pPr rtl="1"/>
          <a:r>
            <a:rPr lang="ar-SA"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عدد المواليد السنوي في </a:t>
          </a:r>
          <a:r>
            <a:rPr lang="ar-DZ"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جيجل</a:t>
          </a:r>
          <a:endParaRPr lang="ar-SA"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0E591B0-9DAC-4C97-B3F8-C53E82D48B75}" type="parTrans" cxnId="{998E3A09-D5D2-47FD-BD62-9C5B6C7118C3}">
      <dgm:prSet/>
      <dgm:spPr/>
      <dgm:t>
        <a:bodyPr/>
        <a:lstStyle/>
        <a:p>
          <a:pPr rtl="1"/>
          <a:endParaRPr lang="ar-SA"/>
        </a:p>
      </dgm:t>
    </dgm:pt>
    <dgm:pt modelId="{EA93621B-D0D0-442F-8210-B14F7580CB9B}" type="sibTrans" cxnId="{998E3A09-D5D2-47FD-BD62-9C5B6C7118C3}">
      <dgm:prSet/>
      <dgm:spPr/>
      <dgm:t>
        <a:bodyPr/>
        <a:lstStyle/>
        <a:p>
          <a:pPr rtl="1"/>
          <a:endParaRPr lang="ar-SA"/>
        </a:p>
      </dgm:t>
    </dgm:pt>
    <dgm:pt modelId="{81DAAA25-7809-4D11-A201-1C18A2382023}" type="pres">
      <dgm:prSet presAssocID="{7711DFE6-3AAC-46C1-B28B-96E6CBD2E9A8}" presName="Name0" presStyleCnt="0">
        <dgm:presLayoutVars>
          <dgm:chPref val="1"/>
          <dgm:dir val="rev"/>
          <dgm:animOne val="branch"/>
          <dgm:animLvl val="lvl"/>
          <dgm:resizeHandles/>
        </dgm:presLayoutVars>
      </dgm:prSet>
      <dgm:spPr/>
      <dgm:t>
        <a:bodyPr/>
        <a:lstStyle/>
        <a:p>
          <a:pPr rtl="1"/>
          <a:endParaRPr lang="ar-SA"/>
        </a:p>
      </dgm:t>
    </dgm:pt>
    <dgm:pt modelId="{12D1C743-35E8-497B-B548-9BC88C4EC775}" type="pres">
      <dgm:prSet presAssocID="{C68E99E2-ACDF-4775-8A7A-076A714AE61D}" presName="vertOne" presStyleCnt="0"/>
      <dgm:spPr/>
    </dgm:pt>
    <dgm:pt modelId="{0451D2C8-DE17-4064-91C6-58DD6B5B2105}" type="pres">
      <dgm:prSet presAssocID="{C68E99E2-ACDF-4775-8A7A-076A714AE61D}" presName="txOne" presStyleLbl="node0" presStyleIdx="0" presStyleCnt="1" custLinFactNeighborX="49" custLinFactNeighborY="52713">
        <dgm:presLayoutVars>
          <dgm:chPref val="3"/>
        </dgm:presLayoutVars>
      </dgm:prSet>
      <dgm:spPr/>
      <dgm:t>
        <a:bodyPr/>
        <a:lstStyle/>
        <a:p>
          <a:pPr rtl="1"/>
          <a:endParaRPr lang="ar-SA"/>
        </a:p>
      </dgm:t>
    </dgm:pt>
    <dgm:pt modelId="{75ED95A9-EEC7-43A3-B243-ACCBD34AC555}" type="pres">
      <dgm:prSet presAssocID="{C68E99E2-ACDF-4775-8A7A-076A714AE61D}" presName="parTransOne" presStyleCnt="0"/>
      <dgm:spPr/>
    </dgm:pt>
    <dgm:pt modelId="{01EBAFDF-5536-42EE-8897-FCF6609FD569}" type="pres">
      <dgm:prSet presAssocID="{C68E99E2-ACDF-4775-8A7A-076A714AE61D}" presName="horzOne" presStyleCnt="0"/>
      <dgm:spPr/>
    </dgm:pt>
    <dgm:pt modelId="{E3EE45FE-0CCB-4FC8-B318-F963E245ECCC}" type="pres">
      <dgm:prSet presAssocID="{5D2C858C-69C3-4883-9429-249C9E58C965}" presName="vertTwo" presStyleCnt="0"/>
      <dgm:spPr/>
    </dgm:pt>
    <dgm:pt modelId="{0B9D2501-B3AF-4B58-9A0D-CD64145D6B99}" type="pres">
      <dgm:prSet presAssocID="{5D2C858C-69C3-4883-9429-249C9E58C965}" presName="txTwo" presStyleLbl="node2" presStyleIdx="0" presStyleCnt="1">
        <dgm:presLayoutVars>
          <dgm:chPref val="3"/>
        </dgm:presLayoutVars>
      </dgm:prSet>
      <dgm:spPr/>
      <dgm:t>
        <a:bodyPr/>
        <a:lstStyle/>
        <a:p>
          <a:pPr rtl="1"/>
          <a:endParaRPr lang="ar-SA"/>
        </a:p>
      </dgm:t>
    </dgm:pt>
    <dgm:pt modelId="{B30A7DA2-2195-4DC4-9824-5CDA695AD957}" type="pres">
      <dgm:prSet presAssocID="{5D2C858C-69C3-4883-9429-249C9E58C965}" presName="parTransTwo" presStyleCnt="0"/>
      <dgm:spPr/>
    </dgm:pt>
    <dgm:pt modelId="{4E7B9F0B-DA9C-4831-9853-71EC92536D4D}" type="pres">
      <dgm:prSet presAssocID="{5D2C858C-69C3-4883-9429-249C9E58C965}" presName="horzTwo" presStyleCnt="0"/>
      <dgm:spPr/>
    </dgm:pt>
    <dgm:pt modelId="{8B18FD2E-2C7E-492B-AE03-B0B06D707822}" type="pres">
      <dgm:prSet presAssocID="{67DDA60B-C9BE-4C46-B2A6-9D771768EDB1}" presName="vertThree" presStyleCnt="0"/>
      <dgm:spPr/>
    </dgm:pt>
    <dgm:pt modelId="{C114796C-EA36-4372-9D66-B812EAC4D395}" type="pres">
      <dgm:prSet presAssocID="{67DDA60B-C9BE-4C46-B2A6-9D771768EDB1}" presName="txThree" presStyleLbl="node3" presStyleIdx="0" presStyleCnt="1">
        <dgm:presLayoutVars>
          <dgm:chPref val="3"/>
        </dgm:presLayoutVars>
      </dgm:prSet>
      <dgm:spPr/>
      <dgm:t>
        <a:bodyPr/>
        <a:lstStyle/>
        <a:p>
          <a:pPr rtl="1"/>
          <a:endParaRPr lang="ar-SA"/>
        </a:p>
      </dgm:t>
    </dgm:pt>
    <dgm:pt modelId="{513FA6CB-D16A-41F8-A43F-B8D1F531FA2C}" type="pres">
      <dgm:prSet presAssocID="{67DDA60B-C9BE-4C46-B2A6-9D771768EDB1}" presName="horzThree" presStyleCnt="0"/>
      <dgm:spPr/>
    </dgm:pt>
  </dgm:ptLst>
  <dgm:cxnLst>
    <dgm:cxn modelId="{62D394F3-55F9-4133-B1E7-4118B4F6E70B}" type="presOf" srcId="{7711DFE6-3AAC-46C1-B28B-96E6CBD2E9A8}" destId="{81DAAA25-7809-4D11-A201-1C18A2382023}" srcOrd="0" destOrd="0" presId="urn:microsoft.com/office/officeart/2005/8/layout/hierarchy4"/>
    <dgm:cxn modelId="{998E3A09-D5D2-47FD-BD62-9C5B6C7118C3}" srcId="{5D2C858C-69C3-4883-9429-249C9E58C965}" destId="{67DDA60B-C9BE-4C46-B2A6-9D771768EDB1}" srcOrd="0" destOrd="0" parTransId="{30E591B0-9DAC-4C97-B3F8-C53E82D48B75}" sibTransId="{EA93621B-D0D0-442F-8210-B14F7580CB9B}"/>
    <dgm:cxn modelId="{2896B1AC-453B-4D7E-80FD-25A6560F9B5D}" type="presOf" srcId="{5D2C858C-69C3-4883-9429-249C9E58C965}" destId="{0B9D2501-B3AF-4B58-9A0D-CD64145D6B99}" srcOrd="0" destOrd="0" presId="urn:microsoft.com/office/officeart/2005/8/layout/hierarchy4"/>
    <dgm:cxn modelId="{EB1B444A-9C59-4D68-B92F-6A2C2349E314}" type="presOf" srcId="{67DDA60B-C9BE-4C46-B2A6-9D771768EDB1}" destId="{C114796C-EA36-4372-9D66-B812EAC4D395}" srcOrd="0" destOrd="0" presId="urn:microsoft.com/office/officeart/2005/8/layout/hierarchy4"/>
    <dgm:cxn modelId="{6711D7AC-D11B-40FA-8E7E-96DA0C1706C8}" type="presOf" srcId="{C68E99E2-ACDF-4775-8A7A-076A714AE61D}" destId="{0451D2C8-DE17-4064-91C6-58DD6B5B2105}" srcOrd="0" destOrd="0" presId="urn:microsoft.com/office/officeart/2005/8/layout/hierarchy4"/>
    <dgm:cxn modelId="{B8573EF9-569A-4269-8FA6-2DBC8ABA791C}" srcId="{C68E99E2-ACDF-4775-8A7A-076A714AE61D}" destId="{5D2C858C-69C3-4883-9429-249C9E58C965}" srcOrd="0" destOrd="0" parTransId="{6725A7DD-5F94-4BE9-B3BD-84555E085D2B}" sibTransId="{1B940631-A7AB-4EC8-A68A-3F5820E696D9}"/>
    <dgm:cxn modelId="{B4FED543-DD70-4ACC-A510-B7F2F0DA3BC0}" srcId="{7711DFE6-3AAC-46C1-B28B-96E6CBD2E9A8}" destId="{C68E99E2-ACDF-4775-8A7A-076A714AE61D}" srcOrd="0" destOrd="0" parTransId="{59C55FCD-65D8-40CA-A2F8-7CA3DA3749CB}" sibTransId="{6E4C99F4-B88A-486D-8079-B83FCA42E7E8}"/>
    <dgm:cxn modelId="{9CAB75B1-3A1E-4455-A1C8-692BDEB492D6}" type="presParOf" srcId="{81DAAA25-7809-4D11-A201-1C18A2382023}" destId="{12D1C743-35E8-497B-B548-9BC88C4EC775}" srcOrd="0" destOrd="0" presId="urn:microsoft.com/office/officeart/2005/8/layout/hierarchy4"/>
    <dgm:cxn modelId="{C878CD35-76A7-4080-979D-48E8D5304421}" type="presParOf" srcId="{12D1C743-35E8-497B-B548-9BC88C4EC775}" destId="{0451D2C8-DE17-4064-91C6-58DD6B5B2105}" srcOrd="0" destOrd="0" presId="urn:microsoft.com/office/officeart/2005/8/layout/hierarchy4"/>
    <dgm:cxn modelId="{DC7EFB48-F5DF-4BDF-90C2-E7C812496342}" type="presParOf" srcId="{12D1C743-35E8-497B-B548-9BC88C4EC775}" destId="{75ED95A9-EEC7-43A3-B243-ACCBD34AC555}" srcOrd="1" destOrd="0" presId="urn:microsoft.com/office/officeart/2005/8/layout/hierarchy4"/>
    <dgm:cxn modelId="{D453DB56-21DF-43EF-8BE2-E7EA68A09C05}" type="presParOf" srcId="{12D1C743-35E8-497B-B548-9BC88C4EC775}" destId="{01EBAFDF-5536-42EE-8897-FCF6609FD569}" srcOrd="2" destOrd="0" presId="urn:microsoft.com/office/officeart/2005/8/layout/hierarchy4"/>
    <dgm:cxn modelId="{F191C625-DB85-4FF2-B11F-F00EB6ABC69B}" type="presParOf" srcId="{01EBAFDF-5536-42EE-8897-FCF6609FD569}" destId="{E3EE45FE-0CCB-4FC8-B318-F963E245ECCC}" srcOrd="0" destOrd="0" presId="urn:microsoft.com/office/officeart/2005/8/layout/hierarchy4"/>
    <dgm:cxn modelId="{D09F0FD9-8118-41F6-B2E7-3F7C3DE90D0A}" type="presParOf" srcId="{E3EE45FE-0CCB-4FC8-B318-F963E245ECCC}" destId="{0B9D2501-B3AF-4B58-9A0D-CD64145D6B99}" srcOrd="0" destOrd="0" presId="urn:microsoft.com/office/officeart/2005/8/layout/hierarchy4"/>
    <dgm:cxn modelId="{6CC472FE-B900-482C-948B-6AE7780A9C8F}" type="presParOf" srcId="{E3EE45FE-0CCB-4FC8-B318-F963E245ECCC}" destId="{B30A7DA2-2195-4DC4-9824-5CDA695AD957}" srcOrd="1" destOrd="0" presId="urn:microsoft.com/office/officeart/2005/8/layout/hierarchy4"/>
    <dgm:cxn modelId="{00609461-7126-472C-BFB6-D279FC2AC0B5}" type="presParOf" srcId="{E3EE45FE-0CCB-4FC8-B318-F963E245ECCC}" destId="{4E7B9F0B-DA9C-4831-9853-71EC92536D4D}" srcOrd="2" destOrd="0" presId="urn:microsoft.com/office/officeart/2005/8/layout/hierarchy4"/>
    <dgm:cxn modelId="{250A1713-2830-4563-96DA-58632B2F6692}" type="presParOf" srcId="{4E7B9F0B-DA9C-4831-9853-71EC92536D4D}" destId="{8B18FD2E-2C7E-492B-AE03-B0B06D707822}" srcOrd="0" destOrd="0" presId="urn:microsoft.com/office/officeart/2005/8/layout/hierarchy4"/>
    <dgm:cxn modelId="{20AA9E0A-A263-4DC8-9DCC-DA12BDD76D06}" type="presParOf" srcId="{8B18FD2E-2C7E-492B-AE03-B0B06D707822}" destId="{C114796C-EA36-4372-9D66-B812EAC4D395}" srcOrd="0" destOrd="0" presId="urn:microsoft.com/office/officeart/2005/8/layout/hierarchy4"/>
    <dgm:cxn modelId="{60BA5AE1-414E-4ED2-8967-4AD8237757DB}" type="presParOf" srcId="{8B18FD2E-2C7E-492B-AE03-B0B06D707822}" destId="{513FA6CB-D16A-41F8-A43F-B8D1F531FA2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92AF1-9117-40DB-8F97-10C7BB9AE75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pPr rtl="1"/>
          <a:endParaRPr lang="ar-SA"/>
        </a:p>
      </dgm:t>
    </dgm:pt>
    <dgm:pt modelId="{5939030B-B088-4F9E-9B22-00684E12C2FC}">
      <dgm:prSet phldrT="[نص]"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8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جمع البيانات</a:t>
          </a:r>
        </a:p>
        <a:p>
          <a:pPr defTabSz="1866900" rtl="1">
            <a:lnSpc>
              <a:spcPct val="90000"/>
            </a:lnSpc>
            <a:spcBef>
              <a:spcPct val="0"/>
            </a:spcBef>
            <a:spcAft>
              <a:spcPct val="35000"/>
            </a:spcAft>
          </a:pPr>
          <a:endParaRPr lang="ar-SA" sz="2000" b="1" dirty="0"/>
        </a:p>
      </dgm:t>
    </dgm:pt>
    <dgm:pt modelId="{013E3BB8-B2F8-4347-ABB5-4F66A58DDC43}" type="parTrans" cxnId="{B6283421-4BE6-49F6-A5A8-98EE6D122496}">
      <dgm:prSet/>
      <dgm:spPr/>
      <dgm:t>
        <a:bodyPr/>
        <a:lstStyle/>
        <a:p>
          <a:pPr rtl="1"/>
          <a:endParaRPr lang="ar-SA" sz="2000" b="1"/>
        </a:p>
      </dgm:t>
    </dgm:pt>
    <dgm:pt modelId="{240CA4B3-5227-44E3-8755-B5BEB34060B4}" type="sibTrans" cxnId="{B6283421-4BE6-49F6-A5A8-98EE6D122496}">
      <dgm:prSet/>
      <dgm:spPr/>
      <dgm:t>
        <a:bodyPr/>
        <a:lstStyle/>
        <a:p>
          <a:pPr rtl="1"/>
          <a:endParaRPr lang="ar-SA" sz="2000" b="1"/>
        </a:p>
      </dgm:t>
    </dgm:pt>
    <dgm:pt modelId="{C1D4D73A-37F1-490B-92EF-BFD24825DF59}">
      <dgm:prSet phldrT="[نص]"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DZ" sz="2000" b="1" dirty="0" smtClean="0"/>
            <a:t>المصادر التاريخية</a:t>
          </a:r>
          <a:endParaRPr lang="ar-SA" sz="2000" b="1" dirty="0" smtClean="0"/>
        </a:p>
        <a:p>
          <a:pPr defTabSz="889000" rtl="1">
            <a:lnSpc>
              <a:spcPct val="90000"/>
            </a:lnSpc>
            <a:spcBef>
              <a:spcPct val="0"/>
            </a:spcBef>
            <a:spcAft>
              <a:spcPct val="35000"/>
            </a:spcAft>
          </a:pPr>
          <a:endParaRPr lang="ar-SA" sz="2000" b="1" dirty="0"/>
        </a:p>
      </dgm:t>
    </dgm:pt>
    <dgm:pt modelId="{E7C8FFAE-6514-40EB-B565-6A5AA351D7CA}" type="parTrans" cxnId="{44FA28D7-C495-4BB1-BD33-0547A01A18D2}">
      <dgm:prSet/>
      <dgm:spPr/>
      <dgm:t>
        <a:bodyPr/>
        <a:lstStyle/>
        <a:p>
          <a:pPr rtl="1"/>
          <a:endParaRPr lang="ar-SA" sz="2000" b="1"/>
        </a:p>
      </dgm:t>
    </dgm:pt>
    <dgm:pt modelId="{3B2BFD5C-4080-4055-B485-93A97323531F}" type="sibTrans" cxnId="{44FA28D7-C495-4BB1-BD33-0547A01A18D2}">
      <dgm:prSet/>
      <dgm:spPr/>
      <dgm:t>
        <a:bodyPr/>
        <a:lstStyle/>
        <a:p>
          <a:pPr rtl="1"/>
          <a:endParaRPr lang="ar-SA" sz="2000" b="1"/>
        </a:p>
      </dgm:t>
    </dgm:pt>
    <dgm:pt modelId="{F1F27D2A-D6A8-4360-9B07-A8A337822122}">
      <dgm:prSet custT="1"/>
      <dgm:spPr/>
      <dgm:t>
        <a:bodyPr/>
        <a:lstStyle/>
        <a:p>
          <a:pPr rtl="1"/>
          <a:r>
            <a:rPr lang="ar-DZ" sz="2000" b="1" dirty="0" smtClean="0"/>
            <a:t>مصادر ميدانية</a:t>
          </a:r>
          <a:endParaRPr lang="ar-SA" sz="2000" b="1" dirty="0"/>
        </a:p>
      </dgm:t>
    </dgm:pt>
    <dgm:pt modelId="{652A7A63-17F5-4D85-A733-BBFAC6F33DEF}" type="parTrans" cxnId="{D45D9C0C-96C5-44C4-998E-A971572FE7C7}">
      <dgm:prSet/>
      <dgm:spPr/>
      <dgm:t>
        <a:bodyPr/>
        <a:lstStyle/>
        <a:p>
          <a:pPr rtl="1"/>
          <a:endParaRPr lang="ar-SA"/>
        </a:p>
      </dgm:t>
    </dgm:pt>
    <dgm:pt modelId="{5237A9D0-B37A-4FE7-A990-AE41C55010CA}" type="sibTrans" cxnId="{D45D9C0C-96C5-44C4-998E-A971572FE7C7}">
      <dgm:prSet/>
      <dgm:spPr/>
      <dgm:t>
        <a:bodyPr/>
        <a:lstStyle/>
        <a:p>
          <a:pPr rtl="1"/>
          <a:endParaRPr lang="ar-SA"/>
        </a:p>
      </dgm:t>
    </dgm:pt>
    <dgm:pt modelId="{1EDE986E-BE08-4592-A21A-F73DDABC2800}" type="pres">
      <dgm:prSet presAssocID="{2DE92AF1-9117-40DB-8F97-10C7BB9AE754}" presName="hierChild1" presStyleCnt="0">
        <dgm:presLayoutVars>
          <dgm:chPref val="1"/>
          <dgm:dir val="rev"/>
          <dgm:animOne val="branch"/>
          <dgm:animLvl val="lvl"/>
          <dgm:resizeHandles/>
        </dgm:presLayoutVars>
      </dgm:prSet>
      <dgm:spPr/>
      <dgm:t>
        <a:bodyPr/>
        <a:lstStyle/>
        <a:p>
          <a:pPr rtl="1"/>
          <a:endParaRPr lang="ar-SA"/>
        </a:p>
      </dgm:t>
    </dgm:pt>
    <dgm:pt modelId="{78A2F06F-5825-4103-8749-BDA005B35433}" type="pres">
      <dgm:prSet presAssocID="{5939030B-B088-4F9E-9B22-00684E12C2FC}" presName="hierRoot1" presStyleCnt="0"/>
      <dgm:spPr/>
    </dgm:pt>
    <dgm:pt modelId="{C6FABF0A-27A6-4319-9D71-0F20E5B8BF01}" type="pres">
      <dgm:prSet presAssocID="{5939030B-B088-4F9E-9B22-00684E12C2FC}" presName="composite" presStyleCnt="0"/>
      <dgm:spPr/>
    </dgm:pt>
    <dgm:pt modelId="{F6B44C86-BBF0-4FEB-9D13-EDC9B651BAE9}" type="pres">
      <dgm:prSet presAssocID="{5939030B-B088-4F9E-9B22-00684E12C2FC}" presName="background" presStyleLbl="node0" presStyleIdx="0" presStyleCnt="1"/>
      <dgm:spPr/>
    </dgm:pt>
    <dgm:pt modelId="{0FA0F4FA-51E1-46C5-8CBD-638CA38937F9}" type="pres">
      <dgm:prSet presAssocID="{5939030B-B088-4F9E-9B22-00684E12C2FC}" presName="text" presStyleLbl="fgAcc0" presStyleIdx="0" presStyleCnt="1">
        <dgm:presLayoutVars>
          <dgm:chPref val="3"/>
        </dgm:presLayoutVars>
      </dgm:prSet>
      <dgm:spPr/>
      <dgm:t>
        <a:bodyPr/>
        <a:lstStyle/>
        <a:p>
          <a:pPr rtl="1"/>
          <a:endParaRPr lang="ar-SA"/>
        </a:p>
      </dgm:t>
    </dgm:pt>
    <dgm:pt modelId="{EE2350D1-ACD2-4DDE-80DC-8E4E91E075A6}" type="pres">
      <dgm:prSet presAssocID="{5939030B-B088-4F9E-9B22-00684E12C2FC}" presName="hierChild2" presStyleCnt="0"/>
      <dgm:spPr/>
    </dgm:pt>
    <dgm:pt modelId="{9C6AF2BF-406C-47CC-91B0-968F8EC67B6F}" type="pres">
      <dgm:prSet presAssocID="{E7C8FFAE-6514-40EB-B565-6A5AA351D7CA}" presName="Name10" presStyleLbl="parChTrans1D2" presStyleIdx="0" presStyleCnt="2"/>
      <dgm:spPr/>
      <dgm:t>
        <a:bodyPr/>
        <a:lstStyle/>
        <a:p>
          <a:pPr rtl="1"/>
          <a:endParaRPr lang="ar-SA"/>
        </a:p>
      </dgm:t>
    </dgm:pt>
    <dgm:pt modelId="{85F2BA46-133A-4A07-9D21-37AE4FC2DCC3}" type="pres">
      <dgm:prSet presAssocID="{C1D4D73A-37F1-490B-92EF-BFD24825DF59}" presName="hierRoot2" presStyleCnt="0"/>
      <dgm:spPr/>
    </dgm:pt>
    <dgm:pt modelId="{7276010A-4307-4D62-9AC1-D2C46C8FE500}" type="pres">
      <dgm:prSet presAssocID="{C1D4D73A-37F1-490B-92EF-BFD24825DF59}" presName="composite2" presStyleCnt="0"/>
      <dgm:spPr/>
    </dgm:pt>
    <dgm:pt modelId="{AB8198F7-9C74-449E-85CD-CE13587F6351}" type="pres">
      <dgm:prSet presAssocID="{C1D4D73A-37F1-490B-92EF-BFD24825DF59}" presName="background2" presStyleLbl="node2" presStyleIdx="0" presStyleCnt="2"/>
      <dgm:spPr/>
    </dgm:pt>
    <dgm:pt modelId="{D6E60042-D1F8-447C-AE67-17A60B991279}" type="pres">
      <dgm:prSet presAssocID="{C1D4D73A-37F1-490B-92EF-BFD24825DF59}" presName="text2" presStyleLbl="fgAcc2" presStyleIdx="0" presStyleCnt="2" custLinFactNeighborX="-1066" custLinFactNeighborY="-4196">
        <dgm:presLayoutVars>
          <dgm:chPref val="3"/>
        </dgm:presLayoutVars>
      </dgm:prSet>
      <dgm:spPr/>
      <dgm:t>
        <a:bodyPr/>
        <a:lstStyle/>
        <a:p>
          <a:pPr rtl="1"/>
          <a:endParaRPr lang="ar-SA"/>
        </a:p>
      </dgm:t>
    </dgm:pt>
    <dgm:pt modelId="{A24CA277-8DC9-4932-8741-EFC4BC0A4A3F}" type="pres">
      <dgm:prSet presAssocID="{C1D4D73A-37F1-490B-92EF-BFD24825DF59}" presName="hierChild3" presStyleCnt="0"/>
      <dgm:spPr/>
    </dgm:pt>
    <dgm:pt modelId="{5122D038-F42A-4E21-BFA3-B335B51EF6CC}" type="pres">
      <dgm:prSet presAssocID="{652A7A63-17F5-4D85-A733-BBFAC6F33DEF}" presName="Name10" presStyleLbl="parChTrans1D2" presStyleIdx="1" presStyleCnt="2"/>
      <dgm:spPr/>
      <dgm:t>
        <a:bodyPr/>
        <a:lstStyle/>
        <a:p>
          <a:pPr rtl="1"/>
          <a:endParaRPr lang="ar-SA"/>
        </a:p>
      </dgm:t>
    </dgm:pt>
    <dgm:pt modelId="{759B215F-8676-4B62-B499-8E7186C5720E}" type="pres">
      <dgm:prSet presAssocID="{F1F27D2A-D6A8-4360-9B07-A8A337822122}" presName="hierRoot2" presStyleCnt="0"/>
      <dgm:spPr/>
    </dgm:pt>
    <dgm:pt modelId="{23B73780-254B-4577-B09B-222E9DF87F14}" type="pres">
      <dgm:prSet presAssocID="{F1F27D2A-D6A8-4360-9B07-A8A337822122}" presName="composite2" presStyleCnt="0"/>
      <dgm:spPr/>
    </dgm:pt>
    <dgm:pt modelId="{DA19DF68-EC86-4D4D-823B-2404E5E4847C}" type="pres">
      <dgm:prSet presAssocID="{F1F27D2A-D6A8-4360-9B07-A8A337822122}" presName="background2" presStyleLbl="node2" presStyleIdx="1" presStyleCnt="2"/>
      <dgm:spPr/>
    </dgm:pt>
    <dgm:pt modelId="{64F15A8A-CC18-4EFD-8F87-351DC9001004}" type="pres">
      <dgm:prSet presAssocID="{F1F27D2A-D6A8-4360-9B07-A8A337822122}" presName="text2" presStyleLbl="fgAcc2" presStyleIdx="1" presStyleCnt="2" custLinFactNeighborX="-755" custLinFactNeighborY="-1801">
        <dgm:presLayoutVars>
          <dgm:chPref val="3"/>
        </dgm:presLayoutVars>
      </dgm:prSet>
      <dgm:spPr/>
      <dgm:t>
        <a:bodyPr/>
        <a:lstStyle/>
        <a:p>
          <a:pPr rtl="1"/>
          <a:endParaRPr lang="ar-SA"/>
        </a:p>
      </dgm:t>
    </dgm:pt>
    <dgm:pt modelId="{46579A53-5768-4647-B115-C85C4BE7F734}" type="pres">
      <dgm:prSet presAssocID="{F1F27D2A-D6A8-4360-9B07-A8A337822122}" presName="hierChild3" presStyleCnt="0"/>
      <dgm:spPr/>
    </dgm:pt>
  </dgm:ptLst>
  <dgm:cxnLst>
    <dgm:cxn modelId="{B6283421-4BE6-49F6-A5A8-98EE6D122496}" srcId="{2DE92AF1-9117-40DB-8F97-10C7BB9AE754}" destId="{5939030B-B088-4F9E-9B22-00684E12C2FC}" srcOrd="0" destOrd="0" parTransId="{013E3BB8-B2F8-4347-ABB5-4F66A58DDC43}" sibTransId="{240CA4B3-5227-44E3-8755-B5BEB34060B4}"/>
    <dgm:cxn modelId="{D45D9C0C-96C5-44C4-998E-A971572FE7C7}" srcId="{5939030B-B088-4F9E-9B22-00684E12C2FC}" destId="{F1F27D2A-D6A8-4360-9B07-A8A337822122}" srcOrd="1" destOrd="0" parTransId="{652A7A63-17F5-4D85-A733-BBFAC6F33DEF}" sibTransId="{5237A9D0-B37A-4FE7-A990-AE41C55010CA}"/>
    <dgm:cxn modelId="{5128D820-24FE-41D1-BB16-51844D507A19}" type="presOf" srcId="{F1F27D2A-D6A8-4360-9B07-A8A337822122}" destId="{64F15A8A-CC18-4EFD-8F87-351DC9001004}" srcOrd="0" destOrd="0" presId="urn:microsoft.com/office/officeart/2005/8/layout/hierarchy1"/>
    <dgm:cxn modelId="{0EB29132-D987-4A33-8ADF-B90234F44F54}" type="presOf" srcId="{5939030B-B088-4F9E-9B22-00684E12C2FC}" destId="{0FA0F4FA-51E1-46C5-8CBD-638CA38937F9}" srcOrd="0" destOrd="0" presId="urn:microsoft.com/office/officeart/2005/8/layout/hierarchy1"/>
    <dgm:cxn modelId="{2599FC52-3CD1-4F32-873F-8610326FD410}" type="presOf" srcId="{E7C8FFAE-6514-40EB-B565-6A5AA351D7CA}" destId="{9C6AF2BF-406C-47CC-91B0-968F8EC67B6F}" srcOrd="0" destOrd="0" presId="urn:microsoft.com/office/officeart/2005/8/layout/hierarchy1"/>
    <dgm:cxn modelId="{5CE66AE1-405A-4A42-8936-98AAB112224B}" type="presOf" srcId="{C1D4D73A-37F1-490B-92EF-BFD24825DF59}" destId="{D6E60042-D1F8-447C-AE67-17A60B991279}" srcOrd="0" destOrd="0" presId="urn:microsoft.com/office/officeart/2005/8/layout/hierarchy1"/>
    <dgm:cxn modelId="{6732DA0E-5484-43AE-BDC4-978B8640BEBD}" type="presOf" srcId="{652A7A63-17F5-4D85-A733-BBFAC6F33DEF}" destId="{5122D038-F42A-4E21-BFA3-B335B51EF6CC}" srcOrd="0" destOrd="0" presId="urn:microsoft.com/office/officeart/2005/8/layout/hierarchy1"/>
    <dgm:cxn modelId="{A99FC7F1-8559-466D-A338-E51D1FF3CFD5}" type="presOf" srcId="{2DE92AF1-9117-40DB-8F97-10C7BB9AE754}" destId="{1EDE986E-BE08-4592-A21A-F73DDABC2800}" srcOrd="0" destOrd="0" presId="urn:microsoft.com/office/officeart/2005/8/layout/hierarchy1"/>
    <dgm:cxn modelId="{44FA28D7-C495-4BB1-BD33-0547A01A18D2}" srcId="{5939030B-B088-4F9E-9B22-00684E12C2FC}" destId="{C1D4D73A-37F1-490B-92EF-BFD24825DF59}" srcOrd="0" destOrd="0" parTransId="{E7C8FFAE-6514-40EB-B565-6A5AA351D7CA}" sibTransId="{3B2BFD5C-4080-4055-B485-93A97323531F}"/>
    <dgm:cxn modelId="{E1B36162-1740-425C-91E5-D445B2D15C6D}" type="presParOf" srcId="{1EDE986E-BE08-4592-A21A-F73DDABC2800}" destId="{78A2F06F-5825-4103-8749-BDA005B35433}" srcOrd="0" destOrd="0" presId="urn:microsoft.com/office/officeart/2005/8/layout/hierarchy1"/>
    <dgm:cxn modelId="{925D9CBD-21C0-42D7-BE48-B662B71DA3A7}" type="presParOf" srcId="{78A2F06F-5825-4103-8749-BDA005B35433}" destId="{C6FABF0A-27A6-4319-9D71-0F20E5B8BF01}" srcOrd="0" destOrd="0" presId="urn:microsoft.com/office/officeart/2005/8/layout/hierarchy1"/>
    <dgm:cxn modelId="{A9B114CF-83E5-4989-8D51-7B9AD0FBBFF8}" type="presParOf" srcId="{C6FABF0A-27A6-4319-9D71-0F20E5B8BF01}" destId="{F6B44C86-BBF0-4FEB-9D13-EDC9B651BAE9}" srcOrd="0" destOrd="0" presId="urn:microsoft.com/office/officeart/2005/8/layout/hierarchy1"/>
    <dgm:cxn modelId="{69763981-D0C4-4326-8BAD-53A7D0EB4DE1}" type="presParOf" srcId="{C6FABF0A-27A6-4319-9D71-0F20E5B8BF01}" destId="{0FA0F4FA-51E1-46C5-8CBD-638CA38937F9}" srcOrd="1" destOrd="0" presId="urn:microsoft.com/office/officeart/2005/8/layout/hierarchy1"/>
    <dgm:cxn modelId="{E1128487-9BF3-47DC-AACC-B416B49E2230}" type="presParOf" srcId="{78A2F06F-5825-4103-8749-BDA005B35433}" destId="{EE2350D1-ACD2-4DDE-80DC-8E4E91E075A6}" srcOrd="1" destOrd="0" presId="urn:microsoft.com/office/officeart/2005/8/layout/hierarchy1"/>
    <dgm:cxn modelId="{15780B1F-B292-4C51-B5C1-FAF981489C11}" type="presParOf" srcId="{EE2350D1-ACD2-4DDE-80DC-8E4E91E075A6}" destId="{9C6AF2BF-406C-47CC-91B0-968F8EC67B6F}" srcOrd="0" destOrd="0" presId="urn:microsoft.com/office/officeart/2005/8/layout/hierarchy1"/>
    <dgm:cxn modelId="{A875BEB1-7792-46B4-9C9E-4A9E6AC6A73A}" type="presParOf" srcId="{EE2350D1-ACD2-4DDE-80DC-8E4E91E075A6}" destId="{85F2BA46-133A-4A07-9D21-37AE4FC2DCC3}" srcOrd="1" destOrd="0" presId="urn:microsoft.com/office/officeart/2005/8/layout/hierarchy1"/>
    <dgm:cxn modelId="{2E28E163-7304-410D-BF94-1CA904C03FFD}" type="presParOf" srcId="{85F2BA46-133A-4A07-9D21-37AE4FC2DCC3}" destId="{7276010A-4307-4D62-9AC1-D2C46C8FE500}" srcOrd="0" destOrd="0" presId="urn:microsoft.com/office/officeart/2005/8/layout/hierarchy1"/>
    <dgm:cxn modelId="{A950C7DB-E7A2-4C59-AA51-6E2913C3B546}" type="presParOf" srcId="{7276010A-4307-4D62-9AC1-D2C46C8FE500}" destId="{AB8198F7-9C74-449E-85CD-CE13587F6351}" srcOrd="0" destOrd="0" presId="urn:microsoft.com/office/officeart/2005/8/layout/hierarchy1"/>
    <dgm:cxn modelId="{F2BF3E94-28ED-4D69-A6BB-DC3DEBA4A8EF}" type="presParOf" srcId="{7276010A-4307-4D62-9AC1-D2C46C8FE500}" destId="{D6E60042-D1F8-447C-AE67-17A60B991279}" srcOrd="1" destOrd="0" presId="urn:microsoft.com/office/officeart/2005/8/layout/hierarchy1"/>
    <dgm:cxn modelId="{1BC3FE3D-EF47-464D-8AFF-6F626FC8B747}" type="presParOf" srcId="{85F2BA46-133A-4A07-9D21-37AE4FC2DCC3}" destId="{A24CA277-8DC9-4932-8741-EFC4BC0A4A3F}" srcOrd="1" destOrd="0" presId="urn:microsoft.com/office/officeart/2005/8/layout/hierarchy1"/>
    <dgm:cxn modelId="{4F0B2D33-A348-4506-AC9F-B684B9F3AA83}" type="presParOf" srcId="{EE2350D1-ACD2-4DDE-80DC-8E4E91E075A6}" destId="{5122D038-F42A-4E21-BFA3-B335B51EF6CC}" srcOrd="2" destOrd="0" presId="urn:microsoft.com/office/officeart/2005/8/layout/hierarchy1"/>
    <dgm:cxn modelId="{B5D71BF4-CC3C-42E4-9A94-F75D98D12CB9}" type="presParOf" srcId="{EE2350D1-ACD2-4DDE-80DC-8E4E91E075A6}" destId="{759B215F-8676-4B62-B499-8E7186C5720E}" srcOrd="3" destOrd="0" presId="urn:microsoft.com/office/officeart/2005/8/layout/hierarchy1"/>
    <dgm:cxn modelId="{799D2BB3-B439-435B-B756-E3C790B9BEAA}" type="presParOf" srcId="{759B215F-8676-4B62-B499-8E7186C5720E}" destId="{23B73780-254B-4577-B09B-222E9DF87F14}" srcOrd="0" destOrd="0" presId="urn:microsoft.com/office/officeart/2005/8/layout/hierarchy1"/>
    <dgm:cxn modelId="{8845B107-7F32-4A38-8508-DBE27D045CE9}" type="presParOf" srcId="{23B73780-254B-4577-B09B-222E9DF87F14}" destId="{DA19DF68-EC86-4D4D-823B-2404E5E4847C}" srcOrd="0" destOrd="0" presId="urn:microsoft.com/office/officeart/2005/8/layout/hierarchy1"/>
    <dgm:cxn modelId="{20B4FBAF-A554-4440-8F0C-26DC69BA6284}" type="presParOf" srcId="{23B73780-254B-4577-B09B-222E9DF87F14}" destId="{64F15A8A-CC18-4EFD-8F87-351DC9001004}" srcOrd="1" destOrd="0" presId="urn:microsoft.com/office/officeart/2005/8/layout/hierarchy1"/>
    <dgm:cxn modelId="{8F98FA5A-2866-426F-80D2-1053429E8B40}" type="presParOf" srcId="{759B215F-8676-4B62-B499-8E7186C5720E}" destId="{46579A53-5768-4647-B115-C85C4BE7F7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DE92AF1-9117-40DB-8F97-10C7BB9AE75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pPr rtl="1"/>
          <a:endParaRPr lang="ar-SA"/>
        </a:p>
      </dgm:t>
    </dgm:pt>
    <dgm:pt modelId="{5939030B-B088-4F9E-9B22-00684E12C2FC}">
      <dgm:prSet phldrT="[نص]"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Sakkal Majalla" panose="02000000000000000000" pitchFamily="2" charset="-78"/>
              <a:cs typeface="Sakkal Majalla" panose="02000000000000000000" pitchFamily="2" charset="-78"/>
            </a:rPr>
            <a:t>جمع البيانات</a:t>
          </a:r>
        </a:p>
        <a:p>
          <a:pPr defTabSz="1866900" rtl="1">
            <a:lnSpc>
              <a:spcPct val="90000"/>
            </a:lnSpc>
            <a:spcBef>
              <a:spcPct val="0"/>
            </a:spcBef>
            <a:spcAft>
              <a:spcPct val="35000"/>
            </a:spcAft>
          </a:pPr>
          <a:endParaRPr lang="ar-SA" sz="2000" b="1" dirty="0"/>
        </a:p>
      </dgm:t>
    </dgm:pt>
    <dgm:pt modelId="{013E3BB8-B2F8-4347-ABB5-4F66A58DDC43}" type="parTrans" cxnId="{B6283421-4BE6-49F6-A5A8-98EE6D122496}">
      <dgm:prSet/>
      <dgm:spPr/>
      <dgm:t>
        <a:bodyPr/>
        <a:lstStyle/>
        <a:p>
          <a:pPr rtl="1"/>
          <a:endParaRPr lang="ar-SA" sz="2000" b="1"/>
        </a:p>
      </dgm:t>
    </dgm:pt>
    <dgm:pt modelId="{240CA4B3-5227-44E3-8755-B5BEB34060B4}" type="sibTrans" cxnId="{B6283421-4BE6-49F6-A5A8-98EE6D122496}">
      <dgm:prSet/>
      <dgm:spPr/>
      <dgm:t>
        <a:bodyPr/>
        <a:lstStyle/>
        <a:p>
          <a:pPr rtl="1"/>
          <a:endParaRPr lang="ar-SA" sz="2000" b="1"/>
        </a:p>
      </dgm:t>
    </dgm:pt>
    <dgm:pt modelId="{C1D4D73A-37F1-490B-92EF-BFD24825DF59}">
      <dgm:prSet phldrT="[نص]"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endParaRPr lang="ar-DZ" sz="2800" b="1" dirty="0" smtClean="0">
            <a:latin typeface="Sakkal Majalla" panose="02000000000000000000" pitchFamily="2" charset="-78"/>
            <a:cs typeface="Sakkal Majalla" panose="02000000000000000000" pitchFamily="2" charset="-78"/>
          </a:endParaRPr>
        </a:p>
        <a:p>
          <a:pPr marL="0" marR="0" indent="0" defTabSz="914400" rtl="1" eaLnBrk="1" fontAlgn="auto" latinLnBrk="0" hangingPunct="1">
            <a:lnSpc>
              <a:spcPct val="100000"/>
            </a:lnSpc>
            <a:spcBef>
              <a:spcPts val="0"/>
            </a:spcBef>
            <a:spcAft>
              <a:spcPts val="0"/>
            </a:spcAft>
            <a:buClrTx/>
            <a:buSzTx/>
            <a:buFontTx/>
            <a:buNone/>
            <a:tabLst/>
            <a:defRPr/>
          </a:pPr>
          <a:r>
            <a:rPr lang="ar-SA" sz="2800" b="1" dirty="0" smtClean="0">
              <a:latin typeface="Sakkal Majalla" panose="02000000000000000000" pitchFamily="2" charset="-78"/>
              <a:cs typeface="Sakkal Majalla" panose="02000000000000000000" pitchFamily="2" charset="-78"/>
            </a:rPr>
            <a:t>الأسلوب </a:t>
          </a:r>
          <a:r>
            <a:rPr lang="ar-SA" sz="2800" b="1" dirty="0" smtClean="0">
              <a:latin typeface="Sakkal Majalla" panose="02000000000000000000" pitchFamily="2" charset="-78"/>
              <a:cs typeface="Sakkal Majalla" panose="02000000000000000000" pitchFamily="2" charset="-78"/>
            </a:rPr>
            <a:t>التجريبي</a:t>
          </a:r>
        </a:p>
        <a:p>
          <a:pPr defTabSz="889000" rtl="1">
            <a:lnSpc>
              <a:spcPct val="90000"/>
            </a:lnSpc>
            <a:spcBef>
              <a:spcPct val="0"/>
            </a:spcBef>
            <a:spcAft>
              <a:spcPct val="35000"/>
            </a:spcAft>
          </a:pPr>
          <a:endParaRPr lang="ar-SA" sz="2800" b="1" dirty="0">
            <a:latin typeface="Sakkal Majalla" panose="02000000000000000000" pitchFamily="2" charset="-78"/>
            <a:cs typeface="Sakkal Majalla" panose="02000000000000000000" pitchFamily="2" charset="-78"/>
          </a:endParaRPr>
        </a:p>
      </dgm:t>
    </dgm:pt>
    <dgm:pt modelId="{E7C8FFAE-6514-40EB-B565-6A5AA351D7CA}" type="parTrans" cxnId="{44FA28D7-C495-4BB1-BD33-0547A01A18D2}">
      <dgm:prSet/>
      <dgm:spPr/>
      <dgm:t>
        <a:bodyPr/>
        <a:lstStyle/>
        <a:p>
          <a:pPr rtl="1"/>
          <a:endParaRPr lang="ar-SA" sz="2000" b="1"/>
        </a:p>
      </dgm:t>
    </dgm:pt>
    <dgm:pt modelId="{3B2BFD5C-4080-4055-B485-93A97323531F}" type="sibTrans" cxnId="{44FA28D7-C495-4BB1-BD33-0547A01A18D2}">
      <dgm:prSet/>
      <dgm:spPr/>
      <dgm:t>
        <a:bodyPr/>
        <a:lstStyle/>
        <a:p>
          <a:pPr rtl="1"/>
          <a:endParaRPr lang="ar-SA" sz="2000" b="1"/>
        </a:p>
      </dgm:t>
    </dgm:pt>
    <dgm:pt modelId="{39E3F2BE-FAEB-471D-9988-C2B1D9561A18}">
      <dgm:prSet phldrT="[نص]" custT="1"/>
      <dgm:spPr/>
      <dgm:t>
        <a:bodyPr/>
        <a:lstStyle/>
        <a:p>
          <a:pPr rtl="1"/>
          <a:r>
            <a:rPr lang="ar-SA" sz="2800" b="1" dirty="0" smtClean="0">
              <a:latin typeface="Sakkal Majalla" panose="02000000000000000000" pitchFamily="2" charset="-78"/>
              <a:cs typeface="Sakkal Majalla" panose="02000000000000000000" pitchFamily="2" charset="-78"/>
            </a:rPr>
            <a:t>أسلوب المسح </a:t>
          </a:r>
          <a:endParaRPr lang="ar-SA" sz="2800" b="1" dirty="0">
            <a:latin typeface="Sakkal Majalla" panose="02000000000000000000" pitchFamily="2" charset="-78"/>
            <a:cs typeface="Sakkal Majalla" panose="02000000000000000000" pitchFamily="2" charset="-78"/>
          </a:endParaRPr>
        </a:p>
      </dgm:t>
    </dgm:pt>
    <dgm:pt modelId="{B1DD4015-D25F-4B42-A091-F3D7C4A2ED8C}" type="parTrans" cxnId="{E85B461A-E3D2-4FC5-B013-19965DB47B9D}">
      <dgm:prSet/>
      <dgm:spPr/>
      <dgm:t>
        <a:bodyPr/>
        <a:lstStyle/>
        <a:p>
          <a:pPr rtl="1"/>
          <a:endParaRPr lang="ar-SA" sz="2000" b="1"/>
        </a:p>
      </dgm:t>
    </dgm:pt>
    <dgm:pt modelId="{1F83882E-65E7-47A5-9D70-E245F0C29DF8}" type="sibTrans" cxnId="{E85B461A-E3D2-4FC5-B013-19965DB47B9D}">
      <dgm:prSet/>
      <dgm:spPr/>
      <dgm:t>
        <a:bodyPr/>
        <a:lstStyle/>
        <a:p>
          <a:pPr rtl="1"/>
          <a:endParaRPr lang="ar-SA" sz="2000" b="1"/>
        </a:p>
      </dgm:t>
    </dgm:pt>
    <dgm:pt modelId="{F1F27D2A-D6A8-4360-9B07-A8A337822122}">
      <dgm:prSet custT="1"/>
      <dgm:spPr/>
      <dgm:t>
        <a:bodyPr/>
        <a:lstStyle/>
        <a:p>
          <a:pPr rtl="1"/>
          <a:r>
            <a:rPr lang="ar-SA" sz="2800" b="1" dirty="0" smtClean="0">
              <a:latin typeface="Sakkal Majalla" panose="02000000000000000000" pitchFamily="2" charset="-78"/>
              <a:cs typeface="Sakkal Majalla" panose="02000000000000000000" pitchFamily="2" charset="-78"/>
            </a:rPr>
            <a:t>السلاسل الزمنية</a:t>
          </a:r>
          <a:endParaRPr lang="ar-SA" sz="2800" b="1" dirty="0">
            <a:latin typeface="Sakkal Majalla" panose="02000000000000000000" pitchFamily="2" charset="-78"/>
            <a:cs typeface="Sakkal Majalla" panose="02000000000000000000" pitchFamily="2" charset="-78"/>
          </a:endParaRPr>
        </a:p>
      </dgm:t>
    </dgm:pt>
    <dgm:pt modelId="{652A7A63-17F5-4D85-A733-BBFAC6F33DEF}" type="parTrans" cxnId="{D45D9C0C-96C5-44C4-998E-A971572FE7C7}">
      <dgm:prSet/>
      <dgm:spPr/>
      <dgm:t>
        <a:bodyPr/>
        <a:lstStyle/>
        <a:p>
          <a:pPr rtl="1"/>
          <a:endParaRPr lang="ar-SA"/>
        </a:p>
      </dgm:t>
    </dgm:pt>
    <dgm:pt modelId="{5237A9D0-B37A-4FE7-A990-AE41C55010CA}" type="sibTrans" cxnId="{D45D9C0C-96C5-44C4-998E-A971572FE7C7}">
      <dgm:prSet/>
      <dgm:spPr/>
      <dgm:t>
        <a:bodyPr/>
        <a:lstStyle/>
        <a:p>
          <a:pPr rtl="1"/>
          <a:endParaRPr lang="ar-SA"/>
        </a:p>
      </dgm:t>
    </dgm:pt>
    <dgm:pt modelId="{1EDE986E-BE08-4592-A21A-F73DDABC2800}" type="pres">
      <dgm:prSet presAssocID="{2DE92AF1-9117-40DB-8F97-10C7BB9AE754}" presName="hierChild1" presStyleCnt="0">
        <dgm:presLayoutVars>
          <dgm:chPref val="1"/>
          <dgm:dir val="rev"/>
          <dgm:animOne val="branch"/>
          <dgm:animLvl val="lvl"/>
          <dgm:resizeHandles/>
        </dgm:presLayoutVars>
      </dgm:prSet>
      <dgm:spPr/>
      <dgm:t>
        <a:bodyPr/>
        <a:lstStyle/>
        <a:p>
          <a:pPr rtl="1"/>
          <a:endParaRPr lang="ar-SA"/>
        </a:p>
      </dgm:t>
    </dgm:pt>
    <dgm:pt modelId="{78A2F06F-5825-4103-8749-BDA005B35433}" type="pres">
      <dgm:prSet presAssocID="{5939030B-B088-4F9E-9B22-00684E12C2FC}" presName="hierRoot1" presStyleCnt="0"/>
      <dgm:spPr/>
    </dgm:pt>
    <dgm:pt modelId="{C6FABF0A-27A6-4319-9D71-0F20E5B8BF01}" type="pres">
      <dgm:prSet presAssocID="{5939030B-B088-4F9E-9B22-00684E12C2FC}" presName="composite" presStyleCnt="0"/>
      <dgm:spPr/>
    </dgm:pt>
    <dgm:pt modelId="{F6B44C86-BBF0-4FEB-9D13-EDC9B651BAE9}" type="pres">
      <dgm:prSet presAssocID="{5939030B-B088-4F9E-9B22-00684E12C2FC}" presName="background" presStyleLbl="node0" presStyleIdx="0" presStyleCnt="1"/>
      <dgm:spPr/>
    </dgm:pt>
    <dgm:pt modelId="{0FA0F4FA-51E1-46C5-8CBD-638CA38937F9}" type="pres">
      <dgm:prSet presAssocID="{5939030B-B088-4F9E-9B22-00684E12C2FC}" presName="text" presStyleLbl="fgAcc0" presStyleIdx="0" presStyleCnt="1">
        <dgm:presLayoutVars>
          <dgm:chPref val="3"/>
        </dgm:presLayoutVars>
      </dgm:prSet>
      <dgm:spPr/>
      <dgm:t>
        <a:bodyPr/>
        <a:lstStyle/>
        <a:p>
          <a:pPr rtl="1"/>
          <a:endParaRPr lang="ar-SA"/>
        </a:p>
      </dgm:t>
    </dgm:pt>
    <dgm:pt modelId="{EE2350D1-ACD2-4DDE-80DC-8E4E91E075A6}" type="pres">
      <dgm:prSet presAssocID="{5939030B-B088-4F9E-9B22-00684E12C2FC}" presName="hierChild2" presStyleCnt="0"/>
      <dgm:spPr/>
    </dgm:pt>
    <dgm:pt modelId="{9C6AF2BF-406C-47CC-91B0-968F8EC67B6F}" type="pres">
      <dgm:prSet presAssocID="{E7C8FFAE-6514-40EB-B565-6A5AA351D7CA}" presName="Name10" presStyleLbl="parChTrans1D2" presStyleIdx="0" presStyleCnt="3"/>
      <dgm:spPr/>
      <dgm:t>
        <a:bodyPr/>
        <a:lstStyle/>
        <a:p>
          <a:pPr rtl="1"/>
          <a:endParaRPr lang="ar-SA"/>
        </a:p>
      </dgm:t>
    </dgm:pt>
    <dgm:pt modelId="{85F2BA46-133A-4A07-9D21-37AE4FC2DCC3}" type="pres">
      <dgm:prSet presAssocID="{C1D4D73A-37F1-490B-92EF-BFD24825DF59}" presName="hierRoot2" presStyleCnt="0"/>
      <dgm:spPr/>
    </dgm:pt>
    <dgm:pt modelId="{7276010A-4307-4D62-9AC1-D2C46C8FE500}" type="pres">
      <dgm:prSet presAssocID="{C1D4D73A-37F1-490B-92EF-BFD24825DF59}" presName="composite2" presStyleCnt="0"/>
      <dgm:spPr/>
    </dgm:pt>
    <dgm:pt modelId="{AB8198F7-9C74-449E-85CD-CE13587F6351}" type="pres">
      <dgm:prSet presAssocID="{C1D4D73A-37F1-490B-92EF-BFD24825DF59}" presName="background2" presStyleLbl="node2" presStyleIdx="0" presStyleCnt="3"/>
      <dgm:spPr/>
    </dgm:pt>
    <dgm:pt modelId="{D6E60042-D1F8-447C-AE67-17A60B991279}" type="pres">
      <dgm:prSet presAssocID="{C1D4D73A-37F1-490B-92EF-BFD24825DF59}" presName="text2" presStyleLbl="fgAcc2" presStyleIdx="0" presStyleCnt="3">
        <dgm:presLayoutVars>
          <dgm:chPref val="3"/>
        </dgm:presLayoutVars>
      </dgm:prSet>
      <dgm:spPr/>
      <dgm:t>
        <a:bodyPr/>
        <a:lstStyle/>
        <a:p>
          <a:pPr rtl="1"/>
          <a:endParaRPr lang="ar-SA"/>
        </a:p>
      </dgm:t>
    </dgm:pt>
    <dgm:pt modelId="{A24CA277-8DC9-4932-8741-EFC4BC0A4A3F}" type="pres">
      <dgm:prSet presAssocID="{C1D4D73A-37F1-490B-92EF-BFD24825DF59}" presName="hierChild3" presStyleCnt="0"/>
      <dgm:spPr/>
    </dgm:pt>
    <dgm:pt modelId="{153DC850-B622-4B48-B6EC-B9C0668E0E1C}" type="pres">
      <dgm:prSet presAssocID="{B1DD4015-D25F-4B42-A091-F3D7C4A2ED8C}" presName="Name10" presStyleLbl="parChTrans1D2" presStyleIdx="1" presStyleCnt="3"/>
      <dgm:spPr/>
      <dgm:t>
        <a:bodyPr/>
        <a:lstStyle/>
        <a:p>
          <a:pPr rtl="1"/>
          <a:endParaRPr lang="ar-SA"/>
        </a:p>
      </dgm:t>
    </dgm:pt>
    <dgm:pt modelId="{40BF49C3-5779-4540-8543-84EB824FBBC4}" type="pres">
      <dgm:prSet presAssocID="{39E3F2BE-FAEB-471D-9988-C2B1D9561A18}" presName="hierRoot2" presStyleCnt="0"/>
      <dgm:spPr/>
    </dgm:pt>
    <dgm:pt modelId="{92ABDE3B-F7A1-49DB-AA4C-90DDCC5102D6}" type="pres">
      <dgm:prSet presAssocID="{39E3F2BE-FAEB-471D-9988-C2B1D9561A18}" presName="composite2" presStyleCnt="0"/>
      <dgm:spPr/>
    </dgm:pt>
    <dgm:pt modelId="{6C634E9C-F515-409A-8C75-E8C38AB3D09A}" type="pres">
      <dgm:prSet presAssocID="{39E3F2BE-FAEB-471D-9988-C2B1D9561A18}" presName="background2" presStyleLbl="node2" presStyleIdx="1" presStyleCnt="3"/>
      <dgm:spPr/>
    </dgm:pt>
    <dgm:pt modelId="{40329799-E18F-4011-93E9-85BAEE509112}" type="pres">
      <dgm:prSet presAssocID="{39E3F2BE-FAEB-471D-9988-C2B1D9561A18}" presName="text2" presStyleLbl="fgAcc2" presStyleIdx="1" presStyleCnt="3">
        <dgm:presLayoutVars>
          <dgm:chPref val="3"/>
        </dgm:presLayoutVars>
      </dgm:prSet>
      <dgm:spPr/>
      <dgm:t>
        <a:bodyPr/>
        <a:lstStyle/>
        <a:p>
          <a:pPr rtl="1"/>
          <a:endParaRPr lang="ar-SA"/>
        </a:p>
      </dgm:t>
    </dgm:pt>
    <dgm:pt modelId="{DAA26C80-FB8C-4752-B24B-AC52B00B49FD}" type="pres">
      <dgm:prSet presAssocID="{39E3F2BE-FAEB-471D-9988-C2B1D9561A18}" presName="hierChild3" presStyleCnt="0"/>
      <dgm:spPr/>
    </dgm:pt>
    <dgm:pt modelId="{5122D038-F42A-4E21-BFA3-B335B51EF6CC}" type="pres">
      <dgm:prSet presAssocID="{652A7A63-17F5-4D85-A733-BBFAC6F33DEF}" presName="Name10" presStyleLbl="parChTrans1D2" presStyleIdx="2" presStyleCnt="3"/>
      <dgm:spPr/>
      <dgm:t>
        <a:bodyPr/>
        <a:lstStyle/>
        <a:p>
          <a:pPr rtl="1"/>
          <a:endParaRPr lang="ar-SA"/>
        </a:p>
      </dgm:t>
    </dgm:pt>
    <dgm:pt modelId="{759B215F-8676-4B62-B499-8E7186C5720E}" type="pres">
      <dgm:prSet presAssocID="{F1F27D2A-D6A8-4360-9B07-A8A337822122}" presName="hierRoot2" presStyleCnt="0"/>
      <dgm:spPr/>
    </dgm:pt>
    <dgm:pt modelId="{23B73780-254B-4577-B09B-222E9DF87F14}" type="pres">
      <dgm:prSet presAssocID="{F1F27D2A-D6A8-4360-9B07-A8A337822122}" presName="composite2" presStyleCnt="0"/>
      <dgm:spPr/>
    </dgm:pt>
    <dgm:pt modelId="{DA19DF68-EC86-4D4D-823B-2404E5E4847C}" type="pres">
      <dgm:prSet presAssocID="{F1F27D2A-D6A8-4360-9B07-A8A337822122}" presName="background2" presStyleLbl="node2" presStyleIdx="2" presStyleCnt="3"/>
      <dgm:spPr/>
    </dgm:pt>
    <dgm:pt modelId="{64F15A8A-CC18-4EFD-8F87-351DC9001004}" type="pres">
      <dgm:prSet presAssocID="{F1F27D2A-D6A8-4360-9B07-A8A337822122}" presName="text2" presStyleLbl="fgAcc2" presStyleIdx="2" presStyleCnt="3" custLinFactNeighborX="-755" custLinFactNeighborY="-1801">
        <dgm:presLayoutVars>
          <dgm:chPref val="3"/>
        </dgm:presLayoutVars>
      </dgm:prSet>
      <dgm:spPr/>
      <dgm:t>
        <a:bodyPr/>
        <a:lstStyle/>
        <a:p>
          <a:pPr rtl="1"/>
          <a:endParaRPr lang="ar-SA"/>
        </a:p>
      </dgm:t>
    </dgm:pt>
    <dgm:pt modelId="{46579A53-5768-4647-B115-C85C4BE7F734}" type="pres">
      <dgm:prSet presAssocID="{F1F27D2A-D6A8-4360-9B07-A8A337822122}" presName="hierChild3" presStyleCnt="0"/>
      <dgm:spPr/>
    </dgm:pt>
  </dgm:ptLst>
  <dgm:cxnLst>
    <dgm:cxn modelId="{B6283421-4BE6-49F6-A5A8-98EE6D122496}" srcId="{2DE92AF1-9117-40DB-8F97-10C7BB9AE754}" destId="{5939030B-B088-4F9E-9B22-00684E12C2FC}" srcOrd="0" destOrd="0" parTransId="{013E3BB8-B2F8-4347-ABB5-4F66A58DDC43}" sibTransId="{240CA4B3-5227-44E3-8755-B5BEB34060B4}"/>
    <dgm:cxn modelId="{D45D9C0C-96C5-44C4-998E-A971572FE7C7}" srcId="{5939030B-B088-4F9E-9B22-00684E12C2FC}" destId="{F1F27D2A-D6A8-4360-9B07-A8A337822122}" srcOrd="2" destOrd="0" parTransId="{652A7A63-17F5-4D85-A733-BBFAC6F33DEF}" sibTransId="{5237A9D0-B37A-4FE7-A990-AE41C55010CA}"/>
    <dgm:cxn modelId="{19E0F2E5-67DD-46B5-A8D7-C7EAE5BD9E44}" type="presOf" srcId="{F1F27D2A-D6A8-4360-9B07-A8A337822122}" destId="{64F15A8A-CC18-4EFD-8F87-351DC9001004}" srcOrd="0" destOrd="0" presId="urn:microsoft.com/office/officeart/2005/8/layout/hierarchy1"/>
    <dgm:cxn modelId="{74C23710-3FE1-41CD-9A41-486FB45E3EAC}" type="presOf" srcId="{B1DD4015-D25F-4B42-A091-F3D7C4A2ED8C}" destId="{153DC850-B622-4B48-B6EC-B9C0668E0E1C}" srcOrd="0" destOrd="0" presId="urn:microsoft.com/office/officeart/2005/8/layout/hierarchy1"/>
    <dgm:cxn modelId="{B6B07E1C-19D4-438A-A4BF-6BDB42303E40}" type="presOf" srcId="{5939030B-B088-4F9E-9B22-00684E12C2FC}" destId="{0FA0F4FA-51E1-46C5-8CBD-638CA38937F9}" srcOrd="0" destOrd="0" presId="urn:microsoft.com/office/officeart/2005/8/layout/hierarchy1"/>
    <dgm:cxn modelId="{689C64D5-68C0-4AB3-B4E2-1BA953A071E0}" type="presOf" srcId="{E7C8FFAE-6514-40EB-B565-6A5AA351D7CA}" destId="{9C6AF2BF-406C-47CC-91B0-968F8EC67B6F}" srcOrd="0" destOrd="0" presId="urn:microsoft.com/office/officeart/2005/8/layout/hierarchy1"/>
    <dgm:cxn modelId="{8CB65F31-69D4-4D2B-8D08-31CD8D1554EE}" type="presOf" srcId="{2DE92AF1-9117-40DB-8F97-10C7BB9AE754}" destId="{1EDE986E-BE08-4592-A21A-F73DDABC2800}" srcOrd="0" destOrd="0" presId="urn:microsoft.com/office/officeart/2005/8/layout/hierarchy1"/>
    <dgm:cxn modelId="{E85B461A-E3D2-4FC5-B013-19965DB47B9D}" srcId="{5939030B-B088-4F9E-9B22-00684E12C2FC}" destId="{39E3F2BE-FAEB-471D-9988-C2B1D9561A18}" srcOrd="1" destOrd="0" parTransId="{B1DD4015-D25F-4B42-A091-F3D7C4A2ED8C}" sibTransId="{1F83882E-65E7-47A5-9D70-E245F0C29DF8}"/>
    <dgm:cxn modelId="{BB07192B-8DEF-4BF7-A67A-C9F51D5B3C45}" type="presOf" srcId="{652A7A63-17F5-4D85-A733-BBFAC6F33DEF}" destId="{5122D038-F42A-4E21-BFA3-B335B51EF6CC}" srcOrd="0" destOrd="0" presId="urn:microsoft.com/office/officeart/2005/8/layout/hierarchy1"/>
    <dgm:cxn modelId="{44FA28D7-C495-4BB1-BD33-0547A01A18D2}" srcId="{5939030B-B088-4F9E-9B22-00684E12C2FC}" destId="{C1D4D73A-37F1-490B-92EF-BFD24825DF59}" srcOrd="0" destOrd="0" parTransId="{E7C8FFAE-6514-40EB-B565-6A5AA351D7CA}" sibTransId="{3B2BFD5C-4080-4055-B485-93A97323531F}"/>
    <dgm:cxn modelId="{A9E0A45C-005C-421D-BE93-959771019CB9}" type="presOf" srcId="{39E3F2BE-FAEB-471D-9988-C2B1D9561A18}" destId="{40329799-E18F-4011-93E9-85BAEE509112}" srcOrd="0" destOrd="0" presId="urn:microsoft.com/office/officeart/2005/8/layout/hierarchy1"/>
    <dgm:cxn modelId="{B018F981-DF1B-4333-8FB5-972D0467D56A}" type="presOf" srcId="{C1D4D73A-37F1-490B-92EF-BFD24825DF59}" destId="{D6E60042-D1F8-447C-AE67-17A60B991279}" srcOrd="0" destOrd="0" presId="urn:microsoft.com/office/officeart/2005/8/layout/hierarchy1"/>
    <dgm:cxn modelId="{B86E03AD-94CF-4EDC-898E-351C1F00D82D}" type="presParOf" srcId="{1EDE986E-BE08-4592-A21A-F73DDABC2800}" destId="{78A2F06F-5825-4103-8749-BDA005B35433}" srcOrd="0" destOrd="0" presId="urn:microsoft.com/office/officeart/2005/8/layout/hierarchy1"/>
    <dgm:cxn modelId="{533FFBCE-05F8-433A-BC30-777A73DC973A}" type="presParOf" srcId="{78A2F06F-5825-4103-8749-BDA005B35433}" destId="{C6FABF0A-27A6-4319-9D71-0F20E5B8BF01}" srcOrd="0" destOrd="0" presId="urn:microsoft.com/office/officeart/2005/8/layout/hierarchy1"/>
    <dgm:cxn modelId="{164E9C63-5840-4AB9-951E-64FDAD79F036}" type="presParOf" srcId="{C6FABF0A-27A6-4319-9D71-0F20E5B8BF01}" destId="{F6B44C86-BBF0-4FEB-9D13-EDC9B651BAE9}" srcOrd="0" destOrd="0" presId="urn:microsoft.com/office/officeart/2005/8/layout/hierarchy1"/>
    <dgm:cxn modelId="{30DD6B7D-EF97-40D6-BB61-6C451519F681}" type="presParOf" srcId="{C6FABF0A-27A6-4319-9D71-0F20E5B8BF01}" destId="{0FA0F4FA-51E1-46C5-8CBD-638CA38937F9}" srcOrd="1" destOrd="0" presId="urn:microsoft.com/office/officeart/2005/8/layout/hierarchy1"/>
    <dgm:cxn modelId="{7545DAB6-F6FB-4991-9DC0-CA59F335B76D}" type="presParOf" srcId="{78A2F06F-5825-4103-8749-BDA005B35433}" destId="{EE2350D1-ACD2-4DDE-80DC-8E4E91E075A6}" srcOrd="1" destOrd="0" presId="urn:microsoft.com/office/officeart/2005/8/layout/hierarchy1"/>
    <dgm:cxn modelId="{D5F065DA-EF5B-476D-80E8-48461AD8230F}" type="presParOf" srcId="{EE2350D1-ACD2-4DDE-80DC-8E4E91E075A6}" destId="{9C6AF2BF-406C-47CC-91B0-968F8EC67B6F}" srcOrd="0" destOrd="0" presId="urn:microsoft.com/office/officeart/2005/8/layout/hierarchy1"/>
    <dgm:cxn modelId="{5FE54FDD-022B-49CE-B7BE-C65C1DE04FB1}" type="presParOf" srcId="{EE2350D1-ACD2-4DDE-80DC-8E4E91E075A6}" destId="{85F2BA46-133A-4A07-9D21-37AE4FC2DCC3}" srcOrd="1" destOrd="0" presId="urn:microsoft.com/office/officeart/2005/8/layout/hierarchy1"/>
    <dgm:cxn modelId="{B75DDDC9-7BC5-416E-BA3E-4F426E0F7952}" type="presParOf" srcId="{85F2BA46-133A-4A07-9D21-37AE4FC2DCC3}" destId="{7276010A-4307-4D62-9AC1-D2C46C8FE500}" srcOrd="0" destOrd="0" presId="urn:microsoft.com/office/officeart/2005/8/layout/hierarchy1"/>
    <dgm:cxn modelId="{20C2B962-D34A-4A4A-86F0-ECB5AF1FB83D}" type="presParOf" srcId="{7276010A-4307-4D62-9AC1-D2C46C8FE500}" destId="{AB8198F7-9C74-449E-85CD-CE13587F6351}" srcOrd="0" destOrd="0" presId="urn:microsoft.com/office/officeart/2005/8/layout/hierarchy1"/>
    <dgm:cxn modelId="{A8DE827B-2954-4CF9-9B53-4B841CC11293}" type="presParOf" srcId="{7276010A-4307-4D62-9AC1-D2C46C8FE500}" destId="{D6E60042-D1F8-447C-AE67-17A60B991279}" srcOrd="1" destOrd="0" presId="urn:microsoft.com/office/officeart/2005/8/layout/hierarchy1"/>
    <dgm:cxn modelId="{C83FC17B-5EE6-4D53-B4AA-E4684C63CAFC}" type="presParOf" srcId="{85F2BA46-133A-4A07-9D21-37AE4FC2DCC3}" destId="{A24CA277-8DC9-4932-8741-EFC4BC0A4A3F}" srcOrd="1" destOrd="0" presId="urn:microsoft.com/office/officeart/2005/8/layout/hierarchy1"/>
    <dgm:cxn modelId="{8B47C430-C035-4C51-AF2E-9196370E51D8}" type="presParOf" srcId="{EE2350D1-ACD2-4DDE-80DC-8E4E91E075A6}" destId="{153DC850-B622-4B48-B6EC-B9C0668E0E1C}" srcOrd="2" destOrd="0" presId="urn:microsoft.com/office/officeart/2005/8/layout/hierarchy1"/>
    <dgm:cxn modelId="{150F873C-1804-4A8B-A94E-D1C4609DB980}" type="presParOf" srcId="{EE2350D1-ACD2-4DDE-80DC-8E4E91E075A6}" destId="{40BF49C3-5779-4540-8543-84EB824FBBC4}" srcOrd="3" destOrd="0" presId="urn:microsoft.com/office/officeart/2005/8/layout/hierarchy1"/>
    <dgm:cxn modelId="{B447784D-18A3-448D-9120-297FC1ECD7B3}" type="presParOf" srcId="{40BF49C3-5779-4540-8543-84EB824FBBC4}" destId="{92ABDE3B-F7A1-49DB-AA4C-90DDCC5102D6}" srcOrd="0" destOrd="0" presId="urn:microsoft.com/office/officeart/2005/8/layout/hierarchy1"/>
    <dgm:cxn modelId="{1F5A7A26-686F-4175-951C-3A8ED2D90A37}" type="presParOf" srcId="{92ABDE3B-F7A1-49DB-AA4C-90DDCC5102D6}" destId="{6C634E9C-F515-409A-8C75-E8C38AB3D09A}" srcOrd="0" destOrd="0" presId="urn:microsoft.com/office/officeart/2005/8/layout/hierarchy1"/>
    <dgm:cxn modelId="{068C008F-9279-4A75-8973-1EA9C7D8409F}" type="presParOf" srcId="{92ABDE3B-F7A1-49DB-AA4C-90DDCC5102D6}" destId="{40329799-E18F-4011-93E9-85BAEE509112}" srcOrd="1" destOrd="0" presId="urn:microsoft.com/office/officeart/2005/8/layout/hierarchy1"/>
    <dgm:cxn modelId="{04CE1165-9E4C-4B1C-9E78-E552BA032B45}" type="presParOf" srcId="{40BF49C3-5779-4540-8543-84EB824FBBC4}" destId="{DAA26C80-FB8C-4752-B24B-AC52B00B49FD}" srcOrd="1" destOrd="0" presId="urn:microsoft.com/office/officeart/2005/8/layout/hierarchy1"/>
    <dgm:cxn modelId="{3EB15CB3-6D7A-439F-A28E-5F8B644825E3}" type="presParOf" srcId="{EE2350D1-ACD2-4DDE-80DC-8E4E91E075A6}" destId="{5122D038-F42A-4E21-BFA3-B335B51EF6CC}" srcOrd="4" destOrd="0" presId="urn:microsoft.com/office/officeart/2005/8/layout/hierarchy1"/>
    <dgm:cxn modelId="{64F201C5-10C0-4D2D-9EC0-E05CA66463FF}" type="presParOf" srcId="{EE2350D1-ACD2-4DDE-80DC-8E4E91E075A6}" destId="{759B215F-8676-4B62-B499-8E7186C5720E}" srcOrd="5" destOrd="0" presId="urn:microsoft.com/office/officeart/2005/8/layout/hierarchy1"/>
    <dgm:cxn modelId="{D0CA0DC9-DCF9-46DD-B478-DA6890F34BB7}" type="presParOf" srcId="{759B215F-8676-4B62-B499-8E7186C5720E}" destId="{23B73780-254B-4577-B09B-222E9DF87F14}" srcOrd="0" destOrd="0" presId="urn:microsoft.com/office/officeart/2005/8/layout/hierarchy1"/>
    <dgm:cxn modelId="{3A028D78-F135-437F-8907-4CF82C262A9A}" type="presParOf" srcId="{23B73780-254B-4577-B09B-222E9DF87F14}" destId="{DA19DF68-EC86-4D4D-823B-2404E5E4847C}" srcOrd="0" destOrd="0" presId="urn:microsoft.com/office/officeart/2005/8/layout/hierarchy1"/>
    <dgm:cxn modelId="{FE0B470B-D149-4DF1-8212-D2209AACBDCB}" type="presParOf" srcId="{23B73780-254B-4577-B09B-222E9DF87F14}" destId="{64F15A8A-CC18-4EFD-8F87-351DC9001004}" srcOrd="1" destOrd="0" presId="urn:microsoft.com/office/officeart/2005/8/layout/hierarchy1"/>
    <dgm:cxn modelId="{8FF0AB81-C20A-4FBD-A8E3-5613E108BA24}" type="presParOf" srcId="{759B215F-8676-4B62-B499-8E7186C5720E}" destId="{46579A53-5768-4647-B115-C85C4BE7F7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34241C4-51F3-4CB3-B80A-0AC420911938}" type="doc">
      <dgm:prSet loTypeId="urn:diagrams.loki3.com/VaryingWidthList+Icon" loCatId="list" qsTypeId="urn:microsoft.com/office/officeart/2005/8/quickstyle/simple1" qsCatId="simple" csTypeId="urn:microsoft.com/office/officeart/2005/8/colors/accent4_4" csCatId="accent4" phldr="1"/>
      <dgm:spPr/>
    </dgm:pt>
    <dgm:pt modelId="{099367FB-A0A0-4E2B-8A9F-67238551F567}">
      <dgm:prSet phldrT="[نص]" custT="1"/>
      <dgm:spPr/>
      <dgm:t>
        <a:bodyPr/>
        <a:lstStyle/>
        <a:p>
          <a:pPr rtl="1"/>
          <a:r>
            <a:rPr lang="ar-SA" sz="3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تطبيق عدة طرق إعلانية لتسويق منتج جديد</a:t>
          </a:r>
          <a:endParaRPr lang="ar-SA" sz="3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E5E365C-3B24-4669-91CD-7856A05B18FE}" type="parTrans" cxnId="{9025E065-B270-4686-95F1-DD16B218AE11}">
      <dgm:prSet/>
      <dgm:spPr/>
      <dgm:t>
        <a:bodyPr/>
        <a:lstStyle/>
        <a:p>
          <a:pPr rtl="1"/>
          <a:endParaRPr lang="ar-SA" b="1">
            <a:effectLst>
              <a:outerShdw blurRad="38100" dist="38100" dir="2700000" algn="tl">
                <a:srgbClr val="000000">
                  <a:alpha val="43137"/>
                </a:srgbClr>
              </a:outerShdw>
            </a:effectLst>
          </a:endParaRPr>
        </a:p>
      </dgm:t>
    </dgm:pt>
    <dgm:pt modelId="{D87E007D-20DA-442F-8967-A34F9BD1BB96}" type="sibTrans" cxnId="{9025E065-B270-4686-95F1-DD16B218AE11}">
      <dgm:prSet/>
      <dgm:spPr/>
      <dgm:t>
        <a:bodyPr/>
        <a:lstStyle/>
        <a:p>
          <a:pPr rtl="1"/>
          <a:endParaRPr lang="ar-SA" b="1">
            <a:effectLst>
              <a:outerShdw blurRad="38100" dist="38100" dir="2700000" algn="tl">
                <a:srgbClr val="000000">
                  <a:alpha val="43137"/>
                </a:srgbClr>
              </a:outerShdw>
            </a:effectLst>
          </a:endParaRPr>
        </a:p>
      </dgm:t>
    </dgm:pt>
    <dgm:pt modelId="{977A6035-1861-4E49-8A7F-9702C95A44AA}">
      <dgm:prSet phldrT="[نص]" custT="1"/>
      <dgm:spPr/>
      <dgm:t>
        <a:bodyPr/>
        <a:lstStyle/>
        <a:p>
          <a:pPr rtl="1"/>
          <a:r>
            <a:rPr lang="ar-SA" sz="4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اختيار طريقة التدريس المناسبة</a:t>
          </a:r>
          <a:endParaRPr lang="ar-SA"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B5A53EF7-3901-4062-9333-DD88451F1AB2}" type="parTrans" cxnId="{27BA097E-617E-472E-929E-0BE8CFF5CA8D}">
      <dgm:prSet/>
      <dgm:spPr/>
      <dgm:t>
        <a:bodyPr/>
        <a:lstStyle/>
        <a:p>
          <a:pPr rtl="1"/>
          <a:endParaRPr lang="ar-SA" b="1">
            <a:effectLst>
              <a:outerShdw blurRad="38100" dist="38100" dir="2700000" algn="tl">
                <a:srgbClr val="000000">
                  <a:alpha val="43137"/>
                </a:srgbClr>
              </a:outerShdw>
            </a:effectLst>
          </a:endParaRPr>
        </a:p>
      </dgm:t>
    </dgm:pt>
    <dgm:pt modelId="{6992B715-F6AB-46D5-A676-4A51024240B8}" type="sibTrans" cxnId="{27BA097E-617E-472E-929E-0BE8CFF5CA8D}">
      <dgm:prSet/>
      <dgm:spPr/>
      <dgm:t>
        <a:bodyPr/>
        <a:lstStyle/>
        <a:p>
          <a:pPr rtl="1"/>
          <a:endParaRPr lang="ar-SA" b="1">
            <a:effectLst>
              <a:outerShdw blurRad="38100" dist="38100" dir="2700000" algn="tl">
                <a:srgbClr val="000000">
                  <a:alpha val="43137"/>
                </a:srgbClr>
              </a:outerShdw>
            </a:effectLst>
          </a:endParaRPr>
        </a:p>
      </dgm:t>
    </dgm:pt>
    <dgm:pt modelId="{01434F43-CBB5-4B2D-AABC-941DC24BAC74}">
      <dgm:prSet phldrT="[نص]" custT="1"/>
      <dgm:spPr>
        <a:solidFill>
          <a:schemeClr val="accent3">
            <a:lumMod val="60000"/>
            <a:lumOff val="40000"/>
          </a:schemeClr>
        </a:solidFill>
      </dgm:spPr>
      <dgm:t>
        <a:bodyPr/>
        <a:lstStyle/>
        <a:p>
          <a:pPr rtl="1"/>
          <a:r>
            <a:rPr lang="ar-SA" sz="36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تطبيق أسلوبين لزيادة درجة الإيجابية عند الأفراد</a:t>
          </a:r>
        </a:p>
      </dgm:t>
    </dgm:pt>
    <dgm:pt modelId="{A96682DE-0A20-45F0-8397-6F0643D8201C}" type="parTrans" cxnId="{49BF5806-534F-4DE3-9C3F-A4CCBC3395A5}">
      <dgm:prSet/>
      <dgm:spPr/>
      <dgm:t>
        <a:bodyPr/>
        <a:lstStyle/>
        <a:p>
          <a:pPr rtl="1"/>
          <a:endParaRPr lang="ar-SA" b="1">
            <a:effectLst>
              <a:outerShdw blurRad="38100" dist="38100" dir="2700000" algn="tl">
                <a:srgbClr val="000000">
                  <a:alpha val="43137"/>
                </a:srgbClr>
              </a:outerShdw>
            </a:effectLst>
          </a:endParaRPr>
        </a:p>
      </dgm:t>
    </dgm:pt>
    <dgm:pt modelId="{3D3CDDB4-806B-40F0-946E-2886478ACD07}" type="sibTrans" cxnId="{49BF5806-534F-4DE3-9C3F-A4CCBC3395A5}">
      <dgm:prSet/>
      <dgm:spPr/>
      <dgm:t>
        <a:bodyPr/>
        <a:lstStyle/>
        <a:p>
          <a:pPr rtl="1"/>
          <a:endParaRPr lang="ar-SA" b="1">
            <a:effectLst>
              <a:outerShdw blurRad="38100" dist="38100" dir="2700000" algn="tl">
                <a:srgbClr val="000000">
                  <a:alpha val="43137"/>
                </a:srgbClr>
              </a:outerShdw>
            </a:effectLst>
          </a:endParaRPr>
        </a:p>
      </dgm:t>
    </dgm:pt>
    <dgm:pt modelId="{D2C1C683-0A94-434C-85CD-0356B7B4E58A}" type="pres">
      <dgm:prSet presAssocID="{534241C4-51F3-4CB3-B80A-0AC420911938}" presName="Name0" presStyleCnt="0">
        <dgm:presLayoutVars>
          <dgm:resizeHandles/>
        </dgm:presLayoutVars>
      </dgm:prSet>
      <dgm:spPr/>
    </dgm:pt>
    <dgm:pt modelId="{CE6DB648-8247-4DD8-84F7-42D63BD1F950}" type="pres">
      <dgm:prSet presAssocID="{099367FB-A0A0-4E2B-8A9F-67238551F567}" presName="text" presStyleLbl="node1" presStyleIdx="0" presStyleCnt="3" custScaleX="215816" custScaleY="53644" custLinFactY="-7662" custLinFactNeighborY="-100000">
        <dgm:presLayoutVars>
          <dgm:bulletEnabled val="1"/>
        </dgm:presLayoutVars>
      </dgm:prSet>
      <dgm:spPr/>
      <dgm:t>
        <a:bodyPr/>
        <a:lstStyle/>
        <a:p>
          <a:pPr rtl="1"/>
          <a:endParaRPr lang="ar-SA"/>
        </a:p>
      </dgm:t>
    </dgm:pt>
    <dgm:pt modelId="{CF01FD4F-EDE9-4A48-8BF7-FD0F2893D49A}" type="pres">
      <dgm:prSet presAssocID="{D87E007D-20DA-442F-8967-A34F9BD1BB96}" presName="space" presStyleCnt="0"/>
      <dgm:spPr/>
    </dgm:pt>
    <dgm:pt modelId="{E7507733-B967-48A4-8437-E3452688CA8D}" type="pres">
      <dgm:prSet presAssocID="{977A6035-1861-4E49-8A7F-9702C95A44AA}" presName="text" presStyleLbl="node1" presStyleIdx="1" presStyleCnt="3" custScaleX="180369" custScaleY="53660">
        <dgm:presLayoutVars>
          <dgm:bulletEnabled val="1"/>
        </dgm:presLayoutVars>
      </dgm:prSet>
      <dgm:spPr/>
      <dgm:t>
        <a:bodyPr/>
        <a:lstStyle/>
        <a:p>
          <a:pPr rtl="1"/>
          <a:endParaRPr lang="ar-SA"/>
        </a:p>
      </dgm:t>
    </dgm:pt>
    <dgm:pt modelId="{47C15DBC-75D3-442C-AAA2-9C61697910B5}" type="pres">
      <dgm:prSet presAssocID="{6992B715-F6AB-46D5-A676-4A51024240B8}" presName="space" presStyleCnt="0"/>
      <dgm:spPr/>
    </dgm:pt>
    <dgm:pt modelId="{E7701849-AE79-4664-9EEB-938344E3F700}" type="pres">
      <dgm:prSet presAssocID="{01434F43-CBB5-4B2D-AABC-941DC24BAC74}" presName="text" presStyleLbl="node1" presStyleIdx="2" presStyleCnt="3" custScaleX="198117" custScaleY="46707">
        <dgm:presLayoutVars>
          <dgm:bulletEnabled val="1"/>
        </dgm:presLayoutVars>
      </dgm:prSet>
      <dgm:spPr/>
      <dgm:t>
        <a:bodyPr/>
        <a:lstStyle/>
        <a:p>
          <a:pPr rtl="1"/>
          <a:endParaRPr lang="ar-SA"/>
        </a:p>
      </dgm:t>
    </dgm:pt>
  </dgm:ptLst>
  <dgm:cxnLst>
    <dgm:cxn modelId="{49BF5806-534F-4DE3-9C3F-A4CCBC3395A5}" srcId="{534241C4-51F3-4CB3-B80A-0AC420911938}" destId="{01434F43-CBB5-4B2D-AABC-941DC24BAC74}" srcOrd="2" destOrd="0" parTransId="{A96682DE-0A20-45F0-8397-6F0643D8201C}" sibTransId="{3D3CDDB4-806B-40F0-946E-2886478ACD07}"/>
    <dgm:cxn modelId="{5F5958F6-9616-4383-9174-0708E2A4ECD7}" type="presOf" srcId="{099367FB-A0A0-4E2B-8A9F-67238551F567}" destId="{CE6DB648-8247-4DD8-84F7-42D63BD1F950}" srcOrd="0" destOrd="0" presId="urn:diagrams.loki3.com/VaryingWidthList+Icon"/>
    <dgm:cxn modelId="{9025E065-B270-4686-95F1-DD16B218AE11}" srcId="{534241C4-51F3-4CB3-B80A-0AC420911938}" destId="{099367FB-A0A0-4E2B-8A9F-67238551F567}" srcOrd="0" destOrd="0" parTransId="{3E5E365C-3B24-4669-91CD-7856A05B18FE}" sibTransId="{D87E007D-20DA-442F-8967-A34F9BD1BB96}"/>
    <dgm:cxn modelId="{17B3528E-98F8-4F7D-8237-58142FA960F8}" type="presOf" srcId="{977A6035-1861-4E49-8A7F-9702C95A44AA}" destId="{E7507733-B967-48A4-8437-E3452688CA8D}" srcOrd="0" destOrd="0" presId="urn:diagrams.loki3.com/VaryingWidthList+Icon"/>
    <dgm:cxn modelId="{227EE904-47F5-4516-B555-2514398929CE}" type="presOf" srcId="{01434F43-CBB5-4B2D-AABC-941DC24BAC74}" destId="{E7701849-AE79-4664-9EEB-938344E3F700}" srcOrd="0" destOrd="0" presId="urn:diagrams.loki3.com/VaryingWidthList+Icon"/>
    <dgm:cxn modelId="{683951F0-6D5E-4A01-8C06-4952BB5826CF}" type="presOf" srcId="{534241C4-51F3-4CB3-B80A-0AC420911938}" destId="{D2C1C683-0A94-434C-85CD-0356B7B4E58A}" srcOrd="0" destOrd="0" presId="urn:diagrams.loki3.com/VaryingWidthList+Icon"/>
    <dgm:cxn modelId="{27BA097E-617E-472E-929E-0BE8CFF5CA8D}" srcId="{534241C4-51F3-4CB3-B80A-0AC420911938}" destId="{977A6035-1861-4E49-8A7F-9702C95A44AA}" srcOrd="1" destOrd="0" parTransId="{B5A53EF7-3901-4062-9333-DD88451F1AB2}" sibTransId="{6992B715-F6AB-46D5-A676-4A51024240B8}"/>
    <dgm:cxn modelId="{AD4562F3-71F5-46C5-BD21-D110C0DD2D86}" type="presParOf" srcId="{D2C1C683-0A94-434C-85CD-0356B7B4E58A}" destId="{CE6DB648-8247-4DD8-84F7-42D63BD1F950}" srcOrd="0" destOrd="0" presId="urn:diagrams.loki3.com/VaryingWidthList+Icon"/>
    <dgm:cxn modelId="{379FE38D-08A2-4B5D-ADFC-3B143BE24357}" type="presParOf" srcId="{D2C1C683-0A94-434C-85CD-0356B7B4E58A}" destId="{CF01FD4F-EDE9-4A48-8BF7-FD0F2893D49A}" srcOrd="1" destOrd="0" presId="urn:diagrams.loki3.com/VaryingWidthList+Icon"/>
    <dgm:cxn modelId="{1865C25C-0388-41BA-A03E-82A84642AC1D}" type="presParOf" srcId="{D2C1C683-0A94-434C-85CD-0356B7B4E58A}" destId="{E7507733-B967-48A4-8437-E3452688CA8D}" srcOrd="2" destOrd="0" presId="urn:diagrams.loki3.com/VaryingWidthList+Icon"/>
    <dgm:cxn modelId="{FDD12AA9-B7FC-4BF3-96F7-D3C4026FE6F9}" type="presParOf" srcId="{D2C1C683-0A94-434C-85CD-0356B7B4E58A}" destId="{47C15DBC-75D3-442C-AAA2-9C61697910B5}" srcOrd="3" destOrd="0" presId="urn:diagrams.loki3.com/VaryingWidthList+Icon"/>
    <dgm:cxn modelId="{36CA6EF2-0F11-40BB-BD9F-03850C63C57C}" type="presParOf" srcId="{D2C1C683-0A94-434C-85CD-0356B7B4E58A}" destId="{E7701849-AE79-4664-9EEB-938344E3F700}" srcOrd="4"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1F7202-E6B6-4188-BB5A-B8E8F7A67236}" type="doc">
      <dgm:prSet loTypeId="urn:microsoft.com/office/officeart/2005/8/layout/radial5" loCatId="cycle" qsTypeId="urn:microsoft.com/office/officeart/2005/8/quickstyle/3d1" qsCatId="3D" csTypeId="urn:microsoft.com/office/officeart/2005/8/colors/colorful1#6" csCatId="colorful" phldr="1"/>
      <dgm:spPr/>
      <dgm:t>
        <a:bodyPr/>
        <a:lstStyle/>
        <a:p>
          <a:pPr rtl="1"/>
          <a:endParaRPr lang="ar-SA"/>
        </a:p>
      </dgm:t>
    </dgm:pt>
    <dgm:pt modelId="{62648D45-3100-4AAD-BBA9-D891BC36395A}">
      <dgm:prSet phldrT="[نص]"/>
      <dgm:spPr/>
      <dgm:t>
        <a:bodyPr/>
        <a:lstStyle/>
        <a:p>
          <a:pPr rtl="1"/>
          <a:r>
            <a:rPr lang="ar-SA" b="1" dirty="0" smtClean="0">
              <a:effectLst>
                <a:outerShdw blurRad="38100" dist="38100" dir="2700000" algn="tl">
                  <a:srgbClr val="000000">
                    <a:alpha val="43137"/>
                  </a:srgbClr>
                </a:outerShdw>
              </a:effectLst>
            </a:rPr>
            <a:t>الجامعة</a:t>
          </a:r>
        </a:p>
      </dgm:t>
    </dgm:pt>
    <dgm:pt modelId="{5252D201-9C85-4308-8BAD-2C26C296901B}" type="parTrans" cxnId="{C7CC4699-EE22-4760-9DBF-C4896195ECEC}">
      <dgm:prSet/>
      <dgm:spPr/>
      <dgm:t>
        <a:bodyPr/>
        <a:lstStyle/>
        <a:p>
          <a:pPr rtl="1"/>
          <a:endParaRPr lang="ar-SA" b="1">
            <a:effectLst>
              <a:outerShdw blurRad="38100" dist="38100" dir="2700000" algn="tl">
                <a:srgbClr val="000000">
                  <a:alpha val="43137"/>
                </a:srgbClr>
              </a:outerShdw>
            </a:effectLst>
          </a:endParaRPr>
        </a:p>
      </dgm:t>
    </dgm:pt>
    <dgm:pt modelId="{F19FFEDA-1F95-4882-B022-7B71063B0D0C}" type="sibTrans" cxnId="{C7CC4699-EE22-4760-9DBF-C4896195ECEC}">
      <dgm:prSet/>
      <dgm:spPr/>
      <dgm:t>
        <a:bodyPr/>
        <a:lstStyle/>
        <a:p>
          <a:pPr rtl="1"/>
          <a:endParaRPr lang="ar-SA" b="1">
            <a:effectLst>
              <a:outerShdw blurRad="38100" dist="38100" dir="2700000" algn="tl">
                <a:srgbClr val="000000">
                  <a:alpha val="43137"/>
                </a:srgbClr>
              </a:outerShdw>
            </a:effectLst>
          </a:endParaRPr>
        </a:p>
      </dgm:t>
    </dgm:pt>
    <dgm:pt modelId="{1F0250E1-E071-4E8B-A9B4-6794E1033ED0}">
      <dgm:prSet phldrT="[نص]"/>
      <dgm:spPr/>
      <dgm:t>
        <a:bodyPr/>
        <a:lstStyle/>
        <a:p>
          <a:pPr rtl="1"/>
          <a:r>
            <a:rPr lang="ar-SA" b="1" dirty="0" smtClean="0">
              <a:effectLst>
                <a:outerShdw blurRad="38100" dist="38100" dir="2700000" algn="tl">
                  <a:srgbClr val="000000">
                    <a:alpha val="43137"/>
                  </a:srgbClr>
                </a:outerShdw>
              </a:effectLst>
            </a:rPr>
            <a:t>كلية العلوم</a:t>
          </a:r>
          <a:r>
            <a:rPr lang="ar-DZ" b="1" dirty="0" smtClean="0">
              <a:effectLst>
                <a:outerShdw blurRad="38100" dist="38100" dir="2700000" algn="tl">
                  <a:srgbClr val="000000">
                    <a:alpha val="43137"/>
                  </a:srgbClr>
                </a:outerShdw>
              </a:effectLst>
            </a:rPr>
            <a:t> الاجتماعية</a:t>
          </a:r>
          <a:endParaRPr lang="ar-SA" b="1" dirty="0" smtClean="0">
            <a:effectLst>
              <a:outerShdw blurRad="38100" dist="38100" dir="2700000" algn="tl">
                <a:srgbClr val="000000">
                  <a:alpha val="43137"/>
                </a:srgbClr>
              </a:outerShdw>
            </a:effectLst>
          </a:endParaRPr>
        </a:p>
        <a:p>
          <a:pPr rtl="1"/>
          <a:r>
            <a:rPr lang="ar-SA" b="1" dirty="0" smtClean="0">
              <a:effectLst>
                <a:outerShdw blurRad="38100" dist="38100" dir="2700000" algn="tl">
                  <a:srgbClr val="000000">
                    <a:alpha val="43137"/>
                  </a:srgbClr>
                </a:outerShdw>
              </a:effectLst>
            </a:rPr>
            <a:t>(200)</a:t>
          </a:r>
          <a:endParaRPr lang="ar-SA" b="1" dirty="0">
            <a:effectLst>
              <a:outerShdw blurRad="38100" dist="38100" dir="2700000" algn="tl">
                <a:srgbClr val="000000">
                  <a:alpha val="43137"/>
                </a:srgbClr>
              </a:outerShdw>
            </a:effectLst>
          </a:endParaRPr>
        </a:p>
      </dgm:t>
    </dgm:pt>
    <dgm:pt modelId="{54F07485-2512-4AD2-9DD2-7A6941588197}" type="parTrans" cxnId="{42054CF4-3ACC-48DF-BD62-D533E9546265}">
      <dgm:prSet/>
      <dgm:spPr/>
      <dgm:t>
        <a:bodyPr/>
        <a:lstStyle/>
        <a:p>
          <a:pPr rtl="1"/>
          <a:endParaRPr lang="ar-SA" b="1">
            <a:effectLst>
              <a:outerShdw blurRad="38100" dist="38100" dir="2700000" algn="tl">
                <a:srgbClr val="000000">
                  <a:alpha val="43137"/>
                </a:srgbClr>
              </a:outerShdw>
            </a:effectLst>
          </a:endParaRPr>
        </a:p>
      </dgm:t>
    </dgm:pt>
    <dgm:pt modelId="{B770DAF9-AA1F-4483-90CD-61F8FD0B8FC8}" type="sibTrans" cxnId="{42054CF4-3ACC-48DF-BD62-D533E9546265}">
      <dgm:prSet/>
      <dgm:spPr/>
      <dgm:t>
        <a:bodyPr/>
        <a:lstStyle/>
        <a:p>
          <a:pPr rtl="1"/>
          <a:endParaRPr lang="ar-SA" b="1">
            <a:effectLst>
              <a:outerShdw blurRad="38100" dist="38100" dir="2700000" algn="tl">
                <a:srgbClr val="000000">
                  <a:alpha val="43137"/>
                </a:srgbClr>
              </a:outerShdw>
            </a:effectLst>
          </a:endParaRPr>
        </a:p>
      </dgm:t>
    </dgm:pt>
    <dgm:pt modelId="{1E223632-95A0-4426-AFF8-3AE8F8732C1C}">
      <dgm:prSet phldrT="[نص]"/>
      <dgm:spPr/>
      <dgm:t>
        <a:bodyPr/>
        <a:lstStyle/>
        <a:p>
          <a:pPr rtl="1"/>
          <a:r>
            <a:rPr lang="ar-SA" b="1" dirty="0" smtClean="0">
              <a:effectLst>
                <a:outerShdw blurRad="38100" dist="38100" dir="2700000" algn="tl">
                  <a:srgbClr val="000000">
                    <a:alpha val="43137"/>
                  </a:srgbClr>
                </a:outerShdw>
              </a:effectLst>
            </a:rPr>
            <a:t>كلية ال</a:t>
          </a:r>
          <a:r>
            <a:rPr lang="ar-DZ" b="1" dirty="0" smtClean="0">
              <a:effectLst>
                <a:outerShdw blurRad="38100" dist="38100" dir="2700000" algn="tl">
                  <a:srgbClr val="000000">
                    <a:alpha val="43137"/>
                  </a:srgbClr>
                </a:outerShdw>
              </a:effectLst>
            </a:rPr>
            <a:t>اقتصاد</a:t>
          </a:r>
          <a:endParaRPr lang="ar-SA" b="1" dirty="0" smtClean="0">
            <a:effectLst>
              <a:outerShdw blurRad="38100" dist="38100" dir="2700000" algn="tl">
                <a:srgbClr val="000000">
                  <a:alpha val="43137"/>
                </a:srgbClr>
              </a:outerShdw>
            </a:effectLst>
          </a:endParaRPr>
        </a:p>
        <a:p>
          <a:pPr rtl="1"/>
          <a:r>
            <a:rPr lang="ar-SA" b="1" dirty="0" smtClean="0">
              <a:effectLst>
                <a:outerShdw blurRad="38100" dist="38100" dir="2700000" algn="tl">
                  <a:srgbClr val="000000">
                    <a:alpha val="43137"/>
                  </a:srgbClr>
                </a:outerShdw>
              </a:effectLst>
            </a:rPr>
            <a:t>(150)</a:t>
          </a:r>
          <a:endParaRPr lang="ar-SA" b="1" dirty="0">
            <a:effectLst>
              <a:outerShdw blurRad="38100" dist="38100" dir="2700000" algn="tl">
                <a:srgbClr val="000000">
                  <a:alpha val="43137"/>
                </a:srgbClr>
              </a:outerShdw>
            </a:effectLst>
          </a:endParaRPr>
        </a:p>
      </dgm:t>
    </dgm:pt>
    <dgm:pt modelId="{16E8DB11-1EC2-4F36-B24E-9BAEB3B24A4C}" type="parTrans" cxnId="{CD38B3CB-CC7E-4FAD-8D64-CC9242D0368E}">
      <dgm:prSet/>
      <dgm:spPr/>
      <dgm:t>
        <a:bodyPr/>
        <a:lstStyle/>
        <a:p>
          <a:pPr rtl="1"/>
          <a:endParaRPr lang="ar-SA" b="1">
            <a:effectLst>
              <a:outerShdw blurRad="38100" dist="38100" dir="2700000" algn="tl">
                <a:srgbClr val="000000">
                  <a:alpha val="43137"/>
                </a:srgbClr>
              </a:outerShdw>
            </a:effectLst>
          </a:endParaRPr>
        </a:p>
      </dgm:t>
    </dgm:pt>
    <dgm:pt modelId="{C75A9A65-B780-4EC3-B14C-063F4C9A91F5}" type="sibTrans" cxnId="{CD38B3CB-CC7E-4FAD-8D64-CC9242D0368E}">
      <dgm:prSet/>
      <dgm:spPr/>
      <dgm:t>
        <a:bodyPr/>
        <a:lstStyle/>
        <a:p>
          <a:pPr rtl="1"/>
          <a:endParaRPr lang="ar-SA" b="1">
            <a:effectLst>
              <a:outerShdw blurRad="38100" dist="38100" dir="2700000" algn="tl">
                <a:srgbClr val="000000">
                  <a:alpha val="43137"/>
                </a:srgbClr>
              </a:outerShdw>
            </a:effectLst>
          </a:endParaRPr>
        </a:p>
      </dgm:t>
    </dgm:pt>
    <dgm:pt modelId="{95985E30-9DAB-4FE6-92B9-DAF6BA87A8EE}">
      <dgm:prSet phldrT="[نص]"/>
      <dgm:spPr/>
      <dgm:t>
        <a:bodyPr/>
        <a:lstStyle/>
        <a:p>
          <a:pPr rtl="1"/>
          <a:r>
            <a:rPr lang="ar-SA" b="1" dirty="0" smtClean="0">
              <a:effectLst>
                <a:outerShdw blurRad="38100" dist="38100" dir="2700000" algn="tl">
                  <a:srgbClr val="000000">
                    <a:alpha val="43137"/>
                  </a:srgbClr>
                </a:outerShdw>
              </a:effectLst>
            </a:rPr>
            <a:t>كلية ال</a:t>
          </a:r>
          <a:r>
            <a:rPr lang="ar-DZ" b="1" dirty="0" smtClean="0">
              <a:effectLst>
                <a:outerShdw blurRad="38100" dist="38100" dir="2700000" algn="tl">
                  <a:srgbClr val="000000">
                    <a:alpha val="43137"/>
                  </a:srgbClr>
                </a:outerShdw>
              </a:effectLst>
            </a:rPr>
            <a:t>علوم الطبيعية</a:t>
          </a:r>
          <a:endParaRPr lang="ar-SA" b="1" dirty="0" smtClean="0">
            <a:effectLst>
              <a:outerShdw blurRad="38100" dist="38100" dir="2700000" algn="tl">
                <a:srgbClr val="000000">
                  <a:alpha val="43137"/>
                </a:srgbClr>
              </a:outerShdw>
            </a:effectLst>
          </a:endParaRPr>
        </a:p>
        <a:p>
          <a:pPr rtl="1"/>
          <a:r>
            <a:rPr lang="ar-SA" b="1" dirty="0" smtClean="0">
              <a:effectLst>
                <a:outerShdw blurRad="38100" dist="38100" dir="2700000" algn="tl">
                  <a:srgbClr val="000000">
                    <a:alpha val="43137"/>
                  </a:srgbClr>
                </a:outerShdw>
              </a:effectLst>
            </a:rPr>
            <a:t>(150)</a:t>
          </a:r>
          <a:endParaRPr lang="ar-SA" b="1" dirty="0">
            <a:effectLst>
              <a:outerShdw blurRad="38100" dist="38100" dir="2700000" algn="tl">
                <a:srgbClr val="000000">
                  <a:alpha val="43137"/>
                </a:srgbClr>
              </a:outerShdw>
            </a:effectLst>
          </a:endParaRPr>
        </a:p>
      </dgm:t>
    </dgm:pt>
    <dgm:pt modelId="{4F734F60-87EF-4E1F-A560-163C68B17075}" type="parTrans" cxnId="{090930A6-2FC3-4703-A8C0-C9DE102E9432}">
      <dgm:prSet/>
      <dgm:spPr/>
      <dgm:t>
        <a:bodyPr/>
        <a:lstStyle/>
        <a:p>
          <a:pPr rtl="1"/>
          <a:endParaRPr lang="ar-SA" b="1">
            <a:effectLst>
              <a:outerShdw blurRad="38100" dist="38100" dir="2700000" algn="tl">
                <a:srgbClr val="000000">
                  <a:alpha val="43137"/>
                </a:srgbClr>
              </a:outerShdw>
            </a:effectLst>
          </a:endParaRPr>
        </a:p>
      </dgm:t>
    </dgm:pt>
    <dgm:pt modelId="{EC13B931-12CA-48C0-9406-661B004A99A1}" type="sibTrans" cxnId="{090930A6-2FC3-4703-A8C0-C9DE102E9432}">
      <dgm:prSet/>
      <dgm:spPr/>
      <dgm:t>
        <a:bodyPr/>
        <a:lstStyle/>
        <a:p>
          <a:pPr rtl="1"/>
          <a:endParaRPr lang="ar-SA" b="1">
            <a:effectLst>
              <a:outerShdw blurRad="38100" dist="38100" dir="2700000" algn="tl">
                <a:srgbClr val="000000">
                  <a:alpha val="43137"/>
                </a:srgbClr>
              </a:outerShdw>
            </a:effectLst>
          </a:endParaRPr>
        </a:p>
      </dgm:t>
    </dgm:pt>
    <dgm:pt modelId="{00677BCC-73DD-46F1-AAB1-117632FAB03B}">
      <dgm:prSet phldrT="[نص]"/>
      <dgm:spPr/>
      <dgm:t>
        <a:bodyPr/>
        <a:lstStyle/>
        <a:p>
          <a:pPr rtl="1"/>
          <a:r>
            <a:rPr lang="ar-SA" b="1" dirty="0" smtClean="0">
              <a:effectLst>
                <a:outerShdw blurRad="38100" dist="38100" dir="2700000" algn="tl">
                  <a:srgbClr val="000000">
                    <a:alpha val="43137"/>
                  </a:srgbClr>
                </a:outerShdw>
              </a:effectLst>
            </a:rPr>
            <a:t>كلية الآداب</a:t>
          </a:r>
        </a:p>
        <a:p>
          <a:pPr rtl="1"/>
          <a:r>
            <a:rPr lang="ar-SA" b="1" dirty="0" smtClean="0">
              <a:effectLst>
                <a:outerShdw blurRad="38100" dist="38100" dir="2700000" algn="tl">
                  <a:srgbClr val="000000">
                    <a:alpha val="43137"/>
                  </a:srgbClr>
                </a:outerShdw>
              </a:effectLst>
            </a:rPr>
            <a:t>(400)</a:t>
          </a:r>
          <a:endParaRPr lang="ar-SA" b="1" dirty="0">
            <a:effectLst>
              <a:outerShdw blurRad="38100" dist="38100" dir="2700000" algn="tl">
                <a:srgbClr val="000000">
                  <a:alpha val="43137"/>
                </a:srgbClr>
              </a:outerShdw>
            </a:effectLst>
          </a:endParaRPr>
        </a:p>
      </dgm:t>
    </dgm:pt>
    <dgm:pt modelId="{E33B0848-C778-45F0-9645-D28A3FF35416}" type="parTrans" cxnId="{97487023-F547-4A1A-AE95-8527260A4FB9}">
      <dgm:prSet/>
      <dgm:spPr/>
      <dgm:t>
        <a:bodyPr/>
        <a:lstStyle/>
        <a:p>
          <a:pPr rtl="1"/>
          <a:endParaRPr lang="ar-SA" b="1">
            <a:effectLst>
              <a:outerShdw blurRad="38100" dist="38100" dir="2700000" algn="tl">
                <a:srgbClr val="000000">
                  <a:alpha val="43137"/>
                </a:srgbClr>
              </a:outerShdw>
            </a:effectLst>
          </a:endParaRPr>
        </a:p>
      </dgm:t>
    </dgm:pt>
    <dgm:pt modelId="{0738F87F-18D0-4D4F-9634-81C01A05C811}" type="sibTrans" cxnId="{97487023-F547-4A1A-AE95-8527260A4FB9}">
      <dgm:prSet/>
      <dgm:spPr/>
      <dgm:t>
        <a:bodyPr/>
        <a:lstStyle/>
        <a:p>
          <a:pPr rtl="1"/>
          <a:endParaRPr lang="ar-SA" b="1">
            <a:effectLst>
              <a:outerShdw blurRad="38100" dist="38100" dir="2700000" algn="tl">
                <a:srgbClr val="000000">
                  <a:alpha val="43137"/>
                </a:srgbClr>
              </a:outerShdw>
            </a:effectLst>
          </a:endParaRPr>
        </a:p>
      </dgm:t>
    </dgm:pt>
    <dgm:pt modelId="{CFF9D7B5-0880-4F9B-8794-0DCCF38B236D}">
      <dgm:prSet phldrT="[نص]"/>
      <dgm:spPr/>
      <dgm:t>
        <a:bodyPr/>
        <a:lstStyle/>
        <a:p>
          <a:pPr rtl="1"/>
          <a:r>
            <a:rPr lang="ar-SA" b="1" dirty="0" smtClean="0">
              <a:effectLst>
                <a:outerShdw blurRad="38100" dist="38100" dir="2700000" algn="tl">
                  <a:srgbClr val="000000">
                    <a:alpha val="43137"/>
                  </a:srgbClr>
                </a:outerShdw>
              </a:effectLst>
            </a:rPr>
            <a:t>كلية ال</a:t>
          </a:r>
          <a:r>
            <a:rPr lang="ar-DZ" b="1" dirty="0" smtClean="0">
              <a:effectLst>
                <a:outerShdw blurRad="38100" dist="38100" dir="2700000" algn="tl">
                  <a:srgbClr val="000000">
                    <a:alpha val="43137"/>
                  </a:srgbClr>
                </a:outerShdw>
              </a:effectLst>
            </a:rPr>
            <a:t>تكنولوجيا</a:t>
          </a:r>
          <a:endParaRPr lang="ar-SA" b="1" dirty="0" smtClean="0">
            <a:effectLst>
              <a:outerShdw blurRad="38100" dist="38100" dir="2700000" algn="tl">
                <a:srgbClr val="000000">
                  <a:alpha val="43137"/>
                </a:srgbClr>
              </a:outerShdw>
            </a:effectLst>
          </a:endParaRPr>
        </a:p>
        <a:p>
          <a:pPr rtl="1"/>
          <a:r>
            <a:rPr lang="ar-SA" b="1" dirty="0" smtClean="0">
              <a:effectLst>
                <a:outerShdw blurRad="38100" dist="38100" dir="2700000" algn="tl">
                  <a:srgbClr val="000000">
                    <a:alpha val="43137"/>
                  </a:srgbClr>
                </a:outerShdw>
              </a:effectLst>
            </a:rPr>
            <a:t>(100)</a:t>
          </a:r>
          <a:endParaRPr lang="ar-SA" b="1" dirty="0">
            <a:effectLst>
              <a:outerShdw blurRad="38100" dist="38100" dir="2700000" algn="tl">
                <a:srgbClr val="000000">
                  <a:alpha val="43137"/>
                </a:srgbClr>
              </a:outerShdw>
            </a:effectLst>
          </a:endParaRPr>
        </a:p>
      </dgm:t>
    </dgm:pt>
    <dgm:pt modelId="{1DEC1FEE-55AD-4CCC-8A81-9424138127FF}" type="parTrans" cxnId="{809F380C-D47C-454B-AFA6-9F98B572F17E}">
      <dgm:prSet/>
      <dgm:spPr/>
      <dgm:t>
        <a:bodyPr/>
        <a:lstStyle/>
        <a:p>
          <a:pPr rtl="1"/>
          <a:endParaRPr lang="ar-SA" b="1">
            <a:effectLst>
              <a:outerShdw blurRad="38100" dist="38100" dir="2700000" algn="tl">
                <a:srgbClr val="000000">
                  <a:alpha val="43137"/>
                </a:srgbClr>
              </a:outerShdw>
            </a:effectLst>
          </a:endParaRPr>
        </a:p>
      </dgm:t>
    </dgm:pt>
    <dgm:pt modelId="{C2970AB7-9419-4C59-998D-A103D173020E}" type="sibTrans" cxnId="{809F380C-D47C-454B-AFA6-9F98B572F17E}">
      <dgm:prSet/>
      <dgm:spPr/>
      <dgm:t>
        <a:bodyPr/>
        <a:lstStyle/>
        <a:p>
          <a:pPr rtl="1"/>
          <a:endParaRPr lang="ar-SA" b="1">
            <a:effectLst>
              <a:outerShdw blurRad="38100" dist="38100" dir="2700000" algn="tl">
                <a:srgbClr val="000000">
                  <a:alpha val="43137"/>
                </a:srgbClr>
              </a:outerShdw>
            </a:effectLst>
          </a:endParaRPr>
        </a:p>
      </dgm:t>
    </dgm:pt>
    <dgm:pt modelId="{A12413D9-6CAE-49B0-B72F-DA4F9AB825F0}" type="pres">
      <dgm:prSet presAssocID="{7D1F7202-E6B6-4188-BB5A-B8E8F7A67236}" presName="Name0" presStyleCnt="0">
        <dgm:presLayoutVars>
          <dgm:chMax val="1"/>
          <dgm:dir/>
          <dgm:animLvl val="ctr"/>
          <dgm:resizeHandles val="exact"/>
        </dgm:presLayoutVars>
      </dgm:prSet>
      <dgm:spPr/>
      <dgm:t>
        <a:bodyPr/>
        <a:lstStyle/>
        <a:p>
          <a:pPr rtl="1"/>
          <a:endParaRPr lang="ar-SA"/>
        </a:p>
      </dgm:t>
    </dgm:pt>
    <dgm:pt modelId="{197B638A-F9E4-4AEF-820A-5F13187BF2B9}" type="pres">
      <dgm:prSet presAssocID="{62648D45-3100-4AAD-BBA9-D891BC36395A}" presName="centerShape" presStyleLbl="node0" presStyleIdx="0" presStyleCnt="1"/>
      <dgm:spPr/>
      <dgm:t>
        <a:bodyPr/>
        <a:lstStyle/>
        <a:p>
          <a:pPr rtl="1"/>
          <a:endParaRPr lang="ar-SA"/>
        </a:p>
      </dgm:t>
    </dgm:pt>
    <dgm:pt modelId="{E75C071E-0E54-474D-98E5-AC8B7BE7CF9A}" type="pres">
      <dgm:prSet presAssocID="{54F07485-2512-4AD2-9DD2-7A6941588197}" presName="parTrans" presStyleLbl="sibTrans2D1" presStyleIdx="0" presStyleCnt="5"/>
      <dgm:spPr/>
      <dgm:t>
        <a:bodyPr/>
        <a:lstStyle/>
        <a:p>
          <a:pPr rtl="1"/>
          <a:endParaRPr lang="ar-SA"/>
        </a:p>
      </dgm:t>
    </dgm:pt>
    <dgm:pt modelId="{A1F566C4-AD36-4D88-8CF3-93F2B17E40FE}" type="pres">
      <dgm:prSet presAssocID="{54F07485-2512-4AD2-9DD2-7A6941588197}" presName="connectorText" presStyleLbl="sibTrans2D1" presStyleIdx="0" presStyleCnt="5"/>
      <dgm:spPr/>
      <dgm:t>
        <a:bodyPr/>
        <a:lstStyle/>
        <a:p>
          <a:pPr rtl="1"/>
          <a:endParaRPr lang="ar-SA"/>
        </a:p>
      </dgm:t>
    </dgm:pt>
    <dgm:pt modelId="{92545230-DD34-4197-8095-A82630AFFB65}" type="pres">
      <dgm:prSet presAssocID="{1F0250E1-E071-4E8B-A9B4-6794E1033ED0}" presName="node" presStyleLbl="node1" presStyleIdx="0" presStyleCnt="5">
        <dgm:presLayoutVars>
          <dgm:bulletEnabled val="1"/>
        </dgm:presLayoutVars>
      </dgm:prSet>
      <dgm:spPr/>
      <dgm:t>
        <a:bodyPr/>
        <a:lstStyle/>
        <a:p>
          <a:pPr rtl="1"/>
          <a:endParaRPr lang="ar-SA"/>
        </a:p>
      </dgm:t>
    </dgm:pt>
    <dgm:pt modelId="{1175CE7A-B089-45C1-ABE2-97B978DEA7C4}" type="pres">
      <dgm:prSet presAssocID="{16E8DB11-1EC2-4F36-B24E-9BAEB3B24A4C}" presName="parTrans" presStyleLbl="sibTrans2D1" presStyleIdx="1" presStyleCnt="5"/>
      <dgm:spPr/>
      <dgm:t>
        <a:bodyPr/>
        <a:lstStyle/>
        <a:p>
          <a:pPr rtl="1"/>
          <a:endParaRPr lang="ar-SA"/>
        </a:p>
      </dgm:t>
    </dgm:pt>
    <dgm:pt modelId="{F47AA1CD-BE0A-430C-9E51-DB4D8DE455D5}" type="pres">
      <dgm:prSet presAssocID="{16E8DB11-1EC2-4F36-B24E-9BAEB3B24A4C}" presName="connectorText" presStyleLbl="sibTrans2D1" presStyleIdx="1" presStyleCnt="5"/>
      <dgm:spPr/>
      <dgm:t>
        <a:bodyPr/>
        <a:lstStyle/>
        <a:p>
          <a:pPr rtl="1"/>
          <a:endParaRPr lang="ar-SA"/>
        </a:p>
      </dgm:t>
    </dgm:pt>
    <dgm:pt modelId="{0B52FF85-B564-4441-AF0D-BA06D86C9867}" type="pres">
      <dgm:prSet presAssocID="{1E223632-95A0-4426-AFF8-3AE8F8732C1C}" presName="node" presStyleLbl="node1" presStyleIdx="1" presStyleCnt="5">
        <dgm:presLayoutVars>
          <dgm:bulletEnabled val="1"/>
        </dgm:presLayoutVars>
      </dgm:prSet>
      <dgm:spPr/>
      <dgm:t>
        <a:bodyPr/>
        <a:lstStyle/>
        <a:p>
          <a:pPr rtl="1"/>
          <a:endParaRPr lang="ar-SA"/>
        </a:p>
      </dgm:t>
    </dgm:pt>
    <dgm:pt modelId="{BAB73305-1693-43CA-ADCA-7418DEBACF1C}" type="pres">
      <dgm:prSet presAssocID="{4F734F60-87EF-4E1F-A560-163C68B17075}" presName="parTrans" presStyleLbl="sibTrans2D1" presStyleIdx="2" presStyleCnt="5"/>
      <dgm:spPr/>
      <dgm:t>
        <a:bodyPr/>
        <a:lstStyle/>
        <a:p>
          <a:pPr rtl="1"/>
          <a:endParaRPr lang="ar-SA"/>
        </a:p>
      </dgm:t>
    </dgm:pt>
    <dgm:pt modelId="{B40D8542-7B19-4594-A8B3-1C303E7D0890}" type="pres">
      <dgm:prSet presAssocID="{4F734F60-87EF-4E1F-A560-163C68B17075}" presName="connectorText" presStyleLbl="sibTrans2D1" presStyleIdx="2" presStyleCnt="5"/>
      <dgm:spPr/>
      <dgm:t>
        <a:bodyPr/>
        <a:lstStyle/>
        <a:p>
          <a:pPr rtl="1"/>
          <a:endParaRPr lang="ar-SA"/>
        </a:p>
      </dgm:t>
    </dgm:pt>
    <dgm:pt modelId="{7FF89552-3C0F-4A15-A921-8854952A2F13}" type="pres">
      <dgm:prSet presAssocID="{95985E30-9DAB-4FE6-92B9-DAF6BA87A8EE}" presName="node" presStyleLbl="node1" presStyleIdx="2" presStyleCnt="5">
        <dgm:presLayoutVars>
          <dgm:bulletEnabled val="1"/>
        </dgm:presLayoutVars>
      </dgm:prSet>
      <dgm:spPr/>
      <dgm:t>
        <a:bodyPr/>
        <a:lstStyle/>
        <a:p>
          <a:pPr rtl="1"/>
          <a:endParaRPr lang="ar-SA"/>
        </a:p>
      </dgm:t>
    </dgm:pt>
    <dgm:pt modelId="{05DE0962-329D-4C32-8DB9-3D20F1DCE9AA}" type="pres">
      <dgm:prSet presAssocID="{E33B0848-C778-45F0-9645-D28A3FF35416}" presName="parTrans" presStyleLbl="sibTrans2D1" presStyleIdx="3" presStyleCnt="5"/>
      <dgm:spPr/>
      <dgm:t>
        <a:bodyPr/>
        <a:lstStyle/>
        <a:p>
          <a:pPr rtl="1"/>
          <a:endParaRPr lang="ar-SA"/>
        </a:p>
      </dgm:t>
    </dgm:pt>
    <dgm:pt modelId="{0828120F-BF79-4126-B1DC-1232A7CF0A83}" type="pres">
      <dgm:prSet presAssocID="{E33B0848-C778-45F0-9645-D28A3FF35416}" presName="connectorText" presStyleLbl="sibTrans2D1" presStyleIdx="3" presStyleCnt="5"/>
      <dgm:spPr/>
      <dgm:t>
        <a:bodyPr/>
        <a:lstStyle/>
        <a:p>
          <a:pPr rtl="1"/>
          <a:endParaRPr lang="ar-SA"/>
        </a:p>
      </dgm:t>
    </dgm:pt>
    <dgm:pt modelId="{12E66EA6-B053-46C2-9FF4-C82195B5F8A9}" type="pres">
      <dgm:prSet presAssocID="{00677BCC-73DD-46F1-AAB1-117632FAB03B}" presName="node" presStyleLbl="node1" presStyleIdx="3" presStyleCnt="5">
        <dgm:presLayoutVars>
          <dgm:bulletEnabled val="1"/>
        </dgm:presLayoutVars>
      </dgm:prSet>
      <dgm:spPr/>
      <dgm:t>
        <a:bodyPr/>
        <a:lstStyle/>
        <a:p>
          <a:pPr rtl="1"/>
          <a:endParaRPr lang="ar-SA"/>
        </a:p>
      </dgm:t>
    </dgm:pt>
    <dgm:pt modelId="{67C3DA47-E629-459D-9ECF-5FB8C554D5AD}" type="pres">
      <dgm:prSet presAssocID="{1DEC1FEE-55AD-4CCC-8A81-9424138127FF}" presName="parTrans" presStyleLbl="sibTrans2D1" presStyleIdx="4" presStyleCnt="5"/>
      <dgm:spPr/>
      <dgm:t>
        <a:bodyPr/>
        <a:lstStyle/>
        <a:p>
          <a:pPr rtl="1"/>
          <a:endParaRPr lang="ar-SA"/>
        </a:p>
      </dgm:t>
    </dgm:pt>
    <dgm:pt modelId="{55292B45-99C7-4AE9-984F-05CBF5D4FD6D}" type="pres">
      <dgm:prSet presAssocID="{1DEC1FEE-55AD-4CCC-8A81-9424138127FF}" presName="connectorText" presStyleLbl="sibTrans2D1" presStyleIdx="4" presStyleCnt="5"/>
      <dgm:spPr/>
      <dgm:t>
        <a:bodyPr/>
        <a:lstStyle/>
        <a:p>
          <a:pPr rtl="1"/>
          <a:endParaRPr lang="ar-SA"/>
        </a:p>
      </dgm:t>
    </dgm:pt>
    <dgm:pt modelId="{85848B41-30E9-4C77-AA67-593636190E45}" type="pres">
      <dgm:prSet presAssocID="{CFF9D7B5-0880-4F9B-8794-0DCCF38B236D}" presName="node" presStyleLbl="node1" presStyleIdx="4" presStyleCnt="5">
        <dgm:presLayoutVars>
          <dgm:bulletEnabled val="1"/>
        </dgm:presLayoutVars>
      </dgm:prSet>
      <dgm:spPr/>
      <dgm:t>
        <a:bodyPr/>
        <a:lstStyle/>
        <a:p>
          <a:pPr rtl="1"/>
          <a:endParaRPr lang="ar-SA"/>
        </a:p>
      </dgm:t>
    </dgm:pt>
  </dgm:ptLst>
  <dgm:cxnLst>
    <dgm:cxn modelId="{C29A5234-C526-45F2-B2A9-E4F437FFEBC6}" type="presOf" srcId="{54F07485-2512-4AD2-9DD2-7A6941588197}" destId="{E75C071E-0E54-474D-98E5-AC8B7BE7CF9A}" srcOrd="0" destOrd="0" presId="urn:microsoft.com/office/officeart/2005/8/layout/radial5"/>
    <dgm:cxn modelId="{FBE90F30-BDE2-4C9E-B4BA-6545BE748A55}" type="presOf" srcId="{95985E30-9DAB-4FE6-92B9-DAF6BA87A8EE}" destId="{7FF89552-3C0F-4A15-A921-8854952A2F13}" srcOrd="0" destOrd="0" presId="urn:microsoft.com/office/officeart/2005/8/layout/radial5"/>
    <dgm:cxn modelId="{C57C0CE2-21BA-484E-A77D-C81E0A35082D}" type="presOf" srcId="{1F0250E1-E071-4E8B-A9B4-6794E1033ED0}" destId="{92545230-DD34-4197-8095-A82630AFFB65}" srcOrd="0" destOrd="0" presId="urn:microsoft.com/office/officeart/2005/8/layout/radial5"/>
    <dgm:cxn modelId="{F00B8F5A-6B82-49BA-8C87-7D35EEE83350}" type="presOf" srcId="{1DEC1FEE-55AD-4CCC-8A81-9424138127FF}" destId="{67C3DA47-E629-459D-9ECF-5FB8C554D5AD}" srcOrd="0" destOrd="0" presId="urn:microsoft.com/office/officeart/2005/8/layout/radial5"/>
    <dgm:cxn modelId="{809F380C-D47C-454B-AFA6-9F98B572F17E}" srcId="{62648D45-3100-4AAD-BBA9-D891BC36395A}" destId="{CFF9D7B5-0880-4F9B-8794-0DCCF38B236D}" srcOrd="4" destOrd="0" parTransId="{1DEC1FEE-55AD-4CCC-8A81-9424138127FF}" sibTransId="{C2970AB7-9419-4C59-998D-A103D173020E}"/>
    <dgm:cxn modelId="{16A7347D-0D71-4E75-BD76-662A417658F0}" type="presOf" srcId="{00677BCC-73DD-46F1-AAB1-117632FAB03B}" destId="{12E66EA6-B053-46C2-9FF4-C82195B5F8A9}" srcOrd="0" destOrd="0" presId="urn:microsoft.com/office/officeart/2005/8/layout/radial5"/>
    <dgm:cxn modelId="{CD38B3CB-CC7E-4FAD-8D64-CC9242D0368E}" srcId="{62648D45-3100-4AAD-BBA9-D891BC36395A}" destId="{1E223632-95A0-4426-AFF8-3AE8F8732C1C}" srcOrd="1" destOrd="0" parTransId="{16E8DB11-1EC2-4F36-B24E-9BAEB3B24A4C}" sibTransId="{C75A9A65-B780-4EC3-B14C-063F4C9A91F5}"/>
    <dgm:cxn modelId="{3880805C-1217-4BC8-A300-10659259A797}" type="presOf" srcId="{16E8DB11-1EC2-4F36-B24E-9BAEB3B24A4C}" destId="{1175CE7A-B089-45C1-ABE2-97B978DEA7C4}" srcOrd="0" destOrd="0" presId="urn:microsoft.com/office/officeart/2005/8/layout/radial5"/>
    <dgm:cxn modelId="{67D7C9C4-AA86-4ADD-A228-603F8F5FE366}" type="presOf" srcId="{16E8DB11-1EC2-4F36-B24E-9BAEB3B24A4C}" destId="{F47AA1CD-BE0A-430C-9E51-DB4D8DE455D5}" srcOrd="1" destOrd="0" presId="urn:microsoft.com/office/officeart/2005/8/layout/radial5"/>
    <dgm:cxn modelId="{FAC8E40A-1950-4459-B434-F8175C259243}" type="presOf" srcId="{62648D45-3100-4AAD-BBA9-D891BC36395A}" destId="{197B638A-F9E4-4AEF-820A-5F13187BF2B9}" srcOrd="0" destOrd="0" presId="urn:microsoft.com/office/officeart/2005/8/layout/radial5"/>
    <dgm:cxn modelId="{CF807FC1-40F1-46FD-A02A-EE7553DD8EC4}" type="presOf" srcId="{CFF9D7B5-0880-4F9B-8794-0DCCF38B236D}" destId="{85848B41-30E9-4C77-AA67-593636190E45}" srcOrd="0" destOrd="0" presId="urn:microsoft.com/office/officeart/2005/8/layout/radial5"/>
    <dgm:cxn modelId="{C0738291-9252-460E-AB85-4F71781FA5BC}" type="presOf" srcId="{54F07485-2512-4AD2-9DD2-7A6941588197}" destId="{A1F566C4-AD36-4D88-8CF3-93F2B17E40FE}" srcOrd="1" destOrd="0" presId="urn:microsoft.com/office/officeart/2005/8/layout/radial5"/>
    <dgm:cxn modelId="{5CBCCFC8-4BCE-4D6A-AABB-B10B069A1402}" type="presOf" srcId="{1DEC1FEE-55AD-4CCC-8A81-9424138127FF}" destId="{55292B45-99C7-4AE9-984F-05CBF5D4FD6D}" srcOrd="1" destOrd="0" presId="urn:microsoft.com/office/officeart/2005/8/layout/radial5"/>
    <dgm:cxn modelId="{42054CF4-3ACC-48DF-BD62-D533E9546265}" srcId="{62648D45-3100-4AAD-BBA9-D891BC36395A}" destId="{1F0250E1-E071-4E8B-A9B4-6794E1033ED0}" srcOrd="0" destOrd="0" parTransId="{54F07485-2512-4AD2-9DD2-7A6941588197}" sibTransId="{B770DAF9-AA1F-4483-90CD-61F8FD0B8FC8}"/>
    <dgm:cxn modelId="{30312AD5-55FC-43FE-869D-DB8460822371}" type="presOf" srcId="{4F734F60-87EF-4E1F-A560-163C68B17075}" destId="{B40D8542-7B19-4594-A8B3-1C303E7D0890}" srcOrd="1" destOrd="0" presId="urn:microsoft.com/office/officeart/2005/8/layout/radial5"/>
    <dgm:cxn modelId="{C7CC4699-EE22-4760-9DBF-C4896195ECEC}" srcId="{7D1F7202-E6B6-4188-BB5A-B8E8F7A67236}" destId="{62648D45-3100-4AAD-BBA9-D891BC36395A}" srcOrd="0" destOrd="0" parTransId="{5252D201-9C85-4308-8BAD-2C26C296901B}" sibTransId="{F19FFEDA-1F95-4882-B022-7B71063B0D0C}"/>
    <dgm:cxn modelId="{ECCFD12D-A906-4C04-978E-78AD5730195B}" type="presOf" srcId="{7D1F7202-E6B6-4188-BB5A-B8E8F7A67236}" destId="{A12413D9-6CAE-49B0-B72F-DA4F9AB825F0}" srcOrd="0" destOrd="0" presId="urn:microsoft.com/office/officeart/2005/8/layout/radial5"/>
    <dgm:cxn modelId="{D7177AEE-6475-4C02-B005-2AE65DA3D620}" type="presOf" srcId="{1E223632-95A0-4426-AFF8-3AE8F8732C1C}" destId="{0B52FF85-B564-4441-AF0D-BA06D86C9867}" srcOrd="0" destOrd="0" presId="urn:microsoft.com/office/officeart/2005/8/layout/radial5"/>
    <dgm:cxn modelId="{68FC8629-F186-4F60-997B-EBE9FFA9F296}" type="presOf" srcId="{E33B0848-C778-45F0-9645-D28A3FF35416}" destId="{0828120F-BF79-4126-B1DC-1232A7CF0A83}" srcOrd="1" destOrd="0" presId="urn:microsoft.com/office/officeart/2005/8/layout/radial5"/>
    <dgm:cxn modelId="{97487023-F547-4A1A-AE95-8527260A4FB9}" srcId="{62648D45-3100-4AAD-BBA9-D891BC36395A}" destId="{00677BCC-73DD-46F1-AAB1-117632FAB03B}" srcOrd="3" destOrd="0" parTransId="{E33B0848-C778-45F0-9645-D28A3FF35416}" sibTransId="{0738F87F-18D0-4D4F-9634-81C01A05C811}"/>
    <dgm:cxn modelId="{022AAD83-F44F-41EE-93DC-D9EB68132D7D}" type="presOf" srcId="{4F734F60-87EF-4E1F-A560-163C68B17075}" destId="{BAB73305-1693-43CA-ADCA-7418DEBACF1C}" srcOrd="0" destOrd="0" presId="urn:microsoft.com/office/officeart/2005/8/layout/radial5"/>
    <dgm:cxn modelId="{A2C8B0E9-E970-4260-B81F-96792E6BED77}" type="presOf" srcId="{E33B0848-C778-45F0-9645-D28A3FF35416}" destId="{05DE0962-329D-4C32-8DB9-3D20F1DCE9AA}" srcOrd="0" destOrd="0" presId="urn:microsoft.com/office/officeart/2005/8/layout/radial5"/>
    <dgm:cxn modelId="{090930A6-2FC3-4703-A8C0-C9DE102E9432}" srcId="{62648D45-3100-4AAD-BBA9-D891BC36395A}" destId="{95985E30-9DAB-4FE6-92B9-DAF6BA87A8EE}" srcOrd="2" destOrd="0" parTransId="{4F734F60-87EF-4E1F-A560-163C68B17075}" sibTransId="{EC13B931-12CA-48C0-9406-661B004A99A1}"/>
    <dgm:cxn modelId="{01C21110-7E70-4294-85C5-1B765159D5DA}" type="presParOf" srcId="{A12413D9-6CAE-49B0-B72F-DA4F9AB825F0}" destId="{197B638A-F9E4-4AEF-820A-5F13187BF2B9}" srcOrd="0" destOrd="0" presId="urn:microsoft.com/office/officeart/2005/8/layout/radial5"/>
    <dgm:cxn modelId="{374A35F0-A473-4947-8494-4195E7E318E4}" type="presParOf" srcId="{A12413D9-6CAE-49B0-B72F-DA4F9AB825F0}" destId="{E75C071E-0E54-474D-98E5-AC8B7BE7CF9A}" srcOrd="1" destOrd="0" presId="urn:microsoft.com/office/officeart/2005/8/layout/radial5"/>
    <dgm:cxn modelId="{5E8F1DBD-43FF-44BF-B735-22857E432195}" type="presParOf" srcId="{E75C071E-0E54-474D-98E5-AC8B7BE7CF9A}" destId="{A1F566C4-AD36-4D88-8CF3-93F2B17E40FE}" srcOrd="0" destOrd="0" presId="urn:microsoft.com/office/officeart/2005/8/layout/radial5"/>
    <dgm:cxn modelId="{A41349FA-78DB-4CB1-A13D-2823DE8421FC}" type="presParOf" srcId="{A12413D9-6CAE-49B0-B72F-DA4F9AB825F0}" destId="{92545230-DD34-4197-8095-A82630AFFB65}" srcOrd="2" destOrd="0" presId="urn:microsoft.com/office/officeart/2005/8/layout/radial5"/>
    <dgm:cxn modelId="{A1A6F89A-57C7-4C37-9E5E-C211C0C3D1B6}" type="presParOf" srcId="{A12413D9-6CAE-49B0-B72F-DA4F9AB825F0}" destId="{1175CE7A-B089-45C1-ABE2-97B978DEA7C4}" srcOrd="3" destOrd="0" presId="urn:microsoft.com/office/officeart/2005/8/layout/radial5"/>
    <dgm:cxn modelId="{3118415B-E38F-494D-A28E-1691AF932AE6}" type="presParOf" srcId="{1175CE7A-B089-45C1-ABE2-97B978DEA7C4}" destId="{F47AA1CD-BE0A-430C-9E51-DB4D8DE455D5}" srcOrd="0" destOrd="0" presId="urn:microsoft.com/office/officeart/2005/8/layout/radial5"/>
    <dgm:cxn modelId="{F469C519-64C5-4EDC-A893-D29CAFFEFB32}" type="presParOf" srcId="{A12413D9-6CAE-49B0-B72F-DA4F9AB825F0}" destId="{0B52FF85-B564-4441-AF0D-BA06D86C9867}" srcOrd="4" destOrd="0" presId="urn:microsoft.com/office/officeart/2005/8/layout/radial5"/>
    <dgm:cxn modelId="{5D77C242-7495-4D21-9DCD-3A6C75D46573}" type="presParOf" srcId="{A12413D9-6CAE-49B0-B72F-DA4F9AB825F0}" destId="{BAB73305-1693-43CA-ADCA-7418DEBACF1C}" srcOrd="5" destOrd="0" presId="urn:microsoft.com/office/officeart/2005/8/layout/radial5"/>
    <dgm:cxn modelId="{0689D8CE-7418-448B-92D0-FDBB9B1DC1C5}" type="presParOf" srcId="{BAB73305-1693-43CA-ADCA-7418DEBACF1C}" destId="{B40D8542-7B19-4594-A8B3-1C303E7D0890}" srcOrd="0" destOrd="0" presId="urn:microsoft.com/office/officeart/2005/8/layout/radial5"/>
    <dgm:cxn modelId="{0B996E41-041D-45A7-8A5F-69B163B19CD0}" type="presParOf" srcId="{A12413D9-6CAE-49B0-B72F-DA4F9AB825F0}" destId="{7FF89552-3C0F-4A15-A921-8854952A2F13}" srcOrd="6" destOrd="0" presId="urn:microsoft.com/office/officeart/2005/8/layout/radial5"/>
    <dgm:cxn modelId="{E778B6D9-D16D-4D2B-89A5-34E95AB625F2}" type="presParOf" srcId="{A12413D9-6CAE-49B0-B72F-DA4F9AB825F0}" destId="{05DE0962-329D-4C32-8DB9-3D20F1DCE9AA}" srcOrd="7" destOrd="0" presId="urn:microsoft.com/office/officeart/2005/8/layout/radial5"/>
    <dgm:cxn modelId="{88CC2125-4BAA-4515-A362-FD7A7850DAC9}" type="presParOf" srcId="{05DE0962-329D-4C32-8DB9-3D20F1DCE9AA}" destId="{0828120F-BF79-4126-B1DC-1232A7CF0A83}" srcOrd="0" destOrd="0" presId="urn:microsoft.com/office/officeart/2005/8/layout/radial5"/>
    <dgm:cxn modelId="{5F09618B-4124-48E3-B5D0-2E24F843BAE7}" type="presParOf" srcId="{A12413D9-6CAE-49B0-B72F-DA4F9AB825F0}" destId="{12E66EA6-B053-46C2-9FF4-C82195B5F8A9}" srcOrd="8" destOrd="0" presId="urn:microsoft.com/office/officeart/2005/8/layout/radial5"/>
    <dgm:cxn modelId="{8809D09B-F8F0-47E0-A2E1-60DC75B6CA81}" type="presParOf" srcId="{A12413D9-6CAE-49B0-B72F-DA4F9AB825F0}" destId="{67C3DA47-E629-459D-9ECF-5FB8C554D5AD}" srcOrd="9" destOrd="0" presId="urn:microsoft.com/office/officeart/2005/8/layout/radial5"/>
    <dgm:cxn modelId="{BD30B914-0127-42FB-92B0-F66979EAF77E}" type="presParOf" srcId="{67C3DA47-E629-459D-9ECF-5FB8C554D5AD}" destId="{55292B45-99C7-4AE9-984F-05CBF5D4FD6D}" srcOrd="0" destOrd="0" presId="urn:microsoft.com/office/officeart/2005/8/layout/radial5"/>
    <dgm:cxn modelId="{CE7A807E-2F0D-40FD-B294-67ECD0485BE5}" type="presParOf" srcId="{A12413D9-6CAE-49B0-B72F-DA4F9AB825F0}" destId="{85848B41-30E9-4C77-AA67-593636190E45}"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1F7202-E6B6-4188-BB5A-B8E8F7A67236}" type="doc">
      <dgm:prSet loTypeId="urn:microsoft.com/office/officeart/2005/8/layout/radial5" loCatId="cycle" qsTypeId="urn:microsoft.com/office/officeart/2005/8/quickstyle/3d1" qsCatId="3D" csTypeId="urn:microsoft.com/office/officeart/2005/8/colors/colorful1#7" csCatId="colorful" phldr="1"/>
      <dgm:spPr/>
      <dgm:t>
        <a:bodyPr/>
        <a:lstStyle/>
        <a:p>
          <a:pPr rtl="1"/>
          <a:endParaRPr lang="ar-SA"/>
        </a:p>
      </dgm:t>
    </dgm:pt>
    <dgm:pt modelId="{62648D45-3100-4AAD-BBA9-D891BC36395A}">
      <dgm:prSet phldrT="[نص]" custT="1"/>
      <dgm:spPr/>
      <dgm:t>
        <a:bodyPr/>
        <a:lstStyle/>
        <a:p>
          <a:pPr rtl="1"/>
          <a:r>
            <a:rPr lang="ar-SA" sz="2000" b="1" dirty="0" smtClean="0">
              <a:effectLst>
                <a:outerShdw blurRad="38100" dist="38100" dir="2700000" algn="tl">
                  <a:srgbClr val="000000">
                    <a:alpha val="43137"/>
                  </a:srgbClr>
                </a:outerShdw>
              </a:effectLst>
            </a:rPr>
            <a:t>العينة</a:t>
          </a:r>
        </a:p>
        <a:p>
          <a:pPr rtl="1"/>
          <a:r>
            <a:rPr lang="ar-SA" sz="2000" b="1" dirty="0" smtClean="0">
              <a:effectLst>
                <a:outerShdw blurRad="38100" dist="38100" dir="2700000" algn="tl">
                  <a:srgbClr val="000000">
                    <a:alpha val="43137"/>
                  </a:srgbClr>
                </a:outerShdw>
              </a:effectLst>
            </a:rPr>
            <a:t>(500)</a:t>
          </a:r>
          <a:endParaRPr lang="ar-SA" sz="2000" b="1" dirty="0">
            <a:effectLst>
              <a:outerShdw blurRad="38100" dist="38100" dir="2700000" algn="tl">
                <a:srgbClr val="000000">
                  <a:alpha val="43137"/>
                </a:srgbClr>
              </a:outerShdw>
            </a:effectLst>
          </a:endParaRPr>
        </a:p>
      </dgm:t>
    </dgm:pt>
    <dgm:pt modelId="{5252D201-9C85-4308-8BAD-2C26C296901B}" type="parTrans" cxnId="{C7CC4699-EE22-4760-9DBF-C4896195ECEC}">
      <dgm:prSet/>
      <dgm:spPr/>
      <dgm:t>
        <a:bodyPr/>
        <a:lstStyle/>
        <a:p>
          <a:pPr rtl="1"/>
          <a:endParaRPr lang="ar-SA" b="1">
            <a:effectLst>
              <a:outerShdw blurRad="38100" dist="38100" dir="2700000" algn="tl">
                <a:srgbClr val="000000">
                  <a:alpha val="43137"/>
                </a:srgbClr>
              </a:outerShdw>
            </a:effectLst>
          </a:endParaRPr>
        </a:p>
      </dgm:t>
    </dgm:pt>
    <dgm:pt modelId="{F19FFEDA-1F95-4882-B022-7B71063B0D0C}" type="sibTrans" cxnId="{C7CC4699-EE22-4760-9DBF-C4896195ECEC}">
      <dgm:prSet/>
      <dgm:spPr/>
      <dgm:t>
        <a:bodyPr/>
        <a:lstStyle/>
        <a:p>
          <a:pPr rtl="1"/>
          <a:endParaRPr lang="ar-SA" b="1">
            <a:effectLst>
              <a:outerShdw blurRad="38100" dist="38100" dir="2700000" algn="tl">
                <a:srgbClr val="000000">
                  <a:alpha val="43137"/>
                </a:srgbClr>
              </a:outerShdw>
            </a:effectLst>
          </a:endParaRPr>
        </a:p>
      </dgm:t>
    </dgm:pt>
    <dgm:pt modelId="{1F0250E1-E071-4E8B-A9B4-6794E1033ED0}">
      <dgm:prSet phldrT="[نص]"/>
      <dgm:spPr/>
      <dgm:t>
        <a:bodyPr/>
        <a:lstStyle/>
        <a:p>
          <a:pPr rtl="1"/>
          <a:r>
            <a:rPr lang="ar-SA" b="1" dirty="0" smtClean="0">
              <a:effectLst>
                <a:outerShdw blurRad="38100" dist="38100" dir="2700000" algn="tl">
                  <a:srgbClr val="000000">
                    <a:alpha val="43137"/>
                  </a:srgbClr>
                </a:outerShdw>
              </a:effectLst>
            </a:rPr>
            <a:t>كلية العلوم</a:t>
          </a:r>
          <a:r>
            <a:rPr lang="ar-DZ" b="1" dirty="0" smtClean="0">
              <a:effectLst>
                <a:outerShdw blurRad="38100" dist="38100" dir="2700000" algn="tl">
                  <a:srgbClr val="000000">
                    <a:alpha val="43137"/>
                  </a:srgbClr>
                </a:outerShdw>
              </a:effectLst>
            </a:rPr>
            <a:t> الاجتماعية</a:t>
          </a:r>
          <a:endParaRPr lang="ar-SA" b="1" dirty="0" smtClean="0">
            <a:effectLst>
              <a:outerShdw blurRad="38100" dist="38100" dir="2700000" algn="tl">
                <a:srgbClr val="000000">
                  <a:alpha val="43137"/>
                </a:srgbClr>
              </a:outerShdw>
            </a:effectLst>
          </a:endParaRPr>
        </a:p>
        <a:p>
          <a:pPr rtl="1"/>
          <a:r>
            <a:rPr lang="ar-SA" b="1" dirty="0" smtClean="0">
              <a:effectLst>
                <a:outerShdw blurRad="38100" dist="38100" dir="2700000" algn="tl">
                  <a:srgbClr val="000000">
                    <a:alpha val="43137"/>
                  </a:srgbClr>
                </a:outerShdw>
              </a:effectLst>
            </a:rPr>
            <a:t>(100)</a:t>
          </a:r>
          <a:endParaRPr lang="ar-SA" b="1" dirty="0">
            <a:effectLst>
              <a:outerShdw blurRad="38100" dist="38100" dir="2700000" algn="tl">
                <a:srgbClr val="000000">
                  <a:alpha val="43137"/>
                </a:srgbClr>
              </a:outerShdw>
            </a:effectLst>
          </a:endParaRPr>
        </a:p>
      </dgm:t>
    </dgm:pt>
    <dgm:pt modelId="{54F07485-2512-4AD2-9DD2-7A6941588197}" type="parTrans" cxnId="{42054CF4-3ACC-48DF-BD62-D533E9546265}">
      <dgm:prSet/>
      <dgm:spPr/>
      <dgm:t>
        <a:bodyPr/>
        <a:lstStyle/>
        <a:p>
          <a:pPr rtl="1"/>
          <a:endParaRPr lang="ar-SA" b="1">
            <a:effectLst>
              <a:outerShdw blurRad="38100" dist="38100" dir="2700000" algn="tl">
                <a:srgbClr val="000000">
                  <a:alpha val="43137"/>
                </a:srgbClr>
              </a:outerShdw>
            </a:effectLst>
          </a:endParaRPr>
        </a:p>
      </dgm:t>
    </dgm:pt>
    <dgm:pt modelId="{B770DAF9-AA1F-4483-90CD-61F8FD0B8FC8}" type="sibTrans" cxnId="{42054CF4-3ACC-48DF-BD62-D533E9546265}">
      <dgm:prSet/>
      <dgm:spPr/>
      <dgm:t>
        <a:bodyPr/>
        <a:lstStyle/>
        <a:p>
          <a:pPr rtl="1"/>
          <a:endParaRPr lang="ar-SA" b="1">
            <a:effectLst>
              <a:outerShdw blurRad="38100" dist="38100" dir="2700000" algn="tl">
                <a:srgbClr val="000000">
                  <a:alpha val="43137"/>
                </a:srgbClr>
              </a:outerShdw>
            </a:effectLst>
          </a:endParaRPr>
        </a:p>
      </dgm:t>
    </dgm:pt>
    <dgm:pt modelId="{1E223632-95A0-4426-AFF8-3AE8F8732C1C}">
      <dgm:prSet phldrT="[نص]"/>
      <dgm:spPr/>
      <dgm:t>
        <a:bodyPr/>
        <a:lstStyle/>
        <a:p>
          <a:pPr rtl="1"/>
          <a:r>
            <a:rPr lang="ar-SA" b="1" dirty="0" smtClean="0">
              <a:effectLst>
                <a:outerShdw blurRad="38100" dist="38100" dir="2700000" algn="tl">
                  <a:srgbClr val="000000">
                    <a:alpha val="43137"/>
                  </a:srgbClr>
                </a:outerShdw>
              </a:effectLst>
            </a:rPr>
            <a:t>كلية ال</a:t>
          </a:r>
          <a:r>
            <a:rPr lang="ar-DZ" b="1" dirty="0" smtClean="0">
              <a:effectLst>
                <a:outerShdw blurRad="38100" dist="38100" dir="2700000" algn="tl">
                  <a:srgbClr val="000000">
                    <a:alpha val="43137"/>
                  </a:srgbClr>
                </a:outerShdw>
              </a:effectLst>
            </a:rPr>
            <a:t>اقتصاد</a:t>
          </a:r>
          <a:endParaRPr lang="ar-SA" b="1" dirty="0" smtClean="0">
            <a:effectLst>
              <a:outerShdw blurRad="38100" dist="38100" dir="2700000" algn="tl">
                <a:srgbClr val="000000">
                  <a:alpha val="43137"/>
                </a:srgbClr>
              </a:outerShdw>
            </a:effectLst>
          </a:endParaRPr>
        </a:p>
        <a:p>
          <a:pPr rtl="1"/>
          <a:r>
            <a:rPr lang="ar-SA" b="1" dirty="0" smtClean="0">
              <a:effectLst>
                <a:outerShdw blurRad="38100" dist="38100" dir="2700000" algn="tl">
                  <a:srgbClr val="000000">
                    <a:alpha val="43137"/>
                  </a:srgbClr>
                </a:outerShdw>
              </a:effectLst>
            </a:rPr>
            <a:t>(75)</a:t>
          </a:r>
          <a:endParaRPr lang="ar-SA" b="1" dirty="0">
            <a:effectLst>
              <a:outerShdw blurRad="38100" dist="38100" dir="2700000" algn="tl">
                <a:srgbClr val="000000">
                  <a:alpha val="43137"/>
                </a:srgbClr>
              </a:outerShdw>
            </a:effectLst>
          </a:endParaRPr>
        </a:p>
      </dgm:t>
    </dgm:pt>
    <dgm:pt modelId="{16E8DB11-1EC2-4F36-B24E-9BAEB3B24A4C}" type="parTrans" cxnId="{CD38B3CB-CC7E-4FAD-8D64-CC9242D0368E}">
      <dgm:prSet/>
      <dgm:spPr/>
      <dgm:t>
        <a:bodyPr/>
        <a:lstStyle/>
        <a:p>
          <a:pPr rtl="1"/>
          <a:endParaRPr lang="ar-SA" b="1">
            <a:effectLst>
              <a:outerShdw blurRad="38100" dist="38100" dir="2700000" algn="tl">
                <a:srgbClr val="000000">
                  <a:alpha val="43137"/>
                </a:srgbClr>
              </a:outerShdw>
            </a:effectLst>
          </a:endParaRPr>
        </a:p>
      </dgm:t>
    </dgm:pt>
    <dgm:pt modelId="{C75A9A65-B780-4EC3-B14C-063F4C9A91F5}" type="sibTrans" cxnId="{CD38B3CB-CC7E-4FAD-8D64-CC9242D0368E}">
      <dgm:prSet/>
      <dgm:spPr/>
      <dgm:t>
        <a:bodyPr/>
        <a:lstStyle/>
        <a:p>
          <a:pPr rtl="1"/>
          <a:endParaRPr lang="ar-SA" b="1">
            <a:effectLst>
              <a:outerShdw blurRad="38100" dist="38100" dir="2700000" algn="tl">
                <a:srgbClr val="000000">
                  <a:alpha val="43137"/>
                </a:srgbClr>
              </a:outerShdw>
            </a:effectLst>
          </a:endParaRPr>
        </a:p>
      </dgm:t>
    </dgm:pt>
    <dgm:pt modelId="{95985E30-9DAB-4FE6-92B9-DAF6BA87A8EE}">
      <dgm:prSet phldrT="[نص]"/>
      <dgm:spPr/>
      <dgm:t>
        <a:bodyPr/>
        <a:lstStyle/>
        <a:p>
          <a:pPr rtl="1"/>
          <a:r>
            <a:rPr lang="ar-SA" b="1" dirty="0" smtClean="0">
              <a:effectLst>
                <a:outerShdw blurRad="38100" dist="38100" dir="2700000" algn="tl">
                  <a:srgbClr val="000000">
                    <a:alpha val="43137"/>
                  </a:srgbClr>
                </a:outerShdw>
              </a:effectLst>
            </a:rPr>
            <a:t>كلية ال</a:t>
          </a:r>
          <a:r>
            <a:rPr lang="ar-DZ" b="1" dirty="0" smtClean="0">
              <a:effectLst>
                <a:outerShdw blurRad="38100" dist="38100" dir="2700000" algn="tl">
                  <a:srgbClr val="000000">
                    <a:alpha val="43137"/>
                  </a:srgbClr>
                </a:outerShdw>
              </a:effectLst>
            </a:rPr>
            <a:t>علوم الطبيعية</a:t>
          </a:r>
          <a:endParaRPr lang="ar-SA" b="1" dirty="0" smtClean="0">
            <a:effectLst>
              <a:outerShdw blurRad="38100" dist="38100" dir="2700000" algn="tl">
                <a:srgbClr val="000000">
                  <a:alpha val="43137"/>
                </a:srgbClr>
              </a:outerShdw>
            </a:effectLst>
          </a:endParaRPr>
        </a:p>
        <a:p>
          <a:pPr rtl="1"/>
          <a:r>
            <a:rPr lang="ar-SA" b="1" dirty="0" smtClean="0">
              <a:effectLst>
                <a:outerShdw blurRad="38100" dist="38100" dir="2700000" algn="tl">
                  <a:srgbClr val="000000">
                    <a:alpha val="43137"/>
                  </a:srgbClr>
                </a:outerShdw>
              </a:effectLst>
            </a:rPr>
            <a:t>(75)</a:t>
          </a:r>
          <a:endParaRPr lang="ar-SA" b="1" dirty="0">
            <a:effectLst>
              <a:outerShdw blurRad="38100" dist="38100" dir="2700000" algn="tl">
                <a:srgbClr val="000000">
                  <a:alpha val="43137"/>
                </a:srgbClr>
              </a:outerShdw>
            </a:effectLst>
          </a:endParaRPr>
        </a:p>
      </dgm:t>
    </dgm:pt>
    <dgm:pt modelId="{4F734F60-87EF-4E1F-A560-163C68B17075}" type="parTrans" cxnId="{090930A6-2FC3-4703-A8C0-C9DE102E9432}">
      <dgm:prSet/>
      <dgm:spPr/>
      <dgm:t>
        <a:bodyPr/>
        <a:lstStyle/>
        <a:p>
          <a:pPr rtl="1"/>
          <a:endParaRPr lang="ar-SA" b="1">
            <a:effectLst>
              <a:outerShdw blurRad="38100" dist="38100" dir="2700000" algn="tl">
                <a:srgbClr val="000000">
                  <a:alpha val="43137"/>
                </a:srgbClr>
              </a:outerShdw>
            </a:effectLst>
          </a:endParaRPr>
        </a:p>
      </dgm:t>
    </dgm:pt>
    <dgm:pt modelId="{EC13B931-12CA-48C0-9406-661B004A99A1}" type="sibTrans" cxnId="{090930A6-2FC3-4703-A8C0-C9DE102E9432}">
      <dgm:prSet/>
      <dgm:spPr/>
      <dgm:t>
        <a:bodyPr/>
        <a:lstStyle/>
        <a:p>
          <a:pPr rtl="1"/>
          <a:endParaRPr lang="ar-SA" b="1">
            <a:effectLst>
              <a:outerShdw blurRad="38100" dist="38100" dir="2700000" algn="tl">
                <a:srgbClr val="000000">
                  <a:alpha val="43137"/>
                </a:srgbClr>
              </a:outerShdw>
            </a:effectLst>
          </a:endParaRPr>
        </a:p>
      </dgm:t>
    </dgm:pt>
    <dgm:pt modelId="{00677BCC-73DD-46F1-AAB1-117632FAB03B}">
      <dgm:prSet phldrT="[نص]"/>
      <dgm:spPr/>
      <dgm:t>
        <a:bodyPr/>
        <a:lstStyle/>
        <a:p>
          <a:pPr rtl="1"/>
          <a:r>
            <a:rPr lang="ar-SA" b="1" dirty="0" smtClean="0">
              <a:effectLst>
                <a:outerShdw blurRad="38100" dist="38100" dir="2700000" algn="tl">
                  <a:srgbClr val="000000">
                    <a:alpha val="43137"/>
                  </a:srgbClr>
                </a:outerShdw>
              </a:effectLst>
            </a:rPr>
            <a:t>كلية الآداب</a:t>
          </a:r>
        </a:p>
        <a:p>
          <a:pPr rtl="1"/>
          <a:r>
            <a:rPr lang="ar-SA" b="1" dirty="0" smtClean="0">
              <a:effectLst>
                <a:outerShdw blurRad="38100" dist="38100" dir="2700000" algn="tl">
                  <a:srgbClr val="000000">
                    <a:alpha val="43137"/>
                  </a:srgbClr>
                </a:outerShdw>
              </a:effectLst>
            </a:rPr>
            <a:t>(200)</a:t>
          </a:r>
          <a:endParaRPr lang="ar-SA" b="1" dirty="0">
            <a:effectLst>
              <a:outerShdw blurRad="38100" dist="38100" dir="2700000" algn="tl">
                <a:srgbClr val="000000">
                  <a:alpha val="43137"/>
                </a:srgbClr>
              </a:outerShdw>
            </a:effectLst>
          </a:endParaRPr>
        </a:p>
      </dgm:t>
    </dgm:pt>
    <dgm:pt modelId="{E33B0848-C778-45F0-9645-D28A3FF35416}" type="parTrans" cxnId="{97487023-F547-4A1A-AE95-8527260A4FB9}">
      <dgm:prSet/>
      <dgm:spPr/>
      <dgm:t>
        <a:bodyPr/>
        <a:lstStyle/>
        <a:p>
          <a:pPr rtl="1"/>
          <a:endParaRPr lang="ar-SA" b="1">
            <a:effectLst>
              <a:outerShdw blurRad="38100" dist="38100" dir="2700000" algn="tl">
                <a:srgbClr val="000000">
                  <a:alpha val="43137"/>
                </a:srgbClr>
              </a:outerShdw>
            </a:effectLst>
          </a:endParaRPr>
        </a:p>
      </dgm:t>
    </dgm:pt>
    <dgm:pt modelId="{0738F87F-18D0-4D4F-9634-81C01A05C811}" type="sibTrans" cxnId="{97487023-F547-4A1A-AE95-8527260A4FB9}">
      <dgm:prSet/>
      <dgm:spPr/>
      <dgm:t>
        <a:bodyPr/>
        <a:lstStyle/>
        <a:p>
          <a:pPr rtl="1"/>
          <a:endParaRPr lang="ar-SA" b="1">
            <a:effectLst>
              <a:outerShdw blurRad="38100" dist="38100" dir="2700000" algn="tl">
                <a:srgbClr val="000000">
                  <a:alpha val="43137"/>
                </a:srgbClr>
              </a:outerShdw>
            </a:effectLst>
          </a:endParaRPr>
        </a:p>
      </dgm:t>
    </dgm:pt>
    <dgm:pt modelId="{CFF9D7B5-0880-4F9B-8794-0DCCF38B236D}">
      <dgm:prSet phldrT="[نص]"/>
      <dgm:spPr/>
      <dgm:t>
        <a:bodyPr/>
        <a:lstStyle/>
        <a:p>
          <a:pPr rtl="1"/>
          <a:r>
            <a:rPr lang="ar-SA" b="1" dirty="0" smtClean="0">
              <a:effectLst>
                <a:outerShdw blurRad="38100" dist="38100" dir="2700000" algn="tl">
                  <a:srgbClr val="000000">
                    <a:alpha val="43137"/>
                  </a:srgbClr>
                </a:outerShdw>
              </a:effectLst>
            </a:rPr>
            <a:t>كلية ا</a:t>
          </a:r>
          <a:r>
            <a:rPr lang="ar-DZ" b="1" dirty="0" smtClean="0">
              <a:effectLst>
                <a:outerShdw blurRad="38100" dist="38100" dir="2700000" algn="tl">
                  <a:srgbClr val="000000">
                    <a:alpha val="43137"/>
                  </a:srgbClr>
                </a:outerShdw>
              </a:effectLst>
            </a:rPr>
            <a:t>لتكنولوجيا</a:t>
          </a:r>
          <a:endParaRPr lang="ar-SA" b="1" dirty="0" smtClean="0">
            <a:effectLst>
              <a:outerShdw blurRad="38100" dist="38100" dir="2700000" algn="tl">
                <a:srgbClr val="000000">
                  <a:alpha val="43137"/>
                </a:srgbClr>
              </a:outerShdw>
            </a:effectLst>
          </a:endParaRPr>
        </a:p>
        <a:p>
          <a:pPr rtl="1"/>
          <a:r>
            <a:rPr lang="ar-SA" b="1" dirty="0" smtClean="0">
              <a:effectLst>
                <a:outerShdw blurRad="38100" dist="38100" dir="2700000" algn="tl">
                  <a:srgbClr val="000000">
                    <a:alpha val="43137"/>
                  </a:srgbClr>
                </a:outerShdw>
              </a:effectLst>
            </a:rPr>
            <a:t>(50)</a:t>
          </a:r>
          <a:endParaRPr lang="ar-SA" b="1" dirty="0">
            <a:effectLst>
              <a:outerShdw blurRad="38100" dist="38100" dir="2700000" algn="tl">
                <a:srgbClr val="000000">
                  <a:alpha val="43137"/>
                </a:srgbClr>
              </a:outerShdw>
            </a:effectLst>
          </a:endParaRPr>
        </a:p>
      </dgm:t>
    </dgm:pt>
    <dgm:pt modelId="{1DEC1FEE-55AD-4CCC-8A81-9424138127FF}" type="parTrans" cxnId="{809F380C-D47C-454B-AFA6-9F98B572F17E}">
      <dgm:prSet/>
      <dgm:spPr/>
      <dgm:t>
        <a:bodyPr/>
        <a:lstStyle/>
        <a:p>
          <a:pPr rtl="1"/>
          <a:endParaRPr lang="ar-SA" b="1">
            <a:effectLst>
              <a:outerShdw blurRad="38100" dist="38100" dir="2700000" algn="tl">
                <a:srgbClr val="000000">
                  <a:alpha val="43137"/>
                </a:srgbClr>
              </a:outerShdw>
            </a:effectLst>
          </a:endParaRPr>
        </a:p>
      </dgm:t>
    </dgm:pt>
    <dgm:pt modelId="{C2970AB7-9419-4C59-998D-A103D173020E}" type="sibTrans" cxnId="{809F380C-D47C-454B-AFA6-9F98B572F17E}">
      <dgm:prSet/>
      <dgm:spPr/>
      <dgm:t>
        <a:bodyPr/>
        <a:lstStyle/>
        <a:p>
          <a:pPr rtl="1"/>
          <a:endParaRPr lang="ar-SA" b="1">
            <a:effectLst>
              <a:outerShdw blurRad="38100" dist="38100" dir="2700000" algn="tl">
                <a:srgbClr val="000000">
                  <a:alpha val="43137"/>
                </a:srgbClr>
              </a:outerShdw>
            </a:effectLst>
          </a:endParaRPr>
        </a:p>
      </dgm:t>
    </dgm:pt>
    <dgm:pt modelId="{A12413D9-6CAE-49B0-B72F-DA4F9AB825F0}" type="pres">
      <dgm:prSet presAssocID="{7D1F7202-E6B6-4188-BB5A-B8E8F7A67236}" presName="Name0" presStyleCnt="0">
        <dgm:presLayoutVars>
          <dgm:chMax val="1"/>
          <dgm:dir/>
          <dgm:animLvl val="ctr"/>
          <dgm:resizeHandles val="exact"/>
        </dgm:presLayoutVars>
      </dgm:prSet>
      <dgm:spPr/>
      <dgm:t>
        <a:bodyPr/>
        <a:lstStyle/>
        <a:p>
          <a:pPr rtl="1"/>
          <a:endParaRPr lang="ar-SA"/>
        </a:p>
      </dgm:t>
    </dgm:pt>
    <dgm:pt modelId="{197B638A-F9E4-4AEF-820A-5F13187BF2B9}" type="pres">
      <dgm:prSet presAssocID="{62648D45-3100-4AAD-BBA9-D891BC36395A}" presName="centerShape" presStyleLbl="node0" presStyleIdx="0" presStyleCnt="1"/>
      <dgm:spPr/>
      <dgm:t>
        <a:bodyPr/>
        <a:lstStyle/>
        <a:p>
          <a:pPr rtl="1"/>
          <a:endParaRPr lang="ar-SA"/>
        </a:p>
      </dgm:t>
    </dgm:pt>
    <dgm:pt modelId="{E75C071E-0E54-474D-98E5-AC8B7BE7CF9A}" type="pres">
      <dgm:prSet presAssocID="{54F07485-2512-4AD2-9DD2-7A6941588197}" presName="parTrans" presStyleLbl="sibTrans2D1" presStyleIdx="0" presStyleCnt="5"/>
      <dgm:spPr/>
      <dgm:t>
        <a:bodyPr/>
        <a:lstStyle/>
        <a:p>
          <a:pPr rtl="1"/>
          <a:endParaRPr lang="ar-SA"/>
        </a:p>
      </dgm:t>
    </dgm:pt>
    <dgm:pt modelId="{A1F566C4-AD36-4D88-8CF3-93F2B17E40FE}" type="pres">
      <dgm:prSet presAssocID="{54F07485-2512-4AD2-9DD2-7A6941588197}" presName="connectorText" presStyleLbl="sibTrans2D1" presStyleIdx="0" presStyleCnt="5"/>
      <dgm:spPr/>
      <dgm:t>
        <a:bodyPr/>
        <a:lstStyle/>
        <a:p>
          <a:pPr rtl="1"/>
          <a:endParaRPr lang="ar-SA"/>
        </a:p>
      </dgm:t>
    </dgm:pt>
    <dgm:pt modelId="{92545230-DD34-4197-8095-A82630AFFB65}" type="pres">
      <dgm:prSet presAssocID="{1F0250E1-E071-4E8B-A9B4-6794E1033ED0}" presName="node" presStyleLbl="node1" presStyleIdx="0" presStyleCnt="5">
        <dgm:presLayoutVars>
          <dgm:bulletEnabled val="1"/>
        </dgm:presLayoutVars>
      </dgm:prSet>
      <dgm:spPr/>
      <dgm:t>
        <a:bodyPr/>
        <a:lstStyle/>
        <a:p>
          <a:pPr rtl="1"/>
          <a:endParaRPr lang="ar-SA"/>
        </a:p>
      </dgm:t>
    </dgm:pt>
    <dgm:pt modelId="{1175CE7A-B089-45C1-ABE2-97B978DEA7C4}" type="pres">
      <dgm:prSet presAssocID="{16E8DB11-1EC2-4F36-B24E-9BAEB3B24A4C}" presName="parTrans" presStyleLbl="sibTrans2D1" presStyleIdx="1" presStyleCnt="5"/>
      <dgm:spPr/>
      <dgm:t>
        <a:bodyPr/>
        <a:lstStyle/>
        <a:p>
          <a:pPr rtl="1"/>
          <a:endParaRPr lang="ar-SA"/>
        </a:p>
      </dgm:t>
    </dgm:pt>
    <dgm:pt modelId="{F47AA1CD-BE0A-430C-9E51-DB4D8DE455D5}" type="pres">
      <dgm:prSet presAssocID="{16E8DB11-1EC2-4F36-B24E-9BAEB3B24A4C}" presName="connectorText" presStyleLbl="sibTrans2D1" presStyleIdx="1" presStyleCnt="5"/>
      <dgm:spPr/>
      <dgm:t>
        <a:bodyPr/>
        <a:lstStyle/>
        <a:p>
          <a:pPr rtl="1"/>
          <a:endParaRPr lang="ar-SA"/>
        </a:p>
      </dgm:t>
    </dgm:pt>
    <dgm:pt modelId="{0B52FF85-B564-4441-AF0D-BA06D86C9867}" type="pres">
      <dgm:prSet presAssocID="{1E223632-95A0-4426-AFF8-3AE8F8732C1C}" presName="node" presStyleLbl="node1" presStyleIdx="1" presStyleCnt="5">
        <dgm:presLayoutVars>
          <dgm:bulletEnabled val="1"/>
        </dgm:presLayoutVars>
      </dgm:prSet>
      <dgm:spPr/>
      <dgm:t>
        <a:bodyPr/>
        <a:lstStyle/>
        <a:p>
          <a:pPr rtl="1"/>
          <a:endParaRPr lang="ar-SA"/>
        </a:p>
      </dgm:t>
    </dgm:pt>
    <dgm:pt modelId="{BAB73305-1693-43CA-ADCA-7418DEBACF1C}" type="pres">
      <dgm:prSet presAssocID="{4F734F60-87EF-4E1F-A560-163C68B17075}" presName="parTrans" presStyleLbl="sibTrans2D1" presStyleIdx="2" presStyleCnt="5"/>
      <dgm:spPr/>
      <dgm:t>
        <a:bodyPr/>
        <a:lstStyle/>
        <a:p>
          <a:pPr rtl="1"/>
          <a:endParaRPr lang="ar-SA"/>
        </a:p>
      </dgm:t>
    </dgm:pt>
    <dgm:pt modelId="{B40D8542-7B19-4594-A8B3-1C303E7D0890}" type="pres">
      <dgm:prSet presAssocID="{4F734F60-87EF-4E1F-A560-163C68B17075}" presName="connectorText" presStyleLbl="sibTrans2D1" presStyleIdx="2" presStyleCnt="5"/>
      <dgm:spPr/>
      <dgm:t>
        <a:bodyPr/>
        <a:lstStyle/>
        <a:p>
          <a:pPr rtl="1"/>
          <a:endParaRPr lang="ar-SA"/>
        </a:p>
      </dgm:t>
    </dgm:pt>
    <dgm:pt modelId="{7FF89552-3C0F-4A15-A921-8854952A2F13}" type="pres">
      <dgm:prSet presAssocID="{95985E30-9DAB-4FE6-92B9-DAF6BA87A8EE}" presName="node" presStyleLbl="node1" presStyleIdx="2" presStyleCnt="5">
        <dgm:presLayoutVars>
          <dgm:bulletEnabled val="1"/>
        </dgm:presLayoutVars>
      </dgm:prSet>
      <dgm:spPr/>
      <dgm:t>
        <a:bodyPr/>
        <a:lstStyle/>
        <a:p>
          <a:pPr rtl="1"/>
          <a:endParaRPr lang="ar-SA"/>
        </a:p>
      </dgm:t>
    </dgm:pt>
    <dgm:pt modelId="{05DE0962-329D-4C32-8DB9-3D20F1DCE9AA}" type="pres">
      <dgm:prSet presAssocID="{E33B0848-C778-45F0-9645-D28A3FF35416}" presName="parTrans" presStyleLbl="sibTrans2D1" presStyleIdx="3" presStyleCnt="5"/>
      <dgm:spPr/>
      <dgm:t>
        <a:bodyPr/>
        <a:lstStyle/>
        <a:p>
          <a:pPr rtl="1"/>
          <a:endParaRPr lang="ar-SA"/>
        </a:p>
      </dgm:t>
    </dgm:pt>
    <dgm:pt modelId="{0828120F-BF79-4126-B1DC-1232A7CF0A83}" type="pres">
      <dgm:prSet presAssocID="{E33B0848-C778-45F0-9645-D28A3FF35416}" presName="connectorText" presStyleLbl="sibTrans2D1" presStyleIdx="3" presStyleCnt="5"/>
      <dgm:spPr/>
      <dgm:t>
        <a:bodyPr/>
        <a:lstStyle/>
        <a:p>
          <a:pPr rtl="1"/>
          <a:endParaRPr lang="ar-SA"/>
        </a:p>
      </dgm:t>
    </dgm:pt>
    <dgm:pt modelId="{12E66EA6-B053-46C2-9FF4-C82195B5F8A9}" type="pres">
      <dgm:prSet presAssocID="{00677BCC-73DD-46F1-AAB1-117632FAB03B}" presName="node" presStyleLbl="node1" presStyleIdx="3" presStyleCnt="5">
        <dgm:presLayoutVars>
          <dgm:bulletEnabled val="1"/>
        </dgm:presLayoutVars>
      </dgm:prSet>
      <dgm:spPr/>
      <dgm:t>
        <a:bodyPr/>
        <a:lstStyle/>
        <a:p>
          <a:pPr rtl="1"/>
          <a:endParaRPr lang="ar-SA"/>
        </a:p>
      </dgm:t>
    </dgm:pt>
    <dgm:pt modelId="{67C3DA47-E629-459D-9ECF-5FB8C554D5AD}" type="pres">
      <dgm:prSet presAssocID="{1DEC1FEE-55AD-4CCC-8A81-9424138127FF}" presName="parTrans" presStyleLbl="sibTrans2D1" presStyleIdx="4" presStyleCnt="5"/>
      <dgm:spPr/>
      <dgm:t>
        <a:bodyPr/>
        <a:lstStyle/>
        <a:p>
          <a:pPr rtl="1"/>
          <a:endParaRPr lang="ar-SA"/>
        </a:p>
      </dgm:t>
    </dgm:pt>
    <dgm:pt modelId="{55292B45-99C7-4AE9-984F-05CBF5D4FD6D}" type="pres">
      <dgm:prSet presAssocID="{1DEC1FEE-55AD-4CCC-8A81-9424138127FF}" presName="connectorText" presStyleLbl="sibTrans2D1" presStyleIdx="4" presStyleCnt="5"/>
      <dgm:spPr/>
      <dgm:t>
        <a:bodyPr/>
        <a:lstStyle/>
        <a:p>
          <a:pPr rtl="1"/>
          <a:endParaRPr lang="ar-SA"/>
        </a:p>
      </dgm:t>
    </dgm:pt>
    <dgm:pt modelId="{85848B41-30E9-4C77-AA67-593636190E45}" type="pres">
      <dgm:prSet presAssocID="{CFF9D7B5-0880-4F9B-8794-0DCCF38B236D}" presName="node" presStyleLbl="node1" presStyleIdx="4" presStyleCnt="5">
        <dgm:presLayoutVars>
          <dgm:bulletEnabled val="1"/>
        </dgm:presLayoutVars>
      </dgm:prSet>
      <dgm:spPr/>
      <dgm:t>
        <a:bodyPr/>
        <a:lstStyle/>
        <a:p>
          <a:pPr rtl="1"/>
          <a:endParaRPr lang="ar-SA"/>
        </a:p>
      </dgm:t>
    </dgm:pt>
  </dgm:ptLst>
  <dgm:cxnLst>
    <dgm:cxn modelId="{772F79B0-46B9-46CC-A882-B37A8A470342}" type="presOf" srcId="{16E8DB11-1EC2-4F36-B24E-9BAEB3B24A4C}" destId="{F47AA1CD-BE0A-430C-9E51-DB4D8DE455D5}" srcOrd="1" destOrd="0" presId="urn:microsoft.com/office/officeart/2005/8/layout/radial5"/>
    <dgm:cxn modelId="{CCE683D2-D94A-4D18-B8FA-37EE9DF77734}" type="presOf" srcId="{E33B0848-C778-45F0-9645-D28A3FF35416}" destId="{0828120F-BF79-4126-B1DC-1232A7CF0A83}" srcOrd="1" destOrd="0" presId="urn:microsoft.com/office/officeart/2005/8/layout/radial5"/>
    <dgm:cxn modelId="{03A4815A-4F9A-43B4-8E91-4A60941272F7}" type="presOf" srcId="{62648D45-3100-4AAD-BBA9-D891BC36395A}" destId="{197B638A-F9E4-4AEF-820A-5F13187BF2B9}" srcOrd="0" destOrd="0" presId="urn:microsoft.com/office/officeart/2005/8/layout/radial5"/>
    <dgm:cxn modelId="{736677D6-3BAD-47CE-99B3-3A8C70231E14}" type="presOf" srcId="{CFF9D7B5-0880-4F9B-8794-0DCCF38B236D}" destId="{85848B41-30E9-4C77-AA67-593636190E45}" srcOrd="0" destOrd="0" presId="urn:microsoft.com/office/officeart/2005/8/layout/radial5"/>
    <dgm:cxn modelId="{8451632B-BD2A-447F-A0B7-20F87109755E}" type="presOf" srcId="{1DEC1FEE-55AD-4CCC-8A81-9424138127FF}" destId="{55292B45-99C7-4AE9-984F-05CBF5D4FD6D}" srcOrd="1" destOrd="0" presId="urn:microsoft.com/office/officeart/2005/8/layout/radial5"/>
    <dgm:cxn modelId="{090930A6-2FC3-4703-A8C0-C9DE102E9432}" srcId="{62648D45-3100-4AAD-BBA9-D891BC36395A}" destId="{95985E30-9DAB-4FE6-92B9-DAF6BA87A8EE}" srcOrd="2" destOrd="0" parTransId="{4F734F60-87EF-4E1F-A560-163C68B17075}" sibTransId="{EC13B931-12CA-48C0-9406-661B004A99A1}"/>
    <dgm:cxn modelId="{CD38B3CB-CC7E-4FAD-8D64-CC9242D0368E}" srcId="{62648D45-3100-4AAD-BBA9-D891BC36395A}" destId="{1E223632-95A0-4426-AFF8-3AE8F8732C1C}" srcOrd="1" destOrd="0" parTransId="{16E8DB11-1EC2-4F36-B24E-9BAEB3B24A4C}" sibTransId="{C75A9A65-B780-4EC3-B14C-063F4C9A91F5}"/>
    <dgm:cxn modelId="{8F90897D-3573-41E0-B099-9F6B667114B4}" type="presOf" srcId="{7D1F7202-E6B6-4188-BB5A-B8E8F7A67236}" destId="{A12413D9-6CAE-49B0-B72F-DA4F9AB825F0}" srcOrd="0" destOrd="0" presId="urn:microsoft.com/office/officeart/2005/8/layout/radial5"/>
    <dgm:cxn modelId="{8C8C5631-102F-4025-9BDB-4A8964D1E76D}" type="presOf" srcId="{54F07485-2512-4AD2-9DD2-7A6941588197}" destId="{E75C071E-0E54-474D-98E5-AC8B7BE7CF9A}" srcOrd="0" destOrd="0" presId="urn:microsoft.com/office/officeart/2005/8/layout/radial5"/>
    <dgm:cxn modelId="{C3BA2BC7-245F-47B0-81D3-5D34A0ED9776}" type="presOf" srcId="{E33B0848-C778-45F0-9645-D28A3FF35416}" destId="{05DE0962-329D-4C32-8DB9-3D20F1DCE9AA}" srcOrd="0" destOrd="0" presId="urn:microsoft.com/office/officeart/2005/8/layout/radial5"/>
    <dgm:cxn modelId="{380EFD21-0212-4B1C-96E0-93DF821CB820}" type="presOf" srcId="{95985E30-9DAB-4FE6-92B9-DAF6BA87A8EE}" destId="{7FF89552-3C0F-4A15-A921-8854952A2F13}" srcOrd="0" destOrd="0" presId="urn:microsoft.com/office/officeart/2005/8/layout/radial5"/>
    <dgm:cxn modelId="{FBA7E709-9675-43C3-8DD1-963B69452584}" type="presOf" srcId="{1E223632-95A0-4426-AFF8-3AE8F8732C1C}" destId="{0B52FF85-B564-4441-AF0D-BA06D86C9867}" srcOrd="0" destOrd="0" presId="urn:microsoft.com/office/officeart/2005/8/layout/radial5"/>
    <dgm:cxn modelId="{90C97B8E-BECB-4CF9-A697-23193AFDADD9}" type="presOf" srcId="{54F07485-2512-4AD2-9DD2-7A6941588197}" destId="{A1F566C4-AD36-4D88-8CF3-93F2B17E40FE}" srcOrd="1" destOrd="0" presId="urn:microsoft.com/office/officeart/2005/8/layout/radial5"/>
    <dgm:cxn modelId="{D06CC96E-EABC-4A7E-89B9-B142DFD87B8D}" type="presOf" srcId="{16E8DB11-1EC2-4F36-B24E-9BAEB3B24A4C}" destId="{1175CE7A-B089-45C1-ABE2-97B978DEA7C4}" srcOrd="0" destOrd="0" presId="urn:microsoft.com/office/officeart/2005/8/layout/radial5"/>
    <dgm:cxn modelId="{DF0AA350-79FA-4122-963A-EBB6BDF3BE34}" type="presOf" srcId="{00677BCC-73DD-46F1-AAB1-117632FAB03B}" destId="{12E66EA6-B053-46C2-9FF4-C82195B5F8A9}" srcOrd="0" destOrd="0" presId="urn:microsoft.com/office/officeart/2005/8/layout/radial5"/>
    <dgm:cxn modelId="{1840489B-96FB-499C-B643-FCA4F89FC737}" type="presOf" srcId="{1F0250E1-E071-4E8B-A9B4-6794E1033ED0}" destId="{92545230-DD34-4197-8095-A82630AFFB65}" srcOrd="0" destOrd="0" presId="urn:microsoft.com/office/officeart/2005/8/layout/radial5"/>
    <dgm:cxn modelId="{809F380C-D47C-454B-AFA6-9F98B572F17E}" srcId="{62648D45-3100-4AAD-BBA9-D891BC36395A}" destId="{CFF9D7B5-0880-4F9B-8794-0DCCF38B236D}" srcOrd="4" destOrd="0" parTransId="{1DEC1FEE-55AD-4CCC-8A81-9424138127FF}" sibTransId="{C2970AB7-9419-4C59-998D-A103D173020E}"/>
    <dgm:cxn modelId="{42054CF4-3ACC-48DF-BD62-D533E9546265}" srcId="{62648D45-3100-4AAD-BBA9-D891BC36395A}" destId="{1F0250E1-E071-4E8B-A9B4-6794E1033ED0}" srcOrd="0" destOrd="0" parTransId="{54F07485-2512-4AD2-9DD2-7A6941588197}" sibTransId="{B770DAF9-AA1F-4483-90CD-61F8FD0B8FC8}"/>
    <dgm:cxn modelId="{97487023-F547-4A1A-AE95-8527260A4FB9}" srcId="{62648D45-3100-4AAD-BBA9-D891BC36395A}" destId="{00677BCC-73DD-46F1-AAB1-117632FAB03B}" srcOrd="3" destOrd="0" parTransId="{E33B0848-C778-45F0-9645-D28A3FF35416}" sibTransId="{0738F87F-18D0-4D4F-9634-81C01A05C811}"/>
    <dgm:cxn modelId="{1442E48B-D2CE-4439-84C0-F10A807B9632}" type="presOf" srcId="{1DEC1FEE-55AD-4CCC-8A81-9424138127FF}" destId="{67C3DA47-E629-459D-9ECF-5FB8C554D5AD}" srcOrd="0" destOrd="0" presId="urn:microsoft.com/office/officeart/2005/8/layout/radial5"/>
    <dgm:cxn modelId="{C7CC4699-EE22-4760-9DBF-C4896195ECEC}" srcId="{7D1F7202-E6B6-4188-BB5A-B8E8F7A67236}" destId="{62648D45-3100-4AAD-BBA9-D891BC36395A}" srcOrd="0" destOrd="0" parTransId="{5252D201-9C85-4308-8BAD-2C26C296901B}" sibTransId="{F19FFEDA-1F95-4882-B022-7B71063B0D0C}"/>
    <dgm:cxn modelId="{BC20B02E-5B64-4BD1-9D58-2506D4419D67}" type="presOf" srcId="{4F734F60-87EF-4E1F-A560-163C68B17075}" destId="{BAB73305-1693-43CA-ADCA-7418DEBACF1C}" srcOrd="0" destOrd="0" presId="urn:microsoft.com/office/officeart/2005/8/layout/radial5"/>
    <dgm:cxn modelId="{84164692-1CD4-45D7-A2A4-DB265F9F2FAE}" type="presOf" srcId="{4F734F60-87EF-4E1F-A560-163C68B17075}" destId="{B40D8542-7B19-4594-A8B3-1C303E7D0890}" srcOrd="1" destOrd="0" presId="urn:microsoft.com/office/officeart/2005/8/layout/radial5"/>
    <dgm:cxn modelId="{D027515D-3F09-4A0F-B6D8-D31EFEFBA377}" type="presParOf" srcId="{A12413D9-6CAE-49B0-B72F-DA4F9AB825F0}" destId="{197B638A-F9E4-4AEF-820A-5F13187BF2B9}" srcOrd="0" destOrd="0" presId="urn:microsoft.com/office/officeart/2005/8/layout/radial5"/>
    <dgm:cxn modelId="{4067DCAF-2AF6-4BDD-8190-B74C99A3288D}" type="presParOf" srcId="{A12413D9-6CAE-49B0-B72F-DA4F9AB825F0}" destId="{E75C071E-0E54-474D-98E5-AC8B7BE7CF9A}" srcOrd="1" destOrd="0" presId="urn:microsoft.com/office/officeart/2005/8/layout/radial5"/>
    <dgm:cxn modelId="{3DF51F14-9A46-4F3F-84BF-DC985647FD42}" type="presParOf" srcId="{E75C071E-0E54-474D-98E5-AC8B7BE7CF9A}" destId="{A1F566C4-AD36-4D88-8CF3-93F2B17E40FE}" srcOrd="0" destOrd="0" presId="urn:microsoft.com/office/officeart/2005/8/layout/radial5"/>
    <dgm:cxn modelId="{78E21180-C220-4753-86CE-449C69E4E111}" type="presParOf" srcId="{A12413D9-6CAE-49B0-B72F-DA4F9AB825F0}" destId="{92545230-DD34-4197-8095-A82630AFFB65}" srcOrd="2" destOrd="0" presId="urn:microsoft.com/office/officeart/2005/8/layout/radial5"/>
    <dgm:cxn modelId="{DC9620E9-483E-49D3-9FC2-B283754B55BA}" type="presParOf" srcId="{A12413D9-6CAE-49B0-B72F-DA4F9AB825F0}" destId="{1175CE7A-B089-45C1-ABE2-97B978DEA7C4}" srcOrd="3" destOrd="0" presId="urn:microsoft.com/office/officeart/2005/8/layout/radial5"/>
    <dgm:cxn modelId="{9C2BC598-0A3C-4277-B042-7F9F29675431}" type="presParOf" srcId="{1175CE7A-B089-45C1-ABE2-97B978DEA7C4}" destId="{F47AA1CD-BE0A-430C-9E51-DB4D8DE455D5}" srcOrd="0" destOrd="0" presId="urn:microsoft.com/office/officeart/2005/8/layout/radial5"/>
    <dgm:cxn modelId="{01941FE3-635B-46B0-82D3-443BFA7878AF}" type="presParOf" srcId="{A12413D9-6CAE-49B0-B72F-DA4F9AB825F0}" destId="{0B52FF85-B564-4441-AF0D-BA06D86C9867}" srcOrd="4" destOrd="0" presId="urn:microsoft.com/office/officeart/2005/8/layout/radial5"/>
    <dgm:cxn modelId="{66B997B2-B661-49FD-B4BB-A25D82678627}" type="presParOf" srcId="{A12413D9-6CAE-49B0-B72F-DA4F9AB825F0}" destId="{BAB73305-1693-43CA-ADCA-7418DEBACF1C}" srcOrd="5" destOrd="0" presId="urn:microsoft.com/office/officeart/2005/8/layout/radial5"/>
    <dgm:cxn modelId="{DA0BDD79-C0CD-463F-8736-F6D26C29634B}" type="presParOf" srcId="{BAB73305-1693-43CA-ADCA-7418DEBACF1C}" destId="{B40D8542-7B19-4594-A8B3-1C303E7D0890}" srcOrd="0" destOrd="0" presId="urn:microsoft.com/office/officeart/2005/8/layout/radial5"/>
    <dgm:cxn modelId="{569AC829-D6D1-4BA7-BAA8-A5B30BCBB9D9}" type="presParOf" srcId="{A12413D9-6CAE-49B0-B72F-DA4F9AB825F0}" destId="{7FF89552-3C0F-4A15-A921-8854952A2F13}" srcOrd="6" destOrd="0" presId="urn:microsoft.com/office/officeart/2005/8/layout/radial5"/>
    <dgm:cxn modelId="{10D78A90-86B7-4D4D-9D57-897C361D05E8}" type="presParOf" srcId="{A12413D9-6CAE-49B0-B72F-DA4F9AB825F0}" destId="{05DE0962-329D-4C32-8DB9-3D20F1DCE9AA}" srcOrd="7" destOrd="0" presId="urn:microsoft.com/office/officeart/2005/8/layout/radial5"/>
    <dgm:cxn modelId="{44BE2FC5-D3E3-4D6E-A8BC-7502C460310F}" type="presParOf" srcId="{05DE0962-329D-4C32-8DB9-3D20F1DCE9AA}" destId="{0828120F-BF79-4126-B1DC-1232A7CF0A83}" srcOrd="0" destOrd="0" presId="urn:microsoft.com/office/officeart/2005/8/layout/radial5"/>
    <dgm:cxn modelId="{67FCCEBF-C302-4074-90A3-905239AF4B6A}" type="presParOf" srcId="{A12413D9-6CAE-49B0-B72F-DA4F9AB825F0}" destId="{12E66EA6-B053-46C2-9FF4-C82195B5F8A9}" srcOrd="8" destOrd="0" presId="urn:microsoft.com/office/officeart/2005/8/layout/radial5"/>
    <dgm:cxn modelId="{B93BD205-260B-4EAC-BD7E-ADB3A53E1252}" type="presParOf" srcId="{A12413D9-6CAE-49B0-B72F-DA4F9AB825F0}" destId="{67C3DA47-E629-459D-9ECF-5FB8C554D5AD}" srcOrd="9" destOrd="0" presId="urn:microsoft.com/office/officeart/2005/8/layout/radial5"/>
    <dgm:cxn modelId="{C407725A-C5C5-48B8-B5E6-F7CD4F38088C}" type="presParOf" srcId="{67C3DA47-E629-459D-9ECF-5FB8C554D5AD}" destId="{55292B45-99C7-4AE9-984F-05CBF5D4FD6D}" srcOrd="0" destOrd="0" presId="urn:microsoft.com/office/officeart/2005/8/layout/radial5"/>
    <dgm:cxn modelId="{3088580A-C7DF-4C26-91B6-1F612F7BF3E9}" type="presParOf" srcId="{A12413D9-6CAE-49B0-B72F-DA4F9AB825F0}" destId="{85848B41-30E9-4C77-AA67-593636190E45}"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5CFB69-3F30-40B1-A4F8-5E5D6F5B7EB2}"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pPr rtl="1"/>
          <a:endParaRPr lang="ar-SA"/>
        </a:p>
      </dgm:t>
    </dgm:pt>
    <dgm:pt modelId="{3EE1559E-39E3-435D-8CA5-39DAE3ECA98B}">
      <dgm:prSet phldrT="[نص]"/>
      <dgm:spPr/>
      <dgm:t>
        <a:bodyPr/>
        <a:lstStyle/>
        <a:p>
          <a:pPr rtl="1"/>
          <a:r>
            <a:rPr lang="ar-DZ" b="1" dirty="0" smtClean="0">
              <a:effectLst>
                <a:outerShdw blurRad="38100" dist="38100" dir="2700000" algn="tl">
                  <a:srgbClr val="000000">
                    <a:alpha val="43137"/>
                  </a:srgbClr>
                </a:outerShdw>
              </a:effectLst>
            </a:rPr>
            <a:t>الجزائر</a:t>
          </a:r>
          <a:endParaRPr lang="ar-SA" b="1" dirty="0">
            <a:effectLst>
              <a:outerShdw blurRad="38100" dist="38100" dir="2700000" algn="tl">
                <a:srgbClr val="000000">
                  <a:alpha val="43137"/>
                </a:srgbClr>
              </a:outerShdw>
            </a:effectLst>
          </a:endParaRPr>
        </a:p>
      </dgm:t>
    </dgm:pt>
    <dgm:pt modelId="{ABAB37AB-2CF5-45D6-9253-9C8F4C8DD9E4}" type="parTrans" cxnId="{43079B99-07B0-4AFA-A181-29A985D2F674}">
      <dgm:prSet/>
      <dgm:spPr/>
      <dgm:t>
        <a:bodyPr/>
        <a:lstStyle/>
        <a:p>
          <a:pPr rtl="1"/>
          <a:endParaRPr lang="ar-SA" b="1">
            <a:effectLst>
              <a:outerShdw blurRad="38100" dist="38100" dir="2700000" algn="tl">
                <a:srgbClr val="000000">
                  <a:alpha val="43137"/>
                </a:srgbClr>
              </a:outerShdw>
            </a:effectLst>
          </a:endParaRPr>
        </a:p>
      </dgm:t>
    </dgm:pt>
    <dgm:pt modelId="{34AAA67C-C3A3-48BD-870D-0D46EB6B63BA}" type="sibTrans" cxnId="{43079B99-07B0-4AFA-A181-29A985D2F674}">
      <dgm:prSet/>
      <dgm:spPr/>
      <dgm:t>
        <a:bodyPr/>
        <a:lstStyle/>
        <a:p>
          <a:pPr rtl="1"/>
          <a:endParaRPr lang="ar-SA" b="1">
            <a:effectLst>
              <a:outerShdw blurRad="38100" dist="38100" dir="2700000" algn="tl">
                <a:srgbClr val="000000">
                  <a:alpha val="43137"/>
                </a:srgbClr>
              </a:outerShdw>
            </a:effectLst>
          </a:endParaRPr>
        </a:p>
      </dgm:t>
    </dgm:pt>
    <dgm:pt modelId="{836B5F55-96C8-4748-B2A0-750FBD5DBDAC}">
      <dgm:prSet phldrT="[نص]"/>
      <dgm:spPr/>
      <dgm:t>
        <a:bodyPr/>
        <a:lstStyle/>
        <a:p>
          <a:pPr rtl="1"/>
          <a:r>
            <a:rPr lang="ar-SA" b="1" dirty="0" smtClean="0">
              <a:effectLst>
                <a:outerShdw blurRad="38100" dist="38100" dir="2700000" algn="tl">
                  <a:srgbClr val="000000">
                    <a:alpha val="43137"/>
                  </a:srgbClr>
                </a:outerShdw>
              </a:effectLst>
            </a:rPr>
            <a:t>الشمالية</a:t>
          </a:r>
          <a:endParaRPr lang="ar-SA" b="1" dirty="0">
            <a:effectLst>
              <a:outerShdw blurRad="38100" dist="38100" dir="2700000" algn="tl">
                <a:srgbClr val="000000">
                  <a:alpha val="43137"/>
                </a:srgbClr>
              </a:outerShdw>
            </a:effectLst>
          </a:endParaRPr>
        </a:p>
      </dgm:t>
    </dgm:pt>
    <dgm:pt modelId="{0D9B3DB9-D052-4F41-B468-9C1A870DD78F}" type="parTrans" cxnId="{299990F7-CCC5-4FB1-B6A5-8E32FA34686E}">
      <dgm:prSet/>
      <dgm:spPr/>
      <dgm:t>
        <a:bodyPr/>
        <a:lstStyle/>
        <a:p>
          <a:pPr rtl="1"/>
          <a:endParaRPr lang="ar-SA" b="1">
            <a:effectLst>
              <a:outerShdw blurRad="38100" dist="38100" dir="2700000" algn="tl">
                <a:srgbClr val="000000">
                  <a:alpha val="43137"/>
                </a:srgbClr>
              </a:outerShdw>
            </a:effectLst>
          </a:endParaRPr>
        </a:p>
      </dgm:t>
    </dgm:pt>
    <dgm:pt modelId="{05717E07-F9F6-4557-8471-F27F6E1226B2}" type="sibTrans" cxnId="{299990F7-CCC5-4FB1-B6A5-8E32FA34686E}">
      <dgm:prSet/>
      <dgm:spPr/>
      <dgm:t>
        <a:bodyPr/>
        <a:lstStyle/>
        <a:p>
          <a:pPr rtl="1"/>
          <a:endParaRPr lang="ar-SA" b="1">
            <a:effectLst>
              <a:outerShdw blurRad="38100" dist="38100" dir="2700000" algn="tl">
                <a:srgbClr val="000000">
                  <a:alpha val="43137"/>
                </a:srgbClr>
              </a:outerShdw>
            </a:effectLst>
          </a:endParaRPr>
        </a:p>
      </dgm:t>
    </dgm:pt>
    <dgm:pt modelId="{2745FCEC-5D24-437F-BF61-ECB1DC304F74}">
      <dgm:prSet phldrT="[نص]"/>
      <dgm:spPr/>
      <dgm:t>
        <a:bodyPr/>
        <a:lstStyle/>
        <a:p>
          <a:pPr rtl="1"/>
          <a:r>
            <a:rPr lang="ar-SA" b="1" dirty="0" smtClean="0">
              <a:effectLst>
                <a:outerShdw blurRad="38100" dist="38100" dir="2700000" algn="tl">
                  <a:srgbClr val="000000">
                    <a:alpha val="43137"/>
                  </a:srgbClr>
                </a:outerShdw>
              </a:effectLst>
            </a:rPr>
            <a:t>الشرقية</a:t>
          </a:r>
          <a:endParaRPr lang="ar-SA" b="1" dirty="0">
            <a:effectLst>
              <a:outerShdw blurRad="38100" dist="38100" dir="2700000" algn="tl">
                <a:srgbClr val="000000">
                  <a:alpha val="43137"/>
                </a:srgbClr>
              </a:outerShdw>
            </a:effectLst>
          </a:endParaRPr>
        </a:p>
      </dgm:t>
    </dgm:pt>
    <dgm:pt modelId="{A06CB884-4E9C-47FE-B85A-2CFB8573D9D8}" type="parTrans" cxnId="{599FAC1D-4CCF-4CC2-9418-EE0820E940CB}">
      <dgm:prSet/>
      <dgm:spPr/>
      <dgm:t>
        <a:bodyPr/>
        <a:lstStyle/>
        <a:p>
          <a:pPr rtl="1"/>
          <a:endParaRPr lang="ar-SA" b="1">
            <a:effectLst>
              <a:outerShdw blurRad="38100" dist="38100" dir="2700000" algn="tl">
                <a:srgbClr val="000000">
                  <a:alpha val="43137"/>
                </a:srgbClr>
              </a:outerShdw>
            </a:effectLst>
          </a:endParaRPr>
        </a:p>
      </dgm:t>
    </dgm:pt>
    <dgm:pt modelId="{AED6458B-F753-45BD-935C-D311876F9A75}" type="sibTrans" cxnId="{599FAC1D-4CCF-4CC2-9418-EE0820E940CB}">
      <dgm:prSet/>
      <dgm:spPr/>
      <dgm:t>
        <a:bodyPr/>
        <a:lstStyle/>
        <a:p>
          <a:pPr rtl="1"/>
          <a:endParaRPr lang="ar-SA" b="1">
            <a:effectLst>
              <a:outerShdw blurRad="38100" dist="38100" dir="2700000" algn="tl">
                <a:srgbClr val="000000">
                  <a:alpha val="43137"/>
                </a:srgbClr>
              </a:outerShdw>
            </a:effectLst>
          </a:endParaRPr>
        </a:p>
      </dgm:t>
    </dgm:pt>
    <dgm:pt modelId="{D7761C46-A161-49F6-A0A9-6A0DFCFF3A95}">
      <dgm:prSet phldrT="[نص]"/>
      <dgm:spPr/>
      <dgm:t>
        <a:bodyPr/>
        <a:lstStyle/>
        <a:p>
          <a:pPr rtl="1"/>
          <a:r>
            <a:rPr lang="ar-SA" b="1" dirty="0" smtClean="0">
              <a:effectLst>
                <a:outerShdw blurRad="38100" dist="38100" dir="2700000" algn="tl">
                  <a:srgbClr val="000000">
                    <a:alpha val="43137"/>
                  </a:srgbClr>
                </a:outerShdw>
              </a:effectLst>
            </a:rPr>
            <a:t>الوسطى</a:t>
          </a:r>
          <a:endParaRPr lang="ar-SA" b="1" dirty="0">
            <a:effectLst>
              <a:outerShdw blurRad="38100" dist="38100" dir="2700000" algn="tl">
                <a:srgbClr val="000000">
                  <a:alpha val="43137"/>
                </a:srgbClr>
              </a:outerShdw>
            </a:effectLst>
          </a:endParaRPr>
        </a:p>
      </dgm:t>
    </dgm:pt>
    <dgm:pt modelId="{34C2BDED-A14A-46B7-8E2E-C8E3AE1158ED}" type="parTrans" cxnId="{34BF15C8-3D39-468F-A7B7-6303320810F2}">
      <dgm:prSet/>
      <dgm:spPr/>
      <dgm:t>
        <a:bodyPr/>
        <a:lstStyle/>
        <a:p>
          <a:pPr rtl="1"/>
          <a:endParaRPr lang="ar-SA" b="1">
            <a:effectLst>
              <a:outerShdw blurRad="38100" dist="38100" dir="2700000" algn="tl">
                <a:srgbClr val="000000">
                  <a:alpha val="43137"/>
                </a:srgbClr>
              </a:outerShdw>
            </a:effectLst>
          </a:endParaRPr>
        </a:p>
      </dgm:t>
    </dgm:pt>
    <dgm:pt modelId="{7E66A329-8745-4C1F-9F02-04DB9BD2D902}" type="sibTrans" cxnId="{34BF15C8-3D39-468F-A7B7-6303320810F2}">
      <dgm:prSet/>
      <dgm:spPr/>
      <dgm:t>
        <a:bodyPr/>
        <a:lstStyle/>
        <a:p>
          <a:pPr rtl="1"/>
          <a:endParaRPr lang="ar-SA" b="1">
            <a:effectLst>
              <a:outerShdw blurRad="38100" dist="38100" dir="2700000" algn="tl">
                <a:srgbClr val="000000">
                  <a:alpha val="43137"/>
                </a:srgbClr>
              </a:outerShdw>
            </a:effectLst>
          </a:endParaRPr>
        </a:p>
      </dgm:t>
    </dgm:pt>
    <dgm:pt modelId="{220D9903-3E06-4519-8BA6-F608363563A7}">
      <dgm:prSet/>
      <dgm:spPr/>
      <dgm:t>
        <a:bodyPr/>
        <a:lstStyle/>
        <a:p>
          <a:pPr rtl="1"/>
          <a:r>
            <a:rPr lang="ar-SA" b="1" dirty="0" smtClean="0">
              <a:effectLst>
                <a:outerShdw blurRad="38100" dist="38100" dir="2700000" algn="tl">
                  <a:srgbClr val="000000">
                    <a:alpha val="43137"/>
                  </a:srgbClr>
                </a:outerShdw>
              </a:effectLst>
            </a:rPr>
            <a:t>الجنوبية</a:t>
          </a:r>
          <a:endParaRPr lang="ar-SA" b="1" dirty="0">
            <a:effectLst>
              <a:outerShdw blurRad="38100" dist="38100" dir="2700000" algn="tl">
                <a:srgbClr val="000000">
                  <a:alpha val="43137"/>
                </a:srgbClr>
              </a:outerShdw>
            </a:effectLst>
          </a:endParaRPr>
        </a:p>
      </dgm:t>
    </dgm:pt>
    <dgm:pt modelId="{028E2426-D424-4D21-953A-C672BF970263}" type="parTrans" cxnId="{154E3C85-3C7D-4D40-8E00-406EAC2B6D25}">
      <dgm:prSet/>
      <dgm:spPr/>
      <dgm:t>
        <a:bodyPr/>
        <a:lstStyle/>
        <a:p>
          <a:pPr rtl="1"/>
          <a:endParaRPr lang="ar-SA" b="1">
            <a:effectLst>
              <a:outerShdw blurRad="38100" dist="38100" dir="2700000" algn="tl">
                <a:srgbClr val="000000">
                  <a:alpha val="43137"/>
                </a:srgbClr>
              </a:outerShdw>
            </a:effectLst>
          </a:endParaRPr>
        </a:p>
      </dgm:t>
    </dgm:pt>
    <dgm:pt modelId="{46F17A5E-C79D-41D1-8E07-D3B342EC577C}" type="sibTrans" cxnId="{154E3C85-3C7D-4D40-8E00-406EAC2B6D25}">
      <dgm:prSet/>
      <dgm:spPr/>
      <dgm:t>
        <a:bodyPr/>
        <a:lstStyle/>
        <a:p>
          <a:pPr rtl="1"/>
          <a:endParaRPr lang="ar-SA" b="1">
            <a:effectLst>
              <a:outerShdw blurRad="38100" dist="38100" dir="2700000" algn="tl">
                <a:srgbClr val="000000">
                  <a:alpha val="43137"/>
                </a:srgbClr>
              </a:outerShdw>
            </a:effectLst>
          </a:endParaRPr>
        </a:p>
      </dgm:t>
    </dgm:pt>
    <dgm:pt modelId="{8A7EC76F-80D2-43F3-B084-52B11DD90E97}">
      <dgm:prSet/>
      <dgm:spPr/>
      <dgm:t>
        <a:bodyPr/>
        <a:lstStyle/>
        <a:p>
          <a:pPr rtl="1"/>
          <a:r>
            <a:rPr lang="ar-SA" b="1" dirty="0" smtClean="0">
              <a:effectLst>
                <a:outerShdw blurRad="38100" dist="38100" dir="2700000" algn="tl">
                  <a:srgbClr val="000000">
                    <a:alpha val="43137"/>
                  </a:srgbClr>
                </a:outerShdw>
              </a:effectLst>
            </a:rPr>
            <a:t>الغربية</a:t>
          </a:r>
          <a:endParaRPr lang="ar-SA" b="1" dirty="0">
            <a:effectLst>
              <a:outerShdw blurRad="38100" dist="38100" dir="2700000" algn="tl">
                <a:srgbClr val="000000">
                  <a:alpha val="43137"/>
                </a:srgbClr>
              </a:outerShdw>
            </a:effectLst>
          </a:endParaRPr>
        </a:p>
      </dgm:t>
    </dgm:pt>
    <dgm:pt modelId="{51931D6F-8F34-42CA-9C63-FBDAC1BBA2B5}" type="parTrans" cxnId="{0CD233F3-243A-4788-A319-75354F907E6E}">
      <dgm:prSet/>
      <dgm:spPr/>
      <dgm:t>
        <a:bodyPr/>
        <a:lstStyle/>
        <a:p>
          <a:pPr rtl="1"/>
          <a:endParaRPr lang="ar-SA" b="1">
            <a:effectLst>
              <a:outerShdw blurRad="38100" dist="38100" dir="2700000" algn="tl">
                <a:srgbClr val="000000">
                  <a:alpha val="43137"/>
                </a:srgbClr>
              </a:outerShdw>
            </a:effectLst>
          </a:endParaRPr>
        </a:p>
      </dgm:t>
    </dgm:pt>
    <dgm:pt modelId="{53AE0A0C-9E6B-45F6-A863-09814F023D87}" type="sibTrans" cxnId="{0CD233F3-243A-4788-A319-75354F907E6E}">
      <dgm:prSet/>
      <dgm:spPr/>
      <dgm:t>
        <a:bodyPr/>
        <a:lstStyle/>
        <a:p>
          <a:pPr rtl="1"/>
          <a:endParaRPr lang="ar-SA" b="1">
            <a:effectLst>
              <a:outerShdw blurRad="38100" dist="38100" dir="2700000" algn="tl">
                <a:srgbClr val="000000">
                  <a:alpha val="43137"/>
                </a:srgbClr>
              </a:outerShdw>
            </a:effectLst>
          </a:endParaRPr>
        </a:p>
      </dgm:t>
    </dgm:pt>
    <dgm:pt modelId="{AD3CEC25-1294-4C3E-9D87-B0680A6E9A1E}" type="pres">
      <dgm:prSet presAssocID="{8B5CFB69-3F30-40B1-A4F8-5E5D6F5B7EB2}" presName="hierChild1" presStyleCnt="0">
        <dgm:presLayoutVars>
          <dgm:orgChart val="1"/>
          <dgm:chPref val="1"/>
          <dgm:dir/>
          <dgm:animOne val="branch"/>
          <dgm:animLvl val="lvl"/>
          <dgm:resizeHandles/>
        </dgm:presLayoutVars>
      </dgm:prSet>
      <dgm:spPr/>
      <dgm:t>
        <a:bodyPr/>
        <a:lstStyle/>
        <a:p>
          <a:pPr rtl="1"/>
          <a:endParaRPr lang="ar-SA"/>
        </a:p>
      </dgm:t>
    </dgm:pt>
    <dgm:pt modelId="{2C571BD8-0E27-4C28-9CD7-75982996C53A}" type="pres">
      <dgm:prSet presAssocID="{3EE1559E-39E3-435D-8CA5-39DAE3ECA98B}" presName="hierRoot1" presStyleCnt="0">
        <dgm:presLayoutVars>
          <dgm:hierBranch val="init"/>
        </dgm:presLayoutVars>
      </dgm:prSet>
      <dgm:spPr/>
    </dgm:pt>
    <dgm:pt modelId="{89E046CE-28F3-40C9-9F6A-690118FA56CE}" type="pres">
      <dgm:prSet presAssocID="{3EE1559E-39E3-435D-8CA5-39DAE3ECA98B}" presName="rootComposite1" presStyleCnt="0"/>
      <dgm:spPr/>
    </dgm:pt>
    <dgm:pt modelId="{9D5C64F5-4F93-4101-B959-02056E2A20CB}" type="pres">
      <dgm:prSet presAssocID="{3EE1559E-39E3-435D-8CA5-39DAE3ECA98B}" presName="rootText1" presStyleLbl="node0" presStyleIdx="0" presStyleCnt="1">
        <dgm:presLayoutVars>
          <dgm:chPref val="3"/>
        </dgm:presLayoutVars>
      </dgm:prSet>
      <dgm:spPr/>
      <dgm:t>
        <a:bodyPr/>
        <a:lstStyle/>
        <a:p>
          <a:pPr rtl="1"/>
          <a:endParaRPr lang="ar-SA"/>
        </a:p>
      </dgm:t>
    </dgm:pt>
    <dgm:pt modelId="{F7F30411-ADE9-4CA4-AB15-CDD7DF3D4BFE}" type="pres">
      <dgm:prSet presAssocID="{3EE1559E-39E3-435D-8CA5-39DAE3ECA98B}" presName="rootConnector1" presStyleLbl="node1" presStyleIdx="0" presStyleCnt="0"/>
      <dgm:spPr/>
      <dgm:t>
        <a:bodyPr/>
        <a:lstStyle/>
        <a:p>
          <a:pPr rtl="1"/>
          <a:endParaRPr lang="ar-SA"/>
        </a:p>
      </dgm:t>
    </dgm:pt>
    <dgm:pt modelId="{97235491-B305-4B14-8FE7-D4255DC82DEB}" type="pres">
      <dgm:prSet presAssocID="{3EE1559E-39E3-435D-8CA5-39DAE3ECA98B}" presName="hierChild2" presStyleCnt="0"/>
      <dgm:spPr/>
    </dgm:pt>
    <dgm:pt modelId="{91353575-DDE0-4829-9E27-7404028ECCF1}" type="pres">
      <dgm:prSet presAssocID="{0D9B3DB9-D052-4F41-B468-9C1A870DD78F}" presName="Name37" presStyleLbl="parChTrans1D2" presStyleIdx="0" presStyleCnt="5"/>
      <dgm:spPr/>
      <dgm:t>
        <a:bodyPr/>
        <a:lstStyle/>
        <a:p>
          <a:pPr rtl="1"/>
          <a:endParaRPr lang="ar-SA"/>
        </a:p>
      </dgm:t>
    </dgm:pt>
    <dgm:pt modelId="{FB555C93-6CF3-41A2-9E75-B77E0EC303A5}" type="pres">
      <dgm:prSet presAssocID="{836B5F55-96C8-4748-B2A0-750FBD5DBDAC}" presName="hierRoot2" presStyleCnt="0">
        <dgm:presLayoutVars>
          <dgm:hierBranch val="init"/>
        </dgm:presLayoutVars>
      </dgm:prSet>
      <dgm:spPr/>
    </dgm:pt>
    <dgm:pt modelId="{48674CE5-3B6D-448F-9EA1-0CC4B336AEB8}" type="pres">
      <dgm:prSet presAssocID="{836B5F55-96C8-4748-B2A0-750FBD5DBDAC}" presName="rootComposite" presStyleCnt="0"/>
      <dgm:spPr/>
    </dgm:pt>
    <dgm:pt modelId="{8F194CE5-CB86-4A67-842A-F662B2710AB3}" type="pres">
      <dgm:prSet presAssocID="{836B5F55-96C8-4748-B2A0-750FBD5DBDAC}" presName="rootText" presStyleLbl="node2" presStyleIdx="0" presStyleCnt="5">
        <dgm:presLayoutVars>
          <dgm:chPref val="3"/>
        </dgm:presLayoutVars>
      </dgm:prSet>
      <dgm:spPr/>
      <dgm:t>
        <a:bodyPr/>
        <a:lstStyle/>
        <a:p>
          <a:pPr rtl="1"/>
          <a:endParaRPr lang="ar-SA"/>
        </a:p>
      </dgm:t>
    </dgm:pt>
    <dgm:pt modelId="{4E78475F-AE0E-4066-BBFB-9EB08251E4E9}" type="pres">
      <dgm:prSet presAssocID="{836B5F55-96C8-4748-B2A0-750FBD5DBDAC}" presName="rootConnector" presStyleLbl="node2" presStyleIdx="0" presStyleCnt="5"/>
      <dgm:spPr/>
      <dgm:t>
        <a:bodyPr/>
        <a:lstStyle/>
        <a:p>
          <a:pPr rtl="1"/>
          <a:endParaRPr lang="ar-SA"/>
        </a:p>
      </dgm:t>
    </dgm:pt>
    <dgm:pt modelId="{BDE0E456-095F-4F68-AB1F-439E4C8F381E}" type="pres">
      <dgm:prSet presAssocID="{836B5F55-96C8-4748-B2A0-750FBD5DBDAC}" presName="hierChild4" presStyleCnt="0"/>
      <dgm:spPr/>
    </dgm:pt>
    <dgm:pt modelId="{579FA7B8-9F35-47E9-9BD6-1C5B22FF0FE0}" type="pres">
      <dgm:prSet presAssocID="{836B5F55-96C8-4748-B2A0-750FBD5DBDAC}" presName="hierChild5" presStyleCnt="0"/>
      <dgm:spPr/>
    </dgm:pt>
    <dgm:pt modelId="{37A1F549-3833-4336-B0B5-61120BA207B1}" type="pres">
      <dgm:prSet presAssocID="{028E2426-D424-4D21-953A-C672BF970263}" presName="Name37" presStyleLbl="parChTrans1D2" presStyleIdx="1" presStyleCnt="5"/>
      <dgm:spPr/>
      <dgm:t>
        <a:bodyPr/>
        <a:lstStyle/>
        <a:p>
          <a:pPr rtl="1"/>
          <a:endParaRPr lang="ar-SA"/>
        </a:p>
      </dgm:t>
    </dgm:pt>
    <dgm:pt modelId="{0BCBFCD6-AF06-4D20-A538-E2EF6AF929D6}" type="pres">
      <dgm:prSet presAssocID="{220D9903-3E06-4519-8BA6-F608363563A7}" presName="hierRoot2" presStyleCnt="0">
        <dgm:presLayoutVars>
          <dgm:hierBranch val="init"/>
        </dgm:presLayoutVars>
      </dgm:prSet>
      <dgm:spPr/>
    </dgm:pt>
    <dgm:pt modelId="{7E43FC99-0A5A-4FC0-AF24-4C6E069473D7}" type="pres">
      <dgm:prSet presAssocID="{220D9903-3E06-4519-8BA6-F608363563A7}" presName="rootComposite" presStyleCnt="0"/>
      <dgm:spPr/>
    </dgm:pt>
    <dgm:pt modelId="{796CD895-C2A8-45C1-A8A2-D70D3E27331A}" type="pres">
      <dgm:prSet presAssocID="{220D9903-3E06-4519-8BA6-F608363563A7}" presName="rootText" presStyleLbl="node2" presStyleIdx="1" presStyleCnt="5">
        <dgm:presLayoutVars>
          <dgm:chPref val="3"/>
        </dgm:presLayoutVars>
      </dgm:prSet>
      <dgm:spPr/>
      <dgm:t>
        <a:bodyPr/>
        <a:lstStyle/>
        <a:p>
          <a:pPr rtl="1"/>
          <a:endParaRPr lang="ar-SA"/>
        </a:p>
      </dgm:t>
    </dgm:pt>
    <dgm:pt modelId="{9ED5BAC7-A929-441A-B9C0-0E658293EDB1}" type="pres">
      <dgm:prSet presAssocID="{220D9903-3E06-4519-8BA6-F608363563A7}" presName="rootConnector" presStyleLbl="node2" presStyleIdx="1" presStyleCnt="5"/>
      <dgm:spPr/>
      <dgm:t>
        <a:bodyPr/>
        <a:lstStyle/>
        <a:p>
          <a:pPr rtl="1"/>
          <a:endParaRPr lang="ar-SA"/>
        </a:p>
      </dgm:t>
    </dgm:pt>
    <dgm:pt modelId="{0F5641C8-C7FA-43BE-B09A-08E377A998E9}" type="pres">
      <dgm:prSet presAssocID="{220D9903-3E06-4519-8BA6-F608363563A7}" presName="hierChild4" presStyleCnt="0"/>
      <dgm:spPr/>
    </dgm:pt>
    <dgm:pt modelId="{580D9A61-02D6-4FAA-BC43-B531FC3A279A}" type="pres">
      <dgm:prSet presAssocID="{220D9903-3E06-4519-8BA6-F608363563A7}" presName="hierChild5" presStyleCnt="0"/>
      <dgm:spPr/>
    </dgm:pt>
    <dgm:pt modelId="{608D1C2D-7708-47DE-B9ED-00DC80E43C35}" type="pres">
      <dgm:prSet presAssocID="{A06CB884-4E9C-47FE-B85A-2CFB8573D9D8}" presName="Name37" presStyleLbl="parChTrans1D2" presStyleIdx="2" presStyleCnt="5"/>
      <dgm:spPr/>
      <dgm:t>
        <a:bodyPr/>
        <a:lstStyle/>
        <a:p>
          <a:pPr rtl="1"/>
          <a:endParaRPr lang="ar-SA"/>
        </a:p>
      </dgm:t>
    </dgm:pt>
    <dgm:pt modelId="{308E94A1-E0C9-48DB-8595-C99B683BA058}" type="pres">
      <dgm:prSet presAssocID="{2745FCEC-5D24-437F-BF61-ECB1DC304F74}" presName="hierRoot2" presStyleCnt="0">
        <dgm:presLayoutVars>
          <dgm:hierBranch val="init"/>
        </dgm:presLayoutVars>
      </dgm:prSet>
      <dgm:spPr/>
    </dgm:pt>
    <dgm:pt modelId="{B1967606-826E-49E6-B108-FF38AC2D86AF}" type="pres">
      <dgm:prSet presAssocID="{2745FCEC-5D24-437F-BF61-ECB1DC304F74}" presName="rootComposite" presStyleCnt="0"/>
      <dgm:spPr/>
    </dgm:pt>
    <dgm:pt modelId="{F5B38FA8-79FA-488F-9082-56D849A349DA}" type="pres">
      <dgm:prSet presAssocID="{2745FCEC-5D24-437F-BF61-ECB1DC304F74}" presName="rootText" presStyleLbl="node2" presStyleIdx="2" presStyleCnt="5">
        <dgm:presLayoutVars>
          <dgm:chPref val="3"/>
        </dgm:presLayoutVars>
      </dgm:prSet>
      <dgm:spPr/>
      <dgm:t>
        <a:bodyPr/>
        <a:lstStyle/>
        <a:p>
          <a:pPr rtl="1"/>
          <a:endParaRPr lang="ar-SA"/>
        </a:p>
      </dgm:t>
    </dgm:pt>
    <dgm:pt modelId="{033C8CE1-9000-4A02-88FD-CEE4BDE4B6F5}" type="pres">
      <dgm:prSet presAssocID="{2745FCEC-5D24-437F-BF61-ECB1DC304F74}" presName="rootConnector" presStyleLbl="node2" presStyleIdx="2" presStyleCnt="5"/>
      <dgm:spPr/>
      <dgm:t>
        <a:bodyPr/>
        <a:lstStyle/>
        <a:p>
          <a:pPr rtl="1"/>
          <a:endParaRPr lang="ar-SA"/>
        </a:p>
      </dgm:t>
    </dgm:pt>
    <dgm:pt modelId="{631D945C-0308-470E-8C03-62345C96E787}" type="pres">
      <dgm:prSet presAssocID="{2745FCEC-5D24-437F-BF61-ECB1DC304F74}" presName="hierChild4" presStyleCnt="0"/>
      <dgm:spPr/>
    </dgm:pt>
    <dgm:pt modelId="{4FB837A8-405B-4C0D-936B-41178AE4EBF1}" type="pres">
      <dgm:prSet presAssocID="{2745FCEC-5D24-437F-BF61-ECB1DC304F74}" presName="hierChild5" presStyleCnt="0"/>
      <dgm:spPr/>
    </dgm:pt>
    <dgm:pt modelId="{D9E5EA1F-436D-4270-9542-052F718A2925}" type="pres">
      <dgm:prSet presAssocID="{34C2BDED-A14A-46B7-8E2E-C8E3AE1158ED}" presName="Name37" presStyleLbl="parChTrans1D2" presStyleIdx="3" presStyleCnt="5"/>
      <dgm:spPr/>
      <dgm:t>
        <a:bodyPr/>
        <a:lstStyle/>
        <a:p>
          <a:pPr rtl="1"/>
          <a:endParaRPr lang="ar-SA"/>
        </a:p>
      </dgm:t>
    </dgm:pt>
    <dgm:pt modelId="{CD52F7BB-A280-479D-AA9C-322981FD9317}" type="pres">
      <dgm:prSet presAssocID="{D7761C46-A161-49F6-A0A9-6A0DFCFF3A95}" presName="hierRoot2" presStyleCnt="0">
        <dgm:presLayoutVars>
          <dgm:hierBranch val="init"/>
        </dgm:presLayoutVars>
      </dgm:prSet>
      <dgm:spPr/>
    </dgm:pt>
    <dgm:pt modelId="{21111131-D228-4C2C-A289-5D87C6B44D21}" type="pres">
      <dgm:prSet presAssocID="{D7761C46-A161-49F6-A0A9-6A0DFCFF3A95}" presName="rootComposite" presStyleCnt="0"/>
      <dgm:spPr/>
    </dgm:pt>
    <dgm:pt modelId="{183F2351-F34E-4191-ADC5-D90A0061B6D6}" type="pres">
      <dgm:prSet presAssocID="{D7761C46-A161-49F6-A0A9-6A0DFCFF3A95}" presName="rootText" presStyleLbl="node2" presStyleIdx="3" presStyleCnt="5">
        <dgm:presLayoutVars>
          <dgm:chPref val="3"/>
        </dgm:presLayoutVars>
      </dgm:prSet>
      <dgm:spPr/>
      <dgm:t>
        <a:bodyPr/>
        <a:lstStyle/>
        <a:p>
          <a:pPr rtl="1"/>
          <a:endParaRPr lang="ar-SA"/>
        </a:p>
      </dgm:t>
    </dgm:pt>
    <dgm:pt modelId="{AB83E0A1-CF7E-4581-9AE7-E6D3E9C0F76E}" type="pres">
      <dgm:prSet presAssocID="{D7761C46-A161-49F6-A0A9-6A0DFCFF3A95}" presName="rootConnector" presStyleLbl="node2" presStyleIdx="3" presStyleCnt="5"/>
      <dgm:spPr/>
      <dgm:t>
        <a:bodyPr/>
        <a:lstStyle/>
        <a:p>
          <a:pPr rtl="1"/>
          <a:endParaRPr lang="ar-SA"/>
        </a:p>
      </dgm:t>
    </dgm:pt>
    <dgm:pt modelId="{93F0E236-6E39-4C0B-BF39-A50726085BCF}" type="pres">
      <dgm:prSet presAssocID="{D7761C46-A161-49F6-A0A9-6A0DFCFF3A95}" presName="hierChild4" presStyleCnt="0"/>
      <dgm:spPr/>
    </dgm:pt>
    <dgm:pt modelId="{5CA6CE60-2B5F-4A2E-868F-BEE494A707B8}" type="pres">
      <dgm:prSet presAssocID="{D7761C46-A161-49F6-A0A9-6A0DFCFF3A95}" presName="hierChild5" presStyleCnt="0"/>
      <dgm:spPr/>
    </dgm:pt>
    <dgm:pt modelId="{A01023E4-2E25-465B-882A-25F602F6104D}" type="pres">
      <dgm:prSet presAssocID="{51931D6F-8F34-42CA-9C63-FBDAC1BBA2B5}" presName="Name37" presStyleLbl="parChTrans1D2" presStyleIdx="4" presStyleCnt="5"/>
      <dgm:spPr/>
      <dgm:t>
        <a:bodyPr/>
        <a:lstStyle/>
        <a:p>
          <a:pPr rtl="1"/>
          <a:endParaRPr lang="ar-SA"/>
        </a:p>
      </dgm:t>
    </dgm:pt>
    <dgm:pt modelId="{02D5AB64-DF42-4F6D-A18E-87E6775E35CE}" type="pres">
      <dgm:prSet presAssocID="{8A7EC76F-80D2-43F3-B084-52B11DD90E97}" presName="hierRoot2" presStyleCnt="0">
        <dgm:presLayoutVars>
          <dgm:hierBranch val="init"/>
        </dgm:presLayoutVars>
      </dgm:prSet>
      <dgm:spPr/>
    </dgm:pt>
    <dgm:pt modelId="{92079130-D992-4E1C-B271-A84DC69E3281}" type="pres">
      <dgm:prSet presAssocID="{8A7EC76F-80D2-43F3-B084-52B11DD90E97}" presName="rootComposite" presStyleCnt="0"/>
      <dgm:spPr/>
    </dgm:pt>
    <dgm:pt modelId="{A6E80D67-64FB-4592-8E28-2B810AA0F5B7}" type="pres">
      <dgm:prSet presAssocID="{8A7EC76F-80D2-43F3-B084-52B11DD90E97}" presName="rootText" presStyleLbl="node2" presStyleIdx="4" presStyleCnt="5">
        <dgm:presLayoutVars>
          <dgm:chPref val="3"/>
        </dgm:presLayoutVars>
      </dgm:prSet>
      <dgm:spPr/>
      <dgm:t>
        <a:bodyPr/>
        <a:lstStyle/>
        <a:p>
          <a:pPr rtl="1"/>
          <a:endParaRPr lang="ar-SA"/>
        </a:p>
      </dgm:t>
    </dgm:pt>
    <dgm:pt modelId="{17DA8A1D-2BC7-41CE-972A-FA4FE44ED535}" type="pres">
      <dgm:prSet presAssocID="{8A7EC76F-80D2-43F3-B084-52B11DD90E97}" presName="rootConnector" presStyleLbl="node2" presStyleIdx="4" presStyleCnt="5"/>
      <dgm:spPr/>
      <dgm:t>
        <a:bodyPr/>
        <a:lstStyle/>
        <a:p>
          <a:pPr rtl="1"/>
          <a:endParaRPr lang="ar-SA"/>
        </a:p>
      </dgm:t>
    </dgm:pt>
    <dgm:pt modelId="{00C256FD-0123-48B5-9369-7B1E113BED7D}" type="pres">
      <dgm:prSet presAssocID="{8A7EC76F-80D2-43F3-B084-52B11DD90E97}" presName="hierChild4" presStyleCnt="0"/>
      <dgm:spPr/>
    </dgm:pt>
    <dgm:pt modelId="{D4D625D3-7F1B-4211-9384-C6B68D40099D}" type="pres">
      <dgm:prSet presAssocID="{8A7EC76F-80D2-43F3-B084-52B11DD90E97}" presName="hierChild5" presStyleCnt="0"/>
      <dgm:spPr/>
    </dgm:pt>
    <dgm:pt modelId="{533C882B-E305-44FF-85CD-9AD4DCE60B2D}" type="pres">
      <dgm:prSet presAssocID="{3EE1559E-39E3-435D-8CA5-39DAE3ECA98B}" presName="hierChild3" presStyleCnt="0"/>
      <dgm:spPr/>
    </dgm:pt>
  </dgm:ptLst>
  <dgm:cxnLst>
    <dgm:cxn modelId="{942AD28F-6D49-4403-9FCA-5C2B08EA5A82}" type="presOf" srcId="{51931D6F-8F34-42CA-9C63-FBDAC1BBA2B5}" destId="{A01023E4-2E25-465B-882A-25F602F6104D}" srcOrd="0" destOrd="0" presId="urn:microsoft.com/office/officeart/2005/8/layout/orgChart1"/>
    <dgm:cxn modelId="{8A2884EA-3C59-4BA1-810B-F73B6492E2F4}" type="presOf" srcId="{220D9903-3E06-4519-8BA6-F608363563A7}" destId="{796CD895-C2A8-45C1-A8A2-D70D3E27331A}" srcOrd="0" destOrd="0" presId="urn:microsoft.com/office/officeart/2005/8/layout/orgChart1"/>
    <dgm:cxn modelId="{314476CF-0CBA-4F6F-8DC2-147056FF114A}" type="presOf" srcId="{8B5CFB69-3F30-40B1-A4F8-5E5D6F5B7EB2}" destId="{AD3CEC25-1294-4C3E-9D87-B0680A6E9A1E}" srcOrd="0" destOrd="0" presId="urn:microsoft.com/office/officeart/2005/8/layout/orgChart1"/>
    <dgm:cxn modelId="{8B3988C8-A973-43C8-9F70-B5435D6E56A7}" type="presOf" srcId="{2745FCEC-5D24-437F-BF61-ECB1DC304F74}" destId="{033C8CE1-9000-4A02-88FD-CEE4BDE4B6F5}" srcOrd="1" destOrd="0" presId="urn:microsoft.com/office/officeart/2005/8/layout/orgChart1"/>
    <dgm:cxn modelId="{DDD21D87-A600-4798-B076-1C462B9B7744}" type="presOf" srcId="{A06CB884-4E9C-47FE-B85A-2CFB8573D9D8}" destId="{608D1C2D-7708-47DE-B9ED-00DC80E43C35}" srcOrd="0" destOrd="0" presId="urn:microsoft.com/office/officeart/2005/8/layout/orgChart1"/>
    <dgm:cxn modelId="{34BF15C8-3D39-468F-A7B7-6303320810F2}" srcId="{3EE1559E-39E3-435D-8CA5-39DAE3ECA98B}" destId="{D7761C46-A161-49F6-A0A9-6A0DFCFF3A95}" srcOrd="3" destOrd="0" parTransId="{34C2BDED-A14A-46B7-8E2E-C8E3AE1158ED}" sibTransId="{7E66A329-8745-4C1F-9F02-04DB9BD2D902}"/>
    <dgm:cxn modelId="{43079B99-07B0-4AFA-A181-29A985D2F674}" srcId="{8B5CFB69-3F30-40B1-A4F8-5E5D6F5B7EB2}" destId="{3EE1559E-39E3-435D-8CA5-39DAE3ECA98B}" srcOrd="0" destOrd="0" parTransId="{ABAB37AB-2CF5-45D6-9253-9C8F4C8DD9E4}" sibTransId="{34AAA67C-C3A3-48BD-870D-0D46EB6B63BA}"/>
    <dgm:cxn modelId="{42B81824-1676-4AA9-B7C6-5D5A2BBBB53B}" type="presOf" srcId="{D7761C46-A161-49F6-A0A9-6A0DFCFF3A95}" destId="{AB83E0A1-CF7E-4581-9AE7-E6D3E9C0F76E}" srcOrd="1" destOrd="0" presId="urn:microsoft.com/office/officeart/2005/8/layout/orgChart1"/>
    <dgm:cxn modelId="{AC6CE3DA-7771-4CF3-80E4-667DE13DA1B2}" type="presOf" srcId="{34C2BDED-A14A-46B7-8E2E-C8E3AE1158ED}" destId="{D9E5EA1F-436D-4270-9542-052F718A2925}" srcOrd="0" destOrd="0" presId="urn:microsoft.com/office/officeart/2005/8/layout/orgChart1"/>
    <dgm:cxn modelId="{F822CB5F-9143-4D03-B82C-199623C30938}" type="presOf" srcId="{836B5F55-96C8-4748-B2A0-750FBD5DBDAC}" destId="{4E78475F-AE0E-4066-BBFB-9EB08251E4E9}" srcOrd="1" destOrd="0" presId="urn:microsoft.com/office/officeart/2005/8/layout/orgChart1"/>
    <dgm:cxn modelId="{613A06AF-CD22-4C8B-8F16-B6D0744BA8DB}" type="presOf" srcId="{0D9B3DB9-D052-4F41-B468-9C1A870DD78F}" destId="{91353575-DDE0-4829-9E27-7404028ECCF1}" srcOrd="0" destOrd="0" presId="urn:microsoft.com/office/officeart/2005/8/layout/orgChart1"/>
    <dgm:cxn modelId="{79B3B121-639E-41C7-B0C0-72BA2F2DAB89}" type="presOf" srcId="{2745FCEC-5D24-437F-BF61-ECB1DC304F74}" destId="{F5B38FA8-79FA-488F-9082-56D849A349DA}" srcOrd="0" destOrd="0" presId="urn:microsoft.com/office/officeart/2005/8/layout/orgChart1"/>
    <dgm:cxn modelId="{AC4A4111-730D-4320-9A58-FDDD1D854E84}" type="presOf" srcId="{220D9903-3E06-4519-8BA6-F608363563A7}" destId="{9ED5BAC7-A929-441A-B9C0-0E658293EDB1}" srcOrd="1" destOrd="0" presId="urn:microsoft.com/office/officeart/2005/8/layout/orgChart1"/>
    <dgm:cxn modelId="{599FAC1D-4CCF-4CC2-9418-EE0820E940CB}" srcId="{3EE1559E-39E3-435D-8CA5-39DAE3ECA98B}" destId="{2745FCEC-5D24-437F-BF61-ECB1DC304F74}" srcOrd="2" destOrd="0" parTransId="{A06CB884-4E9C-47FE-B85A-2CFB8573D9D8}" sibTransId="{AED6458B-F753-45BD-935C-D311876F9A75}"/>
    <dgm:cxn modelId="{27DFE6A7-71F1-4F6F-A21D-DE226B3A0E6C}" type="presOf" srcId="{D7761C46-A161-49F6-A0A9-6A0DFCFF3A95}" destId="{183F2351-F34E-4191-ADC5-D90A0061B6D6}" srcOrd="0" destOrd="0" presId="urn:microsoft.com/office/officeart/2005/8/layout/orgChart1"/>
    <dgm:cxn modelId="{07C42D6C-CBD1-4545-B46E-21F4A30D7B08}" type="presOf" srcId="{3EE1559E-39E3-435D-8CA5-39DAE3ECA98B}" destId="{F7F30411-ADE9-4CA4-AB15-CDD7DF3D4BFE}" srcOrd="1" destOrd="0" presId="urn:microsoft.com/office/officeart/2005/8/layout/orgChart1"/>
    <dgm:cxn modelId="{299990F7-CCC5-4FB1-B6A5-8E32FA34686E}" srcId="{3EE1559E-39E3-435D-8CA5-39DAE3ECA98B}" destId="{836B5F55-96C8-4748-B2A0-750FBD5DBDAC}" srcOrd="0" destOrd="0" parTransId="{0D9B3DB9-D052-4F41-B468-9C1A870DD78F}" sibTransId="{05717E07-F9F6-4557-8471-F27F6E1226B2}"/>
    <dgm:cxn modelId="{3BF1BAA9-BB67-47B1-8418-CE7D1EEA0FFB}" type="presOf" srcId="{3EE1559E-39E3-435D-8CA5-39DAE3ECA98B}" destId="{9D5C64F5-4F93-4101-B959-02056E2A20CB}" srcOrd="0" destOrd="0" presId="urn:microsoft.com/office/officeart/2005/8/layout/orgChart1"/>
    <dgm:cxn modelId="{CB5AC81C-5A2A-4C62-ACA5-5D3A2C4B25FB}" type="presOf" srcId="{8A7EC76F-80D2-43F3-B084-52B11DD90E97}" destId="{A6E80D67-64FB-4592-8E28-2B810AA0F5B7}" srcOrd="0" destOrd="0" presId="urn:microsoft.com/office/officeart/2005/8/layout/orgChart1"/>
    <dgm:cxn modelId="{B83AABFE-9B8A-4BDF-AD1F-8C79E886453E}" type="presOf" srcId="{8A7EC76F-80D2-43F3-B084-52B11DD90E97}" destId="{17DA8A1D-2BC7-41CE-972A-FA4FE44ED535}" srcOrd="1" destOrd="0" presId="urn:microsoft.com/office/officeart/2005/8/layout/orgChart1"/>
    <dgm:cxn modelId="{9E71EC85-6DB9-4272-8FFA-9ECB22C31193}" type="presOf" srcId="{836B5F55-96C8-4748-B2A0-750FBD5DBDAC}" destId="{8F194CE5-CB86-4A67-842A-F662B2710AB3}" srcOrd="0" destOrd="0" presId="urn:microsoft.com/office/officeart/2005/8/layout/orgChart1"/>
    <dgm:cxn modelId="{154E3C85-3C7D-4D40-8E00-406EAC2B6D25}" srcId="{3EE1559E-39E3-435D-8CA5-39DAE3ECA98B}" destId="{220D9903-3E06-4519-8BA6-F608363563A7}" srcOrd="1" destOrd="0" parTransId="{028E2426-D424-4D21-953A-C672BF970263}" sibTransId="{46F17A5E-C79D-41D1-8E07-D3B342EC577C}"/>
    <dgm:cxn modelId="{0CD233F3-243A-4788-A319-75354F907E6E}" srcId="{3EE1559E-39E3-435D-8CA5-39DAE3ECA98B}" destId="{8A7EC76F-80D2-43F3-B084-52B11DD90E97}" srcOrd="4" destOrd="0" parTransId="{51931D6F-8F34-42CA-9C63-FBDAC1BBA2B5}" sibTransId="{53AE0A0C-9E6B-45F6-A863-09814F023D87}"/>
    <dgm:cxn modelId="{A5A871B6-CA01-4480-B354-B7260ADEE924}" type="presOf" srcId="{028E2426-D424-4D21-953A-C672BF970263}" destId="{37A1F549-3833-4336-B0B5-61120BA207B1}" srcOrd="0" destOrd="0" presId="urn:microsoft.com/office/officeart/2005/8/layout/orgChart1"/>
    <dgm:cxn modelId="{C8A7799C-5024-430F-88F1-BC8C8E4B4AE2}" type="presParOf" srcId="{AD3CEC25-1294-4C3E-9D87-B0680A6E9A1E}" destId="{2C571BD8-0E27-4C28-9CD7-75982996C53A}" srcOrd="0" destOrd="0" presId="urn:microsoft.com/office/officeart/2005/8/layout/orgChart1"/>
    <dgm:cxn modelId="{FC4A4DF5-9AE9-43EC-BD67-45479AB51581}" type="presParOf" srcId="{2C571BD8-0E27-4C28-9CD7-75982996C53A}" destId="{89E046CE-28F3-40C9-9F6A-690118FA56CE}" srcOrd="0" destOrd="0" presId="urn:microsoft.com/office/officeart/2005/8/layout/orgChart1"/>
    <dgm:cxn modelId="{B9C5AA29-0C86-4A20-9766-1DA8B9EB33CA}" type="presParOf" srcId="{89E046CE-28F3-40C9-9F6A-690118FA56CE}" destId="{9D5C64F5-4F93-4101-B959-02056E2A20CB}" srcOrd="0" destOrd="0" presId="urn:microsoft.com/office/officeart/2005/8/layout/orgChart1"/>
    <dgm:cxn modelId="{8B6631C7-2DED-4B36-8FD6-2D470ACF752C}" type="presParOf" srcId="{89E046CE-28F3-40C9-9F6A-690118FA56CE}" destId="{F7F30411-ADE9-4CA4-AB15-CDD7DF3D4BFE}" srcOrd="1" destOrd="0" presId="urn:microsoft.com/office/officeart/2005/8/layout/orgChart1"/>
    <dgm:cxn modelId="{987AE880-4575-46FD-8B0E-223A7C0CF7A5}" type="presParOf" srcId="{2C571BD8-0E27-4C28-9CD7-75982996C53A}" destId="{97235491-B305-4B14-8FE7-D4255DC82DEB}" srcOrd="1" destOrd="0" presId="urn:microsoft.com/office/officeart/2005/8/layout/orgChart1"/>
    <dgm:cxn modelId="{4F8F16D5-A6E7-4C21-B41A-43CE78C19500}" type="presParOf" srcId="{97235491-B305-4B14-8FE7-D4255DC82DEB}" destId="{91353575-DDE0-4829-9E27-7404028ECCF1}" srcOrd="0" destOrd="0" presId="urn:microsoft.com/office/officeart/2005/8/layout/orgChart1"/>
    <dgm:cxn modelId="{8EB482E6-4D7D-46D3-A018-A038A164E896}" type="presParOf" srcId="{97235491-B305-4B14-8FE7-D4255DC82DEB}" destId="{FB555C93-6CF3-41A2-9E75-B77E0EC303A5}" srcOrd="1" destOrd="0" presId="urn:microsoft.com/office/officeart/2005/8/layout/orgChart1"/>
    <dgm:cxn modelId="{7568D664-29AC-4EF6-8BEB-1240C8CD1675}" type="presParOf" srcId="{FB555C93-6CF3-41A2-9E75-B77E0EC303A5}" destId="{48674CE5-3B6D-448F-9EA1-0CC4B336AEB8}" srcOrd="0" destOrd="0" presId="urn:microsoft.com/office/officeart/2005/8/layout/orgChart1"/>
    <dgm:cxn modelId="{105F1959-D978-4367-99EA-C31A3B3A5A7C}" type="presParOf" srcId="{48674CE5-3B6D-448F-9EA1-0CC4B336AEB8}" destId="{8F194CE5-CB86-4A67-842A-F662B2710AB3}" srcOrd="0" destOrd="0" presId="urn:microsoft.com/office/officeart/2005/8/layout/orgChart1"/>
    <dgm:cxn modelId="{EDBCA4A7-C4E5-46E4-8051-C15A1CC6A4CC}" type="presParOf" srcId="{48674CE5-3B6D-448F-9EA1-0CC4B336AEB8}" destId="{4E78475F-AE0E-4066-BBFB-9EB08251E4E9}" srcOrd="1" destOrd="0" presId="urn:microsoft.com/office/officeart/2005/8/layout/orgChart1"/>
    <dgm:cxn modelId="{639F6B9F-E1CB-484C-94BB-231B4C7BCE89}" type="presParOf" srcId="{FB555C93-6CF3-41A2-9E75-B77E0EC303A5}" destId="{BDE0E456-095F-4F68-AB1F-439E4C8F381E}" srcOrd="1" destOrd="0" presId="urn:microsoft.com/office/officeart/2005/8/layout/orgChart1"/>
    <dgm:cxn modelId="{23D2E03B-A39B-47B9-B5E0-D60030ACAE72}" type="presParOf" srcId="{FB555C93-6CF3-41A2-9E75-B77E0EC303A5}" destId="{579FA7B8-9F35-47E9-9BD6-1C5B22FF0FE0}" srcOrd="2" destOrd="0" presId="urn:microsoft.com/office/officeart/2005/8/layout/orgChart1"/>
    <dgm:cxn modelId="{A72C3F0C-55B3-44B1-A789-AFBC5290AA54}" type="presParOf" srcId="{97235491-B305-4B14-8FE7-D4255DC82DEB}" destId="{37A1F549-3833-4336-B0B5-61120BA207B1}" srcOrd="2" destOrd="0" presId="urn:microsoft.com/office/officeart/2005/8/layout/orgChart1"/>
    <dgm:cxn modelId="{8715E354-B771-4532-84B5-CE0847998490}" type="presParOf" srcId="{97235491-B305-4B14-8FE7-D4255DC82DEB}" destId="{0BCBFCD6-AF06-4D20-A538-E2EF6AF929D6}" srcOrd="3" destOrd="0" presId="urn:microsoft.com/office/officeart/2005/8/layout/orgChart1"/>
    <dgm:cxn modelId="{B9EE3767-F3BF-432E-9971-4A512FE57B4B}" type="presParOf" srcId="{0BCBFCD6-AF06-4D20-A538-E2EF6AF929D6}" destId="{7E43FC99-0A5A-4FC0-AF24-4C6E069473D7}" srcOrd="0" destOrd="0" presId="urn:microsoft.com/office/officeart/2005/8/layout/orgChart1"/>
    <dgm:cxn modelId="{5576C000-D78A-48B8-A003-18CBC62C5D1E}" type="presParOf" srcId="{7E43FC99-0A5A-4FC0-AF24-4C6E069473D7}" destId="{796CD895-C2A8-45C1-A8A2-D70D3E27331A}" srcOrd="0" destOrd="0" presId="urn:microsoft.com/office/officeart/2005/8/layout/orgChart1"/>
    <dgm:cxn modelId="{058180F5-5410-4C8D-9830-FD90985E128C}" type="presParOf" srcId="{7E43FC99-0A5A-4FC0-AF24-4C6E069473D7}" destId="{9ED5BAC7-A929-441A-B9C0-0E658293EDB1}" srcOrd="1" destOrd="0" presId="urn:microsoft.com/office/officeart/2005/8/layout/orgChart1"/>
    <dgm:cxn modelId="{54B743B2-BC4A-40AE-B9F3-5BF3128B10C1}" type="presParOf" srcId="{0BCBFCD6-AF06-4D20-A538-E2EF6AF929D6}" destId="{0F5641C8-C7FA-43BE-B09A-08E377A998E9}" srcOrd="1" destOrd="0" presId="urn:microsoft.com/office/officeart/2005/8/layout/orgChart1"/>
    <dgm:cxn modelId="{5EA2C135-768B-40EE-A7EE-0F186EE7AE59}" type="presParOf" srcId="{0BCBFCD6-AF06-4D20-A538-E2EF6AF929D6}" destId="{580D9A61-02D6-4FAA-BC43-B531FC3A279A}" srcOrd="2" destOrd="0" presId="urn:microsoft.com/office/officeart/2005/8/layout/orgChart1"/>
    <dgm:cxn modelId="{69953DA1-E00A-4DB0-B44B-754655EFFCB3}" type="presParOf" srcId="{97235491-B305-4B14-8FE7-D4255DC82DEB}" destId="{608D1C2D-7708-47DE-B9ED-00DC80E43C35}" srcOrd="4" destOrd="0" presId="urn:microsoft.com/office/officeart/2005/8/layout/orgChart1"/>
    <dgm:cxn modelId="{299D3D71-2469-4F8B-B89E-343B2F94A4FF}" type="presParOf" srcId="{97235491-B305-4B14-8FE7-D4255DC82DEB}" destId="{308E94A1-E0C9-48DB-8595-C99B683BA058}" srcOrd="5" destOrd="0" presId="urn:microsoft.com/office/officeart/2005/8/layout/orgChart1"/>
    <dgm:cxn modelId="{FC16ABCA-582B-4999-BEC4-D7A25D019EC2}" type="presParOf" srcId="{308E94A1-E0C9-48DB-8595-C99B683BA058}" destId="{B1967606-826E-49E6-B108-FF38AC2D86AF}" srcOrd="0" destOrd="0" presId="urn:microsoft.com/office/officeart/2005/8/layout/orgChart1"/>
    <dgm:cxn modelId="{9CBAB60F-0264-49B5-BCF5-A8CE757B3C2C}" type="presParOf" srcId="{B1967606-826E-49E6-B108-FF38AC2D86AF}" destId="{F5B38FA8-79FA-488F-9082-56D849A349DA}" srcOrd="0" destOrd="0" presId="urn:microsoft.com/office/officeart/2005/8/layout/orgChart1"/>
    <dgm:cxn modelId="{74ED9742-2174-4DAE-88F7-651EBFD8AC93}" type="presParOf" srcId="{B1967606-826E-49E6-B108-FF38AC2D86AF}" destId="{033C8CE1-9000-4A02-88FD-CEE4BDE4B6F5}" srcOrd="1" destOrd="0" presId="urn:microsoft.com/office/officeart/2005/8/layout/orgChart1"/>
    <dgm:cxn modelId="{819DFACA-5399-422A-8207-8C5C84CD5438}" type="presParOf" srcId="{308E94A1-E0C9-48DB-8595-C99B683BA058}" destId="{631D945C-0308-470E-8C03-62345C96E787}" srcOrd="1" destOrd="0" presId="urn:microsoft.com/office/officeart/2005/8/layout/orgChart1"/>
    <dgm:cxn modelId="{3116C1A6-195E-4BEC-BE66-5FCC8196CF2B}" type="presParOf" srcId="{308E94A1-E0C9-48DB-8595-C99B683BA058}" destId="{4FB837A8-405B-4C0D-936B-41178AE4EBF1}" srcOrd="2" destOrd="0" presId="urn:microsoft.com/office/officeart/2005/8/layout/orgChart1"/>
    <dgm:cxn modelId="{93D9A450-59A3-4E45-A72B-B3FFD5619408}" type="presParOf" srcId="{97235491-B305-4B14-8FE7-D4255DC82DEB}" destId="{D9E5EA1F-436D-4270-9542-052F718A2925}" srcOrd="6" destOrd="0" presId="urn:microsoft.com/office/officeart/2005/8/layout/orgChart1"/>
    <dgm:cxn modelId="{07C4085F-A35A-48A0-B93E-0B5E856DD4D2}" type="presParOf" srcId="{97235491-B305-4B14-8FE7-D4255DC82DEB}" destId="{CD52F7BB-A280-479D-AA9C-322981FD9317}" srcOrd="7" destOrd="0" presId="urn:microsoft.com/office/officeart/2005/8/layout/orgChart1"/>
    <dgm:cxn modelId="{408CCBDF-E002-4419-B785-9BD5C4AF85F7}" type="presParOf" srcId="{CD52F7BB-A280-479D-AA9C-322981FD9317}" destId="{21111131-D228-4C2C-A289-5D87C6B44D21}" srcOrd="0" destOrd="0" presId="urn:microsoft.com/office/officeart/2005/8/layout/orgChart1"/>
    <dgm:cxn modelId="{4AA95075-7CF1-4A69-8DC7-54D2FEAF67E8}" type="presParOf" srcId="{21111131-D228-4C2C-A289-5D87C6B44D21}" destId="{183F2351-F34E-4191-ADC5-D90A0061B6D6}" srcOrd="0" destOrd="0" presId="urn:microsoft.com/office/officeart/2005/8/layout/orgChart1"/>
    <dgm:cxn modelId="{2CCA0C8E-D06D-42C0-90AE-52F5F97908A7}" type="presParOf" srcId="{21111131-D228-4C2C-A289-5D87C6B44D21}" destId="{AB83E0A1-CF7E-4581-9AE7-E6D3E9C0F76E}" srcOrd="1" destOrd="0" presId="urn:microsoft.com/office/officeart/2005/8/layout/orgChart1"/>
    <dgm:cxn modelId="{6E8EA956-C365-4A2C-B3D5-20CDC09AEA54}" type="presParOf" srcId="{CD52F7BB-A280-479D-AA9C-322981FD9317}" destId="{93F0E236-6E39-4C0B-BF39-A50726085BCF}" srcOrd="1" destOrd="0" presId="urn:microsoft.com/office/officeart/2005/8/layout/orgChart1"/>
    <dgm:cxn modelId="{88AAECCD-2E4E-455B-985C-42AF476CA884}" type="presParOf" srcId="{CD52F7BB-A280-479D-AA9C-322981FD9317}" destId="{5CA6CE60-2B5F-4A2E-868F-BEE494A707B8}" srcOrd="2" destOrd="0" presId="urn:microsoft.com/office/officeart/2005/8/layout/orgChart1"/>
    <dgm:cxn modelId="{56AEB725-947B-4EE6-BF59-32DA16AA975A}" type="presParOf" srcId="{97235491-B305-4B14-8FE7-D4255DC82DEB}" destId="{A01023E4-2E25-465B-882A-25F602F6104D}" srcOrd="8" destOrd="0" presId="urn:microsoft.com/office/officeart/2005/8/layout/orgChart1"/>
    <dgm:cxn modelId="{165BDFDE-8113-44F0-9987-4EC8910E70EA}" type="presParOf" srcId="{97235491-B305-4B14-8FE7-D4255DC82DEB}" destId="{02D5AB64-DF42-4F6D-A18E-87E6775E35CE}" srcOrd="9" destOrd="0" presId="urn:microsoft.com/office/officeart/2005/8/layout/orgChart1"/>
    <dgm:cxn modelId="{F63D9A6B-2104-485A-9F2B-6F90B34CC537}" type="presParOf" srcId="{02D5AB64-DF42-4F6D-A18E-87E6775E35CE}" destId="{92079130-D992-4E1C-B271-A84DC69E3281}" srcOrd="0" destOrd="0" presId="urn:microsoft.com/office/officeart/2005/8/layout/orgChart1"/>
    <dgm:cxn modelId="{B6809F6A-69EA-4359-B533-C2C55878574A}" type="presParOf" srcId="{92079130-D992-4E1C-B271-A84DC69E3281}" destId="{A6E80D67-64FB-4592-8E28-2B810AA0F5B7}" srcOrd="0" destOrd="0" presId="urn:microsoft.com/office/officeart/2005/8/layout/orgChart1"/>
    <dgm:cxn modelId="{AD4002C5-46E0-450B-8C5E-C979537850DE}" type="presParOf" srcId="{92079130-D992-4E1C-B271-A84DC69E3281}" destId="{17DA8A1D-2BC7-41CE-972A-FA4FE44ED535}" srcOrd="1" destOrd="0" presId="urn:microsoft.com/office/officeart/2005/8/layout/orgChart1"/>
    <dgm:cxn modelId="{F253C70A-33EE-46B0-92C7-847D5C352104}" type="presParOf" srcId="{02D5AB64-DF42-4F6D-A18E-87E6775E35CE}" destId="{00C256FD-0123-48B5-9369-7B1E113BED7D}" srcOrd="1" destOrd="0" presId="urn:microsoft.com/office/officeart/2005/8/layout/orgChart1"/>
    <dgm:cxn modelId="{7CC431E1-71EC-4B15-AA17-B2C37E76BF1D}" type="presParOf" srcId="{02D5AB64-DF42-4F6D-A18E-87E6775E35CE}" destId="{D4D625D3-7F1B-4211-9384-C6B68D40099D}" srcOrd="2" destOrd="0" presId="urn:microsoft.com/office/officeart/2005/8/layout/orgChart1"/>
    <dgm:cxn modelId="{ACF97F2B-99E8-481B-BFC6-D6A1A02F75B4}" type="presParOf" srcId="{2C571BD8-0E27-4C28-9CD7-75982996C53A}" destId="{533C882B-E305-44FF-85CD-9AD4DCE60B2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5CFB69-3F30-40B1-A4F8-5E5D6F5B7EB2}"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pPr rtl="1"/>
          <a:endParaRPr lang="ar-SA"/>
        </a:p>
      </dgm:t>
    </dgm:pt>
    <dgm:pt modelId="{3EE1559E-39E3-435D-8CA5-39DAE3ECA98B}">
      <dgm:prSet phldrT="[نص]"/>
      <dgm:spPr/>
      <dgm:t>
        <a:bodyPr/>
        <a:lstStyle/>
        <a:p>
          <a:pPr rtl="1"/>
          <a:r>
            <a:rPr lang="ar-DZ" b="1" dirty="0" smtClean="0">
              <a:effectLst>
                <a:outerShdw blurRad="38100" dist="38100" dir="2700000" algn="tl">
                  <a:srgbClr val="000000">
                    <a:alpha val="43137"/>
                  </a:srgbClr>
                </a:outerShdw>
              </a:effectLst>
            </a:rPr>
            <a:t>الجزائر</a:t>
          </a:r>
          <a:endParaRPr lang="ar-SA" b="1" dirty="0">
            <a:effectLst>
              <a:outerShdw blurRad="38100" dist="38100" dir="2700000" algn="tl">
                <a:srgbClr val="000000">
                  <a:alpha val="43137"/>
                </a:srgbClr>
              </a:outerShdw>
            </a:effectLst>
          </a:endParaRPr>
        </a:p>
      </dgm:t>
    </dgm:pt>
    <dgm:pt modelId="{ABAB37AB-2CF5-45D6-9253-9C8F4C8DD9E4}" type="parTrans" cxnId="{43079B99-07B0-4AFA-A181-29A985D2F674}">
      <dgm:prSet/>
      <dgm:spPr/>
      <dgm:t>
        <a:bodyPr/>
        <a:lstStyle/>
        <a:p>
          <a:pPr rtl="1"/>
          <a:endParaRPr lang="ar-SA" b="1">
            <a:effectLst>
              <a:outerShdw blurRad="38100" dist="38100" dir="2700000" algn="tl">
                <a:srgbClr val="000000">
                  <a:alpha val="43137"/>
                </a:srgbClr>
              </a:outerShdw>
            </a:effectLst>
          </a:endParaRPr>
        </a:p>
      </dgm:t>
    </dgm:pt>
    <dgm:pt modelId="{34AAA67C-C3A3-48BD-870D-0D46EB6B63BA}" type="sibTrans" cxnId="{43079B99-07B0-4AFA-A181-29A985D2F674}">
      <dgm:prSet/>
      <dgm:spPr/>
      <dgm:t>
        <a:bodyPr/>
        <a:lstStyle/>
        <a:p>
          <a:pPr rtl="1"/>
          <a:endParaRPr lang="ar-SA" b="1">
            <a:effectLst>
              <a:outerShdw blurRad="38100" dist="38100" dir="2700000" algn="tl">
                <a:srgbClr val="000000">
                  <a:alpha val="43137"/>
                </a:srgbClr>
              </a:outerShdw>
            </a:effectLst>
          </a:endParaRPr>
        </a:p>
      </dgm:t>
    </dgm:pt>
    <dgm:pt modelId="{836B5F55-96C8-4748-B2A0-750FBD5DBDAC}">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SA" b="1" dirty="0" smtClean="0">
              <a:effectLst>
                <a:outerShdw blurRad="38100" dist="38100" dir="2700000" algn="tl">
                  <a:srgbClr val="000000">
                    <a:alpha val="43137"/>
                  </a:srgbClr>
                </a:outerShdw>
              </a:effectLst>
            </a:rPr>
            <a:t>الشمالية</a:t>
          </a:r>
          <a:endParaRPr lang="ar-SA" b="1" dirty="0">
            <a:effectLst>
              <a:outerShdw blurRad="38100" dist="38100" dir="2700000" algn="tl">
                <a:srgbClr val="000000">
                  <a:alpha val="43137"/>
                </a:srgbClr>
              </a:outerShdw>
            </a:effectLst>
          </a:endParaRPr>
        </a:p>
      </dgm:t>
    </dgm:pt>
    <dgm:pt modelId="{0D9B3DB9-D052-4F41-B468-9C1A870DD78F}" type="parTrans" cxnId="{299990F7-CCC5-4FB1-B6A5-8E32FA34686E}">
      <dgm:prSet/>
      <dgm:spPr/>
      <dgm:t>
        <a:bodyPr/>
        <a:lstStyle/>
        <a:p>
          <a:pPr rtl="1"/>
          <a:endParaRPr lang="ar-SA" b="1">
            <a:effectLst>
              <a:outerShdw blurRad="38100" dist="38100" dir="2700000" algn="tl">
                <a:srgbClr val="000000">
                  <a:alpha val="43137"/>
                </a:srgbClr>
              </a:outerShdw>
            </a:effectLst>
          </a:endParaRPr>
        </a:p>
      </dgm:t>
    </dgm:pt>
    <dgm:pt modelId="{05717E07-F9F6-4557-8471-F27F6E1226B2}" type="sibTrans" cxnId="{299990F7-CCC5-4FB1-B6A5-8E32FA34686E}">
      <dgm:prSet/>
      <dgm:spPr/>
      <dgm:t>
        <a:bodyPr/>
        <a:lstStyle/>
        <a:p>
          <a:pPr rtl="1"/>
          <a:endParaRPr lang="ar-SA" b="1">
            <a:effectLst>
              <a:outerShdw blurRad="38100" dist="38100" dir="2700000" algn="tl">
                <a:srgbClr val="000000">
                  <a:alpha val="43137"/>
                </a:srgbClr>
              </a:outerShdw>
            </a:effectLst>
          </a:endParaRPr>
        </a:p>
      </dgm:t>
    </dgm:pt>
    <dgm:pt modelId="{2745FCEC-5D24-437F-BF61-ECB1DC304F74}">
      <dgm:prSet phldrT="[نص]"/>
      <dgm:spPr/>
      <dgm:t>
        <a:bodyPr/>
        <a:lstStyle/>
        <a:p>
          <a:pPr rtl="1"/>
          <a:r>
            <a:rPr lang="ar-SA" b="1" dirty="0" smtClean="0">
              <a:effectLst>
                <a:outerShdw blurRad="38100" dist="38100" dir="2700000" algn="tl">
                  <a:srgbClr val="000000">
                    <a:alpha val="43137"/>
                  </a:srgbClr>
                </a:outerShdw>
              </a:effectLst>
            </a:rPr>
            <a:t>الشرقية</a:t>
          </a:r>
          <a:endParaRPr lang="ar-SA" b="1" dirty="0">
            <a:effectLst>
              <a:outerShdw blurRad="38100" dist="38100" dir="2700000" algn="tl">
                <a:srgbClr val="000000">
                  <a:alpha val="43137"/>
                </a:srgbClr>
              </a:outerShdw>
            </a:effectLst>
          </a:endParaRPr>
        </a:p>
      </dgm:t>
    </dgm:pt>
    <dgm:pt modelId="{A06CB884-4E9C-47FE-B85A-2CFB8573D9D8}" type="parTrans" cxnId="{599FAC1D-4CCF-4CC2-9418-EE0820E940CB}">
      <dgm:prSet/>
      <dgm:spPr/>
      <dgm:t>
        <a:bodyPr/>
        <a:lstStyle/>
        <a:p>
          <a:pPr rtl="1"/>
          <a:endParaRPr lang="ar-SA" b="1">
            <a:effectLst>
              <a:outerShdw blurRad="38100" dist="38100" dir="2700000" algn="tl">
                <a:srgbClr val="000000">
                  <a:alpha val="43137"/>
                </a:srgbClr>
              </a:outerShdw>
            </a:effectLst>
          </a:endParaRPr>
        </a:p>
      </dgm:t>
    </dgm:pt>
    <dgm:pt modelId="{AED6458B-F753-45BD-935C-D311876F9A75}" type="sibTrans" cxnId="{599FAC1D-4CCF-4CC2-9418-EE0820E940CB}">
      <dgm:prSet/>
      <dgm:spPr/>
      <dgm:t>
        <a:bodyPr/>
        <a:lstStyle/>
        <a:p>
          <a:pPr rtl="1"/>
          <a:endParaRPr lang="ar-SA" b="1">
            <a:effectLst>
              <a:outerShdw blurRad="38100" dist="38100" dir="2700000" algn="tl">
                <a:srgbClr val="000000">
                  <a:alpha val="43137"/>
                </a:srgbClr>
              </a:outerShdw>
            </a:effectLst>
          </a:endParaRPr>
        </a:p>
      </dgm:t>
    </dgm:pt>
    <dgm:pt modelId="{D7761C46-A161-49F6-A0A9-6A0DFCFF3A95}">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SA" b="1" dirty="0" smtClean="0">
              <a:effectLst>
                <a:outerShdw blurRad="38100" dist="38100" dir="2700000" algn="tl">
                  <a:srgbClr val="000000">
                    <a:alpha val="43137"/>
                  </a:srgbClr>
                </a:outerShdw>
              </a:effectLst>
            </a:rPr>
            <a:t>الوسطى</a:t>
          </a:r>
          <a:endParaRPr lang="ar-SA" b="1" dirty="0">
            <a:effectLst>
              <a:outerShdw blurRad="38100" dist="38100" dir="2700000" algn="tl">
                <a:srgbClr val="000000">
                  <a:alpha val="43137"/>
                </a:srgbClr>
              </a:outerShdw>
            </a:effectLst>
          </a:endParaRPr>
        </a:p>
      </dgm:t>
    </dgm:pt>
    <dgm:pt modelId="{34C2BDED-A14A-46B7-8E2E-C8E3AE1158ED}" type="parTrans" cxnId="{34BF15C8-3D39-468F-A7B7-6303320810F2}">
      <dgm:prSet/>
      <dgm:spPr/>
      <dgm:t>
        <a:bodyPr/>
        <a:lstStyle/>
        <a:p>
          <a:pPr rtl="1"/>
          <a:endParaRPr lang="ar-SA" b="1">
            <a:effectLst>
              <a:outerShdw blurRad="38100" dist="38100" dir="2700000" algn="tl">
                <a:srgbClr val="000000">
                  <a:alpha val="43137"/>
                </a:srgbClr>
              </a:outerShdw>
            </a:effectLst>
          </a:endParaRPr>
        </a:p>
      </dgm:t>
    </dgm:pt>
    <dgm:pt modelId="{7E66A329-8745-4C1F-9F02-04DB9BD2D902}" type="sibTrans" cxnId="{34BF15C8-3D39-468F-A7B7-6303320810F2}">
      <dgm:prSet/>
      <dgm:spPr/>
      <dgm:t>
        <a:bodyPr/>
        <a:lstStyle/>
        <a:p>
          <a:pPr rtl="1"/>
          <a:endParaRPr lang="ar-SA" b="1">
            <a:effectLst>
              <a:outerShdw blurRad="38100" dist="38100" dir="2700000" algn="tl">
                <a:srgbClr val="000000">
                  <a:alpha val="43137"/>
                </a:srgbClr>
              </a:outerShdw>
            </a:effectLst>
          </a:endParaRPr>
        </a:p>
      </dgm:t>
    </dgm:pt>
    <dgm:pt modelId="{220D9903-3E06-4519-8BA6-F608363563A7}">
      <dgm:prSet>
        <dgm:style>
          <a:lnRef idx="1">
            <a:schemeClr val="accent5"/>
          </a:lnRef>
          <a:fillRef idx="3">
            <a:schemeClr val="accent5"/>
          </a:fillRef>
          <a:effectRef idx="2">
            <a:schemeClr val="accent5"/>
          </a:effectRef>
          <a:fontRef idx="minor">
            <a:schemeClr val="lt1"/>
          </a:fontRef>
        </dgm:style>
      </dgm:prSet>
      <dgm:spPr>
        <a:ln/>
      </dgm:spPr>
      <dgm:t>
        <a:bodyPr/>
        <a:lstStyle/>
        <a:p>
          <a:pPr rtl="1"/>
          <a:r>
            <a:rPr lang="ar-SA" b="1" dirty="0" smtClean="0">
              <a:effectLst>
                <a:outerShdw blurRad="38100" dist="38100" dir="2700000" algn="tl">
                  <a:srgbClr val="000000">
                    <a:alpha val="43137"/>
                  </a:srgbClr>
                </a:outerShdw>
              </a:effectLst>
            </a:rPr>
            <a:t>الجنوبية</a:t>
          </a:r>
          <a:endParaRPr lang="ar-SA" b="1" dirty="0">
            <a:effectLst>
              <a:outerShdw blurRad="38100" dist="38100" dir="2700000" algn="tl">
                <a:srgbClr val="000000">
                  <a:alpha val="43137"/>
                </a:srgbClr>
              </a:outerShdw>
            </a:effectLst>
          </a:endParaRPr>
        </a:p>
      </dgm:t>
    </dgm:pt>
    <dgm:pt modelId="{028E2426-D424-4D21-953A-C672BF970263}" type="parTrans" cxnId="{154E3C85-3C7D-4D40-8E00-406EAC2B6D25}">
      <dgm:prSet/>
      <dgm:spPr/>
      <dgm:t>
        <a:bodyPr/>
        <a:lstStyle/>
        <a:p>
          <a:pPr rtl="1"/>
          <a:endParaRPr lang="ar-SA" b="1">
            <a:effectLst>
              <a:outerShdw blurRad="38100" dist="38100" dir="2700000" algn="tl">
                <a:srgbClr val="000000">
                  <a:alpha val="43137"/>
                </a:srgbClr>
              </a:outerShdw>
            </a:effectLst>
          </a:endParaRPr>
        </a:p>
      </dgm:t>
    </dgm:pt>
    <dgm:pt modelId="{46F17A5E-C79D-41D1-8E07-D3B342EC577C}" type="sibTrans" cxnId="{154E3C85-3C7D-4D40-8E00-406EAC2B6D25}">
      <dgm:prSet/>
      <dgm:spPr/>
      <dgm:t>
        <a:bodyPr/>
        <a:lstStyle/>
        <a:p>
          <a:pPr rtl="1"/>
          <a:endParaRPr lang="ar-SA" b="1">
            <a:effectLst>
              <a:outerShdw blurRad="38100" dist="38100" dir="2700000" algn="tl">
                <a:srgbClr val="000000">
                  <a:alpha val="43137"/>
                </a:srgbClr>
              </a:outerShdw>
            </a:effectLst>
          </a:endParaRPr>
        </a:p>
      </dgm:t>
    </dgm:pt>
    <dgm:pt modelId="{8A7EC76F-80D2-43F3-B084-52B11DD90E97}">
      <dgm:prSet/>
      <dgm:spPr/>
      <dgm:t>
        <a:bodyPr/>
        <a:lstStyle/>
        <a:p>
          <a:pPr rtl="1"/>
          <a:r>
            <a:rPr lang="ar-SA" b="1" dirty="0" smtClean="0">
              <a:effectLst>
                <a:outerShdw blurRad="38100" dist="38100" dir="2700000" algn="tl">
                  <a:srgbClr val="000000">
                    <a:alpha val="43137"/>
                  </a:srgbClr>
                </a:outerShdw>
              </a:effectLst>
            </a:rPr>
            <a:t>الغربية</a:t>
          </a:r>
          <a:endParaRPr lang="ar-SA" b="1" dirty="0">
            <a:effectLst>
              <a:outerShdw blurRad="38100" dist="38100" dir="2700000" algn="tl">
                <a:srgbClr val="000000">
                  <a:alpha val="43137"/>
                </a:srgbClr>
              </a:outerShdw>
            </a:effectLst>
          </a:endParaRPr>
        </a:p>
      </dgm:t>
    </dgm:pt>
    <dgm:pt modelId="{51931D6F-8F34-42CA-9C63-FBDAC1BBA2B5}" type="parTrans" cxnId="{0CD233F3-243A-4788-A319-75354F907E6E}">
      <dgm:prSet/>
      <dgm:spPr/>
      <dgm:t>
        <a:bodyPr/>
        <a:lstStyle/>
        <a:p>
          <a:pPr rtl="1"/>
          <a:endParaRPr lang="ar-SA" b="1">
            <a:effectLst>
              <a:outerShdw blurRad="38100" dist="38100" dir="2700000" algn="tl">
                <a:srgbClr val="000000">
                  <a:alpha val="43137"/>
                </a:srgbClr>
              </a:outerShdw>
            </a:effectLst>
          </a:endParaRPr>
        </a:p>
      </dgm:t>
    </dgm:pt>
    <dgm:pt modelId="{53AE0A0C-9E6B-45F6-A863-09814F023D87}" type="sibTrans" cxnId="{0CD233F3-243A-4788-A319-75354F907E6E}">
      <dgm:prSet/>
      <dgm:spPr/>
      <dgm:t>
        <a:bodyPr/>
        <a:lstStyle/>
        <a:p>
          <a:pPr rtl="1"/>
          <a:endParaRPr lang="ar-SA" b="1">
            <a:effectLst>
              <a:outerShdw blurRad="38100" dist="38100" dir="2700000" algn="tl">
                <a:srgbClr val="000000">
                  <a:alpha val="43137"/>
                </a:srgbClr>
              </a:outerShdw>
            </a:effectLst>
          </a:endParaRPr>
        </a:p>
      </dgm:t>
    </dgm:pt>
    <dgm:pt modelId="{AD3CEC25-1294-4C3E-9D87-B0680A6E9A1E}" type="pres">
      <dgm:prSet presAssocID="{8B5CFB69-3F30-40B1-A4F8-5E5D6F5B7EB2}" presName="hierChild1" presStyleCnt="0">
        <dgm:presLayoutVars>
          <dgm:orgChart val="1"/>
          <dgm:chPref val="1"/>
          <dgm:dir/>
          <dgm:animOne val="branch"/>
          <dgm:animLvl val="lvl"/>
          <dgm:resizeHandles/>
        </dgm:presLayoutVars>
      </dgm:prSet>
      <dgm:spPr/>
      <dgm:t>
        <a:bodyPr/>
        <a:lstStyle/>
        <a:p>
          <a:pPr rtl="1"/>
          <a:endParaRPr lang="ar-SA"/>
        </a:p>
      </dgm:t>
    </dgm:pt>
    <dgm:pt modelId="{2C571BD8-0E27-4C28-9CD7-75982996C53A}" type="pres">
      <dgm:prSet presAssocID="{3EE1559E-39E3-435D-8CA5-39DAE3ECA98B}" presName="hierRoot1" presStyleCnt="0">
        <dgm:presLayoutVars>
          <dgm:hierBranch val="init"/>
        </dgm:presLayoutVars>
      </dgm:prSet>
      <dgm:spPr/>
    </dgm:pt>
    <dgm:pt modelId="{89E046CE-28F3-40C9-9F6A-690118FA56CE}" type="pres">
      <dgm:prSet presAssocID="{3EE1559E-39E3-435D-8CA5-39DAE3ECA98B}" presName="rootComposite1" presStyleCnt="0"/>
      <dgm:spPr/>
    </dgm:pt>
    <dgm:pt modelId="{9D5C64F5-4F93-4101-B959-02056E2A20CB}" type="pres">
      <dgm:prSet presAssocID="{3EE1559E-39E3-435D-8CA5-39DAE3ECA98B}" presName="rootText1" presStyleLbl="node0" presStyleIdx="0" presStyleCnt="1">
        <dgm:presLayoutVars>
          <dgm:chPref val="3"/>
        </dgm:presLayoutVars>
      </dgm:prSet>
      <dgm:spPr/>
      <dgm:t>
        <a:bodyPr/>
        <a:lstStyle/>
        <a:p>
          <a:pPr rtl="1"/>
          <a:endParaRPr lang="ar-SA"/>
        </a:p>
      </dgm:t>
    </dgm:pt>
    <dgm:pt modelId="{F7F30411-ADE9-4CA4-AB15-CDD7DF3D4BFE}" type="pres">
      <dgm:prSet presAssocID="{3EE1559E-39E3-435D-8CA5-39DAE3ECA98B}" presName="rootConnector1" presStyleLbl="node1" presStyleIdx="0" presStyleCnt="0"/>
      <dgm:spPr/>
      <dgm:t>
        <a:bodyPr/>
        <a:lstStyle/>
        <a:p>
          <a:pPr rtl="1"/>
          <a:endParaRPr lang="ar-SA"/>
        </a:p>
      </dgm:t>
    </dgm:pt>
    <dgm:pt modelId="{97235491-B305-4B14-8FE7-D4255DC82DEB}" type="pres">
      <dgm:prSet presAssocID="{3EE1559E-39E3-435D-8CA5-39DAE3ECA98B}" presName="hierChild2" presStyleCnt="0"/>
      <dgm:spPr/>
    </dgm:pt>
    <dgm:pt modelId="{91353575-DDE0-4829-9E27-7404028ECCF1}" type="pres">
      <dgm:prSet presAssocID="{0D9B3DB9-D052-4F41-B468-9C1A870DD78F}" presName="Name37" presStyleLbl="parChTrans1D2" presStyleIdx="0" presStyleCnt="5"/>
      <dgm:spPr/>
      <dgm:t>
        <a:bodyPr/>
        <a:lstStyle/>
        <a:p>
          <a:pPr rtl="1"/>
          <a:endParaRPr lang="ar-SA"/>
        </a:p>
      </dgm:t>
    </dgm:pt>
    <dgm:pt modelId="{FB555C93-6CF3-41A2-9E75-B77E0EC303A5}" type="pres">
      <dgm:prSet presAssocID="{836B5F55-96C8-4748-B2A0-750FBD5DBDAC}" presName="hierRoot2" presStyleCnt="0">
        <dgm:presLayoutVars>
          <dgm:hierBranch val="init"/>
        </dgm:presLayoutVars>
      </dgm:prSet>
      <dgm:spPr/>
    </dgm:pt>
    <dgm:pt modelId="{48674CE5-3B6D-448F-9EA1-0CC4B336AEB8}" type="pres">
      <dgm:prSet presAssocID="{836B5F55-96C8-4748-B2A0-750FBD5DBDAC}" presName="rootComposite" presStyleCnt="0"/>
      <dgm:spPr/>
    </dgm:pt>
    <dgm:pt modelId="{8F194CE5-CB86-4A67-842A-F662B2710AB3}" type="pres">
      <dgm:prSet presAssocID="{836B5F55-96C8-4748-B2A0-750FBD5DBDAC}" presName="rootText" presStyleLbl="node2" presStyleIdx="0" presStyleCnt="5">
        <dgm:presLayoutVars>
          <dgm:chPref val="3"/>
        </dgm:presLayoutVars>
      </dgm:prSet>
      <dgm:spPr/>
      <dgm:t>
        <a:bodyPr/>
        <a:lstStyle/>
        <a:p>
          <a:pPr rtl="1"/>
          <a:endParaRPr lang="ar-SA"/>
        </a:p>
      </dgm:t>
    </dgm:pt>
    <dgm:pt modelId="{4E78475F-AE0E-4066-BBFB-9EB08251E4E9}" type="pres">
      <dgm:prSet presAssocID="{836B5F55-96C8-4748-B2A0-750FBD5DBDAC}" presName="rootConnector" presStyleLbl="node2" presStyleIdx="0" presStyleCnt="5"/>
      <dgm:spPr/>
      <dgm:t>
        <a:bodyPr/>
        <a:lstStyle/>
        <a:p>
          <a:pPr rtl="1"/>
          <a:endParaRPr lang="ar-SA"/>
        </a:p>
      </dgm:t>
    </dgm:pt>
    <dgm:pt modelId="{BDE0E456-095F-4F68-AB1F-439E4C8F381E}" type="pres">
      <dgm:prSet presAssocID="{836B5F55-96C8-4748-B2A0-750FBD5DBDAC}" presName="hierChild4" presStyleCnt="0"/>
      <dgm:spPr/>
    </dgm:pt>
    <dgm:pt modelId="{579FA7B8-9F35-47E9-9BD6-1C5B22FF0FE0}" type="pres">
      <dgm:prSet presAssocID="{836B5F55-96C8-4748-B2A0-750FBD5DBDAC}" presName="hierChild5" presStyleCnt="0"/>
      <dgm:spPr/>
    </dgm:pt>
    <dgm:pt modelId="{37A1F549-3833-4336-B0B5-61120BA207B1}" type="pres">
      <dgm:prSet presAssocID="{028E2426-D424-4D21-953A-C672BF970263}" presName="Name37" presStyleLbl="parChTrans1D2" presStyleIdx="1" presStyleCnt="5"/>
      <dgm:spPr/>
      <dgm:t>
        <a:bodyPr/>
        <a:lstStyle/>
        <a:p>
          <a:pPr rtl="1"/>
          <a:endParaRPr lang="ar-SA"/>
        </a:p>
      </dgm:t>
    </dgm:pt>
    <dgm:pt modelId="{0BCBFCD6-AF06-4D20-A538-E2EF6AF929D6}" type="pres">
      <dgm:prSet presAssocID="{220D9903-3E06-4519-8BA6-F608363563A7}" presName="hierRoot2" presStyleCnt="0">
        <dgm:presLayoutVars>
          <dgm:hierBranch val="init"/>
        </dgm:presLayoutVars>
      </dgm:prSet>
      <dgm:spPr/>
    </dgm:pt>
    <dgm:pt modelId="{7E43FC99-0A5A-4FC0-AF24-4C6E069473D7}" type="pres">
      <dgm:prSet presAssocID="{220D9903-3E06-4519-8BA6-F608363563A7}" presName="rootComposite" presStyleCnt="0"/>
      <dgm:spPr/>
    </dgm:pt>
    <dgm:pt modelId="{796CD895-C2A8-45C1-A8A2-D70D3E27331A}" type="pres">
      <dgm:prSet presAssocID="{220D9903-3E06-4519-8BA6-F608363563A7}" presName="rootText" presStyleLbl="node2" presStyleIdx="1" presStyleCnt="5">
        <dgm:presLayoutVars>
          <dgm:chPref val="3"/>
        </dgm:presLayoutVars>
      </dgm:prSet>
      <dgm:spPr/>
      <dgm:t>
        <a:bodyPr/>
        <a:lstStyle/>
        <a:p>
          <a:pPr rtl="1"/>
          <a:endParaRPr lang="ar-SA"/>
        </a:p>
      </dgm:t>
    </dgm:pt>
    <dgm:pt modelId="{9ED5BAC7-A929-441A-B9C0-0E658293EDB1}" type="pres">
      <dgm:prSet presAssocID="{220D9903-3E06-4519-8BA6-F608363563A7}" presName="rootConnector" presStyleLbl="node2" presStyleIdx="1" presStyleCnt="5"/>
      <dgm:spPr/>
      <dgm:t>
        <a:bodyPr/>
        <a:lstStyle/>
        <a:p>
          <a:pPr rtl="1"/>
          <a:endParaRPr lang="ar-SA"/>
        </a:p>
      </dgm:t>
    </dgm:pt>
    <dgm:pt modelId="{0F5641C8-C7FA-43BE-B09A-08E377A998E9}" type="pres">
      <dgm:prSet presAssocID="{220D9903-3E06-4519-8BA6-F608363563A7}" presName="hierChild4" presStyleCnt="0"/>
      <dgm:spPr/>
    </dgm:pt>
    <dgm:pt modelId="{580D9A61-02D6-4FAA-BC43-B531FC3A279A}" type="pres">
      <dgm:prSet presAssocID="{220D9903-3E06-4519-8BA6-F608363563A7}" presName="hierChild5" presStyleCnt="0"/>
      <dgm:spPr/>
    </dgm:pt>
    <dgm:pt modelId="{608D1C2D-7708-47DE-B9ED-00DC80E43C35}" type="pres">
      <dgm:prSet presAssocID="{A06CB884-4E9C-47FE-B85A-2CFB8573D9D8}" presName="Name37" presStyleLbl="parChTrans1D2" presStyleIdx="2" presStyleCnt="5"/>
      <dgm:spPr/>
      <dgm:t>
        <a:bodyPr/>
        <a:lstStyle/>
        <a:p>
          <a:pPr rtl="1"/>
          <a:endParaRPr lang="ar-SA"/>
        </a:p>
      </dgm:t>
    </dgm:pt>
    <dgm:pt modelId="{308E94A1-E0C9-48DB-8595-C99B683BA058}" type="pres">
      <dgm:prSet presAssocID="{2745FCEC-5D24-437F-BF61-ECB1DC304F74}" presName="hierRoot2" presStyleCnt="0">
        <dgm:presLayoutVars>
          <dgm:hierBranch val="init"/>
        </dgm:presLayoutVars>
      </dgm:prSet>
      <dgm:spPr/>
    </dgm:pt>
    <dgm:pt modelId="{B1967606-826E-49E6-B108-FF38AC2D86AF}" type="pres">
      <dgm:prSet presAssocID="{2745FCEC-5D24-437F-BF61-ECB1DC304F74}" presName="rootComposite" presStyleCnt="0"/>
      <dgm:spPr/>
    </dgm:pt>
    <dgm:pt modelId="{F5B38FA8-79FA-488F-9082-56D849A349DA}" type="pres">
      <dgm:prSet presAssocID="{2745FCEC-5D24-437F-BF61-ECB1DC304F74}" presName="rootText" presStyleLbl="node2" presStyleIdx="2" presStyleCnt="5">
        <dgm:presLayoutVars>
          <dgm:chPref val="3"/>
        </dgm:presLayoutVars>
      </dgm:prSet>
      <dgm:spPr/>
      <dgm:t>
        <a:bodyPr/>
        <a:lstStyle/>
        <a:p>
          <a:pPr rtl="1"/>
          <a:endParaRPr lang="ar-SA"/>
        </a:p>
      </dgm:t>
    </dgm:pt>
    <dgm:pt modelId="{033C8CE1-9000-4A02-88FD-CEE4BDE4B6F5}" type="pres">
      <dgm:prSet presAssocID="{2745FCEC-5D24-437F-BF61-ECB1DC304F74}" presName="rootConnector" presStyleLbl="node2" presStyleIdx="2" presStyleCnt="5"/>
      <dgm:spPr/>
      <dgm:t>
        <a:bodyPr/>
        <a:lstStyle/>
        <a:p>
          <a:pPr rtl="1"/>
          <a:endParaRPr lang="ar-SA"/>
        </a:p>
      </dgm:t>
    </dgm:pt>
    <dgm:pt modelId="{631D945C-0308-470E-8C03-62345C96E787}" type="pres">
      <dgm:prSet presAssocID="{2745FCEC-5D24-437F-BF61-ECB1DC304F74}" presName="hierChild4" presStyleCnt="0"/>
      <dgm:spPr/>
    </dgm:pt>
    <dgm:pt modelId="{4FB837A8-405B-4C0D-936B-41178AE4EBF1}" type="pres">
      <dgm:prSet presAssocID="{2745FCEC-5D24-437F-BF61-ECB1DC304F74}" presName="hierChild5" presStyleCnt="0"/>
      <dgm:spPr/>
    </dgm:pt>
    <dgm:pt modelId="{D9E5EA1F-436D-4270-9542-052F718A2925}" type="pres">
      <dgm:prSet presAssocID="{34C2BDED-A14A-46B7-8E2E-C8E3AE1158ED}" presName="Name37" presStyleLbl="parChTrans1D2" presStyleIdx="3" presStyleCnt="5"/>
      <dgm:spPr/>
      <dgm:t>
        <a:bodyPr/>
        <a:lstStyle/>
        <a:p>
          <a:pPr rtl="1"/>
          <a:endParaRPr lang="ar-SA"/>
        </a:p>
      </dgm:t>
    </dgm:pt>
    <dgm:pt modelId="{CD52F7BB-A280-479D-AA9C-322981FD9317}" type="pres">
      <dgm:prSet presAssocID="{D7761C46-A161-49F6-A0A9-6A0DFCFF3A95}" presName="hierRoot2" presStyleCnt="0">
        <dgm:presLayoutVars>
          <dgm:hierBranch val="init"/>
        </dgm:presLayoutVars>
      </dgm:prSet>
      <dgm:spPr/>
    </dgm:pt>
    <dgm:pt modelId="{21111131-D228-4C2C-A289-5D87C6B44D21}" type="pres">
      <dgm:prSet presAssocID="{D7761C46-A161-49F6-A0A9-6A0DFCFF3A95}" presName="rootComposite" presStyleCnt="0"/>
      <dgm:spPr/>
    </dgm:pt>
    <dgm:pt modelId="{183F2351-F34E-4191-ADC5-D90A0061B6D6}" type="pres">
      <dgm:prSet presAssocID="{D7761C46-A161-49F6-A0A9-6A0DFCFF3A95}" presName="rootText" presStyleLbl="node2" presStyleIdx="3" presStyleCnt="5">
        <dgm:presLayoutVars>
          <dgm:chPref val="3"/>
        </dgm:presLayoutVars>
      </dgm:prSet>
      <dgm:spPr/>
      <dgm:t>
        <a:bodyPr/>
        <a:lstStyle/>
        <a:p>
          <a:pPr rtl="1"/>
          <a:endParaRPr lang="ar-SA"/>
        </a:p>
      </dgm:t>
    </dgm:pt>
    <dgm:pt modelId="{AB83E0A1-CF7E-4581-9AE7-E6D3E9C0F76E}" type="pres">
      <dgm:prSet presAssocID="{D7761C46-A161-49F6-A0A9-6A0DFCFF3A95}" presName="rootConnector" presStyleLbl="node2" presStyleIdx="3" presStyleCnt="5"/>
      <dgm:spPr/>
      <dgm:t>
        <a:bodyPr/>
        <a:lstStyle/>
        <a:p>
          <a:pPr rtl="1"/>
          <a:endParaRPr lang="ar-SA"/>
        </a:p>
      </dgm:t>
    </dgm:pt>
    <dgm:pt modelId="{93F0E236-6E39-4C0B-BF39-A50726085BCF}" type="pres">
      <dgm:prSet presAssocID="{D7761C46-A161-49F6-A0A9-6A0DFCFF3A95}" presName="hierChild4" presStyleCnt="0"/>
      <dgm:spPr/>
    </dgm:pt>
    <dgm:pt modelId="{5CA6CE60-2B5F-4A2E-868F-BEE494A707B8}" type="pres">
      <dgm:prSet presAssocID="{D7761C46-A161-49F6-A0A9-6A0DFCFF3A95}" presName="hierChild5" presStyleCnt="0"/>
      <dgm:spPr/>
    </dgm:pt>
    <dgm:pt modelId="{A01023E4-2E25-465B-882A-25F602F6104D}" type="pres">
      <dgm:prSet presAssocID="{51931D6F-8F34-42CA-9C63-FBDAC1BBA2B5}" presName="Name37" presStyleLbl="parChTrans1D2" presStyleIdx="4" presStyleCnt="5"/>
      <dgm:spPr/>
      <dgm:t>
        <a:bodyPr/>
        <a:lstStyle/>
        <a:p>
          <a:pPr rtl="1"/>
          <a:endParaRPr lang="ar-SA"/>
        </a:p>
      </dgm:t>
    </dgm:pt>
    <dgm:pt modelId="{02D5AB64-DF42-4F6D-A18E-87E6775E35CE}" type="pres">
      <dgm:prSet presAssocID="{8A7EC76F-80D2-43F3-B084-52B11DD90E97}" presName="hierRoot2" presStyleCnt="0">
        <dgm:presLayoutVars>
          <dgm:hierBranch val="init"/>
        </dgm:presLayoutVars>
      </dgm:prSet>
      <dgm:spPr/>
    </dgm:pt>
    <dgm:pt modelId="{92079130-D992-4E1C-B271-A84DC69E3281}" type="pres">
      <dgm:prSet presAssocID="{8A7EC76F-80D2-43F3-B084-52B11DD90E97}" presName="rootComposite" presStyleCnt="0"/>
      <dgm:spPr/>
    </dgm:pt>
    <dgm:pt modelId="{A6E80D67-64FB-4592-8E28-2B810AA0F5B7}" type="pres">
      <dgm:prSet presAssocID="{8A7EC76F-80D2-43F3-B084-52B11DD90E97}" presName="rootText" presStyleLbl="node2" presStyleIdx="4" presStyleCnt="5">
        <dgm:presLayoutVars>
          <dgm:chPref val="3"/>
        </dgm:presLayoutVars>
      </dgm:prSet>
      <dgm:spPr/>
      <dgm:t>
        <a:bodyPr/>
        <a:lstStyle/>
        <a:p>
          <a:pPr rtl="1"/>
          <a:endParaRPr lang="ar-SA"/>
        </a:p>
      </dgm:t>
    </dgm:pt>
    <dgm:pt modelId="{17DA8A1D-2BC7-41CE-972A-FA4FE44ED535}" type="pres">
      <dgm:prSet presAssocID="{8A7EC76F-80D2-43F3-B084-52B11DD90E97}" presName="rootConnector" presStyleLbl="node2" presStyleIdx="4" presStyleCnt="5"/>
      <dgm:spPr/>
      <dgm:t>
        <a:bodyPr/>
        <a:lstStyle/>
        <a:p>
          <a:pPr rtl="1"/>
          <a:endParaRPr lang="ar-SA"/>
        </a:p>
      </dgm:t>
    </dgm:pt>
    <dgm:pt modelId="{00C256FD-0123-48B5-9369-7B1E113BED7D}" type="pres">
      <dgm:prSet presAssocID="{8A7EC76F-80D2-43F3-B084-52B11DD90E97}" presName="hierChild4" presStyleCnt="0"/>
      <dgm:spPr/>
    </dgm:pt>
    <dgm:pt modelId="{D4D625D3-7F1B-4211-9384-C6B68D40099D}" type="pres">
      <dgm:prSet presAssocID="{8A7EC76F-80D2-43F3-B084-52B11DD90E97}" presName="hierChild5" presStyleCnt="0"/>
      <dgm:spPr/>
    </dgm:pt>
    <dgm:pt modelId="{533C882B-E305-44FF-85CD-9AD4DCE60B2D}" type="pres">
      <dgm:prSet presAssocID="{3EE1559E-39E3-435D-8CA5-39DAE3ECA98B}" presName="hierChild3" presStyleCnt="0"/>
      <dgm:spPr/>
    </dgm:pt>
  </dgm:ptLst>
  <dgm:cxnLst>
    <dgm:cxn modelId="{A07E0D60-4052-4285-83FD-6CB47614AC17}" type="presOf" srcId="{220D9903-3E06-4519-8BA6-F608363563A7}" destId="{9ED5BAC7-A929-441A-B9C0-0E658293EDB1}" srcOrd="1" destOrd="0" presId="urn:microsoft.com/office/officeart/2005/8/layout/orgChart1"/>
    <dgm:cxn modelId="{299990F7-CCC5-4FB1-B6A5-8E32FA34686E}" srcId="{3EE1559E-39E3-435D-8CA5-39DAE3ECA98B}" destId="{836B5F55-96C8-4748-B2A0-750FBD5DBDAC}" srcOrd="0" destOrd="0" parTransId="{0D9B3DB9-D052-4F41-B468-9C1A870DD78F}" sibTransId="{05717E07-F9F6-4557-8471-F27F6E1226B2}"/>
    <dgm:cxn modelId="{B3E5D4D0-FE58-4A35-A8BB-E5456D7CB6BE}" type="presOf" srcId="{34C2BDED-A14A-46B7-8E2E-C8E3AE1158ED}" destId="{D9E5EA1F-436D-4270-9542-052F718A2925}" srcOrd="0" destOrd="0" presId="urn:microsoft.com/office/officeart/2005/8/layout/orgChart1"/>
    <dgm:cxn modelId="{315A98A2-898E-4602-98BA-46A2D12A3951}" type="presOf" srcId="{3EE1559E-39E3-435D-8CA5-39DAE3ECA98B}" destId="{F7F30411-ADE9-4CA4-AB15-CDD7DF3D4BFE}" srcOrd="1" destOrd="0" presId="urn:microsoft.com/office/officeart/2005/8/layout/orgChart1"/>
    <dgm:cxn modelId="{7DDE7FDA-E35D-4D30-B1C7-7CFDB38474E7}" type="presOf" srcId="{D7761C46-A161-49F6-A0A9-6A0DFCFF3A95}" destId="{183F2351-F34E-4191-ADC5-D90A0061B6D6}" srcOrd="0" destOrd="0" presId="urn:microsoft.com/office/officeart/2005/8/layout/orgChart1"/>
    <dgm:cxn modelId="{FFDAB8E7-E6DC-46E3-B985-994BEE09D7E1}" type="presOf" srcId="{2745FCEC-5D24-437F-BF61-ECB1DC304F74}" destId="{F5B38FA8-79FA-488F-9082-56D849A349DA}" srcOrd="0" destOrd="0" presId="urn:microsoft.com/office/officeart/2005/8/layout/orgChart1"/>
    <dgm:cxn modelId="{43079B99-07B0-4AFA-A181-29A985D2F674}" srcId="{8B5CFB69-3F30-40B1-A4F8-5E5D6F5B7EB2}" destId="{3EE1559E-39E3-435D-8CA5-39DAE3ECA98B}" srcOrd="0" destOrd="0" parTransId="{ABAB37AB-2CF5-45D6-9253-9C8F4C8DD9E4}" sibTransId="{34AAA67C-C3A3-48BD-870D-0D46EB6B63BA}"/>
    <dgm:cxn modelId="{99454478-75F4-4205-8ED2-72799443B3C3}" type="presOf" srcId="{A06CB884-4E9C-47FE-B85A-2CFB8573D9D8}" destId="{608D1C2D-7708-47DE-B9ED-00DC80E43C35}" srcOrd="0" destOrd="0" presId="urn:microsoft.com/office/officeart/2005/8/layout/orgChart1"/>
    <dgm:cxn modelId="{A83C5834-3F4E-4871-AB0A-481138B3E27C}" type="presOf" srcId="{3EE1559E-39E3-435D-8CA5-39DAE3ECA98B}" destId="{9D5C64F5-4F93-4101-B959-02056E2A20CB}" srcOrd="0" destOrd="0" presId="urn:microsoft.com/office/officeart/2005/8/layout/orgChart1"/>
    <dgm:cxn modelId="{0CD233F3-243A-4788-A319-75354F907E6E}" srcId="{3EE1559E-39E3-435D-8CA5-39DAE3ECA98B}" destId="{8A7EC76F-80D2-43F3-B084-52B11DD90E97}" srcOrd="4" destOrd="0" parTransId="{51931D6F-8F34-42CA-9C63-FBDAC1BBA2B5}" sibTransId="{53AE0A0C-9E6B-45F6-A863-09814F023D87}"/>
    <dgm:cxn modelId="{ED005DF9-83D4-4822-A904-7E795C19A110}" type="presOf" srcId="{51931D6F-8F34-42CA-9C63-FBDAC1BBA2B5}" destId="{A01023E4-2E25-465B-882A-25F602F6104D}" srcOrd="0" destOrd="0" presId="urn:microsoft.com/office/officeart/2005/8/layout/orgChart1"/>
    <dgm:cxn modelId="{34BF15C8-3D39-468F-A7B7-6303320810F2}" srcId="{3EE1559E-39E3-435D-8CA5-39DAE3ECA98B}" destId="{D7761C46-A161-49F6-A0A9-6A0DFCFF3A95}" srcOrd="3" destOrd="0" parTransId="{34C2BDED-A14A-46B7-8E2E-C8E3AE1158ED}" sibTransId="{7E66A329-8745-4C1F-9F02-04DB9BD2D902}"/>
    <dgm:cxn modelId="{527C592B-B53E-4647-9984-72C164BC71AC}" type="presOf" srcId="{2745FCEC-5D24-437F-BF61-ECB1DC304F74}" destId="{033C8CE1-9000-4A02-88FD-CEE4BDE4B6F5}" srcOrd="1" destOrd="0" presId="urn:microsoft.com/office/officeart/2005/8/layout/orgChart1"/>
    <dgm:cxn modelId="{154E3C85-3C7D-4D40-8E00-406EAC2B6D25}" srcId="{3EE1559E-39E3-435D-8CA5-39DAE3ECA98B}" destId="{220D9903-3E06-4519-8BA6-F608363563A7}" srcOrd="1" destOrd="0" parTransId="{028E2426-D424-4D21-953A-C672BF970263}" sibTransId="{46F17A5E-C79D-41D1-8E07-D3B342EC577C}"/>
    <dgm:cxn modelId="{B2B2E418-4942-4276-A3A8-CB723961BE83}" type="presOf" srcId="{220D9903-3E06-4519-8BA6-F608363563A7}" destId="{796CD895-C2A8-45C1-A8A2-D70D3E27331A}" srcOrd="0" destOrd="0" presId="urn:microsoft.com/office/officeart/2005/8/layout/orgChart1"/>
    <dgm:cxn modelId="{7DD4B427-1CD3-4A21-B563-73A88E039DFF}" type="presOf" srcId="{028E2426-D424-4D21-953A-C672BF970263}" destId="{37A1F549-3833-4336-B0B5-61120BA207B1}" srcOrd="0" destOrd="0" presId="urn:microsoft.com/office/officeart/2005/8/layout/orgChart1"/>
    <dgm:cxn modelId="{11A647D3-336B-415B-A271-3E64651656C9}" type="presOf" srcId="{0D9B3DB9-D052-4F41-B468-9C1A870DD78F}" destId="{91353575-DDE0-4829-9E27-7404028ECCF1}" srcOrd="0" destOrd="0" presId="urn:microsoft.com/office/officeart/2005/8/layout/orgChart1"/>
    <dgm:cxn modelId="{D7DEAA3C-DB3D-4D52-8121-5331A09D15C9}" type="presOf" srcId="{8B5CFB69-3F30-40B1-A4F8-5E5D6F5B7EB2}" destId="{AD3CEC25-1294-4C3E-9D87-B0680A6E9A1E}" srcOrd="0" destOrd="0" presId="urn:microsoft.com/office/officeart/2005/8/layout/orgChart1"/>
    <dgm:cxn modelId="{599FAC1D-4CCF-4CC2-9418-EE0820E940CB}" srcId="{3EE1559E-39E3-435D-8CA5-39DAE3ECA98B}" destId="{2745FCEC-5D24-437F-BF61-ECB1DC304F74}" srcOrd="2" destOrd="0" parTransId="{A06CB884-4E9C-47FE-B85A-2CFB8573D9D8}" sibTransId="{AED6458B-F753-45BD-935C-D311876F9A75}"/>
    <dgm:cxn modelId="{68E7A934-0425-4E1E-8472-E95FCC76CDBA}" type="presOf" srcId="{8A7EC76F-80D2-43F3-B084-52B11DD90E97}" destId="{A6E80D67-64FB-4592-8E28-2B810AA0F5B7}" srcOrd="0" destOrd="0" presId="urn:microsoft.com/office/officeart/2005/8/layout/orgChart1"/>
    <dgm:cxn modelId="{5C852C0E-6F45-48EE-B517-3E72E7877C86}" type="presOf" srcId="{D7761C46-A161-49F6-A0A9-6A0DFCFF3A95}" destId="{AB83E0A1-CF7E-4581-9AE7-E6D3E9C0F76E}" srcOrd="1" destOrd="0" presId="urn:microsoft.com/office/officeart/2005/8/layout/orgChart1"/>
    <dgm:cxn modelId="{4B6B24D4-5C26-4D3B-8692-F6FEF98E4F06}" type="presOf" srcId="{836B5F55-96C8-4748-B2A0-750FBD5DBDAC}" destId="{4E78475F-AE0E-4066-BBFB-9EB08251E4E9}" srcOrd="1" destOrd="0" presId="urn:microsoft.com/office/officeart/2005/8/layout/orgChart1"/>
    <dgm:cxn modelId="{863F8D60-0A1E-4EE6-B4B6-5D7D698248DF}" type="presOf" srcId="{8A7EC76F-80D2-43F3-B084-52B11DD90E97}" destId="{17DA8A1D-2BC7-41CE-972A-FA4FE44ED535}" srcOrd="1" destOrd="0" presId="urn:microsoft.com/office/officeart/2005/8/layout/orgChart1"/>
    <dgm:cxn modelId="{3BCBA01D-A7FF-4A75-B8CB-BF0FE04A8FF9}" type="presOf" srcId="{836B5F55-96C8-4748-B2A0-750FBD5DBDAC}" destId="{8F194CE5-CB86-4A67-842A-F662B2710AB3}" srcOrd="0" destOrd="0" presId="urn:microsoft.com/office/officeart/2005/8/layout/orgChart1"/>
    <dgm:cxn modelId="{0DA0E48B-08CB-47EA-8001-F47D3A556C12}" type="presParOf" srcId="{AD3CEC25-1294-4C3E-9D87-B0680A6E9A1E}" destId="{2C571BD8-0E27-4C28-9CD7-75982996C53A}" srcOrd="0" destOrd="0" presId="urn:microsoft.com/office/officeart/2005/8/layout/orgChart1"/>
    <dgm:cxn modelId="{5512F4F0-CAA2-48B6-AFE3-6330F5A2055C}" type="presParOf" srcId="{2C571BD8-0E27-4C28-9CD7-75982996C53A}" destId="{89E046CE-28F3-40C9-9F6A-690118FA56CE}" srcOrd="0" destOrd="0" presId="urn:microsoft.com/office/officeart/2005/8/layout/orgChart1"/>
    <dgm:cxn modelId="{39DAE31F-4C44-4C43-ACE4-340972F4115C}" type="presParOf" srcId="{89E046CE-28F3-40C9-9F6A-690118FA56CE}" destId="{9D5C64F5-4F93-4101-B959-02056E2A20CB}" srcOrd="0" destOrd="0" presId="urn:microsoft.com/office/officeart/2005/8/layout/orgChart1"/>
    <dgm:cxn modelId="{E32806A5-ACB9-4967-9B2C-C3532316BCB7}" type="presParOf" srcId="{89E046CE-28F3-40C9-9F6A-690118FA56CE}" destId="{F7F30411-ADE9-4CA4-AB15-CDD7DF3D4BFE}" srcOrd="1" destOrd="0" presId="urn:microsoft.com/office/officeart/2005/8/layout/orgChart1"/>
    <dgm:cxn modelId="{8ACF7103-9CFA-4EF3-A312-A503A7E637F7}" type="presParOf" srcId="{2C571BD8-0E27-4C28-9CD7-75982996C53A}" destId="{97235491-B305-4B14-8FE7-D4255DC82DEB}" srcOrd="1" destOrd="0" presId="urn:microsoft.com/office/officeart/2005/8/layout/orgChart1"/>
    <dgm:cxn modelId="{CC29D461-9351-41BC-9895-F36383A887B4}" type="presParOf" srcId="{97235491-B305-4B14-8FE7-D4255DC82DEB}" destId="{91353575-DDE0-4829-9E27-7404028ECCF1}" srcOrd="0" destOrd="0" presId="urn:microsoft.com/office/officeart/2005/8/layout/orgChart1"/>
    <dgm:cxn modelId="{C50603D6-0203-44CD-8DF4-62179D945B59}" type="presParOf" srcId="{97235491-B305-4B14-8FE7-D4255DC82DEB}" destId="{FB555C93-6CF3-41A2-9E75-B77E0EC303A5}" srcOrd="1" destOrd="0" presId="urn:microsoft.com/office/officeart/2005/8/layout/orgChart1"/>
    <dgm:cxn modelId="{24EBC064-F8C5-40F9-98DE-90E08CF8408B}" type="presParOf" srcId="{FB555C93-6CF3-41A2-9E75-B77E0EC303A5}" destId="{48674CE5-3B6D-448F-9EA1-0CC4B336AEB8}" srcOrd="0" destOrd="0" presId="urn:microsoft.com/office/officeart/2005/8/layout/orgChart1"/>
    <dgm:cxn modelId="{1DC3B5B9-3282-4E6F-8E13-913B99F13B3C}" type="presParOf" srcId="{48674CE5-3B6D-448F-9EA1-0CC4B336AEB8}" destId="{8F194CE5-CB86-4A67-842A-F662B2710AB3}" srcOrd="0" destOrd="0" presId="urn:microsoft.com/office/officeart/2005/8/layout/orgChart1"/>
    <dgm:cxn modelId="{527897F0-65AC-47FE-8F34-C4FCA48BBD24}" type="presParOf" srcId="{48674CE5-3B6D-448F-9EA1-0CC4B336AEB8}" destId="{4E78475F-AE0E-4066-BBFB-9EB08251E4E9}" srcOrd="1" destOrd="0" presId="urn:microsoft.com/office/officeart/2005/8/layout/orgChart1"/>
    <dgm:cxn modelId="{04407A7F-5E04-408D-B8EB-872297E730F2}" type="presParOf" srcId="{FB555C93-6CF3-41A2-9E75-B77E0EC303A5}" destId="{BDE0E456-095F-4F68-AB1F-439E4C8F381E}" srcOrd="1" destOrd="0" presId="urn:microsoft.com/office/officeart/2005/8/layout/orgChart1"/>
    <dgm:cxn modelId="{2A33F241-BC53-4638-8AD3-9651AB1240CC}" type="presParOf" srcId="{FB555C93-6CF3-41A2-9E75-B77E0EC303A5}" destId="{579FA7B8-9F35-47E9-9BD6-1C5B22FF0FE0}" srcOrd="2" destOrd="0" presId="urn:microsoft.com/office/officeart/2005/8/layout/orgChart1"/>
    <dgm:cxn modelId="{5B535B1C-7927-40BB-AE62-098650FD04AE}" type="presParOf" srcId="{97235491-B305-4B14-8FE7-D4255DC82DEB}" destId="{37A1F549-3833-4336-B0B5-61120BA207B1}" srcOrd="2" destOrd="0" presId="urn:microsoft.com/office/officeart/2005/8/layout/orgChart1"/>
    <dgm:cxn modelId="{8C7FB5A6-1009-482B-9EF3-F67DD870696D}" type="presParOf" srcId="{97235491-B305-4B14-8FE7-D4255DC82DEB}" destId="{0BCBFCD6-AF06-4D20-A538-E2EF6AF929D6}" srcOrd="3" destOrd="0" presId="urn:microsoft.com/office/officeart/2005/8/layout/orgChart1"/>
    <dgm:cxn modelId="{4500BF96-9FEB-4DA5-B37A-0FACA32AB14E}" type="presParOf" srcId="{0BCBFCD6-AF06-4D20-A538-E2EF6AF929D6}" destId="{7E43FC99-0A5A-4FC0-AF24-4C6E069473D7}" srcOrd="0" destOrd="0" presId="urn:microsoft.com/office/officeart/2005/8/layout/orgChart1"/>
    <dgm:cxn modelId="{A155EA15-F082-47ED-A791-549AC76B6F20}" type="presParOf" srcId="{7E43FC99-0A5A-4FC0-AF24-4C6E069473D7}" destId="{796CD895-C2A8-45C1-A8A2-D70D3E27331A}" srcOrd="0" destOrd="0" presId="urn:microsoft.com/office/officeart/2005/8/layout/orgChart1"/>
    <dgm:cxn modelId="{9AB604E6-B29C-4B23-9B29-6EF9F6D1F65F}" type="presParOf" srcId="{7E43FC99-0A5A-4FC0-AF24-4C6E069473D7}" destId="{9ED5BAC7-A929-441A-B9C0-0E658293EDB1}" srcOrd="1" destOrd="0" presId="urn:microsoft.com/office/officeart/2005/8/layout/orgChart1"/>
    <dgm:cxn modelId="{1EAE49E2-E35E-4312-9D46-27EF354BA95B}" type="presParOf" srcId="{0BCBFCD6-AF06-4D20-A538-E2EF6AF929D6}" destId="{0F5641C8-C7FA-43BE-B09A-08E377A998E9}" srcOrd="1" destOrd="0" presId="urn:microsoft.com/office/officeart/2005/8/layout/orgChart1"/>
    <dgm:cxn modelId="{F7AFC6EC-B68C-4C78-BBFB-D94607A5DD91}" type="presParOf" srcId="{0BCBFCD6-AF06-4D20-A538-E2EF6AF929D6}" destId="{580D9A61-02D6-4FAA-BC43-B531FC3A279A}" srcOrd="2" destOrd="0" presId="urn:microsoft.com/office/officeart/2005/8/layout/orgChart1"/>
    <dgm:cxn modelId="{E0274DFF-B138-47EC-B3BF-2D0A056B0622}" type="presParOf" srcId="{97235491-B305-4B14-8FE7-D4255DC82DEB}" destId="{608D1C2D-7708-47DE-B9ED-00DC80E43C35}" srcOrd="4" destOrd="0" presId="urn:microsoft.com/office/officeart/2005/8/layout/orgChart1"/>
    <dgm:cxn modelId="{B51666C2-F66E-4557-BBD8-0075A68D896F}" type="presParOf" srcId="{97235491-B305-4B14-8FE7-D4255DC82DEB}" destId="{308E94A1-E0C9-48DB-8595-C99B683BA058}" srcOrd="5" destOrd="0" presId="urn:microsoft.com/office/officeart/2005/8/layout/orgChart1"/>
    <dgm:cxn modelId="{6E79C57D-9BEF-4D98-B38C-B759555F9680}" type="presParOf" srcId="{308E94A1-E0C9-48DB-8595-C99B683BA058}" destId="{B1967606-826E-49E6-B108-FF38AC2D86AF}" srcOrd="0" destOrd="0" presId="urn:microsoft.com/office/officeart/2005/8/layout/orgChart1"/>
    <dgm:cxn modelId="{CF6EFDA5-B0CA-4879-B026-C0E8ADBBC599}" type="presParOf" srcId="{B1967606-826E-49E6-B108-FF38AC2D86AF}" destId="{F5B38FA8-79FA-488F-9082-56D849A349DA}" srcOrd="0" destOrd="0" presId="urn:microsoft.com/office/officeart/2005/8/layout/orgChart1"/>
    <dgm:cxn modelId="{FC68DCF0-28F6-46C4-80FD-C6633D679813}" type="presParOf" srcId="{B1967606-826E-49E6-B108-FF38AC2D86AF}" destId="{033C8CE1-9000-4A02-88FD-CEE4BDE4B6F5}" srcOrd="1" destOrd="0" presId="urn:microsoft.com/office/officeart/2005/8/layout/orgChart1"/>
    <dgm:cxn modelId="{AD2F0ADD-98A5-49B1-A364-D45AA39285B8}" type="presParOf" srcId="{308E94A1-E0C9-48DB-8595-C99B683BA058}" destId="{631D945C-0308-470E-8C03-62345C96E787}" srcOrd="1" destOrd="0" presId="urn:microsoft.com/office/officeart/2005/8/layout/orgChart1"/>
    <dgm:cxn modelId="{AFE15A69-F1CD-4D6D-BBBE-F17BA9BEB638}" type="presParOf" srcId="{308E94A1-E0C9-48DB-8595-C99B683BA058}" destId="{4FB837A8-405B-4C0D-936B-41178AE4EBF1}" srcOrd="2" destOrd="0" presId="urn:microsoft.com/office/officeart/2005/8/layout/orgChart1"/>
    <dgm:cxn modelId="{2F072837-07F6-403C-B247-A70F9B1AF967}" type="presParOf" srcId="{97235491-B305-4B14-8FE7-D4255DC82DEB}" destId="{D9E5EA1F-436D-4270-9542-052F718A2925}" srcOrd="6" destOrd="0" presId="urn:microsoft.com/office/officeart/2005/8/layout/orgChart1"/>
    <dgm:cxn modelId="{35B7EE1C-D84A-4FE5-BC7E-25CF0E292879}" type="presParOf" srcId="{97235491-B305-4B14-8FE7-D4255DC82DEB}" destId="{CD52F7BB-A280-479D-AA9C-322981FD9317}" srcOrd="7" destOrd="0" presId="urn:microsoft.com/office/officeart/2005/8/layout/orgChart1"/>
    <dgm:cxn modelId="{F7EF2838-0359-4FC9-91F3-FD0D3AFAC226}" type="presParOf" srcId="{CD52F7BB-A280-479D-AA9C-322981FD9317}" destId="{21111131-D228-4C2C-A289-5D87C6B44D21}" srcOrd="0" destOrd="0" presId="urn:microsoft.com/office/officeart/2005/8/layout/orgChart1"/>
    <dgm:cxn modelId="{5A06CD7D-A17E-49C7-9421-38607C2AFC38}" type="presParOf" srcId="{21111131-D228-4C2C-A289-5D87C6B44D21}" destId="{183F2351-F34E-4191-ADC5-D90A0061B6D6}" srcOrd="0" destOrd="0" presId="urn:microsoft.com/office/officeart/2005/8/layout/orgChart1"/>
    <dgm:cxn modelId="{F4994712-1649-474F-B5E9-C9EA4D0DC38E}" type="presParOf" srcId="{21111131-D228-4C2C-A289-5D87C6B44D21}" destId="{AB83E0A1-CF7E-4581-9AE7-E6D3E9C0F76E}" srcOrd="1" destOrd="0" presId="urn:microsoft.com/office/officeart/2005/8/layout/orgChart1"/>
    <dgm:cxn modelId="{D74B08E0-C3C5-499C-A5F9-7F53299E7351}" type="presParOf" srcId="{CD52F7BB-A280-479D-AA9C-322981FD9317}" destId="{93F0E236-6E39-4C0B-BF39-A50726085BCF}" srcOrd="1" destOrd="0" presId="urn:microsoft.com/office/officeart/2005/8/layout/orgChart1"/>
    <dgm:cxn modelId="{AD4D54C6-64CB-49A6-AC12-6BFD07B3EF0A}" type="presParOf" srcId="{CD52F7BB-A280-479D-AA9C-322981FD9317}" destId="{5CA6CE60-2B5F-4A2E-868F-BEE494A707B8}" srcOrd="2" destOrd="0" presId="urn:microsoft.com/office/officeart/2005/8/layout/orgChart1"/>
    <dgm:cxn modelId="{1BE34148-7497-424F-9E23-945F604D646B}" type="presParOf" srcId="{97235491-B305-4B14-8FE7-D4255DC82DEB}" destId="{A01023E4-2E25-465B-882A-25F602F6104D}" srcOrd="8" destOrd="0" presId="urn:microsoft.com/office/officeart/2005/8/layout/orgChart1"/>
    <dgm:cxn modelId="{52AB5024-02CB-4441-90F6-477EA064900A}" type="presParOf" srcId="{97235491-B305-4B14-8FE7-D4255DC82DEB}" destId="{02D5AB64-DF42-4F6D-A18E-87E6775E35CE}" srcOrd="9" destOrd="0" presId="urn:microsoft.com/office/officeart/2005/8/layout/orgChart1"/>
    <dgm:cxn modelId="{7753C87F-AC06-4A9A-9C64-D42BD3020DE6}" type="presParOf" srcId="{02D5AB64-DF42-4F6D-A18E-87E6775E35CE}" destId="{92079130-D992-4E1C-B271-A84DC69E3281}" srcOrd="0" destOrd="0" presId="urn:microsoft.com/office/officeart/2005/8/layout/orgChart1"/>
    <dgm:cxn modelId="{870B1C21-A39B-4332-AFF3-0FC4B45A1929}" type="presParOf" srcId="{92079130-D992-4E1C-B271-A84DC69E3281}" destId="{A6E80D67-64FB-4592-8E28-2B810AA0F5B7}" srcOrd="0" destOrd="0" presId="urn:microsoft.com/office/officeart/2005/8/layout/orgChart1"/>
    <dgm:cxn modelId="{1C49745E-F360-4C7B-9755-A120235EF9E3}" type="presParOf" srcId="{92079130-D992-4E1C-B271-A84DC69E3281}" destId="{17DA8A1D-2BC7-41CE-972A-FA4FE44ED535}" srcOrd="1" destOrd="0" presId="urn:microsoft.com/office/officeart/2005/8/layout/orgChart1"/>
    <dgm:cxn modelId="{00FC923E-D8E9-4844-A97C-8460C933BC97}" type="presParOf" srcId="{02D5AB64-DF42-4F6D-A18E-87E6775E35CE}" destId="{00C256FD-0123-48B5-9369-7B1E113BED7D}" srcOrd="1" destOrd="0" presId="urn:microsoft.com/office/officeart/2005/8/layout/orgChart1"/>
    <dgm:cxn modelId="{B35931B3-9D51-4E6D-9208-E37EF14D9AB3}" type="presParOf" srcId="{02D5AB64-DF42-4F6D-A18E-87E6775E35CE}" destId="{D4D625D3-7F1B-4211-9384-C6B68D40099D}" srcOrd="2" destOrd="0" presId="urn:microsoft.com/office/officeart/2005/8/layout/orgChart1"/>
    <dgm:cxn modelId="{09B664B6-F0C0-4CB3-B6D7-BEBB4DDFFE6E}" type="presParOf" srcId="{2C571BD8-0E27-4C28-9CD7-75982996C53A}" destId="{533C882B-E305-44FF-85CD-9AD4DCE60B2D}"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5CFB69-3F30-40B1-A4F8-5E5D6F5B7EB2}" type="doc">
      <dgm:prSet loTypeId="urn:microsoft.com/office/officeart/2005/8/layout/orgChart1" loCatId="hierarchy" qsTypeId="urn:microsoft.com/office/officeart/2005/8/quickstyle/3d1" qsCatId="3D" csTypeId="urn:microsoft.com/office/officeart/2005/8/colors/colorful2" csCatId="colorful" phldr="1"/>
      <dgm:spPr/>
      <dgm:t>
        <a:bodyPr/>
        <a:lstStyle/>
        <a:p>
          <a:pPr rtl="1"/>
          <a:endParaRPr lang="ar-SA"/>
        </a:p>
      </dgm:t>
    </dgm:pt>
    <dgm:pt modelId="{3EE1559E-39E3-435D-8CA5-39DAE3ECA98B}">
      <dgm:prSet phldrT="[نص]"/>
      <dgm:spPr/>
      <dgm:t>
        <a:bodyPr/>
        <a:lstStyle/>
        <a:p>
          <a:pPr rtl="1"/>
          <a:r>
            <a:rPr lang="ar-SA" b="1" dirty="0" smtClean="0">
              <a:effectLst>
                <a:outerShdw blurRad="38100" dist="38100" dir="2700000" algn="tl">
                  <a:srgbClr val="000000">
                    <a:alpha val="43137"/>
                  </a:srgbClr>
                </a:outerShdw>
              </a:effectLst>
            </a:rPr>
            <a:t>ا</a:t>
          </a:r>
          <a:r>
            <a:rPr lang="ar-DZ" b="1" dirty="0" smtClean="0">
              <a:effectLst>
                <a:outerShdw blurRad="38100" dist="38100" dir="2700000" algn="tl">
                  <a:srgbClr val="000000">
                    <a:alpha val="43137"/>
                  </a:srgbClr>
                </a:outerShdw>
              </a:effectLst>
            </a:rPr>
            <a:t>لجامعة</a:t>
          </a:r>
          <a:endParaRPr lang="ar-SA" b="1" dirty="0">
            <a:effectLst>
              <a:outerShdw blurRad="38100" dist="38100" dir="2700000" algn="tl">
                <a:srgbClr val="000000">
                  <a:alpha val="43137"/>
                </a:srgbClr>
              </a:outerShdw>
            </a:effectLst>
          </a:endParaRPr>
        </a:p>
      </dgm:t>
    </dgm:pt>
    <dgm:pt modelId="{ABAB37AB-2CF5-45D6-9253-9C8F4C8DD9E4}" type="parTrans" cxnId="{43079B99-07B0-4AFA-A181-29A985D2F674}">
      <dgm:prSet/>
      <dgm:spPr/>
      <dgm:t>
        <a:bodyPr/>
        <a:lstStyle/>
        <a:p>
          <a:pPr rtl="1"/>
          <a:endParaRPr lang="ar-SA" b="1">
            <a:effectLst>
              <a:outerShdw blurRad="38100" dist="38100" dir="2700000" algn="tl">
                <a:srgbClr val="000000">
                  <a:alpha val="43137"/>
                </a:srgbClr>
              </a:outerShdw>
            </a:effectLst>
          </a:endParaRPr>
        </a:p>
      </dgm:t>
    </dgm:pt>
    <dgm:pt modelId="{34AAA67C-C3A3-48BD-870D-0D46EB6B63BA}" type="sibTrans" cxnId="{43079B99-07B0-4AFA-A181-29A985D2F674}">
      <dgm:prSet/>
      <dgm:spPr/>
      <dgm:t>
        <a:bodyPr/>
        <a:lstStyle/>
        <a:p>
          <a:pPr rtl="1"/>
          <a:endParaRPr lang="ar-SA" b="1">
            <a:effectLst>
              <a:outerShdw blurRad="38100" dist="38100" dir="2700000" algn="tl">
                <a:srgbClr val="000000">
                  <a:alpha val="43137"/>
                </a:srgbClr>
              </a:outerShdw>
            </a:effectLst>
          </a:endParaRPr>
        </a:p>
      </dgm:t>
    </dgm:pt>
    <dgm:pt modelId="{2745FCEC-5D24-437F-BF61-ECB1DC304F74}">
      <dgm:prSet phldrT="[نص]"/>
      <dgm:spPr/>
      <dgm:t>
        <a:bodyPr/>
        <a:lstStyle/>
        <a:p>
          <a:pPr rtl="1"/>
          <a:r>
            <a:rPr lang="ar-DZ" b="1" dirty="0" smtClean="0">
              <a:effectLst>
                <a:outerShdw blurRad="38100" dist="38100" dir="2700000" algn="tl">
                  <a:srgbClr val="000000">
                    <a:alpha val="43137"/>
                  </a:srgbClr>
                </a:outerShdw>
              </a:effectLst>
            </a:rPr>
            <a:t>كلية</a:t>
          </a:r>
          <a:endParaRPr lang="ar-SA" b="1" dirty="0">
            <a:effectLst>
              <a:outerShdw blurRad="38100" dist="38100" dir="2700000" algn="tl">
                <a:srgbClr val="000000">
                  <a:alpha val="43137"/>
                </a:srgbClr>
              </a:outerShdw>
            </a:effectLst>
          </a:endParaRPr>
        </a:p>
      </dgm:t>
    </dgm:pt>
    <dgm:pt modelId="{A06CB884-4E9C-47FE-B85A-2CFB8573D9D8}" type="parTrans" cxnId="{599FAC1D-4CCF-4CC2-9418-EE0820E940CB}">
      <dgm:prSet/>
      <dgm:spPr/>
      <dgm:t>
        <a:bodyPr/>
        <a:lstStyle/>
        <a:p>
          <a:pPr rtl="1"/>
          <a:endParaRPr lang="ar-SA" b="1">
            <a:effectLst>
              <a:outerShdw blurRad="38100" dist="38100" dir="2700000" algn="tl">
                <a:srgbClr val="000000">
                  <a:alpha val="43137"/>
                </a:srgbClr>
              </a:outerShdw>
            </a:effectLst>
          </a:endParaRPr>
        </a:p>
      </dgm:t>
    </dgm:pt>
    <dgm:pt modelId="{AED6458B-F753-45BD-935C-D311876F9A75}" type="sibTrans" cxnId="{599FAC1D-4CCF-4CC2-9418-EE0820E940CB}">
      <dgm:prSet/>
      <dgm:spPr/>
      <dgm:t>
        <a:bodyPr/>
        <a:lstStyle/>
        <a:p>
          <a:pPr rtl="1"/>
          <a:endParaRPr lang="ar-SA" b="1">
            <a:effectLst>
              <a:outerShdw blurRad="38100" dist="38100" dir="2700000" algn="tl">
                <a:srgbClr val="000000">
                  <a:alpha val="43137"/>
                </a:srgbClr>
              </a:outerShdw>
            </a:effectLst>
          </a:endParaRPr>
        </a:p>
      </dgm:t>
    </dgm:pt>
    <dgm:pt modelId="{D7761C46-A161-49F6-A0A9-6A0DFCFF3A95}">
      <dgm:prSet phldrT="[نص]"/>
      <dgm:spPr/>
      <dgm:t>
        <a:bodyPr/>
        <a:lstStyle/>
        <a:p>
          <a:pPr rtl="1"/>
          <a:r>
            <a:rPr lang="ar-DZ" b="1" dirty="0" smtClean="0">
              <a:effectLst>
                <a:outerShdw blurRad="38100" dist="38100" dir="2700000" algn="tl">
                  <a:srgbClr val="000000">
                    <a:alpha val="43137"/>
                  </a:srgbClr>
                </a:outerShdw>
              </a:effectLst>
            </a:rPr>
            <a:t>كلية </a:t>
          </a:r>
          <a:endParaRPr lang="ar-SA" b="1" dirty="0">
            <a:effectLst>
              <a:outerShdw blurRad="38100" dist="38100" dir="2700000" algn="tl">
                <a:srgbClr val="000000">
                  <a:alpha val="43137"/>
                </a:srgbClr>
              </a:outerShdw>
            </a:effectLst>
          </a:endParaRPr>
        </a:p>
      </dgm:t>
    </dgm:pt>
    <dgm:pt modelId="{34C2BDED-A14A-46B7-8E2E-C8E3AE1158ED}" type="parTrans" cxnId="{34BF15C8-3D39-468F-A7B7-6303320810F2}">
      <dgm:prSet/>
      <dgm:spPr/>
      <dgm:t>
        <a:bodyPr/>
        <a:lstStyle/>
        <a:p>
          <a:pPr rtl="1"/>
          <a:endParaRPr lang="ar-SA" b="1">
            <a:effectLst>
              <a:outerShdw blurRad="38100" dist="38100" dir="2700000" algn="tl">
                <a:srgbClr val="000000">
                  <a:alpha val="43137"/>
                </a:srgbClr>
              </a:outerShdw>
            </a:effectLst>
          </a:endParaRPr>
        </a:p>
      </dgm:t>
    </dgm:pt>
    <dgm:pt modelId="{7E66A329-8745-4C1F-9F02-04DB9BD2D902}" type="sibTrans" cxnId="{34BF15C8-3D39-468F-A7B7-6303320810F2}">
      <dgm:prSet/>
      <dgm:spPr/>
      <dgm:t>
        <a:bodyPr/>
        <a:lstStyle/>
        <a:p>
          <a:pPr rtl="1"/>
          <a:endParaRPr lang="ar-SA" b="1">
            <a:effectLst>
              <a:outerShdw blurRad="38100" dist="38100" dir="2700000" algn="tl">
                <a:srgbClr val="000000">
                  <a:alpha val="43137"/>
                </a:srgbClr>
              </a:outerShdw>
            </a:effectLst>
          </a:endParaRPr>
        </a:p>
      </dgm:t>
    </dgm:pt>
    <dgm:pt modelId="{8A7EC76F-80D2-43F3-B084-52B11DD90E97}">
      <dgm:prSet/>
      <dgm:spPr/>
      <dgm:t>
        <a:bodyPr/>
        <a:lstStyle/>
        <a:p>
          <a:pPr rtl="1"/>
          <a:r>
            <a:rPr lang="ar-DZ" b="1" dirty="0" smtClean="0">
              <a:effectLst>
                <a:outerShdw blurRad="38100" dist="38100" dir="2700000" algn="tl">
                  <a:srgbClr val="000000">
                    <a:alpha val="43137"/>
                  </a:srgbClr>
                </a:outerShdw>
              </a:effectLst>
            </a:rPr>
            <a:t>كلية</a:t>
          </a:r>
          <a:endParaRPr lang="ar-SA" b="1" dirty="0">
            <a:effectLst>
              <a:outerShdw blurRad="38100" dist="38100" dir="2700000" algn="tl">
                <a:srgbClr val="000000">
                  <a:alpha val="43137"/>
                </a:srgbClr>
              </a:outerShdw>
            </a:effectLst>
          </a:endParaRPr>
        </a:p>
      </dgm:t>
    </dgm:pt>
    <dgm:pt modelId="{51931D6F-8F34-42CA-9C63-FBDAC1BBA2B5}" type="parTrans" cxnId="{0CD233F3-243A-4788-A319-75354F907E6E}">
      <dgm:prSet/>
      <dgm:spPr/>
      <dgm:t>
        <a:bodyPr/>
        <a:lstStyle/>
        <a:p>
          <a:pPr rtl="1"/>
          <a:endParaRPr lang="ar-SA" b="1">
            <a:effectLst>
              <a:outerShdw blurRad="38100" dist="38100" dir="2700000" algn="tl">
                <a:srgbClr val="000000">
                  <a:alpha val="43137"/>
                </a:srgbClr>
              </a:outerShdw>
            </a:effectLst>
          </a:endParaRPr>
        </a:p>
      </dgm:t>
    </dgm:pt>
    <dgm:pt modelId="{53AE0A0C-9E6B-45F6-A863-09814F023D87}" type="sibTrans" cxnId="{0CD233F3-243A-4788-A319-75354F907E6E}">
      <dgm:prSet/>
      <dgm:spPr/>
      <dgm:t>
        <a:bodyPr/>
        <a:lstStyle/>
        <a:p>
          <a:pPr rtl="1"/>
          <a:endParaRPr lang="ar-SA" b="1">
            <a:effectLst>
              <a:outerShdw blurRad="38100" dist="38100" dir="2700000" algn="tl">
                <a:srgbClr val="000000">
                  <a:alpha val="43137"/>
                </a:srgbClr>
              </a:outerShdw>
            </a:effectLst>
          </a:endParaRPr>
        </a:p>
      </dgm:t>
    </dgm:pt>
    <dgm:pt modelId="{45A60325-3208-47A7-9D19-53616F2DC91D}">
      <dgm:prSet/>
      <dgm:spPr/>
      <dgm:t>
        <a:bodyPr/>
        <a:lstStyle/>
        <a:p>
          <a:pPr rtl="1"/>
          <a:r>
            <a:rPr lang="ar-DZ" dirty="0" smtClean="0"/>
            <a:t>القسم</a:t>
          </a:r>
          <a:endParaRPr lang="ar-SA" dirty="0"/>
        </a:p>
      </dgm:t>
    </dgm:pt>
    <dgm:pt modelId="{5F171FC7-C0ED-4D77-80EB-2567BCC39EB9}" type="parTrans" cxnId="{0BC30ED7-44FE-4526-B2AC-24BCF353B17A}">
      <dgm:prSet/>
      <dgm:spPr/>
      <dgm:t>
        <a:bodyPr/>
        <a:lstStyle/>
        <a:p>
          <a:pPr rtl="1"/>
          <a:endParaRPr lang="ar-SA"/>
        </a:p>
      </dgm:t>
    </dgm:pt>
    <dgm:pt modelId="{E68CAA55-7030-4143-9F32-41274DFD7F62}" type="sibTrans" cxnId="{0BC30ED7-44FE-4526-B2AC-24BCF353B17A}">
      <dgm:prSet/>
      <dgm:spPr/>
      <dgm:t>
        <a:bodyPr/>
        <a:lstStyle/>
        <a:p>
          <a:pPr rtl="1"/>
          <a:endParaRPr lang="ar-SA"/>
        </a:p>
      </dgm:t>
    </dgm:pt>
    <dgm:pt modelId="{B979CACC-2844-43E3-891A-502369AB6AFC}">
      <dgm:prSet/>
      <dgm:spPr/>
      <dgm:t>
        <a:bodyPr/>
        <a:lstStyle/>
        <a:p>
          <a:pPr rtl="1"/>
          <a:r>
            <a:rPr lang="ar-SA" dirty="0" smtClean="0"/>
            <a:t>ال</a:t>
          </a:r>
          <a:r>
            <a:rPr lang="ar-DZ" dirty="0" smtClean="0"/>
            <a:t>قسم</a:t>
          </a:r>
          <a:endParaRPr lang="ar-SA" dirty="0"/>
        </a:p>
      </dgm:t>
    </dgm:pt>
    <dgm:pt modelId="{48BF12DC-7D0F-4996-895B-879A6E9FFB04}" type="parTrans" cxnId="{F5D4E353-C6D7-4B65-AEF0-F42CB2B1FC16}">
      <dgm:prSet/>
      <dgm:spPr/>
      <dgm:t>
        <a:bodyPr/>
        <a:lstStyle/>
        <a:p>
          <a:pPr rtl="1"/>
          <a:endParaRPr lang="ar-SA"/>
        </a:p>
      </dgm:t>
    </dgm:pt>
    <dgm:pt modelId="{5F5CBD27-B4CA-4B0E-8A4E-62C17E4A9373}" type="sibTrans" cxnId="{F5D4E353-C6D7-4B65-AEF0-F42CB2B1FC16}">
      <dgm:prSet/>
      <dgm:spPr/>
      <dgm:t>
        <a:bodyPr/>
        <a:lstStyle/>
        <a:p>
          <a:pPr rtl="1"/>
          <a:endParaRPr lang="ar-SA"/>
        </a:p>
      </dgm:t>
    </dgm:pt>
    <dgm:pt modelId="{729E58D2-8983-4B02-BA6C-499153AFF01A}">
      <dgm:prSet/>
      <dgm:spPr/>
      <dgm:t>
        <a:bodyPr/>
        <a:lstStyle/>
        <a:p>
          <a:pPr rtl="1"/>
          <a:r>
            <a:rPr lang="ar-SA" dirty="0" smtClean="0"/>
            <a:t>ال</a:t>
          </a:r>
          <a:r>
            <a:rPr lang="ar-DZ" dirty="0" smtClean="0"/>
            <a:t>قسم</a:t>
          </a:r>
          <a:endParaRPr lang="ar-SA" dirty="0"/>
        </a:p>
      </dgm:t>
    </dgm:pt>
    <dgm:pt modelId="{4BA5439E-CAF1-4618-9D33-A6F195C66758}" type="parTrans" cxnId="{A8CA9C07-B346-40AE-A3A0-8E18D8C9EC95}">
      <dgm:prSet/>
      <dgm:spPr/>
      <dgm:t>
        <a:bodyPr/>
        <a:lstStyle/>
        <a:p>
          <a:pPr rtl="1"/>
          <a:endParaRPr lang="ar-SA"/>
        </a:p>
      </dgm:t>
    </dgm:pt>
    <dgm:pt modelId="{1CC85AA1-F3B5-4DFB-99F9-C324B6DB6684}" type="sibTrans" cxnId="{A8CA9C07-B346-40AE-A3A0-8E18D8C9EC95}">
      <dgm:prSet/>
      <dgm:spPr/>
      <dgm:t>
        <a:bodyPr/>
        <a:lstStyle/>
        <a:p>
          <a:pPr rtl="1"/>
          <a:endParaRPr lang="ar-SA"/>
        </a:p>
      </dgm:t>
    </dgm:pt>
    <dgm:pt modelId="{80A306B6-483D-4088-8743-D2FB60B6EDA5}">
      <dgm:prSet/>
      <dgm:spPr/>
      <dgm:t>
        <a:bodyPr/>
        <a:lstStyle/>
        <a:p>
          <a:pPr rtl="1"/>
          <a:r>
            <a:rPr lang="ar-SA" dirty="0" smtClean="0"/>
            <a:t>الأول</a:t>
          </a:r>
          <a:endParaRPr lang="ar-SA" dirty="0"/>
        </a:p>
      </dgm:t>
    </dgm:pt>
    <dgm:pt modelId="{E60CA97C-5D00-41DB-B429-FFAD021501A9}" type="parTrans" cxnId="{E7F3FC35-2573-4A01-87C3-2564093727B8}">
      <dgm:prSet/>
      <dgm:spPr/>
      <dgm:t>
        <a:bodyPr/>
        <a:lstStyle/>
        <a:p>
          <a:pPr rtl="1"/>
          <a:endParaRPr lang="ar-SA"/>
        </a:p>
      </dgm:t>
    </dgm:pt>
    <dgm:pt modelId="{C3E4E213-C72C-4D58-9D22-F39197900051}" type="sibTrans" cxnId="{E7F3FC35-2573-4A01-87C3-2564093727B8}">
      <dgm:prSet/>
      <dgm:spPr/>
      <dgm:t>
        <a:bodyPr/>
        <a:lstStyle/>
        <a:p>
          <a:pPr rtl="1"/>
          <a:endParaRPr lang="ar-SA"/>
        </a:p>
      </dgm:t>
    </dgm:pt>
    <dgm:pt modelId="{A5DC0747-BB04-4286-B90A-3ADC0C64552F}">
      <dgm:prSet/>
      <dgm:spPr/>
      <dgm:t>
        <a:bodyPr/>
        <a:lstStyle/>
        <a:p>
          <a:pPr rtl="1"/>
          <a:r>
            <a:rPr lang="ar-SA" dirty="0" smtClean="0"/>
            <a:t>الثاني</a:t>
          </a:r>
          <a:endParaRPr lang="ar-SA" dirty="0"/>
        </a:p>
      </dgm:t>
    </dgm:pt>
    <dgm:pt modelId="{40737219-37CD-4B12-8DF2-496576A0169B}" type="parTrans" cxnId="{954991F5-06E6-4963-8A8F-7A5BAD977E2A}">
      <dgm:prSet/>
      <dgm:spPr/>
      <dgm:t>
        <a:bodyPr/>
        <a:lstStyle/>
        <a:p>
          <a:pPr rtl="1"/>
          <a:endParaRPr lang="ar-SA"/>
        </a:p>
      </dgm:t>
    </dgm:pt>
    <dgm:pt modelId="{293E14AF-66AE-4C10-9998-AAE3A75770DC}" type="sibTrans" cxnId="{954991F5-06E6-4963-8A8F-7A5BAD977E2A}">
      <dgm:prSet/>
      <dgm:spPr/>
      <dgm:t>
        <a:bodyPr/>
        <a:lstStyle/>
        <a:p>
          <a:pPr rtl="1"/>
          <a:endParaRPr lang="ar-SA"/>
        </a:p>
      </dgm:t>
    </dgm:pt>
    <dgm:pt modelId="{22FDD4E3-46D1-4AE5-B965-C607F7C1AC3B}">
      <dgm:prSet/>
      <dgm:spPr/>
      <dgm:t>
        <a:bodyPr/>
        <a:lstStyle/>
        <a:p>
          <a:pPr rtl="1"/>
          <a:r>
            <a:rPr lang="ar-SA" dirty="0" smtClean="0"/>
            <a:t>الثالث</a:t>
          </a:r>
          <a:endParaRPr lang="ar-SA" dirty="0"/>
        </a:p>
      </dgm:t>
    </dgm:pt>
    <dgm:pt modelId="{EE94EC55-DA81-4353-8997-953AE370E176}" type="parTrans" cxnId="{6882BED2-7C8D-4AE6-B2DB-8F66E9EA591C}">
      <dgm:prSet/>
      <dgm:spPr/>
      <dgm:t>
        <a:bodyPr/>
        <a:lstStyle/>
        <a:p>
          <a:pPr rtl="1"/>
          <a:endParaRPr lang="ar-SA"/>
        </a:p>
      </dgm:t>
    </dgm:pt>
    <dgm:pt modelId="{079D9560-89C5-490F-BD91-A5B65E917613}" type="sibTrans" cxnId="{6882BED2-7C8D-4AE6-B2DB-8F66E9EA591C}">
      <dgm:prSet/>
      <dgm:spPr/>
      <dgm:t>
        <a:bodyPr/>
        <a:lstStyle/>
        <a:p>
          <a:pPr rtl="1"/>
          <a:endParaRPr lang="ar-SA"/>
        </a:p>
      </dgm:t>
    </dgm:pt>
    <dgm:pt modelId="{D0FCD1B2-CB10-4D11-B6B2-37B6AE5F39A6}">
      <dgm:prSet/>
      <dgm:spPr/>
      <dgm:t>
        <a:bodyPr/>
        <a:lstStyle/>
        <a:p>
          <a:pPr rtl="1"/>
          <a:r>
            <a:rPr lang="ar-SA" dirty="0" smtClean="0"/>
            <a:t>الأول</a:t>
          </a:r>
          <a:endParaRPr lang="ar-SA" dirty="0"/>
        </a:p>
      </dgm:t>
    </dgm:pt>
    <dgm:pt modelId="{9CEC886E-F627-4D4C-9A23-C64022854190}" type="parTrans" cxnId="{7B029B19-E2A3-42D4-9240-61A487CD8108}">
      <dgm:prSet/>
      <dgm:spPr/>
      <dgm:t>
        <a:bodyPr/>
        <a:lstStyle/>
        <a:p>
          <a:pPr rtl="1"/>
          <a:endParaRPr lang="ar-SA"/>
        </a:p>
      </dgm:t>
    </dgm:pt>
    <dgm:pt modelId="{058B915D-D741-4D21-B702-15BBCDC9A9FE}" type="sibTrans" cxnId="{7B029B19-E2A3-42D4-9240-61A487CD8108}">
      <dgm:prSet/>
      <dgm:spPr/>
      <dgm:t>
        <a:bodyPr/>
        <a:lstStyle/>
        <a:p>
          <a:pPr rtl="1"/>
          <a:endParaRPr lang="ar-SA"/>
        </a:p>
      </dgm:t>
    </dgm:pt>
    <dgm:pt modelId="{7332D4B0-B94D-43E9-ACF9-1320DCD81C81}">
      <dgm:prSet/>
      <dgm:spPr/>
      <dgm:t>
        <a:bodyPr/>
        <a:lstStyle/>
        <a:p>
          <a:pPr rtl="1"/>
          <a:r>
            <a:rPr lang="ar-SA" dirty="0" smtClean="0"/>
            <a:t>الثاني</a:t>
          </a:r>
          <a:endParaRPr lang="ar-SA" dirty="0"/>
        </a:p>
      </dgm:t>
    </dgm:pt>
    <dgm:pt modelId="{64AA0722-024C-41CC-8B49-BAE66B65670F}" type="parTrans" cxnId="{5CECFAFF-5B50-4F50-B12F-C05C60A0C731}">
      <dgm:prSet/>
      <dgm:spPr/>
      <dgm:t>
        <a:bodyPr/>
        <a:lstStyle/>
        <a:p>
          <a:pPr rtl="1"/>
          <a:endParaRPr lang="ar-SA"/>
        </a:p>
      </dgm:t>
    </dgm:pt>
    <dgm:pt modelId="{FB9570C3-4AC2-4E57-94FA-52825F23DDD7}" type="sibTrans" cxnId="{5CECFAFF-5B50-4F50-B12F-C05C60A0C731}">
      <dgm:prSet/>
      <dgm:spPr/>
      <dgm:t>
        <a:bodyPr/>
        <a:lstStyle/>
        <a:p>
          <a:pPr rtl="1"/>
          <a:endParaRPr lang="ar-SA"/>
        </a:p>
      </dgm:t>
    </dgm:pt>
    <dgm:pt modelId="{DB066F8A-CD45-41AF-8C7D-92F5D24CF0FE}">
      <dgm:prSet/>
      <dgm:spPr/>
      <dgm:t>
        <a:bodyPr/>
        <a:lstStyle/>
        <a:p>
          <a:pPr rtl="1"/>
          <a:r>
            <a:rPr lang="ar-SA" dirty="0" smtClean="0"/>
            <a:t>الثالث</a:t>
          </a:r>
          <a:endParaRPr lang="ar-SA" dirty="0"/>
        </a:p>
      </dgm:t>
    </dgm:pt>
    <dgm:pt modelId="{3E966A8D-0AE8-44CB-91FA-A1CBCC51D852}" type="parTrans" cxnId="{2EF72A2C-8334-428E-A038-C9134B96F45B}">
      <dgm:prSet/>
      <dgm:spPr/>
      <dgm:t>
        <a:bodyPr/>
        <a:lstStyle/>
        <a:p>
          <a:pPr rtl="1"/>
          <a:endParaRPr lang="ar-SA"/>
        </a:p>
      </dgm:t>
    </dgm:pt>
    <dgm:pt modelId="{959EC369-E68F-4216-8787-02D455775B41}" type="sibTrans" cxnId="{2EF72A2C-8334-428E-A038-C9134B96F45B}">
      <dgm:prSet/>
      <dgm:spPr/>
      <dgm:t>
        <a:bodyPr/>
        <a:lstStyle/>
        <a:p>
          <a:pPr rtl="1"/>
          <a:endParaRPr lang="ar-SA"/>
        </a:p>
      </dgm:t>
    </dgm:pt>
    <dgm:pt modelId="{73D8F63A-82A2-499A-98ED-9F2782B6341F}">
      <dgm:prSet/>
      <dgm:spPr/>
      <dgm:t>
        <a:bodyPr/>
        <a:lstStyle/>
        <a:p>
          <a:pPr rtl="1"/>
          <a:r>
            <a:rPr lang="ar-SA" dirty="0" smtClean="0"/>
            <a:t>الرابع</a:t>
          </a:r>
          <a:endParaRPr lang="ar-SA" dirty="0"/>
        </a:p>
      </dgm:t>
    </dgm:pt>
    <dgm:pt modelId="{22A0BAB0-3483-4AD3-8794-F69CEF679233}" type="parTrans" cxnId="{582D56D8-A6E6-47CD-B9B7-98CA07E3B7DC}">
      <dgm:prSet/>
      <dgm:spPr/>
      <dgm:t>
        <a:bodyPr/>
        <a:lstStyle/>
        <a:p>
          <a:pPr rtl="1"/>
          <a:endParaRPr lang="ar-SA"/>
        </a:p>
      </dgm:t>
    </dgm:pt>
    <dgm:pt modelId="{BC98AF2F-EEB7-43C4-B068-00D35397FD20}" type="sibTrans" cxnId="{582D56D8-A6E6-47CD-B9B7-98CA07E3B7DC}">
      <dgm:prSet/>
      <dgm:spPr/>
      <dgm:t>
        <a:bodyPr/>
        <a:lstStyle/>
        <a:p>
          <a:pPr rtl="1"/>
          <a:endParaRPr lang="ar-SA"/>
        </a:p>
      </dgm:t>
    </dgm:pt>
    <dgm:pt modelId="{410E3733-EB91-4960-A8D9-E3152AFCEA72}">
      <dgm:prSet/>
      <dgm:spPr/>
      <dgm:t>
        <a:bodyPr/>
        <a:lstStyle/>
        <a:p>
          <a:pPr rtl="1"/>
          <a:r>
            <a:rPr lang="ar-SA" dirty="0" smtClean="0"/>
            <a:t>الخامس</a:t>
          </a:r>
          <a:endParaRPr lang="ar-SA" dirty="0"/>
        </a:p>
      </dgm:t>
    </dgm:pt>
    <dgm:pt modelId="{49B9DA56-6E2A-47DA-BF99-45D7604F56C8}" type="parTrans" cxnId="{839874EA-9D33-48D6-B974-96CB9416F12C}">
      <dgm:prSet/>
      <dgm:spPr/>
      <dgm:t>
        <a:bodyPr/>
        <a:lstStyle/>
        <a:p>
          <a:pPr rtl="1"/>
          <a:endParaRPr lang="ar-SA"/>
        </a:p>
      </dgm:t>
    </dgm:pt>
    <dgm:pt modelId="{AC543E84-2209-4A8A-87A3-B96D062D495D}" type="sibTrans" cxnId="{839874EA-9D33-48D6-B974-96CB9416F12C}">
      <dgm:prSet/>
      <dgm:spPr/>
      <dgm:t>
        <a:bodyPr/>
        <a:lstStyle/>
        <a:p>
          <a:pPr rtl="1"/>
          <a:endParaRPr lang="ar-SA"/>
        </a:p>
      </dgm:t>
    </dgm:pt>
    <dgm:pt modelId="{123765CC-EB80-4B9C-BA85-B54B644F55B8}">
      <dgm:prSet/>
      <dgm:spPr/>
      <dgm:t>
        <a:bodyPr/>
        <a:lstStyle/>
        <a:p>
          <a:pPr rtl="1"/>
          <a:r>
            <a:rPr lang="ar-SA" dirty="0" smtClean="0"/>
            <a:t>السادس</a:t>
          </a:r>
          <a:endParaRPr lang="ar-SA" dirty="0"/>
        </a:p>
      </dgm:t>
    </dgm:pt>
    <dgm:pt modelId="{C872F274-8746-4FD5-AF1C-79635010A802}" type="parTrans" cxnId="{5C66121E-5E7D-4C98-80F7-3A5F40E55DB1}">
      <dgm:prSet/>
      <dgm:spPr/>
      <dgm:t>
        <a:bodyPr/>
        <a:lstStyle/>
        <a:p>
          <a:pPr rtl="1"/>
          <a:endParaRPr lang="ar-SA"/>
        </a:p>
      </dgm:t>
    </dgm:pt>
    <dgm:pt modelId="{4F6EF4A5-10C7-457D-90E7-3B8FAC3DD77F}" type="sibTrans" cxnId="{5C66121E-5E7D-4C98-80F7-3A5F40E55DB1}">
      <dgm:prSet/>
      <dgm:spPr/>
      <dgm:t>
        <a:bodyPr/>
        <a:lstStyle/>
        <a:p>
          <a:pPr rtl="1"/>
          <a:endParaRPr lang="ar-SA"/>
        </a:p>
      </dgm:t>
    </dgm:pt>
    <dgm:pt modelId="{AD3CEC25-1294-4C3E-9D87-B0680A6E9A1E}" type="pres">
      <dgm:prSet presAssocID="{8B5CFB69-3F30-40B1-A4F8-5E5D6F5B7EB2}" presName="hierChild1" presStyleCnt="0">
        <dgm:presLayoutVars>
          <dgm:orgChart val="1"/>
          <dgm:chPref val="1"/>
          <dgm:dir/>
          <dgm:animOne val="branch"/>
          <dgm:animLvl val="lvl"/>
          <dgm:resizeHandles/>
        </dgm:presLayoutVars>
      </dgm:prSet>
      <dgm:spPr/>
      <dgm:t>
        <a:bodyPr/>
        <a:lstStyle/>
        <a:p>
          <a:pPr rtl="1"/>
          <a:endParaRPr lang="ar-SA"/>
        </a:p>
      </dgm:t>
    </dgm:pt>
    <dgm:pt modelId="{2C571BD8-0E27-4C28-9CD7-75982996C53A}" type="pres">
      <dgm:prSet presAssocID="{3EE1559E-39E3-435D-8CA5-39DAE3ECA98B}" presName="hierRoot1" presStyleCnt="0">
        <dgm:presLayoutVars>
          <dgm:hierBranch val="init"/>
        </dgm:presLayoutVars>
      </dgm:prSet>
      <dgm:spPr/>
    </dgm:pt>
    <dgm:pt modelId="{89E046CE-28F3-40C9-9F6A-690118FA56CE}" type="pres">
      <dgm:prSet presAssocID="{3EE1559E-39E3-435D-8CA5-39DAE3ECA98B}" presName="rootComposite1" presStyleCnt="0"/>
      <dgm:spPr/>
    </dgm:pt>
    <dgm:pt modelId="{9D5C64F5-4F93-4101-B959-02056E2A20CB}" type="pres">
      <dgm:prSet presAssocID="{3EE1559E-39E3-435D-8CA5-39DAE3ECA98B}" presName="rootText1" presStyleLbl="node0" presStyleIdx="0" presStyleCnt="1" custScaleX="146410" custScaleY="146410" custLinFactNeighborX="-1061" custLinFactNeighborY="-721">
        <dgm:presLayoutVars>
          <dgm:chPref val="3"/>
        </dgm:presLayoutVars>
      </dgm:prSet>
      <dgm:spPr>
        <a:prstGeom prst="flowChartPreparation">
          <a:avLst/>
        </a:prstGeom>
      </dgm:spPr>
      <dgm:t>
        <a:bodyPr/>
        <a:lstStyle/>
        <a:p>
          <a:pPr rtl="1"/>
          <a:endParaRPr lang="ar-SA"/>
        </a:p>
      </dgm:t>
    </dgm:pt>
    <dgm:pt modelId="{F7F30411-ADE9-4CA4-AB15-CDD7DF3D4BFE}" type="pres">
      <dgm:prSet presAssocID="{3EE1559E-39E3-435D-8CA5-39DAE3ECA98B}" presName="rootConnector1" presStyleLbl="node1" presStyleIdx="0" presStyleCnt="0"/>
      <dgm:spPr/>
      <dgm:t>
        <a:bodyPr/>
        <a:lstStyle/>
        <a:p>
          <a:pPr rtl="1"/>
          <a:endParaRPr lang="ar-SA"/>
        </a:p>
      </dgm:t>
    </dgm:pt>
    <dgm:pt modelId="{97235491-B305-4B14-8FE7-D4255DC82DEB}" type="pres">
      <dgm:prSet presAssocID="{3EE1559E-39E3-435D-8CA5-39DAE3ECA98B}" presName="hierChild2" presStyleCnt="0"/>
      <dgm:spPr/>
    </dgm:pt>
    <dgm:pt modelId="{608D1C2D-7708-47DE-B9ED-00DC80E43C35}" type="pres">
      <dgm:prSet presAssocID="{A06CB884-4E9C-47FE-B85A-2CFB8573D9D8}" presName="Name37" presStyleLbl="parChTrans1D2" presStyleIdx="0" presStyleCnt="3"/>
      <dgm:spPr/>
      <dgm:t>
        <a:bodyPr/>
        <a:lstStyle/>
        <a:p>
          <a:pPr rtl="1"/>
          <a:endParaRPr lang="ar-SA"/>
        </a:p>
      </dgm:t>
    </dgm:pt>
    <dgm:pt modelId="{308E94A1-E0C9-48DB-8595-C99B683BA058}" type="pres">
      <dgm:prSet presAssocID="{2745FCEC-5D24-437F-BF61-ECB1DC304F74}" presName="hierRoot2" presStyleCnt="0">
        <dgm:presLayoutVars>
          <dgm:hierBranch val="init"/>
        </dgm:presLayoutVars>
      </dgm:prSet>
      <dgm:spPr/>
    </dgm:pt>
    <dgm:pt modelId="{B1967606-826E-49E6-B108-FF38AC2D86AF}" type="pres">
      <dgm:prSet presAssocID="{2745FCEC-5D24-437F-BF61-ECB1DC304F74}" presName="rootComposite" presStyleCnt="0"/>
      <dgm:spPr/>
    </dgm:pt>
    <dgm:pt modelId="{F5B38FA8-79FA-488F-9082-56D849A349DA}" type="pres">
      <dgm:prSet presAssocID="{2745FCEC-5D24-437F-BF61-ECB1DC304F74}" presName="rootText" presStyleLbl="node2" presStyleIdx="0" presStyleCnt="3" custScaleX="146410" custScaleY="146410">
        <dgm:presLayoutVars>
          <dgm:chPref val="3"/>
        </dgm:presLayoutVars>
      </dgm:prSet>
      <dgm:spPr>
        <a:prstGeom prst="flowChartPreparation">
          <a:avLst/>
        </a:prstGeom>
      </dgm:spPr>
      <dgm:t>
        <a:bodyPr/>
        <a:lstStyle/>
        <a:p>
          <a:pPr rtl="1"/>
          <a:endParaRPr lang="ar-SA"/>
        </a:p>
      </dgm:t>
    </dgm:pt>
    <dgm:pt modelId="{033C8CE1-9000-4A02-88FD-CEE4BDE4B6F5}" type="pres">
      <dgm:prSet presAssocID="{2745FCEC-5D24-437F-BF61-ECB1DC304F74}" presName="rootConnector" presStyleLbl="node2" presStyleIdx="0" presStyleCnt="3"/>
      <dgm:spPr/>
      <dgm:t>
        <a:bodyPr/>
        <a:lstStyle/>
        <a:p>
          <a:pPr rtl="1"/>
          <a:endParaRPr lang="ar-SA"/>
        </a:p>
      </dgm:t>
    </dgm:pt>
    <dgm:pt modelId="{631D945C-0308-470E-8C03-62345C96E787}" type="pres">
      <dgm:prSet presAssocID="{2745FCEC-5D24-437F-BF61-ECB1DC304F74}" presName="hierChild4" presStyleCnt="0"/>
      <dgm:spPr/>
    </dgm:pt>
    <dgm:pt modelId="{B5C7E829-2C1F-45EC-B58A-7C33BBE01644}" type="pres">
      <dgm:prSet presAssocID="{9CEC886E-F627-4D4C-9A23-C64022854190}" presName="Name37" presStyleLbl="parChTrans1D3" presStyleIdx="0" presStyleCnt="12"/>
      <dgm:spPr/>
      <dgm:t>
        <a:bodyPr/>
        <a:lstStyle/>
        <a:p>
          <a:pPr rtl="1"/>
          <a:endParaRPr lang="ar-SA"/>
        </a:p>
      </dgm:t>
    </dgm:pt>
    <dgm:pt modelId="{A1FF4E13-0392-47B8-87F7-2718AF60BC5C}" type="pres">
      <dgm:prSet presAssocID="{D0FCD1B2-CB10-4D11-B6B2-37B6AE5F39A6}" presName="hierRoot2" presStyleCnt="0">
        <dgm:presLayoutVars>
          <dgm:hierBranch val="init"/>
        </dgm:presLayoutVars>
      </dgm:prSet>
      <dgm:spPr/>
    </dgm:pt>
    <dgm:pt modelId="{48F00360-2B85-4866-9788-3632FCD24FE2}" type="pres">
      <dgm:prSet presAssocID="{D0FCD1B2-CB10-4D11-B6B2-37B6AE5F39A6}" presName="rootComposite" presStyleCnt="0"/>
      <dgm:spPr/>
    </dgm:pt>
    <dgm:pt modelId="{A3AEDF87-6F10-41F4-A477-A29273B60DCF}" type="pres">
      <dgm:prSet presAssocID="{D0FCD1B2-CB10-4D11-B6B2-37B6AE5F39A6}" presName="rootText" presStyleLbl="node3" presStyleIdx="0" presStyleCnt="12">
        <dgm:presLayoutVars>
          <dgm:chPref val="3"/>
        </dgm:presLayoutVars>
      </dgm:prSet>
      <dgm:spPr/>
      <dgm:t>
        <a:bodyPr/>
        <a:lstStyle/>
        <a:p>
          <a:pPr rtl="1"/>
          <a:endParaRPr lang="ar-SA"/>
        </a:p>
      </dgm:t>
    </dgm:pt>
    <dgm:pt modelId="{C73D4955-05DA-44B3-94C9-A14766FB3E31}" type="pres">
      <dgm:prSet presAssocID="{D0FCD1B2-CB10-4D11-B6B2-37B6AE5F39A6}" presName="rootConnector" presStyleLbl="node3" presStyleIdx="0" presStyleCnt="12"/>
      <dgm:spPr/>
      <dgm:t>
        <a:bodyPr/>
        <a:lstStyle/>
        <a:p>
          <a:pPr rtl="1"/>
          <a:endParaRPr lang="ar-SA"/>
        </a:p>
      </dgm:t>
    </dgm:pt>
    <dgm:pt modelId="{E50CAC8F-5E6B-4BC8-9F03-E33E1B9A80B4}" type="pres">
      <dgm:prSet presAssocID="{D0FCD1B2-CB10-4D11-B6B2-37B6AE5F39A6}" presName="hierChild4" presStyleCnt="0"/>
      <dgm:spPr/>
    </dgm:pt>
    <dgm:pt modelId="{E5D3C886-0B51-49B3-9A91-BD4EB11E8C0A}" type="pres">
      <dgm:prSet presAssocID="{D0FCD1B2-CB10-4D11-B6B2-37B6AE5F39A6}" presName="hierChild5" presStyleCnt="0"/>
      <dgm:spPr/>
    </dgm:pt>
    <dgm:pt modelId="{C17DBD71-5757-4D90-A4C6-4B2A77B68AA7}" type="pres">
      <dgm:prSet presAssocID="{64AA0722-024C-41CC-8B49-BAE66B65670F}" presName="Name37" presStyleLbl="parChTrans1D3" presStyleIdx="1" presStyleCnt="12"/>
      <dgm:spPr/>
      <dgm:t>
        <a:bodyPr/>
        <a:lstStyle/>
        <a:p>
          <a:pPr rtl="1"/>
          <a:endParaRPr lang="ar-SA"/>
        </a:p>
      </dgm:t>
    </dgm:pt>
    <dgm:pt modelId="{228852F8-9E91-4812-A3B5-F4F3C8911E96}" type="pres">
      <dgm:prSet presAssocID="{7332D4B0-B94D-43E9-ACF9-1320DCD81C81}" presName="hierRoot2" presStyleCnt="0">
        <dgm:presLayoutVars>
          <dgm:hierBranch val="init"/>
        </dgm:presLayoutVars>
      </dgm:prSet>
      <dgm:spPr/>
    </dgm:pt>
    <dgm:pt modelId="{A68E6E14-0B5D-4FEE-906C-4C3D39F944F2}" type="pres">
      <dgm:prSet presAssocID="{7332D4B0-B94D-43E9-ACF9-1320DCD81C81}" presName="rootComposite" presStyleCnt="0"/>
      <dgm:spPr/>
    </dgm:pt>
    <dgm:pt modelId="{07512DEB-A47C-4FDA-A4AB-755C677735D1}" type="pres">
      <dgm:prSet presAssocID="{7332D4B0-B94D-43E9-ACF9-1320DCD81C81}" presName="rootText" presStyleLbl="node3" presStyleIdx="1" presStyleCnt="12">
        <dgm:presLayoutVars>
          <dgm:chPref val="3"/>
        </dgm:presLayoutVars>
      </dgm:prSet>
      <dgm:spPr/>
      <dgm:t>
        <a:bodyPr/>
        <a:lstStyle/>
        <a:p>
          <a:pPr rtl="1"/>
          <a:endParaRPr lang="ar-SA"/>
        </a:p>
      </dgm:t>
    </dgm:pt>
    <dgm:pt modelId="{A83520F2-D84A-4E5E-8B21-71D10ED18DED}" type="pres">
      <dgm:prSet presAssocID="{7332D4B0-B94D-43E9-ACF9-1320DCD81C81}" presName="rootConnector" presStyleLbl="node3" presStyleIdx="1" presStyleCnt="12"/>
      <dgm:spPr/>
      <dgm:t>
        <a:bodyPr/>
        <a:lstStyle/>
        <a:p>
          <a:pPr rtl="1"/>
          <a:endParaRPr lang="ar-SA"/>
        </a:p>
      </dgm:t>
    </dgm:pt>
    <dgm:pt modelId="{27AE3586-0D62-42AE-92AD-61F72DD0053E}" type="pres">
      <dgm:prSet presAssocID="{7332D4B0-B94D-43E9-ACF9-1320DCD81C81}" presName="hierChild4" presStyleCnt="0"/>
      <dgm:spPr/>
    </dgm:pt>
    <dgm:pt modelId="{AE8E7548-217B-4C28-83C6-AACA0524664F}" type="pres">
      <dgm:prSet presAssocID="{7332D4B0-B94D-43E9-ACF9-1320DCD81C81}" presName="hierChild5" presStyleCnt="0"/>
      <dgm:spPr/>
    </dgm:pt>
    <dgm:pt modelId="{2436BCBE-8A5F-4088-B5BF-19EB6243E6B0}" type="pres">
      <dgm:prSet presAssocID="{3E966A8D-0AE8-44CB-91FA-A1CBCC51D852}" presName="Name37" presStyleLbl="parChTrans1D3" presStyleIdx="2" presStyleCnt="12"/>
      <dgm:spPr/>
      <dgm:t>
        <a:bodyPr/>
        <a:lstStyle/>
        <a:p>
          <a:pPr rtl="1"/>
          <a:endParaRPr lang="ar-SA"/>
        </a:p>
      </dgm:t>
    </dgm:pt>
    <dgm:pt modelId="{14751EB7-D41C-46AB-B293-3637C3CC8DF8}" type="pres">
      <dgm:prSet presAssocID="{DB066F8A-CD45-41AF-8C7D-92F5D24CF0FE}" presName="hierRoot2" presStyleCnt="0">
        <dgm:presLayoutVars>
          <dgm:hierBranch val="init"/>
        </dgm:presLayoutVars>
      </dgm:prSet>
      <dgm:spPr/>
    </dgm:pt>
    <dgm:pt modelId="{C752689B-42DF-47B6-A963-161AA8C8912C}" type="pres">
      <dgm:prSet presAssocID="{DB066F8A-CD45-41AF-8C7D-92F5D24CF0FE}" presName="rootComposite" presStyleCnt="0"/>
      <dgm:spPr/>
    </dgm:pt>
    <dgm:pt modelId="{2E4CBECD-3C70-4DDE-8C9E-D52BE9BD22F7}" type="pres">
      <dgm:prSet presAssocID="{DB066F8A-CD45-41AF-8C7D-92F5D24CF0FE}" presName="rootText" presStyleLbl="node3" presStyleIdx="2" presStyleCnt="12">
        <dgm:presLayoutVars>
          <dgm:chPref val="3"/>
        </dgm:presLayoutVars>
      </dgm:prSet>
      <dgm:spPr/>
      <dgm:t>
        <a:bodyPr/>
        <a:lstStyle/>
        <a:p>
          <a:pPr rtl="1"/>
          <a:endParaRPr lang="ar-SA"/>
        </a:p>
      </dgm:t>
    </dgm:pt>
    <dgm:pt modelId="{241E0718-AA6C-4411-A144-D82F0441C796}" type="pres">
      <dgm:prSet presAssocID="{DB066F8A-CD45-41AF-8C7D-92F5D24CF0FE}" presName="rootConnector" presStyleLbl="node3" presStyleIdx="2" presStyleCnt="12"/>
      <dgm:spPr/>
      <dgm:t>
        <a:bodyPr/>
        <a:lstStyle/>
        <a:p>
          <a:pPr rtl="1"/>
          <a:endParaRPr lang="ar-SA"/>
        </a:p>
      </dgm:t>
    </dgm:pt>
    <dgm:pt modelId="{536ABCAE-3D67-4A1C-BFD4-2223FA65516F}" type="pres">
      <dgm:prSet presAssocID="{DB066F8A-CD45-41AF-8C7D-92F5D24CF0FE}" presName="hierChild4" presStyleCnt="0"/>
      <dgm:spPr/>
    </dgm:pt>
    <dgm:pt modelId="{23BBF75A-C98F-43C2-962B-5FF0C7A87E96}" type="pres">
      <dgm:prSet presAssocID="{DB066F8A-CD45-41AF-8C7D-92F5D24CF0FE}" presName="hierChild5" presStyleCnt="0"/>
      <dgm:spPr/>
    </dgm:pt>
    <dgm:pt modelId="{BE06BD3D-234A-4A5D-AE6E-276C5F8D9CA8}" type="pres">
      <dgm:prSet presAssocID="{22A0BAB0-3483-4AD3-8794-F69CEF679233}" presName="Name37" presStyleLbl="parChTrans1D3" presStyleIdx="3" presStyleCnt="12"/>
      <dgm:spPr/>
      <dgm:t>
        <a:bodyPr/>
        <a:lstStyle/>
        <a:p>
          <a:pPr rtl="1"/>
          <a:endParaRPr lang="ar-SA"/>
        </a:p>
      </dgm:t>
    </dgm:pt>
    <dgm:pt modelId="{7D6AC0FD-E2F3-4807-9863-45D798FEC6F6}" type="pres">
      <dgm:prSet presAssocID="{73D8F63A-82A2-499A-98ED-9F2782B6341F}" presName="hierRoot2" presStyleCnt="0">
        <dgm:presLayoutVars>
          <dgm:hierBranch val="init"/>
        </dgm:presLayoutVars>
      </dgm:prSet>
      <dgm:spPr/>
    </dgm:pt>
    <dgm:pt modelId="{FC1C2EEC-1D92-44B4-A4F8-DC32FE05BD4C}" type="pres">
      <dgm:prSet presAssocID="{73D8F63A-82A2-499A-98ED-9F2782B6341F}" presName="rootComposite" presStyleCnt="0"/>
      <dgm:spPr/>
    </dgm:pt>
    <dgm:pt modelId="{095AFA0C-020E-49FB-8D00-A6B2CF20618D}" type="pres">
      <dgm:prSet presAssocID="{73D8F63A-82A2-499A-98ED-9F2782B6341F}" presName="rootText" presStyleLbl="node3" presStyleIdx="3" presStyleCnt="12">
        <dgm:presLayoutVars>
          <dgm:chPref val="3"/>
        </dgm:presLayoutVars>
      </dgm:prSet>
      <dgm:spPr/>
      <dgm:t>
        <a:bodyPr/>
        <a:lstStyle/>
        <a:p>
          <a:pPr rtl="1"/>
          <a:endParaRPr lang="ar-SA"/>
        </a:p>
      </dgm:t>
    </dgm:pt>
    <dgm:pt modelId="{762D1D36-9850-4EC1-9D4C-36D24EE4217E}" type="pres">
      <dgm:prSet presAssocID="{73D8F63A-82A2-499A-98ED-9F2782B6341F}" presName="rootConnector" presStyleLbl="node3" presStyleIdx="3" presStyleCnt="12"/>
      <dgm:spPr/>
      <dgm:t>
        <a:bodyPr/>
        <a:lstStyle/>
        <a:p>
          <a:pPr rtl="1"/>
          <a:endParaRPr lang="ar-SA"/>
        </a:p>
      </dgm:t>
    </dgm:pt>
    <dgm:pt modelId="{6B9EE04C-65B0-4084-8ED6-4B25E1EAF87F}" type="pres">
      <dgm:prSet presAssocID="{73D8F63A-82A2-499A-98ED-9F2782B6341F}" presName="hierChild4" presStyleCnt="0"/>
      <dgm:spPr/>
    </dgm:pt>
    <dgm:pt modelId="{03E61BF4-5DA8-428B-9322-DAB69DABA76C}" type="pres">
      <dgm:prSet presAssocID="{73D8F63A-82A2-499A-98ED-9F2782B6341F}" presName="hierChild5" presStyleCnt="0"/>
      <dgm:spPr/>
    </dgm:pt>
    <dgm:pt modelId="{A8849E8C-C447-4B95-B080-A7E6D81AE18C}" type="pres">
      <dgm:prSet presAssocID="{49B9DA56-6E2A-47DA-BF99-45D7604F56C8}" presName="Name37" presStyleLbl="parChTrans1D3" presStyleIdx="4" presStyleCnt="12"/>
      <dgm:spPr/>
      <dgm:t>
        <a:bodyPr/>
        <a:lstStyle/>
        <a:p>
          <a:pPr rtl="1"/>
          <a:endParaRPr lang="ar-SA"/>
        </a:p>
      </dgm:t>
    </dgm:pt>
    <dgm:pt modelId="{06312868-68B8-4A5A-B9C6-209A8672326D}" type="pres">
      <dgm:prSet presAssocID="{410E3733-EB91-4960-A8D9-E3152AFCEA72}" presName="hierRoot2" presStyleCnt="0">
        <dgm:presLayoutVars>
          <dgm:hierBranch val="init"/>
        </dgm:presLayoutVars>
      </dgm:prSet>
      <dgm:spPr/>
    </dgm:pt>
    <dgm:pt modelId="{4BBA4D32-9AC3-4810-92A1-EE06630F22AF}" type="pres">
      <dgm:prSet presAssocID="{410E3733-EB91-4960-A8D9-E3152AFCEA72}" presName="rootComposite" presStyleCnt="0"/>
      <dgm:spPr/>
    </dgm:pt>
    <dgm:pt modelId="{3B6419DB-97E3-4F8B-9852-CB3DD9BFAB09}" type="pres">
      <dgm:prSet presAssocID="{410E3733-EB91-4960-A8D9-E3152AFCEA72}" presName="rootText" presStyleLbl="node3" presStyleIdx="4" presStyleCnt="12">
        <dgm:presLayoutVars>
          <dgm:chPref val="3"/>
        </dgm:presLayoutVars>
      </dgm:prSet>
      <dgm:spPr/>
      <dgm:t>
        <a:bodyPr/>
        <a:lstStyle/>
        <a:p>
          <a:pPr rtl="1"/>
          <a:endParaRPr lang="ar-SA"/>
        </a:p>
      </dgm:t>
    </dgm:pt>
    <dgm:pt modelId="{FEC1001F-5D86-47D1-8459-06386C83D569}" type="pres">
      <dgm:prSet presAssocID="{410E3733-EB91-4960-A8D9-E3152AFCEA72}" presName="rootConnector" presStyleLbl="node3" presStyleIdx="4" presStyleCnt="12"/>
      <dgm:spPr/>
      <dgm:t>
        <a:bodyPr/>
        <a:lstStyle/>
        <a:p>
          <a:pPr rtl="1"/>
          <a:endParaRPr lang="ar-SA"/>
        </a:p>
      </dgm:t>
    </dgm:pt>
    <dgm:pt modelId="{C5549C86-1CEE-4187-AE8C-C082CDECC15F}" type="pres">
      <dgm:prSet presAssocID="{410E3733-EB91-4960-A8D9-E3152AFCEA72}" presName="hierChild4" presStyleCnt="0"/>
      <dgm:spPr/>
    </dgm:pt>
    <dgm:pt modelId="{E5790655-D0AF-4DF6-AF89-DE8538BEF244}" type="pres">
      <dgm:prSet presAssocID="{410E3733-EB91-4960-A8D9-E3152AFCEA72}" presName="hierChild5" presStyleCnt="0"/>
      <dgm:spPr/>
    </dgm:pt>
    <dgm:pt modelId="{A6B11937-F169-4F05-86D4-CAE0DF1D0EFD}" type="pres">
      <dgm:prSet presAssocID="{C872F274-8746-4FD5-AF1C-79635010A802}" presName="Name37" presStyleLbl="parChTrans1D3" presStyleIdx="5" presStyleCnt="12"/>
      <dgm:spPr/>
      <dgm:t>
        <a:bodyPr/>
        <a:lstStyle/>
        <a:p>
          <a:pPr rtl="1"/>
          <a:endParaRPr lang="ar-SA"/>
        </a:p>
      </dgm:t>
    </dgm:pt>
    <dgm:pt modelId="{97489FFE-6C1C-46A4-BAF8-8FFE4BF0FC0B}" type="pres">
      <dgm:prSet presAssocID="{123765CC-EB80-4B9C-BA85-B54B644F55B8}" presName="hierRoot2" presStyleCnt="0">
        <dgm:presLayoutVars>
          <dgm:hierBranch val="init"/>
        </dgm:presLayoutVars>
      </dgm:prSet>
      <dgm:spPr/>
    </dgm:pt>
    <dgm:pt modelId="{8919ED12-39A1-4B1A-A6CD-F7BBFFFF8D8A}" type="pres">
      <dgm:prSet presAssocID="{123765CC-EB80-4B9C-BA85-B54B644F55B8}" presName="rootComposite" presStyleCnt="0"/>
      <dgm:spPr/>
    </dgm:pt>
    <dgm:pt modelId="{B9FBF7FD-08AE-4A34-88E7-F8FDFC53BE27}" type="pres">
      <dgm:prSet presAssocID="{123765CC-EB80-4B9C-BA85-B54B644F55B8}" presName="rootText" presStyleLbl="node3" presStyleIdx="5" presStyleCnt="12">
        <dgm:presLayoutVars>
          <dgm:chPref val="3"/>
        </dgm:presLayoutVars>
      </dgm:prSet>
      <dgm:spPr/>
      <dgm:t>
        <a:bodyPr/>
        <a:lstStyle/>
        <a:p>
          <a:pPr rtl="1"/>
          <a:endParaRPr lang="ar-SA"/>
        </a:p>
      </dgm:t>
    </dgm:pt>
    <dgm:pt modelId="{36D2961F-6D8D-4F34-9A7E-815438829366}" type="pres">
      <dgm:prSet presAssocID="{123765CC-EB80-4B9C-BA85-B54B644F55B8}" presName="rootConnector" presStyleLbl="node3" presStyleIdx="5" presStyleCnt="12"/>
      <dgm:spPr/>
      <dgm:t>
        <a:bodyPr/>
        <a:lstStyle/>
        <a:p>
          <a:pPr rtl="1"/>
          <a:endParaRPr lang="ar-SA"/>
        </a:p>
      </dgm:t>
    </dgm:pt>
    <dgm:pt modelId="{B74F060A-961B-4465-A76F-A3C5520E160F}" type="pres">
      <dgm:prSet presAssocID="{123765CC-EB80-4B9C-BA85-B54B644F55B8}" presName="hierChild4" presStyleCnt="0"/>
      <dgm:spPr/>
    </dgm:pt>
    <dgm:pt modelId="{F99B5204-C9CE-4447-A67A-A8104727E03C}" type="pres">
      <dgm:prSet presAssocID="{123765CC-EB80-4B9C-BA85-B54B644F55B8}" presName="hierChild5" presStyleCnt="0"/>
      <dgm:spPr/>
    </dgm:pt>
    <dgm:pt modelId="{4FB837A8-405B-4C0D-936B-41178AE4EBF1}" type="pres">
      <dgm:prSet presAssocID="{2745FCEC-5D24-437F-BF61-ECB1DC304F74}" presName="hierChild5" presStyleCnt="0"/>
      <dgm:spPr/>
    </dgm:pt>
    <dgm:pt modelId="{D9E5EA1F-436D-4270-9542-052F718A2925}" type="pres">
      <dgm:prSet presAssocID="{34C2BDED-A14A-46B7-8E2E-C8E3AE1158ED}" presName="Name37" presStyleLbl="parChTrans1D2" presStyleIdx="1" presStyleCnt="3"/>
      <dgm:spPr/>
      <dgm:t>
        <a:bodyPr/>
        <a:lstStyle/>
        <a:p>
          <a:pPr rtl="1"/>
          <a:endParaRPr lang="ar-SA"/>
        </a:p>
      </dgm:t>
    </dgm:pt>
    <dgm:pt modelId="{CD52F7BB-A280-479D-AA9C-322981FD9317}" type="pres">
      <dgm:prSet presAssocID="{D7761C46-A161-49F6-A0A9-6A0DFCFF3A95}" presName="hierRoot2" presStyleCnt="0">
        <dgm:presLayoutVars>
          <dgm:hierBranch val="init"/>
        </dgm:presLayoutVars>
      </dgm:prSet>
      <dgm:spPr/>
    </dgm:pt>
    <dgm:pt modelId="{21111131-D228-4C2C-A289-5D87C6B44D21}" type="pres">
      <dgm:prSet presAssocID="{D7761C46-A161-49F6-A0A9-6A0DFCFF3A95}" presName="rootComposite" presStyleCnt="0"/>
      <dgm:spPr/>
    </dgm:pt>
    <dgm:pt modelId="{183F2351-F34E-4191-ADC5-D90A0061B6D6}" type="pres">
      <dgm:prSet presAssocID="{D7761C46-A161-49F6-A0A9-6A0DFCFF3A95}" presName="rootText" presStyleLbl="node2" presStyleIdx="1" presStyleCnt="3" custScaleX="146410" custScaleY="146410">
        <dgm:presLayoutVars>
          <dgm:chPref val="3"/>
        </dgm:presLayoutVars>
      </dgm:prSet>
      <dgm:spPr>
        <a:prstGeom prst="flowChartPreparation">
          <a:avLst/>
        </a:prstGeom>
      </dgm:spPr>
      <dgm:t>
        <a:bodyPr/>
        <a:lstStyle/>
        <a:p>
          <a:pPr rtl="1"/>
          <a:endParaRPr lang="ar-SA"/>
        </a:p>
      </dgm:t>
    </dgm:pt>
    <dgm:pt modelId="{AB83E0A1-CF7E-4581-9AE7-E6D3E9C0F76E}" type="pres">
      <dgm:prSet presAssocID="{D7761C46-A161-49F6-A0A9-6A0DFCFF3A95}" presName="rootConnector" presStyleLbl="node2" presStyleIdx="1" presStyleCnt="3"/>
      <dgm:spPr/>
      <dgm:t>
        <a:bodyPr/>
        <a:lstStyle/>
        <a:p>
          <a:pPr rtl="1"/>
          <a:endParaRPr lang="ar-SA"/>
        </a:p>
      </dgm:t>
    </dgm:pt>
    <dgm:pt modelId="{93F0E236-6E39-4C0B-BF39-A50726085BCF}" type="pres">
      <dgm:prSet presAssocID="{D7761C46-A161-49F6-A0A9-6A0DFCFF3A95}" presName="hierChild4" presStyleCnt="0"/>
      <dgm:spPr/>
    </dgm:pt>
    <dgm:pt modelId="{4F572E63-81DC-450C-B233-6FA8101564CE}" type="pres">
      <dgm:prSet presAssocID="{E60CA97C-5D00-41DB-B429-FFAD021501A9}" presName="Name37" presStyleLbl="parChTrans1D3" presStyleIdx="6" presStyleCnt="12"/>
      <dgm:spPr/>
      <dgm:t>
        <a:bodyPr/>
        <a:lstStyle/>
        <a:p>
          <a:pPr rtl="1"/>
          <a:endParaRPr lang="ar-SA"/>
        </a:p>
      </dgm:t>
    </dgm:pt>
    <dgm:pt modelId="{B1BEEDAE-E989-4CD6-9777-4C7E46E40DAB}" type="pres">
      <dgm:prSet presAssocID="{80A306B6-483D-4088-8743-D2FB60B6EDA5}" presName="hierRoot2" presStyleCnt="0">
        <dgm:presLayoutVars>
          <dgm:hierBranch val="init"/>
        </dgm:presLayoutVars>
      </dgm:prSet>
      <dgm:spPr/>
    </dgm:pt>
    <dgm:pt modelId="{12301DD2-2980-4FA8-B6BA-B4FDD0F38C62}" type="pres">
      <dgm:prSet presAssocID="{80A306B6-483D-4088-8743-D2FB60B6EDA5}" presName="rootComposite" presStyleCnt="0"/>
      <dgm:spPr/>
    </dgm:pt>
    <dgm:pt modelId="{836136AA-F94F-4234-8241-8A62600C9C01}" type="pres">
      <dgm:prSet presAssocID="{80A306B6-483D-4088-8743-D2FB60B6EDA5}" presName="rootText" presStyleLbl="node3" presStyleIdx="6" presStyleCnt="12">
        <dgm:presLayoutVars>
          <dgm:chPref val="3"/>
        </dgm:presLayoutVars>
      </dgm:prSet>
      <dgm:spPr/>
      <dgm:t>
        <a:bodyPr/>
        <a:lstStyle/>
        <a:p>
          <a:pPr rtl="1"/>
          <a:endParaRPr lang="ar-SA"/>
        </a:p>
      </dgm:t>
    </dgm:pt>
    <dgm:pt modelId="{64DBB0E8-B6F8-4F1F-8319-8A7B685183C8}" type="pres">
      <dgm:prSet presAssocID="{80A306B6-483D-4088-8743-D2FB60B6EDA5}" presName="rootConnector" presStyleLbl="node3" presStyleIdx="6" presStyleCnt="12"/>
      <dgm:spPr/>
      <dgm:t>
        <a:bodyPr/>
        <a:lstStyle/>
        <a:p>
          <a:pPr rtl="1"/>
          <a:endParaRPr lang="ar-SA"/>
        </a:p>
      </dgm:t>
    </dgm:pt>
    <dgm:pt modelId="{C1604DD2-CAD9-4D86-B73B-24834D6EBE1F}" type="pres">
      <dgm:prSet presAssocID="{80A306B6-483D-4088-8743-D2FB60B6EDA5}" presName="hierChild4" presStyleCnt="0"/>
      <dgm:spPr/>
    </dgm:pt>
    <dgm:pt modelId="{F1BDF639-9EAF-47AD-AAB8-75605F1EE943}" type="pres">
      <dgm:prSet presAssocID="{80A306B6-483D-4088-8743-D2FB60B6EDA5}" presName="hierChild5" presStyleCnt="0"/>
      <dgm:spPr/>
    </dgm:pt>
    <dgm:pt modelId="{9CF75CDA-A660-4523-8160-AA758278A351}" type="pres">
      <dgm:prSet presAssocID="{40737219-37CD-4B12-8DF2-496576A0169B}" presName="Name37" presStyleLbl="parChTrans1D3" presStyleIdx="7" presStyleCnt="12"/>
      <dgm:spPr/>
      <dgm:t>
        <a:bodyPr/>
        <a:lstStyle/>
        <a:p>
          <a:pPr rtl="1"/>
          <a:endParaRPr lang="ar-SA"/>
        </a:p>
      </dgm:t>
    </dgm:pt>
    <dgm:pt modelId="{A8B093F7-4B96-46B9-8938-C16003D87C3F}" type="pres">
      <dgm:prSet presAssocID="{A5DC0747-BB04-4286-B90A-3ADC0C64552F}" presName="hierRoot2" presStyleCnt="0">
        <dgm:presLayoutVars>
          <dgm:hierBranch val="init"/>
        </dgm:presLayoutVars>
      </dgm:prSet>
      <dgm:spPr/>
    </dgm:pt>
    <dgm:pt modelId="{07004820-7A5F-44AE-B2E7-7BF1A2161076}" type="pres">
      <dgm:prSet presAssocID="{A5DC0747-BB04-4286-B90A-3ADC0C64552F}" presName="rootComposite" presStyleCnt="0"/>
      <dgm:spPr/>
    </dgm:pt>
    <dgm:pt modelId="{AC409247-8B81-416D-A873-680B2D4EFE9F}" type="pres">
      <dgm:prSet presAssocID="{A5DC0747-BB04-4286-B90A-3ADC0C64552F}" presName="rootText" presStyleLbl="node3" presStyleIdx="7" presStyleCnt="12">
        <dgm:presLayoutVars>
          <dgm:chPref val="3"/>
        </dgm:presLayoutVars>
      </dgm:prSet>
      <dgm:spPr/>
      <dgm:t>
        <a:bodyPr/>
        <a:lstStyle/>
        <a:p>
          <a:pPr rtl="1"/>
          <a:endParaRPr lang="ar-SA"/>
        </a:p>
      </dgm:t>
    </dgm:pt>
    <dgm:pt modelId="{2280AFD9-6768-49D7-851F-1D2ECB66BF9F}" type="pres">
      <dgm:prSet presAssocID="{A5DC0747-BB04-4286-B90A-3ADC0C64552F}" presName="rootConnector" presStyleLbl="node3" presStyleIdx="7" presStyleCnt="12"/>
      <dgm:spPr/>
      <dgm:t>
        <a:bodyPr/>
        <a:lstStyle/>
        <a:p>
          <a:pPr rtl="1"/>
          <a:endParaRPr lang="ar-SA"/>
        </a:p>
      </dgm:t>
    </dgm:pt>
    <dgm:pt modelId="{6E984D75-1E10-470C-B306-EABD462F93BF}" type="pres">
      <dgm:prSet presAssocID="{A5DC0747-BB04-4286-B90A-3ADC0C64552F}" presName="hierChild4" presStyleCnt="0"/>
      <dgm:spPr/>
    </dgm:pt>
    <dgm:pt modelId="{0488CD8B-AF72-4744-B956-2E4D73B31040}" type="pres">
      <dgm:prSet presAssocID="{A5DC0747-BB04-4286-B90A-3ADC0C64552F}" presName="hierChild5" presStyleCnt="0"/>
      <dgm:spPr/>
    </dgm:pt>
    <dgm:pt modelId="{A02F34AD-B23A-462F-A125-2D8601FB3DA4}" type="pres">
      <dgm:prSet presAssocID="{EE94EC55-DA81-4353-8997-953AE370E176}" presName="Name37" presStyleLbl="parChTrans1D3" presStyleIdx="8" presStyleCnt="12"/>
      <dgm:spPr/>
      <dgm:t>
        <a:bodyPr/>
        <a:lstStyle/>
        <a:p>
          <a:pPr rtl="1"/>
          <a:endParaRPr lang="ar-SA"/>
        </a:p>
      </dgm:t>
    </dgm:pt>
    <dgm:pt modelId="{6C60C0EB-C8A3-4242-99BC-107D429A651D}" type="pres">
      <dgm:prSet presAssocID="{22FDD4E3-46D1-4AE5-B965-C607F7C1AC3B}" presName="hierRoot2" presStyleCnt="0">
        <dgm:presLayoutVars>
          <dgm:hierBranch val="init"/>
        </dgm:presLayoutVars>
      </dgm:prSet>
      <dgm:spPr/>
    </dgm:pt>
    <dgm:pt modelId="{5021A15F-304D-4C67-BD7D-3CCB2BAF3544}" type="pres">
      <dgm:prSet presAssocID="{22FDD4E3-46D1-4AE5-B965-C607F7C1AC3B}" presName="rootComposite" presStyleCnt="0"/>
      <dgm:spPr/>
    </dgm:pt>
    <dgm:pt modelId="{883F45A6-97ED-4F93-AFEA-07624EBB3D87}" type="pres">
      <dgm:prSet presAssocID="{22FDD4E3-46D1-4AE5-B965-C607F7C1AC3B}" presName="rootText" presStyleLbl="node3" presStyleIdx="8" presStyleCnt="12">
        <dgm:presLayoutVars>
          <dgm:chPref val="3"/>
        </dgm:presLayoutVars>
      </dgm:prSet>
      <dgm:spPr/>
      <dgm:t>
        <a:bodyPr/>
        <a:lstStyle/>
        <a:p>
          <a:pPr rtl="1"/>
          <a:endParaRPr lang="ar-SA"/>
        </a:p>
      </dgm:t>
    </dgm:pt>
    <dgm:pt modelId="{F05D96D2-9AA7-4ED8-B7E7-F881973EAF84}" type="pres">
      <dgm:prSet presAssocID="{22FDD4E3-46D1-4AE5-B965-C607F7C1AC3B}" presName="rootConnector" presStyleLbl="node3" presStyleIdx="8" presStyleCnt="12"/>
      <dgm:spPr/>
      <dgm:t>
        <a:bodyPr/>
        <a:lstStyle/>
        <a:p>
          <a:pPr rtl="1"/>
          <a:endParaRPr lang="ar-SA"/>
        </a:p>
      </dgm:t>
    </dgm:pt>
    <dgm:pt modelId="{A2E8EEAD-8370-4876-BA3D-0A98B6F11073}" type="pres">
      <dgm:prSet presAssocID="{22FDD4E3-46D1-4AE5-B965-C607F7C1AC3B}" presName="hierChild4" presStyleCnt="0"/>
      <dgm:spPr/>
    </dgm:pt>
    <dgm:pt modelId="{667A2966-36CA-41E0-B349-FC05A88CAFE3}" type="pres">
      <dgm:prSet presAssocID="{22FDD4E3-46D1-4AE5-B965-C607F7C1AC3B}" presName="hierChild5" presStyleCnt="0"/>
      <dgm:spPr/>
    </dgm:pt>
    <dgm:pt modelId="{5CA6CE60-2B5F-4A2E-868F-BEE494A707B8}" type="pres">
      <dgm:prSet presAssocID="{D7761C46-A161-49F6-A0A9-6A0DFCFF3A95}" presName="hierChild5" presStyleCnt="0"/>
      <dgm:spPr/>
    </dgm:pt>
    <dgm:pt modelId="{A01023E4-2E25-465B-882A-25F602F6104D}" type="pres">
      <dgm:prSet presAssocID="{51931D6F-8F34-42CA-9C63-FBDAC1BBA2B5}" presName="Name37" presStyleLbl="parChTrans1D2" presStyleIdx="2" presStyleCnt="3"/>
      <dgm:spPr/>
      <dgm:t>
        <a:bodyPr/>
        <a:lstStyle/>
        <a:p>
          <a:pPr rtl="1"/>
          <a:endParaRPr lang="ar-SA"/>
        </a:p>
      </dgm:t>
    </dgm:pt>
    <dgm:pt modelId="{02D5AB64-DF42-4F6D-A18E-87E6775E35CE}" type="pres">
      <dgm:prSet presAssocID="{8A7EC76F-80D2-43F3-B084-52B11DD90E97}" presName="hierRoot2" presStyleCnt="0">
        <dgm:presLayoutVars>
          <dgm:hierBranch val="init"/>
        </dgm:presLayoutVars>
      </dgm:prSet>
      <dgm:spPr/>
    </dgm:pt>
    <dgm:pt modelId="{92079130-D992-4E1C-B271-A84DC69E3281}" type="pres">
      <dgm:prSet presAssocID="{8A7EC76F-80D2-43F3-B084-52B11DD90E97}" presName="rootComposite" presStyleCnt="0"/>
      <dgm:spPr/>
    </dgm:pt>
    <dgm:pt modelId="{A6E80D67-64FB-4592-8E28-2B810AA0F5B7}" type="pres">
      <dgm:prSet presAssocID="{8A7EC76F-80D2-43F3-B084-52B11DD90E97}" presName="rootText" presStyleLbl="node2" presStyleIdx="2" presStyleCnt="3" custScaleX="146410" custScaleY="146410">
        <dgm:presLayoutVars>
          <dgm:chPref val="3"/>
        </dgm:presLayoutVars>
      </dgm:prSet>
      <dgm:spPr>
        <a:prstGeom prst="flowChartPreparation">
          <a:avLst/>
        </a:prstGeom>
      </dgm:spPr>
      <dgm:t>
        <a:bodyPr/>
        <a:lstStyle/>
        <a:p>
          <a:pPr rtl="1"/>
          <a:endParaRPr lang="ar-SA"/>
        </a:p>
      </dgm:t>
    </dgm:pt>
    <dgm:pt modelId="{17DA8A1D-2BC7-41CE-972A-FA4FE44ED535}" type="pres">
      <dgm:prSet presAssocID="{8A7EC76F-80D2-43F3-B084-52B11DD90E97}" presName="rootConnector" presStyleLbl="node2" presStyleIdx="2" presStyleCnt="3"/>
      <dgm:spPr/>
      <dgm:t>
        <a:bodyPr/>
        <a:lstStyle/>
        <a:p>
          <a:pPr rtl="1"/>
          <a:endParaRPr lang="ar-SA"/>
        </a:p>
      </dgm:t>
    </dgm:pt>
    <dgm:pt modelId="{00C256FD-0123-48B5-9369-7B1E113BED7D}" type="pres">
      <dgm:prSet presAssocID="{8A7EC76F-80D2-43F3-B084-52B11DD90E97}" presName="hierChild4" presStyleCnt="0"/>
      <dgm:spPr/>
    </dgm:pt>
    <dgm:pt modelId="{92F8E3B6-EAFF-423C-B534-F5FAC29C4258}" type="pres">
      <dgm:prSet presAssocID="{5F171FC7-C0ED-4D77-80EB-2567BCC39EB9}" presName="Name37" presStyleLbl="parChTrans1D3" presStyleIdx="9" presStyleCnt="12"/>
      <dgm:spPr/>
      <dgm:t>
        <a:bodyPr/>
        <a:lstStyle/>
        <a:p>
          <a:pPr rtl="1"/>
          <a:endParaRPr lang="ar-SA"/>
        </a:p>
      </dgm:t>
    </dgm:pt>
    <dgm:pt modelId="{5879E7D5-F80F-4961-8350-606A470369D7}" type="pres">
      <dgm:prSet presAssocID="{45A60325-3208-47A7-9D19-53616F2DC91D}" presName="hierRoot2" presStyleCnt="0">
        <dgm:presLayoutVars>
          <dgm:hierBranch val="init"/>
        </dgm:presLayoutVars>
      </dgm:prSet>
      <dgm:spPr/>
    </dgm:pt>
    <dgm:pt modelId="{7BDE7F42-365D-4F52-B8E6-F0E0C59BD936}" type="pres">
      <dgm:prSet presAssocID="{45A60325-3208-47A7-9D19-53616F2DC91D}" presName="rootComposite" presStyleCnt="0"/>
      <dgm:spPr/>
    </dgm:pt>
    <dgm:pt modelId="{1EB8024B-C23C-4890-A004-08C8F867D227}" type="pres">
      <dgm:prSet presAssocID="{45A60325-3208-47A7-9D19-53616F2DC91D}" presName="rootText" presStyleLbl="node3" presStyleIdx="9" presStyleCnt="12">
        <dgm:presLayoutVars>
          <dgm:chPref val="3"/>
        </dgm:presLayoutVars>
      </dgm:prSet>
      <dgm:spPr/>
      <dgm:t>
        <a:bodyPr/>
        <a:lstStyle/>
        <a:p>
          <a:pPr rtl="1"/>
          <a:endParaRPr lang="ar-SA"/>
        </a:p>
      </dgm:t>
    </dgm:pt>
    <dgm:pt modelId="{0E41CADE-AAC7-41D0-A8B2-EA65F24A0970}" type="pres">
      <dgm:prSet presAssocID="{45A60325-3208-47A7-9D19-53616F2DC91D}" presName="rootConnector" presStyleLbl="node3" presStyleIdx="9" presStyleCnt="12"/>
      <dgm:spPr/>
      <dgm:t>
        <a:bodyPr/>
        <a:lstStyle/>
        <a:p>
          <a:pPr rtl="1"/>
          <a:endParaRPr lang="ar-SA"/>
        </a:p>
      </dgm:t>
    </dgm:pt>
    <dgm:pt modelId="{9DCB9F7D-41F5-4E2E-9118-2FB98E0C838C}" type="pres">
      <dgm:prSet presAssocID="{45A60325-3208-47A7-9D19-53616F2DC91D}" presName="hierChild4" presStyleCnt="0"/>
      <dgm:spPr/>
    </dgm:pt>
    <dgm:pt modelId="{E80273A0-5607-4EBC-93A2-5DB3E35D7B43}" type="pres">
      <dgm:prSet presAssocID="{45A60325-3208-47A7-9D19-53616F2DC91D}" presName="hierChild5" presStyleCnt="0"/>
      <dgm:spPr/>
    </dgm:pt>
    <dgm:pt modelId="{29AFB995-9326-4260-A6F9-D4BC79F2729D}" type="pres">
      <dgm:prSet presAssocID="{48BF12DC-7D0F-4996-895B-879A6E9FFB04}" presName="Name37" presStyleLbl="parChTrans1D3" presStyleIdx="10" presStyleCnt="12"/>
      <dgm:spPr/>
      <dgm:t>
        <a:bodyPr/>
        <a:lstStyle/>
        <a:p>
          <a:pPr rtl="1"/>
          <a:endParaRPr lang="ar-SA"/>
        </a:p>
      </dgm:t>
    </dgm:pt>
    <dgm:pt modelId="{CB461472-6583-43FD-BE9B-D6028B2C1462}" type="pres">
      <dgm:prSet presAssocID="{B979CACC-2844-43E3-891A-502369AB6AFC}" presName="hierRoot2" presStyleCnt="0">
        <dgm:presLayoutVars>
          <dgm:hierBranch val="init"/>
        </dgm:presLayoutVars>
      </dgm:prSet>
      <dgm:spPr/>
    </dgm:pt>
    <dgm:pt modelId="{4E8068F2-D58F-4091-A2DD-E1A9159B138B}" type="pres">
      <dgm:prSet presAssocID="{B979CACC-2844-43E3-891A-502369AB6AFC}" presName="rootComposite" presStyleCnt="0"/>
      <dgm:spPr/>
    </dgm:pt>
    <dgm:pt modelId="{13C32B46-B6E3-4DFD-B847-47203AE3EAA1}" type="pres">
      <dgm:prSet presAssocID="{B979CACC-2844-43E3-891A-502369AB6AFC}" presName="rootText" presStyleLbl="node3" presStyleIdx="10" presStyleCnt="12">
        <dgm:presLayoutVars>
          <dgm:chPref val="3"/>
        </dgm:presLayoutVars>
      </dgm:prSet>
      <dgm:spPr/>
      <dgm:t>
        <a:bodyPr/>
        <a:lstStyle/>
        <a:p>
          <a:pPr rtl="1"/>
          <a:endParaRPr lang="ar-SA"/>
        </a:p>
      </dgm:t>
    </dgm:pt>
    <dgm:pt modelId="{6693285B-BBA4-49B3-B0BB-B84560798244}" type="pres">
      <dgm:prSet presAssocID="{B979CACC-2844-43E3-891A-502369AB6AFC}" presName="rootConnector" presStyleLbl="node3" presStyleIdx="10" presStyleCnt="12"/>
      <dgm:spPr/>
      <dgm:t>
        <a:bodyPr/>
        <a:lstStyle/>
        <a:p>
          <a:pPr rtl="1"/>
          <a:endParaRPr lang="ar-SA"/>
        </a:p>
      </dgm:t>
    </dgm:pt>
    <dgm:pt modelId="{C385994B-9F2C-4A23-AE5F-6298082BA094}" type="pres">
      <dgm:prSet presAssocID="{B979CACC-2844-43E3-891A-502369AB6AFC}" presName="hierChild4" presStyleCnt="0"/>
      <dgm:spPr/>
    </dgm:pt>
    <dgm:pt modelId="{B7ADA351-4567-452D-B66C-75B46BBD0A0E}" type="pres">
      <dgm:prSet presAssocID="{B979CACC-2844-43E3-891A-502369AB6AFC}" presName="hierChild5" presStyleCnt="0"/>
      <dgm:spPr/>
    </dgm:pt>
    <dgm:pt modelId="{67FB83EA-1932-42FA-9F95-D1B6DD4ED23B}" type="pres">
      <dgm:prSet presAssocID="{4BA5439E-CAF1-4618-9D33-A6F195C66758}" presName="Name37" presStyleLbl="parChTrans1D3" presStyleIdx="11" presStyleCnt="12"/>
      <dgm:spPr/>
      <dgm:t>
        <a:bodyPr/>
        <a:lstStyle/>
        <a:p>
          <a:pPr rtl="1"/>
          <a:endParaRPr lang="ar-SA"/>
        </a:p>
      </dgm:t>
    </dgm:pt>
    <dgm:pt modelId="{FB59551D-08F8-4895-A20D-A68C7F3E026E}" type="pres">
      <dgm:prSet presAssocID="{729E58D2-8983-4B02-BA6C-499153AFF01A}" presName="hierRoot2" presStyleCnt="0">
        <dgm:presLayoutVars>
          <dgm:hierBranch val="init"/>
        </dgm:presLayoutVars>
      </dgm:prSet>
      <dgm:spPr/>
    </dgm:pt>
    <dgm:pt modelId="{781619A6-D76A-44A0-A287-ACB9063E250A}" type="pres">
      <dgm:prSet presAssocID="{729E58D2-8983-4B02-BA6C-499153AFF01A}" presName="rootComposite" presStyleCnt="0"/>
      <dgm:spPr/>
    </dgm:pt>
    <dgm:pt modelId="{8B7EABD5-FB28-4BB8-B463-51308ABCEF0C}" type="pres">
      <dgm:prSet presAssocID="{729E58D2-8983-4B02-BA6C-499153AFF01A}" presName="rootText" presStyleLbl="node3" presStyleIdx="11" presStyleCnt="12">
        <dgm:presLayoutVars>
          <dgm:chPref val="3"/>
        </dgm:presLayoutVars>
      </dgm:prSet>
      <dgm:spPr/>
      <dgm:t>
        <a:bodyPr/>
        <a:lstStyle/>
        <a:p>
          <a:pPr rtl="1"/>
          <a:endParaRPr lang="ar-SA"/>
        </a:p>
      </dgm:t>
    </dgm:pt>
    <dgm:pt modelId="{6BE94155-3635-444C-867F-84D49C06F0D1}" type="pres">
      <dgm:prSet presAssocID="{729E58D2-8983-4B02-BA6C-499153AFF01A}" presName="rootConnector" presStyleLbl="node3" presStyleIdx="11" presStyleCnt="12"/>
      <dgm:spPr/>
      <dgm:t>
        <a:bodyPr/>
        <a:lstStyle/>
        <a:p>
          <a:pPr rtl="1"/>
          <a:endParaRPr lang="ar-SA"/>
        </a:p>
      </dgm:t>
    </dgm:pt>
    <dgm:pt modelId="{478BD45A-565F-40F0-8330-5639B3837D78}" type="pres">
      <dgm:prSet presAssocID="{729E58D2-8983-4B02-BA6C-499153AFF01A}" presName="hierChild4" presStyleCnt="0"/>
      <dgm:spPr/>
    </dgm:pt>
    <dgm:pt modelId="{367325AB-2EF3-4711-B86B-07999CC32C3D}" type="pres">
      <dgm:prSet presAssocID="{729E58D2-8983-4B02-BA6C-499153AFF01A}" presName="hierChild5" presStyleCnt="0"/>
      <dgm:spPr/>
    </dgm:pt>
    <dgm:pt modelId="{D4D625D3-7F1B-4211-9384-C6B68D40099D}" type="pres">
      <dgm:prSet presAssocID="{8A7EC76F-80D2-43F3-B084-52B11DD90E97}" presName="hierChild5" presStyleCnt="0"/>
      <dgm:spPr/>
    </dgm:pt>
    <dgm:pt modelId="{533C882B-E305-44FF-85CD-9AD4DCE60B2D}" type="pres">
      <dgm:prSet presAssocID="{3EE1559E-39E3-435D-8CA5-39DAE3ECA98B}" presName="hierChild3" presStyleCnt="0"/>
      <dgm:spPr/>
    </dgm:pt>
  </dgm:ptLst>
  <dgm:cxnLst>
    <dgm:cxn modelId="{0C83C701-2AA9-447F-AE45-2D720A953FB8}" type="presOf" srcId="{DB066F8A-CD45-41AF-8C7D-92F5D24CF0FE}" destId="{241E0718-AA6C-4411-A144-D82F0441C796}" srcOrd="1" destOrd="0" presId="urn:microsoft.com/office/officeart/2005/8/layout/orgChart1"/>
    <dgm:cxn modelId="{43079B99-07B0-4AFA-A181-29A985D2F674}" srcId="{8B5CFB69-3F30-40B1-A4F8-5E5D6F5B7EB2}" destId="{3EE1559E-39E3-435D-8CA5-39DAE3ECA98B}" srcOrd="0" destOrd="0" parTransId="{ABAB37AB-2CF5-45D6-9253-9C8F4C8DD9E4}" sibTransId="{34AAA67C-C3A3-48BD-870D-0D46EB6B63BA}"/>
    <dgm:cxn modelId="{0B34E812-A0D7-4E94-9762-134FFFD4C5DB}" type="presOf" srcId="{34C2BDED-A14A-46B7-8E2E-C8E3AE1158ED}" destId="{D9E5EA1F-436D-4270-9542-052F718A2925}" srcOrd="0" destOrd="0" presId="urn:microsoft.com/office/officeart/2005/8/layout/orgChart1"/>
    <dgm:cxn modelId="{FB37188C-3364-4A09-8197-1E7B2342E71C}" type="presOf" srcId="{22A0BAB0-3483-4AD3-8794-F69CEF679233}" destId="{BE06BD3D-234A-4A5D-AE6E-276C5F8D9CA8}" srcOrd="0" destOrd="0" presId="urn:microsoft.com/office/officeart/2005/8/layout/orgChart1"/>
    <dgm:cxn modelId="{9C7F7930-B773-4C1D-8EA9-8A0CDD2F94A2}" type="presOf" srcId="{4BA5439E-CAF1-4618-9D33-A6F195C66758}" destId="{67FB83EA-1932-42FA-9F95-D1B6DD4ED23B}" srcOrd="0" destOrd="0" presId="urn:microsoft.com/office/officeart/2005/8/layout/orgChart1"/>
    <dgm:cxn modelId="{882385AD-473E-49FB-BD66-63F1166C5484}" type="presOf" srcId="{729E58D2-8983-4B02-BA6C-499153AFF01A}" destId="{6BE94155-3635-444C-867F-84D49C06F0D1}" srcOrd="1" destOrd="0" presId="urn:microsoft.com/office/officeart/2005/8/layout/orgChart1"/>
    <dgm:cxn modelId="{0289C752-CF5A-426B-9CC6-03E99EBAA786}" type="presOf" srcId="{73D8F63A-82A2-499A-98ED-9F2782B6341F}" destId="{095AFA0C-020E-49FB-8D00-A6B2CF20618D}" srcOrd="0" destOrd="0" presId="urn:microsoft.com/office/officeart/2005/8/layout/orgChart1"/>
    <dgm:cxn modelId="{A8CA9C07-B346-40AE-A3A0-8E18D8C9EC95}" srcId="{8A7EC76F-80D2-43F3-B084-52B11DD90E97}" destId="{729E58D2-8983-4B02-BA6C-499153AFF01A}" srcOrd="2" destOrd="0" parTransId="{4BA5439E-CAF1-4618-9D33-A6F195C66758}" sibTransId="{1CC85AA1-F3B5-4DFB-99F9-C324B6DB6684}"/>
    <dgm:cxn modelId="{CE88CD47-4CD3-4D61-BB17-49C86BB6F215}" type="presOf" srcId="{D7761C46-A161-49F6-A0A9-6A0DFCFF3A95}" destId="{183F2351-F34E-4191-ADC5-D90A0061B6D6}" srcOrd="0" destOrd="0" presId="urn:microsoft.com/office/officeart/2005/8/layout/orgChart1"/>
    <dgm:cxn modelId="{4E5FAE91-1123-4DDC-8556-32F3F1E4B0DF}" type="presOf" srcId="{A06CB884-4E9C-47FE-B85A-2CFB8573D9D8}" destId="{608D1C2D-7708-47DE-B9ED-00DC80E43C35}" srcOrd="0" destOrd="0" presId="urn:microsoft.com/office/officeart/2005/8/layout/orgChart1"/>
    <dgm:cxn modelId="{8667042E-B510-4522-A19B-EFC5BAC75DCF}" type="presOf" srcId="{729E58D2-8983-4B02-BA6C-499153AFF01A}" destId="{8B7EABD5-FB28-4BB8-B463-51308ABCEF0C}" srcOrd="0" destOrd="0" presId="urn:microsoft.com/office/officeart/2005/8/layout/orgChart1"/>
    <dgm:cxn modelId="{06B4EE11-78F7-45EC-BE32-80FC9D498068}" type="presOf" srcId="{A5DC0747-BB04-4286-B90A-3ADC0C64552F}" destId="{2280AFD9-6768-49D7-851F-1D2ECB66BF9F}" srcOrd="1" destOrd="0" presId="urn:microsoft.com/office/officeart/2005/8/layout/orgChart1"/>
    <dgm:cxn modelId="{18895418-CEA0-4BE3-8215-3829886ED6BC}" type="presOf" srcId="{48BF12DC-7D0F-4996-895B-879A6E9FFB04}" destId="{29AFB995-9326-4260-A6F9-D4BC79F2729D}" srcOrd="0" destOrd="0" presId="urn:microsoft.com/office/officeart/2005/8/layout/orgChart1"/>
    <dgm:cxn modelId="{46249D73-84C4-4CC2-BC35-278141CBA854}" type="presOf" srcId="{9CEC886E-F627-4D4C-9A23-C64022854190}" destId="{B5C7E829-2C1F-45EC-B58A-7C33BBE01644}" srcOrd="0" destOrd="0" presId="urn:microsoft.com/office/officeart/2005/8/layout/orgChart1"/>
    <dgm:cxn modelId="{F3B29CC7-A501-49E5-91F3-2AF183B8B876}" type="presOf" srcId="{51931D6F-8F34-42CA-9C63-FBDAC1BBA2B5}" destId="{A01023E4-2E25-465B-882A-25F602F6104D}" srcOrd="0" destOrd="0" presId="urn:microsoft.com/office/officeart/2005/8/layout/orgChart1"/>
    <dgm:cxn modelId="{8BAC68A8-281B-4E26-B25C-46E405F8598E}" type="presOf" srcId="{D0FCD1B2-CB10-4D11-B6B2-37B6AE5F39A6}" destId="{C73D4955-05DA-44B3-94C9-A14766FB3E31}" srcOrd="1" destOrd="0" presId="urn:microsoft.com/office/officeart/2005/8/layout/orgChart1"/>
    <dgm:cxn modelId="{94E2AC8E-CD24-4DA0-9D02-28BF0FFBC0D5}" type="presOf" srcId="{8B5CFB69-3F30-40B1-A4F8-5E5D6F5B7EB2}" destId="{AD3CEC25-1294-4C3E-9D87-B0680A6E9A1E}" srcOrd="0" destOrd="0" presId="urn:microsoft.com/office/officeart/2005/8/layout/orgChart1"/>
    <dgm:cxn modelId="{B390CBB4-9B11-478F-AB3B-5F153EAF5D84}" type="presOf" srcId="{A5DC0747-BB04-4286-B90A-3ADC0C64552F}" destId="{AC409247-8B81-416D-A873-680B2D4EFE9F}" srcOrd="0" destOrd="0" presId="urn:microsoft.com/office/officeart/2005/8/layout/orgChart1"/>
    <dgm:cxn modelId="{2AB73A9F-6849-41D6-BC3C-CAFF52E92E0C}" type="presOf" srcId="{D0FCD1B2-CB10-4D11-B6B2-37B6AE5F39A6}" destId="{A3AEDF87-6F10-41F4-A477-A29273B60DCF}" srcOrd="0" destOrd="0" presId="urn:microsoft.com/office/officeart/2005/8/layout/orgChart1"/>
    <dgm:cxn modelId="{3450FE2C-47C6-402F-BEBD-3FF45A3CF38E}" type="presOf" srcId="{80A306B6-483D-4088-8743-D2FB60B6EDA5}" destId="{836136AA-F94F-4234-8241-8A62600C9C01}" srcOrd="0" destOrd="0" presId="urn:microsoft.com/office/officeart/2005/8/layout/orgChart1"/>
    <dgm:cxn modelId="{A7C9C1B7-421E-49E4-8C2A-238CA09EC435}" type="presOf" srcId="{3EE1559E-39E3-435D-8CA5-39DAE3ECA98B}" destId="{9D5C64F5-4F93-4101-B959-02056E2A20CB}" srcOrd="0" destOrd="0" presId="urn:microsoft.com/office/officeart/2005/8/layout/orgChart1"/>
    <dgm:cxn modelId="{E7F3FC35-2573-4A01-87C3-2564093727B8}" srcId="{D7761C46-A161-49F6-A0A9-6A0DFCFF3A95}" destId="{80A306B6-483D-4088-8743-D2FB60B6EDA5}" srcOrd="0" destOrd="0" parTransId="{E60CA97C-5D00-41DB-B429-FFAD021501A9}" sibTransId="{C3E4E213-C72C-4D58-9D22-F39197900051}"/>
    <dgm:cxn modelId="{04DB3657-FB46-4B05-A1E7-52BA434806FB}" type="presOf" srcId="{DB066F8A-CD45-41AF-8C7D-92F5D24CF0FE}" destId="{2E4CBECD-3C70-4DDE-8C9E-D52BE9BD22F7}" srcOrd="0" destOrd="0" presId="urn:microsoft.com/office/officeart/2005/8/layout/orgChart1"/>
    <dgm:cxn modelId="{20449EFC-1DC6-443E-B751-70D4FCC2474D}" type="presOf" srcId="{410E3733-EB91-4960-A8D9-E3152AFCEA72}" destId="{FEC1001F-5D86-47D1-8459-06386C83D569}" srcOrd="1" destOrd="0" presId="urn:microsoft.com/office/officeart/2005/8/layout/orgChart1"/>
    <dgm:cxn modelId="{5ACFB5F4-41D0-4FBC-8091-3909D2FF8DE6}" type="presOf" srcId="{C872F274-8746-4FD5-AF1C-79635010A802}" destId="{A6B11937-F169-4F05-86D4-CAE0DF1D0EFD}" srcOrd="0" destOrd="0" presId="urn:microsoft.com/office/officeart/2005/8/layout/orgChart1"/>
    <dgm:cxn modelId="{839874EA-9D33-48D6-B974-96CB9416F12C}" srcId="{2745FCEC-5D24-437F-BF61-ECB1DC304F74}" destId="{410E3733-EB91-4960-A8D9-E3152AFCEA72}" srcOrd="4" destOrd="0" parTransId="{49B9DA56-6E2A-47DA-BF99-45D7604F56C8}" sibTransId="{AC543E84-2209-4A8A-87A3-B96D062D495D}"/>
    <dgm:cxn modelId="{933E0B9A-195F-4D2A-A369-D5D25853859A}" type="presOf" srcId="{EE94EC55-DA81-4353-8997-953AE370E176}" destId="{A02F34AD-B23A-462F-A125-2D8601FB3DA4}" srcOrd="0" destOrd="0" presId="urn:microsoft.com/office/officeart/2005/8/layout/orgChart1"/>
    <dgm:cxn modelId="{E46ACDB2-EEC3-43C8-A9B8-EFA9FB6909B0}" type="presOf" srcId="{22FDD4E3-46D1-4AE5-B965-C607F7C1AC3B}" destId="{F05D96D2-9AA7-4ED8-B7E7-F881973EAF84}" srcOrd="1" destOrd="0" presId="urn:microsoft.com/office/officeart/2005/8/layout/orgChart1"/>
    <dgm:cxn modelId="{556C0721-4D54-4E4F-8D5E-692E71BF57F1}" type="presOf" srcId="{7332D4B0-B94D-43E9-ACF9-1320DCD81C81}" destId="{A83520F2-D84A-4E5E-8B21-71D10ED18DED}" srcOrd="1" destOrd="0" presId="urn:microsoft.com/office/officeart/2005/8/layout/orgChart1"/>
    <dgm:cxn modelId="{6BA1116F-42E9-4ECE-ACC7-1BFF90B263E5}" type="presOf" srcId="{123765CC-EB80-4B9C-BA85-B54B644F55B8}" destId="{B9FBF7FD-08AE-4A34-88E7-F8FDFC53BE27}" srcOrd="0" destOrd="0" presId="urn:microsoft.com/office/officeart/2005/8/layout/orgChart1"/>
    <dgm:cxn modelId="{7B029B19-E2A3-42D4-9240-61A487CD8108}" srcId="{2745FCEC-5D24-437F-BF61-ECB1DC304F74}" destId="{D0FCD1B2-CB10-4D11-B6B2-37B6AE5F39A6}" srcOrd="0" destOrd="0" parTransId="{9CEC886E-F627-4D4C-9A23-C64022854190}" sibTransId="{058B915D-D741-4D21-B702-15BBCDC9A9FE}"/>
    <dgm:cxn modelId="{D067DB67-9D44-46B3-A01E-C7F39D64753B}" type="presOf" srcId="{73D8F63A-82A2-499A-98ED-9F2782B6341F}" destId="{762D1D36-9850-4EC1-9D4C-36D24EE4217E}" srcOrd="1" destOrd="0" presId="urn:microsoft.com/office/officeart/2005/8/layout/orgChart1"/>
    <dgm:cxn modelId="{F160B536-A180-46D3-9AB6-4D95C038C0B2}" type="presOf" srcId="{8A7EC76F-80D2-43F3-B084-52B11DD90E97}" destId="{17DA8A1D-2BC7-41CE-972A-FA4FE44ED535}" srcOrd="1" destOrd="0" presId="urn:microsoft.com/office/officeart/2005/8/layout/orgChart1"/>
    <dgm:cxn modelId="{B682AB9B-8002-4408-AD37-DD0462984780}" type="presOf" srcId="{D7761C46-A161-49F6-A0A9-6A0DFCFF3A95}" destId="{AB83E0A1-CF7E-4581-9AE7-E6D3E9C0F76E}" srcOrd="1" destOrd="0" presId="urn:microsoft.com/office/officeart/2005/8/layout/orgChart1"/>
    <dgm:cxn modelId="{F5D4E353-C6D7-4B65-AEF0-F42CB2B1FC16}" srcId="{8A7EC76F-80D2-43F3-B084-52B11DD90E97}" destId="{B979CACC-2844-43E3-891A-502369AB6AFC}" srcOrd="1" destOrd="0" parTransId="{48BF12DC-7D0F-4996-895B-879A6E9FFB04}" sibTransId="{5F5CBD27-B4CA-4B0E-8A4E-62C17E4A9373}"/>
    <dgm:cxn modelId="{14CE658D-D91F-4F3D-A110-9B395BBEF254}" type="presOf" srcId="{B979CACC-2844-43E3-891A-502369AB6AFC}" destId="{6693285B-BBA4-49B3-B0BB-B84560798244}" srcOrd="1" destOrd="0" presId="urn:microsoft.com/office/officeart/2005/8/layout/orgChart1"/>
    <dgm:cxn modelId="{599FAC1D-4CCF-4CC2-9418-EE0820E940CB}" srcId="{3EE1559E-39E3-435D-8CA5-39DAE3ECA98B}" destId="{2745FCEC-5D24-437F-BF61-ECB1DC304F74}" srcOrd="0" destOrd="0" parTransId="{A06CB884-4E9C-47FE-B85A-2CFB8573D9D8}" sibTransId="{AED6458B-F753-45BD-935C-D311876F9A75}"/>
    <dgm:cxn modelId="{2EF72A2C-8334-428E-A038-C9134B96F45B}" srcId="{2745FCEC-5D24-437F-BF61-ECB1DC304F74}" destId="{DB066F8A-CD45-41AF-8C7D-92F5D24CF0FE}" srcOrd="2" destOrd="0" parTransId="{3E966A8D-0AE8-44CB-91FA-A1CBCC51D852}" sibTransId="{959EC369-E68F-4216-8787-02D455775B41}"/>
    <dgm:cxn modelId="{E6373C16-E034-4344-A559-A1CC4426F124}" type="presOf" srcId="{80A306B6-483D-4088-8743-D2FB60B6EDA5}" destId="{64DBB0E8-B6F8-4F1F-8319-8A7B685183C8}" srcOrd="1" destOrd="0" presId="urn:microsoft.com/office/officeart/2005/8/layout/orgChart1"/>
    <dgm:cxn modelId="{1AE44CE0-93D6-4835-8C59-9D162BC18C1C}" type="presOf" srcId="{49B9DA56-6E2A-47DA-BF99-45D7604F56C8}" destId="{A8849E8C-C447-4B95-B080-A7E6D81AE18C}" srcOrd="0" destOrd="0" presId="urn:microsoft.com/office/officeart/2005/8/layout/orgChart1"/>
    <dgm:cxn modelId="{5CECFAFF-5B50-4F50-B12F-C05C60A0C731}" srcId="{2745FCEC-5D24-437F-BF61-ECB1DC304F74}" destId="{7332D4B0-B94D-43E9-ACF9-1320DCD81C81}" srcOrd="1" destOrd="0" parTransId="{64AA0722-024C-41CC-8B49-BAE66B65670F}" sibTransId="{FB9570C3-4AC2-4E57-94FA-52825F23DDD7}"/>
    <dgm:cxn modelId="{34BF15C8-3D39-468F-A7B7-6303320810F2}" srcId="{3EE1559E-39E3-435D-8CA5-39DAE3ECA98B}" destId="{D7761C46-A161-49F6-A0A9-6A0DFCFF3A95}" srcOrd="1" destOrd="0" parTransId="{34C2BDED-A14A-46B7-8E2E-C8E3AE1158ED}" sibTransId="{7E66A329-8745-4C1F-9F02-04DB9BD2D902}"/>
    <dgm:cxn modelId="{C1E4E4F2-3597-4D04-AD3B-F11DA7BA81F3}" type="presOf" srcId="{3E966A8D-0AE8-44CB-91FA-A1CBCC51D852}" destId="{2436BCBE-8A5F-4088-B5BF-19EB6243E6B0}" srcOrd="0" destOrd="0" presId="urn:microsoft.com/office/officeart/2005/8/layout/orgChart1"/>
    <dgm:cxn modelId="{C8C3CE60-1800-42F0-A153-438494B78051}" type="presOf" srcId="{2745FCEC-5D24-437F-BF61-ECB1DC304F74}" destId="{033C8CE1-9000-4A02-88FD-CEE4BDE4B6F5}" srcOrd="1" destOrd="0" presId="urn:microsoft.com/office/officeart/2005/8/layout/orgChart1"/>
    <dgm:cxn modelId="{58115674-026D-4296-89F4-B49E15A54A60}" type="presOf" srcId="{410E3733-EB91-4960-A8D9-E3152AFCEA72}" destId="{3B6419DB-97E3-4F8B-9852-CB3DD9BFAB09}" srcOrd="0" destOrd="0" presId="urn:microsoft.com/office/officeart/2005/8/layout/orgChart1"/>
    <dgm:cxn modelId="{21B860CC-CA6B-4CF2-B0A8-98AB67174BD6}" type="presOf" srcId="{5F171FC7-C0ED-4D77-80EB-2567BCC39EB9}" destId="{92F8E3B6-EAFF-423C-B534-F5FAC29C4258}" srcOrd="0" destOrd="0" presId="urn:microsoft.com/office/officeart/2005/8/layout/orgChart1"/>
    <dgm:cxn modelId="{3DC5B3C5-D08D-4C7E-9C6B-02FDD5C7EF76}" type="presOf" srcId="{64AA0722-024C-41CC-8B49-BAE66B65670F}" destId="{C17DBD71-5757-4D90-A4C6-4B2A77B68AA7}" srcOrd="0" destOrd="0" presId="urn:microsoft.com/office/officeart/2005/8/layout/orgChart1"/>
    <dgm:cxn modelId="{6882BED2-7C8D-4AE6-B2DB-8F66E9EA591C}" srcId="{D7761C46-A161-49F6-A0A9-6A0DFCFF3A95}" destId="{22FDD4E3-46D1-4AE5-B965-C607F7C1AC3B}" srcOrd="2" destOrd="0" parTransId="{EE94EC55-DA81-4353-8997-953AE370E176}" sibTransId="{079D9560-89C5-490F-BD91-A5B65E917613}"/>
    <dgm:cxn modelId="{954991F5-06E6-4963-8A8F-7A5BAD977E2A}" srcId="{D7761C46-A161-49F6-A0A9-6A0DFCFF3A95}" destId="{A5DC0747-BB04-4286-B90A-3ADC0C64552F}" srcOrd="1" destOrd="0" parTransId="{40737219-37CD-4B12-8DF2-496576A0169B}" sibTransId="{293E14AF-66AE-4C10-9998-AAE3A75770DC}"/>
    <dgm:cxn modelId="{E8AC6D47-FA86-4413-86FB-00F6E82FD8CA}" type="presOf" srcId="{40737219-37CD-4B12-8DF2-496576A0169B}" destId="{9CF75CDA-A660-4523-8160-AA758278A351}" srcOrd="0" destOrd="0" presId="urn:microsoft.com/office/officeart/2005/8/layout/orgChart1"/>
    <dgm:cxn modelId="{4F02EA4E-AA97-4ACD-97CE-2CCD2DA2FA23}" type="presOf" srcId="{8A7EC76F-80D2-43F3-B084-52B11DD90E97}" destId="{A6E80D67-64FB-4592-8E28-2B810AA0F5B7}" srcOrd="0" destOrd="0" presId="urn:microsoft.com/office/officeart/2005/8/layout/orgChart1"/>
    <dgm:cxn modelId="{2D1C2920-FC90-4DB9-8D8E-225622BF9567}" type="presOf" srcId="{45A60325-3208-47A7-9D19-53616F2DC91D}" destId="{1EB8024B-C23C-4890-A004-08C8F867D227}" srcOrd="0" destOrd="0" presId="urn:microsoft.com/office/officeart/2005/8/layout/orgChart1"/>
    <dgm:cxn modelId="{052AFD73-32B7-45A4-A577-2BCD69153E03}" type="presOf" srcId="{B979CACC-2844-43E3-891A-502369AB6AFC}" destId="{13C32B46-B6E3-4DFD-B847-47203AE3EAA1}" srcOrd="0" destOrd="0" presId="urn:microsoft.com/office/officeart/2005/8/layout/orgChart1"/>
    <dgm:cxn modelId="{9CFA8571-1B40-45AF-8517-A5D0FA24E25A}" type="presOf" srcId="{7332D4B0-B94D-43E9-ACF9-1320DCD81C81}" destId="{07512DEB-A47C-4FDA-A4AB-755C677735D1}" srcOrd="0" destOrd="0" presId="urn:microsoft.com/office/officeart/2005/8/layout/orgChart1"/>
    <dgm:cxn modelId="{5E73413F-0631-4202-947D-3BBAED740E60}" type="presOf" srcId="{22FDD4E3-46D1-4AE5-B965-C607F7C1AC3B}" destId="{883F45A6-97ED-4F93-AFEA-07624EBB3D87}" srcOrd="0" destOrd="0" presId="urn:microsoft.com/office/officeart/2005/8/layout/orgChart1"/>
    <dgm:cxn modelId="{177E8EE6-0DFE-40C4-BF69-E58C88E2C7ED}" type="presOf" srcId="{E60CA97C-5D00-41DB-B429-FFAD021501A9}" destId="{4F572E63-81DC-450C-B233-6FA8101564CE}" srcOrd="0" destOrd="0" presId="urn:microsoft.com/office/officeart/2005/8/layout/orgChart1"/>
    <dgm:cxn modelId="{8EE6CBDD-ACB4-44FE-A5AD-0E3F00E3F20B}" type="presOf" srcId="{2745FCEC-5D24-437F-BF61-ECB1DC304F74}" destId="{F5B38FA8-79FA-488F-9082-56D849A349DA}" srcOrd="0" destOrd="0" presId="urn:microsoft.com/office/officeart/2005/8/layout/orgChart1"/>
    <dgm:cxn modelId="{582D56D8-A6E6-47CD-B9B7-98CA07E3B7DC}" srcId="{2745FCEC-5D24-437F-BF61-ECB1DC304F74}" destId="{73D8F63A-82A2-499A-98ED-9F2782B6341F}" srcOrd="3" destOrd="0" parTransId="{22A0BAB0-3483-4AD3-8794-F69CEF679233}" sibTransId="{BC98AF2F-EEB7-43C4-B068-00D35397FD20}"/>
    <dgm:cxn modelId="{43D5374E-1EEF-4791-97A9-E744A53471E8}" type="presOf" srcId="{45A60325-3208-47A7-9D19-53616F2DC91D}" destId="{0E41CADE-AAC7-41D0-A8B2-EA65F24A0970}" srcOrd="1" destOrd="0" presId="urn:microsoft.com/office/officeart/2005/8/layout/orgChart1"/>
    <dgm:cxn modelId="{5C66121E-5E7D-4C98-80F7-3A5F40E55DB1}" srcId="{2745FCEC-5D24-437F-BF61-ECB1DC304F74}" destId="{123765CC-EB80-4B9C-BA85-B54B644F55B8}" srcOrd="5" destOrd="0" parTransId="{C872F274-8746-4FD5-AF1C-79635010A802}" sibTransId="{4F6EF4A5-10C7-457D-90E7-3B8FAC3DD77F}"/>
    <dgm:cxn modelId="{5DB51F3F-E066-44D0-845E-3C9FD9FCFEC2}" type="presOf" srcId="{3EE1559E-39E3-435D-8CA5-39DAE3ECA98B}" destId="{F7F30411-ADE9-4CA4-AB15-CDD7DF3D4BFE}" srcOrd="1" destOrd="0" presId="urn:microsoft.com/office/officeart/2005/8/layout/orgChart1"/>
    <dgm:cxn modelId="{AB1DEFC8-991F-4332-846E-321DEF25E596}" type="presOf" srcId="{123765CC-EB80-4B9C-BA85-B54B644F55B8}" destId="{36D2961F-6D8D-4F34-9A7E-815438829366}" srcOrd="1" destOrd="0" presId="urn:microsoft.com/office/officeart/2005/8/layout/orgChart1"/>
    <dgm:cxn modelId="{0BC30ED7-44FE-4526-B2AC-24BCF353B17A}" srcId="{8A7EC76F-80D2-43F3-B084-52B11DD90E97}" destId="{45A60325-3208-47A7-9D19-53616F2DC91D}" srcOrd="0" destOrd="0" parTransId="{5F171FC7-C0ED-4D77-80EB-2567BCC39EB9}" sibTransId="{E68CAA55-7030-4143-9F32-41274DFD7F62}"/>
    <dgm:cxn modelId="{0CD233F3-243A-4788-A319-75354F907E6E}" srcId="{3EE1559E-39E3-435D-8CA5-39DAE3ECA98B}" destId="{8A7EC76F-80D2-43F3-B084-52B11DD90E97}" srcOrd="2" destOrd="0" parTransId="{51931D6F-8F34-42CA-9C63-FBDAC1BBA2B5}" sibTransId="{53AE0A0C-9E6B-45F6-A863-09814F023D87}"/>
    <dgm:cxn modelId="{58FDC996-F8DA-4E7B-80A5-4770A6BD2B59}" type="presParOf" srcId="{AD3CEC25-1294-4C3E-9D87-B0680A6E9A1E}" destId="{2C571BD8-0E27-4C28-9CD7-75982996C53A}" srcOrd="0" destOrd="0" presId="urn:microsoft.com/office/officeart/2005/8/layout/orgChart1"/>
    <dgm:cxn modelId="{0D44A356-03C0-48B1-8EC3-22AA7A74F738}" type="presParOf" srcId="{2C571BD8-0E27-4C28-9CD7-75982996C53A}" destId="{89E046CE-28F3-40C9-9F6A-690118FA56CE}" srcOrd="0" destOrd="0" presId="urn:microsoft.com/office/officeart/2005/8/layout/orgChart1"/>
    <dgm:cxn modelId="{ADF8282F-D39A-414B-AB8E-2A263B316A47}" type="presParOf" srcId="{89E046CE-28F3-40C9-9F6A-690118FA56CE}" destId="{9D5C64F5-4F93-4101-B959-02056E2A20CB}" srcOrd="0" destOrd="0" presId="urn:microsoft.com/office/officeart/2005/8/layout/orgChart1"/>
    <dgm:cxn modelId="{97BE1C9A-0674-4748-9A6D-51A3ED36528F}" type="presParOf" srcId="{89E046CE-28F3-40C9-9F6A-690118FA56CE}" destId="{F7F30411-ADE9-4CA4-AB15-CDD7DF3D4BFE}" srcOrd="1" destOrd="0" presId="urn:microsoft.com/office/officeart/2005/8/layout/orgChart1"/>
    <dgm:cxn modelId="{36666E45-F5BB-46F9-9F2C-33965642D745}" type="presParOf" srcId="{2C571BD8-0E27-4C28-9CD7-75982996C53A}" destId="{97235491-B305-4B14-8FE7-D4255DC82DEB}" srcOrd="1" destOrd="0" presId="urn:microsoft.com/office/officeart/2005/8/layout/orgChart1"/>
    <dgm:cxn modelId="{55DD310F-AC7E-4B9B-9C83-01D6A07037E6}" type="presParOf" srcId="{97235491-B305-4B14-8FE7-D4255DC82DEB}" destId="{608D1C2D-7708-47DE-B9ED-00DC80E43C35}" srcOrd="0" destOrd="0" presId="urn:microsoft.com/office/officeart/2005/8/layout/orgChart1"/>
    <dgm:cxn modelId="{0A593A22-9BFE-411F-9962-5F8CCF44EDDD}" type="presParOf" srcId="{97235491-B305-4B14-8FE7-D4255DC82DEB}" destId="{308E94A1-E0C9-48DB-8595-C99B683BA058}" srcOrd="1" destOrd="0" presId="urn:microsoft.com/office/officeart/2005/8/layout/orgChart1"/>
    <dgm:cxn modelId="{3F5907C8-401B-485F-9CA5-48C2FDE55216}" type="presParOf" srcId="{308E94A1-E0C9-48DB-8595-C99B683BA058}" destId="{B1967606-826E-49E6-B108-FF38AC2D86AF}" srcOrd="0" destOrd="0" presId="urn:microsoft.com/office/officeart/2005/8/layout/orgChart1"/>
    <dgm:cxn modelId="{0E28DBB8-C3EE-4939-A3D2-4D791C11020A}" type="presParOf" srcId="{B1967606-826E-49E6-B108-FF38AC2D86AF}" destId="{F5B38FA8-79FA-488F-9082-56D849A349DA}" srcOrd="0" destOrd="0" presId="urn:microsoft.com/office/officeart/2005/8/layout/orgChart1"/>
    <dgm:cxn modelId="{3EDADEC7-6707-41B5-823A-1A4137CD1ADB}" type="presParOf" srcId="{B1967606-826E-49E6-B108-FF38AC2D86AF}" destId="{033C8CE1-9000-4A02-88FD-CEE4BDE4B6F5}" srcOrd="1" destOrd="0" presId="urn:microsoft.com/office/officeart/2005/8/layout/orgChart1"/>
    <dgm:cxn modelId="{B5969BD4-7CD2-4D3D-801B-AD81E62BE4C8}" type="presParOf" srcId="{308E94A1-E0C9-48DB-8595-C99B683BA058}" destId="{631D945C-0308-470E-8C03-62345C96E787}" srcOrd="1" destOrd="0" presId="urn:microsoft.com/office/officeart/2005/8/layout/orgChart1"/>
    <dgm:cxn modelId="{9C643D8A-316F-43E5-889B-7DDF2D828115}" type="presParOf" srcId="{631D945C-0308-470E-8C03-62345C96E787}" destId="{B5C7E829-2C1F-45EC-B58A-7C33BBE01644}" srcOrd="0" destOrd="0" presId="urn:microsoft.com/office/officeart/2005/8/layout/orgChart1"/>
    <dgm:cxn modelId="{801DA1EE-057B-4069-B091-FEE3E931B796}" type="presParOf" srcId="{631D945C-0308-470E-8C03-62345C96E787}" destId="{A1FF4E13-0392-47B8-87F7-2718AF60BC5C}" srcOrd="1" destOrd="0" presId="urn:microsoft.com/office/officeart/2005/8/layout/orgChart1"/>
    <dgm:cxn modelId="{6D5EB3AA-6EB6-4123-99DD-3115140A3C19}" type="presParOf" srcId="{A1FF4E13-0392-47B8-87F7-2718AF60BC5C}" destId="{48F00360-2B85-4866-9788-3632FCD24FE2}" srcOrd="0" destOrd="0" presId="urn:microsoft.com/office/officeart/2005/8/layout/orgChart1"/>
    <dgm:cxn modelId="{586D865E-4847-4202-9A49-2E8117E2F5FF}" type="presParOf" srcId="{48F00360-2B85-4866-9788-3632FCD24FE2}" destId="{A3AEDF87-6F10-41F4-A477-A29273B60DCF}" srcOrd="0" destOrd="0" presId="urn:microsoft.com/office/officeart/2005/8/layout/orgChart1"/>
    <dgm:cxn modelId="{23724EE1-CC7F-4057-8FF6-28D9D08C554C}" type="presParOf" srcId="{48F00360-2B85-4866-9788-3632FCD24FE2}" destId="{C73D4955-05DA-44B3-94C9-A14766FB3E31}" srcOrd="1" destOrd="0" presId="urn:microsoft.com/office/officeart/2005/8/layout/orgChart1"/>
    <dgm:cxn modelId="{AFFAF2AA-442A-4385-9731-22CB2F50D618}" type="presParOf" srcId="{A1FF4E13-0392-47B8-87F7-2718AF60BC5C}" destId="{E50CAC8F-5E6B-4BC8-9F03-E33E1B9A80B4}" srcOrd="1" destOrd="0" presId="urn:microsoft.com/office/officeart/2005/8/layout/orgChart1"/>
    <dgm:cxn modelId="{2C97662C-FEC9-4E94-88AE-4C93D0F17A45}" type="presParOf" srcId="{A1FF4E13-0392-47B8-87F7-2718AF60BC5C}" destId="{E5D3C886-0B51-49B3-9A91-BD4EB11E8C0A}" srcOrd="2" destOrd="0" presId="urn:microsoft.com/office/officeart/2005/8/layout/orgChart1"/>
    <dgm:cxn modelId="{B1A28FF7-5FC7-4889-BD31-91AC61D9A959}" type="presParOf" srcId="{631D945C-0308-470E-8C03-62345C96E787}" destId="{C17DBD71-5757-4D90-A4C6-4B2A77B68AA7}" srcOrd="2" destOrd="0" presId="urn:microsoft.com/office/officeart/2005/8/layout/orgChart1"/>
    <dgm:cxn modelId="{9BC3E727-44AE-42D8-9A1D-B626EDA5E1CE}" type="presParOf" srcId="{631D945C-0308-470E-8C03-62345C96E787}" destId="{228852F8-9E91-4812-A3B5-F4F3C8911E96}" srcOrd="3" destOrd="0" presId="urn:microsoft.com/office/officeart/2005/8/layout/orgChart1"/>
    <dgm:cxn modelId="{E585795D-B72E-4FBA-9B9F-E44F2B954C71}" type="presParOf" srcId="{228852F8-9E91-4812-A3B5-F4F3C8911E96}" destId="{A68E6E14-0B5D-4FEE-906C-4C3D39F944F2}" srcOrd="0" destOrd="0" presId="urn:microsoft.com/office/officeart/2005/8/layout/orgChart1"/>
    <dgm:cxn modelId="{FAE18800-58DF-424D-82A3-451BFF3C386E}" type="presParOf" srcId="{A68E6E14-0B5D-4FEE-906C-4C3D39F944F2}" destId="{07512DEB-A47C-4FDA-A4AB-755C677735D1}" srcOrd="0" destOrd="0" presId="urn:microsoft.com/office/officeart/2005/8/layout/orgChart1"/>
    <dgm:cxn modelId="{76D05AD0-D89F-47E9-9787-6A7A5C008C6C}" type="presParOf" srcId="{A68E6E14-0B5D-4FEE-906C-4C3D39F944F2}" destId="{A83520F2-D84A-4E5E-8B21-71D10ED18DED}" srcOrd="1" destOrd="0" presId="urn:microsoft.com/office/officeart/2005/8/layout/orgChart1"/>
    <dgm:cxn modelId="{4DC08233-BF73-495C-8C9A-048C5CE865FA}" type="presParOf" srcId="{228852F8-9E91-4812-A3B5-F4F3C8911E96}" destId="{27AE3586-0D62-42AE-92AD-61F72DD0053E}" srcOrd="1" destOrd="0" presId="urn:microsoft.com/office/officeart/2005/8/layout/orgChart1"/>
    <dgm:cxn modelId="{49B9192D-DDB1-4B0F-B9B6-5442EF522C88}" type="presParOf" srcId="{228852F8-9E91-4812-A3B5-F4F3C8911E96}" destId="{AE8E7548-217B-4C28-83C6-AACA0524664F}" srcOrd="2" destOrd="0" presId="urn:microsoft.com/office/officeart/2005/8/layout/orgChart1"/>
    <dgm:cxn modelId="{BBF25147-0EAE-4439-8666-FFBE8B0EED67}" type="presParOf" srcId="{631D945C-0308-470E-8C03-62345C96E787}" destId="{2436BCBE-8A5F-4088-B5BF-19EB6243E6B0}" srcOrd="4" destOrd="0" presId="urn:microsoft.com/office/officeart/2005/8/layout/orgChart1"/>
    <dgm:cxn modelId="{B4C80DA8-367F-4F36-A891-1771A9F2D732}" type="presParOf" srcId="{631D945C-0308-470E-8C03-62345C96E787}" destId="{14751EB7-D41C-46AB-B293-3637C3CC8DF8}" srcOrd="5" destOrd="0" presId="urn:microsoft.com/office/officeart/2005/8/layout/orgChart1"/>
    <dgm:cxn modelId="{3B32BA7C-C228-44B5-A685-A43DCA0B9EBD}" type="presParOf" srcId="{14751EB7-D41C-46AB-B293-3637C3CC8DF8}" destId="{C752689B-42DF-47B6-A963-161AA8C8912C}" srcOrd="0" destOrd="0" presId="urn:microsoft.com/office/officeart/2005/8/layout/orgChart1"/>
    <dgm:cxn modelId="{560A4E18-82B4-4A69-A62E-66112B9D30A8}" type="presParOf" srcId="{C752689B-42DF-47B6-A963-161AA8C8912C}" destId="{2E4CBECD-3C70-4DDE-8C9E-D52BE9BD22F7}" srcOrd="0" destOrd="0" presId="urn:microsoft.com/office/officeart/2005/8/layout/orgChart1"/>
    <dgm:cxn modelId="{8CADBB64-426A-4B56-BCC8-D32283C18434}" type="presParOf" srcId="{C752689B-42DF-47B6-A963-161AA8C8912C}" destId="{241E0718-AA6C-4411-A144-D82F0441C796}" srcOrd="1" destOrd="0" presId="urn:microsoft.com/office/officeart/2005/8/layout/orgChart1"/>
    <dgm:cxn modelId="{4EFE4283-AE33-4C84-9E58-6EFA4F6AC285}" type="presParOf" srcId="{14751EB7-D41C-46AB-B293-3637C3CC8DF8}" destId="{536ABCAE-3D67-4A1C-BFD4-2223FA65516F}" srcOrd="1" destOrd="0" presId="urn:microsoft.com/office/officeart/2005/8/layout/orgChart1"/>
    <dgm:cxn modelId="{CC7689A9-444D-429E-8AA9-72629229E3DF}" type="presParOf" srcId="{14751EB7-D41C-46AB-B293-3637C3CC8DF8}" destId="{23BBF75A-C98F-43C2-962B-5FF0C7A87E96}" srcOrd="2" destOrd="0" presId="urn:microsoft.com/office/officeart/2005/8/layout/orgChart1"/>
    <dgm:cxn modelId="{E71C7138-E64B-42E3-832F-92DDE04F50F3}" type="presParOf" srcId="{631D945C-0308-470E-8C03-62345C96E787}" destId="{BE06BD3D-234A-4A5D-AE6E-276C5F8D9CA8}" srcOrd="6" destOrd="0" presId="urn:microsoft.com/office/officeart/2005/8/layout/orgChart1"/>
    <dgm:cxn modelId="{D9083B00-477D-4CA5-86CF-34E419BFDF88}" type="presParOf" srcId="{631D945C-0308-470E-8C03-62345C96E787}" destId="{7D6AC0FD-E2F3-4807-9863-45D798FEC6F6}" srcOrd="7" destOrd="0" presId="urn:microsoft.com/office/officeart/2005/8/layout/orgChart1"/>
    <dgm:cxn modelId="{16EF6C4D-59E4-419F-94E2-14E16C59F127}" type="presParOf" srcId="{7D6AC0FD-E2F3-4807-9863-45D798FEC6F6}" destId="{FC1C2EEC-1D92-44B4-A4F8-DC32FE05BD4C}" srcOrd="0" destOrd="0" presId="urn:microsoft.com/office/officeart/2005/8/layout/orgChart1"/>
    <dgm:cxn modelId="{874EE62E-1239-456F-98B8-2C1A64FF302B}" type="presParOf" srcId="{FC1C2EEC-1D92-44B4-A4F8-DC32FE05BD4C}" destId="{095AFA0C-020E-49FB-8D00-A6B2CF20618D}" srcOrd="0" destOrd="0" presId="urn:microsoft.com/office/officeart/2005/8/layout/orgChart1"/>
    <dgm:cxn modelId="{CBD1DA0D-ED46-4211-937B-AB5848FA3341}" type="presParOf" srcId="{FC1C2EEC-1D92-44B4-A4F8-DC32FE05BD4C}" destId="{762D1D36-9850-4EC1-9D4C-36D24EE4217E}" srcOrd="1" destOrd="0" presId="urn:microsoft.com/office/officeart/2005/8/layout/orgChart1"/>
    <dgm:cxn modelId="{2D96830C-A35D-4D69-8760-CE3928C7A743}" type="presParOf" srcId="{7D6AC0FD-E2F3-4807-9863-45D798FEC6F6}" destId="{6B9EE04C-65B0-4084-8ED6-4B25E1EAF87F}" srcOrd="1" destOrd="0" presId="urn:microsoft.com/office/officeart/2005/8/layout/orgChart1"/>
    <dgm:cxn modelId="{1EA59F03-D28C-422E-A0F5-0BC576D11F7E}" type="presParOf" srcId="{7D6AC0FD-E2F3-4807-9863-45D798FEC6F6}" destId="{03E61BF4-5DA8-428B-9322-DAB69DABA76C}" srcOrd="2" destOrd="0" presId="urn:microsoft.com/office/officeart/2005/8/layout/orgChart1"/>
    <dgm:cxn modelId="{B4B94A14-1E50-4028-B27F-33F11F5B92E0}" type="presParOf" srcId="{631D945C-0308-470E-8C03-62345C96E787}" destId="{A8849E8C-C447-4B95-B080-A7E6D81AE18C}" srcOrd="8" destOrd="0" presId="urn:microsoft.com/office/officeart/2005/8/layout/orgChart1"/>
    <dgm:cxn modelId="{E16BBB2F-7E57-4BB0-A554-351EB82E797C}" type="presParOf" srcId="{631D945C-0308-470E-8C03-62345C96E787}" destId="{06312868-68B8-4A5A-B9C6-209A8672326D}" srcOrd="9" destOrd="0" presId="urn:microsoft.com/office/officeart/2005/8/layout/orgChart1"/>
    <dgm:cxn modelId="{A5376FBE-F999-434F-8B6A-FED895A5131A}" type="presParOf" srcId="{06312868-68B8-4A5A-B9C6-209A8672326D}" destId="{4BBA4D32-9AC3-4810-92A1-EE06630F22AF}" srcOrd="0" destOrd="0" presId="urn:microsoft.com/office/officeart/2005/8/layout/orgChart1"/>
    <dgm:cxn modelId="{5DEF73F8-15D5-41E1-8D6C-39AF003AF801}" type="presParOf" srcId="{4BBA4D32-9AC3-4810-92A1-EE06630F22AF}" destId="{3B6419DB-97E3-4F8B-9852-CB3DD9BFAB09}" srcOrd="0" destOrd="0" presId="urn:microsoft.com/office/officeart/2005/8/layout/orgChart1"/>
    <dgm:cxn modelId="{A7AA708A-6478-4FD7-AFFD-CBCF1B8B97AC}" type="presParOf" srcId="{4BBA4D32-9AC3-4810-92A1-EE06630F22AF}" destId="{FEC1001F-5D86-47D1-8459-06386C83D569}" srcOrd="1" destOrd="0" presId="urn:microsoft.com/office/officeart/2005/8/layout/orgChart1"/>
    <dgm:cxn modelId="{6EDF3927-492D-473B-BD17-25ED1D1B1E5B}" type="presParOf" srcId="{06312868-68B8-4A5A-B9C6-209A8672326D}" destId="{C5549C86-1CEE-4187-AE8C-C082CDECC15F}" srcOrd="1" destOrd="0" presId="urn:microsoft.com/office/officeart/2005/8/layout/orgChart1"/>
    <dgm:cxn modelId="{A3FDB144-E66E-45BF-8A43-EB2477B3C65E}" type="presParOf" srcId="{06312868-68B8-4A5A-B9C6-209A8672326D}" destId="{E5790655-D0AF-4DF6-AF89-DE8538BEF244}" srcOrd="2" destOrd="0" presId="urn:microsoft.com/office/officeart/2005/8/layout/orgChart1"/>
    <dgm:cxn modelId="{45C6428A-0370-4974-8C89-C3D626655C57}" type="presParOf" srcId="{631D945C-0308-470E-8C03-62345C96E787}" destId="{A6B11937-F169-4F05-86D4-CAE0DF1D0EFD}" srcOrd="10" destOrd="0" presId="urn:microsoft.com/office/officeart/2005/8/layout/orgChart1"/>
    <dgm:cxn modelId="{A526F537-75C7-4366-8BCD-E64CDD7008F4}" type="presParOf" srcId="{631D945C-0308-470E-8C03-62345C96E787}" destId="{97489FFE-6C1C-46A4-BAF8-8FFE4BF0FC0B}" srcOrd="11" destOrd="0" presId="urn:microsoft.com/office/officeart/2005/8/layout/orgChart1"/>
    <dgm:cxn modelId="{243326DD-2AAC-4060-9441-51C83A25E85A}" type="presParOf" srcId="{97489FFE-6C1C-46A4-BAF8-8FFE4BF0FC0B}" destId="{8919ED12-39A1-4B1A-A6CD-F7BBFFFF8D8A}" srcOrd="0" destOrd="0" presId="urn:microsoft.com/office/officeart/2005/8/layout/orgChart1"/>
    <dgm:cxn modelId="{6D492A8B-943D-43D5-948B-6A532B266700}" type="presParOf" srcId="{8919ED12-39A1-4B1A-A6CD-F7BBFFFF8D8A}" destId="{B9FBF7FD-08AE-4A34-88E7-F8FDFC53BE27}" srcOrd="0" destOrd="0" presId="urn:microsoft.com/office/officeart/2005/8/layout/orgChart1"/>
    <dgm:cxn modelId="{97BC883F-A119-44D8-BC77-96E76801EFD1}" type="presParOf" srcId="{8919ED12-39A1-4B1A-A6CD-F7BBFFFF8D8A}" destId="{36D2961F-6D8D-4F34-9A7E-815438829366}" srcOrd="1" destOrd="0" presId="urn:microsoft.com/office/officeart/2005/8/layout/orgChart1"/>
    <dgm:cxn modelId="{0D68E6DC-EC30-448B-87F9-8F4A32146BC2}" type="presParOf" srcId="{97489FFE-6C1C-46A4-BAF8-8FFE4BF0FC0B}" destId="{B74F060A-961B-4465-A76F-A3C5520E160F}" srcOrd="1" destOrd="0" presId="urn:microsoft.com/office/officeart/2005/8/layout/orgChart1"/>
    <dgm:cxn modelId="{424CB917-8EAD-43F4-83EF-AF7BEAEBAE91}" type="presParOf" srcId="{97489FFE-6C1C-46A4-BAF8-8FFE4BF0FC0B}" destId="{F99B5204-C9CE-4447-A67A-A8104727E03C}" srcOrd="2" destOrd="0" presId="urn:microsoft.com/office/officeart/2005/8/layout/orgChart1"/>
    <dgm:cxn modelId="{CBAC734B-1A88-4AFE-B1B6-D85811267159}" type="presParOf" srcId="{308E94A1-E0C9-48DB-8595-C99B683BA058}" destId="{4FB837A8-405B-4C0D-936B-41178AE4EBF1}" srcOrd="2" destOrd="0" presId="urn:microsoft.com/office/officeart/2005/8/layout/orgChart1"/>
    <dgm:cxn modelId="{E8D669F4-7688-444F-B43B-EB3EFB93F027}" type="presParOf" srcId="{97235491-B305-4B14-8FE7-D4255DC82DEB}" destId="{D9E5EA1F-436D-4270-9542-052F718A2925}" srcOrd="2" destOrd="0" presId="urn:microsoft.com/office/officeart/2005/8/layout/orgChart1"/>
    <dgm:cxn modelId="{E6FAE895-3AA0-4AFB-8C1F-96E968E0B34E}" type="presParOf" srcId="{97235491-B305-4B14-8FE7-D4255DC82DEB}" destId="{CD52F7BB-A280-479D-AA9C-322981FD9317}" srcOrd="3" destOrd="0" presId="urn:microsoft.com/office/officeart/2005/8/layout/orgChart1"/>
    <dgm:cxn modelId="{B2E01F73-D3D5-4BCD-AC33-58C4A72D90F6}" type="presParOf" srcId="{CD52F7BB-A280-479D-AA9C-322981FD9317}" destId="{21111131-D228-4C2C-A289-5D87C6B44D21}" srcOrd="0" destOrd="0" presId="urn:microsoft.com/office/officeart/2005/8/layout/orgChart1"/>
    <dgm:cxn modelId="{7E045317-B332-484D-9C95-885091E01F08}" type="presParOf" srcId="{21111131-D228-4C2C-A289-5D87C6B44D21}" destId="{183F2351-F34E-4191-ADC5-D90A0061B6D6}" srcOrd="0" destOrd="0" presId="urn:microsoft.com/office/officeart/2005/8/layout/orgChart1"/>
    <dgm:cxn modelId="{99673F2F-6E08-4709-9825-0891F736EE28}" type="presParOf" srcId="{21111131-D228-4C2C-A289-5D87C6B44D21}" destId="{AB83E0A1-CF7E-4581-9AE7-E6D3E9C0F76E}" srcOrd="1" destOrd="0" presId="urn:microsoft.com/office/officeart/2005/8/layout/orgChart1"/>
    <dgm:cxn modelId="{645A7BBA-3220-4052-9EE8-E48F0C216C49}" type="presParOf" srcId="{CD52F7BB-A280-479D-AA9C-322981FD9317}" destId="{93F0E236-6E39-4C0B-BF39-A50726085BCF}" srcOrd="1" destOrd="0" presId="urn:microsoft.com/office/officeart/2005/8/layout/orgChart1"/>
    <dgm:cxn modelId="{2E2A3489-2C9C-493C-BB58-D5D39CD3C97D}" type="presParOf" srcId="{93F0E236-6E39-4C0B-BF39-A50726085BCF}" destId="{4F572E63-81DC-450C-B233-6FA8101564CE}" srcOrd="0" destOrd="0" presId="urn:microsoft.com/office/officeart/2005/8/layout/orgChart1"/>
    <dgm:cxn modelId="{B5AF9433-A46A-40E1-BE3A-7BF687F01525}" type="presParOf" srcId="{93F0E236-6E39-4C0B-BF39-A50726085BCF}" destId="{B1BEEDAE-E989-4CD6-9777-4C7E46E40DAB}" srcOrd="1" destOrd="0" presId="urn:microsoft.com/office/officeart/2005/8/layout/orgChart1"/>
    <dgm:cxn modelId="{B6615A7D-AB62-40C3-8FF2-2377458AB97F}" type="presParOf" srcId="{B1BEEDAE-E989-4CD6-9777-4C7E46E40DAB}" destId="{12301DD2-2980-4FA8-B6BA-B4FDD0F38C62}" srcOrd="0" destOrd="0" presId="urn:microsoft.com/office/officeart/2005/8/layout/orgChart1"/>
    <dgm:cxn modelId="{0D063D34-4CDC-4E2F-AFCD-FDA4A4AB7DB7}" type="presParOf" srcId="{12301DD2-2980-4FA8-B6BA-B4FDD0F38C62}" destId="{836136AA-F94F-4234-8241-8A62600C9C01}" srcOrd="0" destOrd="0" presId="urn:microsoft.com/office/officeart/2005/8/layout/orgChart1"/>
    <dgm:cxn modelId="{C27FC27D-CD7E-46C9-A53C-4DA2FD792447}" type="presParOf" srcId="{12301DD2-2980-4FA8-B6BA-B4FDD0F38C62}" destId="{64DBB0E8-B6F8-4F1F-8319-8A7B685183C8}" srcOrd="1" destOrd="0" presId="urn:microsoft.com/office/officeart/2005/8/layout/orgChart1"/>
    <dgm:cxn modelId="{2404CB81-ED92-4AB4-B3CA-3F93613865AC}" type="presParOf" srcId="{B1BEEDAE-E989-4CD6-9777-4C7E46E40DAB}" destId="{C1604DD2-CAD9-4D86-B73B-24834D6EBE1F}" srcOrd="1" destOrd="0" presId="urn:microsoft.com/office/officeart/2005/8/layout/orgChart1"/>
    <dgm:cxn modelId="{479AF5F2-AEED-4764-B94B-91433BE19F10}" type="presParOf" srcId="{B1BEEDAE-E989-4CD6-9777-4C7E46E40DAB}" destId="{F1BDF639-9EAF-47AD-AAB8-75605F1EE943}" srcOrd="2" destOrd="0" presId="urn:microsoft.com/office/officeart/2005/8/layout/orgChart1"/>
    <dgm:cxn modelId="{83229410-C5E2-4BF4-8C4E-BDBBF307B098}" type="presParOf" srcId="{93F0E236-6E39-4C0B-BF39-A50726085BCF}" destId="{9CF75CDA-A660-4523-8160-AA758278A351}" srcOrd="2" destOrd="0" presId="urn:microsoft.com/office/officeart/2005/8/layout/orgChart1"/>
    <dgm:cxn modelId="{57CC8573-D7A5-433E-BF7D-D0DCFA6653E4}" type="presParOf" srcId="{93F0E236-6E39-4C0B-BF39-A50726085BCF}" destId="{A8B093F7-4B96-46B9-8938-C16003D87C3F}" srcOrd="3" destOrd="0" presId="urn:microsoft.com/office/officeart/2005/8/layout/orgChart1"/>
    <dgm:cxn modelId="{B78E85C4-2498-4CFA-8A78-87510258E47E}" type="presParOf" srcId="{A8B093F7-4B96-46B9-8938-C16003D87C3F}" destId="{07004820-7A5F-44AE-B2E7-7BF1A2161076}" srcOrd="0" destOrd="0" presId="urn:microsoft.com/office/officeart/2005/8/layout/orgChart1"/>
    <dgm:cxn modelId="{97A06EB3-34AE-4FB2-B65F-9D90872CC781}" type="presParOf" srcId="{07004820-7A5F-44AE-B2E7-7BF1A2161076}" destId="{AC409247-8B81-416D-A873-680B2D4EFE9F}" srcOrd="0" destOrd="0" presId="urn:microsoft.com/office/officeart/2005/8/layout/orgChart1"/>
    <dgm:cxn modelId="{4BAAA8B9-8331-4687-BDC5-1A9729667372}" type="presParOf" srcId="{07004820-7A5F-44AE-B2E7-7BF1A2161076}" destId="{2280AFD9-6768-49D7-851F-1D2ECB66BF9F}" srcOrd="1" destOrd="0" presId="urn:microsoft.com/office/officeart/2005/8/layout/orgChart1"/>
    <dgm:cxn modelId="{59DCC3DA-38B9-4E29-BDDE-7DD3CD8B7B20}" type="presParOf" srcId="{A8B093F7-4B96-46B9-8938-C16003D87C3F}" destId="{6E984D75-1E10-470C-B306-EABD462F93BF}" srcOrd="1" destOrd="0" presId="urn:microsoft.com/office/officeart/2005/8/layout/orgChart1"/>
    <dgm:cxn modelId="{AEBB2FCB-A1BD-42BF-AD0C-7C205E23C4F6}" type="presParOf" srcId="{A8B093F7-4B96-46B9-8938-C16003D87C3F}" destId="{0488CD8B-AF72-4744-B956-2E4D73B31040}" srcOrd="2" destOrd="0" presId="urn:microsoft.com/office/officeart/2005/8/layout/orgChart1"/>
    <dgm:cxn modelId="{3DFCF21F-4A9E-4C68-8FA3-EB2D1B0998FE}" type="presParOf" srcId="{93F0E236-6E39-4C0B-BF39-A50726085BCF}" destId="{A02F34AD-B23A-462F-A125-2D8601FB3DA4}" srcOrd="4" destOrd="0" presId="urn:microsoft.com/office/officeart/2005/8/layout/orgChart1"/>
    <dgm:cxn modelId="{B6EE4996-441B-4F2A-9D5B-9FA1E4F7E980}" type="presParOf" srcId="{93F0E236-6E39-4C0B-BF39-A50726085BCF}" destId="{6C60C0EB-C8A3-4242-99BC-107D429A651D}" srcOrd="5" destOrd="0" presId="urn:microsoft.com/office/officeart/2005/8/layout/orgChart1"/>
    <dgm:cxn modelId="{CC63F5F4-D801-43BF-AEDE-21E5B155B36C}" type="presParOf" srcId="{6C60C0EB-C8A3-4242-99BC-107D429A651D}" destId="{5021A15F-304D-4C67-BD7D-3CCB2BAF3544}" srcOrd="0" destOrd="0" presId="urn:microsoft.com/office/officeart/2005/8/layout/orgChart1"/>
    <dgm:cxn modelId="{542186B3-5D49-46BA-9CC4-63A23F86EB5C}" type="presParOf" srcId="{5021A15F-304D-4C67-BD7D-3CCB2BAF3544}" destId="{883F45A6-97ED-4F93-AFEA-07624EBB3D87}" srcOrd="0" destOrd="0" presId="urn:microsoft.com/office/officeart/2005/8/layout/orgChart1"/>
    <dgm:cxn modelId="{863B01C0-607C-4705-844F-713FEA4020E6}" type="presParOf" srcId="{5021A15F-304D-4C67-BD7D-3CCB2BAF3544}" destId="{F05D96D2-9AA7-4ED8-B7E7-F881973EAF84}" srcOrd="1" destOrd="0" presId="urn:microsoft.com/office/officeart/2005/8/layout/orgChart1"/>
    <dgm:cxn modelId="{8BF1FD30-3146-4334-A4DC-3DE906774CA2}" type="presParOf" srcId="{6C60C0EB-C8A3-4242-99BC-107D429A651D}" destId="{A2E8EEAD-8370-4876-BA3D-0A98B6F11073}" srcOrd="1" destOrd="0" presId="urn:microsoft.com/office/officeart/2005/8/layout/orgChart1"/>
    <dgm:cxn modelId="{25DA06B8-175E-4A92-B70D-E733BC55AC91}" type="presParOf" srcId="{6C60C0EB-C8A3-4242-99BC-107D429A651D}" destId="{667A2966-36CA-41E0-B349-FC05A88CAFE3}" srcOrd="2" destOrd="0" presId="urn:microsoft.com/office/officeart/2005/8/layout/orgChart1"/>
    <dgm:cxn modelId="{CAFFDB96-60E0-4934-A6BF-148EC4EB9134}" type="presParOf" srcId="{CD52F7BB-A280-479D-AA9C-322981FD9317}" destId="{5CA6CE60-2B5F-4A2E-868F-BEE494A707B8}" srcOrd="2" destOrd="0" presId="urn:microsoft.com/office/officeart/2005/8/layout/orgChart1"/>
    <dgm:cxn modelId="{33C73F25-9FBA-474A-9B14-9A069221E13C}" type="presParOf" srcId="{97235491-B305-4B14-8FE7-D4255DC82DEB}" destId="{A01023E4-2E25-465B-882A-25F602F6104D}" srcOrd="4" destOrd="0" presId="urn:microsoft.com/office/officeart/2005/8/layout/orgChart1"/>
    <dgm:cxn modelId="{FE96E02C-B128-4368-993D-B5EDA082378C}" type="presParOf" srcId="{97235491-B305-4B14-8FE7-D4255DC82DEB}" destId="{02D5AB64-DF42-4F6D-A18E-87E6775E35CE}" srcOrd="5" destOrd="0" presId="urn:microsoft.com/office/officeart/2005/8/layout/orgChart1"/>
    <dgm:cxn modelId="{FF033FA6-9551-45CE-8A32-0C0D9478EDB4}" type="presParOf" srcId="{02D5AB64-DF42-4F6D-A18E-87E6775E35CE}" destId="{92079130-D992-4E1C-B271-A84DC69E3281}" srcOrd="0" destOrd="0" presId="urn:microsoft.com/office/officeart/2005/8/layout/orgChart1"/>
    <dgm:cxn modelId="{22A10B44-264C-43EC-8682-048F3C3BB4A2}" type="presParOf" srcId="{92079130-D992-4E1C-B271-A84DC69E3281}" destId="{A6E80D67-64FB-4592-8E28-2B810AA0F5B7}" srcOrd="0" destOrd="0" presId="urn:microsoft.com/office/officeart/2005/8/layout/orgChart1"/>
    <dgm:cxn modelId="{E493D898-6FBC-4054-BA1E-4B46B75FB0FC}" type="presParOf" srcId="{92079130-D992-4E1C-B271-A84DC69E3281}" destId="{17DA8A1D-2BC7-41CE-972A-FA4FE44ED535}" srcOrd="1" destOrd="0" presId="urn:microsoft.com/office/officeart/2005/8/layout/orgChart1"/>
    <dgm:cxn modelId="{F61AF319-74A7-4FF9-BB12-9C061AD85D6E}" type="presParOf" srcId="{02D5AB64-DF42-4F6D-A18E-87E6775E35CE}" destId="{00C256FD-0123-48B5-9369-7B1E113BED7D}" srcOrd="1" destOrd="0" presId="urn:microsoft.com/office/officeart/2005/8/layout/orgChart1"/>
    <dgm:cxn modelId="{474E156C-79C2-4EF4-89AB-73695A75AFCB}" type="presParOf" srcId="{00C256FD-0123-48B5-9369-7B1E113BED7D}" destId="{92F8E3B6-EAFF-423C-B534-F5FAC29C4258}" srcOrd="0" destOrd="0" presId="urn:microsoft.com/office/officeart/2005/8/layout/orgChart1"/>
    <dgm:cxn modelId="{CE5D7807-0435-448C-88AE-5CEB460E79A8}" type="presParOf" srcId="{00C256FD-0123-48B5-9369-7B1E113BED7D}" destId="{5879E7D5-F80F-4961-8350-606A470369D7}" srcOrd="1" destOrd="0" presId="urn:microsoft.com/office/officeart/2005/8/layout/orgChart1"/>
    <dgm:cxn modelId="{8A7F4D71-965C-4E43-9DCF-AB428A74C1E1}" type="presParOf" srcId="{5879E7D5-F80F-4961-8350-606A470369D7}" destId="{7BDE7F42-365D-4F52-B8E6-F0E0C59BD936}" srcOrd="0" destOrd="0" presId="urn:microsoft.com/office/officeart/2005/8/layout/orgChart1"/>
    <dgm:cxn modelId="{78B6B98A-504F-413C-8FF3-37D432157798}" type="presParOf" srcId="{7BDE7F42-365D-4F52-B8E6-F0E0C59BD936}" destId="{1EB8024B-C23C-4890-A004-08C8F867D227}" srcOrd="0" destOrd="0" presId="urn:microsoft.com/office/officeart/2005/8/layout/orgChart1"/>
    <dgm:cxn modelId="{92A7A85E-E012-4C86-A9ED-41CFD530061F}" type="presParOf" srcId="{7BDE7F42-365D-4F52-B8E6-F0E0C59BD936}" destId="{0E41CADE-AAC7-41D0-A8B2-EA65F24A0970}" srcOrd="1" destOrd="0" presId="urn:microsoft.com/office/officeart/2005/8/layout/orgChart1"/>
    <dgm:cxn modelId="{AB53AC11-2880-4116-BE27-B753A66D22AC}" type="presParOf" srcId="{5879E7D5-F80F-4961-8350-606A470369D7}" destId="{9DCB9F7D-41F5-4E2E-9118-2FB98E0C838C}" srcOrd="1" destOrd="0" presId="urn:microsoft.com/office/officeart/2005/8/layout/orgChart1"/>
    <dgm:cxn modelId="{A86A3C6A-0133-48A0-A27B-E2AC0EDCF163}" type="presParOf" srcId="{5879E7D5-F80F-4961-8350-606A470369D7}" destId="{E80273A0-5607-4EBC-93A2-5DB3E35D7B43}" srcOrd="2" destOrd="0" presId="urn:microsoft.com/office/officeart/2005/8/layout/orgChart1"/>
    <dgm:cxn modelId="{BF791F01-DDFE-45C9-88AA-61855801DD22}" type="presParOf" srcId="{00C256FD-0123-48B5-9369-7B1E113BED7D}" destId="{29AFB995-9326-4260-A6F9-D4BC79F2729D}" srcOrd="2" destOrd="0" presId="urn:microsoft.com/office/officeart/2005/8/layout/orgChart1"/>
    <dgm:cxn modelId="{2615A652-9C4B-4E11-91BB-92ECE98DBA1C}" type="presParOf" srcId="{00C256FD-0123-48B5-9369-7B1E113BED7D}" destId="{CB461472-6583-43FD-BE9B-D6028B2C1462}" srcOrd="3" destOrd="0" presId="urn:microsoft.com/office/officeart/2005/8/layout/orgChart1"/>
    <dgm:cxn modelId="{635EC8B7-EA8F-4D52-83F2-FCFDF5262F34}" type="presParOf" srcId="{CB461472-6583-43FD-BE9B-D6028B2C1462}" destId="{4E8068F2-D58F-4091-A2DD-E1A9159B138B}" srcOrd="0" destOrd="0" presId="urn:microsoft.com/office/officeart/2005/8/layout/orgChart1"/>
    <dgm:cxn modelId="{750D4D12-1A7B-4E45-AEAF-662D26DD1E01}" type="presParOf" srcId="{4E8068F2-D58F-4091-A2DD-E1A9159B138B}" destId="{13C32B46-B6E3-4DFD-B847-47203AE3EAA1}" srcOrd="0" destOrd="0" presId="urn:microsoft.com/office/officeart/2005/8/layout/orgChart1"/>
    <dgm:cxn modelId="{CA43A9AC-6931-4F48-A5C7-745E70D6D9EE}" type="presParOf" srcId="{4E8068F2-D58F-4091-A2DD-E1A9159B138B}" destId="{6693285B-BBA4-49B3-B0BB-B84560798244}" srcOrd="1" destOrd="0" presId="urn:microsoft.com/office/officeart/2005/8/layout/orgChart1"/>
    <dgm:cxn modelId="{ADC81D84-0CBE-4018-A130-7BAF2058E1D3}" type="presParOf" srcId="{CB461472-6583-43FD-BE9B-D6028B2C1462}" destId="{C385994B-9F2C-4A23-AE5F-6298082BA094}" srcOrd="1" destOrd="0" presId="urn:microsoft.com/office/officeart/2005/8/layout/orgChart1"/>
    <dgm:cxn modelId="{7066B7B2-A9D6-433B-93B1-67BCA26E03C8}" type="presParOf" srcId="{CB461472-6583-43FD-BE9B-D6028B2C1462}" destId="{B7ADA351-4567-452D-B66C-75B46BBD0A0E}" srcOrd="2" destOrd="0" presId="urn:microsoft.com/office/officeart/2005/8/layout/orgChart1"/>
    <dgm:cxn modelId="{6B1B17B4-A6C6-4D13-B72F-6F9EF99F30DB}" type="presParOf" srcId="{00C256FD-0123-48B5-9369-7B1E113BED7D}" destId="{67FB83EA-1932-42FA-9F95-D1B6DD4ED23B}" srcOrd="4" destOrd="0" presId="urn:microsoft.com/office/officeart/2005/8/layout/orgChart1"/>
    <dgm:cxn modelId="{9B98B628-FB93-4327-BAF2-57DBC0C9FB77}" type="presParOf" srcId="{00C256FD-0123-48B5-9369-7B1E113BED7D}" destId="{FB59551D-08F8-4895-A20D-A68C7F3E026E}" srcOrd="5" destOrd="0" presId="urn:microsoft.com/office/officeart/2005/8/layout/orgChart1"/>
    <dgm:cxn modelId="{6B596F4D-ECD6-4A49-895A-7BFB2C70E1DA}" type="presParOf" srcId="{FB59551D-08F8-4895-A20D-A68C7F3E026E}" destId="{781619A6-D76A-44A0-A287-ACB9063E250A}" srcOrd="0" destOrd="0" presId="urn:microsoft.com/office/officeart/2005/8/layout/orgChart1"/>
    <dgm:cxn modelId="{00716596-ABB4-496B-9AB8-F3CAAB431B49}" type="presParOf" srcId="{781619A6-D76A-44A0-A287-ACB9063E250A}" destId="{8B7EABD5-FB28-4BB8-B463-51308ABCEF0C}" srcOrd="0" destOrd="0" presId="urn:microsoft.com/office/officeart/2005/8/layout/orgChart1"/>
    <dgm:cxn modelId="{B7195511-F41C-4FB7-9745-808D9174C91B}" type="presParOf" srcId="{781619A6-D76A-44A0-A287-ACB9063E250A}" destId="{6BE94155-3635-444C-867F-84D49C06F0D1}" srcOrd="1" destOrd="0" presId="urn:microsoft.com/office/officeart/2005/8/layout/orgChart1"/>
    <dgm:cxn modelId="{8A40649C-3593-41F8-99C5-744EC7F3F817}" type="presParOf" srcId="{FB59551D-08F8-4895-A20D-A68C7F3E026E}" destId="{478BD45A-565F-40F0-8330-5639B3837D78}" srcOrd="1" destOrd="0" presId="urn:microsoft.com/office/officeart/2005/8/layout/orgChart1"/>
    <dgm:cxn modelId="{15777E0B-DB79-4B9E-80F4-F3CB59D34F43}" type="presParOf" srcId="{FB59551D-08F8-4895-A20D-A68C7F3E026E}" destId="{367325AB-2EF3-4711-B86B-07999CC32C3D}" srcOrd="2" destOrd="0" presId="urn:microsoft.com/office/officeart/2005/8/layout/orgChart1"/>
    <dgm:cxn modelId="{67444F53-7A44-442B-A225-D8C14BAFDD00}" type="presParOf" srcId="{02D5AB64-DF42-4F6D-A18E-87E6775E35CE}" destId="{D4D625D3-7F1B-4211-9384-C6B68D40099D}" srcOrd="2" destOrd="0" presId="urn:microsoft.com/office/officeart/2005/8/layout/orgChart1"/>
    <dgm:cxn modelId="{F3C92E09-FE44-4754-BD2B-B5B023071025}" type="presParOf" srcId="{2C571BD8-0E27-4C28-9CD7-75982996C53A}" destId="{533C882B-E305-44FF-85CD-9AD4DCE60B2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8E94D-5BA5-493B-B33D-D286F62D0D52}">
      <dsp:nvSpPr>
        <dsp:cNvPr id="0" name=""/>
        <dsp:cNvSpPr/>
      </dsp:nvSpPr>
      <dsp:spPr>
        <a:xfrm>
          <a:off x="1169444" y="741587"/>
          <a:ext cx="694558" cy="3439103"/>
        </a:xfrm>
        <a:custGeom>
          <a:avLst/>
          <a:gdLst/>
          <a:ahLst/>
          <a:cxnLst/>
          <a:rect l="0" t="0" r="0" b="0"/>
          <a:pathLst>
            <a:path>
              <a:moveTo>
                <a:pt x="0" y="0"/>
              </a:moveTo>
              <a:lnTo>
                <a:pt x="0" y="3439103"/>
              </a:lnTo>
              <a:lnTo>
                <a:pt x="694558" y="3439103"/>
              </a:lnTo>
            </a:path>
          </a:pathLst>
        </a:custGeom>
        <a:noFill/>
        <a:ln w="15875"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D25398C-EDBE-4838-AC99-B1B5137271D0}">
      <dsp:nvSpPr>
        <dsp:cNvPr id="0" name=""/>
        <dsp:cNvSpPr/>
      </dsp:nvSpPr>
      <dsp:spPr>
        <a:xfrm>
          <a:off x="1169444" y="741587"/>
          <a:ext cx="694558" cy="2486828"/>
        </a:xfrm>
        <a:custGeom>
          <a:avLst/>
          <a:gdLst/>
          <a:ahLst/>
          <a:cxnLst/>
          <a:rect l="0" t="0" r="0" b="0"/>
          <a:pathLst>
            <a:path>
              <a:moveTo>
                <a:pt x="0" y="0"/>
              </a:moveTo>
              <a:lnTo>
                <a:pt x="0" y="2486828"/>
              </a:lnTo>
              <a:lnTo>
                <a:pt x="694558" y="2486828"/>
              </a:lnTo>
            </a:path>
          </a:pathLst>
        </a:custGeom>
        <a:noFill/>
        <a:ln w="15875"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0C4479C-0E88-4DC5-A8D5-71FDC7712AB0}">
      <dsp:nvSpPr>
        <dsp:cNvPr id="0" name=""/>
        <dsp:cNvSpPr/>
      </dsp:nvSpPr>
      <dsp:spPr>
        <a:xfrm>
          <a:off x="1169444" y="741587"/>
          <a:ext cx="694558" cy="1534552"/>
        </a:xfrm>
        <a:custGeom>
          <a:avLst/>
          <a:gdLst/>
          <a:ahLst/>
          <a:cxnLst/>
          <a:rect l="0" t="0" r="0" b="0"/>
          <a:pathLst>
            <a:path>
              <a:moveTo>
                <a:pt x="0" y="0"/>
              </a:moveTo>
              <a:lnTo>
                <a:pt x="0" y="1534552"/>
              </a:lnTo>
              <a:lnTo>
                <a:pt x="694558" y="1534552"/>
              </a:lnTo>
            </a:path>
          </a:pathLst>
        </a:custGeom>
        <a:noFill/>
        <a:ln w="15875"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2B47D3-6A62-4862-A545-F40C451D0CBB}">
      <dsp:nvSpPr>
        <dsp:cNvPr id="0" name=""/>
        <dsp:cNvSpPr/>
      </dsp:nvSpPr>
      <dsp:spPr>
        <a:xfrm>
          <a:off x="1169444" y="741587"/>
          <a:ext cx="694558" cy="582277"/>
        </a:xfrm>
        <a:custGeom>
          <a:avLst/>
          <a:gdLst/>
          <a:ahLst/>
          <a:cxnLst/>
          <a:rect l="0" t="0" r="0" b="0"/>
          <a:pathLst>
            <a:path>
              <a:moveTo>
                <a:pt x="0" y="0"/>
              </a:moveTo>
              <a:lnTo>
                <a:pt x="0" y="582277"/>
              </a:lnTo>
              <a:lnTo>
                <a:pt x="694558" y="582277"/>
              </a:lnTo>
            </a:path>
          </a:pathLst>
        </a:custGeom>
        <a:noFill/>
        <a:ln w="15875"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6600D6-379B-4F4E-90A4-1046D882F5F1}">
      <dsp:nvSpPr>
        <dsp:cNvPr id="0" name=""/>
        <dsp:cNvSpPr/>
      </dsp:nvSpPr>
      <dsp:spPr>
        <a:xfrm>
          <a:off x="706405" y="1591"/>
          <a:ext cx="4630390" cy="739996"/>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ar-SA" sz="2500" b="1" kern="1200" dirty="0" smtClean="0">
              <a:effectLst>
                <a:outerShdw blurRad="38100" dist="38100" dir="2700000" algn="tl">
                  <a:srgbClr val="000000">
                    <a:alpha val="43137"/>
                  </a:srgbClr>
                </a:outerShdw>
              </a:effectLst>
            </a:rPr>
            <a:t>منهجية علم الإحصاء</a:t>
          </a:r>
          <a:endParaRPr lang="ar-SA" sz="2500" b="1" kern="1200" dirty="0">
            <a:effectLst>
              <a:outerShdw blurRad="38100" dist="38100" dir="2700000" algn="tl">
                <a:srgbClr val="000000">
                  <a:alpha val="43137"/>
                </a:srgbClr>
              </a:outerShdw>
            </a:effectLst>
          </a:endParaRPr>
        </a:p>
      </dsp:txBody>
      <dsp:txXfrm>
        <a:off x="706405" y="1591"/>
        <a:ext cx="4630390" cy="739996"/>
      </dsp:txXfrm>
    </dsp:sp>
    <dsp:sp modelId="{7C42AF0A-1016-475B-93B5-7BFCE937C2F4}">
      <dsp:nvSpPr>
        <dsp:cNvPr id="0" name=""/>
        <dsp:cNvSpPr/>
      </dsp:nvSpPr>
      <dsp:spPr>
        <a:xfrm>
          <a:off x="1864003" y="953866"/>
          <a:ext cx="4630390" cy="739996"/>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ar-SA" sz="2500" b="1" kern="1200" dirty="0" smtClean="0">
              <a:effectLst>
                <a:outerShdw blurRad="38100" dist="38100" dir="2700000" algn="tl">
                  <a:srgbClr val="000000">
                    <a:alpha val="43137"/>
                  </a:srgbClr>
                </a:outerShdw>
              </a:effectLst>
            </a:rPr>
            <a:t>جمع البيانات</a:t>
          </a:r>
          <a:endParaRPr lang="ar-SA" sz="2500" b="1" kern="1200" dirty="0">
            <a:effectLst>
              <a:outerShdw blurRad="38100" dist="38100" dir="2700000" algn="tl">
                <a:srgbClr val="000000">
                  <a:alpha val="43137"/>
                </a:srgbClr>
              </a:outerShdw>
            </a:effectLst>
          </a:endParaRPr>
        </a:p>
      </dsp:txBody>
      <dsp:txXfrm>
        <a:off x="1864003" y="953866"/>
        <a:ext cx="4630390" cy="739996"/>
      </dsp:txXfrm>
    </dsp:sp>
    <dsp:sp modelId="{39476821-780E-40F2-BC9F-6C2664C5D4B4}">
      <dsp:nvSpPr>
        <dsp:cNvPr id="0" name=""/>
        <dsp:cNvSpPr/>
      </dsp:nvSpPr>
      <dsp:spPr>
        <a:xfrm>
          <a:off x="1864003" y="1906141"/>
          <a:ext cx="4630390" cy="739996"/>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ar-SA" sz="2500" b="1" kern="1200" dirty="0" smtClean="0">
              <a:effectLst>
                <a:outerShdw blurRad="38100" dist="38100" dir="2700000" algn="tl">
                  <a:srgbClr val="000000">
                    <a:alpha val="43137"/>
                  </a:srgbClr>
                </a:outerShdw>
              </a:effectLst>
            </a:rPr>
            <a:t>تنظيم و عرض البيانات</a:t>
          </a:r>
          <a:endParaRPr lang="ar-SA" sz="2500" b="1" kern="1200" dirty="0">
            <a:effectLst>
              <a:outerShdw blurRad="38100" dist="38100" dir="2700000" algn="tl">
                <a:srgbClr val="000000">
                  <a:alpha val="43137"/>
                </a:srgbClr>
              </a:outerShdw>
            </a:effectLst>
          </a:endParaRPr>
        </a:p>
      </dsp:txBody>
      <dsp:txXfrm>
        <a:off x="1864003" y="1906141"/>
        <a:ext cx="4630390" cy="739996"/>
      </dsp:txXfrm>
    </dsp:sp>
    <dsp:sp modelId="{5489B8DA-1FA8-4732-9C8B-C0BC50D15526}">
      <dsp:nvSpPr>
        <dsp:cNvPr id="0" name=""/>
        <dsp:cNvSpPr/>
      </dsp:nvSpPr>
      <dsp:spPr>
        <a:xfrm>
          <a:off x="1864003" y="2858417"/>
          <a:ext cx="4630390" cy="739996"/>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ar-SA" sz="2500" b="1" kern="1200" dirty="0" smtClean="0">
              <a:effectLst>
                <a:outerShdw blurRad="38100" dist="38100" dir="2700000" algn="tl">
                  <a:srgbClr val="000000">
                    <a:alpha val="43137"/>
                  </a:srgbClr>
                </a:outerShdw>
              </a:effectLst>
            </a:rPr>
            <a:t>تلخيص البيانات</a:t>
          </a:r>
          <a:endParaRPr lang="ar-SA" sz="2500" b="1" kern="1200" dirty="0">
            <a:effectLst>
              <a:outerShdw blurRad="38100" dist="38100" dir="2700000" algn="tl">
                <a:srgbClr val="000000">
                  <a:alpha val="43137"/>
                </a:srgbClr>
              </a:outerShdw>
            </a:effectLst>
          </a:endParaRPr>
        </a:p>
      </dsp:txBody>
      <dsp:txXfrm>
        <a:off x="1864003" y="2858417"/>
        <a:ext cx="4630390" cy="739996"/>
      </dsp:txXfrm>
    </dsp:sp>
    <dsp:sp modelId="{F7D7B807-D4AB-4FC1-83D4-DFD318D6B177}">
      <dsp:nvSpPr>
        <dsp:cNvPr id="0" name=""/>
        <dsp:cNvSpPr/>
      </dsp:nvSpPr>
      <dsp:spPr>
        <a:xfrm>
          <a:off x="1864003" y="3810692"/>
          <a:ext cx="4630390" cy="739996"/>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ar-SA" sz="2500" b="1" kern="1200" dirty="0" smtClean="0">
              <a:effectLst>
                <a:outerShdw blurRad="38100" dist="38100" dir="2700000" algn="tl">
                  <a:srgbClr val="000000">
                    <a:alpha val="43137"/>
                  </a:srgbClr>
                </a:outerShdw>
              </a:effectLst>
            </a:rPr>
            <a:t>تحليل البيانات و استخلاص القرارات</a:t>
          </a:r>
          <a:endParaRPr lang="ar-SA" sz="2500" b="1" kern="1200" dirty="0">
            <a:effectLst>
              <a:outerShdw blurRad="38100" dist="38100" dir="2700000" algn="tl">
                <a:srgbClr val="000000">
                  <a:alpha val="43137"/>
                </a:srgbClr>
              </a:outerShdw>
            </a:effectLst>
          </a:endParaRPr>
        </a:p>
      </dsp:txBody>
      <dsp:txXfrm>
        <a:off x="1864003" y="3810692"/>
        <a:ext cx="4630390" cy="7399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B83EA-1932-42FA-9F95-D1B6DD4ED23B}">
      <dsp:nvSpPr>
        <dsp:cNvPr id="0" name=""/>
        <dsp:cNvSpPr/>
      </dsp:nvSpPr>
      <dsp:spPr>
        <a:xfrm>
          <a:off x="5041453" y="1362390"/>
          <a:ext cx="178327" cy="1526563"/>
        </a:xfrm>
        <a:custGeom>
          <a:avLst/>
          <a:gdLst/>
          <a:ahLst/>
          <a:cxnLst/>
          <a:rect l="0" t="0" r="0" b="0"/>
          <a:pathLst>
            <a:path>
              <a:moveTo>
                <a:pt x="0" y="0"/>
              </a:moveTo>
              <a:lnTo>
                <a:pt x="0" y="1526563"/>
              </a:lnTo>
              <a:lnTo>
                <a:pt x="178327" y="1526563"/>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AFB995-9326-4260-A6F9-D4BC79F2729D}">
      <dsp:nvSpPr>
        <dsp:cNvPr id="0" name=""/>
        <dsp:cNvSpPr/>
      </dsp:nvSpPr>
      <dsp:spPr>
        <a:xfrm>
          <a:off x="5041453" y="1362390"/>
          <a:ext cx="178327" cy="950042"/>
        </a:xfrm>
        <a:custGeom>
          <a:avLst/>
          <a:gdLst/>
          <a:ahLst/>
          <a:cxnLst/>
          <a:rect l="0" t="0" r="0" b="0"/>
          <a:pathLst>
            <a:path>
              <a:moveTo>
                <a:pt x="0" y="0"/>
              </a:moveTo>
              <a:lnTo>
                <a:pt x="0" y="950042"/>
              </a:lnTo>
              <a:lnTo>
                <a:pt x="178327" y="950042"/>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F8E3B6-EAFF-423C-B534-F5FAC29C4258}">
      <dsp:nvSpPr>
        <dsp:cNvPr id="0" name=""/>
        <dsp:cNvSpPr/>
      </dsp:nvSpPr>
      <dsp:spPr>
        <a:xfrm>
          <a:off x="5041453" y="1362390"/>
          <a:ext cx="178327" cy="373520"/>
        </a:xfrm>
        <a:custGeom>
          <a:avLst/>
          <a:gdLst/>
          <a:ahLst/>
          <a:cxnLst/>
          <a:rect l="0" t="0" r="0" b="0"/>
          <a:pathLst>
            <a:path>
              <a:moveTo>
                <a:pt x="0" y="0"/>
              </a:moveTo>
              <a:lnTo>
                <a:pt x="0" y="373520"/>
              </a:lnTo>
              <a:lnTo>
                <a:pt x="178327" y="373520"/>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1023E4-2E25-465B-882A-25F602F6104D}">
      <dsp:nvSpPr>
        <dsp:cNvPr id="0" name=""/>
        <dsp:cNvSpPr/>
      </dsp:nvSpPr>
      <dsp:spPr>
        <a:xfrm>
          <a:off x="4068452" y="597443"/>
          <a:ext cx="1448542" cy="170520"/>
        </a:xfrm>
        <a:custGeom>
          <a:avLst/>
          <a:gdLst/>
          <a:ahLst/>
          <a:cxnLst/>
          <a:rect l="0" t="0" r="0" b="0"/>
          <a:pathLst>
            <a:path>
              <a:moveTo>
                <a:pt x="0" y="0"/>
              </a:moveTo>
              <a:lnTo>
                <a:pt x="0" y="85260"/>
              </a:lnTo>
              <a:lnTo>
                <a:pt x="1448542" y="85260"/>
              </a:lnTo>
              <a:lnTo>
                <a:pt x="1448542" y="170520"/>
              </a:lnTo>
            </a:path>
          </a:pathLst>
        </a:custGeom>
        <a:noFill/>
        <a:ln w="15875"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2F34AD-B23A-462F-A125-2D8601FB3DA4}">
      <dsp:nvSpPr>
        <dsp:cNvPr id="0" name=""/>
        <dsp:cNvSpPr/>
      </dsp:nvSpPr>
      <dsp:spPr>
        <a:xfrm>
          <a:off x="3521575" y="1362390"/>
          <a:ext cx="205078" cy="1526563"/>
        </a:xfrm>
        <a:custGeom>
          <a:avLst/>
          <a:gdLst/>
          <a:ahLst/>
          <a:cxnLst/>
          <a:rect l="0" t="0" r="0" b="0"/>
          <a:pathLst>
            <a:path>
              <a:moveTo>
                <a:pt x="0" y="0"/>
              </a:moveTo>
              <a:lnTo>
                <a:pt x="0" y="1526563"/>
              </a:lnTo>
              <a:lnTo>
                <a:pt x="205078" y="1526563"/>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F75CDA-A660-4523-8160-AA758278A351}">
      <dsp:nvSpPr>
        <dsp:cNvPr id="0" name=""/>
        <dsp:cNvSpPr/>
      </dsp:nvSpPr>
      <dsp:spPr>
        <a:xfrm>
          <a:off x="3521575" y="1362390"/>
          <a:ext cx="205078" cy="950042"/>
        </a:xfrm>
        <a:custGeom>
          <a:avLst/>
          <a:gdLst/>
          <a:ahLst/>
          <a:cxnLst/>
          <a:rect l="0" t="0" r="0" b="0"/>
          <a:pathLst>
            <a:path>
              <a:moveTo>
                <a:pt x="0" y="0"/>
              </a:moveTo>
              <a:lnTo>
                <a:pt x="0" y="950042"/>
              </a:lnTo>
              <a:lnTo>
                <a:pt x="205078" y="950042"/>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572E63-81DC-450C-B233-6FA8101564CE}">
      <dsp:nvSpPr>
        <dsp:cNvPr id="0" name=""/>
        <dsp:cNvSpPr/>
      </dsp:nvSpPr>
      <dsp:spPr>
        <a:xfrm>
          <a:off x="3521575" y="1362390"/>
          <a:ext cx="205078" cy="373520"/>
        </a:xfrm>
        <a:custGeom>
          <a:avLst/>
          <a:gdLst/>
          <a:ahLst/>
          <a:cxnLst/>
          <a:rect l="0" t="0" r="0" b="0"/>
          <a:pathLst>
            <a:path>
              <a:moveTo>
                <a:pt x="0" y="0"/>
              </a:moveTo>
              <a:lnTo>
                <a:pt x="0" y="373520"/>
              </a:lnTo>
              <a:lnTo>
                <a:pt x="205078" y="373520"/>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E5EA1F-436D-4270-9542-052F718A2925}">
      <dsp:nvSpPr>
        <dsp:cNvPr id="0" name=""/>
        <dsp:cNvSpPr/>
      </dsp:nvSpPr>
      <dsp:spPr>
        <a:xfrm>
          <a:off x="4022732" y="597443"/>
          <a:ext cx="91440" cy="170520"/>
        </a:xfrm>
        <a:custGeom>
          <a:avLst/>
          <a:gdLst/>
          <a:ahLst/>
          <a:cxnLst/>
          <a:rect l="0" t="0" r="0" b="0"/>
          <a:pathLst>
            <a:path>
              <a:moveTo>
                <a:pt x="45720" y="0"/>
              </a:moveTo>
              <a:lnTo>
                <a:pt x="45720" y="170520"/>
              </a:lnTo>
            </a:path>
          </a:pathLst>
        </a:custGeom>
        <a:noFill/>
        <a:ln w="15875"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B11937-F169-4F05-86D4-CAE0DF1D0EFD}">
      <dsp:nvSpPr>
        <dsp:cNvPr id="0" name=""/>
        <dsp:cNvSpPr/>
      </dsp:nvSpPr>
      <dsp:spPr>
        <a:xfrm>
          <a:off x="2144368" y="1362390"/>
          <a:ext cx="178327" cy="3256127"/>
        </a:xfrm>
        <a:custGeom>
          <a:avLst/>
          <a:gdLst/>
          <a:ahLst/>
          <a:cxnLst/>
          <a:rect l="0" t="0" r="0" b="0"/>
          <a:pathLst>
            <a:path>
              <a:moveTo>
                <a:pt x="0" y="0"/>
              </a:moveTo>
              <a:lnTo>
                <a:pt x="0" y="3256127"/>
              </a:lnTo>
              <a:lnTo>
                <a:pt x="178327" y="3256127"/>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8849E8C-C447-4B95-B080-A7E6D81AE18C}">
      <dsp:nvSpPr>
        <dsp:cNvPr id="0" name=""/>
        <dsp:cNvSpPr/>
      </dsp:nvSpPr>
      <dsp:spPr>
        <a:xfrm>
          <a:off x="2144368" y="1362390"/>
          <a:ext cx="178327" cy="2679606"/>
        </a:xfrm>
        <a:custGeom>
          <a:avLst/>
          <a:gdLst/>
          <a:ahLst/>
          <a:cxnLst/>
          <a:rect l="0" t="0" r="0" b="0"/>
          <a:pathLst>
            <a:path>
              <a:moveTo>
                <a:pt x="0" y="0"/>
              </a:moveTo>
              <a:lnTo>
                <a:pt x="0" y="2679606"/>
              </a:lnTo>
              <a:lnTo>
                <a:pt x="178327" y="2679606"/>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E06BD3D-234A-4A5D-AE6E-276C5F8D9CA8}">
      <dsp:nvSpPr>
        <dsp:cNvPr id="0" name=""/>
        <dsp:cNvSpPr/>
      </dsp:nvSpPr>
      <dsp:spPr>
        <a:xfrm>
          <a:off x="2144368" y="1362390"/>
          <a:ext cx="178327" cy="2103084"/>
        </a:xfrm>
        <a:custGeom>
          <a:avLst/>
          <a:gdLst/>
          <a:ahLst/>
          <a:cxnLst/>
          <a:rect l="0" t="0" r="0" b="0"/>
          <a:pathLst>
            <a:path>
              <a:moveTo>
                <a:pt x="0" y="0"/>
              </a:moveTo>
              <a:lnTo>
                <a:pt x="0" y="2103084"/>
              </a:lnTo>
              <a:lnTo>
                <a:pt x="178327" y="2103084"/>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36BCBE-8A5F-4088-B5BF-19EB6243E6B0}">
      <dsp:nvSpPr>
        <dsp:cNvPr id="0" name=""/>
        <dsp:cNvSpPr/>
      </dsp:nvSpPr>
      <dsp:spPr>
        <a:xfrm>
          <a:off x="2144368" y="1362390"/>
          <a:ext cx="178327" cy="1526563"/>
        </a:xfrm>
        <a:custGeom>
          <a:avLst/>
          <a:gdLst/>
          <a:ahLst/>
          <a:cxnLst/>
          <a:rect l="0" t="0" r="0" b="0"/>
          <a:pathLst>
            <a:path>
              <a:moveTo>
                <a:pt x="0" y="0"/>
              </a:moveTo>
              <a:lnTo>
                <a:pt x="0" y="1526563"/>
              </a:lnTo>
              <a:lnTo>
                <a:pt x="178327" y="1526563"/>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7DBD71-5757-4D90-A4C6-4B2A77B68AA7}">
      <dsp:nvSpPr>
        <dsp:cNvPr id="0" name=""/>
        <dsp:cNvSpPr/>
      </dsp:nvSpPr>
      <dsp:spPr>
        <a:xfrm>
          <a:off x="2144368" y="1362390"/>
          <a:ext cx="178327" cy="950042"/>
        </a:xfrm>
        <a:custGeom>
          <a:avLst/>
          <a:gdLst/>
          <a:ahLst/>
          <a:cxnLst/>
          <a:rect l="0" t="0" r="0" b="0"/>
          <a:pathLst>
            <a:path>
              <a:moveTo>
                <a:pt x="0" y="0"/>
              </a:moveTo>
              <a:lnTo>
                <a:pt x="0" y="950042"/>
              </a:lnTo>
              <a:lnTo>
                <a:pt x="178327" y="950042"/>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C7E829-2C1F-45EC-B58A-7C33BBE01644}">
      <dsp:nvSpPr>
        <dsp:cNvPr id="0" name=""/>
        <dsp:cNvSpPr/>
      </dsp:nvSpPr>
      <dsp:spPr>
        <a:xfrm>
          <a:off x="2144368" y="1362390"/>
          <a:ext cx="178327" cy="373520"/>
        </a:xfrm>
        <a:custGeom>
          <a:avLst/>
          <a:gdLst/>
          <a:ahLst/>
          <a:cxnLst/>
          <a:rect l="0" t="0" r="0" b="0"/>
          <a:pathLst>
            <a:path>
              <a:moveTo>
                <a:pt x="0" y="0"/>
              </a:moveTo>
              <a:lnTo>
                <a:pt x="0" y="373520"/>
              </a:lnTo>
              <a:lnTo>
                <a:pt x="178327" y="373520"/>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8D1C2D-7708-47DE-B9ED-00DC80E43C35}">
      <dsp:nvSpPr>
        <dsp:cNvPr id="0" name=""/>
        <dsp:cNvSpPr/>
      </dsp:nvSpPr>
      <dsp:spPr>
        <a:xfrm>
          <a:off x="2619909" y="597443"/>
          <a:ext cx="1448542" cy="170520"/>
        </a:xfrm>
        <a:custGeom>
          <a:avLst/>
          <a:gdLst/>
          <a:ahLst/>
          <a:cxnLst/>
          <a:rect l="0" t="0" r="0" b="0"/>
          <a:pathLst>
            <a:path>
              <a:moveTo>
                <a:pt x="1448542" y="0"/>
              </a:moveTo>
              <a:lnTo>
                <a:pt x="1448542" y="85260"/>
              </a:lnTo>
              <a:lnTo>
                <a:pt x="0" y="85260"/>
              </a:lnTo>
              <a:lnTo>
                <a:pt x="0" y="170520"/>
              </a:lnTo>
            </a:path>
          </a:pathLst>
        </a:custGeom>
        <a:noFill/>
        <a:ln w="15875"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D5C64F5-4F93-4101-B959-02056E2A20CB}">
      <dsp:nvSpPr>
        <dsp:cNvPr id="0" name=""/>
        <dsp:cNvSpPr/>
      </dsp:nvSpPr>
      <dsp:spPr>
        <a:xfrm>
          <a:off x="3384856" y="3017"/>
          <a:ext cx="1367191" cy="594425"/>
        </a:xfrm>
        <a:prstGeom prst="flowChartPreparati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DZ" sz="1400" b="1" kern="1200" dirty="0" smtClean="0">
              <a:effectLst>
                <a:outerShdw blurRad="38100" dist="38100" dir="2700000" algn="tl">
                  <a:srgbClr val="000000">
                    <a:alpha val="43137"/>
                  </a:srgbClr>
                </a:outerShdw>
              </a:effectLst>
            </a:rPr>
            <a:t>الجامعة</a:t>
          </a:r>
          <a:endParaRPr lang="ar-SA" sz="1400" b="1" kern="1200" dirty="0">
            <a:effectLst>
              <a:outerShdw blurRad="38100" dist="38100" dir="2700000" algn="tl">
                <a:srgbClr val="000000">
                  <a:alpha val="43137"/>
                </a:srgbClr>
              </a:outerShdw>
            </a:effectLst>
          </a:endParaRPr>
        </a:p>
      </dsp:txBody>
      <dsp:txXfrm>
        <a:off x="3658294" y="3017"/>
        <a:ext cx="820315" cy="594425"/>
      </dsp:txXfrm>
    </dsp:sp>
    <dsp:sp modelId="{F5B38FA8-79FA-488F-9082-56D849A349DA}">
      <dsp:nvSpPr>
        <dsp:cNvPr id="0" name=""/>
        <dsp:cNvSpPr/>
      </dsp:nvSpPr>
      <dsp:spPr>
        <a:xfrm>
          <a:off x="2025483" y="767964"/>
          <a:ext cx="1188851" cy="594425"/>
        </a:xfrm>
        <a:prstGeom prst="flowChartPreparation">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DZ" sz="1400" b="1" kern="1200" dirty="0" smtClean="0">
              <a:effectLst>
                <a:outerShdw blurRad="38100" dist="38100" dir="2700000" algn="tl">
                  <a:srgbClr val="000000">
                    <a:alpha val="43137"/>
                  </a:srgbClr>
                </a:outerShdw>
              </a:effectLst>
            </a:rPr>
            <a:t>كلية</a:t>
          </a:r>
          <a:endParaRPr lang="ar-SA" sz="1400" b="1" kern="1200" dirty="0">
            <a:effectLst>
              <a:outerShdw blurRad="38100" dist="38100" dir="2700000" algn="tl">
                <a:srgbClr val="000000">
                  <a:alpha val="43137"/>
                </a:srgbClr>
              </a:outerShdw>
            </a:effectLst>
          </a:endParaRPr>
        </a:p>
      </dsp:txBody>
      <dsp:txXfrm>
        <a:off x="2263253" y="767964"/>
        <a:ext cx="713311" cy="594425"/>
      </dsp:txXfrm>
    </dsp:sp>
    <dsp:sp modelId="{A3AEDF87-6F10-41F4-A477-A29273B60DCF}">
      <dsp:nvSpPr>
        <dsp:cNvPr id="0" name=""/>
        <dsp:cNvSpPr/>
      </dsp:nvSpPr>
      <dsp:spPr>
        <a:xfrm>
          <a:off x="2322696" y="1532910"/>
          <a:ext cx="812001" cy="40600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effectLst>
                <a:outerShdw blurRad="38100" dist="38100" dir="2700000" algn="tl">
                  <a:srgbClr val="000000">
                    <a:alpha val="43137"/>
                  </a:srgbClr>
                </a:outerShdw>
              </a:effectLst>
            </a:rPr>
            <a:t>الأول</a:t>
          </a:r>
          <a:endParaRPr lang="ar-SA" sz="1400" b="1" kern="1200" dirty="0">
            <a:effectLst>
              <a:outerShdw blurRad="38100" dist="38100" dir="2700000" algn="tl">
                <a:srgbClr val="000000">
                  <a:alpha val="43137"/>
                </a:srgbClr>
              </a:outerShdw>
            </a:effectLst>
          </a:endParaRPr>
        </a:p>
      </dsp:txBody>
      <dsp:txXfrm>
        <a:off x="2322696" y="1532910"/>
        <a:ext cx="812001" cy="406000"/>
      </dsp:txXfrm>
    </dsp:sp>
    <dsp:sp modelId="{07512DEB-A47C-4FDA-A4AB-755C677735D1}">
      <dsp:nvSpPr>
        <dsp:cNvPr id="0" name=""/>
        <dsp:cNvSpPr/>
      </dsp:nvSpPr>
      <dsp:spPr>
        <a:xfrm>
          <a:off x="2322696" y="2109431"/>
          <a:ext cx="812001" cy="40600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effectLst>
                <a:outerShdw blurRad="38100" dist="38100" dir="2700000" algn="tl">
                  <a:srgbClr val="000000">
                    <a:alpha val="43137"/>
                  </a:srgbClr>
                </a:outerShdw>
              </a:effectLst>
            </a:rPr>
            <a:t>الثاني</a:t>
          </a:r>
          <a:endParaRPr lang="ar-SA" sz="1400" b="1" kern="1200" dirty="0">
            <a:effectLst>
              <a:outerShdw blurRad="38100" dist="38100" dir="2700000" algn="tl">
                <a:srgbClr val="000000">
                  <a:alpha val="43137"/>
                </a:srgbClr>
              </a:outerShdw>
            </a:effectLst>
          </a:endParaRPr>
        </a:p>
      </dsp:txBody>
      <dsp:txXfrm>
        <a:off x="2322696" y="2109431"/>
        <a:ext cx="812001" cy="406000"/>
      </dsp:txXfrm>
    </dsp:sp>
    <dsp:sp modelId="{2E4CBECD-3C70-4DDE-8C9E-D52BE9BD22F7}">
      <dsp:nvSpPr>
        <dsp:cNvPr id="0" name=""/>
        <dsp:cNvSpPr/>
      </dsp:nvSpPr>
      <dsp:spPr>
        <a:xfrm>
          <a:off x="2322696" y="2685953"/>
          <a:ext cx="812001" cy="40600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effectLst>
                <a:outerShdw blurRad="38100" dist="38100" dir="2700000" algn="tl">
                  <a:srgbClr val="000000">
                    <a:alpha val="43137"/>
                  </a:srgbClr>
                </a:outerShdw>
              </a:effectLst>
            </a:rPr>
            <a:t>الثالث</a:t>
          </a:r>
          <a:endParaRPr lang="ar-SA" sz="1400" b="1" kern="1200" dirty="0">
            <a:effectLst>
              <a:outerShdw blurRad="38100" dist="38100" dir="2700000" algn="tl">
                <a:srgbClr val="000000">
                  <a:alpha val="43137"/>
                </a:srgbClr>
              </a:outerShdw>
            </a:effectLst>
          </a:endParaRPr>
        </a:p>
      </dsp:txBody>
      <dsp:txXfrm>
        <a:off x="2322696" y="2685953"/>
        <a:ext cx="812001" cy="406000"/>
      </dsp:txXfrm>
    </dsp:sp>
    <dsp:sp modelId="{095AFA0C-020E-49FB-8D00-A6B2CF20618D}">
      <dsp:nvSpPr>
        <dsp:cNvPr id="0" name=""/>
        <dsp:cNvSpPr/>
      </dsp:nvSpPr>
      <dsp:spPr>
        <a:xfrm>
          <a:off x="2322696" y="3262474"/>
          <a:ext cx="812001" cy="406000"/>
        </a:xfrm>
        <a:prstGeom prst="rect">
          <a:avLst/>
        </a:prstGeom>
        <a:solidFill>
          <a:schemeClr val="tx1">
            <a:lumMod val="95000"/>
            <a:lumOff val="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effectLst>
                <a:outerShdw blurRad="38100" dist="38100" dir="2700000" algn="tl">
                  <a:srgbClr val="000000">
                    <a:alpha val="43137"/>
                  </a:srgbClr>
                </a:outerShdw>
              </a:effectLst>
            </a:rPr>
            <a:t>الرابع</a:t>
          </a:r>
          <a:endParaRPr lang="ar-SA" sz="1400" b="1" kern="1200" dirty="0">
            <a:effectLst>
              <a:outerShdw blurRad="38100" dist="38100" dir="2700000" algn="tl">
                <a:srgbClr val="000000">
                  <a:alpha val="43137"/>
                </a:srgbClr>
              </a:outerShdw>
            </a:effectLst>
          </a:endParaRPr>
        </a:p>
      </dsp:txBody>
      <dsp:txXfrm>
        <a:off x="2322696" y="3262474"/>
        <a:ext cx="812001" cy="406000"/>
      </dsp:txXfrm>
    </dsp:sp>
    <dsp:sp modelId="{3B6419DB-97E3-4F8B-9852-CB3DD9BFAB09}">
      <dsp:nvSpPr>
        <dsp:cNvPr id="0" name=""/>
        <dsp:cNvSpPr/>
      </dsp:nvSpPr>
      <dsp:spPr>
        <a:xfrm>
          <a:off x="2322696" y="3838995"/>
          <a:ext cx="812001" cy="40600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effectLst>
                <a:outerShdw blurRad="38100" dist="38100" dir="2700000" algn="tl">
                  <a:srgbClr val="000000">
                    <a:alpha val="43137"/>
                  </a:srgbClr>
                </a:outerShdw>
              </a:effectLst>
            </a:rPr>
            <a:t>الخامس</a:t>
          </a:r>
          <a:endParaRPr lang="ar-SA" sz="1400" b="1" kern="1200" dirty="0">
            <a:effectLst>
              <a:outerShdw blurRad="38100" dist="38100" dir="2700000" algn="tl">
                <a:srgbClr val="000000">
                  <a:alpha val="43137"/>
                </a:srgbClr>
              </a:outerShdw>
            </a:effectLst>
          </a:endParaRPr>
        </a:p>
      </dsp:txBody>
      <dsp:txXfrm>
        <a:off x="2322696" y="3838995"/>
        <a:ext cx="812001" cy="406000"/>
      </dsp:txXfrm>
    </dsp:sp>
    <dsp:sp modelId="{B9FBF7FD-08AE-4A34-88E7-F8FDFC53BE27}">
      <dsp:nvSpPr>
        <dsp:cNvPr id="0" name=""/>
        <dsp:cNvSpPr/>
      </dsp:nvSpPr>
      <dsp:spPr>
        <a:xfrm>
          <a:off x="2322696" y="4415517"/>
          <a:ext cx="812001" cy="40600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effectLst>
                <a:outerShdw blurRad="38100" dist="38100" dir="2700000" algn="tl">
                  <a:srgbClr val="000000">
                    <a:alpha val="43137"/>
                  </a:srgbClr>
                </a:outerShdw>
              </a:effectLst>
            </a:rPr>
            <a:t>السادس</a:t>
          </a:r>
          <a:endParaRPr lang="ar-SA" sz="1400" b="1" kern="1200" dirty="0">
            <a:effectLst>
              <a:outerShdw blurRad="38100" dist="38100" dir="2700000" algn="tl">
                <a:srgbClr val="000000">
                  <a:alpha val="43137"/>
                </a:srgbClr>
              </a:outerShdw>
            </a:effectLst>
          </a:endParaRPr>
        </a:p>
      </dsp:txBody>
      <dsp:txXfrm>
        <a:off x="2322696" y="4415517"/>
        <a:ext cx="812001" cy="406000"/>
      </dsp:txXfrm>
    </dsp:sp>
    <dsp:sp modelId="{183F2351-F34E-4191-ADC5-D90A0061B6D6}">
      <dsp:nvSpPr>
        <dsp:cNvPr id="0" name=""/>
        <dsp:cNvSpPr/>
      </dsp:nvSpPr>
      <dsp:spPr>
        <a:xfrm>
          <a:off x="3384856" y="767964"/>
          <a:ext cx="1367191" cy="594425"/>
        </a:xfrm>
        <a:prstGeom prst="flowChartPreparation">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DZ" sz="1400" b="1" kern="1200" dirty="0" smtClean="0">
              <a:effectLst>
                <a:outerShdw blurRad="38100" dist="38100" dir="2700000" algn="tl">
                  <a:srgbClr val="000000">
                    <a:alpha val="43137"/>
                  </a:srgbClr>
                </a:outerShdw>
              </a:effectLst>
            </a:rPr>
            <a:t>كلية</a:t>
          </a:r>
          <a:endParaRPr lang="ar-SA" sz="1400" b="1" kern="1200" dirty="0">
            <a:effectLst>
              <a:outerShdw blurRad="38100" dist="38100" dir="2700000" algn="tl">
                <a:srgbClr val="000000">
                  <a:alpha val="43137"/>
                </a:srgbClr>
              </a:outerShdw>
            </a:effectLst>
          </a:endParaRPr>
        </a:p>
      </dsp:txBody>
      <dsp:txXfrm>
        <a:off x="3658294" y="767964"/>
        <a:ext cx="820315" cy="594425"/>
      </dsp:txXfrm>
    </dsp:sp>
    <dsp:sp modelId="{836136AA-F94F-4234-8241-8A62600C9C01}">
      <dsp:nvSpPr>
        <dsp:cNvPr id="0" name=""/>
        <dsp:cNvSpPr/>
      </dsp:nvSpPr>
      <dsp:spPr>
        <a:xfrm>
          <a:off x="3726654" y="1532910"/>
          <a:ext cx="812001" cy="40600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effectLst>
                <a:outerShdw blurRad="38100" dist="38100" dir="2700000" algn="tl">
                  <a:srgbClr val="000000">
                    <a:alpha val="43137"/>
                  </a:srgbClr>
                </a:outerShdw>
              </a:effectLst>
            </a:rPr>
            <a:t>الأول</a:t>
          </a:r>
          <a:endParaRPr lang="ar-SA" sz="1400" b="1" kern="1200" dirty="0">
            <a:effectLst>
              <a:outerShdw blurRad="38100" dist="38100" dir="2700000" algn="tl">
                <a:srgbClr val="000000">
                  <a:alpha val="43137"/>
                </a:srgbClr>
              </a:outerShdw>
            </a:effectLst>
          </a:endParaRPr>
        </a:p>
      </dsp:txBody>
      <dsp:txXfrm>
        <a:off x="3726654" y="1532910"/>
        <a:ext cx="812001" cy="406000"/>
      </dsp:txXfrm>
    </dsp:sp>
    <dsp:sp modelId="{AC409247-8B81-416D-A873-680B2D4EFE9F}">
      <dsp:nvSpPr>
        <dsp:cNvPr id="0" name=""/>
        <dsp:cNvSpPr/>
      </dsp:nvSpPr>
      <dsp:spPr>
        <a:xfrm>
          <a:off x="3726654" y="2109431"/>
          <a:ext cx="812001" cy="40600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effectLst>
                <a:outerShdw blurRad="38100" dist="38100" dir="2700000" algn="tl">
                  <a:srgbClr val="000000">
                    <a:alpha val="43137"/>
                  </a:srgbClr>
                </a:outerShdw>
              </a:effectLst>
            </a:rPr>
            <a:t>الثاني</a:t>
          </a:r>
          <a:endParaRPr lang="ar-SA" sz="1400" b="1" kern="1200" dirty="0">
            <a:effectLst>
              <a:outerShdw blurRad="38100" dist="38100" dir="2700000" algn="tl">
                <a:srgbClr val="000000">
                  <a:alpha val="43137"/>
                </a:srgbClr>
              </a:outerShdw>
            </a:effectLst>
          </a:endParaRPr>
        </a:p>
      </dsp:txBody>
      <dsp:txXfrm>
        <a:off x="3726654" y="2109431"/>
        <a:ext cx="812001" cy="406000"/>
      </dsp:txXfrm>
    </dsp:sp>
    <dsp:sp modelId="{883F45A6-97ED-4F93-AFEA-07624EBB3D87}">
      <dsp:nvSpPr>
        <dsp:cNvPr id="0" name=""/>
        <dsp:cNvSpPr/>
      </dsp:nvSpPr>
      <dsp:spPr>
        <a:xfrm>
          <a:off x="3726654" y="2685953"/>
          <a:ext cx="812001" cy="40600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effectLst>
                <a:outerShdw blurRad="38100" dist="38100" dir="2700000" algn="tl">
                  <a:srgbClr val="000000">
                    <a:alpha val="43137"/>
                  </a:srgbClr>
                </a:outerShdw>
              </a:effectLst>
            </a:rPr>
            <a:t>الثالث</a:t>
          </a:r>
          <a:endParaRPr lang="ar-SA" sz="1400" b="1" kern="1200" dirty="0">
            <a:effectLst>
              <a:outerShdw blurRad="38100" dist="38100" dir="2700000" algn="tl">
                <a:srgbClr val="000000">
                  <a:alpha val="43137"/>
                </a:srgbClr>
              </a:outerShdw>
            </a:effectLst>
          </a:endParaRPr>
        </a:p>
      </dsp:txBody>
      <dsp:txXfrm>
        <a:off x="3726654" y="2685953"/>
        <a:ext cx="812001" cy="406000"/>
      </dsp:txXfrm>
    </dsp:sp>
    <dsp:sp modelId="{A6E80D67-64FB-4592-8E28-2B810AA0F5B7}">
      <dsp:nvSpPr>
        <dsp:cNvPr id="0" name=""/>
        <dsp:cNvSpPr/>
      </dsp:nvSpPr>
      <dsp:spPr>
        <a:xfrm>
          <a:off x="4922568" y="767964"/>
          <a:ext cx="1188851" cy="594425"/>
        </a:xfrm>
        <a:prstGeom prst="flowChartPreparation">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DZ" sz="1400" b="1" kern="1200" dirty="0" smtClean="0">
              <a:effectLst>
                <a:outerShdw blurRad="38100" dist="38100" dir="2700000" algn="tl">
                  <a:srgbClr val="000000">
                    <a:alpha val="43137"/>
                  </a:srgbClr>
                </a:outerShdw>
              </a:effectLst>
            </a:rPr>
            <a:t>كلية</a:t>
          </a:r>
          <a:endParaRPr lang="ar-SA" sz="1400" b="1" kern="1200" dirty="0">
            <a:effectLst>
              <a:outerShdw blurRad="38100" dist="38100" dir="2700000" algn="tl">
                <a:srgbClr val="000000">
                  <a:alpha val="43137"/>
                </a:srgbClr>
              </a:outerShdw>
            </a:effectLst>
          </a:endParaRPr>
        </a:p>
      </dsp:txBody>
      <dsp:txXfrm>
        <a:off x="5160338" y="767964"/>
        <a:ext cx="713311" cy="594425"/>
      </dsp:txXfrm>
    </dsp:sp>
    <dsp:sp modelId="{1EB8024B-C23C-4890-A004-08C8F867D227}">
      <dsp:nvSpPr>
        <dsp:cNvPr id="0" name=""/>
        <dsp:cNvSpPr/>
      </dsp:nvSpPr>
      <dsp:spPr>
        <a:xfrm>
          <a:off x="5219781" y="1532910"/>
          <a:ext cx="812001" cy="40600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effectLst>
                <a:outerShdw blurRad="38100" dist="38100" dir="2700000" algn="tl">
                  <a:srgbClr val="000000">
                    <a:alpha val="43137"/>
                  </a:srgbClr>
                </a:outerShdw>
              </a:effectLst>
            </a:rPr>
            <a:t>الأول</a:t>
          </a:r>
          <a:endParaRPr lang="ar-SA" sz="1400" b="1" kern="1200" dirty="0">
            <a:effectLst>
              <a:outerShdw blurRad="38100" dist="38100" dir="2700000" algn="tl">
                <a:srgbClr val="000000">
                  <a:alpha val="43137"/>
                </a:srgbClr>
              </a:outerShdw>
            </a:effectLst>
          </a:endParaRPr>
        </a:p>
      </dsp:txBody>
      <dsp:txXfrm>
        <a:off x="5219781" y="1532910"/>
        <a:ext cx="812001" cy="406000"/>
      </dsp:txXfrm>
    </dsp:sp>
    <dsp:sp modelId="{13C32B46-B6E3-4DFD-B847-47203AE3EAA1}">
      <dsp:nvSpPr>
        <dsp:cNvPr id="0" name=""/>
        <dsp:cNvSpPr/>
      </dsp:nvSpPr>
      <dsp:spPr>
        <a:xfrm>
          <a:off x="5219781" y="2109431"/>
          <a:ext cx="812001" cy="406000"/>
        </a:xfrm>
        <a:prstGeom prst="rect">
          <a:avLst/>
        </a:prstGeom>
        <a:solidFill>
          <a:schemeClr val="tx1">
            <a:lumMod val="95000"/>
            <a:lumOff val="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effectLst>
                <a:outerShdw blurRad="38100" dist="38100" dir="2700000" algn="tl">
                  <a:srgbClr val="000000">
                    <a:alpha val="43137"/>
                  </a:srgbClr>
                </a:outerShdw>
              </a:effectLst>
            </a:rPr>
            <a:t>الثاني</a:t>
          </a:r>
          <a:endParaRPr lang="ar-SA" sz="1400" b="1" kern="1200" dirty="0">
            <a:effectLst>
              <a:outerShdw blurRad="38100" dist="38100" dir="2700000" algn="tl">
                <a:srgbClr val="000000">
                  <a:alpha val="43137"/>
                </a:srgbClr>
              </a:outerShdw>
            </a:effectLst>
          </a:endParaRPr>
        </a:p>
      </dsp:txBody>
      <dsp:txXfrm>
        <a:off x="5219781" y="2109431"/>
        <a:ext cx="812001" cy="406000"/>
      </dsp:txXfrm>
    </dsp:sp>
    <dsp:sp modelId="{8B7EABD5-FB28-4BB8-B463-51308ABCEF0C}">
      <dsp:nvSpPr>
        <dsp:cNvPr id="0" name=""/>
        <dsp:cNvSpPr/>
      </dsp:nvSpPr>
      <dsp:spPr>
        <a:xfrm>
          <a:off x="5219781" y="2685953"/>
          <a:ext cx="812001" cy="40600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effectLst>
                <a:outerShdw blurRad="38100" dist="38100" dir="2700000" algn="tl">
                  <a:srgbClr val="000000">
                    <a:alpha val="43137"/>
                  </a:srgbClr>
                </a:outerShdw>
              </a:effectLst>
            </a:rPr>
            <a:t>الثالث</a:t>
          </a:r>
          <a:endParaRPr lang="ar-SA" sz="1400" b="1" kern="1200" dirty="0">
            <a:effectLst>
              <a:outerShdw blurRad="38100" dist="38100" dir="2700000" algn="tl">
                <a:srgbClr val="000000">
                  <a:alpha val="43137"/>
                </a:srgbClr>
              </a:outerShdw>
            </a:effectLst>
          </a:endParaRPr>
        </a:p>
      </dsp:txBody>
      <dsp:txXfrm>
        <a:off x="5219781" y="2685953"/>
        <a:ext cx="812001" cy="406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1D2C8-DE17-4064-91C6-58DD6B5B2105}">
      <dsp:nvSpPr>
        <dsp:cNvPr id="0" name=""/>
        <dsp:cNvSpPr/>
      </dsp:nvSpPr>
      <dsp:spPr>
        <a:xfrm>
          <a:off x="5953" y="58221"/>
          <a:ext cx="6090046" cy="1281906"/>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ارتفاع</a:t>
          </a:r>
          <a:r>
            <a:rPr lang="ar-SA" sz="32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sz="32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مبيعات السمك خلال السداسي الثاني من سنة 2023</a:t>
          </a:r>
          <a:endParaRPr lang="ar-SA" sz="32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43499" y="95767"/>
        <a:ext cx="6014954" cy="1206814"/>
      </dsp:txXfrm>
    </dsp:sp>
    <dsp:sp modelId="{0B9D2501-B3AF-4B58-9A0D-CD64145D6B99}">
      <dsp:nvSpPr>
        <dsp:cNvPr id="0" name=""/>
        <dsp:cNvSpPr/>
      </dsp:nvSpPr>
      <dsp:spPr>
        <a:xfrm>
          <a:off x="2976" y="1391046"/>
          <a:ext cx="6090046" cy="1281906"/>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b="1" kern="1200"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عدد حوادث المرور اليومية في </a:t>
          </a:r>
          <a:r>
            <a:rPr lang="ar-DZ" sz="3400" b="1" kern="1200"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الشرق الجزائري</a:t>
          </a:r>
          <a:endParaRPr lang="ar-SA" sz="3400" b="1" kern="12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40522" y="1428592"/>
        <a:ext cx="6014954" cy="1206814"/>
      </dsp:txXfrm>
    </dsp:sp>
    <dsp:sp modelId="{C114796C-EA36-4372-9D66-B812EAC4D395}">
      <dsp:nvSpPr>
        <dsp:cNvPr id="0" name=""/>
        <dsp:cNvSpPr/>
      </dsp:nvSpPr>
      <dsp:spPr>
        <a:xfrm>
          <a:off x="2976" y="2780633"/>
          <a:ext cx="6090046" cy="1281906"/>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عدد المواليد السنوي في </a:t>
          </a:r>
          <a:r>
            <a:rPr lang="ar-DZ" sz="34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جيجل</a:t>
          </a:r>
          <a:endParaRPr lang="ar-SA" sz="34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40522" y="2818179"/>
        <a:ext cx="6014954" cy="1206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2D038-F42A-4E21-BFA3-B335B51EF6CC}">
      <dsp:nvSpPr>
        <dsp:cNvPr id="0" name=""/>
        <dsp:cNvSpPr/>
      </dsp:nvSpPr>
      <dsp:spPr>
        <a:xfrm>
          <a:off x="1565843" y="2106469"/>
          <a:ext cx="1966020" cy="887885"/>
        </a:xfrm>
        <a:custGeom>
          <a:avLst/>
          <a:gdLst/>
          <a:ahLst/>
          <a:cxnLst/>
          <a:rect l="0" t="0" r="0" b="0"/>
          <a:pathLst>
            <a:path>
              <a:moveTo>
                <a:pt x="1966020" y="0"/>
              </a:moveTo>
              <a:lnTo>
                <a:pt x="1966020" y="593491"/>
              </a:lnTo>
              <a:lnTo>
                <a:pt x="0" y="593491"/>
              </a:lnTo>
              <a:lnTo>
                <a:pt x="0" y="887885"/>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AF2BF-406C-47CC-91B0-968F8EC67B6F}">
      <dsp:nvSpPr>
        <dsp:cNvPr id="0" name=""/>
        <dsp:cNvSpPr/>
      </dsp:nvSpPr>
      <dsp:spPr>
        <a:xfrm>
          <a:off x="3531864" y="2106469"/>
          <a:ext cx="1908151" cy="839555"/>
        </a:xfrm>
        <a:custGeom>
          <a:avLst/>
          <a:gdLst/>
          <a:ahLst/>
          <a:cxnLst/>
          <a:rect l="0" t="0" r="0" b="0"/>
          <a:pathLst>
            <a:path>
              <a:moveTo>
                <a:pt x="0" y="0"/>
              </a:moveTo>
              <a:lnTo>
                <a:pt x="0" y="545161"/>
              </a:lnTo>
              <a:lnTo>
                <a:pt x="1908151" y="545161"/>
              </a:lnTo>
              <a:lnTo>
                <a:pt x="1908151" y="839555"/>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B44C86-BBF0-4FEB-9D13-EDC9B651BAE9}">
      <dsp:nvSpPr>
        <dsp:cNvPr id="0" name=""/>
        <dsp:cNvSpPr/>
      </dsp:nvSpPr>
      <dsp:spPr>
        <a:xfrm>
          <a:off x="1942932" y="88526"/>
          <a:ext cx="3177862" cy="201794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0F4FA-51E1-46C5-8CBD-638CA38937F9}">
      <dsp:nvSpPr>
        <dsp:cNvPr id="0" name=""/>
        <dsp:cNvSpPr/>
      </dsp:nvSpPr>
      <dsp:spPr>
        <a:xfrm>
          <a:off x="2296028" y="423967"/>
          <a:ext cx="3177862" cy="201794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800" b="1" kern="12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جمع البيانات</a:t>
          </a:r>
        </a:p>
        <a:p>
          <a:pPr lvl="0" defTabSz="1866900" rtl="1">
            <a:lnSpc>
              <a:spcPct val="90000"/>
            </a:lnSpc>
            <a:spcBef>
              <a:spcPct val="0"/>
            </a:spcBef>
            <a:spcAft>
              <a:spcPct val="35000"/>
            </a:spcAft>
          </a:pPr>
          <a:endParaRPr lang="ar-SA" sz="2000" b="1" kern="1200" dirty="0"/>
        </a:p>
      </dsp:txBody>
      <dsp:txXfrm>
        <a:off x="2355132" y="483071"/>
        <a:ext cx="3059654" cy="1899734"/>
      </dsp:txXfrm>
    </dsp:sp>
    <dsp:sp modelId="{AB8198F7-9C74-449E-85CD-CE13587F6351}">
      <dsp:nvSpPr>
        <dsp:cNvPr id="0" name=""/>
        <dsp:cNvSpPr/>
      </dsp:nvSpPr>
      <dsp:spPr>
        <a:xfrm>
          <a:off x="3851083" y="2946024"/>
          <a:ext cx="3177862" cy="2017942"/>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E60042-D1F8-447C-AE67-17A60B991279}">
      <dsp:nvSpPr>
        <dsp:cNvPr id="0" name=""/>
        <dsp:cNvSpPr/>
      </dsp:nvSpPr>
      <dsp:spPr>
        <a:xfrm>
          <a:off x="4204179" y="3281465"/>
          <a:ext cx="3177862" cy="2017942"/>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DZ" sz="2000" b="1" kern="1200" dirty="0" smtClean="0"/>
            <a:t>المصادر التاريخية</a:t>
          </a:r>
          <a:endParaRPr lang="ar-SA" sz="2000" b="1" kern="1200" dirty="0" smtClean="0"/>
        </a:p>
        <a:p>
          <a:pPr lvl="0" algn="ctr" defTabSz="889000" rtl="1">
            <a:lnSpc>
              <a:spcPct val="90000"/>
            </a:lnSpc>
            <a:spcBef>
              <a:spcPct val="0"/>
            </a:spcBef>
            <a:spcAft>
              <a:spcPct val="35000"/>
            </a:spcAft>
          </a:pPr>
          <a:endParaRPr lang="ar-SA" sz="2000" b="1" kern="1200" dirty="0"/>
        </a:p>
      </dsp:txBody>
      <dsp:txXfrm>
        <a:off x="4263283" y="3340569"/>
        <a:ext cx="3059654" cy="1899734"/>
      </dsp:txXfrm>
    </dsp:sp>
    <dsp:sp modelId="{DA19DF68-EC86-4D4D-823B-2404E5E4847C}">
      <dsp:nvSpPr>
        <dsp:cNvPr id="0" name=""/>
        <dsp:cNvSpPr/>
      </dsp:nvSpPr>
      <dsp:spPr>
        <a:xfrm>
          <a:off x="-23087" y="2994354"/>
          <a:ext cx="3177862" cy="2017942"/>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15A8A-CC18-4EFD-8F87-351DC9001004}">
      <dsp:nvSpPr>
        <dsp:cNvPr id="0" name=""/>
        <dsp:cNvSpPr/>
      </dsp:nvSpPr>
      <dsp:spPr>
        <a:xfrm>
          <a:off x="330008" y="3329795"/>
          <a:ext cx="3177862" cy="2017942"/>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b="1" kern="1200" dirty="0" smtClean="0"/>
            <a:t>مصادر ميدانية</a:t>
          </a:r>
          <a:endParaRPr lang="ar-SA" sz="2000" b="1" kern="1200" dirty="0"/>
        </a:p>
      </dsp:txBody>
      <dsp:txXfrm>
        <a:off x="389112" y="3388899"/>
        <a:ext cx="3059654" cy="1899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2D038-F42A-4E21-BFA3-B335B51EF6CC}">
      <dsp:nvSpPr>
        <dsp:cNvPr id="0" name=""/>
        <dsp:cNvSpPr/>
      </dsp:nvSpPr>
      <dsp:spPr>
        <a:xfrm>
          <a:off x="1027241" y="2322874"/>
          <a:ext cx="2565282" cy="582817"/>
        </a:xfrm>
        <a:custGeom>
          <a:avLst/>
          <a:gdLst/>
          <a:ahLst/>
          <a:cxnLst/>
          <a:rect l="0" t="0" r="0" b="0"/>
          <a:pathLst>
            <a:path>
              <a:moveTo>
                <a:pt x="2565282" y="0"/>
              </a:moveTo>
              <a:lnTo>
                <a:pt x="2565282" y="389573"/>
              </a:lnTo>
              <a:lnTo>
                <a:pt x="0" y="389573"/>
              </a:lnTo>
              <a:lnTo>
                <a:pt x="0" y="582817"/>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3DC850-B622-4B48-B6EC-B9C0668E0E1C}">
      <dsp:nvSpPr>
        <dsp:cNvPr id="0" name=""/>
        <dsp:cNvSpPr/>
      </dsp:nvSpPr>
      <dsp:spPr>
        <a:xfrm>
          <a:off x="3546804" y="2322874"/>
          <a:ext cx="91440" cy="606673"/>
        </a:xfrm>
        <a:custGeom>
          <a:avLst/>
          <a:gdLst/>
          <a:ahLst/>
          <a:cxnLst/>
          <a:rect l="0" t="0" r="0" b="0"/>
          <a:pathLst>
            <a:path>
              <a:moveTo>
                <a:pt x="45720" y="0"/>
              </a:moveTo>
              <a:lnTo>
                <a:pt x="45720" y="606673"/>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AF2BF-406C-47CC-91B0-968F8EC67B6F}">
      <dsp:nvSpPr>
        <dsp:cNvPr id="0" name=""/>
        <dsp:cNvSpPr/>
      </dsp:nvSpPr>
      <dsp:spPr>
        <a:xfrm>
          <a:off x="3592524" y="2322874"/>
          <a:ext cx="2549533" cy="606673"/>
        </a:xfrm>
        <a:custGeom>
          <a:avLst/>
          <a:gdLst/>
          <a:ahLst/>
          <a:cxnLst/>
          <a:rect l="0" t="0" r="0" b="0"/>
          <a:pathLst>
            <a:path>
              <a:moveTo>
                <a:pt x="0" y="0"/>
              </a:moveTo>
              <a:lnTo>
                <a:pt x="0" y="413429"/>
              </a:lnTo>
              <a:lnTo>
                <a:pt x="2549533" y="413429"/>
              </a:lnTo>
              <a:lnTo>
                <a:pt x="2549533" y="606673"/>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B44C86-BBF0-4FEB-9D13-EDC9B651BAE9}">
      <dsp:nvSpPr>
        <dsp:cNvPr id="0" name=""/>
        <dsp:cNvSpPr/>
      </dsp:nvSpPr>
      <dsp:spPr>
        <a:xfrm>
          <a:off x="2549533" y="998275"/>
          <a:ext cx="2085981" cy="13245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0F4FA-51E1-46C5-8CBD-638CA38937F9}">
      <dsp:nvSpPr>
        <dsp:cNvPr id="0" name=""/>
        <dsp:cNvSpPr/>
      </dsp:nvSpPr>
      <dsp:spPr>
        <a:xfrm>
          <a:off x="2781309" y="1218462"/>
          <a:ext cx="2085981" cy="132459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kern="12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Sakkal Majalla" panose="02000000000000000000" pitchFamily="2" charset="-78"/>
              <a:cs typeface="Sakkal Majalla" panose="02000000000000000000" pitchFamily="2" charset="-78"/>
            </a:rPr>
            <a:t>جمع البيانات</a:t>
          </a:r>
        </a:p>
        <a:p>
          <a:pPr lvl="0" defTabSz="1866900" rtl="1">
            <a:lnSpc>
              <a:spcPct val="90000"/>
            </a:lnSpc>
            <a:spcBef>
              <a:spcPct val="0"/>
            </a:spcBef>
            <a:spcAft>
              <a:spcPct val="35000"/>
            </a:spcAft>
          </a:pPr>
          <a:endParaRPr lang="ar-SA" sz="2000" b="1" kern="1200" dirty="0"/>
        </a:p>
      </dsp:txBody>
      <dsp:txXfrm>
        <a:off x="2820105" y="1257258"/>
        <a:ext cx="2008389" cy="1247006"/>
      </dsp:txXfrm>
    </dsp:sp>
    <dsp:sp modelId="{AB8198F7-9C74-449E-85CD-CE13587F6351}">
      <dsp:nvSpPr>
        <dsp:cNvPr id="0" name=""/>
        <dsp:cNvSpPr/>
      </dsp:nvSpPr>
      <dsp:spPr>
        <a:xfrm>
          <a:off x="5099066" y="2929547"/>
          <a:ext cx="2085981" cy="132459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E60042-D1F8-447C-AE67-17A60B991279}">
      <dsp:nvSpPr>
        <dsp:cNvPr id="0" name=""/>
        <dsp:cNvSpPr/>
      </dsp:nvSpPr>
      <dsp:spPr>
        <a:xfrm>
          <a:off x="5330842" y="3149733"/>
          <a:ext cx="2085981" cy="1324598"/>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ar-DZ" sz="2800" b="1" kern="1200" dirty="0" smtClean="0">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ar-SA" sz="2800" b="1" kern="1200" dirty="0" smtClean="0">
              <a:latin typeface="Sakkal Majalla" panose="02000000000000000000" pitchFamily="2" charset="-78"/>
              <a:cs typeface="Sakkal Majalla" panose="02000000000000000000" pitchFamily="2" charset="-78"/>
            </a:rPr>
            <a:t>الأسلوب </a:t>
          </a:r>
          <a:r>
            <a:rPr lang="ar-SA" sz="2800" b="1" kern="1200" dirty="0" smtClean="0">
              <a:latin typeface="Sakkal Majalla" panose="02000000000000000000" pitchFamily="2" charset="-78"/>
              <a:cs typeface="Sakkal Majalla" panose="02000000000000000000" pitchFamily="2" charset="-78"/>
            </a:rPr>
            <a:t>التجريبي</a:t>
          </a:r>
        </a:p>
        <a:p>
          <a:pPr lvl="0" algn="ctr" defTabSz="889000" rtl="1">
            <a:lnSpc>
              <a:spcPct val="90000"/>
            </a:lnSpc>
            <a:spcBef>
              <a:spcPct val="0"/>
            </a:spcBef>
            <a:spcAft>
              <a:spcPct val="35000"/>
            </a:spcAft>
          </a:pPr>
          <a:endParaRPr lang="ar-SA" sz="2800" b="1" kern="1200" dirty="0">
            <a:latin typeface="Sakkal Majalla" panose="02000000000000000000" pitchFamily="2" charset="-78"/>
            <a:cs typeface="Sakkal Majalla" panose="02000000000000000000" pitchFamily="2" charset="-78"/>
          </a:endParaRPr>
        </a:p>
      </dsp:txBody>
      <dsp:txXfrm>
        <a:off x="5369638" y="3188529"/>
        <a:ext cx="2008389" cy="1247006"/>
      </dsp:txXfrm>
    </dsp:sp>
    <dsp:sp modelId="{6C634E9C-F515-409A-8C75-E8C38AB3D09A}">
      <dsp:nvSpPr>
        <dsp:cNvPr id="0" name=""/>
        <dsp:cNvSpPr/>
      </dsp:nvSpPr>
      <dsp:spPr>
        <a:xfrm>
          <a:off x="2549533" y="2929547"/>
          <a:ext cx="2085981" cy="132459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29799-E18F-4011-93E9-85BAEE509112}">
      <dsp:nvSpPr>
        <dsp:cNvPr id="0" name=""/>
        <dsp:cNvSpPr/>
      </dsp:nvSpPr>
      <dsp:spPr>
        <a:xfrm>
          <a:off x="2781309" y="3149733"/>
          <a:ext cx="2085981" cy="1324598"/>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latin typeface="Sakkal Majalla" panose="02000000000000000000" pitchFamily="2" charset="-78"/>
              <a:cs typeface="Sakkal Majalla" panose="02000000000000000000" pitchFamily="2" charset="-78"/>
            </a:rPr>
            <a:t>أسلوب المسح </a:t>
          </a:r>
          <a:endParaRPr lang="ar-SA" sz="2800" b="1" kern="1200" dirty="0">
            <a:latin typeface="Sakkal Majalla" panose="02000000000000000000" pitchFamily="2" charset="-78"/>
            <a:cs typeface="Sakkal Majalla" panose="02000000000000000000" pitchFamily="2" charset="-78"/>
          </a:endParaRPr>
        </a:p>
      </dsp:txBody>
      <dsp:txXfrm>
        <a:off x="2820105" y="3188529"/>
        <a:ext cx="2008389" cy="1247006"/>
      </dsp:txXfrm>
    </dsp:sp>
    <dsp:sp modelId="{DA19DF68-EC86-4D4D-823B-2404E5E4847C}">
      <dsp:nvSpPr>
        <dsp:cNvPr id="0" name=""/>
        <dsp:cNvSpPr/>
      </dsp:nvSpPr>
      <dsp:spPr>
        <a:xfrm>
          <a:off x="-15749" y="2905691"/>
          <a:ext cx="2085981" cy="132459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15A8A-CC18-4EFD-8F87-351DC9001004}">
      <dsp:nvSpPr>
        <dsp:cNvPr id="0" name=""/>
        <dsp:cNvSpPr/>
      </dsp:nvSpPr>
      <dsp:spPr>
        <a:xfrm>
          <a:off x="216026" y="3125877"/>
          <a:ext cx="2085981" cy="1324598"/>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latin typeface="Sakkal Majalla" panose="02000000000000000000" pitchFamily="2" charset="-78"/>
              <a:cs typeface="Sakkal Majalla" panose="02000000000000000000" pitchFamily="2" charset="-78"/>
            </a:rPr>
            <a:t>السلاسل الزمنية</a:t>
          </a:r>
          <a:endParaRPr lang="ar-SA" sz="2800" b="1" kern="1200" dirty="0">
            <a:latin typeface="Sakkal Majalla" panose="02000000000000000000" pitchFamily="2" charset="-78"/>
            <a:cs typeface="Sakkal Majalla" panose="02000000000000000000" pitchFamily="2" charset="-78"/>
          </a:endParaRPr>
        </a:p>
      </dsp:txBody>
      <dsp:txXfrm>
        <a:off x="254822" y="3164673"/>
        <a:ext cx="2008389" cy="12470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DB648-8247-4DD8-84F7-42D63BD1F950}">
      <dsp:nvSpPr>
        <dsp:cNvPr id="0" name=""/>
        <dsp:cNvSpPr/>
      </dsp:nvSpPr>
      <dsp:spPr>
        <a:xfrm>
          <a:off x="0" y="0"/>
          <a:ext cx="7104112" cy="1082790"/>
        </a:xfrm>
        <a:prstGeom prst="rect">
          <a:avLst/>
        </a:prstGeom>
        <a:solidFill>
          <a:schemeClr val="accent4">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تطبيق عدة طرق إعلانية لتسويق منتج جديد</a:t>
          </a:r>
          <a:endParaRPr lang="ar-SA" sz="36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0" y="0"/>
        <a:ext cx="7104112" cy="1082790"/>
      </dsp:txXfrm>
    </dsp:sp>
    <dsp:sp modelId="{E7507733-B967-48A4-8437-E3452688CA8D}">
      <dsp:nvSpPr>
        <dsp:cNvPr id="0" name=""/>
        <dsp:cNvSpPr/>
      </dsp:nvSpPr>
      <dsp:spPr>
        <a:xfrm>
          <a:off x="0" y="1184638"/>
          <a:ext cx="7104112" cy="1083113"/>
        </a:xfrm>
        <a:prstGeom prst="rect">
          <a:avLst/>
        </a:prstGeom>
        <a:solidFill>
          <a:schemeClr val="accent4">
            <a:shade val="50000"/>
            <a:hueOff val="140007"/>
            <a:satOff val="-9055"/>
            <a:lumOff val="303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rtl="1">
            <a:lnSpc>
              <a:spcPct val="90000"/>
            </a:lnSpc>
            <a:spcBef>
              <a:spcPct val="0"/>
            </a:spcBef>
            <a:spcAft>
              <a:spcPct val="35000"/>
            </a:spcAft>
          </a:pPr>
          <a:r>
            <a:rPr lang="ar-SA" sz="40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اختيار طريقة التدريس المناسبة</a:t>
          </a:r>
          <a:endParaRPr lang="ar-SA" sz="4000" b="1" kern="12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sp:txBody>
      <dsp:txXfrm>
        <a:off x="0" y="1184638"/>
        <a:ext cx="7104112" cy="1083113"/>
      </dsp:txXfrm>
    </dsp:sp>
    <dsp:sp modelId="{E7701849-AE79-4664-9EEB-938344E3F700}">
      <dsp:nvSpPr>
        <dsp:cNvPr id="0" name=""/>
        <dsp:cNvSpPr/>
      </dsp:nvSpPr>
      <dsp:spPr>
        <a:xfrm>
          <a:off x="0" y="2368675"/>
          <a:ext cx="7104112" cy="942768"/>
        </a:xfrm>
        <a:prstGeom prst="rect">
          <a:avLst/>
        </a:prstGeom>
        <a:solidFill>
          <a:schemeClr val="accent3">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تطبيق أسلوبين لزيادة درجة الإيجابية عند الأفراد</a:t>
          </a:r>
        </a:p>
      </dsp:txBody>
      <dsp:txXfrm>
        <a:off x="0" y="2368675"/>
        <a:ext cx="7104112" cy="9427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B638A-F9E4-4AEF-820A-5F13187BF2B9}">
      <dsp:nvSpPr>
        <dsp:cNvPr id="0" name=""/>
        <dsp:cNvSpPr/>
      </dsp:nvSpPr>
      <dsp:spPr>
        <a:xfrm>
          <a:off x="2995882" y="1998252"/>
          <a:ext cx="1425058" cy="1425058"/>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b="1" kern="1200" dirty="0" smtClean="0">
              <a:effectLst>
                <a:outerShdw blurRad="38100" dist="38100" dir="2700000" algn="tl">
                  <a:srgbClr val="000000">
                    <a:alpha val="43137"/>
                  </a:srgbClr>
                </a:outerShdw>
              </a:effectLst>
            </a:rPr>
            <a:t>الجامعة</a:t>
          </a:r>
        </a:p>
      </dsp:txBody>
      <dsp:txXfrm>
        <a:off x="3204577" y="2206947"/>
        <a:ext cx="1007668" cy="1007668"/>
      </dsp:txXfrm>
    </dsp:sp>
    <dsp:sp modelId="{E75C071E-0E54-474D-98E5-AC8B7BE7CF9A}">
      <dsp:nvSpPr>
        <dsp:cNvPr id="0" name=""/>
        <dsp:cNvSpPr/>
      </dsp:nvSpPr>
      <dsp:spPr>
        <a:xfrm rot="16200000">
          <a:off x="3557386" y="1479588"/>
          <a:ext cx="302050" cy="484519"/>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b="1" kern="1200">
            <a:effectLst>
              <a:outerShdw blurRad="38100" dist="38100" dir="2700000" algn="tl">
                <a:srgbClr val="000000">
                  <a:alpha val="43137"/>
                </a:srgbClr>
              </a:outerShdw>
            </a:effectLst>
          </a:endParaRPr>
        </a:p>
      </dsp:txBody>
      <dsp:txXfrm>
        <a:off x="3602694" y="1621800"/>
        <a:ext cx="211435" cy="290711"/>
      </dsp:txXfrm>
    </dsp:sp>
    <dsp:sp modelId="{92545230-DD34-4197-8095-A82630AFFB65}">
      <dsp:nvSpPr>
        <dsp:cNvPr id="0" name=""/>
        <dsp:cNvSpPr/>
      </dsp:nvSpPr>
      <dsp:spPr>
        <a:xfrm>
          <a:off x="2995882" y="3287"/>
          <a:ext cx="1425058" cy="1425058"/>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كلية العلوم</a:t>
          </a:r>
          <a:r>
            <a:rPr lang="ar-DZ" sz="1500" b="1" kern="1200" dirty="0" smtClean="0">
              <a:effectLst>
                <a:outerShdw blurRad="38100" dist="38100" dir="2700000" algn="tl">
                  <a:srgbClr val="000000">
                    <a:alpha val="43137"/>
                  </a:srgbClr>
                </a:outerShdw>
              </a:effectLst>
            </a:rPr>
            <a:t> الاجتماعية</a:t>
          </a:r>
          <a:endParaRPr lang="ar-SA" sz="1500" b="1" kern="1200" dirty="0" smtClean="0">
            <a:effectLst>
              <a:outerShdw blurRad="38100" dist="38100" dir="2700000" algn="tl">
                <a:srgbClr val="000000">
                  <a:alpha val="43137"/>
                </a:srgbClr>
              </a:outerShdw>
            </a:effectLst>
          </a:endParaRPr>
        </a:p>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(200)</a:t>
          </a:r>
          <a:endParaRPr lang="ar-SA" sz="1500" b="1" kern="1200" dirty="0">
            <a:effectLst>
              <a:outerShdw blurRad="38100" dist="38100" dir="2700000" algn="tl">
                <a:srgbClr val="000000">
                  <a:alpha val="43137"/>
                </a:srgbClr>
              </a:outerShdw>
            </a:effectLst>
          </a:endParaRPr>
        </a:p>
      </dsp:txBody>
      <dsp:txXfrm>
        <a:off x="3204577" y="211982"/>
        <a:ext cx="1007668" cy="1007668"/>
      </dsp:txXfrm>
    </dsp:sp>
    <dsp:sp modelId="{1175CE7A-B089-45C1-ABE2-97B978DEA7C4}">
      <dsp:nvSpPr>
        <dsp:cNvPr id="0" name=""/>
        <dsp:cNvSpPr/>
      </dsp:nvSpPr>
      <dsp:spPr>
        <a:xfrm rot="20520000">
          <a:off x="4497918" y="2162924"/>
          <a:ext cx="302050" cy="484519"/>
        </a:xfrm>
        <a:prstGeom prst="rightArrow">
          <a:avLst>
            <a:gd name="adj1" fmla="val 600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b="1" kern="1200">
            <a:effectLst>
              <a:outerShdw blurRad="38100" dist="38100" dir="2700000" algn="tl">
                <a:srgbClr val="000000">
                  <a:alpha val="43137"/>
                </a:srgbClr>
              </a:outerShdw>
            </a:effectLst>
          </a:endParaRPr>
        </a:p>
      </dsp:txBody>
      <dsp:txXfrm>
        <a:off x="4500136" y="2273829"/>
        <a:ext cx="211435" cy="290711"/>
      </dsp:txXfrm>
    </dsp:sp>
    <dsp:sp modelId="{0B52FF85-B564-4441-AF0D-BA06D86C9867}">
      <dsp:nvSpPr>
        <dsp:cNvPr id="0" name=""/>
        <dsp:cNvSpPr/>
      </dsp:nvSpPr>
      <dsp:spPr>
        <a:xfrm>
          <a:off x="4893206" y="1381774"/>
          <a:ext cx="1425058" cy="1425058"/>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كلية ال</a:t>
          </a:r>
          <a:r>
            <a:rPr lang="ar-DZ" sz="1500" b="1" kern="1200" dirty="0" smtClean="0">
              <a:effectLst>
                <a:outerShdw blurRad="38100" dist="38100" dir="2700000" algn="tl">
                  <a:srgbClr val="000000">
                    <a:alpha val="43137"/>
                  </a:srgbClr>
                </a:outerShdw>
              </a:effectLst>
            </a:rPr>
            <a:t>اقتصاد</a:t>
          </a:r>
          <a:endParaRPr lang="ar-SA" sz="1500" b="1" kern="1200" dirty="0" smtClean="0">
            <a:effectLst>
              <a:outerShdw blurRad="38100" dist="38100" dir="2700000" algn="tl">
                <a:srgbClr val="000000">
                  <a:alpha val="43137"/>
                </a:srgbClr>
              </a:outerShdw>
            </a:effectLst>
          </a:endParaRPr>
        </a:p>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(150)</a:t>
          </a:r>
          <a:endParaRPr lang="ar-SA" sz="1500" b="1" kern="1200" dirty="0">
            <a:effectLst>
              <a:outerShdw blurRad="38100" dist="38100" dir="2700000" algn="tl">
                <a:srgbClr val="000000">
                  <a:alpha val="43137"/>
                </a:srgbClr>
              </a:outerShdw>
            </a:effectLst>
          </a:endParaRPr>
        </a:p>
      </dsp:txBody>
      <dsp:txXfrm>
        <a:off x="5101901" y="1590469"/>
        <a:ext cx="1007668" cy="1007668"/>
      </dsp:txXfrm>
    </dsp:sp>
    <dsp:sp modelId="{BAB73305-1693-43CA-ADCA-7418DEBACF1C}">
      <dsp:nvSpPr>
        <dsp:cNvPr id="0" name=""/>
        <dsp:cNvSpPr/>
      </dsp:nvSpPr>
      <dsp:spPr>
        <a:xfrm rot="3240000">
          <a:off x="4138667" y="3268586"/>
          <a:ext cx="302050" cy="484519"/>
        </a:xfrm>
        <a:prstGeom prst="rightArrow">
          <a:avLst>
            <a:gd name="adj1" fmla="val 60000"/>
            <a:gd name="adj2" fmla="val 5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b="1" kern="1200">
            <a:effectLst>
              <a:outerShdw blurRad="38100" dist="38100" dir="2700000" algn="tl">
                <a:srgbClr val="000000">
                  <a:alpha val="43137"/>
                </a:srgbClr>
              </a:outerShdw>
            </a:effectLst>
          </a:endParaRPr>
        </a:p>
      </dsp:txBody>
      <dsp:txXfrm>
        <a:off x="4157343" y="3328835"/>
        <a:ext cx="211435" cy="290711"/>
      </dsp:txXfrm>
    </dsp:sp>
    <dsp:sp modelId="{7FF89552-3C0F-4A15-A921-8854952A2F13}">
      <dsp:nvSpPr>
        <dsp:cNvPr id="0" name=""/>
        <dsp:cNvSpPr/>
      </dsp:nvSpPr>
      <dsp:spPr>
        <a:xfrm>
          <a:off x="4168493" y="3612213"/>
          <a:ext cx="1425058" cy="1425058"/>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كلية ال</a:t>
          </a:r>
          <a:r>
            <a:rPr lang="ar-DZ" sz="1500" b="1" kern="1200" dirty="0" smtClean="0">
              <a:effectLst>
                <a:outerShdw blurRad="38100" dist="38100" dir="2700000" algn="tl">
                  <a:srgbClr val="000000">
                    <a:alpha val="43137"/>
                  </a:srgbClr>
                </a:outerShdw>
              </a:effectLst>
            </a:rPr>
            <a:t>علوم الطبيعية</a:t>
          </a:r>
          <a:endParaRPr lang="ar-SA" sz="1500" b="1" kern="1200" dirty="0" smtClean="0">
            <a:effectLst>
              <a:outerShdw blurRad="38100" dist="38100" dir="2700000" algn="tl">
                <a:srgbClr val="000000">
                  <a:alpha val="43137"/>
                </a:srgbClr>
              </a:outerShdw>
            </a:effectLst>
          </a:endParaRPr>
        </a:p>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(150)</a:t>
          </a:r>
          <a:endParaRPr lang="ar-SA" sz="1500" b="1" kern="1200" dirty="0">
            <a:effectLst>
              <a:outerShdw blurRad="38100" dist="38100" dir="2700000" algn="tl">
                <a:srgbClr val="000000">
                  <a:alpha val="43137"/>
                </a:srgbClr>
              </a:outerShdw>
            </a:effectLst>
          </a:endParaRPr>
        </a:p>
      </dsp:txBody>
      <dsp:txXfrm>
        <a:off x="4377188" y="3820908"/>
        <a:ext cx="1007668" cy="1007668"/>
      </dsp:txXfrm>
    </dsp:sp>
    <dsp:sp modelId="{05DE0962-329D-4C32-8DB9-3D20F1DCE9AA}">
      <dsp:nvSpPr>
        <dsp:cNvPr id="0" name=""/>
        <dsp:cNvSpPr/>
      </dsp:nvSpPr>
      <dsp:spPr>
        <a:xfrm rot="7560000">
          <a:off x="2976106" y="3268586"/>
          <a:ext cx="302050" cy="484519"/>
        </a:xfrm>
        <a:prstGeom prst="rightArrow">
          <a:avLst>
            <a:gd name="adj1" fmla="val 60000"/>
            <a:gd name="adj2" fmla="val 5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b="1" kern="1200">
            <a:effectLst>
              <a:outerShdw blurRad="38100" dist="38100" dir="2700000" algn="tl">
                <a:srgbClr val="000000">
                  <a:alpha val="43137"/>
                </a:srgbClr>
              </a:outerShdw>
            </a:effectLst>
          </a:endParaRPr>
        </a:p>
      </dsp:txBody>
      <dsp:txXfrm rot="10800000">
        <a:off x="3048045" y="3328835"/>
        <a:ext cx="211435" cy="290711"/>
      </dsp:txXfrm>
    </dsp:sp>
    <dsp:sp modelId="{12E66EA6-B053-46C2-9FF4-C82195B5F8A9}">
      <dsp:nvSpPr>
        <dsp:cNvPr id="0" name=""/>
        <dsp:cNvSpPr/>
      </dsp:nvSpPr>
      <dsp:spPr>
        <a:xfrm>
          <a:off x="1823271" y="3612213"/>
          <a:ext cx="1425058" cy="1425058"/>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كلية الآداب</a:t>
          </a:r>
        </a:p>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(400)</a:t>
          </a:r>
          <a:endParaRPr lang="ar-SA" sz="1500" b="1" kern="1200" dirty="0">
            <a:effectLst>
              <a:outerShdw blurRad="38100" dist="38100" dir="2700000" algn="tl">
                <a:srgbClr val="000000">
                  <a:alpha val="43137"/>
                </a:srgbClr>
              </a:outerShdw>
            </a:effectLst>
          </a:endParaRPr>
        </a:p>
      </dsp:txBody>
      <dsp:txXfrm>
        <a:off x="2031966" y="3820908"/>
        <a:ext cx="1007668" cy="1007668"/>
      </dsp:txXfrm>
    </dsp:sp>
    <dsp:sp modelId="{67C3DA47-E629-459D-9ECF-5FB8C554D5AD}">
      <dsp:nvSpPr>
        <dsp:cNvPr id="0" name=""/>
        <dsp:cNvSpPr/>
      </dsp:nvSpPr>
      <dsp:spPr>
        <a:xfrm rot="11880000">
          <a:off x="2616854" y="2162924"/>
          <a:ext cx="302050" cy="484519"/>
        </a:xfrm>
        <a:prstGeom prst="rightArrow">
          <a:avLst>
            <a:gd name="adj1" fmla="val 60000"/>
            <a:gd name="adj2" fmla="val 5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b="1" kern="1200">
            <a:effectLst>
              <a:outerShdw blurRad="38100" dist="38100" dir="2700000" algn="tl">
                <a:srgbClr val="000000">
                  <a:alpha val="43137"/>
                </a:srgbClr>
              </a:outerShdw>
            </a:effectLst>
          </a:endParaRPr>
        </a:p>
      </dsp:txBody>
      <dsp:txXfrm rot="10800000">
        <a:off x="2705251" y="2273829"/>
        <a:ext cx="211435" cy="290711"/>
      </dsp:txXfrm>
    </dsp:sp>
    <dsp:sp modelId="{85848B41-30E9-4C77-AA67-593636190E45}">
      <dsp:nvSpPr>
        <dsp:cNvPr id="0" name=""/>
        <dsp:cNvSpPr/>
      </dsp:nvSpPr>
      <dsp:spPr>
        <a:xfrm>
          <a:off x="1098558" y="1381774"/>
          <a:ext cx="1425058" cy="1425058"/>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كلية ال</a:t>
          </a:r>
          <a:r>
            <a:rPr lang="ar-DZ" sz="1500" b="1" kern="1200" dirty="0" smtClean="0">
              <a:effectLst>
                <a:outerShdw blurRad="38100" dist="38100" dir="2700000" algn="tl">
                  <a:srgbClr val="000000">
                    <a:alpha val="43137"/>
                  </a:srgbClr>
                </a:outerShdw>
              </a:effectLst>
            </a:rPr>
            <a:t>تكنولوجيا</a:t>
          </a:r>
          <a:endParaRPr lang="ar-SA" sz="1500" b="1" kern="1200" dirty="0" smtClean="0">
            <a:effectLst>
              <a:outerShdw blurRad="38100" dist="38100" dir="2700000" algn="tl">
                <a:srgbClr val="000000">
                  <a:alpha val="43137"/>
                </a:srgbClr>
              </a:outerShdw>
            </a:effectLst>
          </a:endParaRPr>
        </a:p>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(100)</a:t>
          </a:r>
          <a:endParaRPr lang="ar-SA" sz="1500" b="1" kern="1200" dirty="0">
            <a:effectLst>
              <a:outerShdw blurRad="38100" dist="38100" dir="2700000" algn="tl">
                <a:srgbClr val="000000">
                  <a:alpha val="43137"/>
                </a:srgbClr>
              </a:outerShdw>
            </a:effectLst>
          </a:endParaRPr>
        </a:p>
      </dsp:txBody>
      <dsp:txXfrm>
        <a:off x="1307253" y="1590469"/>
        <a:ext cx="1007668" cy="10076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B638A-F9E4-4AEF-820A-5F13187BF2B9}">
      <dsp:nvSpPr>
        <dsp:cNvPr id="0" name=""/>
        <dsp:cNvSpPr/>
      </dsp:nvSpPr>
      <dsp:spPr>
        <a:xfrm>
          <a:off x="2689978" y="2063119"/>
          <a:ext cx="1472127" cy="1472127"/>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b="1" kern="1200" dirty="0" smtClean="0">
              <a:effectLst>
                <a:outerShdw blurRad="38100" dist="38100" dir="2700000" algn="tl">
                  <a:srgbClr val="000000">
                    <a:alpha val="43137"/>
                  </a:srgbClr>
                </a:outerShdw>
              </a:effectLst>
            </a:rPr>
            <a:t>العينة</a:t>
          </a:r>
        </a:p>
        <a:p>
          <a:pPr lvl="0" algn="ctr" defTabSz="889000" rtl="1">
            <a:lnSpc>
              <a:spcPct val="90000"/>
            </a:lnSpc>
            <a:spcBef>
              <a:spcPct val="0"/>
            </a:spcBef>
            <a:spcAft>
              <a:spcPct val="35000"/>
            </a:spcAft>
          </a:pPr>
          <a:r>
            <a:rPr lang="ar-SA" sz="2000" b="1" kern="1200" dirty="0" smtClean="0">
              <a:effectLst>
                <a:outerShdw blurRad="38100" dist="38100" dir="2700000" algn="tl">
                  <a:srgbClr val="000000">
                    <a:alpha val="43137"/>
                  </a:srgbClr>
                </a:outerShdw>
              </a:effectLst>
            </a:rPr>
            <a:t>(500)</a:t>
          </a:r>
          <a:endParaRPr lang="ar-SA" sz="2000" b="1" kern="1200" dirty="0">
            <a:effectLst>
              <a:outerShdw blurRad="38100" dist="38100" dir="2700000" algn="tl">
                <a:srgbClr val="000000">
                  <a:alpha val="43137"/>
                </a:srgbClr>
              </a:outerShdw>
            </a:effectLst>
          </a:endParaRPr>
        </a:p>
      </dsp:txBody>
      <dsp:txXfrm>
        <a:off x="2905566" y="2278707"/>
        <a:ext cx="1040951" cy="1040951"/>
      </dsp:txXfrm>
    </dsp:sp>
    <dsp:sp modelId="{E75C071E-0E54-474D-98E5-AC8B7BE7CF9A}">
      <dsp:nvSpPr>
        <dsp:cNvPr id="0" name=""/>
        <dsp:cNvSpPr/>
      </dsp:nvSpPr>
      <dsp:spPr>
        <a:xfrm rot="16200000">
          <a:off x="3270097" y="1527450"/>
          <a:ext cx="311888" cy="500523"/>
        </a:xfrm>
        <a:prstGeom prst="rightArrow">
          <a:avLst>
            <a:gd name="adj1" fmla="val 60000"/>
            <a:gd name="adj2" fmla="val 5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b="1" kern="1200">
            <a:effectLst>
              <a:outerShdw blurRad="38100" dist="38100" dir="2700000" algn="tl">
                <a:srgbClr val="000000">
                  <a:alpha val="43137"/>
                </a:srgbClr>
              </a:outerShdw>
            </a:effectLst>
          </a:endParaRPr>
        </a:p>
      </dsp:txBody>
      <dsp:txXfrm>
        <a:off x="3316880" y="1674338"/>
        <a:ext cx="218322" cy="300313"/>
      </dsp:txXfrm>
    </dsp:sp>
    <dsp:sp modelId="{92545230-DD34-4197-8095-A82630AFFB65}">
      <dsp:nvSpPr>
        <dsp:cNvPr id="0" name=""/>
        <dsp:cNvSpPr/>
      </dsp:nvSpPr>
      <dsp:spPr>
        <a:xfrm>
          <a:off x="2689978" y="2522"/>
          <a:ext cx="1472127" cy="1472127"/>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كلية العلوم</a:t>
          </a:r>
          <a:r>
            <a:rPr lang="ar-DZ" sz="1500" b="1" kern="1200" dirty="0" smtClean="0">
              <a:effectLst>
                <a:outerShdw blurRad="38100" dist="38100" dir="2700000" algn="tl">
                  <a:srgbClr val="000000">
                    <a:alpha val="43137"/>
                  </a:srgbClr>
                </a:outerShdw>
              </a:effectLst>
            </a:rPr>
            <a:t> الاجتماعية</a:t>
          </a:r>
          <a:endParaRPr lang="ar-SA" sz="1500" b="1" kern="1200" dirty="0" smtClean="0">
            <a:effectLst>
              <a:outerShdw blurRad="38100" dist="38100" dir="2700000" algn="tl">
                <a:srgbClr val="000000">
                  <a:alpha val="43137"/>
                </a:srgbClr>
              </a:outerShdw>
            </a:effectLst>
          </a:endParaRPr>
        </a:p>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(100)</a:t>
          </a:r>
          <a:endParaRPr lang="ar-SA" sz="1500" b="1" kern="1200" dirty="0">
            <a:effectLst>
              <a:outerShdw blurRad="38100" dist="38100" dir="2700000" algn="tl">
                <a:srgbClr val="000000">
                  <a:alpha val="43137"/>
                </a:srgbClr>
              </a:outerShdw>
            </a:effectLst>
          </a:endParaRPr>
        </a:p>
      </dsp:txBody>
      <dsp:txXfrm>
        <a:off x="2905566" y="218110"/>
        <a:ext cx="1040951" cy="1040951"/>
      </dsp:txXfrm>
    </dsp:sp>
    <dsp:sp modelId="{1175CE7A-B089-45C1-ABE2-97B978DEA7C4}">
      <dsp:nvSpPr>
        <dsp:cNvPr id="0" name=""/>
        <dsp:cNvSpPr/>
      </dsp:nvSpPr>
      <dsp:spPr>
        <a:xfrm rot="20520000">
          <a:off x="4241574" y="2233269"/>
          <a:ext cx="311888" cy="500523"/>
        </a:xfrm>
        <a:prstGeom prst="rightArrow">
          <a:avLst>
            <a:gd name="adj1" fmla="val 60000"/>
            <a:gd name="adj2" fmla="val 5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b="1" kern="1200">
            <a:effectLst>
              <a:outerShdw blurRad="38100" dist="38100" dir="2700000" algn="tl">
                <a:srgbClr val="000000">
                  <a:alpha val="43137"/>
                </a:srgbClr>
              </a:outerShdw>
            </a:effectLst>
          </a:endParaRPr>
        </a:p>
      </dsp:txBody>
      <dsp:txXfrm>
        <a:off x="4243864" y="2347831"/>
        <a:ext cx="218322" cy="300313"/>
      </dsp:txXfrm>
    </dsp:sp>
    <dsp:sp modelId="{0B52FF85-B564-4441-AF0D-BA06D86C9867}">
      <dsp:nvSpPr>
        <dsp:cNvPr id="0" name=""/>
        <dsp:cNvSpPr/>
      </dsp:nvSpPr>
      <dsp:spPr>
        <a:xfrm>
          <a:off x="4649722" y="1426360"/>
          <a:ext cx="1472127" cy="1472127"/>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كلية ال</a:t>
          </a:r>
          <a:r>
            <a:rPr lang="ar-DZ" sz="1500" b="1" kern="1200" dirty="0" smtClean="0">
              <a:effectLst>
                <a:outerShdw blurRad="38100" dist="38100" dir="2700000" algn="tl">
                  <a:srgbClr val="000000">
                    <a:alpha val="43137"/>
                  </a:srgbClr>
                </a:outerShdw>
              </a:effectLst>
            </a:rPr>
            <a:t>اقتصاد</a:t>
          </a:r>
          <a:endParaRPr lang="ar-SA" sz="1500" b="1" kern="1200" dirty="0" smtClean="0">
            <a:effectLst>
              <a:outerShdw blurRad="38100" dist="38100" dir="2700000" algn="tl">
                <a:srgbClr val="000000">
                  <a:alpha val="43137"/>
                </a:srgbClr>
              </a:outerShdw>
            </a:effectLst>
          </a:endParaRPr>
        </a:p>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(75)</a:t>
          </a:r>
          <a:endParaRPr lang="ar-SA" sz="1500" b="1" kern="1200" dirty="0">
            <a:effectLst>
              <a:outerShdw blurRad="38100" dist="38100" dir="2700000" algn="tl">
                <a:srgbClr val="000000">
                  <a:alpha val="43137"/>
                </a:srgbClr>
              </a:outerShdw>
            </a:effectLst>
          </a:endParaRPr>
        </a:p>
      </dsp:txBody>
      <dsp:txXfrm>
        <a:off x="4865310" y="1641948"/>
        <a:ext cx="1040951" cy="1040951"/>
      </dsp:txXfrm>
    </dsp:sp>
    <dsp:sp modelId="{BAB73305-1693-43CA-ADCA-7418DEBACF1C}">
      <dsp:nvSpPr>
        <dsp:cNvPr id="0" name=""/>
        <dsp:cNvSpPr/>
      </dsp:nvSpPr>
      <dsp:spPr>
        <a:xfrm rot="3240000">
          <a:off x="3870503" y="3375309"/>
          <a:ext cx="311888" cy="500523"/>
        </a:xfrm>
        <a:prstGeom prst="rightArrow">
          <a:avLst>
            <a:gd name="adj1" fmla="val 60000"/>
            <a:gd name="adj2" fmla="val 5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b="1" kern="1200">
            <a:effectLst>
              <a:outerShdw blurRad="38100" dist="38100" dir="2700000" algn="tl">
                <a:srgbClr val="000000">
                  <a:alpha val="43137"/>
                </a:srgbClr>
              </a:outerShdw>
            </a:effectLst>
          </a:endParaRPr>
        </a:p>
      </dsp:txBody>
      <dsp:txXfrm>
        <a:off x="3889788" y="3437566"/>
        <a:ext cx="218322" cy="300313"/>
      </dsp:txXfrm>
    </dsp:sp>
    <dsp:sp modelId="{7FF89552-3C0F-4A15-A921-8854952A2F13}">
      <dsp:nvSpPr>
        <dsp:cNvPr id="0" name=""/>
        <dsp:cNvSpPr/>
      </dsp:nvSpPr>
      <dsp:spPr>
        <a:xfrm>
          <a:off x="3901166" y="3730177"/>
          <a:ext cx="1472127" cy="1472127"/>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كلية ال</a:t>
          </a:r>
          <a:r>
            <a:rPr lang="ar-DZ" sz="1500" b="1" kern="1200" dirty="0" smtClean="0">
              <a:effectLst>
                <a:outerShdw blurRad="38100" dist="38100" dir="2700000" algn="tl">
                  <a:srgbClr val="000000">
                    <a:alpha val="43137"/>
                  </a:srgbClr>
                </a:outerShdw>
              </a:effectLst>
            </a:rPr>
            <a:t>علوم الطبيعية</a:t>
          </a:r>
          <a:endParaRPr lang="ar-SA" sz="1500" b="1" kern="1200" dirty="0" smtClean="0">
            <a:effectLst>
              <a:outerShdw blurRad="38100" dist="38100" dir="2700000" algn="tl">
                <a:srgbClr val="000000">
                  <a:alpha val="43137"/>
                </a:srgbClr>
              </a:outerShdw>
            </a:effectLst>
          </a:endParaRPr>
        </a:p>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(75)</a:t>
          </a:r>
          <a:endParaRPr lang="ar-SA" sz="1500" b="1" kern="1200" dirty="0">
            <a:effectLst>
              <a:outerShdw blurRad="38100" dist="38100" dir="2700000" algn="tl">
                <a:srgbClr val="000000">
                  <a:alpha val="43137"/>
                </a:srgbClr>
              </a:outerShdw>
            </a:effectLst>
          </a:endParaRPr>
        </a:p>
      </dsp:txBody>
      <dsp:txXfrm>
        <a:off x="4116754" y="3945765"/>
        <a:ext cx="1040951" cy="1040951"/>
      </dsp:txXfrm>
    </dsp:sp>
    <dsp:sp modelId="{05DE0962-329D-4C32-8DB9-3D20F1DCE9AA}">
      <dsp:nvSpPr>
        <dsp:cNvPr id="0" name=""/>
        <dsp:cNvSpPr/>
      </dsp:nvSpPr>
      <dsp:spPr>
        <a:xfrm rot="7560000">
          <a:off x="2669691" y="3375309"/>
          <a:ext cx="311888" cy="500523"/>
        </a:xfrm>
        <a:prstGeom prst="rightArrow">
          <a:avLst>
            <a:gd name="adj1" fmla="val 60000"/>
            <a:gd name="adj2" fmla="val 5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b="1" kern="1200">
            <a:effectLst>
              <a:outerShdw blurRad="38100" dist="38100" dir="2700000" algn="tl">
                <a:srgbClr val="000000">
                  <a:alpha val="43137"/>
                </a:srgbClr>
              </a:outerShdw>
            </a:effectLst>
          </a:endParaRPr>
        </a:p>
      </dsp:txBody>
      <dsp:txXfrm rot="10800000">
        <a:off x="2743972" y="3437566"/>
        <a:ext cx="218322" cy="300313"/>
      </dsp:txXfrm>
    </dsp:sp>
    <dsp:sp modelId="{12E66EA6-B053-46C2-9FF4-C82195B5F8A9}">
      <dsp:nvSpPr>
        <dsp:cNvPr id="0" name=""/>
        <dsp:cNvSpPr/>
      </dsp:nvSpPr>
      <dsp:spPr>
        <a:xfrm>
          <a:off x="1478789" y="3730177"/>
          <a:ext cx="1472127" cy="1472127"/>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كلية الآداب</a:t>
          </a:r>
        </a:p>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(200)</a:t>
          </a:r>
          <a:endParaRPr lang="ar-SA" sz="1500" b="1" kern="1200" dirty="0">
            <a:effectLst>
              <a:outerShdw blurRad="38100" dist="38100" dir="2700000" algn="tl">
                <a:srgbClr val="000000">
                  <a:alpha val="43137"/>
                </a:srgbClr>
              </a:outerShdw>
            </a:effectLst>
          </a:endParaRPr>
        </a:p>
      </dsp:txBody>
      <dsp:txXfrm>
        <a:off x="1694377" y="3945765"/>
        <a:ext cx="1040951" cy="1040951"/>
      </dsp:txXfrm>
    </dsp:sp>
    <dsp:sp modelId="{67C3DA47-E629-459D-9ECF-5FB8C554D5AD}">
      <dsp:nvSpPr>
        <dsp:cNvPr id="0" name=""/>
        <dsp:cNvSpPr/>
      </dsp:nvSpPr>
      <dsp:spPr>
        <a:xfrm rot="11880000">
          <a:off x="2298620" y="2233269"/>
          <a:ext cx="311888" cy="500523"/>
        </a:xfrm>
        <a:prstGeom prst="rightArrow">
          <a:avLst>
            <a:gd name="adj1" fmla="val 60000"/>
            <a:gd name="adj2" fmla="val 5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SA" sz="1500" b="1" kern="1200">
            <a:effectLst>
              <a:outerShdw blurRad="38100" dist="38100" dir="2700000" algn="tl">
                <a:srgbClr val="000000">
                  <a:alpha val="43137"/>
                </a:srgbClr>
              </a:outerShdw>
            </a:effectLst>
          </a:endParaRPr>
        </a:p>
      </dsp:txBody>
      <dsp:txXfrm rot="10800000">
        <a:off x="2389896" y="2347831"/>
        <a:ext cx="218322" cy="300313"/>
      </dsp:txXfrm>
    </dsp:sp>
    <dsp:sp modelId="{85848B41-30E9-4C77-AA67-593636190E45}">
      <dsp:nvSpPr>
        <dsp:cNvPr id="0" name=""/>
        <dsp:cNvSpPr/>
      </dsp:nvSpPr>
      <dsp:spPr>
        <a:xfrm>
          <a:off x="730234" y="1426360"/>
          <a:ext cx="1472127" cy="1472127"/>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كلية ا</a:t>
          </a:r>
          <a:r>
            <a:rPr lang="ar-DZ" sz="1500" b="1" kern="1200" dirty="0" smtClean="0">
              <a:effectLst>
                <a:outerShdw blurRad="38100" dist="38100" dir="2700000" algn="tl">
                  <a:srgbClr val="000000">
                    <a:alpha val="43137"/>
                  </a:srgbClr>
                </a:outerShdw>
              </a:effectLst>
            </a:rPr>
            <a:t>لتكنولوجيا</a:t>
          </a:r>
          <a:endParaRPr lang="ar-SA" sz="1500" b="1" kern="1200" dirty="0" smtClean="0">
            <a:effectLst>
              <a:outerShdw blurRad="38100" dist="38100" dir="2700000" algn="tl">
                <a:srgbClr val="000000">
                  <a:alpha val="43137"/>
                </a:srgbClr>
              </a:outerShdw>
            </a:effectLst>
          </a:endParaRPr>
        </a:p>
        <a:p>
          <a:pPr lvl="0" algn="ctr" defTabSz="666750" rtl="1">
            <a:lnSpc>
              <a:spcPct val="90000"/>
            </a:lnSpc>
            <a:spcBef>
              <a:spcPct val="0"/>
            </a:spcBef>
            <a:spcAft>
              <a:spcPct val="35000"/>
            </a:spcAft>
          </a:pPr>
          <a:r>
            <a:rPr lang="ar-SA" sz="1500" b="1" kern="1200" dirty="0" smtClean="0">
              <a:effectLst>
                <a:outerShdw blurRad="38100" dist="38100" dir="2700000" algn="tl">
                  <a:srgbClr val="000000">
                    <a:alpha val="43137"/>
                  </a:srgbClr>
                </a:outerShdw>
              </a:effectLst>
            </a:rPr>
            <a:t>(50)</a:t>
          </a:r>
          <a:endParaRPr lang="ar-SA" sz="1500" b="1" kern="1200" dirty="0">
            <a:effectLst>
              <a:outerShdw blurRad="38100" dist="38100" dir="2700000" algn="tl">
                <a:srgbClr val="000000">
                  <a:alpha val="43137"/>
                </a:srgbClr>
              </a:outerShdw>
            </a:effectLst>
          </a:endParaRPr>
        </a:p>
      </dsp:txBody>
      <dsp:txXfrm>
        <a:off x="945822" y="1641948"/>
        <a:ext cx="1040951" cy="10409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023E4-2E25-465B-882A-25F602F6104D}">
      <dsp:nvSpPr>
        <dsp:cNvPr id="0" name=""/>
        <dsp:cNvSpPr/>
      </dsp:nvSpPr>
      <dsp:spPr>
        <a:xfrm>
          <a:off x="3468215" y="1171452"/>
          <a:ext cx="2873852" cy="249383"/>
        </a:xfrm>
        <a:custGeom>
          <a:avLst/>
          <a:gdLst/>
          <a:ahLst/>
          <a:cxnLst/>
          <a:rect l="0" t="0" r="0" b="0"/>
          <a:pathLst>
            <a:path>
              <a:moveTo>
                <a:pt x="0" y="0"/>
              </a:moveTo>
              <a:lnTo>
                <a:pt x="0" y="124691"/>
              </a:lnTo>
              <a:lnTo>
                <a:pt x="2873852" y="124691"/>
              </a:lnTo>
              <a:lnTo>
                <a:pt x="2873852" y="249383"/>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E5EA1F-436D-4270-9542-052F718A2925}">
      <dsp:nvSpPr>
        <dsp:cNvPr id="0" name=""/>
        <dsp:cNvSpPr/>
      </dsp:nvSpPr>
      <dsp:spPr>
        <a:xfrm>
          <a:off x="3468215" y="1171452"/>
          <a:ext cx="1436926" cy="249383"/>
        </a:xfrm>
        <a:custGeom>
          <a:avLst/>
          <a:gdLst/>
          <a:ahLst/>
          <a:cxnLst/>
          <a:rect l="0" t="0" r="0" b="0"/>
          <a:pathLst>
            <a:path>
              <a:moveTo>
                <a:pt x="0" y="0"/>
              </a:moveTo>
              <a:lnTo>
                <a:pt x="0" y="124691"/>
              </a:lnTo>
              <a:lnTo>
                <a:pt x="1436926" y="124691"/>
              </a:lnTo>
              <a:lnTo>
                <a:pt x="1436926" y="249383"/>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D1C2D-7708-47DE-B9ED-00DC80E43C35}">
      <dsp:nvSpPr>
        <dsp:cNvPr id="0" name=""/>
        <dsp:cNvSpPr/>
      </dsp:nvSpPr>
      <dsp:spPr>
        <a:xfrm>
          <a:off x="3422495" y="1171452"/>
          <a:ext cx="91440" cy="249383"/>
        </a:xfrm>
        <a:custGeom>
          <a:avLst/>
          <a:gdLst/>
          <a:ahLst/>
          <a:cxnLst/>
          <a:rect l="0" t="0" r="0" b="0"/>
          <a:pathLst>
            <a:path>
              <a:moveTo>
                <a:pt x="45720" y="0"/>
              </a:moveTo>
              <a:lnTo>
                <a:pt x="45720" y="249383"/>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A1F549-3833-4336-B0B5-61120BA207B1}">
      <dsp:nvSpPr>
        <dsp:cNvPr id="0" name=""/>
        <dsp:cNvSpPr/>
      </dsp:nvSpPr>
      <dsp:spPr>
        <a:xfrm>
          <a:off x="2031289" y="1171452"/>
          <a:ext cx="1436926" cy="249383"/>
        </a:xfrm>
        <a:custGeom>
          <a:avLst/>
          <a:gdLst/>
          <a:ahLst/>
          <a:cxnLst/>
          <a:rect l="0" t="0" r="0" b="0"/>
          <a:pathLst>
            <a:path>
              <a:moveTo>
                <a:pt x="1436926" y="0"/>
              </a:moveTo>
              <a:lnTo>
                <a:pt x="1436926" y="124691"/>
              </a:lnTo>
              <a:lnTo>
                <a:pt x="0" y="124691"/>
              </a:lnTo>
              <a:lnTo>
                <a:pt x="0" y="249383"/>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353575-DDE0-4829-9E27-7404028ECCF1}">
      <dsp:nvSpPr>
        <dsp:cNvPr id="0" name=""/>
        <dsp:cNvSpPr/>
      </dsp:nvSpPr>
      <dsp:spPr>
        <a:xfrm>
          <a:off x="594363" y="1171452"/>
          <a:ext cx="2873852" cy="249383"/>
        </a:xfrm>
        <a:custGeom>
          <a:avLst/>
          <a:gdLst/>
          <a:ahLst/>
          <a:cxnLst/>
          <a:rect l="0" t="0" r="0" b="0"/>
          <a:pathLst>
            <a:path>
              <a:moveTo>
                <a:pt x="2873852" y="0"/>
              </a:moveTo>
              <a:lnTo>
                <a:pt x="2873852" y="124691"/>
              </a:lnTo>
              <a:lnTo>
                <a:pt x="0" y="124691"/>
              </a:lnTo>
              <a:lnTo>
                <a:pt x="0" y="249383"/>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5C64F5-4F93-4101-B959-02056E2A20CB}">
      <dsp:nvSpPr>
        <dsp:cNvPr id="0" name=""/>
        <dsp:cNvSpPr/>
      </dsp:nvSpPr>
      <dsp:spPr>
        <a:xfrm>
          <a:off x="2874444" y="577680"/>
          <a:ext cx="1187542" cy="593771"/>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DZ" sz="2100" b="1" kern="1200" dirty="0" smtClean="0">
              <a:effectLst>
                <a:outerShdw blurRad="38100" dist="38100" dir="2700000" algn="tl">
                  <a:srgbClr val="000000">
                    <a:alpha val="43137"/>
                  </a:srgbClr>
                </a:outerShdw>
              </a:effectLst>
            </a:rPr>
            <a:t>الجزائر</a:t>
          </a:r>
          <a:endParaRPr lang="ar-SA" sz="2100" b="1" kern="1200" dirty="0">
            <a:effectLst>
              <a:outerShdw blurRad="38100" dist="38100" dir="2700000" algn="tl">
                <a:srgbClr val="000000">
                  <a:alpha val="43137"/>
                </a:srgbClr>
              </a:outerShdw>
            </a:effectLst>
          </a:endParaRPr>
        </a:p>
      </dsp:txBody>
      <dsp:txXfrm>
        <a:off x="2874444" y="577680"/>
        <a:ext cx="1187542" cy="593771"/>
      </dsp:txXfrm>
    </dsp:sp>
    <dsp:sp modelId="{8F194CE5-CB86-4A67-842A-F662B2710AB3}">
      <dsp:nvSpPr>
        <dsp:cNvPr id="0" name=""/>
        <dsp:cNvSpPr/>
      </dsp:nvSpPr>
      <dsp:spPr>
        <a:xfrm>
          <a:off x="592" y="1420835"/>
          <a:ext cx="1187542" cy="59377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b="1" kern="1200" dirty="0" smtClean="0">
              <a:effectLst>
                <a:outerShdw blurRad="38100" dist="38100" dir="2700000" algn="tl">
                  <a:srgbClr val="000000">
                    <a:alpha val="43137"/>
                  </a:srgbClr>
                </a:outerShdw>
              </a:effectLst>
            </a:rPr>
            <a:t>الشمالية</a:t>
          </a:r>
          <a:endParaRPr lang="ar-SA" sz="2100" b="1" kern="1200" dirty="0">
            <a:effectLst>
              <a:outerShdw blurRad="38100" dist="38100" dir="2700000" algn="tl">
                <a:srgbClr val="000000">
                  <a:alpha val="43137"/>
                </a:srgbClr>
              </a:outerShdw>
            </a:effectLst>
          </a:endParaRPr>
        </a:p>
      </dsp:txBody>
      <dsp:txXfrm>
        <a:off x="592" y="1420835"/>
        <a:ext cx="1187542" cy="593771"/>
      </dsp:txXfrm>
    </dsp:sp>
    <dsp:sp modelId="{796CD895-C2A8-45C1-A8A2-D70D3E27331A}">
      <dsp:nvSpPr>
        <dsp:cNvPr id="0" name=""/>
        <dsp:cNvSpPr/>
      </dsp:nvSpPr>
      <dsp:spPr>
        <a:xfrm>
          <a:off x="1437518" y="1420835"/>
          <a:ext cx="1187542" cy="59377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b="1" kern="1200" dirty="0" smtClean="0">
              <a:effectLst>
                <a:outerShdw blurRad="38100" dist="38100" dir="2700000" algn="tl">
                  <a:srgbClr val="000000">
                    <a:alpha val="43137"/>
                  </a:srgbClr>
                </a:outerShdw>
              </a:effectLst>
            </a:rPr>
            <a:t>الجنوبية</a:t>
          </a:r>
          <a:endParaRPr lang="ar-SA" sz="2100" b="1" kern="1200" dirty="0">
            <a:effectLst>
              <a:outerShdw blurRad="38100" dist="38100" dir="2700000" algn="tl">
                <a:srgbClr val="000000">
                  <a:alpha val="43137"/>
                </a:srgbClr>
              </a:outerShdw>
            </a:effectLst>
          </a:endParaRPr>
        </a:p>
      </dsp:txBody>
      <dsp:txXfrm>
        <a:off x="1437518" y="1420835"/>
        <a:ext cx="1187542" cy="593771"/>
      </dsp:txXfrm>
    </dsp:sp>
    <dsp:sp modelId="{F5B38FA8-79FA-488F-9082-56D849A349DA}">
      <dsp:nvSpPr>
        <dsp:cNvPr id="0" name=""/>
        <dsp:cNvSpPr/>
      </dsp:nvSpPr>
      <dsp:spPr>
        <a:xfrm>
          <a:off x="2874444" y="1420835"/>
          <a:ext cx="1187542" cy="59377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b="1" kern="1200" dirty="0" smtClean="0">
              <a:effectLst>
                <a:outerShdw blurRad="38100" dist="38100" dir="2700000" algn="tl">
                  <a:srgbClr val="000000">
                    <a:alpha val="43137"/>
                  </a:srgbClr>
                </a:outerShdw>
              </a:effectLst>
            </a:rPr>
            <a:t>الشرقية</a:t>
          </a:r>
          <a:endParaRPr lang="ar-SA" sz="2100" b="1" kern="1200" dirty="0">
            <a:effectLst>
              <a:outerShdw blurRad="38100" dist="38100" dir="2700000" algn="tl">
                <a:srgbClr val="000000">
                  <a:alpha val="43137"/>
                </a:srgbClr>
              </a:outerShdw>
            </a:effectLst>
          </a:endParaRPr>
        </a:p>
      </dsp:txBody>
      <dsp:txXfrm>
        <a:off x="2874444" y="1420835"/>
        <a:ext cx="1187542" cy="593771"/>
      </dsp:txXfrm>
    </dsp:sp>
    <dsp:sp modelId="{183F2351-F34E-4191-ADC5-D90A0061B6D6}">
      <dsp:nvSpPr>
        <dsp:cNvPr id="0" name=""/>
        <dsp:cNvSpPr/>
      </dsp:nvSpPr>
      <dsp:spPr>
        <a:xfrm>
          <a:off x="4311370" y="1420835"/>
          <a:ext cx="1187542" cy="59377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b="1" kern="1200" dirty="0" smtClean="0">
              <a:effectLst>
                <a:outerShdw blurRad="38100" dist="38100" dir="2700000" algn="tl">
                  <a:srgbClr val="000000">
                    <a:alpha val="43137"/>
                  </a:srgbClr>
                </a:outerShdw>
              </a:effectLst>
            </a:rPr>
            <a:t>الوسطى</a:t>
          </a:r>
          <a:endParaRPr lang="ar-SA" sz="2100" b="1" kern="1200" dirty="0">
            <a:effectLst>
              <a:outerShdw blurRad="38100" dist="38100" dir="2700000" algn="tl">
                <a:srgbClr val="000000">
                  <a:alpha val="43137"/>
                </a:srgbClr>
              </a:outerShdw>
            </a:effectLst>
          </a:endParaRPr>
        </a:p>
      </dsp:txBody>
      <dsp:txXfrm>
        <a:off x="4311370" y="1420835"/>
        <a:ext cx="1187542" cy="593771"/>
      </dsp:txXfrm>
    </dsp:sp>
    <dsp:sp modelId="{A6E80D67-64FB-4592-8E28-2B810AA0F5B7}">
      <dsp:nvSpPr>
        <dsp:cNvPr id="0" name=""/>
        <dsp:cNvSpPr/>
      </dsp:nvSpPr>
      <dsp:spPr>
        <a:xfrm>
          <a:off x="5748297" y="1420835"/>
          <a:ext cx="1187542" cy="59377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b="1" kern="1200" dirty="0" smtClean="0">
              <a:effectLst>
                <a:outerShdw blurRad="38100" dist="38100" dir="2700000" algn="tl">
                  <a:srgbClr val="000000">
                    <a:alpha val="43137"/>
                  </a:srgbClr>
                </a:outerShdw>
              </a:effectLst>
            </a:rPr>
            <a:t>الغربية</a:t>
          </a:r>
          <a:endParaRPr lang="ar-SA" sz="2100" b="1" kern="1200" dirty="0">
            <a:effectLst>
              <a:outerShdw blurRad="38100" dist="38100" dir="2700000" algn="tl">
                <a:srgbClr val="000000">
                  <a:alpha val="43137"/>
                </a:srgbClr>
              </a:outerShdw>
            </a:effectLst>
          </a:endParaRPr>
        </a:p>
      </dsp:txBody>
      <dsp:txXfrm>
        <a:off x="5748297" y="1420835"/>
        <a:ext cx="1187542" cy="5937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023E4-2E25-465B-882A-25F602F6104D}">
      <dsp:nvSpPr>
        <dsp:cNvPr id="0" name=""/>
        <dsp:cNvSpPr/>
      </dsp:nvSpPr>
      <dsp:spPr>
        <a:xfrm>
          <a:off x="3468215" y="1171452"/>
          <a:ext cx="2873852" cy="249383"/>
        </a:xfrm>
        <a:custGeom>
          <a:avLst/>
          <a:gdLst/>
          <a:ahLst/>
          <a:cxnLst/>
          <a:rect l="0" t="0" r="0" b="0"/>
          <a:pathLst>
            <a:path>
              <a:moveTo>
                <a:pt x="0" y="0"/>
              </a:moveTo>
              <a:lnTo>
                <a:pt x="0" y="124691"/>
              </a:lnTo>
              <a:lnTo>
                <a:pt x="2873852" y="124691"/>
              </a:lnTo>
              <a:lnTo>
                <a:pt x="2873852" y="249383"/>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E5EA1F-436D-4270-9542-052F718A2925}">
      <dsp:nvSpPr>
        <dsp:cNvPr id="0" name=""/>
        <dsp:cNvSpPr/>
      </dsp:nvSpPr>
      <dsp:spPr>
        <a:xfrm>
          <a:off x="3468215" y="1171452"/>
          <a:ext cx="1436926" cy="249383"/>
        </a:xfrm>
        <a:custGeom>
          <a:avLst/>
          <a:gdLst/>
          <a:ahLst/>
          <a:cxnLst/>
          <a:rect l="0" t="0" r="0" b="0"/>
          <a:pathLst>
            <a:path>
              <a:moveTo>
                <a:pt x="0" y="0"/>
              </a:moveTo>
              <a:lnTo>
                <a:pt x="0" y="124691"/>
              </a:lnTo>
              <a:lnTo>
                <a:pt x="1436926" y="124691"/>
              </a:lnTo>
              <a:lnTo>
                <a:pt x="1436926" y="249383"/>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D1C2D-7708-47DE-B9ED-00DC80E43C35}">
      <dsp:nvSpPr>
        <dsp:cNvPr id="0" name=""/>
        <dsp:cNvSpPr/>
      </dsp:nvSpPr>
      <dsp:spPr>
        <a:xfrm>
          <a:off x="3422495" y="1171452"/>
          <a:ext cx="91440" cy="249383"/>
        </a:xfrm>
        <a:custGeom>
          <a:avLst/>
          <a:gdLst/>
          <a:ahLst/>
          <a:cxnLst/>
          <a:rect l="0" t="0" r="0" b="0"/>
          <a:pathLst>
            <a:path>
              <a:moveTo>
                <a:pt x="45720" y="0"/>
              </a:moveTo>
              <a:lnTo>
                <a:pt x="45720" y="249383"/>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A1F549-3833-4336-B0B5-61120BA207B1}">
      <dsp:nvSpPr>
        <dsp:cNvPr id="0" name=""/>
        <dsp:cNvSpPr/>
      </dsp:nvSpPr>
      <dsp:spPr>
        <a:xfrm>
          <a:off x="2031289" y="1171452"/>
          <a:ext cx="1436926" cy="249383"/>
        </a:xfrm>
        <a:custGeom>
          <a:avLst/>
          <a:gdLst/>
          <a:ahLst/>
          <a:cxnLst/>
          <a:rect l="0" t="0" r="0" b="0"/>
          <a:pathLst>
            <a:path>
              <a:moveTo>
                <a:pt x="1436926" y="0"/>
              </a:moveTo>
              <a:lnTo>
                <a:pt x="1436926" y="124691"/>
              </a:lnTo>
              <a:lnTo>
                <a:pt x="0" y="124691"/>
              </a:lnTo>
              <a:lnTo>
                <a:pt x="0" y="249383"/>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353575-DDE0-4829-9E27-7404028ECCF1}">
      <dsp:nvSpPr>
        <dsp:cNvPr id="0" name=""/>
        <dsp:cNvSpPr/>
      </dsp:nvSpPr>
      <dsp:spPr>
        <a:xfrm>
          <a:off x="594363" y="1171452"/>
          <a:ext cx="2873852" cy="249383"/>
        </a:xfrm>
        <a:custGeom>
          <a:avLst/>
          <a:gdLst/>
          <a:ahLst/>
          <a:cxnLst/>
          <a:rect l="0" t="0" r="0" b="0"/>
          <a:pathLst>
            <a:path>
              <a:moveTo>
                <a:pt x="2873852" y="0"/>
              </a:moveTo>
              <a:lnTo>
                <a:pt x="2873852" y="124691"/>
              </a:lnTo>
              <a:lnTo>
                <a:pt x="0" y="124691"/>
              </a:lnTo>
              <a:lnTo>
                <a:pt x="0" y="249383"/>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5C64F5-4F93-4101-B959-02056E2A20CB}">
      <dsp:nvSpPr>
        <dsp:cNvPr id="0" name=""/>
        <dsp:cNvSpPr/>
      </dsp:nvSpPr>
      <dsp:spPr>
        <a:xfrm>
          <a:off x="2874444" y="577680"/>
          <a:ext cx="1187542" cy="593771"/>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DZ" sz="2100" b="1" kern="1200" dirty="0" smtClean="0">
              <a:effectLst>
                <a:outerShdw blurRad="38100" dist="38100" dir="2700000" algn="tl">
                  <a:srgbClr val="000000">
                    <a:alpha val="43137"/>
                  </a:srgbClr>
                </a:outerShdw>
              </a:effectLst>
            </a:rPr>
            <a:t>الجزائر</a:t>
          </a:r>
          <a:endParaRPr lang="ar-SA" sz="2100" b="1" kern="1200" dirty="0">
            <a:effectLst>
              <a:outerShdw blurRad="38100" dist="38100" dir="2700000" algn="tl">
                <a:srgbClr val="000000">
                  <a:alpha val="43137"/>
                </a:srgbClr>
              </a:outerShdw>
            </a:effectLst>
          </a:endParaRPr>
        </a:p>
      </dsp:txBody>
      <dsp:txXfrm>
        <a:off x="2874444" y="577680"/>
        <a:ext cx="1187542" cy="593771"/>
      </dsp:txXfrm>
    </dsp:sp>
    <dsp:sp modelId="{8F194CE5-CB86-4A67-842A-F662B2710AB3}">
      <dsp:nvSpPr>
        <dsp:cNvPr id="0" name=""/>
        <dsp:cNvSpPr/>
      </dsp:nvSpPr>
      <dsp:spPr>
        <a:xfrm>
          <a:off x="592" y="1420835"/>
          <a:ext cx="1187542" cy="593771"/>
        </a:xfrm>
        <a:prstGeom prst="rect">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b="1" kern="1200" dirty="0" smtClean="0">
              <a:effectLst>
                <a:outerShdw blurRad="38100" dist="38100" dir="2700000" algn="tl">
                  <a:srgbClr val="000000">
                    <a:alpha val="43137"/>
                  </a:srgbClr>
                </a:outerShdw>
              </a:effectLst>
            </a:rPr>
            <a:t>الشمالية</a:t>
          </a:r>
          <a:endParaRPr lang="ar-SA" sz="2100" b="1" kern="1200" dirty="0">
            <a:effectLst>
              <a:outerShdw blurRad="38100" dist="38100" dir="2700000" algn="tl">
                <a:srgbClr val="000000">
                  <a:alpha val="43137"/>
                </a:srgbClr>
              </a:outerShdw>
            </a:effectLst>
          </a:endParaRPr>
        </a:p>
      </dsp:txBody>
      <dsp:txXfrm>
        <a:off x="592" y="1420835"/>
        <a:ext cx="1187542" cy="593771"/>
      </dsp:txXfrm>
    </dsp:sp>
    <dsp:sp modelId="{796CD895-C2A8-45C1-A8A2-D70D3E27331A}">
      <dsp:nvSpPr>
        <dsp:cNvPr id="0" name=""/>
        <dsp:cNvSpPr/>
      </dsp:nvSpPr>
      <dsp:spPr>
        <a:xfrm>
          <a:off x="1437518" y="1420835"/>
          <a:ext cx="1187542" cy="593771"/>
        </a:xfrm>
        <a:prstGeom prst="rect">
          <a:avLst/>
        </a:prstGeom>
        <a:gradFill rotWithShape="1">
          <a:gsLst>
            <a:gs pos="0">
              <a:schemeClr val="accent5">
                <a:tint val="96000"/>
                <a:lumMod val="104000"/>
              </a:schemeClr>
            </a:gs>
            <a:gs pos="100000">
              <a:schemeClr val="accent5">
                <a:shade val="98000"/>
                <a:lumMod val="94000"/>
              </a:schemeClr>
            </a:gs>
          </a:gsLst>
          <a:lin ang="5400000" scaled="0"/>
        </a:gradFill>
        <a:ln w="9525" cap="rnd" cmpd="sng" algn="ctr">
          <a:solidFill>
            <a:schemeClr val="accent5">
              <a:shade val="90000"/>
            </a:schemeClr>
          </a:solidFill>
          <a:prstDash val="solid"/>
        </a:ln>
        <a:effectLst>
          <a:outerShdw blurRad="38100" dist="25400" dir="5400000" rotWithShape="0">
            <a:srgbClr val="000000">
              <a:alpha val="2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b="1" kern="1200" dirty="0" smtClean="0">
              <a:effectLst>
                <a:outerShdw blurRad="38100" dist="38100" dir="2700000" algn="tl">
                  <a:srgbClr val="000000">
                    <a:alpha val="43137"/>
                  </a:srgbClr>
                </a:outerShdw>
              </a:effectLst>
            </a:rPr>
            <a:t>الجنوبية</a:t>
          </a:r>
          <a:endParaRPr lang="ar-SA" sz="2100" b="1" kern="1200" dirty="0">
            <a:effectLst>
              <a:outerShdw blurRad="38100" dist="38100" dir="2700000" algn="tl">
                <a:srgbClr val="000000">
                  <a:alpha val="43137"/>
                </a:srgbClr>
              </a:outerShdw>
            </a:effectLst>
          </a:endParaRPr>
        </a:p>
      </dsp:txBody>
      <dsp:txXfrm>
        <a:off x="1437518" y="1420835"/>
        <a:ext cx="1187542" cy="593771"/>
      </dsp:txXfrm>
    </dsp:sp>
    <dsp:sp modelId="{F5B38FA8-79FA-488F-9082-56D849A349DA}">
      <dsp:nvSpPr>
        <dsp:cNvPr id="0" name=""/>
        <dsp:cNvSpPr/>
      </dsp:nvSpPr>
      <dsp:spPr>
        <a:xfrm>
          <a:off x="2874444" y="1420835"/>
          <a:ext cx="1187542" cy="59377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b="1" kern="1200" dirty="0" smtClean="0">
              <a:effectLst>
                <a:outerShdw blurRad="38100" dist="38100" dir="2700000" algn="tl">
                  <a:srgbClr val="000000">
                    <a:alpha val="43137"/>
                  </a:srgbClr>
                </a:outerShdw>
              </a:effectLst>
            </a:rPr>
            <a:t>الشرقية</a:t>
          </a:r>
          <a:endParaRPr lang="ar-SA" sz="2100" b="1" kern="1200" dirty="0">
            <a:effectLst>
              <a:outerShdw blurRad="38100" dist="38100" dir="2700000" algn="tl">
                <a:srgbClr val="000000">
                  <a:alpha val="43137"/>
                </a:srgbClr>
              </a:outerShdw>
            </a:effectLst>
          </a:endParaRPr>
        </a:p>
      </dsp:txBody>
      <dsp:txXfrm>
        <a:off x="2874444" y="1420835"/>
        <a:ext cx="1187542" cy="593771"/>
      </dsp:txXfrm>
    </dsp:sp>
    <dsp:sp modelId="{183F2351-F34E-4191-ADC5-D90A0061B6D6}">
      <dsp:nvSpPr>
        <dsp:cNvPr id="0" name=""/>
        <dsp:cNvSpPr/>
      </dsp:nvSpPr>
      <dsp:spPr>
        <a:xfrm>
          <a:off x="4311370" y="1420835"/>
          <a:ext cx="1187542" cy="593771"/>
        </a:xfrm>
        <a:prstGeom prst="rect">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b="1" kern="1200" dirty="0" smtClean="0">
              <a:effectLst>
                <a:outerShdw blurRad="38100" dist="38100" dir="2700000" algn="tl">
                  <a:srgbClr val="000000">
                    <a:alpha val="43137"/>
                  </a:srgbClr>
                </a:outerShdw>
              </a:effectLst>
            </a:rPr>
            <a:t>الوسطى</a:t>
          </a:r>
          <a:endParaRPr lang="ar-SA" sz="2100" b="1" kern="1200" dirty="0">
            <a:effectLst>
              <a:outerShdw blurRad="38100" dist="38100" dir="2700000" algn="tl">
                <a:srgbClr val="000000">
                  <a:alpha val="43137"/>
                </a:srgbClr>
              </a:outerShdw>
            </a:effectLst>
          </a:endParaRPr>
        </a:p>
      </dsp:txBody>
      <dsp:txXfrm>
        <a:off x="4311370" y="1420835"/>
        <a:ext cx="1187542" cy="593771"/>
      </dsp:txXfrm>
    </dsp:sp>
    <dsp:sp modelId="{A6E80D67-64FB-4592-8E28-2B810AA0F5B7}">
      <dsp:nvSpPr>
        <dsp:cNvPr id="0" name=""/>
        <dsp:cNvSpPr/>
      </dsp:nvSpPr>
      <dsp:spPr>
        <a:xfrm>
          <a:off x="5748297" y="1420835"/>
          <a:ext cx="1187542" cy="59377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b="1" kern="1200" dirty="0" smtClean="0">
              <a:effectLst>
                <a:outerShdw blurRad="38100" dist="38100" dir="2700000" algn="tl">
                  <a:srgbClr val="000000">
                    <a:alpha val="43137"/>
                  </a:srgbClr>
                </a:outerShdw>
              </a:effectLst>
            </a:rPr>
            <a:t>الغربية</a:t>
          </a:r>
          <a:endParaRPr lang="ar-SA" sz="2100" b="1" kern="1200" dirty="0">
            <a:effectLst>
              <a:outerShdw blurRad="38100" dist="38100" dir="2700000" algn="tl">
                <a:srgbClr val="000000">
                  <a:alpha val="43137"/>
                </a:srgbClr>
              </a:outerShdw>
            </a:effectLst>
          </a:endParaRPr>
        </a:p>
      </dsp:txBody>
      <dsp:txXfrm>
        <a:off x="5748297" y="1420835"/>
        <a:ext cx="1187542" cy="5937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B83EA-1932-42FA-9F95-D1B6DD4ED23B}">
      <dsp:nvSpPr>
        <dsp:cNvPr id="0" name=""/>
        <dsp:cNvSpPr/>
      </dsp:nvSpPr>
      <dsp:spPr>
        <a:xfrm>
          <a:off x="4910264" y="1464019"/>
          <a:ext cx="191642" cy="1640546"/>
        </a:xfrm>
        <a:custGeom>
          <a:avLst/>
          <a:gdLst/>
          <a:ahLst/>
          <a:cxnLst/>
          <a:rect l="0" t="0" r="0" b="0"/>
          <a:pathLst>
            <a:path>
              <a:moveTo>
                <a:pt x="0" y="0"/>
              </a:moveTo>
              <a:lnTo>
                <a:pt x="0" y="1640546"/>
              </a:lnTo>
              <a:lnTo>
                <a:pt x="191642" y="1640546"/>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AFB995-9326-4260-A6F9-D4BC79F2729D}">
      <dsp:nvSpPr>
        <dsp:cNvPr id="0" name=""/>
        <dsp:cNvSpPr/>
      </dsp:nvSpPr>
      <dsp:spPr>
        <a:xfrm>
          <a:off x="4910264" y="1464019"/>
          <a:ext cx="191642" cy="1020978"/>
        </a:xfrm>
        <a:custGeom>
          <a:avLst/>
          <a:gdLst/>
          <a:ahLst/>
          <a:cxnLst/>
          <a:rect l="0" t="0" r="0" b="0"/>
          <a:pathLst>
            <a:path>
              <a:moveTo>
                <a:pt x="0" y="0"/>
              </a:moveTo>
              <a:lnTo>
                <a:pt x="0" y="1020978"/>
              </a:lnTo>
              <a:lnTo>
                <a:pt x="191642" y="1020978"/>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F8E3B6-EAFF-423C-B534-F5FAC29C4258}">
      <dsp:nvSpPr>
        <dsp:cNvPr id="0" name=""/>
        <dsp:cNvSpPr/>
      </dsp:nvSpPr>
      <dsp:spPr>
        <a:xfrm>
          <a:off x="4910264" y="1464019"/>
          <a:ext cx="191642" cy="401410"/>
        </a:xfrm>
        <a:custGeom>
          <a:avLst/>
          <a:gdLst/>
          <a:ahLst/>
          <a:cxnLst/>
          <a:rect l="0" t="0" r="0" b="0"/>
          <a:pathLst>
            <a:path>
              <a:moveTo>
                <a:pt x="0" y="0"/>
              </a:moveTo>
              <a:lnTo>
                <a:pt x="0" y="401410"/>
              </a:lnTo>
              <a:lnTo>
                <a:pt x="191642" y="401410"/>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1023E4-2E25-465B-882A-25F602F6104D}">
      <dsp:nvSpPr>
        <dsp:cNvPr id="0" name=""/>
        <dsp:cNvSpPr/>
      </dsp:nvSpPr>
      <dsp:spPr>
        <a:xfrm>
          <a:off x="3951181" y="638811"/>
          <a:ext cx="1470130" cy="186398"/>
        </a:xfrm>
        <a:custGeom>
          <a:avLst/>
          <a:gdLst/>
          <a:ahLst/>
          <a:cxnLst/>
          <a:rect l="0" t="0" r="0" b="0"/>
          <a:pathLst>
            <a:path>
              <a:moveTo>
                <a:pt x="0" y="0"/>
              </a:moveTo>
              <a:lnTo>
                <a:pt x="0" y="94772"/>
              </a:lnTo>
              <a:lnTo>
                <a:pt x="1470130" y="94772"/>
              </a:lnTo>
              <a:lnTo>
                <a:pt x="1470130" y="186398"/>
              </a:lnTo>
            </a:path>
          </a:pathLst>
        </a:custGeom>
        <a:noFill/>
        <a:ln w="15875"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2F34AD-B23A-462F-A125-2D8601FB3DA4}">
      <dsp:nvSpPr>
        <dsp:cNvPr id="0" name=""/>
        <dsp:cNvSpPr/>
      </dsp:nvSpPr>
      <dsp:spPr>
        <a:xfrm>
          <a:off x="3449392" y="1464019"/>
          <a:ext cx="191642" cy="1640546"/>
        </a:xfrm>
        <a:custGeom>
          <a:avLst/>
          <a:gdLst/>
          <a:ahLst/>
          <a:cxnLst/>
          <a:rect l="0" t="0" r="0" b="0"/>
          <a:pathLst>
            <a:path>
              <a:moveTo>
                <a:pt x="0" y="0"/>
              </a:moveTo>
              <a:lnTo>
                <a:pt x="0" y="1640546"/>
              </a:lnTo>
              <a:lnTo>
                <a:pt x="191642" y="1640546"/>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F75CDA-A660-4523-8160-AA758278A351}">
      <dsp:nvSpPr>
        <dsp:cNvPr id="0" name=""/>
        <dsp:cNvSpPr/>
      </dsp:nvSpPr>
      <dsp:spPr>
        <a:xfrm>
          <a:off x="3449392" y="1464019"/>
          <a:ext cx="191642" cy="1020978"/>
        </a:xfrm>
        <a:custGeom>
          <a:avLst/>
          <a:gdLst/>
          <a:ahLst/>
          <a:cxnLst/>
          <a:rect l="0" t="0" r="0" b="0"/>
          <a:pathLst>
            <a:path>
              <a:moveTo>
                <a:pt x="0" y="0"/>
              </a:moveTo>
              <a:lnTo>
                <a:pt x="0" y="1020978"/>
              </a:lnTo>
              <a:lnTo>
                <a:pt x="191642" y="1020978"/>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572E63-81DC-450C-B233-6FA8101564CE}">
      <dsp:nvSpPr>
        <dsp:cNvPr id="0" name=""/>
        <dsp:cNvSpPr/>
      </dsp:nvSpPr>
      <dsp:spPr>
        <a:xfrm>
          <a:off x="3449392" y="1464019"/>
          <a:ext cx="191642" cy="401410"/>
        </a:xfrm>
        <a:custGeom>
          <a:avLst/>
          <a:gdLst/>
          <a:ahLst/>
          <a:cxnLst/>
          <a:rect l="0" t="0" r="0" b="0"/>
          <a:pathLst>
            <a:path>
              <a:moveTo>
                <a:pt x="0" y="0"/>
              </a:moveTo>
              <a:lnTo>
                <a:pt x="0" y="401410"/>
              </a:lnTo>
              <a:lnTo>
                <a:pt x="191642" y="401410"/>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E5EA1F-436D-4270-9542-052F718A2925}">
      <dsp:nvSpPr>
        <dsp:cNvPr id="0" name=""/>
        <dsp:cNvSpPr/>
      </dsp:nvSpPr>
      <dsp:spPr>
        <a:xfrm>
          <a:off x="3905461" y="638811"/>
          <a:ext cx="91440" cy="186398"/>
        </a:xfrm>
        <a:custGeom>
          <a:avLst/>
          <a:gdLst/>
          <a:ahLst/>
          <a:cxnLst/>
          <a:rect l="0" t="0" r="0" b="0"/>
          <a:pathLst>
            <a:path>
              <a:moveTo>
                <a:pt x="45720" y="0"/>
              </a:moveTo>
              <a:lnTo>
                <a:pt x="45720" y="94772"/>
              </a:lnTo>
              <a:lnTo>
                <a:pt x="54978" y="94772"/>
              </a:lnTo>
              <a:lnTo>
                <a:pt x="54978" y="186398"/>
              </a:lnTo>
            </a:path>
          </a:pathLst>
        </a:custGeom>
        <a:noFill/>
        <a:ln w="15875"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B11937-F169-4F05-86D4-CAE0DF1D0EFD}">
      <dsp:nvSpPr>
        <dsp:cNvPr id="0" name=""/>
        <dsp:cNvSpPr/>
      </dsp:nvSpPr>
      <dsp:spPr>
        <a:xfrm>
          <a:off x="1988520" y="1464019"/>
          <a:ext cx="191642" cy="3499250"/>
        </a:xfrm>
        <a:custGeom>
          <a:avLst/>
          <a:gdLst/>
          <a:ahLst/>
          <a:cxnLst/>
          <a:rect l="0" t="0" r="0" b="0"/>
          <a:pathLst>
            <a:path>
              <a:moveTo>
                <a:pt x="0" y="0"/>
              </a:moveTo>
              <a:lnTo>
                <a:pt x="0" y="3499250"/>
              </a:lnTo>
              <a:lnTo>
                <a:pt x="191642" y="3499250"/>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8849E8C-C447-4B95-B080-A7E6D81AE18C}">
      <dsp:nvSpPr>
        <dsp:cNvPr id="0" name=""/>
        <dsp:cNvSpPr/>
      </dsp:nvSpPr>
      <dsp:spPr>
        <a:xfrm>
          <a:off x="1988520" y="1464019"/>
          <a:ext cx="191642" cy="2879682"/>
        </a:xfrm>
        <a:custGeom>
          <a:avLst/>
          <a:gdLst/>
          <a:ahLst/>
          <a:cxnLst/>
          <a:rect l="0" t="0" r="0" b="0"/>
          <a:pathLst>
            <a:path>
              <a:moveTo>
                <a:pt x="0" y="0"/>
              </a:moveTo>
              <a:lnTo>
                <a:pt x="0" y="2879682"/>
              </a:lnTo>
              <a:lnTo>
                <a:pt x="191642" y="2879682"/>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E06BD3D-234A-4A5D-AE6E-276C5F8D9CA8}">
      <dsp:nvSpPr>
        <dsp:cNvPr id="0" name=""/>
        <dsp:cNvSpPr/>
      </dsp:nvSpPr>
      <dsp:spPr>
        <a:xfrm>
          <a:off x="1988520" y="1464019"/>
          <a:ext cx="191642" cy="2260114"/>
        </a:xfrm>
        <a:custGeom>
          <a:avLst/>
          <a:gdLst/>
          <a:ahLst/>
          <a:cxnLst/>
          <a:rect l="0" t="0" r="0" b="0"/>
          <a:pathLst>
            <a:path>
              <a:moveTo>
                <a:pt x="0" y="0"/>
              </a:moveTo>
              <a:lnTo>
                <a:pt x="0" y="2260114"/>
              </a:lnTo>
              <a:lnTo>
                <a:pt x="191642" y="2260114"/>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36BCBE-8A5F-4088-B5BF-19EB6243E6B0}">
      <dsp:nvSpPr>
        <dsp:cNvPr id="0" name=""/>
        <dsp:cNvSpPr/>
      </dsp:nvSpPr>
      <dsp:spPr>
        <a:xfrm>
          <a:off x="1988520" y="1464019"/>
          <a:ext cx="191642" cy="1640546"/>
        </a:xfrm>
        <a:custGeom>
          <a:avLst/>
          <a:gdLst/>
          <a:ahLst/>
          <a:cxnLst/>
          <a:rect l="0" t="0" r="0" b="0"/>
          <a:pathLst>
            <a:path>
              <a:moveTo>
                <a:pt x="0" y="0"/>
              </a:moveTo>
              <a:lnTo>
                <a:pt x="0" y="1640546"/>
              </a:lnTo>
              <a:lnTo>
                <a:pt x="191642" y="1640546"/>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7DBD71-5757-4D90-A4C6-4B2A77B68AA7}">
      <dsp:nvSpPr>
        <dsp:cNvPr id="0" name=""/>
        <dsp:cNvSpPr/>
      </dsp:nvSpPr>
      <dsp:spPr>
        <a:xfrm>
          <a:off x="1988520" y="1464019"/>
          <a:ext cx="191642" cy="1020978"/>
        </a:xfrm>
        <a:custGeom>
          <a:avLst/>
          <a:gdLst/>
          <a:ahLst/>
          <a:cxnLst/>
          <a:rect l="0" t="0" r="0" b="0"/>
          <a:pathLst>
            <a:path>
              <a:moveTo>
                <a:pt x="0" y="0"/>
              </a:moveTo>
              <a:lnTo>
                <a:pt x="0" y="1020978"/>
              </a:lnTo>
              <a:lnTo>
                <a:pt x="191642" y="1020978"/>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C7E829-2C1F-45EC-B58A-7C33BBE01644}">
      <dsp:nvSpPr>
        <dsp:cNvPr id="0" name=""/>
        <dsp:cNvSpPr/>
      </dsp:nvSpPr>
      <dsp:spPr>
        <a:xfrm>
          <a:off x="1988520" y="1464019"/>
          <a:ext cx="191642" cy="401410"/>
        </a:xfrm>
        <a:custGeom>
          <a:avLst/>
          <a:gdLst/>
          <a:ahLst/>
          <a:cxnLst/>
          <a:rect l="0" t="0" r="0" b="0"/>
          <a:pathLst>
            <a:path>
              <a:moveTo>
                <a:pt x="0" y="0"/>
              </a:moveTo>
              <a:lnTo>
                <a:pt x="0" y="401410"/>
              </a:lnTo>
              <a:lnTo>
                <a:pt x="191642" y="401410"/>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8D1C2D-7708-47DE-B9ED-00DC80E43C35}">
      <dsp:nvSpPr>
        <dsp:cNvPr id="0" name=""/>
        <dsp:cNvSpPr/>
      </dsp:nvSpPr>
      <dsp:spPr>
        <a:xfrm>
          <a:off x="2499568" y="638811"/>
          <a:ext cx="1451613" cy="186398"/>
        </a:xfrm>
        <a:custGeom>
          <a:avLst/>
          <a:gdLst/>
          <a:ahLst/>
          <a:cxnLst/>
          <a:rect l="0" t="0" r="0" b="0"/>
          <a:pathLst>
            <a:path>
              <a:moveTo>
                <a:pt x="1451613" y="0"/>
              </a:moveTo>
              <a:lnTo>
                <a:pt x="1451613" y="94772"/>
              </a:lnTo>
              <a:lnTo>
                <a:pt x="0" y="94772"/>
              </a:lnTo>
              <a:lnTo>
                <a:pt x="0" y="186398"/>
              </a:lnTo>
            </a:path>
          </a:pathLst>
        </a:custGeom>
        <a:noFill/>
        <a:ln w="15875"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D5C64F5-4F93-4101-B959-02056E2A20CB}">
      <dsp:nvSpPr>
        <dsp:cNvPr id="0" name=""/>
        <dsp:cNvSpPr/>
      </dsp:nvSpPr>
      <dsp:spPr>
        <a:xfrm>
          <a:off x="3312371" y="1"/>
          <a:ext cx="1277619" cy="638809"/>
        </a:xfrm>
        <a:prstGeom prst="flowChartPreparati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b="1" kern="1200" dirty="0" smtClean="0">
              <a:effectLst>
                <a:outerShdw blurRad="38100" dist="38100" dir="2700000" algn="tl">
                  <a:srgbClr val="000000">
                    <a:alpha val="43137"/>
                  </a:srgbClr>
                </a:outerShdw>
              </a:effectLst>
            </a:rPr>
            <a:t>ا</a:t>
          </a:r>
          <a:r>
            <a:rPr lang="ar-DZ" sz="1600" b="1" kern="1200" dirty="0" smtClean="0">
              <a:effectLst>
                <a:outerShdw blurRad="38100" dist="38100" dir="2700000" algn="tl">
                  <a:srgbClr val="000000">
                    <a:alpha val="43137"/>
                  </a:srgbClr>
                </a:outerShdw>
              </a:effectLst>
            </a:rPr>
            <a:t>لجامعة</a:t>
          </a:r>
          <a:endParaRPr lang="ar-SA" sz="1600" b="1" kern="1200" dirty="0">
            <a:effectLst>
              <a:outerShdw blurRad="38100" dist="38100" dir="2700000" algn="tl">
                <a:srgbClr val="000000">
                  <a:alpha val="43137"/>
                </a:srgbClr>
              </a:outerShdw>
            </a:effectLst>
          </a:endParaRPr>
        </a:p>
      </dsp:txBody>
      <dsp:txXfrm>
        <a:off x="3567895" y="1"/>
        <a:ext cx="766571" cy="638809"/>
      </dsp:txXfrm>
    </dsp:sp>
    <dsp:sp modelId="{F5B38FA8-79FA-488F-9082-56D849A349DA}">
      <dsp:nvSpPr>
        <dsp:cNvPr id="0" name=""/>
        <dsp:cNvSpPr/>
      </dsp:nvSpPr>
      <dsp:spPr>
        <a:xfrm>
          <a:off x="1860758" y="825209"/>
          <a:ext cx="1277619" cy="638809"/>
        </a:xfrm>
        <a:prstGeom prst="flowChartPreparation">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DZ" sz="1600" b="1" kern="1200" dirty="0" smtClean="0">
              <a:effectLst>
                <a:outerShdw blurRad="38100" dist="38100" dir="2700000" algn="tl">
                  <a:srgbClr val="000000">
                    <a:alpha val="43137"/>
                  </a:srgbClr>
                </a:outerShdw>
              </a:effectLst>
            </a:rPr>
            <a:t>كلية</a:t>
          </a:r>
          <a:endParaRPr lang="ar-SA" sz="1600" b="1" kern="1200" dirty="0">
            <a:effectLst>
              <a:outerShdw blurRad="38100" dist="38100" dir="2700000" algn="tl">
                <a:srgbClr val="000000">
                  <a:alpha val="43137"/>
                </a:srgbClr>
              </a:outerShdw>
            </a:effectLst>
          </a:endParaRPr>
        </a:p>
      </dsp:txBody>
      <dsp:txXfrm>
        <a:off x="2116282" y="825209"/>
        <a:ext cx="766571" cy="638809"/>
      </dsp:txXfrm>
    </dsp:sp>
    <dsp:sp modelId="{A3AEDF87-6F10-41F4-A477-A29273B60DCF}">
      <dsp:nvSpPr>
        <dsp:cNvPr id="0" name=""/>
        <dsp:cNvSpPr/>
      </dsp:nvSpPr>
      <dsp:spPr>
        <a:xfrm>
          <a:off x="2180163" y="1647272"/>
          <a:ext cx="872631" cy="43631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الأول</a:t>
          </a:r>
          <a:endParaRPr lang="ar-SA" sz="1600" kern="1200" dirty="0"/>
        </a:p>
      </dsp:txBody>
      <dsp:txXfrm>
        <a:off x="2180163" y="1647272"/>
        <a:ext cx="872631" cy="436315"/>
      </dsp:txXfrm>
    </dsp:sp>
    <dsp:sp modelId="{07512DEB-A47C-4FDA-A4AB-755C677735D1}">
      <dsp:nvSpPr>
        <dsp:cNvPr id="0" name=""/>
        <dsp:cNvSpPr/>
      </dsp:nvSpPr>
      <dsp:spPr>
        <a:xfrm>
          <a:off x="2180163" y="2266840"/>
          <a:ext cx="872631" cy="43631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الثاني</a:t>
          </a:r>
          <a:endParaRPr lang="ar-SA" sz="1600" kern="1200" dirty="0"/>
        </a:p>
      </dsp:txBody>
      <dsp:txXfrm>
        <a:off x="2180163" y="2266840"/>
        <a:ext cx="872631" cy="436315"/>
      </dsp:txXfrm>
    </dsp:sp>
    <dsp:sp modelId="{2E4CBECD-3C70-4DDE-8C9E-D52BE9BD22F7}">
      <dsp:nvSpPr>
        <dsp:cNvPr id="0" name=""/>
        <dsp:cNvSpPr/>
      </dsp:nvSpPr>
      <dsp:spPr>
        <a:xfrm>
          <a:off x="2180163" y="2886408"/>
          <a:ext cx="872631" cy="43631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الثالث</a:t>
          </a:r>
          <a:endParaRPr lang="ar-SA" sz="1600" kern="1200" dirty="0"/>
        </a:p>
      </dsp:txBody>
      <dsp:txXfrm>
        <a:off x="2180163" y="2886408"/>
        <a:ext cx="872631" cy="436315"/>
      </dsp:txXfrm>
    </dsp:sp>
    <dsp:sp modelId="{095AFA0C-020E-49FB-8D00-A6B2CF20618D}">
      <dsp:nvSpPr>
        <dsp:cNvPr id="0" name=""/>
        <dsp:cNvSpPr/>
      </dsp:nvSpPr>
      <dsp:spPr>
        <a:xfrm>
          <a:off x="2180163" y="3505976"/>
          <a:ext cx="872631" cy="43631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الرابع</a:t>
          </a:r>
          <a:endParaRPr lang="ar-SA" sz="1600" kern="1200" dirty="0"/>
        </a:p>
      </dsp:txBody>
      <dsp:txXfrm>
        <a:off x="2180163" y="3505976"/>
        <a:ext cx="872631" cy="436315"/>
      </dsp:txXfrm>
    </dsp:sp>
    <dsp:sp modelId="{3B6419DB-97E3-4F8B-9852-CB3DD9BFAB09}">
      <dsp:nvSpPr>
        <dsp:cNvPr id="0" name=""/>
        <dsp:cNvSpPr/>
      </dsp:nvSpPr>
      <dsp:spPr>
        <a:xfrm>
          <a:off x="2180163" y="4125544"/>
          <a:ext cx="872631" cy="43631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الخامس</a:t>
          </a:r>
          <a:endParaRPr lang="ar-SA" sz="1600" kern="1200" dirty="0"/>
        </a:p>
      </dsp:txBody>
      <dsp:txXfrm>
        <a:off x="2180163" y="4125544"/>
        <a:ext cx="872631" cy="436315"/>
      </dsp:txXfrm>
    </dsp:sp>
    <dsp:sp modelId="{B9FBF7FD-08AE-4A34-88E7-F8FDFC53BE27}">
      <dsp:nvSpPr>
        <dsp:cNvPr id="0" name=""/>
        <dsp:cNvSpPr/>
      </dsp:nvSpPr>
      <dsp:spPr>
        <a:xfrm>
          <a:off x="2180163" y="4745112"/>
          <a:ext cx="872631" cy="43631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السادس</a:t>
          </a:r>
          <a:endParaRPr lang="ar-SA" sz="1600" kern="1200" dirty="0"/>
        </a:p>
      </dsp:txBody>
      <dsp:txXfrm>
        <a:off x="2180163" y="4745112"/>
        <a:ext cx="872631" cy="436315"/>
      </dsp:txXfrm>
    </dsp:sp>
    <dsp:sp modelId="{183F2351-F34E-4191-ADC5-D90A0061B6D6}">
      <dsp:nvSpPr>
        <dsp:cNvPr id="0" name=""/>
        <dsp:cNvSpPr/>
      </dsp:nvSpPr>
      <dsp:spPr>
        <a:xfrm>
          <a:off x="3321630" y="825209"/>
          <a:ext cx="1277619" cy="638809"/>
        </a:xfrm>
        <a:prstGeom prst="flowChartPreparation">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DZ" sz="1600" b="1" kern="1200" dirty="0" smtClean="0">
              <a:effectLst>
                <a:outerShdw blurRad="38100" dist="38100" dir="2700000" algn="tl">
                  <a:srgbClr val="000000">
                    <a:alpha val="43137"/>
                  </a:srgbClr>
                </a:outerShdw>
              </a:effectLst>
            </a:rPr>
            <a:t>كلية </a:t>
          </a:r>
          <a:endParaRPr lang="ar-SA" sz="1600" b="1" kern="1200" dirty="0">
            <a:effectLst>
              <a:outerShdw blurRad="38100" dist="38100" dir="2700000" algn="tl">
                <a:srgbClr val="000000">
                  <a:alpha val="43137"/>
                </a:srgbClr>
              </a:outerShdw>
            </a:effectLst>
          </a:endParaRPr>
        </a:p>
      </dsp:txBody>
      <dsp:txXfrm>
        <a:off x="3577154" y="825209"/>
        <a:ext cx="766571" cy="638809"/>
      </dsp:txXfrm>
    </dsp:sp>
    <dsp:sp modelId="{836136AA-F94F-4234-8241-8A62600C9C01}">
      <dsp:nvSpPr>
        <dsp:cNvPr id="0" name=""/>
        <dsp:cNvSpPr/>
      </dsp:nvSpPr>
      <dsp:spPr>
        <a:xfrm>
          <a:off x="3641035" y="1647272"/>
          <a:ext cx="872631" cy="43631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الأول</a:t>
          </a:r>
          <a:endParaRPr lang="ar-SA" sz="1600" kern="1200" dirty="0"/>
        </a:p>
      </dsp:txBody>
      <dsp:txXfrm>
        <a:off x="3641035" y="1647272"/>
        <a:ext cx="872631" cy="436315"/>
      </dsp:txXfrm>
    </dsp:sp>
    <dsp:sp modelId="{AC409247-8B81-416D-A873-680B2D4EFE9F}">
      <dsp:nvSpPr>
        <dsp:cNvPr id="0" name=""/>
        <dsp:cNvSpPr/>
      </dsp:nvSpPr>
      <dsp:spPr>
        <a:xfrm>
          <a:off x="3641035" y="2266840"/>
          <a:ext cx="872631" cy="43631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الثاني</a:t>
          </a:r>
          <a:endParaRPr lang="ar-SA" sz="1600" kern="1200" dirty="0"/>
        </a:p>
      </dsp:txBody>
      <dsp:txXfrm>
        <a:off x="3641035" y="2266840"/>
        <a:ext cx="872631" cy="436315"/>
      </dsp:txXfrm>
    </dsp:sp>
    <dsp:sp modelId="{883F45A6-97ED-4F93-AFEA-07624EBB3D87}">
      <dsp:nvSpPr>
        <dsp:cNvPr id="0" name=""/>
        <dsp:cNvSpPr/>
      </dsp:nvSpPr>
      <dsp:spPr>
        <a:xfrm>
          <a:off x="3641035" y="2886408"/>
          <a:ext cx="872631" cy="43631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الثالث</a:t>
          </a:r>
          <a:endParaRPr lang="ar-SA" sz="1600" kern="1200" dirty="0"/>
        </a:p>
      </dsp:txBody>
      <dsp:txXfrm>
        <a:off x="3641035" y="2886408"/>
        <a:ext cx="872631" cy="436315"/>
      </dsp:txXfrm>
    </dsp:sp>
    <dsp:sp modelId="{A6E80D67-64FB-4592-8E28-2B810AA0F5B7}">
      <dsp:nvSpPr>
        <dsp:cNvPr id="0" name=""/>
        <dsp:cNvSpPr/>
      </dsp:nvSpPr>
      <dsp:spPr>
        <a:xfrm>
          <a:off x="4782502" y="825209"/>
          <a:ext cx="1277619" cy="638809"/>
        </a:xfrm>
        <a:prstGeom prst="flowChartPreparation">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DZ" sz="1600" b="1" kern="1200" dirty="0" smtClean="0">
              <a:effectLst>
                <a:outerShdw blurRad="38100" dist="38100" dir="2700000" algn="tl">
                  <a:srgbClr val="000000">
                    <a:alpha val="43137"/>
                  </a:srgbClr>
                </a:outerShdw>
              </a:effectLst>
            </a:rPr>
            <a:t>كلية</a:t>
          </a:r>
          <a:endParaRPr lang="ar-SA" sz="1600" b="1" kern="1200" dirty="0">
            <a:effectLst>
              <a:outerShdw blurRad="38100" dist="38100" dir="2700000" algn="tl">
                <a:srgbClr val="000000">
                  <a:alpha val="43137"/>
                </a:srgbClr>
              </a:outerShdw>
            </a:effectLst>
          </a:endParaRPr>
        </a:p>
      </dsp:txBody>
      <dsp:txXfrm>
        <a:off x="5038026" y="825209"/>
        <a:ext cx="766571" cy="638809"/>
      </dsp:txXfrm>
    </dsp:sp>
    <dsp:sp modelId="{1EB8024B-C23C-4890-A004-08C8F867D227}">
      <dsp:nvSpPr>
        <dsp:cNvPr id="0" name=""/>
        <dsp:cNvSpPr/>
      </dsp:nvSpPr>
      <dsp:spPr>
        <a:xfrm>
          <a:off x="5101906" y="1647272"/>
          <a:ext cx="872631" cy="43631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DZ" sz="1600" kern="1200" dirty="0" smtClean="0"/>
            <a:t>القسم</a:t>
          </a:r>
          <a:endParaRPr lang="ar-SA" sz="1600" kern="1200" dirty="0"/>
        </a:p>
      </dsp:txBody>
      <dsp:txXfrm>
        <a:off x="5101906" y="1647272"/>
        <a:ext cx="872631" cy="436315"/>
      </dsp:txXfrm>
    </dsp:sp>
    <dsp:sp modelId="{13C32B46-B6E3-4DFD-B847-47203AE3EAA1}">
      <dsp:nvSpPr>
        <dsp:cNvPr id="0" name=""/>
        <dsp:cNvSpPr/>
      </dsp:nvSpPr>
      <dsp:spPr>
        <a:xfrm>
          <a:off x="5101906" y="2266840"/>
          <a:ext cx="872631" cy="43631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ال</a:t>
          </a:r>
          <a:r>
            <a:rPr lang="ar-DZ" sz="1600" kern="1200" dirty="0" smtClean="0"/>
            <a:t>قسم</a:t>
          </a:r>
          <a:endParaRPr lang="ar-SA" sz="1600" kern="1200" dirty="0"/>
        </a:p>
      </dsp:txBody>
      <dsp:txXfrm>
        <a:off x="5101906" y="2266840"/>
        <a:ext cx="872631" cy="436315"/>
      </dsp:txXfrm>
    </dsp:sp>
    <dsp:sp modelId="{8B7EABD5-FB28-4BB8-B463-51308ABCEF0C}">
      <dsp:nvSpPr>
        <dsp:cNvPr id="0" name=""/>
        <dsp:cNvSpPr/>
      </dsp:nvSpPr>
      <dsp:spPr>
        <a:xfrm>
          <a:off x="5101906" y="2886408"/>
          <a:ext cx="872631" cy="436315"/>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ال</a:t>
          </a:r>
          <a:r>
            <a:rPr lang="ar-DZ" sz="1600" kern="1200" dirty="0" smtClean="0"/>
            <a:t>قسم</a:t>
          </a:r>
          <a:endParaRPr lang="ar-SA" sz="1600" kern="1200" dirty="0"/>
        </a:p>
      </dsp:txBody>
      <dsp:txXfrm>
        <a:off x="5101906" y="2886408"/>
        <a:ext cx="872631" cy="43631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diagrams.loki3.com/VaryingWidthList+Icon">
  <dgm:title val="قائمة متغيرة العرض"/>
  <dgm:desc val="تُستخدم لتأكيد عناصر مختلفة العرض.  وهي مفيدة للعمل على كميات كبيرة من نصوص المستوى 1.  ويُحدد عرض كل شكل بصورة مستقلة، بحسب النص الخاص به."/>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653AF-A2FE-42AC-A722-9EFC925F4903}" type="datetimeFigureOut">
              <a:rPr lang="fr-FR" smtClean="0"/>
              <a:t>27/11/2023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CAED9-AB99-421E-BB3A-3DFFFE82A2FF}" type="slidenum">
              <a:rPr lang="fr-FR" smtClean="0"/>
              <a:t>‹N°›</a:t>
            </a:fld>
            <a:endParaRPr lang="fr-FR"/>
          </a:p>
        </p:txBody>
      </p:sp>
    </p:spTree>
    <p:extLst>
      <p:ext uri="{BB962C8B-B14F-4D97-AF65-F5344CB8AC3E}">
        <p14:creationId xmlns:p14="http://schemas.microsoft.com/office/powerpoint/2010/main" val="77582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A8B60F3-6864-4900-A842-4EEF1AB811C2}" type="slidenum">
              <a:rPr lang="ar-SA" smtClean="0">
                <a:solidFill>
                  <a:prstClr val="black"/>
                </a:solidFill>
              </a:rPr>
              <a:pPr/>
              <a:t>19</a:t>
            </a:fld>
            <a:endParaRPr lang="ar-SA">
              <a:solidFill>
                <a:prstClr val="black"/>
              </a:solidFill>
            </a:endParaRPr>
          </a:p>
        </p:txBody>
      </p:sp>
    </p:spTree>
    <p:extLst>
      <p:ext uri="{BB962C8B-B14F-4D97-AF65-F5344CB8AC3E}">
        <p14:creationId xmlns:p14="http://schemas.microsoft.com/office/powerpoint/2010/main" val="1733539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smtClean="0"/>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791408D8-7D6F-4A9C-985E-A0303F71786C}" type="datetimeFigureOut">
              <a:rPr lang="fr-FR" smtClean="0"/>
              <a:t>27/11/2023</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fr-F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1BF058C-6D83-4969-8529-4EB3B9BBC644}" type="slidenum">
              <a:rPr lang="fr-FR" smtClean="0"/>
              <a:t>‹N°›</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670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91408D8-7D6F-4A9C-985E-A0303F71786C}" type="datetimeFigureOut">
              <a:rPr lang="fr-FR" smtClean="0"/>
              <a:t>27/11/2023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330859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91408D8-7D6F-4A9C-985E-A0303F71786C}" type="datetimeFigureOut">
              <a:rPr lang="fr-FR" smtClean="0"/>
              <a:t>27/11/2023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1218600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smtClean="0"/>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91408D8-7D6F-4A9C-985E-A0303F71786C}" type="datetimeFigureOut">
              <a:rPr lang="fr-FR" smtClean="0"/>
              <a:t>27/11/2023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BF058C-6D83-4969-8529-4EB3B9BBC644}" type="slidenum">
              <a:rPr lang="fr-FR" smtClean="0"/>
              <a:t>‹N°›</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81815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91408D8-7D6F-4A9C-985E-A0303F71786C}" type="datetimeFigureOut">
              <a:rPr lang="fr-FR" smtClean="0"/>
              <a:t>27/11/2023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3962920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smtClean="0"/>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791408D8-7D6F-4A9C-985E-A0303F71786C}" type="datetimeFigureOut">
              <a:rPr lang="fr-FR" smtClean="0"/>
              <a:t>27/11/2023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2851651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smtClean="0"/>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791408D8-7D6F-4A9C-985E-A0303F71786C}" type="datetimeFigureOut">
              <a:rPr lang="fr-FR" smtClean="0"/>
              <a:t>27/11/2023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832992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91408D8-7D6F-4A9C-985E-A0303F71786C}" type="datetimeFigureOut">
              <a:rPr lang="fr-FR" smtClean="0"/>
              <a:t>27/11/2023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138647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91408D8-7D6F-4A9C-985E-A0303F71786C}" type="datetimeFigureOut">
              <a:rPr lang="fr-FR" smtClean="0"/>
              <a:t>27/11/2023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994981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391149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598257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91408D8-7D6F-4A9C-985E-A0303F71786C}" type="datetimeFigureOut">
              <a:rPr lang="fr-FR" smtClean="0"/>
              <a:t>27/11/2023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2050044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38535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014457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4095703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3718798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2884413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2157621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1027125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2821618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70261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94196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smtClean="0"/>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91408D8-7D6F-4A9C-985E-A0303F71786C}" type="datetimeFigureOut">
              <a:rPr lang="fr-FR" smtClean="0"/>
              <a:t>27/11/2023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954051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6892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581861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798965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rtl="1"/>
            <a:fld id="{6F3E3ED4-D062-4D71-AF7F-50973477FCD7}" type="datetimeFigureOut">
              <a:rPr lang="ar-SA" smtClean="0">
                <a:solidFill>
                  <a:prstClr val="black">
                    <a:lumMod val="50000"/>
                    <a:lumOff val="50000"/>
                  </a:prstClr>
                </a:solidFill>
              </a:rPr>
              <a:pPr rtl="1"/>
              <a:t>15/05/1445</a:t>
            </a:fld>
            <a:endParaRPr lang="ar-S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rtl="1"/>
            <a:endParaRPr lang="ar-SA">
              <a:solidFill>
                <a:prstClr val="black">
                  <a:lumMod val="50000"/>
                  <a:lumOff val="50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25800353-5EA9-420F-975A-6DFB97790895}" type="slidenum">
              <a:rPr lang="ar-SA" smtClean="0">
                <a:solidFill>
                  <a:prstClr val="black">
                    <a:lumMod val="50000"/>
                    <a:lumOff val="50000"/>
                  </a:prstClr>
                </a:solidFill>
              </a:rPr>
              <a:pPr rtl="1"/>
              <a:t>‹N°›</a:t>
            </a:fld>
            <a:endParaRPr lang="ar-SA">
              <a:solidFill>
                <a:prstClr val="black">
                  <a:lumMod val="50000"/>
                  <a:lumOff val="50000"/>
                </a:prstClr>
              </a:solidFill>
            </a:endParaRPr>
          </a:p>
        </p:txBody>
      </p:sp>
    </p:spTree>
    <p:extLst>
      <p:ext uri="{BB962C8B-B14F-4D97-AF65-F5344CB8AC3E}">
        <p14:creationId xmlns:p14="http://schemas.microsoft.com/office/powerpoint/2010/main" val="7138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91408D8-7D6F-4A9C-985E-A0303F71786C}" type="datetimeFigureOut">
              <a:rPr lang="fr-FR" smtClean="0"/>
              <a:t>27/11/2023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94317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91408D8-7D6F-4A9C-985E-A0303F71786C}" type="datetimeFigureOut">
              <a:rPr lang="fr-FR" smtClean="0"/>
              <a:t>27/11/2023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292691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91408D8-7D6F-4A9C-985E-A0303F71786C}" type="datetimeFigureOut">
              <a:rPr lang="fr-FR" smtClean="0"/>
              <a:t>27/11/2023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20301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408D8-7D6F-4A9C-985E-A0303F71786C}" type="datetimeFigureOut">
              <a:rPr lang="fr-FR" smtClean="0"/>
              <a:t>27/11/2023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300020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smtClean="0"/>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91408D8-7D6F-4A9C-985E-A0303F71786C}" type="datetimeFigureOut">
              <a:rPr lang="fr-FR" smtClean="0"/>
              <a:t>27/11/2023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72460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91408D8-7D6F-4A9C-985E-A0303F71786C}" type="datetimeFigureOut">
              <a:rPr lang="fr-FR" smtClean="0"/>
              <a:t>27/11/2023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BF058C-6D83-4969-8529-4EB3B9BBC644}" type="slidenum">
              <a:rPr lang="fr-FR" smtClean="0"/>
              <a:t>‹N°›</a:t>
            </a:fld>
            <a:endParaRPr lang="fr-FR"/>
          </a:p>
        </p:txBody>
      </p:sp>
    </p:spTree>
    <p:extLst>
      <p:ext uri="{BB962C8B-B14F-4D97-AF65-F5344CB8AC3E}">
        <p14:creationId xmlns:p14="http://schemas.microsoft.com/office/powerpoint/2010/main" val="383958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791408D8-7D6F-4A9C-985E-A0303F71786C}" type="datetimeFigureOut">
              <a:rPr lang="fr-FR" smtClean="0"/>
              <a:t>27/11/2023</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fr-F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1BF058C-6D83-4969-8529-4EB3B9BBC644}" type="slidenum">
              <a:rPr lang="fr-FR" smtClean="0"/>
              <a:t>‹N°›</a:t>
            </a:fld>
            <a:endParaRPr lang="fr-FR"/>
          </a:p>
        </p:txBody>
      </p:sp>
    </p:spTree>
    <p:extLst>
      <p:ext uri="{BB962C8B-B14F-4D97-AF65-F5344CB8AC3E}">
        <p14:creationId xmlns:p14="http://schemas.microsoft.com/office/powerpoint/2010/main" val="40020674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91408D8-7D6F-4A9C-985E-A0303F71786C}" type="datetimeFigureOut">
              <a:rPr lang="fr-FR" smtClean="0"/>
              <a:t>27/11/2023</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1BF058C-6D83-4969-8529-4EB3B9BBC644}" type="slidenum">
              <a:rPr lang="fr-FR" smtClean="0"/>
              <a:t>‹N°›</a:t>
            </a:fld>
            <a:endParaRPr lang="fr-FR"/>
          </a:p>
        </p:txBody>
      </p:sp>
    </p:spTree>
    <p:extLst>
      <p:ext uri="{BB962C8B-B14F-4D97-AF65-F5344CB8AC3E}">
        <p14:creationId xmlns:p14="http://schemas.microsoft.com/office/powerpoint/2010/main" val="38344105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ar-DZ" dirty="0" smtClean="0"/>
              <a:t>جمع البيانات</a:t>
            </a:r>
            <a:endParaRPr lang="fr-FR" dirty="0"/>
          </a:p>
        </p:txBody>
      </p:sp>
      <p:sp>
        <p:nvSpPr>
          <p:cNvPr id="3" name="Sous-titre 2"/>
          <p:cNvSpPr>
            <a:spLocks noGrp="1"/>
          </p:cNvSpPr>
          <p:nvPr>
            <p:ph type="subTitle" idx="1"/>
          </p:nvPr>
        </p:nvSpPr>
        <p:spPr/>
        <p:txBody>
          <a:bodyPr/>
          <a:lstStyle/>
          <a:p>
            <a:r>
              <a:rPr lang="ar-DZ" dirty="0" smtClean="0"/>
              <a:t>من اعداد الأستاذ: لونيسي عبد الحكيم-جامعة جيجل-</a:t>
            </a:r>
            <a:endParaRPr lang="fr-FR" dirty="0"/>
          </a:p>
        </p:txBody>
      </p:sp>
    </p:spTree>
    <p:extLst>
      <p:ext uri="{BB962C8B-B14F-4D97-AF65-F5344CB8AC3E}">
        <p14:creationId xmlns:p14="http://schemas.microsoft.com/office/powerpoint/2010/main" val="41900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سهم إلى اليسار 5"/>
          <p:cNvSpPr/>
          <p:nvPr/>
        </p:nvSpPr>
        <p:spPr>
          <a:xfrm>
            <a:off x="7828466" y="764704"/>
            <a:ext cx="3652333" cy="1440160"/>
          </a:xfrm>
          <a:prstGeom prst="lef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أسلوب المسح</a:t>
            </a:r>
          </a:p>
        </p:txBody>
      </p:sp>
      <p:sp>
        <p:nvSpPr>
          <p:cNvPr id="7" name="مستطيل مستدير الزوايا 6"/>
          <p:cNvSpPr/>
          <p:nvPr/>
        </p:nvSpPr>
        <p:spPr>
          <a:xfrm>
            <a:off x="2135560" y="764704"/>
            <a:ext cx="5328592" cy="2088232"/>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prstClr val="black"/>
                </a:solidFill>
                <a:latin typeface="Sakkal Majalla" panose="02000000000000000000" pitchFamily="2" charset="-78"/>
                <a:cs typeface="Sakkal Majalla" panose="02000000000000000000" pitchFamily="2" charset="-78"/>
              </a:rPr>
              <a:t>نحصل على البيانات عن طريق السجلات, التقارير, قواعد البيانات, الانترنت, الاستبيانات و المقابلات الشخصية.</a:t>
            </a:r>
          </a:p>
        </p:txBody>
      </p:sp>
      <p:sp>
        <p:nvSpPr>
          <p:cNvPr id="2" name="دمعة 1"/>
          <p:cNvSpPr/>
          <p:nvPr/>
        </p:nvSpPr>
        <p:spPr>
          <a:xfrm>
            <a:off x="7680176" y="3356992"/>
            <a:ext cx="2304256" cy="936104"/>
          </a:xfrm>
          <a:prstGeom prst="teardrop">
            <a:avLst/>
          </a:prstGeom>
          <a:blipFill>
            <a:blip r:embed="rId2" cstate="print"/>
            <a:tile tx="0" ty="0" sx="100000" sy="100000" flip="none" algn="tl"/>
          </a:blip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الاستبيان</a:t>
            </a:r>
            <a:endParaRPr lang="ar-SA" sz="2400" b="1" dirty="0">
              <a:ln w="18415" cmpd="sng">
                <a:solidFill>
                  <a:prstClr val="white">
                    <a:lumMod val="85000"/>
                  </a:prstClr>
                </a:solidFill>
                <a:prstDash val="solid"/>
              </a:ln>
              <a:solidFill>
                <a:srgbClr val="FFFFFF"/>
              </a:solidFill>
              <a:effectLst>
                <a:outerShdw blurRad="63500" dir="3600000" algn="tl" rotWithShape="0">
                  <a:srgbClr val="000000">
                    <a:alpha val="70000"/>
                  </a:srgbClr>
                </a:outerShdw>
              </a:effectLst>
            </a:endParaRPr>
          </a:p>
        </p:txBody>
      </p:sp>
      <p:sp>
        <p:nvSpPr>
          <p:cNvPr id="3" name="شكل بيضاوي 2"/>
          <p:cNvSpPr/>
          <p:nvPr/>
        </p:nvSpPr>
        <p:spPr>
          <a:xfrm>
            <a:off x="2063552" y="3352378"/>
            <a:ext cx="5616624" cy="3032956"/>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rgbClr val="0F6FC6">
                    <a:lumMod val="50000"/>
                  </a:srgbClr>
                </a:solidFill>
              </a:rPr>
              <a:t>أسئلة موجهة لفئة معينة مختارة من الناس حسب عوامل معينة و محاور الدراسة لاستطلاع و استقصاء أراءهم.</a:t>
            </a:r>
          </a:p>
        </p:txBody>
      </p:sp>
    </p:spTree>
    <p:extLst>
      <p:ext uri="{BB962C8B-B14F-4D97-AF65-F5344CB8AC3E}">
        <p14:creationId xmlns:p14="http://schemas.microsoft.com/office/powerpoint/2010/main" val="372603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2945160" y="548680"/>
            <a:ext cx="6048672" cy="1080120"/>
          </a:xfrm>
          <a:prstGeom prst="downArrowCallou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DZ" sz="2800" b="1" dirty="0" smtClean="0">
                <a:solidFill>
                  <a:srgbClr val="0F6FC6">
                    <a:lumMod val="50000"/>
                  </a:srgbClr>
                </a:solidFill>
                <a:latin typeface="Sakkal Majalla" panose="02000000000000000000" pitchFamily="2" charset="-78"/>
                <a:cs typeface="Sakkal Majalla" panose="02000000000000000000" pitchFamily="2" charset="-78"/>
              </a:rPr>
              <a:t>أسلوب المسح يعني جمع البيانات من الميدان وهو نوعان</a:t>
            </a:r>
            <a:endParaRPr lang="ar-SA" sz="2800" b="1" dirty="0">
              <a:solidFill>
                <a:srgbClr val="0F6FC6">
                  <a:lumMod val="50000"/>
                </a:srgbClr>
              </a:solidFill>
              <a:latin typeface="Sakkal Majalla" panose="02000000000000000000" pitchFamily="2" charset="-78"/>
              <a:cs typeface="Sakkal Majalla" panose="02000000000000000000" pitchFamily="2" charset="-78"/>
            </a:endParaRPr>
          </a:p>
        </p:txBody>
      </p:sp>
      <p:sp>
        <p:nvSpPr>
          <p:cNvPr id="3" name="مربع نص 2"/>
          <p:cNvSpPr txBox="1"/>
          <p:nvPr/>
        </p:nvSpPr>
        <p:spPr>
          <a:xfrm>
            <a:off x="2279576" y="2348880"/>
            <a:ext cx="7560840" cy="2677656"/>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1">
            <a:spAutoFit/>
          </a:bodyPr>
          <a:lstStyle/>
          <a:p>
            <a:pPr marL="285750" indent="-285750" algn="just" rtl="1">
              <a:buFont typeface="Wingdings" pitchFamily="2" charset="2"/>
              <a:buChar char="v"/>
            </a:pPr>
            <a:r>
              <a:rPr lang="ar-DZ" sz="2800" b="1" u="sng" dirty="0" smtClean="0">
                <a:solidFill>
                  <a:prstClr val="black"/>
                </a:solidFill>
                <a:latin typeface="Sakkal Majalla" panose="02000000000000000000" pitchFamily="2" charset="-78"/>
                <a:cs typeface="Sakkal Majalla" panose="02000000000000000000" pitchFamily="2" charset="-78"/>
              </a:rPr>
              <a:t>المسح(الحصر) الشامل: </a:t>
            </a:r>
            <a:r>
              <a:rPr lang="ar-DZ" sz="2800" dirty="0" smtClean="0">
                <a:solidFill>
                  <a:prstClr val="black"/>
                </a:solidFill>
                <a:latin typeface="Sakkal Majalla" panose="02000000000000000000" pitchFamily="2" charset="-78"/>
                <a:cs typeface="Sakkal Majalla" panose="02000000000000000000" pitchFamily="2" charset="-78"/>
              </a:rPr>
              <a:t> أين يتم جمع البيانات من جميع أفراد المجتمع محل الدراسة كالتعداد العام للسكان والسكن.</a:t>
            </a:r>
            <a:endParaRPr lang="ar-DZ" sz="2800" b="1" u="sng" dirty="0" smtClean="0">
              <a:solidFill>
                <a:prstClr val="black"/>
              </a:solidFill>
              <a:latin typeface="Sakkal Majalla" panose="02000000000000000000" pitchFamily="2" charset="-78"/>
              <a:cs typeface="Sakkal Majalla" panose="02000000000000000000" pitchFamily="2" charset="-78"/>
            </a:endParaRPr>
          </a:p>
          <a:p>
            <a:pPr marL="285750" indent="-285750" algn="just" rtl="1">
              <a:buFont typeface="Wingdings" pitchFamily="2" charset="2"/>
              <a:buChar char="v"/>
            </a:pPr>
            <a:r>
              <a:rPr lang="ar-DZ" sz="2800" b="1" u="sng" dirty="0" smtClean="0">
                <a:solidFill>
                  <a:prstClr val="black"/>
                </a:solidFill>
                <a:latin typeface="Sakkal Majalla" panose="02000000000000000000" pitchFamily="2" charset="-78"/>
                <a:cs typeface="Sakkal Majalla" panose="02000000000000000000" pitchFamily="2" charset="-78"/>
              </a:rPr>
              <a:t>المسح بالعينة: </a:t>
            </a:r>
            <a:r>
              <a:rPr lang="ar-DZ" sz="2800" dirty="0" smtClean="0">
                <a:solidFill>
                  <a:prstClr val="black"/>
                </a:solidFill>
                <a:latin typeface="Sakkal Majalla" panose="02000000000000000000" pitchFamily="2" charset="-78"/>
                <a:cs typeface="Sakkal Majalla" panose="02000000000000000000" pitchFamily="2" charset="-78"/>
              </a:rPr>
              <a:t>وفيه يتم جمع البيانات من بعض افراد المجتمع الذين يختارون بطريقة تسمح لهم بتمثيل المجتمع  تمثيلا صحيحا من خلال إعطاء فرصة متساوية لكل مفردة داخل المجتمع محل الدراسة أنها تظهر في تلك العينة.</a:t>
            </a:r>
            <a:endParaRPr lang="ar-SA" sz="2800" b="1" u="sng"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6922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شكل حر 10"/>
          <p:cNvSpPr/>
          <p:nvPr/>
        </p:nvSpPr>
        <p:spPr>
          <a:xfrm>
            <a:off x="1922792" y="2283077"/>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SA" sz="2000" b="1" dirty="0">
                <a:solidFill>
                  <a:prstClr val="white"/>
                </a:solidFill>
              </a:rPr>
              <a:t>أسلوب المسح</a:t>
            </a:r>
          </a:p>
        </p:txBody>
      </p:sp>
      <p:grpSp>
        <p:nvGrpSpPr>
          <p:cNvPr id="19" name="مجموعة 18"/>
          <p:cNvGrpSpPr/>
          <p:nvPr/>
        </p:nvGrpSpPr>
        <p:grpSpPr>
          <a:xfrm>
            <a:off x="4335262" y="986373"/>
            <a:ext cx="2894964" cy="1664604"/>
            <a:chOff x="2811262" y="986373"/>
            <a:chExt cx="2894964" cy="1664604"/>
          </a:xfrm>
        </p:grpSpPr>
        <p:sp>
          <p:nvSpPr>
            <p:cNvPr id="10" name="شكل حر 9"/>
            <p:cNvSpPr/>
            <p:nvPr/>
          </p:nvSpPr>
          <p:spPr>
            <a:xfrm>
              <a:off x="2811262" y="1354275"/>
              <a:ext cx="482494" cy="1296702"/>
            </a:xfrm>
            <a:custGeom>
              <a:avLst/>
              <a:gdLst/>
              <a:ahLst/>
              <a:cxnLst/>
              <a:rect l="0" t="0" r="0" b="0"/>
              <a:pathLst>
                <a:path>
                  <a:moveTo>
                    <a:pt x="0" y="1296702"/>
                  </a:moveTo>
                  <a:lnTo>
                    <a:pt x="241247" y="1296702"/>
                  </a:lnTo>
                  <a:lnTo>
                    <a:pt x="241247" y="0"/>
                  </a:lnTo>
                  <a:lnTo>
                    <a:pt x="482494" y="0"/>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2" name="شكل حر 11"/>
            <p:cNvSpPr/>
            <p:nvPr/>
          </p:nvSpPr>
          <p:spPr>
            <a:xfrm>
              <a:off x="3293756" y="986373"/>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SA" sz="2000" b="1" dirty="0">
                  <a:solidFill>
                    <a:prstClr val="white"/>
                  </a:solidFill>
                </a:rPr>
                <a:t>المسح الشامل</a:t>
              </a:r>
            </a:p>
          </p:txBody>
        </p:sp>
      </p:grpSp>
      <p:grpSp>
        <p:nvGrpSpPr>
          <p:cNvPr id="21" name="مجموعة 20"/>
          <p:cNvGrpSpPr/>
          <p:nvPr/>
        </p:nvGrpSpPr>
        <p:grpSpPr>
          <a:xfrm>
            <a:off x="7230227" y="986374"/>
            <a:ext cx="2894964" cy="735803"/>
            <a:chOff x="5706227" y="986373"/>
            <a:chExt cx="2894964" cy="735803"/>
          </a:xfrm>
        </p:grpSpPr>
        <p:sp>
          <p:nvSpPr>
            <p:cNvPr id="9" name="شكل حر 8"/>
            <p:cNvSpPr/>
            <p:nvPr/>
          </p:nvSpPr>
          <p:spPr>
            <a:xfrm>
              <a:off x="5706227" y="1308555"/>
              <a:ext cx="482494" cy="91440"/>
            </a:xfrm>
            <a:custGeom>
              <a:avLst/>
              <a:gdLst/>
              <a:ahLst/>
              <a:cxnLst/>
              <a:rect l="0" t="0" r="0" b="0"/>
              <a:pathLst>
                <a:path>
                  <a:moveTo>
                    <a:pt x="0" y="45720"/>
                  </a:moveTo>
                  <a:lnTo>
                    <a:pt x="482494" y="45720"/>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13" name="شكل حر 12"/>
            <p:cNvSpPr/>
            <p:nvPr/>
          </p:nvSpPr>
          <p:spPr>
            <a:xfrm>
              <a:off x="6188721" y="986373"/>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SA" sz="2000" b="1" dirty="0">
                  <a:solidFill>
                    <a:prstClr val="white"/>
                  </a:solidFill>
                </a:rPr>
                <a:t>جمع البيانات من جميع أفراد المجتمع</a:t>
              </a:r>
            </a:p>
          </p:txBody>
        </p:sp>
      </p:grpSp>
      <p:grpSp>
        <p:nvGrpSpPr>
          <p:cNvPr id="20" name="مجموعة 19"/>
          <p:cNvGrpSpPr/>
          <p:nvPr/>
        </p:nvGrpSpPr>
        <p:grpSpPr>
          <a:xfrm>
            <a:off x="4335262" y="2700500"/>
            <a:ext cx="2894964" cy="1664604"/>
            <a:chOff x="2811262" y="2650978"/>
            <a:chExt cx="2894964" cy="1664604"/>
          </a:xfrm>
        </p:grpSpPr>
        <p:sp>
          <p:nvSpPr>
            <p:cNvPr id="8" name="شكل حر 7"/>
            <p:cNvSpPr/>
            <p:nvPr/>
          </p:nvSpPr>
          <p:spPr>
            <a:xfrm>
              <a:off x="2811262" y="2650978"/>
              <a:ext cx="482494" cy="1296702"/>
            </a:xfrm>
            <a:custGeom>
              <a:avLst/>
              <a:gdLst/>
              <a:ahLst/>
              <a:cxnLst/>
              <a:rect l="0" t="0" r="0" b="0"/>
              <a:pathLst>
                <a:path>
                  <a:moveTo>
                    <a:pt x="0" y="0"/>
                  </a:moveTo>
                  <a:lnTo>
                    <a:pt x="241247" y="0"/>
                  </a:lnTo>
                  <a:lnTo>
                    <a:pt x="241247" y="1296702"/>
                  </a:lnTo>
                  <a:lnTo>
                    <a:pt x="482494" y="1296702"/>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4" name="شكل حر 13"/>
            <p:cNvSpPr/>
            <p:nvPr/>
          </p:nvSpPr>
          <p:spPr>
            <a:xfrm>
              <a:off x="3293756" y="3579779"/>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SA" sz="2000" b="1" dirty="0">
                  <a:solidFill>
                    <a:prstClr val="white"/>
                  </a:solidFill>
                </a:rPr>
                <a:t>المسح بالعينة العشوائية</a:t>
              </a:r>
            </a:p>
          </p:txBody>
        </p:sp>
      </p:grpSp>
      <p:grpSp>
        <p:nvGrpSpPr>
          <p:cNvPr id="3" name="مجموعة 2"/>
          <p:cNvGrpSpPr/>
          <p:nvPr/>
        </p:nvGrpSpPr>
        <p:grpSpPr>
          <a:xfrm>
            <a:off x="7230227" y="2023737"/>
            <a:ext cx="2894964" cy="3847889"/>
            <a:chOff x="5706227" y="2023736"/>
            <a:chExt cx="2894964" cy="3847889"/>
          </a:xfrm>
        </p:grpSpPr>
        <p:sp>
          <p:nvSpPr>
            <p:cNvPr id="5" name="شكل حر 4"/>
            <p:cNvSpPr/>
            <p:nvPr/>
          </p:nvSpPr>
          <p:spPr>
            <a:xfrm>
              <a:off x="5706227" y="3947681"/>
              <a:ext cx="482494" cy="518681"/>
            </a:xfrm>
            <a:custGeom>
              <a:avLst/>
              <a:gdLst/>
              <a:ahLst/>
              <a:cxnLst/>
              <a:rect l="0" t="0" r="0" b="0"/>
              <a:pathLst>
                <a:path>
                  <a:moveTo>
                    <a:pt x="0" y="0"/>
                  </a:moveTo>
                  <a:lnTo>
                    <a:pt x="241247" y="0"/>
                  </a:lnTo>
                  <a:lnTo>
                    <a:pt x="241247" y="518681"/>
                  </a:lnTo>
                  <a:lnTo>
                    <a:pt x="482494" y="518681"/>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grpSp>
          <p:nvGrpSpPr>
            <p:cNvPr id="2" name="مجموعة 1"/>
            <p:cNvGrpSpPr/>
            <p:nvPr/>
          </p:nvGrpSpPr>
          <p:grpSpPr>
            <a:xfrm>
              <a:off x="5706227" y="2023736"/>
              <a:ext cx="2894964" cy="3847889"/>
              <a:chOff x="5706227" y="2023736"/>
              <a:chExt cx="2894964" cy="3847889"/>
            </a:xfrm>
          </p:grpSpPr>
          <p:sp>
            <p:nvSpPr>
              <p:cNvPr id="6" name="شكل حر 5"/>
              <p:cNvSpPr/>
              <p:nvPr/>
            </p:nvSpPr>
            <p:spPr>
              <a:xfrm>
                <a:off x="5706227" y="3429000"/>
                <a:ext cx="482494" cy="518681"/>
              </a:xfrm>
              <a:custGeom>
                <a:avLst/>
                <a:gdLst/>
                <a:ahLst/>
                <a:cxnLst/>
                <a:rect l="0" t="0" r="0" b="0"/>
                <a:pathLst>
                  <a:path>
                    <a:moveTo>
                      <a:pt x="0" y="518681"/>
                    </a:moveTo>
                    <a:lnTo>
                      <a:pt x="241247" y="518681"/>
                    </a:lnTo>
                    <a:lnTo>
                      <a:pt x="241247" y="0"/>
                    </a:lnTo>
                    <a:lnTo>
                      <a:pt x="482494" y="0"/>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grpSp>
            <p:nvGrpSpPr>
              <p:cNvPr id="23" name="مجموعة 22"/>
              <p:cNvGrpSpPr/>
              <p:nvPr/>
            </p:nvGrpSpPr>
            <p:grpSpPr>
              <a:xfrm>
                <a:off x="5706227" y="2023736"/>
                <a:ext cx="2894964" cy="3847889"/>
                <a:chOff x="5706227" y="2023736"/>
                <a:chExt cx="2894964" cy="3847889"/>
              </a:xfrm>
            </p:grpSpPr>
            <p:sp>
              <p:nvSpPr>
                <p:cNvPr id="4" name="شكل حر 3"/>
                <p:cNvSpPr/>
                <p:nvPr/>
              </p:nvSpPr>
              <p:spPr>
                <a:xfrm>
                  <a:off x="5706227" y="3947681"/>
                  <a:ext cx="482494" cy="1556043"/>
                </a:xfrm>
                <a:custGeom>
                  <a:avLst/>
                  <a:gdLst/>
                  <a:ahLst/>
                  <a:cxnLst/>
                  <a:rect l="0" t="0" r="0" b="0"/>
                  <a:pathLst>
                    <a:path>
                      <a:moveTo>
                        <a:pt x="0" y="0"/>
                      </a:moveTo>
                      <a:lnTo>
                        <a:pt x="241247" y="0"/>
                      </a:lnTo>
                      <a:lnTo>
                        <a:pt x="241247" y="1556043"/>
                      </a:lnTo>
                      <a:lnTo>
                        <a:pt x="482494" y="1556043"/>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grpSp>
              <p:nvGrpSpPr>
                <p:cNvPr id="22" name="مجموعة 21"/>
                <p:cNvGrpSpPr/>
                <p:nvPr/>
              </p:nvGrpSpPr>
              <p:grpSpPr>
                <a:xfrm>
                  <a:off x="5706227" y="2023736"/>
                  <a:ext cx="2894964" cy="1923944"/>
                  <a:chOff x="5706227" y="2023736"/>
                  <a:chExt cx="2894964" cy="1923944"/>
                </a:xfrm>
              </p:grpSpPr>
              <p:sp>
                <p:nvSpPr>
                  <p:cNvPr id="7" name="شكل حر 6"/>
                  <p:cNvSpPr/>
                  <p:nvPr/>
                </p:nvSpPr>
                <p:spPr>
                  <a:xfrm>
                    <a:off x="5706227" y="2391637"/>
                    <a:ext cx="482494" cy="1556043"/>
                  </a:xfrm>
                  <a:custGeom>
                    <a:avLst/>
                    <a:gdLst/>
                    <a:ahLst/>
                    <a:cxnLst/>
                    <a:rect l="0" t="0" r="0" b="0"/>
                    <a:pathLst>
                      <a:path>
                        <a:moveTo>
                          <a:pt x="0" y="1556043"/>
                        </a:moveTo>
                        <a:lnTo>
                          <a:pt x="241247" y="1556043"/>
                        </a:lnTo>
                        <a:lnTo>
                          <a:pt x="241247" y="0"/>
                        </a:lnTo>
                        <a:lnTo>
                          <a:pt x="482494" y="0"/>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15" name="شكل حر 14"/>
                  <p:cNvSpPr/>
                  <p:nvPr/>
                </p:nvSpPr>
                <p:spPr>
                  <a:xfrm>
                    <a:off x="6188721" y="2023736"/>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SA" sz="2000" b="1" dirty="0">
                        <a:solidFill>
                          <a:prstClr val="white"/>
                        </a:solidFill>
                      </a:rPr>
                      <a:t>الطبقية</a:t>
                    </a:r>
                  </a:p>
                </p:txBody>
              </p:sp>
            </p:grpSp>
            <p:sp>
              <p:nvSpPr>
                <p:cNvPr id="16" name="شكل حر 15"/>
                <p:cNvSpPr/>
                <p:nvPr/>
              </p:nvSpPr>
              <p:spPr>
                <a:xfrm>
                  <a:off x="6188721" y="3061098"/>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SA" sz="2000" b="1" dirty="0">
                      <a:solidFill>
                        <a:prstClr val="white"/>
                      </a:solidFill>
                    </a:rPr>
                    <a:t>العنقودية</a:t>
                  </a:r>
                </a:p>
              </p:txBody>
            </p:sp>
            <p:sp>
              <p:nvSpPr>
                <p:cNvPr id="17" name="شكل حر 16"/>
                <p:cNvSpPr/>
                <p:nvPr/>
              </p:nvSpPr>
              <p:spPr>
                <a:xfrm>
                  <a:off x="6188721" y="4098460"/>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SA" sz="2000" b="1" dirty="0">
                      <a:solidFill>
                        <a:prstClr val="white"/>
                      </a:solidFill>
                    </a:rPr>
                    <a:t>المنتظمة</a:t>
                  </a:r>
                </a:p>
              </p:txBody>
            </p:sp>
            <p:sp>
              <p:nvSpPr>
                <p:cNvPr id="18" name="شكل حر 17"/>
                <p:cNvSpPr/>
                <p:nvPr/>
              </p:nvSpPr>
              <p:spPr>
                <a:xfrm>
                  <a:off x="6188721" y="5135822"/>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SA" sz="2000" b="1" dirty="0">
                      <a:solidFill>
                        <a:prstClr val="white"/>
                      </a:solidFill>
                    </a:rPr>
                    <a:t>البسيطة</a:t>
                  </a:r>
                </a:p>
              </p:txBody>
            </p:sp>
          </p:grpSp>
        </p:grpSp>
      </p:grpSp>
    </p:spTree>
    <p:extLst>
      <p:ext uri="{BB962C8B-B14F-4D97-AF65-F5344CB8AC3E}">
        <p14:creationId xmlns:p14="http://schemas.microsoft.com/office/powerpoint/2010/main" val="342137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59897" y="908720"/>
            <a:ext cx="2592287"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rtl="1"/>
            <a:r>
              <a:rPr lang="ar-DZ" dirty="0">
                <a:solidFill>
                  <a:prstClr val="white"/>
                </a:solidFill>
              </a:rPr>
              <a:t>أنواع العينات</a:t>
            </a:r>
            <a:endParaRPr lang="fr-FR" dirty="0">
              <a:solidFill>
                <a:prstClr val="white"/>
              </a:solidFill>
            </a:endParaRPr>
          </a:p>
        </p:txBody>
      </p:sp>
      <p:cxnSp>
        <p:nvCxnSpPr>
          <p:cNvPr id="4" name="Connecteur droit avec flèche 3"/>
          <p:cNvCxnSpPr/>
          <p:nvPr/>
        </p:nvCxnSpPr>
        <p:spPr>
          <a:xfrm>
            <a:off x="6497900" y="1278052"/>
            <a:ext cx="2622437" cy="128685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 name="Connecteur droit avec flèche 5"/>
          <p:cNvCxnSpPr/>
          <p:nvPr/>
        </p:nvCxnSpPr>
        <p:spPr>
          <a:xfrm flipH="1">
            <a:off x="3575720" y="1278052"/>
            <a:ext cx="2880320" cy="128685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0" name="ZoneTexte 9"/>
          <p:cNvSpPr txBox="1"/>
          <p:nvPr/>
        </p:nvSpPr>
        <p:spPr>
          <a:xfrm>
            <a:off x="7104113" y="2589622"/>
            <a:ext cx="3240359"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rtl="1"/>
            <a:r>
              <a:rPr lang="ar-DZ" dirty="0">
                <a:solidFill>
                  <a:prstClr val="white"/>
                </a:solidFill>
              </a:rPr>
              <a:t>العينات العشوائية( الاحتمالية)</a:t>
            </a:r>
            <a:endParaRPr lang="fr-FR" dirty="0">
              <a:solidFill>
                <a:prstClr val="white"/>
              </a:solidFill>
            </a:endParaRPr>
          </a:p>
        </p:txBody>
      </p:sp>
      <p:sp>
        <p:nvSpPr>
          <p:cNvPr id="11" name="ZoneTexte 10"/>
          <p:cNvSpPr txBox="1"/>
          <p:nvPr/>
        </p:nvSpPr>
        <p:spPr>
          <a:xfrm>
            <a:off x="2423594" y="2605554"/>
            <a:ext cx="3816423"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rtl="1"/>
            <a:r>
              <a:rPr lang="ar-DZ" dirty="0">
                <a:solidFill>
                  <a:prstClr val="white"/>
                </a:solidFill>
              </a:rPr>
              <a:t>العينات غير العشوائية( غير الاحتمالية)</a:t>
            </a:r>
            <a:endParaRPr lang="fr-FR" dirty="0">
              <a:solidFill>
                <a:prstClr val="white"/>
              </a:solidFill>
            </a:endParaRPr>
          </a:p>
        </p:txBody>
      </p:sp>
      <p:grpSp>
        <p:nvGrpSpPr>
          <p:cNvPr id="13" name="مجموعة 2"/>
          <p:cNvGrpSpPr/>
          <p:nvPr/>
        </p:nvGrpSpPr>
        <p:grpSpPr>
          <a:xfrm>
            <a:off x="7276809" y="3010112"/>
            <a:ext cx="2894964" cy="3847889"/>
            <a:chOff x="5706227" y="2023736"/>
            <a:chExt cx="2894964" cy="3847889"/>
          </a:xfrm>
        </p:grpSpPr>
        <p:sp>
          <p:nvSpPr>
            <p:cNvPr id="14" name="شكل حر 4"/>
            <p:cNvSpPr/>
            <p:nvPr/>
          </p:nvSpPr>
          <p:spPr>
            <a:xfrm>
              <a:off x="5706227" y="3947681"/>
              <a:ext cx="482494" cy="518681"/>
            </a:xfrm>
            <a:custGeom>
              <a:avLst/>
              <a:gdLst/>
              <a:ahLst/>
              <a:cxnLst/>
              <a:rect l="0" t="0" r="0" b="0"/>
              <a:pathLst>
                <a:path>
                  <a:moveTo>
                    <a:pt x="0" y="0"/>
                  </a:moveTo>
                  <a:lnTo>
                    <a:pt x="241247" y="0"/>
                  </a:lnTo>
                  <a:lnTo>
                    <a:pt x="241247" y="518681"/>
                  </a:lnTo>
                  <a:lnTo>
                    <a:pt x="482494" y="518681"/>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grpSp>
          <p:nvGrpSpPr>
            <p:cNvPr id="15" name="مجموعة 1"/>
            <p:cNvGrpSpPr/>
            <p:nvPr/>
          </p:nvGrpSpPr>
          <p:grpSpPr>
            <a:xfrm>
              <a:off x="5706227" y="2023736"/>
              <a:ext cx="2894964" cy="3847889"/>
              <a:chOff x="5706227" y="2023736"/>
              <a:chExt cx="2894964" cy="3847889"/>
            </a:xfrm>
          </p:grpSpPr>
          <p:sp>
            <p:nvSpPr>
              <p:cNvPr id="16" name="شكل حر 5"/>
              <p:cNvSpPr/>
              <p:nvPr/>
            </p:nvSpPr>
            <p:spPr>
              <a:xfrm>
                <a:off x="5706227" y="3429000"/>
                <a:ext cx="482494" cy="518681"/>
              </a:xfrm>
              <a:custGeom>
                <a:avLst/>
                <a:gdLst/>
                <a:ahLst/>
                <a:cxnLst/>
                <a:rect l="0" t="0" r="0" b="0"/>
                <a:pathLst>
                  <a:path>
                    <a:moveTo>
                      <a:pt x="0" y="518681"/>
                    </a:moveTo>
                    <a:lnTo>
                      <a:pt x="241247" y="518681"/>
                    </a:lnTo>
                    <a:lnTo>
                      <a:pt x="241247" y="0"/>
                    </a:lnTo>
                    <a:lnTo>
                      <a:pt x="482494" y="0"/>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grpSp>
            <p:nvGrpSpPr>
              <p:cNvPr id="17" name="مجموعة 22"/>
              <p:cNvGrpSpPr/>
              <p:nvPr/>
            </p:nvGrpSpPr>
            <p:grpSpPr>
              <a:xfrm>
                <a:off x="5706227" y="2023736"/>
                <a:ext cx="2894964" cy="3847889"/>
                <a:chOff x="5706227" y="2023736"/>
                <a:chExt cx="2894964" cy="3847889"/>
              </a:xfrm>
            </p:grpSpPr>
            <p:sp>
              <p:nvSpPr>
                <p:cNvPr id="18" name="شكل حر 3"/>
                <p:cNvSpPr/>
                <p:nvPr/>
              </p:nvSpPr>
              <p:spPr>
                <a:xfrm>
                  <a:off x="5706227" y="3947681"/>
                  <a:ext cx="482494" cy="1556043"/>
                </a:xfrm>
                <a:custGeom>
                  <a:avLst/>
                  <a:gdLst/>
                  <a:ahLst/>
                  <a:cxnLst/>
                  <a:rect l="0" t="0" r="0" b="0"/>
                  <a:pathLst>
                    <a:path>
                      <a:moveTo>
                        <a:pt x="0" y="0"/>
                      </a:moveTo>
                      <a:lnTo>
                        <a:pt x="241247" y="0"/>
                      </a:lnTo>
                      <a:lnTo>
                        <a:pt x="241247" y="1556043"/>
                      </a:lnTo>
                      <a:lnTo>
                        <a:pt x="482494" y="1556043"/>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grpSp>
              <p:nvGrpSpPr>
                <p:cNvPr id="19" name="مجموعة 21"/>
                <p:cNvGrpSpPr/>
                <p:nvPr/>
              </p:nvGrpSpPr>
              <p:grpSpPr>
                <a:xfrm>
                  <a:off x="5706227" y="2023736"/>
                  <a:ext cx="2894964" cy="1923944"/>
                  <a:chOff x="5706227" y="2023736"/>
                  <a:chExt cx="2894964" cy="1923944"/>
                </a:xfrm>
              </p:grpSpPr>
              <p:sp>
                <p:nvSpPr>
                  <p:cNvPr id="23" name="شكل حر 6"/>
                  <p:cNvSpPr/>
                  <p:nvPr/>
                </p:nvSpPr>
                <p:spPr>
                  <a:xfrm>
                    <a:off x="5706227" y="2391637"/>
                    <a:ext cx="482494" cy="1556043"/>
                  </a:xfrm>
                  <a:custGeom>
                    <a:avLst/>
                    <a:gdLst/>
                    <a:ahLst/>
                    <a:cxnLst/>
                    <a:rect l="0" t="0" r="0" b="0"/>
                    <a:pathLst>
                      <a:path>
                        <a:moveTo>
                          <a:pt x="0" y="1556043"/>
                        </a:moveTo>
                        <a:lnTo>
                          <a:pt x="241247" y="1556043"/>
                        </a:lnTo>
                        <a:lnTo>
                          <a:pt x="241247" y="0"/>
                        </a:lnTo>
                        <a:lnTo>
                          <a:pt x="482494" y="0"/>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24" name="شكل حر 14"/>
                  <p:cNvSpPr/>
                  <p:nvPr/>
                </p:nvSpPr>
                <p:spPr>
                  <a:xfrm>
                    <a:off x="6188721" y="2023736"/>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SA" sz="2000" b="1" dirty="0">
                        <a:solidFill>
                          <a:prstClr val="white"/>
                        </a:solidFill>
                      </a:rPr>
                      <a:t>الطبقية</a:t>
                    </a:r>
                  </a:p>
                </p:txBody>
              </p:sp>
            </p:grpSp>
            <p:sp>
              <p:nvSpPr>
                <p:cNvPr id="20" name="شكل حر 15"/>
                <p:cNvSpPr/>
                <p:nvPr/>
              </p:nvSpPr>
              <p:spPr>
                <a:xfrm>
                  <a:off x="6188721" y="3061098"/>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SA" sz="2000" b="1" dirty="0">
                      <a:solidFill>
                        <a:prstClr val="white"/>
                      </a:solidFill>
                    </a:rPr>
                    <a:t>العنقودية</a:t>
                  </a:r>
                </a:p>
              </p:txBody>
            </p:sp>
            <p:sp>
              <p:nvSpPr>
                <p:cNvPr id="21" name="شكل حر 16"/>
                <p:cNvSpPr/>
                <p:nvPr/>
              </p:nvSpPr>
              <p:spPr>
                <a:xfrm>
                  <a:off x="6188721" y="4098460"/>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SA" sz="2000" b="1" dirty="0">
                      <a:solidFill>
                        <a:prstClr val="white"/>
                      </a:solidFill>
                    </a:rPr>
                    <a:t>المنتظمة</a:t>
                  </a:r>
                </a:p>
              </p:txBody>
            </p:sp>
            <p:sp>
              <p:nvSpPr>
                <p:cNvPr id="22" name="شكل حر 17"/>
                <p:cNvSpPr/>
                <p:nvPr/>
              </p:nvSpPr>
              <p:spPr>
                <a:xfrm>
                  <a:off x="6188721" y="5135822"/>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SA" sz="2000" b="1" dirty="0">
                      <a:solidFill>
                        <a:prstClr val="white"/>
                      </a:solidFill>
                    </a:rPr>
                    <a:t>البسيطة</a:t>
                  </a:r>
                </a:p>
              </p:txBody>
            </p:sp>
          </p:grpSp>
        </p:grpSp>
      </p:grpSp>
      <p:grpSp>
        <p:nvGrpSpPr>
          <p:cNvPr id="25" name="مجموعة 2"/>
          <p:cNvGrpSpPr/>
          <p:nvPr/>
        </p:nvGrpSpPr>
        <p:grpSpPr>
          <a:xfrm>
            <a:off x="2999656" y="3269451"/>
            <a:ext cx="2894964" cy="3479988"/>
            <a:chOff x="5706227" y="2023736"/>
            <a:chExt cx="2894964" cy="3479988"/>
          </a:xfrm>
        </p:grpSpPr>
        <p:sp>
          <p:nvSpPr>
            <p:cNvPr id="26" name="شكل حر 4"/>
            <p:cNvSpPr/>
            <p:nvPr/>
          </p:nvSpPr>
          <p:spPr>
            <a:xfrm>
              <a:off x="5706227" y="3947681"/>
              <a:ext cx="482494" cy="518681"/>
            </a:xfrm>
            <a:custGeom>
              <a:avLst/>
              <a:gdLst/>
              <a:ahLst/>
              <a:cxnLst/>
              <a:rect l="0" t="0" r="0" b="0"/>
              <a:pathLst>
                <a:path>
                  <a:moveTo>
                    <a:pt x="0" y="0"/>
                  </a:moveTo>
                  <a:lnTo>
                    <a:pt x="241247" y="0"/>
                  </a:lnTo>
                  <a:lnTo>
                    <a:pt x="241247" y="518681"/>
                  </a:lnTo>
                  <a:lnTo>
                    <a:pt x="482494" y="518681"/>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grpSp>
          <p:nvGrpSpPr>
            <p:cNvPr id="27" name="مجموعة 1"/>
            <p:cNvGrpSpPr/>
            <p:nvPr/>
          </p:nvGrpSpPr>
          <p:grpSpPr>
            <a:xfrm>
              <a:off x="5706227" y="2023736"/>
              <a:ext cx="2894964" cy="3479988"/>
              <a:chOff x="5706227" y="2023736"/>
              <a:chExt cx="2894964" cy="3479988"/>
            </a:xfrm>
          </p:grpSpPr>
          <p:sp>
            <p:nvSpPr>
              <p:cNvPr id="28" name="شكل حر 5"/>
              <p:cNvSpPr/>
              <p:nvPr/>
            </p:nvSpPr>
            <p:spPr>
              <a:xfrm>
                <a:off x="5706227" y="3429000"/>
                <a:ext cx="482494" cy="518681"/>
              </a:xfrm>
              <a:custGeom>
                <a:avLst/>
                <a:gdLst/>
                <a:ahLst/>
                <a:cxnLst/>
                <a:rect l="0" t="0" r="0" b="0"/>
                <a:pathLst>
                  <a:path>
                    <a:moveTo>
                      <a:pt x="0" y="518681"/>
                    </a:moveTo>
                    <a:lnTo>
                      <a:pt x="241247" y="518681"/>
                    </a:lnTo>
                    <a:lnTo>
                      <a:pt x="241247" y="0"/>
                    </a:lnTo>
                    <a:lnTo>
                      <a:pt x="482494" y="0"/>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grpSp>
            <p:nvGrpSpPr>
              <p:cNvPr id="29" name="مجموعة 22"/>
              <p:cNvGrpSpPr/>
              <p:nvPr/>
            </p:nvGrpSpPr>
            <p:grpSpPr>
              <a:xfrm>
                <a:off x="5706227" y="2023736"/>
                <a:ext cx="2894964" cy="3479988"/>
                <a:chOff x="5706227" y="2023736"/>
                <a:chExt cx="2894964" cy="3479988"/>
              </a:xfrm>
            </p:grpSpPr>
            <p:sp>
              <p:nvSpPr>
                <p:cNvPr id="30" name="شكل حر 3"/>
                <p:cNvSpPr/>
                <p:nvPr/>
              </p:nvSpPr>
              <p:spPr>
                <a:xfrm>
                  <a:off x="5706227" y="3947681"/>
                  <a:ext cx="482494" cy="1556043"/>
                </a:xfrm>
                <a:custGeom>
                  <a:avLst/>
                  <a:gdLst/>
                  <a:ahLst/>
                  <a:cxnLst/>
                  <a:rect l="0" t="0" r="0" b="0"/>
                  <a:pathLst>
                    <a:path>
                      <a:moveTo>
                        <a:pt x="0" y="0"/>
                      </a:moveTo>
                      <a:lnTo>
                        <a:pt x="241247" y="0"/>
                      </a:lnTo>
                      <a:lnTo>
                        <a:pt x="241247" y="1556043"/>
                      </a:lnTo>
                      <a:lnTo>
                        <a:pt x="482494" y="1556043"/>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grpSp>
              <p:nvGrpSpPr>
                <p:cNvPr id="31" name="مجموعة 21"/>
                <p:cNvGrpSpPr/>
                <p:nvPr/>
              </p:nvGrpSpPr>
              <p:grpSpPr>
                <a:xfrm>
                  <a:off x="5706227" y="2023736"/>
                  <a:ext cx="2894964" cy="1923944"/>
                  <a:chOff x="5706227" y="2023736"/>
                  <a:chExt cx="2894964" cy="1923944"/>
                </a:xfrm>
              </p:grpSpPr>
              <p:sp>
                <p:nvSpPr>
                  <p:cNvPr id="35" name="شكل حر 6"/>
                  <p:cNvSpPr/>
                  <p:nvPr/>
                </p:nvSpPr>
                <p:spPr>
                  <a:xfrm>
                    <a:off x="5706227" y="2391637"/>
                    <a:ext cx="482494" cy="1556043"/>
                  </a:xfrm>
                  <a:custGeom>
                    <a:avLst/>
                    <a:gdLst/>
                    <a:ahLst/>
                    <a:cxnLst/>
                    <a:rect l="0" t="0" r="0" b="0"/>
                    <a:pathLst>
                      <a:path>
                        <a:moveTo>
                          <a:pt x="0" y="1556043"/>
                        </a:moveTo>
                        <a:lnTo>
                          <a:pt x="241247" y="1556043"/>
                        </a:lnTo>
                        <a:lnTo>
                          <a:pt x="241247" y="0"/>
                        </a:lnTo>
                        <a:lnTo>
                          <a:pt x="482494" y="0"/>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36" name="شكل حر 14"/>
                  <p:cNvSpPr/>
                  <p:nvPr/>
                </p:nvSpPr>
                <p:spPr>
                  <a:xfrm>
                    <a:off x="6188721" y="2023736"/>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DZ" sz="2000" b="1" dirty="0">
                        <a:solidFill>
                          <a:prstClr val="white"/>
                        </a:solidFill>
                      </a:rPr>
                      <a:t>الصدفة</a:t>
                    </a:r>
                    <a:endParaRPr lang="ar-SA" sz="2000" b="1" dirty="0">
                      <a:solidFill>
                        <a:prstClr val="white"/>
                      </a:solidFill>
                    </a:endParaRPr>
                  </a:p>
                </p:txBody>
              </p:sp>
            </p:grpSp>
            <p:sp>
              <p:nvSpPr>
                <p:cNvPr id="32" name="شكل حر 15"/>
                <p:cNvSpPr/>
                <p:nvPr/>
              </p:nvSpPr>
              <p:spPr>
                <a:xfrm>
                  <a:off x="6188721" y="3061098"/>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DZ" sz="2000" b="1" dirty="0" err="1">
                      <a:solidFill>
                        <a:prstClr val="white"/>
                      </a:solidFill>
                    </a:rPr>
                    <a:t>الحصصية</a:t>
                  </a:r>
                  <a:endParaRPr lang="ar-SA" sz="2000" b="1" dirty="0">
                    <a:solidFill>
                      <a:prstClr val="white"/>
                    </a:solidFill>
                  </a:endParaRPr>
                </a:p>
              </p:txBody>
            </p:sp>
            <p:sp>
              <p:nvSpPr>
                <p:cNvPr id="33" name="شكل حر 16"/>
                <p:cNvSpPr/>
                <p:nvPr/>
              </p:nvSpPr>
              <p:spPr>
                <a:xfrm>
                  <a:off x="6188721" y="4098460"/>
                  <a:ext cx="2412470" cy="735803"/>
                </a:xfrm>
                <a:custGeom>
                  <a:avLst/>
                  <a:gdLst>
                    <a:gd name="connsiteX0" fmla="*/ 0 w 2412470"/>
                    <a:gd name="connsiteY0" fmla="*/ 0 h 735803"/>
                    <a:gd name="connsiteX1" fmla="*/ 2412470 w 2412470"/>
                    <a:gd name="connsiteY1" fmla="*/ 0 h 735803"/>
                    <a:gd name="connsiteX2" fmla="*/ 2412470 w 2412470"/>
                    <a:gd name="connsiteY2" fmla="*/ 735803 h 735803"/>
                    <a:gd name="connsiteX3" fmla="*/ 0 w 2412470"/>
                    <a:gd name="connsiteY3" fmla="*/ 735803 h 735803"/>
                    <a:gd name="connsiteX4" fmla="*/ 0 w 2412470"/>
                    <a:gd name="connsiteY4" fmla="*/ 0 h 7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470" h="735803">
                      <a:moveTo>
                        <a:pt x="0" y="0"/>
                      </a:moveTo>
                      <a:lnTo>
                        <a:pt x="2412470" y="0"/>
                      </a:lnTo>
                      <a:lnTo>
                        <a:pt x="2412470" y="735803"/>
                      </a:lnTo>
                      <a:lnTo>
                        <a:pt x="0" y="735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ar-DZ" sz="2000" b="1">
                      <a:solidFill>
                        <a:prstClr val="white"/>
                      </a:solidFill>
                    </a:rPr>
                    <a:t>كرة الثلج</a:t>
                  </a:r>
                  <a:endParaRPr lang="ar-SA" sz="2000" b="1" dirty="0">
                    <a:solidFill>
                      <a:prstClr val="white"/>
                    </a:solidFill>
                  </a:endParaRPr>
                </a:p>
              </p:txBody>
            </p:sp>
          </p:grpSp>
        </p:grpSp>
      </p:grpSp>
      <p:cxnSp>
        <p:nvCxnSpPr>
          <p:cNvPr id="38" name="Connecteur droit 37"/>
          <p:cNvCxnSpPr/>
          <p:nvPr/>
        </p:nvCxnSpPr>
        <p:spPr>
          <a:xfrm>
            <a:off x="7276810" y="2958955"/>
            <a:ext cx="1" cy="1975101"/>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Connecteur droit 41"/>
          <p:cNvCxnSpPr/>
          <p:nvPr/>
        </p:nvCxnSpPr>
        <p:spPr>
          <a:xfrm>
            <a:off x="2999655" y="2974886"/>
            <a:ext cx="16606" cy="217053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7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خماسي 1"/>
          <p:cNvSpPr/>
          <p:nvPr/>
        </p:nvSpPr>
        <p:spPr>
          <a:xfrm flipH="1">
            <a:off x="7464152" y="476672"/>
            <a:ext cx="2736304" cy="1152128"/>
          </a:xfrm>
          <a:prstGeom prst="homePlate">
            <a:avLst/>
          </a:prstGeom>
          <a:solidFill>
            <a:srgbClr val="BF2B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العينة العشوائية البسيطة</a:t>
            </a:r>
          </a:p>
        </p:txBody>
      </p:sp>
      <p:sp>
        <p:nvSpPr>
          <p:cNvPr id="3" name="مستطيل مستدير الزوايا 2"/>
          <p:cNvSpPr/>
          <p:nvPr/>
        </p:nvSpPr>
        <p:spPr>
          <a:xfrm>
            <a:off x="2567608" y="260648"/>
            <a:ext cx="4392488" cy="216024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rgbClr val="002060"/>
                </a:solidFill>
                <a:latin typeface="Sakkal Majalla" panose="02000000000000000000" pitchFamily="2" charset="-78"/>
                <a:cs typeface="Sakkal Majalla" panose="02000000000000000000" pitchFamily="2" charset="-78"/>
              </a:rPr>
              <a:t>تعطي كل مفردة من مفردات المجتمع </a:t>
            </a:r>
            <a:r>
              <a:rPr lang="ar-SA" sz="2800" b="1" dirty="0" smtClean="0">
                <a:solidFill>
                  <a:srgbClr val="002060"/>
                </a:solidFill>
                <a:latin typeface="Sakkal Majalla" panose="02000000000000000000" pitchFamily="2" charset="-78"/>
                <a:cs typeface="Sakkal Majalla" panose="02000000000000000000" pitchFamily="2" charset="-78"/>
              </a:rPr>
              <a:t>نفس</a:t>
            </a:r>
            <a:r>
              <a:rPr lang="ar-DZ" sz="2800" b="1" dirty="0" smtClean="0">
                <a:solidFill>
                  <a:srgbClr val="002060"/>
                </a:solidFill>
                <a:latin typeface="Sakkal Majalla" panose="02000000000000000000" pitchFamily="2" charset="-78"/>
                <a:cs typeface="Sakkal Majalla" panose="02000000000000000000" pitchFamily="2" charset="-78"/>
              </a:rPr>
              <a:t> (الاحتمال)</a:t>
            </a:r>
            <a:r>
              <a:rPr lang="ar-SA" sz="2800" b="1" dirty="0" smtClean="0">
                <a:solidFill>
                  <a:srgbClr val="002060"/>
                </a:solidFill>
                <a:latin typeface="Sakkal Majalla" panose="02000000000000000000" pitchFamily="2" charset="-78"/>
                <a:cs typeface="Sakkal Majalla" panose="02000000000000000000" pitchFamily="2" charset="-78"/>
              </a:rPr>
              <a:t> </a:t>
            </a:r>
            <a:r>
              <a:rPr lang="ar-SA" sz="2800" b="1" dirty="0">
                <a:solidFill>
                  <a:srgbClr val="002060"/>
                </a:solidFill>
                <a:latin typeface="Sakkal Majalla" panose="02000000000000000000" pitchFamily="2" charset="-78"/>
                <a:cs typeface="Sakkal Majalla" panose="02000000000000000000" pitchFamily="2" charset="-78"/>
              </a:rPr>
              <a:t>فرصة الاختيار عن طريق</a:t>
            </a:r>
          </a:p>
        </p:txBody>
      </p:sp>
      <p:sp>
        <p:nvSpPr>
          <p:cNvPr id="4" name="شكل بيضاوي 3"/>
          <p:cNvSpPr/>
          <p:nvPr/>
        </p:nvSpPr>
        <p:spPr>
          <a:xfrm>
            <a:off x="2567608" y="3284984"/>
            <a:ext cx="6552728" cy="2448272"/>
          </a:xfrm>
          <a:prstGeom prst="ellipse">
            <a:avLst/>
          </a:prstGeom>
          <a:ln w="76200">
            <a:solidFill>
              <a:srgbClr val="7030A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2800" b="1" dirty="0">
                <a:solidFill>
                  <a:srgbClr val="7030A0"/>
                </a:solidFill>
                <a:latin typeface="Sakkal Majalla" panose="02000000000000000000" pitchFamily="2" charset="-78"/>
                <a:cs typeface="Sakkal Majalla" panose="02000000000000000000" pitchFamily="2" charset="-78"/>
              </a:rPr>
              <a:t>إعطاء كل مفردة رقم ثم تكوين العينة باختيار مجموعة أرقام عشوائياً يدوياً أو عن طريق الكومبيوتر.</a:t>
            </a:r>
          </a:p>
        </p:txBody>
      </p:sp>
    </p:spTree>
    <p:extLst>
      <p:ext uri="{BB962C8B-B14F-4D97-AF65-F5344CB8AC3E}">
        <p14:creationId xmlns:p14="http://schemas.microsoft.com/office/powerpoint/2010/main" val="146876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منحني إلى الأسفل 1"/>
          <p:cNvSpPr/>
          <p:nvPr/>
        </p:nvSpPr>
        <p:spPr>
          <a:xfrm>
            <a:off x="4295800" y="404664"/>
            <a:ext cx="3312368" cy="864096"/>
          </a:xfrm>
          <a:prstGeom prst="curvedDownArrow">
            <a:avLst>
              <a:gd name="adj1" fmla="val 25000"/>
              <a:gd name="adj2" fmla="val 55410"/>
              <a:gd name="adj3" fmla="val 4515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b="1" dirty="0">
                <a:solidFill>
                  <a:prstClr val="black"/>
                </a:solidFill>
              </a:rPr>
              <a:t>مثال</a:t>
            </a:r>
          </a:p>
        </p:txBody>
      </p:sp>
      <p:sp>
        <p:nvSpPr>
          <p:cNvPr id="3" name="مربع نص 2"/>
          <p:cNvSpPr txBox="1"/>
          <p:nvPr/>
        </p:nvSpPr>
        <p:spPr>
          <a:xfrm>
            <a:off x="2279576" y="1484784"/>
            <a:ext cx="7632848" cy="1384995"/>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أردنا إجراء دراسة لمعرفة عدد مرات زيارة ط</a:t>
            </a:r>
            <a:r>
              <a:rPr lang="ar-DZ"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لبة</a:t>
            </a:r>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شعبة </a:t>
            </a:r>
            <a:r>
              <a:rPr lang="ar-DZ"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العلوم الاجتماعية</a:t>
            </a:r>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المكونة من 60</a:t>
            </a:r>
            <a:r>
              <a:rPr lang="ar-DZ"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0</a:t>
            </a:r>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طالب لمكتبة الكلية. كيف يمكن اختيار عينة عشوائية بسيطة من 10</a:t>
            </a:r>
            <a:r>
              <a:rPr lang="ar-DZ"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0</a:t>
            </a:r>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طالب؟</a:t>
            </a:r>
          </a:p>
        </p:txBody>
      </p:sp>
      <p:sp>
        <p:nvSpPr>
          <p:cNvPr id="4" name="مربع نص 3"/>
          <p:cNvSpPr txBox="1"/>
          <p:nvPr/>
        </p:nvSpPr>
        <p:spPr>
          <a:xfrm>
            <a:off x="2387588" y="3489975"/>
            <a:ext cx="7416824" cy="830997"/>
          </a:xfrm>
          <a:prstGeom prst="rect">
            <a:avLst/>
          </a:prstGeom>
          <a:ln w="76200"/>
        </p:spPr>
        <p:style>
          <a:lnRef idx="2">
            <a:schemeClr val="accent3"/>
          </a:lnRef>
          <a:fillRef idx="1">
            <a:schemeClr val="lt1"/>
          </a:fillRef>
          <a:effectRef idx="0">
            <a:schemeClr val="accent3"/>
          </a:effectRef>
          <a:fontRef idx="minor">
            <a:schemeClr val="dk1"/>
          </a:fontRef>
        </p:style>
        <p:txBody>
          <a:bodyPr wrap="square" rtlCol="1">
            <a:spAutoFit/>
          </a:bodyPr>
          <a:lstStyle/>
          <a:p>
            <a:pPr algn="r" rtl="1"/>
            <a:r>
              <a:rPr lang="ar-SA" sz="2400" b="1" dirty="0">
                <a:solidFill>
                  <a:srgbClr val="009DD9">
                    <a:lumMod val="50000"/>
                  </a:srgbClr>
                </a:solidFill>
                <a:latin typeface="Sakkal Majalla" panose="02000000000000000000" pitchFamily="2" charset="-78"/>
                <a:cs typeface="Sakkal Majalla" panose="02000000000000000000" pitchFamily="2" charset="-78"/>
              </a:rPr>
              <a:t>يمكن اختيار العينة عن طريق إعطاء كل طالب رقم من 1 إلى </a:t>
            </a:r>
            <a:r>
              <a:rPr lang="ar-DZ" sz="2400" b="1" dirty="0">
                <a:solidFill>
                  <a:srgbClr val="009DD9">
                    <a:lumMod val="50000"/>
                  </a:srgbClr>
                </a:solidFill>
                <a:latin typeface="Sakkal Majalla" panose="02000000000000000000" pitchFamily="2" charset="-78"/>
                <a:cs typeface="Sakkal Majalla" panose="02000000000000000000" pitchFamily="2" charset="-78"/>
              </a:rPr>
              <a:t>600</a:t>
            </a:r>
            <a:r>
              <a:rPr lang="ar-SA" sz="2400" b="1" dirty="0">
                <a:solidFill>
                  <a:srgbClr val="009DD9">
                    <a:lumMod val="50000"/>
                  </a:srgbClr>
                </a:solidFill>
                <a:latin typeface="Sakkal Majalla" panose="02000000000000000000" pitchFamily="2" charset="-78"/>
                <a:cs typeface="Sakkal Majalla" panose="02000000000000000000" pitchFamily="2" charset="-78"/>
              </a:rPr>
              <a:t> ثم نختار عشوائياً </a:t>
            </a:r>
            <a:r>
              <a:rPr lang="ar-DZ" sz="2400" b="1" dirty="0">
                <a:solidFill>
                  <a:srgbClr val="009DD9">
                    <a:lumMod val="50000"/>
                  </a:srgbClr>
                </a:solidFill>
                <a:latin typeface="Sakkal Majalla" panose="02000000000000000000" pitchFamily="2" charset="-78"/>
                <a:cs typeface="Sakkal Majalla" panose="02000000000000000000" pitchFamily="2" charset="-78"/>
              </a:rPr>
              <a:t>مئة رقم</a:t>
            </a:r>
            <a:r>
              <a:rPr lang="ar-SA" sz="2400" b="1" dirty="0">
                <a:solidFill>
                  <a:srgbClr val="009DD9">
                    <a:lumMod val="50000"/>
                  </a:srgbClr>
                </a:solidFill>
                <a:latin typeface="Sakkal Majalla" panose="02000000000000000000" pitchFamily="2" charset="-78"/>
                <a:cs typeface="Sakkal Majalla" panose="02000000000000000000" pitchFamily="2" charset="-78"/>
              </a:rPr>
              <a:t>.</a:t>
            </a:r>
          </a:p>
        </p:txBody>
      </p:sp>
      <p:sp>
        <p:nvSpPr>
          <p:cNvPr id="5" name="مربع نص 4"/>
          <p:cNvSpPr txBox="1"/>
          <p:nvPr/>
        </p:nvSpPr>
        <p:spPr>
          <a:xfrm>
            <a:off x="2387588" y="4771836"/>
            <a:ext cx="7488832" cy="830997"/>
          </a:xfrm>
          <a:prstGeom prst="rect">
            <a:avLst/>
          </a:prstGeom>
          <a:ln w="57150">
            <a:solidFill>
              <a:srgbClr val="FFC000"/>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ar-SA" sz="2400" b="1" dirty="0">
                <a:solidFill>
                  <a:srgbClr val="A5C249">
                    <a:lumMod val="50000"/>
                  </a:srgbClr>
                </a:solidFill>
                <a:latin typeface="Sakkal Majalla" panose="02000000000000000000" pitchFamily="2" charset="-78"/>
                <a:cs typeface="Sakkal Majalla" panose="02000000000000000000" pitchFamily="2" charset="-78"/>
              </a:rPr>
              <a:t>يمكن إدخال الأرقام الأكاديمية للط</a:t>
            </a:r>
            <a:r>
              <a:rPr lang="ar-DZ" sz="2400" b="1" dirty="0">
                <a:solidFill>
                  <a:srgbClr val="A5C249">
                    <a:lumMod val="50000"/>
                  </a:srgbClr>
                </a:solidFill>
                <a:latin typeface="Sakkal Majalla" panose="02000000000000000000" pitchFamily="2" charset="-78"/>
                <a:cs typeface="Sakkal Majalla" panose="02000000000000000000" pitchFamily="2" charset="-78"/>
              </a:rPr>
              <a:t>لبة</a:t>
            </a:r>
            <a:r>
              <a:rPr lang="ar-SA" sz="2400" b="1" dirty="0">
                <a:solidFill>
                  <a:srgbClr val="A5C249">
                    <a:lumMod val="50000"/>
                  </a:srgbClr>
                </a:solidFill>
                <a:latin typeface="Sakkal Majalla" panose="02000000000000000000" pitchFamily="2" charset="-78"/>
                <a:cs typeface="Sakkal Majalla" panose="02000000000000000000" pitchFamily="2" charset="-78"/>
              </a:rPr>
              <a:t> في جهاز الكومبيوتر ثم ندع الجهاز يختار 10</a:t>
            </a:r>
            <a:r>
              <a:rPr lang="ar-DZ" sz="2400" b="1" dirty="0">
                <a:solidFill>
                  <a:srgbClr val="A5C249">
                    <a:lumMod val="50000"/>
                  </a:srgbClr>
                </a:solidFill>
                <a:latin typeface="Sakkal Majalla" panose="02000000000000000000" pitchFamily="2" charset="-78"/>
                <a:cs typeface="Sakkal Majalla" panose="02000000000000000000" pitchFamily="2" charset="-78"/>
              </a:rPr>
              <a:t>0</a:t>
            </a:r>
            <a:r>
              <a:rPr lang="ar-SA" sz="2400" b="1" dirty="0">
                <a:solidFill>
                  <a:srgbClr val="A5C249">
                    <a:lumMod val="50000"/>
                  </a:srgbClr>
                </a:solidFill>
                <a:latin typeface="Sakkal Majalla" panose="02000000000000000000" pitchFamily="2" charset="-78"/>
                <a:cs typeface="Sakkal Majalla" panose="02000000000000000000" pitchFamily="2" charset="-78"/>
              </a:rPr>
              <a:t> </a:t>
            </a:r>
            <a:r>
              <a:rPr lang="ar-DZ" sz="2400" b="1" dirty="0">
                <a:solidFill>
                  <a:srgbClr val="A5C249">
                    <a:lumMod val="50000"/>
                  </a:srgbClr>
                </a:solidFill>
                <a:latin typeface="Sakkal Majalla" panose="02000000000000000000" pitchFamily="2" charset="-78"/>
                <a:cs typeface="Sakkal Majalla" panose="02000000000000000000" pitchFamily="2" charset="-78"/>
              </a:rPr>
              <a:t>رقم</a:t>
            </a:r>
            <a:r>
              <a:rPr lang="ar-SA" sz="2400" b="1" dirty="0">
                <a:solidFill>
                  <a:srgbClr val="A5C249">
                    <a:lumMod val="50000"/>
                  </a:srgbClr>
                </a:solidFill>
                <a:latin typeface="Sakkal Majalla" panose="02000000000000000000" pitchFamily="2" charset="-78"/>
                <a:cs typeface="Sakkal Majalla" panose="02000000000000000000" pitchFamily="2" charset="-78"/>
              </a:rPr>
              <a:t> عشوائياً.</a:t>
            </a:r>
          </a:p>
        </p:txBody>
      </p:sp>
    </p:spTree>
    <p:extLst>
      <p:ext uri="{BB962C8B-B14F-4D97-AF65-F5344CB8AC3E}">
        <p14:creationId xmlns:p14="http://schemas.microsoft.com/office/powerpoint/2010/main" val="338900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خماسي 1"/>
          <p:cNvSpPr/>
          <p:nvPr/>
        </p:nvSpPr>
        <p:spPr>
          <a:xfrm flipH="1">
            <a:off x="7464152" y="476672"/>
            <a:ext cx="2736304" cy="1152128"/>
          </a:xfrm>
          <a:prstGeom prst="homePlate">
            <a:avLst/>
          </a:prstGeom>
          <a:solidFill>
            <a:srgbClr val="BF2B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العينة العشوائية الطبقية</a:t>
            </a:r>
          </a:p>
        </p:txBody>
      </p:sp>
      <p:sp>
        <p:nvSpPr>
          <p:cNvPr id="3" name="مستطيل مستدير الزوايا 2"/>
          <p:cNvSpPr/>
          <p:nvPr/>
        </p:nvSpPr>
        <p:spPr>
          <a:xfrm>
            <a:off x="2567608" y="260648"/>
            <a:ext cx="4392488" cy="216024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rgbClr val="002060"/>
                </a:solidFill>
                <a:latin typeface="Sakkal Majalla" panose="02000000000000000000" pitchFamily="2" charset="-78"/>
                <a:cs typeface="Sakkal Majalla" panose="02000000000000000000" pitchFamily="2" charset="-78"/>
              </a:rPr>
              <a:t>يتم تقسيم المجتمع إلى مجموعات متجانسة و غير متداخلة تسمى الطبقات ثم نختار عينة عشوائية بسيطة من كل طبقة.</a:t>
            </a:r>
          </a:p>
        </p:txBody>
      </p:sp>
      <mc:AlternateContent xmlns:mc="http://schemas.openxmlformats.org/markup-compatibility/2006">
        <mc:Choice xmlns:a14="http://schemas.microsoft.com/office/drawing/2010/main" Requires="a14">
          <p:sp>
            <p:nvSpPr>
              <p:cNvPr id="4" name="شكل بيضاوي 3"/>
              <p:cNvSpPr/>
              <p:nvPr/>
            </p:nvSpPr>
            <p:spPr>
              <a:xfrm>
                <a:off x="2567608" y="3284984"/>
                <a:ext cx="6552728" cy="2448272"/>
              </a:xfrm>
              <a:prstGeom prst="ellipse">
                <a:avLst/>
              </a:prstGeom>
              <a:ln w="76200">
                <a:solidFill>
                  <a:srgbClr val="7030A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2400" b="1" dirty="0">
                    <a:solidFill>
                      <a:srgbClr val="7030A0"/>
                    </a:solidFill>
                    <a:latin typeface="Sakkal Majalla" panose="02000000000000000000" pitchFamily="2" charset="-78"/>
                    <a:cs typeface="Sakkal Majalla" panose="02000000000000000000" pitchFamily="2" charset="-78"/>
                  </a:rPr>
                  <a:t>يجب أن يتناسب حجم العينة المختارة من كل طبقة مع حجم الطبقة باستخدام القانون</a:t>
                </a:r>
              </a:p>
              <a:p>
                <a:pPr algn="ctr" rtl="1"/>
                <a14:m>
                  <m:oMathPara xmlns:m="http://schemas.openxmlformats.org/officeDocument/2006/math">
                    <m:oMathParaPr>
                      <m:jc m:val="centerGroup"/>
                    </m:oMathParaPr>
                    <m:oMath xmlns:m="http://schemas.openxmlformats.org/officeDocument/2006/math">
                      <m:f>
                        <m:fPr>
                          <m:ctrlPr>
                            <a:rPr lang="ar-SA" sz="2400" b="1" i="1">
                              <a:solidFill>
                                <a:srgbClr val="7030A0"/>
                              </a:solidFill>
                              <a:latin typeface="Cambria Math" panose="02040503050406030204" pitchFamily="18" charset="0"/>
                            </a:rPr>
                          </m:ctrlPr>
                        </m:fPr>
                        <m:num>
                          <m:r>
                            <a:rPr lang="ar-SA" sz="2400" b="1" i="1">
                              <a:solidFill>
                                <a:srgbClr val="7030A0"/>
                              </a:solidFill>
                              <a:latin typeface="Cambria Math"/>
                            </a:rPr>
                            <m:t>الطبقة</m:t>
                          </m:r>
                          <m:r>
                            <a:rPr lang="ar-SA" sz="2400" b="1" i="1">
                              <a:solidFill>
                                <a:srgbClr val="7030A0"/>
                              </a:solidFill>
                              <a:latin typeface="Cambria Math"/>
                            </a:rPr>
                            <m:t> </m:t>
                          </m:r>
                          <m:r>
                            <a:rPr lang="ar-SA" sz="2400" b="1" i="1">
                              <a:solidFill>
                                <a:srgbClr val="7030A0"/>
                              </a:solidFill>
                              <a:latin typeface="Cambria Math"/>
                            </a:rPr>
                            <m:t>حجم</m:t>
                          </m:r>
                        </m:num>
                        <m:den>
                          <m:r>
                            <a:rPr lang="ar-SA" sz="2400" b="1" i="1">
                              <a:solidFill>
                                <a:srgbClr val="7030A0"/>
                              </a:solidFill>
                              <a:latin typeface="Cambria Math"/>
                            </a:rPr>
                            <m:t>المجتمع</m:t>
                          </m:r>
                          <m:r>
                            <a:rPr lang="ar-SA" sz="2400" b="1" i="1">
                              <a:solidFill>
                                <a:srgbClr val="7030A0"/>
                              </a:solidFill>
                              <a:latin typeface="Cambria Math"/>
                            </a:rPr>
                            <m:t> </m:t>
                          </m:r>
                          <m:r>
                            <a:rPr lang="ar-SA" sz="2400" b="1" i="1">
                              <a:solidFill>
                                <a:srgbClr val="7030A0"/>
                              </a:solidFill>
                              <a:latin typeface="Cambria Math"/>
                            </a:rPr>
                            <m:t>حجم</m:t>
                          </m:r>
                        </m:den>
                      </m:f>
                      <m:r>
                        <a:rPr lang="ar-SA" sz="2400" b="1" i="1">
                          <a:solidFill>
                            <a:srgbClr val="7030A0"/>
                          </a:solidFill>
                          <a:latin typeface="Cambria Math"/>
                        </a:rPr>
                        <m:t> </m:t>
                      </m:r>
                      <m:r>
                        <a:rPr lang="ar-SA" sz="2400" b="1" i="1">
                          <a:solidFill>
                            <a:srgbClr val="7030A0"/>
                          </a:solidFill>
                          <a:latin typeface="Cambria Math"/>
                          <a:ea typeface="Cambria Math"/>
                        </a:rPr>
                        <m:t>×</m:t>
                      </m:r>
                      <m:r>
                        <a:rPr lang="ar-SA" sz="2400" b="1" i="1">
                          <a:solidFill>
                            <a:srgbClr val="7030A0"/>
                          </a:solidFill>
                          <a:latin typeface="Cambria Math"/>
                          <a:ea typeface="Cambria Math"/>
                        </a:rPr>
                        <m:t>العينة</m:t>
                      </m:r>
                      <m:r>
                        <a:rPr lang="ar-SA" sz="2400" b="1" i="1">
                          <a:solidFill>
                            <a:srgbClr val="7030A0"/>
                          </a:solidFill>
                          <a:latin typeface="Cambria Math"/>
                          <a:ea typeface="Cambria Math"/>
                        </a:rPr>
                        <m:t> </m:t>
                      </m:r>
                      <m:r>
                        <a:rPr lang="ar-SA" sz="2400" b="1" i="1">
                          <a:solidFill>
                            <a:srgbClr val="7030A0"/>
                          </a:solidFill>
                          <a:latin typeface="Cambria Math"/>
                          <a:ea typeface="Cambria Math"/>
                        </a:rPr>
                        <m:t>حجم</m:t>
                      </m:r>
                    </m:oMath>
                  </m:oMathPara>
                </a14:m>
                <a:endParaRPr lang="ar-SA" sz="2400" b="1" dirty="0">
                  <a:solidFill>
                    <a:srgbClr val="7030A0"/>
                  </a:solidFill>
                  <a:latin typeface="Sakkal Majalla" panose="02000000000000000000" pitchFamily="2" charset="-78"/>
                  <a:cs typeface="Sakkal Majalla" panose="02000000000000000000" pitchFamily="2" charset="-78"/>
                </a:endParaRPr>
              </a:p>
            </p:txBody>
          </p:sp>
        </mc:Choice>
        <mc:Fallback>
          <p:sp>
            <p:nvSpPr>
              <p:cNvPr id="4" name="شكل بيضاوي 3"/>
              <p:cNvSpPr>
                <a:spLocks noRot="1" noChangeAspect="1" noMove="1" noResize="1" noEditPoints="1" noAdjustHandles="1" noChangeArrowheads="1" noChangeShapeType="1" noTextEdit="1"/>
              </p:cNvSpPr>
              <p:nvPr/>
            </p:nvSpPr>
            <p:spPr>
              <a:xfrm>
                <a:off x="2567608" y="3284984"/>
                <a:ext cx="6552728" cy="2448272"/>
              </a:xfrm>
              <a:prstGeom prst="ellipse">
                <a:avLst/>
              </a:prstGeom>
              <a:blipFill rotWithShape="0">
                <a:blip r:embed="rId3"/>
                <a:stretch>
                  <a:fillRect/>
                </a:stretch>
              </a:blipFill>
              <a:ln w="76200">
                <a:solidFill>
                  <a:srgbClr val="7030A0"/>
                </a:solidFill>
              </a:ln>
            </p:spPr>
            <p:txBody>
              <a:bodyPr/>
              <a:lstStyle/>
              <a:p>
                <a:r>
                  <a:rPr lang="fr-FR">
                    <a:noFill/>
                  </a:rPr>
                  <a:t> </a:t>
                </a:r>
              </a:p>
            </p:txBody>
          </p:sp>
        </mc:Fallback>
      </mc:AlternateContent>
    </p:spTree>
    <p:extLst>
      <p:ext uri="{BB962C8B-B14F-4D97-AF65-F5344CB8AC3E}">
        <p14:creationId xmlns:p14="http://schemas.microsoft.com/office/powerpoint/2010/main" val="399934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منحني إلى الأسفل 1"/>
          <p:cNvSpPr/>
          <p:nvPr/>
        </p:nvSpPr>
        <p:spPr>
          <a:xfrm>
            <a:off x="4295800" y="404664"/>
            <a:ext cx="3312368" cy="864096"/>
          </a:xfrm>
          <a:prstGeom prst="curvedDownArrow">
            <a:avLst>
              <a:gd name="adj1" fmla="val 25000"/>
              <a:gd name="adj2" fmla="val 55410"/>
              <a:gd name="adj3" fmla="val 4515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b="1" dirty="0">
                <a:solidFill>
                  <a:prstClr val="black"/>
                </a:solidFill>
                <a:latin typeface="Sakkal Majalla" panose="02000000000000000000" pitchFamily="2" charset="-78"/>
                <a:cs typeface="Sakkal Majalla" panose="02000000000000000000" pitchFamily="2" charset="-78"/>
              </a:rPr>
              <a:t>مثال</a:t>
            </a:r>
          </a:p>
        </p:txBody>
      </p:sp>
      <p:sp>
        <p:nvSpPr>
          <p:cNvPr id="3" name="مربع نص 2"/>
          <p:cNvSpPr txBox="1"/>
          <p:nvPr/>
        </p:nvSpPr>
        <p:spPr>
          <a:xfrm>
            <a:off x="2135560" y="1484785"/>
            <a:ext cx="7776864" cy="954107"/>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عند اجراء دراسة لمعرفة المستوى الثقافي لط</a:t>
            </a:r>
            <a:r>
              <a:rPr lang="ar-DZ"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لاب</a:t>
            </a:r>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جامعة</a:t>
            </a:r>
            <a:r>
              <a:rPr lang="ar-DZ"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جيجل</a:t>
            </a:r>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أردنا اختيار عينة طبقية حجمها 500</a:t>
            </a:r>
          </a:p>
        </p:txBody>
      </p:sp>
      <p:sp>
        <p:nvSpPr>
          <p:cNvPr id="6" name="مربع نص 5"/>
          <p:cNvSpPr txBox="1"/>
          <p:nvPr/>
        </p:nvSpPr>
        <p:spPr>
          <a:xfrm>
            <a:off x="2315580" y="3078538"/>
            <a:ext cx="7416824" cy="1384995"/>
          </a:xfrm>
          <a:prstGeom prst="rect">
            <a:avLst/>
          </a:prstGeom>
          <a:ln w="76200"/>
        </p:spPr>
        <p:style>
          <a:lnRef idx="2">
            <a:schemeClr val="accent3"/>
          </a:lnRef>
          <a:fillRef idx="1">
            <a:schemeClr val="lt1"/>
          </a:fillRef>
          <a:effectRef idx="0">
            <a:schemeClr val="accent3"/>
          </a:effectRef>
          <a:fontRef idx="minor">
            <a:schemeClr val="dk1"/>
          </a:fontRef>
        </p:style>
        <p:txBody>
          <a:bodyPr wrap="square" rtlCol="1">
            <a:spAutoFit/>
          </a:bodyPr>
          <a:lstStyle/>
          <a:p>
            <a:pPr algn="r" rtl="1"/>
            <a:r>
              <a:rPr lang="ar-SA" sz="2800" b="1" dirty="0">
                <a:solidFill>
                  <a:srgbClr val="009DD9">
                    <a:lumMod val="50000"/>
                  </a:srgbClr>
                </a:solidFill>
                <a:latin typeface="Sakkal Majalla" panose="02000000000000000000" pitchFamily="2" charset="-78"/>
                <a:cs typeface="Sakkal Majalla" panose="02000000000000000000" pitchFamily="2" charset="-78"/>
              </a:rPr>
              <a:t>نجزئ المجتمع ( </a:t>
            </a:r>
            <a:r>
              <a:rPr lang="ar-DZ" sz="2800" b="1" dirty="0">
                <a:solidFill>
                  <a:srgbClr val="009DD9">
                    <a:lumMod val="50000"/>
                  </a:srgbClr>
                </a:solidFill>
                <a:latin typeface="Sakkal Majalla" panose="02000000000000000000" pitchFamily="2" charset="-78"/>
                <a:cs typeface="Sakkal Majalla" panose="02000000000000000000" pitchFamily="2" charset="-78"/>
              </a:rPr>
              <a:t>طلاب </a:t>
            </a:r>
            <a:r>
              <a:rPr lang="ar-SA" sz="2800" b="1" dirty="0">
                <a:solidFill>
                  <a:srgbClr val="009DD9">
                    <a:lumMod val="50000"/>
                  </a:srgbClr>
                </a:solidFill>
                <a:latin typeface="Sakkal Majalla" panose="02000000000000000000" pitchFamily="2" charset="-78"/>
                <a:cs typeface="Sakkal Majalla" panose="02000000000000000000" pitchFamily="2" charset="-78"/>
              </a:rPr>
              <a:t>جامعة</a:t>
            </a:r>
            <a:r>
              <a:rPr lang="ar-DZ" sz="2800" b="1" dirty="0">
                <a:solidFill>
                  <a:srgbClr val="009DD9">
                    <a:lumMod val="50000"/>
                  </a:srgbClr>
                </a:solidFill>
                <a:latin typeface="Sakkal Majalla" panose="02000000000000000000" pitchFamily="2" charset="-78"/>
                <a:cs typeface="Sakkal Majalla" panose="02000000000000000000" pitchFamily="2" charset="-78"/>
              </a:rPr>
              <a:t> جيجل</a:t>
            </a:r>
            <a:r>
              <a:rPr lang="ar-SA" sz="2800" b="1" dirty="0">
                <a:solidFill>
                  <a:srgbClr val="009DD9">
                    <a:lumMod val="50000"/>
                  </a:srgbClr>
                </a:solidFill>
                <a:latin typeface="Sakkal Majalla" panose="02000000000000000000" pitchFamily="2" charset="-78"/>
                <a:cs typeface="Sakkal Majalla" panose="02000000000000000000" pitchFamily="2" charset="-78"/>
              </a:rPr>
              <a:t>) إلى كليات و نختار من كل كلية عينة عشوائية بسيطة تتناسب و عدد ط</a:t>
            </a:r>
            <a:r>
              <a:rPr lang="ar-DZ" sz="2800" b="1" dirty="0">
                <a:solidFill>
                  <a:srgbClr val="009DD9">
                    <a:lumMod val="50000"/>
                  </a:srgbClr>
                </a:solidFill>
                <a:latin typeface="Sakkal Majalla" panose="02000000000000000000" pitchFamily="2" charset="-78"/>
                <a:cs typeface="Sakkal Majalla" panose="02000000000000000000" pitchFamily="2" charset="-78"/>
              </a:rPr>
              <a:t>لابها</a:t>
            </a:r>
            <a:r>
              <a:rPr lang="ar-SA" sz="2800" b="1" dirty="0">
                <a:solidFill>
                  <a:srgbClr val="009DD9">
                    <a:lumMod val="50000"/>
                  </a:srgbClr>
                </a:solidFill>
                <a:latin typeface="Sakkal Majalla" panose="02000000000000000000" pitchFamily="2" charset="-78"/>
                <a:cs typeface="Sakkal Majalla" panose="02000000000000000000" pitchFamily="2" charset="-78"/>
              </a:rPr>
              <a:t> و يكون مجموع جميع هذه العينات 500</a:t>
            </a:r>
          </a:p>
        </p:txBody>
      </p:sp>
      <mc:AlternateContent xmlns:mc="http://schemas.openxmlformats.org/markup-compatibility/2006">
        <mc:Choice xmlns:a14="http://schemas.microsoft.com/office/drawing/2010/main" Requires="a14">
          <p:sp>
            <p:nvSpPr>
              <p:cNvPr id="7" name="مربع نص 6"/>
              <p:cNvSpPr txBox="1"/>
              <p:nvPr/>
            </p:nvSpPr>
            <p:spPr>
              <a:xfrm>
                <a:off x="2315580" y="4924235"/>
                <a:ext cx="7488832" cy="1745671"/>
              </a:xfrm>
              <a:prstGeom prst="rect">
                <a:avLst/>
              </a:prstGeom>
              <a:ln w="57150">
                <a:solidFill>
                  <a:srgbClr val="FFC000"/>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ar-SA" sz="2400" b="1" dirty="0">
                    <a:solidFill>
                      <a:srgbClr val="A5C249">
                        <a:lumMod val="50000"/>
                      </a:srgbClr>
                    </a:solidFill>
                    <a:latin typeface="Sakkal Majalla" panose="02000000000000000000" pitchFamily="2" charset="-78"/>
                    <a:cs typeface="Sakkal Majalla" panose="02000000000000000000" pitchFamily="2" charset="-78"/>
                  </a:rPr>
                  <a:t>نحدد حجم عينة كل طبقة من القانون السابق</a:t>
                </a:r>
              </a:p>
              <a:p>
                <a:pPr algn="r" rtl="1"/>
                <a14:m>
                  <m:oMathPara xmlns:m="http://schemas.openxmlformats.org/officeDocument/2006/math">
                    <m:oMathParaPr>
                      <m:jc m:val="centerGroup"/>
                    </m:oMathParaPr>
                    <m:oMath xmlns:m="http://schemas.openxmlformats.org/officeDocument/2006/math">
                      <m:f>
                        <m:fPr>
                          <m:ctrlPr>
                            <a:rPr lang="ar-SA" sz="2400" b="1" i="1">
                              <a:solidFill>
                                <a:srgbClr val="A5C249">
                                  <a:lumMod val="50000"/>
                                </a:srgbClr>
                              </a:solidFill>
                              <a:latin typeface="Cambria Math" panose="02040503050406030204" pitchFamily="18" charset="0"/>
                            </a:rPr>
                          </m:ctrlPr>
                        </m:fPr>
                        <m:num>
                          <m:r>
                            <a:rPr lang="ar-SA" sz="2400" b="1" i="1">
                              <a:solidFill>
                                <a:srgbClr val="A5C249">
                                  <a:lumMod val="50000"/>
                                </a:srgbClr>
                              </a:solidFill>
                              <a:latin typeface="Cambria Math"/>
                            </a:rPr>
                            <m:t>الطبقة</m:t>
                          </m:r>
                          <m:r>
                            <a:rPr lang="ar-SA" sz="2400" b="1" i="1">
                              <a:solidFill>
                                <a:srgbClr val="A5C249">
                                  <a:lumMod val="50000"/>
                                </a:srgbClr>
                              </a:solidFill>
                              <a:latin typeface="Cambria Math"/>
                            </a:rPr>
                            <m:t> </m:t>
                          </m:r>
                          <m:r>
                            <a:rPr lang="ar-SA" sz="2400" b="1" i="1">
                              <a:solidFill>
                                <a:srgbClr val="A5C249">
                                  <a:lumMod val="50000"/>
                                </a:srgbClr>
                              </a:solidFill>
                              <a:latin typeface="Cambria Math"/>
                            </a:rPr>
                            <m:t>حجم</m:t>
                          </m:r>
                        </m:num>
                        <m:den>
                          <m:r>
                            <a:rPr lang="ar-SA" sz="2400" b="1" i="1">
                              <a:solidFill>
                                <a:srgbClr val="A5C249">
                                  <a:lumMod val="50000"/>
                                </a:srgbClr>
                              </a:solidFill>
                              <a:latin typeface="Cambria Math"/>
                            </a:rPr>
                            <m:t>المجتمع</m:t>
                          </m:r>
                          <m:r>
                            <a:rPr lang="ar-SA" sz="2400" b="1" i="1">
                              <a:solidFill>
                                <a:srgbClr val="A5C249">
                                  <a:lumMod val="50000"/>
                                </a:srgbClr>
                              </a:solidFill>
                              <a:latin typeface="Cambria Math"/>
                            </a:rPr>
                            <m:t> </m:t>
                          </m:r>
                          <m:r>
                            <a:rPr lang="ar-SA" sz="2400" b="1" i="1">
                              <a:solidFill>
                                <a:srgbClr val="A5C249">
                                  <a:lumMod val="50000"/>
                                </a:srgbClr>
                              </a:solidFill>
                              <a:latin typeface="Cambria Math"/>
                            </a:rPr>
                            <m:t>حجم</m:t>
                          </m:r>
                        </m:den>
                      </m:f>
                      <m:r>
                        <a:rPr lang="ar-SA" sz="2400" b="1" i="1">
                          <a:solidFill>
                            <a:srgbClr val="A5C249">
                              <a:lumMod val="50000"/>
                            </a:srgbClr>
                          </a:solidFill>
                          <a:latin typeface="Cambria Math"/>
                        </a:rPr>
                        <m:t> </m:t>
                      </m:r>
                      <m:r>
                        <a:rPr lang="ar-SA" sz="2400" b="1" i="1">
                          <a:solidFill>
                            <a:srgbClr val="A5C249">
                              <a:lumMod val="50000"/>
                            </a:srgbClr>
                          </a:solidFill>
                          <a:latin typeface="Cambria Math"/>
                          <a:ea typeface="Cambria Math"/>
                        </a:rPr>
                        <m:t>×</m:t>
                      </m:r>
                      <m:r>
                        <a:rPr lang="ar-SA" sz="2400" b="1" i="1">
                          <a:solidFill>
                            <a:srgbClr val="A5C249">
                              <a:lumMod val="50000"/>
                            </a:srgbClr>
                          </a:solidFill>
                          <a:latin typeface="Cambria Math"/>
                          <a:ea typeface="Cambria Math"/>
                        </a:rPr>
                        <m:t>العينة</m:t>
                      </m:r>
                      <m:r>
                        <a:rPr lang="ar-SA" sz="2400" b="1" i="1">
                          <a:solidFill>
                            <a:srgbClr val="A5C249">
                              <a:lumMod val="50000"/>
                            </a:srgbClr>
                          </a:solidFill>
                          <a:latin typeface="Cambria Math"/>
                          <a:ea typeface="Cambria Math"/>
                        </a:rPr>
                        <m:t> </m:t>
                      </m:r>
                      <m:r>
                        <a:rPr lang="ar-SA" sz="2400" b="1" i="1">
                          <a:solidFill>
                            <a:srgbClr val="A5C249">
                              <a:lumMod val="50000"/>
                            </a:srgbClr>
                          </a:solidFill>
                          <a:latin typeface="Cambria Math"/>
                          <a:ea typeface="Cambria Math"/>
                        </a:rPr>
                        <m:t>حجم</m:t>
                      </m:r>
                    </m:oMath>
                  </m:oMathPara>
                </a14:m>
                <a:endParaRPr lang="ar-SA" sz="2400" b="1" dirty="0">
                  <a:solidFill>
                    <a:srgbClr val="7030A0"/>
                  </a:solidFill>
                  <a:latin typeface="Sakkal Majalla" panose="02000000000000000000" pitchFamily="2" charset="-78"/>
                  <a:cs typeface="Sakkal Majalla" panose="02000000000000000000" pitchFamily="2" charset="-78"/>
                </a:endParaRPr>
              </a:p>
              <a:p>
                <a:pPr algn="r" rtl="1"/>
                <a:endParaRPr lang="ar-SA" sz="2400" b="1" dirty="0">
                  <a:solidFill>
                    <a:srgbClr val="A5C249">
                      <a:lumMod val="50000"/>
                    </a:srgbClr>
                  </a:solidFill>
                  <a:latin typeface="Sakkal Majalla" panose="02000000000000000000" pitchFamily="2" charset="-78"/>
                  <a:cs typeface="Sakkal Majalla" panose="02000000000000000000" pitchFamily="2" charset="-78"/>
                </a:endParaRPr>
              </a:p>
            </p:txBody>
          </p:sp>
        </mc:Choice>
        <mc:Fallback>
          <p:sp>
            <p:nvSpPr>
              <p:cNvPr id="7" name="مربع نص 6"/>
              <p:cNvSpPr txBox="1">
                <a:spLocks noRot="1" noChangeAspect="1" noMove="1" noResize="1" noEditPoints="1" noAdjustHandles="1" noChangeArrowheads="1" noChangeShapeType="1" noTextEdit="1"/>
              </p:cNvSpPr>
              <p:nvPr/>
            </p:nvSpPr>
            <p:spPr>
              <a:xfrm>
                <a:off x="2315580" y="4924235"/>
                <a:ext cx="7488832" cy="1745671"/>
              </a:xfrm>
              <a:prstGeom prst="rect">
                <a:avLst/>
              </a:prstGeom>
              <a:blipFill rotWithShape="0">
                <a:blip r:embed="rId2"/>
                <a:stretch>
                  <a:fillRect t="-1356" r="-808"/>
                </a:stretch>
              </a:blipFill>
              <a:ln w="57150">
                <a:solidFill>
                  <a:srgbClr val="FFC000"/>
                </a:solidFill>
              </a:ln>
            </p:spPr>
            <p:txBody>
              <a:bodyPr/>
              <a:lstStyle/>
              <a:p>
                <a:r>
                  <a:rPr lang="fr-FR">
                    <a:noFill/>
                  </a:rPr>
                  <a:t> </a:t>
                </a:r>
              </a:p>
            </p:txBody>
          </p:sp>
        </mc:Fallback>
      </mc:AlternateContent>
    </p:spTree>
    <p:extLst>
      <p:ext uri="{BB962C8B-B14F-4D97-AF65-F5344CB8AC3E}">
        <p14:creationId xmlns:p14="http://schemas.microsoft.com/office/powerpoint/2010/main" val="306309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nvPr>
        </p:nvGraphicFramePr>
        <p:xfrm>
          <a:off x="2351584" y="692696"/>
          <a:ext cx="741682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12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197B638A-F9E4-4AEF-820A-5F13187BF2B9}"/>
                                            </p:graphicEl>
                                          </p:spTgt>
                                        </p:tgtEl>
                                        <p:attrNameLst>
                                          <p:attrName>style.visibility</p:attrName>
                                        </p:attrNameLst>
                                      </p:cBhvr>
                                      <p:to>
                                        <p:strVal val="visible"/>
                                      </p:to>
                                    </p:set>
                                    <p:animEffect transition="in" filter="wipe(up)">
                                      <p:cBhvr>
                                        <p:cTn id="7" dur="500"/>
                                        <p:tgtEl>
                                          <p:spTgt spid="2">
                                            <p:graphicEl>
                                              <a:dgm id="{197B638A-F9E4-4AEF-820A-5F13187BF2B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graphicEl>
                                              <a:dgm id="{E75C071E-0E54-474D-98E5-AC8B7BE7CF9A}"/>
                                            </p:graphicEl>
                                          </p:spTgt>
                                        </p:tgtEl>
                                        <p:attrNameLst>
                                          <p:attrName>style.visibility</p:attrName>
                                        </p:attrNameLst>
                                      </p:cBhvr>
                                      <p:to>
                                        <p:strVal val="visible"/>
                                      </p:to>
                                    </p:set>
                                    <p:animEffect transition="in" filter="wipe(up)">
                                      <p:cBhvr>
                                        <p:cTn id="12" dur="500"/>
                                        <p:tgtEl>
                                          <p:spTgt spid="2">
                                            <p:graphicEl>
                                              <a:dgm id="{E75C071E-0E54-474D-98E5-AC8B7BE7CF9A}"/>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
                                            <p:graphicEl>
                                              <a:dgm id="{92545230-DD34-4197-8095-A82630AFFB65}"/>
                                            </p:graphicEl>
                                          </p:spTgt>
                                        </p:tgtEl>
                                        <p:attrNameLst>
                                          <p:attrName>style.visibility</p:attrName>
                                        </p:attrNameLst>
                                      </p:cBhvr>
                                      <p:to>
                                        <p:strVal val="visible"/>
                                      </p:to>
                                    </p:set>
                                    <p:animEffect transition="in" filter="wipe(up)">
                                      <p:cBhvr>
                                        <p:cTn id="15" dur="500"/>
                                        <p:tgtEl>
                                          <p:spTgt spid="2">
                                            <p:graphicEl>
                                              <a:dgm id="{92545230-DD34-4197-8095-A82630AFFB6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graphicEl>
                                              <a:dgm id="{1175CE7A-B089-45C1-ABE2-97B978DEA7C4}"/>
                                            </p:graphicEl>
                                          </p:spTgt>
                                        </p:tgtEl>
                                        <p:attrNameLst>
                                          <p:attrName>style.visibility</p:attrName>
                                        </p:attrNameLst>
                                      </p:cBhvr>
                                      <p:to>
                                        <p:strVal val="visible"/>
                                      </p:to>
                                    </p:set>
                                    <p:animEffect transition="in" filter="wipe(up)">
                                      <p:cBhvr>
                                        <p:cTn id="20" dur="500"/>
                                        <p:tgtEl>
                                          <p:spTgt spid="2">
                                            <p:graphicEl>
                                              <a:dgm id="{1175CE7A-B089-45C1-ABE2-97B978DEA7C4}"/>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
                                            <p:graphicEl>
                                              <a:dgm id="{0B52FF85-B564-4441-AF0D-BA06D86C9867}"/>
                                            </p:graphicEl>
                                          </p:spTgt>
                                        </p:tgtEl>
                                        <p:attrNameLst>
                                          <p:attrName>style.visibility</p:attrName>
                                        </p:attrNameLst>
                                      </p:cBhvr>
                                      <p:to>
                                        <p:strVal val="visible"/>
                                      </p:to>
                                    </p:set>
                                    <p:animEffect transition="in" filter="wipe(up)">
                                      <p:cBhvr>
                                        <p:cTn id="23" dur="500"/>
                                        <p:tgtEl>
                                          <p:spTgt spid="2">
                                            <p:graphicEl>
                                              <a:dgm id="{0B52FF85-B564-4441-AF0D-BA06D86C986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graphicEl>
                                              <a:dgm id="{BAB73305-1693-43CA-ADCA-7418DEBACF1C}"/>
                                            </p:graphicEl>
                                          </p:spTgt>
                                        </p:tgtEl>
                                        <p:attrNameLst>
                                          <p:attrName>style.visibility</p:attrName>
                                        </p:attrNameLst>
                                      </p:cBhvr>
                                      <p:to>
                                        <p:strVal val="visible"/>
                                      </p:to>
                                    </p:set>
                                    <p:animEffect transition="in" filter="wipe(up)">
                                      <p:cBhvr>
                                        <p:cTn id="28" dur="500"/>
                                        <p:tgtEl>
                                          <p:spTgt spid="2">
                                            <p:graphicEl>
                                              <a:dgm id="{BAB73305-1693-43CA-ADCA-7418DEBACF1C}"/>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
                                            <p:graphicEl>
                                              <a:dgm id="{7FF89552-3C0F-4A15-A921-8854952A2F13}"/>
                                            </p:graphicEl>
                                          </p:spTgt>
                                        </p:tgtEl>
                                        <p:attrNameLst>
                                          <p:attrName>style.visibility</p:attrName>
                                        </p:attrNameLst>
                                      </p:cBhvr>
                                      <p:to>
                                        <p:strVal val="visible"/>
                                      </p:to>
                                    </p:set>
                                    <p:animEffect transition="in" filter="wipe(up)">
                                      <p:cBhvr>
                                        <p:cTn id="31" dur="500"/>
                                        <p:tgtEl>
                                          <p:spTgt spid="2">
                                            <p:graphicEl>
                                              <a:dgm id="{7FF89552-3C0F-4A15-A921-8854952A2F1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05DE0962-329D-4C32-8DB9-3D20F1DCE9AA}"/>
                                            </p:graphicEl>
                                          </p:spTgt>
                                        </p:tgtEl>
                                        <p:attrNameLst>
                                          <p:attrName>style.visibility</p:attrName>
                                        </p:attrNameLst>
                                      </p:cBhvr>
                                      <p:to>
                                        <p:strVal val="visible"/>
                                      </p:to>
                                    </p:set>
                                    <p:animEffect transition="in" filter="wipe(up)">
                                      <p:cBhvr>
                                        <p:cTn id="36" dur="500"/>
                                        <p:tgtEl>
                                          <p:spTgt spid="2">
                                            <p:graphicEl>
                                              <a:dgm id="{05DE0962-329D-4C32-8DB9-3D20F1DCE9AA}"/>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
                                            <p:graphicEl>
                                              <a:dgm id="{12E66EA6-B053-46C2-9FF4-C82195B5F8A9}"/>
                                            </p:graphicEl>
                                          </p:spTgt>
                                        </p:tgtEl>
                                        <p:attrNameLst>
                                          <p:attrName>style.visibility</p:attrName>
                                        </p:attrNameLst>
                                      </p:cBhvr>
                                      <p:to>
                                        <p:strVal val="visible"/>
                                      </p:to>
                                    </p:set>
                                    <p:animEffect transition="in" filter="wipe(up)">
                                      <p:cBhvr>
                                        <p:cTn id="39" dur="500"/>
                                        <p:tgtEl>
                                          <p:spTgt spid="2">
                                            <p:graphicEl>
                                              <a:dgm id="{12E66EA6-B053-46C2-9FF4-C82195B5F8A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
                                            <p:graphicEl>
                                              <a:dgm id="{67C3DA47-E629-459D-9ECF-5FB8C554D5AD}"/>
                                            </p:graphicEl>
                                          </p:spTgt>
                                        </p:tgtEl>
                                        <p:attrNameLst>
                                          <p:attrName>style.visibility</p:attrName>
                                        </p:attrNameLst>
                                      </p:cBhvr>
                                      <p:to>
                                        <p:strVal val="visible"/>
                                      </p:to>
                                    </p:set>
                                    <p:animEffect transition="in" filter="wipe(up)">
                                      <p:cBhvr>
                                        <p:cTn id="44" dur="500"/>
                                        <p:tgtEl>
                                          <p:spTgt spid="2">
                                            <p:graphicEl>
                                              <a:dgm id="{67C3DA47-E629-459D-9ECF-5FB8C554D5AD}"/>
                                            </p:graphic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
                                            <p:graphicEl>
                                              <a:dgm id="{85848B41-30E9-4C77-AA67-593636190E45}"/>
                                            </p:graphicEl>
                                          </p:spTgt>
                                        </p:tgtEl>
                                        <p:attrNameLst>
                                          <p:attrName>style.visibility</p:attrName>
                                        </p:attrNameLst>
                                      </p:cBhvr>
                                      <p:to>
                                        <p:strVal val="visible"/>
                                      </p:to>
                                    </p:set>
                                    <p:animEffect transition="in" filter="wipe(up)">
                                      <p:cBhvr>
                                        <p:cTn id="47" dur="500"/>
                                        <p:tgtEl>
                                          <p:spTgt spid="2">
                                            <p:graphicEl>
                                              <a:dgm id="{85848B41-30E9-4C77-AA67-593636190E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مربع نص 1"/>
              <p:cNvSpPr txBox="1"/>
              <p:nvPr/>
            </p:nvSpPr>
            <p:spPr>
              <a:xfrm>
                <a:off x="2351584" y="548680"/>
                <a:ext cx="7416824" cy="5752472"/>
              </a:xfrm>
              <a:prstGeom prst="rect">
                <a:avLst/>
              </a:prstGeom>
              <a:ln w="76200"/>
            </p:spPr>
            <p:style>
              <a:lnRef idx="2">
                <a:schemeClr val="accent3"/>
              </a:lnRef>
              <a:fillRef idx="1">
                <a:schemeClr val="lt1"/>
              </a:fillRef>
              <a:effectRef idx="0">
                <a:schemeClr val="accent3"/>
              </a:effectRef>
              <a:fontRef idx="minor">
                <a:schemeClr val="dk1"/>
              </a:fontRef>
            </p:style>
            <p:txBody>
              <a:bodyPr wrap="square" rtlCol="1">
                <a:spAutoFit/>
              </a:bodyPr>
              <a:lstStyle/>
              <a:p>
                <a:pPr algn="r" rtl="1"/>
                <a:r>
                  <a:rPr lang="ar-SA" b="1" dirty="0">
                    <a:solidFill>
                      <a:srgbClr val="009DD9">
                        <a:lumMod val="50000"/>
                      </a:srgbClr>
                    </a:solidFill>
                    <a:latin typeface="Sakkal Majalla" panose="02000000000000000000" pitchFamily="2" charset="-78"/>
                    <a:cs typeface="Sakkal Majalla" panose="02000000000000000000" pitchFamily="2" charset="-78"/>
                  </a:rPr>
                  <a:t>حجم المجتمع = 200+100+400+150+150=1000 طالب</a:t>
                </a:r>
              </a:p>
              <a:p>
                <a:pPr algn="r" rtl="1"/>
                <a:endParaRPr lang="ar-SA" b="1" dirty="0">
                  <a:solidFill>
                    <a:srgbClr val="009DD9">
                      <a:lumMod val="50000"/>
                    </a:srgbClr>
                  </a:solidFill>
                  <a:latin typeface="Sakkal Majalla" panose="02000000000000000000" pitchFamily="2" charset="-78"/>
                  <a:cs typeface="Sakkal Majalla" panose="02000000000000000000" pitchFamily="2" charset="-78"/>
                </a:endParaRPr>
              </a:p>
              <a:p>
                <a:pPr algn="r" rtl="1"/>
                <a:r>
                  <a:rPr lang="ar-SA" b="1" dirty="0">
                    <a:solidFill>
                      <a:srgbClr val="009DD9">
                        <a:lumMod val="50000"/>
                      </a:srgbClr>
                    </a:solidFill>
                    <a:latin typeface="Sakkal Majalla" panose="02000000000000000000" pitchFamily="2" charset="-78"/>
                    <a:cs typeface="Sakkal Majalla" panose="02000000000000000000" pitchFamily="2" charset="-78"/>
                  </a:rPr>
                  <a:t>حجم العينة المطلوبة = 500</a:t>
                </a:r>
              </a:p>
              <a:p>
                <a:pPr algn="r" rtl="1"/>
                <a:endParaRPr lang="ar-SA" b="1" dirty="0">
                  <a:solidFill>
                    <a:srgbClr val="009DD9">
                      <a:lumMod val="50000"/>
                    </a:srgbClr>
                  </a:solidFill>
                  <a:latin typeface="Sakkal Majalla" panose="02000000000000000000" pitchFamily="2" charset="-78"/>
                  <a:cs typeface="Sakkal Majalla" panose="02000000000000000000" pitchFamily="2" charset="-78"/>
                </a:endParaRPr>
              </a:p>
              <a:p>
                <a:pPr algn="r" rtl="1"/>
                <a:r>
                  <a:rPr lang="ar-SA" b="1" dirty="0">
                    <a:solidFill>
                      <a:srgbClr val="009DD9">
                        <a:lumMod val="50000"/>
                      </a:srgbClr>
                    </a:solidFill>
                    <a:latin typeface="Sakkal Majalla" panose="02000000000000000000" pitchFamily="2" charset="-78"/>
                    <a:cs typeface="Sakkal Majalla" panose="02000000000000000000" pitchFamily="2" charset="-78"/>
                  </a:rPr>
                  <a:t>حجم عينة كلية العلوم</a:t>
                </a:r>
                <a:r>
                  <a:rPr lang="ar-DZ" b="1" dirty="0">
                    <a:solidFill>
                      <a:srgbClr val="009DD9">
                        <a:lumMod val="50000"/>
                      </a:srgbClr>
                    </a:solidFill>
                    <a:latin typeface="Sakkal Majalla" panose="02000000000000000000" pitchFamily="2" charset="-78"/>
                    <a:cs typeface="Sakkal Majalla" panose="02000000000000000000" pitchFamily="2" charset="-78"/>
                  </a:rPr>
                  <a:t> الاجتماعية</a:t>
                </a:r>
                <a:r>
                  <a:rPr lang="ar-SA" b="1" dirty="0">
                    <a:solidFill>
                      <a:srgbClr val="009DD9">
                        <a:lumMod val="50000"/>
                      </a:srgbClr>
                    </a:solidFill>
                    <a:latin typeface="Sakkal Majalla" panose="02000000000000000000" pitchFamily="2" charset="-78"/>
                    <a:cs typeface="Sakkal Majalla" panose="02000000000000000000" pitchFamily="2" charset="-78"/>
                  </a:rPr>
                  <a:t> :</a:t>
                </a:r>
              </a:p>
              <a:p>
                <a:pPr algn="r" rtl="1"/>
                <a14:m>
                  <m:oMathPara xmlns:m="http://schemas.openxmlformats.org/officeDocument/2006/math">
                    <m:oMathParaPr>
                      <m:jc m:val="centerGroup"/>
                    </m:oMathParaPr>
                    <m:oMath xmlns:m="http://schemas.openxmlformats.org/officeDocument/2006/math">
                      <m:sSub>
                        <m:sSubPr>
                          <m:ctrlPr>
                            <a:rPr lang="ar-SA" b="1" i="1">
                              <a:solidFill>
                                <a:srgbClr val="009DD9">
                                  <a:lumMod val="50000"/>
                                </a:srgbClr>
                              </a:solidFill>
                              <a:latin typeface="Cambria Math" panose="02040503050406030204" pitchFamily="18" charset="0"/>
                            </a:rPr>
                          </m:ctrlPr>
                        </m:sSubPr>
                        <m:e>
                          <m:r>
                            <a:rPr lang="en-US" b="1" i="1">
                              <a:solidFill>
                                <a:srgbClr val="009DD9">
                                  <a:lumMod val="50000"/>
                                </a:srgbClr>
                              </a:solidFill>
                              <a:latin typeface="Cambria Math"/>
                            </a:rPr>
                            <m:t>𝒏</m:t>
                          </m:r>
                        </m:e>
                        <m:sub>
                          <m:r>
                            <a:rPr lang="ar-SA" b="1" i="1">
                              <a:solidFill>
                                <a:srgbClr val="009DD9">
                                  <a:lumMod val="50000"/>
                                </a:srgbClr>
                              </a:solidFill>
                              <a:latin typeface="Cambria Math"/>
                            </a:rPr>
                            <m:t>𝟏</m:t>
                          </m:r>
                        </m:sub>
                      </m:sSub>
                      <m:r>
                        <a:rPr lang="ar-SA" b="1" i="1">
                          <a:solidFill>
                            <a:srgbClr val="009DD9">
                              <a:lumMod val="50000"/>
                            </a:srgbClr>
                          </a:solidFill>
                          <a:latin typeface="Cambria Math"/>
                        </a:rPr>
                        <m:t>=</m:t>
                      </m:r>
                      <m:r>
                        <a:rPr lang="ar-SA" b="1" i="1">
                          <a:solidFill>
                            <a:srgbClr val="009DD9">
                              <a:lumMod val="50000"/>
                            </a:srgbClr>
                          </a:solidFill>
                          <a:latin typeface="Cambria Math"/>
                        </a:rPr>
                        <m:t>𝟓𝟎𝟎</m:t>
                      </m:r>
                      <m:r>
                        <a:rPr lang="ar-SA" b="1" i="1">
                          <a:solidFill>
                            <a:srgbClr val="009DD9">
                              <a:lumMod val="50000"/>
                            </a:srgbClr>
                          </a:solidFill>
                          <a:latin typeface="Cambria Math"/>
                          <a:ea typeface="Cambria Math"/>
                        </a:rPr>
                        <m:t>×</m:t>
                      </m:r>
                      <m:f>
                        <m:fPr>
                          <m:ctrlPr>
                            <a:rPr lang="ar-SA" b="1" i="1">
                              <a:solidFill>
                                <a:srgbClr val="009DD9">
                                  <a:lumMod val="50000"/>
                                </a:srgbClr>
                              </a:solidFill>
                              <a:latin typeface="Cambria Math" panose="02040503050406030204" pitchFamily="18" charset="0"/>
                              <a:ea typeface="Cambria Math"/>
                            </a:rPr>
                          </m:ctrlPr>
                        </m:fPr>
                        <m:num>
                          <m:r>
                            <a:rPr lang="ar-SA" b="1" i="1">
                              <a:solidFill>
                                <a:srgbClr val="009DD9">
                                  <a:lumMod val="50000"/>
                                </a:srgbClr>
                              </a:solidFill>
                              <a:latin typeface="Cambria Math"/>
                              <a:ea typeface="Cambria Math"/>
                            </a:rPr>
                            <m:t>𝟐𝟎𝟎</m:t>
                          </m:r>
                        </m:num>
                        <m:den>
                          <m:r>
                            <a:rPr lang="ar-SA" b="1" i="1">
                              <a:solidFill>
                                <a:srgbClr val="009DD9">
                                  <a:lumMod val="50000"/>
                                </a:srgbClr>
                              </a:solidFill>
                              <a:latin typeface="Cambria Math"/>
                              <a:ea typeface="Cambria Math"/>
                            </a:rPr>
                            <m:t>𝟏𝟎𝟎𝟎</m:t>
                          </m:r>
                        </m:den>
                      </m:f>
                      <m:r>
                        <a:rPr lang="ar-SA" b="1" i="1">
                          <a:solidFill>
                            <a:srgbClr val="009DD9">
                              <a:lumMod val="50000"/>
                            </a:srgbClr>
                          </a:solidFill>
                          <a:latin typeface="Cambria Math"/>
                          <a:ea typeface="Cambria Math"/>
                        </a:rPr>
                        <m:t>=</m:t>
                      </m:r>
                      <m:r>
                        <a:rPr lang="ar-SA" b="1" i="1">
                          <a:solidFill>
                            <a:srgbClr val="009DD9">
                              <a:lumMod val="50000"/>
                            </a:srgbClr>
                          </a:solidFill>
                          <a:latin typeface="Cambria Math"/>
                          <a:ea typeface="Cambria Math"/>
                        </a:rPr>
                        <m:t>𝟏𝟎𝟎</m:t>
                      </m:r>
                      <m:r>
                        <a:rPr lang="ar-SA" b="1" i="1">
                          <a:solidFill>
                            <a:srgbClr val="009DD9">
                              <a:lumMod val="50000"/>
                            </a:srgbClr>
                          </a:solidFill>
                          <a:latin typeface="Cambria Math"/>
                        </a:rPr>
                        <m:t> </m:t>
                      </m:r>
                    </m:oMath>
                  </m:oMathPara>
                </a14:m>
                <a:endParaRPr lang="ar-SA" b="1" dirty="0">
                  <a:solidFill>
                    <a:srgbClr val="009DD9">
                      <a:lumMod val="50000"/>
                    </a:srgbClr>
                  </a:solidFill>
                  <a:latin typeface="Sakkal Majalla" panose="02000000000000000000" pitchFamily="2" charset="-78"/>
                  <a:cs typeface="Sakkal Majalla" panose="02000000000000000000" pitchFamily="2" charset="-78"/>
                </a:endParaRPr>
              </a:p>
              <a:p>
                <a:pPr algn="r" rtl="1"/>
                <a:r>
                  <a:rPr lang="ar-SA" b="1" dirty="0">
                    <a:solidFill>
                      <a:srgbClr val="009DD9">
                        <a:lumMod val="50000"/>
                      </a:srgbClr>
                    </a:solidFill>
                    <a:latin typeface="Sakkal Majalla" panose="02000000000000000000" pitchFamily="2" charset="-78"/>
                    <a:cs typeface="Sakkal Majalla" panose="02000000000000000000" pitchFamily="2" charset="-78"/>
                  </a:rPr>
                  <a:t>حجم عينة كلية </a:t>
                </a:r>
                <a:r>
                  <a:rPr lang="ar-DZ" b="1" dirty="0">
                    <a:solidFill>
                      <a:srgbClr val="009DD9">
                        <a:lumMod val="50000"/>
                      </a:srgbClr>
                    </a:solidFill>
                    <a:latin typeface="Sakkal Majalla" panose="02000000000000000000" pitchFamily="2" charset="-78"/>
                    <a:cs typeface="Sakkal Majalla" panose="02000000000000000000" pitchFamily="2" charset="-78"/>
                  </a:rPr>
                  <a:t>التكنولوجيا</a:t>
                </a:r>
                <a:r>
                  <a:rPr lang="ar-SA" b="1" dirty="0">
                    <a:solidFill>
                      <a:srgbClr val="009DD9">
                        <a:lumMod val="50000"/>
                      </a:srgbClr>
                    </a:solidFill>
                    <a:latin typeface="Sakkal Majalla" panose="02000000000000000000" pitchFamily="2" charset="-78"/>
                    <a:cs typeface="Sakkal Majalla" panose="02000000000000000000" pitchFamily="2" charset="-78"/>
                  </a:rPr>
                  <a:t>:</a:t>
                </a:r>
              </a:p>
              <a:p>
                <a:pPr algn="r" rtl="1"/>
                <a14:m>
                  <m:oMathPara xmlns:m="http://schemas.openxmlformats.org/officeDocument/2006/math">
                    <m:oMathParaPr>
                      <m:jc m:val="centerGroup"/>
                    </m:oMathParaPr>
                    <m:oMath xmlns:m="http://schemas.openxmlformats.org/officeDocument/2006/math">
                      <m:sSub>
                        <m:sSubPr>
                          <m:ctrlPr>
                            <a:rPr lang="ar-SA" b="1" i="1">
                              <a:solidFill>
                                <a:srgbClr val="009DD9">
                                  <a:lumMod val="50000"/>
                                </a:srgbClr>
                              </a:solidFill>
                              <a:latin typeface="Cambria Math" panose="02040503050406030204" pitchFamily="18" charset="0"/>
                            </a:rPr>
                          </m:ctrlPr>
                        </m:sSubPr>
                        <m:e>
                          <m:r>
                            <a:rPr lang="en-US" b="1" i="1">
                              <a:solidFill>
                                <a:srgbClr val="009DD9">
                                  <a:lumMod val="50000"/>
                                </a:srgbClr>
                              </a:solidFill>
                              <a:latin typeface="Cambria Math"/>
                            </a:rPr>
                            <m:t>𝒏</m:t>
                          </m:r>
                        </m:e>
                        <m:sub>
                          <m:r>
                            <a:rPr lang="ar-SA" b="1" i="1">
                              <a:solidFill>
                                <a:srgbClr val="009DD9">
                                  <a:lumMod val="50000"/>
                                </a:srgbClr>
                              </a:solidFill>
                              <a:latin typeface="Cambria Math"/>
                            </a:rPr>
                            <m:t>𝟐</m:t>
                          </m:r>
                        </m:sub>
                      </m:sSub>
                      <m:r>
                        <a:rPr lang="ar-SA" b="1" i="1">
                          <a:solidFill>
                            <a:srgbClr val="009DD9">
                              <a:lumMod val="50000"/>
                            </a:srgbClr>
                          </a:solidFill>
                          <a:latin typeface="Cambria Math"/>
                        </a:rPr>
                        <m:t>=</m:t>
                      </m:r>
                      <m:r>
                        <a:rPr lang="ar-SA" b="1" i="1">
                          <a:solidFill>
                            <a:srgbClr val="009DD9">
                              <a:lumMod val="50000"/>
                            </a:srgbClr>
                          </a:solidFill>
                          <a:latin typeface="Cambria Math"/>
                        </a:rPr>
                        <m:t>𝟓𝟎𝟎</m:t>
                      </m:r>
                      <m:r>
                        <a:rPr lang="ar-SA" b="1" i="1">
                          <a:solidFill>
                            <a:srgbClr val="009DD9">
                              <a:lumMod val="50000"/>
                            </a:srgbClr>
                          </a:solidFill>
                          <a:latin typeface="Cambria Math"/>
                          <a:ea typeface="Cambria Math"/>
                        </a:rPr>
                        <m:t>×</m:t>
                      </m:r>
                      <m:f>
                        <m:fPr>
                          <m:ctrlPr>
                            <a:rPr lang="ar-SA" b="1" i="1">
                              <a:solidFill>
                                <a:srgbClr val="009DD9">
                                  <a:lumMod val="50000"/>
                                </a:srgbClr>
                              </a:solidFill>
                              <a:latin typeface="Cambria Math" panose="02040503050406030204" pitchFamily="18" charset="0"/>
                              <a:ea typeface="Cambria Math"/>
                            </a:rPr>
                          </m:ctrlPr>
                        </m:fPr>
                        <m:num>
                          <m:r>
                            <a:rPr lang="ar-SA" b="1" i="1">
                              <a:solidFill>
                                <a:srgbClr val="009DD9">
                                  <a:lumMod val="50000"/>
                                </a:srgbClr>
                              </a:solidFill>
                              <a:latin typeface="Cambria Math"/>
                              <a:ea typeface="Cambria Math"/>
                            </a:rPr>
                            <m:t>𝟏𝟎𝟎</m:t>
                          </m:r>
                        </m:num>
                        <m:den>
                          <m:r>
                            <a:rPr lang="ar-SA" b="1" i="1">
                              <a:solidFill>
                                <a:srgbClr val="009DD9">
                                  <a:lumMod val="50000"/>
                                </a:srgbClr>
                              </a:solidFill>
                              <a:latin typeface="Cambria Math"/>
                              <a:ea typeface="Cambria Math"/>
                            </a:rPr>
                            <m:t>𝟏𝟎𝟎𝟎</m:t>
                          </m:r>
                        </m:den>
                      </m:f>
                      <m:r>
                        <a:rPr lang="ar-SA" b="1" i="1">
                          <a:solidFill>
                            <a:srgbClr val="009DD9">
                              <a:lumMod val="50000"/>
                            </a:srgbClr>
                          </a:solidFill>
                          <a:latin typeface="Cambria Math"/>
                          <a:ea typeface="Cambria Math"/>
                        </a:rPr>
                        <m:t>=</m:t>
                      </m:r>
                      <m:r>
                        <a:rPr lang="ar-SA" b="1" i="1">
                          <a:solidFill>
                            <a:srgbClr val="009DD9">
                              <a:lumMod val="50000"/>
                            </a:srgbClr>
                          </a:solidFill>
                          <a:latin typeface="Cambria Math"/>
                          <a:ea typeface="Cambria Math"/>
                        </a:rPr>
                        <m:t>𝟓𝟎</m:t>
                      </m:r>
                      <m:r>
                        <a:rPr lang="ar-SA" b="1" i="1">
                          <a:solidFill>
                            <a:srgbClr val="009DD9">
                              <a:lumMod val="50000"/>
                            </a:srgbClr>
                          </a:solidFill>
                          <a:latin typeface="Cambria Math"/>
                        </a:rPr>
                        <m:t> </m:t>
                      </m:r>
                    </m:oMath>
                  </m:oMathPara>
                </a14:m>
                <a:endParaRPr lang="ar-SA" b="1" dirty="0">
                  <a:solidFill>
                    <a:srgbClr val="009DD9">
                      <a:lumMod val="50000"/>
                    </a:srgbClr>
                  </a:solidFill>
                  <a:latin typeface="Sakkal Majalla" panose="02000000000000000000" pitchFamily="2" charset="-78"/>
                  <a:cs typeface="Sakkal Majalla" panose="02000000000000000000" pitchFamily="2" charset="-78"/>
                </a:endParaRPr>
              </a:p>
              <a:p>
                <a:pPr algn="r" rtl="1"/>
                <a:r>
                  <a:rPr lang="ar-SA" b="1" dirty="0">
                    <a:solidFill>
                      <a:srgbClr val="009DD9">
                        <a:lumMod val="50000"/>
                      </a:srgbClr>
                    </a:solidFill>
                    <a:latin typeface="Sakkal Majalla" panose="02000000000000000000" pitchFamily="2" charset="-78"/>
                    <a:cs typeface="Sakkal Majalla" panose="02000000000000000000" pitchFamily="2" charset="-78"/>
                  </a:rPr>
                  <a:t>حجم عينة كلية الآداب:</a:t>
                </a:r>
              </a:p>
              <a:p>
                <a:pPr algn="r" rtl="1"/>
                <a14:m>
                  <m:oMathPara xmlns:m="http://schemas.openxmlformats.org/officeDocument/2006/math">
                    <m:oMathParaPr>
                      <m:jc m:val="centerGroup"/>
                    </m:oMathParaPr>
                    <m:oMath xmlns:m="http://schemas.openxmlformats.org/officeDocument/2006/math">
                      <m:sSub>
                        <m:sSubPr>
                          <m:ctrlPr>
                            <a:rPr lang="ar-SA" b="1" i="1">
                              <a:solidFill>
                                <a:srgbClr val="009DD9">
                                  <a:lumMod val="50000"/>
                                </a:srgbClr>
                              </a:solidFill>
                              <a:latin typeface="Cambria Math" panose="02040503050406030204" pitchFamily="18" charset="0"/>
                            </a:rPr>
                          </m:ctrlPr>
                        </m:sSubPr>
                        <m:e>
                          <m:r>
                            <a:rPr lang="en-US" b="1" i="1">
                              <a:solidFill>
                                <a:srgbClr val="009DD9">
                                  <a:lumMod val="50000"/>
                                </a:srgbClr>
                              </a:solidFill>
                              <a:latin typeface="Cambria Math"/>
                            </a:rPr>
                            <m:t>𝒏</m:t>
                          </m:r>
                        </m:e>
                        <m:sub>
                          <m:r>
                            <a:rPr lang="ar-SA" b="1" i="1">
                              <a:solidFill>
                                <a:srgbClr val="009DD9">
                                  <a:lumMod val="50000"/>
                                </a:srgbClr>
                              </a:solidFill>
                              <a:latin typeface="Cambria Math"/>
                            </a:rPr>
                            <m:t>𝟑</m:t>
                          </m:r>
                        </m:sub>
                      </m:sSub>
                      <m:r>
                        <a:rPr lang="ar-SA" b="1" i="1">
                          <a:solidFill>
                            <a:srgbClr val="009DD9">
                              <a:lumMod val="50000"/>
                            </a:srgbClr>
                          </a:solidFill>
                          <a:latin typeface="Cambria Math"/>
                        </a:rPr>
                        <m:t>=</m:t>
                      </m:r>
                      <m:r>
                        <a:rPr lang="ar-SA" b="1" i="1">
                          <a:solidFill>
                            <a:srgbClr val="009DD9">
                              <a:lumMod val="50000"/>
                            </a:srgbClr>
                          </a:solidFill>
                          <a:latin typeface="Cambria Math"/>
                        </a:rPr>
                        <m:t>𝟓𝟎𝟎</m:t>
                      </m:r>
                      <m:r>
                        <a:rPr lang="ar-SA" b="1" i="1">
                          <a:solidFill>
                            <a:srgbClr val="009DD9">
                              <a:lumMod val="50000"/>
                            </a:srgbClr>
                          </a:solidFill>
                          <a:latin typeface="Cambria Math"/>
                          <a:ea typeface="Cambria Math"/>
                        </a:rPr>
                        <m:t>×</m:t>
                      </m:r>
                      <m:f>
                        <m:fPr>
                          <m:ctrlPr>
                            <a:rPr lang="ar-SA" b="1" i="1">
                              <a:solidFill>
                                <a:srgbClr val="009DD9">
                                  <a:lumMod val="50000"/>
                                </a:srgbClr>
                              </a:solidFill>
                              <a:latin typeface="Cambria Math" panose="02040503050406030204" pitchFamily="18" charset="0"/>
                              <a:ea typeface="Cambria Math"/>
                            </a:rPr>
                          </m:ctrlPr>
                        </m:fPr>
                        <m:num>
                          <m:r>
                            <a:rPr lang="ar-SA" b="1" i="1">
                              <a:solidFill>
                                <a:srgbClr val="009DD9">
                                  <a:lumMod val="50000"/>
                                </a:srgbClr>
                              </a:solidFill>
                              <a:latin typeface="Cambria Math"/>
                              <a:ea typeface="Cambria Math"/>
                            </a:rPr>
                            <m:t>𝟒𝟎𝟎</m:t>
                          </m:r>
                        </m:num>
                        <m:den>
                          <m:r>
                            <a:rPr lang="ar-SA" b="1" i="1">
                              <a:solidFill>
                                <a:srgbClr val="009DD9">
                                  <a:lumMod val="50000"/>
                                </a:srgbClr>
                              </a:solidFill>
                              <a:latin typeface="Cambria Math"/>
                              <a:ea typeface="Cambria Math"/>
                            </a:rPr>
                            <m:t>𝟏𝟎𝟎𝟎</m:t>
                          </m:r>
                        </m:den>
                      </m:f>
                      <m:r>
                        <a:rPr lang="ar-SA" b="1" i="1">
                          <a:solidFill>
                            <a:srgbClr val="009DD9">
                              <a:lumMod val="50000"/>
                            </a:srgbClr>
                          </a:solidFill>
                          <a:latin typeface="Cambria Math"/>
                          <a:ea typeface="Cambria Math"/>
                        </a:rPr>
                        <m:t>=</m:t>
                      </m:r>
                      <m:r>
                        <a:rPr lang="ar-SA" b="1" i="1">
                          <a:solidFill>
                            <a:srgbClr val="009DD9">
                              <a:lumMod val="50000"/>
                            </a:srgbClr>
                          </a:solidFill>
                          <a:latin typeface="Cambria Math"/>
                          <a:ea typeface="Cambria Math"/>
                        </a:rPr>
                        <m:t>𝟐𝟎𝟎</m:t>
                      </m:r>
                      <m:r>
                        <a:rPr lang="ar-SA" b="1" i="1">
                          <a:solidFill>
                            <a:srgbClr val="009DD9">
                              <a:lumMod val="50000"/>
                            </a:srgbClr>
                          </a:solidFill>
                          <a:latin typeface="Cambria Math"/>
                        </a:rPr>
                        <m:t> </m:t>
                      </m:r>
                    </m:oMath>
                  </m:oMathPara>
                </a14:m>
                <a:endParaRPr lang="ar-SA" b="1" dirty="0">
                  <a:solidFill>
                    <a:srgbClr val="009DD9">
                      <a:lumMod val="50000"/>
                    </a:srgbClr>
                  </a:solidFill>
                  <a:latin typeface="Sakkal Majalla" panose="02000000000000000000" pitchFamily="2" charset="-78"/>
                  <a:cs typeface="Sakkal Majalla" panose="02000000000000000000" pitchFamily="2" charset="-78"/>
                </a:endParaRPr>
              </a:p>
              <a:p>
                <a:pPr algn="r" rtl="1"/>
                <a:r>
                  <a:rPr lang="ar-SA" b="1" dirty="0">
                    <a:solidFill>
                      <a:srgbClr val="009DD9">
                        <a:lumMod val="50000"/>
                      </a:srgbClr>
                    </a:solidFill>
                    <a:latin typeface="Sakkal Majalla" panose="02000000000000000000" pitchFamily="2" charset="-78"/>
                    <a:cs typeface="Sakkal Majalla" panose="02000000000000000000" pitchFamily="2" charset="-78"/>
                  </a:rPr>
                  <a:t>حجم عينة كلية ال</a:t>
                </a:r>
                <a:r>
                  <a:rPr lang="ar-DZ" b="1" dirty="0">
                    <a:solidFill>
                      <a:srgbClr val="009DD9">
                        <a:lumMod val="50000"/>
                      </a:srgbClr>
                    </a:solidFill>
                    <a:latin typeface="Sakkal Majalla" panose="02000000000000000000" pitchFamily="2" charset="-78"/>
                    <a:cs typeface="Sakkal Majalla" panose="02000000000000000000" pitchFamily="2" charset="-78"/>
                  </a:rPr>
                  <a:t>اقتصاد</a:t>
                </a:r>
                <a:r>
                  <a:rPr lang="ar-SA" b="1" dirty="0">
                    <a:solidFill>
                      <a:srgbClr val="009DD9">
                        <a:lumMod val="50000"/>
                      </a:srgbClr>
                    </a:solidFill>
                    <a:latin typeface="Sakkal Majalla" panose="02000000000000000000" pitchFamily="2" charset="-78"/>
                    <a:cs typeface="Sakkal Majalla" panose="02000000000000000000" pitchFamily="2" charset="-78"/>
                  </a:rPr>
                  <a:t>:</a:t>
                </a:r>
              </a:p>
              <a:p>
                <a:pPr algn="r" rtl="1"/>
                <a14:m>
                  <m:oMathPara xmlns:m="http://schemas.openxmlformats.org/officeDocument/2006/math">
                    <m:oMathParaPr>
                      <m:jc m:val="centerGroup"/>
                    </m:oMathParaPr>
                    <m:oMath xmlns:m="http://schemas.openxmlformats.org/officeDocument/2006/math">
                      <m:sSub>
                        <m:sSubPr>
                          <m:ctrlPr>
                            <a:rPr lang="ar-SA" b="1" i="1">
                              <a:solidFill>
                                <a:srgbClr val="009DD9">
                                  <a:lumMod val="50000"/>
                                </a:srgbClr>
                              </a:solidFill>
                              <a:latin typeface="Cambria Math" panose="02040503050406030204" pitchFamily="18" charset="0"/>
                            </a:rPr>
                          </m:ctrlPr>
                        </m:sSubPr>
                        <m:e>
                          <m:r>
                            <a:rPr lang="en-US" b="1" i="1">
                              <a:solidFill>
                                <a:srgbClr val="009DD9">
                                  <a:lumMod val="50000"/>
                                </a:srgbClr>
                              </a:solidFill>
                              <a:latin typeface="Cambria Math"/>
                            </a:rPr>
                            <m:t>𝒏</m:t>
                          </m:r>
                        </m:e>
                        <m:sub>
                          <m:r>
                            <a:rPr lang="ar-SA" b="1" i="1">
                              <a:solidFill>
                                <a:srgbClr val="009DD9">
                                  <a:lumMod val="50000"/>
                                </a:srgbClr>
                              </a:solidFill>
                              <a:latin typeface="Cambria Math"/>
                            </a:rPr>
                            <m:t>𝟒</m:t>
                          </m:r>
                        </m:sub>
                      </m:sSub>
                      <m:r>
                        <a:rPr lang="ar-SA" b="1" i="1">
                          <a:solidFill>
                            <a:srgbClr val="009DD9">
                              <a:lumMod val="50000"/>
                            </a:srgbClr>
                          </a:solidFill>
                          <a:latin typeface="Cambria Math"/>
                        </a:rPr>
                        <m:t>=</m:t>
                      </m:r>
                      <m:r>
                        <a:rPr lang="ar-SA" b="1" i="1">
                          <a:solidFill>
                            <a:srgbClr val="009DD9">
                              <a:lumMod val="50000"/>
                            </a:srgbClr>
                          </a:solidFill>
                          <a:latin typeface="Cambria Math"/>
                        </a:rPr>
                        <m:t>𝟓𝟎𝟎</m:t>
                      </m:r>
                      <m:r>
                        <a:rPr lang="ar-SA" b="1" i="1">
                          <a:solidFill>
                            <a:srgbClr val="009DD9">
                              <a:lumMod val="50000"/>
                            </a:srgbClr>
                          </a:solidFill>
                          <a:latin typeface="Cambria Math"/>
                          <a:ea typeface="Cambria Math"/>
                        </a:rPr>
                        <m:t>×</m:t>
                      </m:r>
                      <m:f>
                        <m:fPr>
                          <m:ctrlPr>
                            <a:rPr lang="ar-SA" b="1" i="1">
                              <a:solidFill>
                                <a:srgbClr val="009DD9">
                                  <a:lumMod val="50000"/>
                                </a:srgbClr>
                              </a:solidFill>
                              <a:latin typeface="Cambria Math" panose="02040503050406030204" pitchFamily="18" charset="0"/>
                              <a:ea typeface="Cambria Math"/>
                            </a:rPr>
                          </m:ctrlPr>
                        </m:fPr>
                        <m:num>
                          <m:r>
                            <a:rPr lang="ar-SA" b="1" i="1">
                              <a:solidFill>
                                <a:srgbClr val="009DD9">
                                  <a:lumMod val="50000"/>
                                </a:srgbClr>
                              </a:solidFill>
                              <a:latin typeface="Cambria Math"/>
                              <a:ea typeface="Cambria Math"/>
                            </a:rPr>
                            <m:t>𝟏𝟓𝟎</m:t>
                          </m:r>
                        </m:num>
                        <m:den>
                          <m:r>
                            <a:rPr lang="ar-SA" b="1" i="1">
                              <a:solidFill>
                                <a:srgbClr val="009DD9">
                                  <a:lumMod val="50000"/>
                                </a:srgbClr>
                              </a:solidFill>
                              <a:latin typeface="Cambria Math"/>
                              <a:ea typeface="Cambria Math"/>
                            </a:rPr>
                            <m:t>𝟏𝟎𝟎𝟎</m:t>
                          </m:r>
                        </m:den>
                      </m:f>
                      <m:r>
                        <a:rPr lang="ar-SA" b="1" i="1">
                          <a:solidFill>
                            <a:srgbClr val="009DD9">
                              <a:lumMod val="50000"/>
                            </a:srgbClr>
                          </a:solidFill>
                          <a:latin typeface="Cambria Math"/>
                          <a:ea typeface="Cambria Math"/>
                        </a:rPr>
                        <m:t>=</m:t>
                      </m:r>
                      <m:r>
                        <a:rPr lang="ar-SA" b="1" i="1">
                          <a:solidFill>
                            <a:srgbClr val="009DD9">
                              <a:lumMod val="50000"/>
                            </a:srgbClr>
                          </a:solidFill>
                          <a:latin typeface="Cambria Math"/>
                          <a:ea typeface="Cambria Math"/>
                        </a:rPr>
                        <m:t>𝟕𝟓</m:t>
                      </m:r>
                      <m:r>
                        <a:rPr lang="ar-SA" b="1" i="1">
                          <a:solidFill>
                            <a:srgbClr val="009DD9">
                              <a:lumMod val="50000"/>
                            </a:srgbClr>
                          </a:solidFill>
                          <a:latin typeface="Cambria Math"/>
                        </a:rPr>
                        <m:t> </m:t>
                      </m:r>
                    </m:oMath>
                  </m:oMathPara>
                </a14:m>
                <a:endParaRPr lang="ar-SA" b="1" dirty="0">
                  <a:solidFill>
                    <a:srgbClr val="009DD9">
                      <a:lumMod val="50000"/>
                    </a:srgbClr>
                  </a:solidFill>
                  <a:latin typeface="Sakkal Majalla" panose="02000000000000000000" pitchFamily="2" charset="-78"/>
                  <a:cs typeface="Sakkal Majalla" panose="02000000000000000000" pitchFamily="2" charset="-78"/>
                </a:endParaRPr>
              </a:p>
              <a:p>
                <a:pPr algn="r" rtl="1"/>
                <a:r>
                  <a:rPr lang="ar-SA" b="1" dirty="0">
                    <a:solidFill>
                      <a:srgbClr val="009DD9">
                        <a:lumMod val="50000"/>
                      </a:srgbClr>
                    </a:solidFill>
                    <a:latin typeface="Sakkal Majalla" panose="02000000000000000000" pitchFamily="2" charset="-78"/>
                    <a:cs typeface="Sakkal Majalla" panose="02000000000000000000" pitchFamily="2" charset="-78"/>
                  </a:rPr>
                  <a:t>حجم عينة كلية ا</a:t>
                </a:r>
                <a:r>
                  <a:rPr lang="ar-DZ" b="1" dirty="0">
                    <a:solidFill>
                      <a:srgbClr val="009DD9">
                        <a:lumMod val="50000"/>
                      </a:srgbClr>
                    </a:solidFill>
                    <a:latin typeface="Sakkal Majalla" panose="02000000000000000000" pitchFamily="2" charset="-78"/>
                    <a:cs typeface="Sakkal Majalla" panose="02000000000000000000" pitchFamily="2" charset="-78"/>
                  </a:rPr>
                  <a:t>لعلوم الطبيعية</a:t>
                </a:r>
                <a:r>
                  <a:rPr lang="ar-SA" b="1" dirty="0">
                    <a:solidFill>
                      <a:srgbClr val="009DD9">
                        <a:lumMod val="50000"/>
                      </a:srgbClr>
                    </a:solidFill>
                    <a:latin typeface="Sakkal Majalla" panose="02000000000000000000" pitchFamily="2" charset="-78"/>
                    <a:cs typeface="Sakkal Majalla" panose="02000000000000000000" pitchFamily="2" charset="-78"/>
                  </a:rPr>
                  <a:t>:</a:t>
                </a:r>
              </a:p>
              <a:p>
                <a:pPr algn="r" rtl="1"/>
                <a14:m>
                  <m:oMathPara xmlns:m="http://schemas.openxmlformats.org/officeDocument/2006/math">
                    <m:oMathParaPr>
                      <m:jc m:val="centerGroup"/>
                    </m:oMathParaPr>
                    <m:oMath xmlns:m="http://schemas.openxmlformats.org/officeDocument/2006/math">
                      <m:sSub>
                        <m:sSubPr>
                          <m:ctrlPr>
                            <a:rPr lang="ar-SA" b="1" i="1">
                              <a:solidFill>
                                <a:srgbClr val="009DD9">
                                  <a:lumMod val="50000"/>
                                </a:srgbClr>
                              </a:solidFill>
                              <a:latin typeface="Cambria Math" panose="02040503050406030204" pitchFamily="18" charset="0"/>
                            </a:rPr>
                          </m:ctrlPr>
                        </m:sSubPr>
                        <m:e>
                          <m:r>
                            <a:rPr lang="en-US" b="1" i="1">
                              <a:solidFill>
                                <a:srgbClr val="009DD9">
                                  <a:lumMod val="50000"/>
                                </a:srgbClr>
                              </a:solidFill>
                              <a:latin typeface="Cambria Math"/>
                            </a:rPr>
                            <m:t>𝒏</m:t>
                          </m:r>
                        </m:e>
                        <m:sub>
                          <m:r>
                            <a:rPr lang="ar-SA" b="1" i="1">
                              <a:solidFill>
                                <a:srgbClr val="009DD9">
                                  <a:lumMod val="50000"/>
                                </a:srgbClr>
                              </a:solidFill>
                              <a:latin typeface="Cambria Math"/>
                            </a:rPr>
                            <m:t>𝟓</m:t>
                          </m:r>
                        </m:sub>
                      </m:sSub>
                      <m:r>
                        <a:rPr lang="ar-SA" b="1" i="1">
                          <a:solidFill>
                            <a:srgbClr val="009DD9">
                              <a:lumMod val="50000"/>
                            </a:srgbClr>
                          </a:solidFill>
                          <a:latin typeface="Cambria Math"/>
                        </a:rPr>
                        <m:t>=</m:t>
                      </m:r>
                      <m:r>
                        <a:rPr lang="ar-SA" b="1" i="1">
                          <a:solidFill>
                            <a:srgbClr val="009DD9">
                              <a:lumMod val="50000"/>
                            </a:srgbClr>
                          </a:solidFill>
                          <a:latin typeface="Cambria Math"/>
                        </a:rPr>
                        <m:t>𝟓𝟎𝟎</m:t>
                      </m:r>
                      <m:r>
                        <a:rPr lang="ar-SA" b="1" i="1">
                          <a:solidFill>
                            <a:srgbClr val="009DD9">
                              <a:lumMod val="50000"/>
                            </a:srgbClr>
                          </a:solidFill>
                          <a:latin typeface="Cambria Math"/>
                          <a:ea typeface="Cambria Math"/>
                        </a:rPr>
                        <m:t>×</m:t>
                      </m:r>
                      <m:f>
                        <m:fPr>
                          <m:ctrlPr>
                            <a:rPr lang="ar-SA" b="1" i="1">
                              <a:solidFill>
                                <a:srgbClr val="009DD9">
                                  <a:lumMod val="50000"/>
                                </a:srgbClr>
                              </a:solidFill>
                              <a:latin typeface="Cambria Math" panose="02040503050406030204" pitchFamily="18" charset="0"/>
                              <a:ea typeface="Cambria Math"/>
                            </a:rPr>
                          </m:ctrlPr>
                        </m:fPr>
                        <m:num>
                          <m:r>
                            <a:rPr lang="ar-SA" b="1" i="1">
                              <a:solidFill>
                                <a:srgbClr val="009DD9">
                                  <a:lumMod val="50000"/>
                                </a:srgbClr>
                              </a:solidFill>
                              <a:latin typeface="Cambria Math"/>
                              <a:ea typeface="Cambria Math"/>
                            </a:rPr>
                            <m:t>𝟏𝟓𝟎</m:t>
                          </m:r>
                        </m:num>
                        <m:den>
                          <m:r>
                            <a:rPr lang="ar-SA" b="1" i="1">
                              <a:solidFill>
                                <a:srgbClr val="009DD9">
                                  <a:lumMod val="50000"/>
                                </a:srgbClr>
                              </a:solidFill>
                              <a:latin typeface="Cambria Math"/>
                              <a:ea typeface="Cambria Math"/>
                            </a:rPr>
                            <m:t>𝟏𝟎𝟎𝟎</m:t>
                          </m:r>
                        </m:den>
                      </m:f>
                      <m:r>
                        <a:rPr lang="ar-SA" b="1" i="1">
                          <a:solidFill>
                            <a:srgbClr val="009DD9">
                              <a:lumMod val="50000"/>
                            </a:srgbClr>
                          </a:solidFill>
                          <a:latin typeface="Cambria Math"/>
                          <a:ea typeface="Cambria Math"/>
                        </a:rPr>
                        <m:t>=</m:t>
                      </m:r>
                      <m:r>
                        <a:rPr lang="ar-SA" b="1" i="1">
                          <a:solidFill>
                            <a:srgbClr val="009DD9">
                              <a:lumMod val="50000"/>
                            </a:srgbClr>
                          </a:solidFill>
                          <a:latin typeface="Cambria Math"/>
                          <a:ea typeface="Cambria Math"/>
                        </a:rPr>
                        <m:t>𝟕𝟓</m:t>
                      </m:r>
                    </m:oMath>
                  </m:oMathPara>
                </a14:m>
                <a:endParaRPr lang="ar-SA" b="1" dirty="0">
                  <a:solidFill>
                    <a:srgbClr val="009DD9">
                      <a:lumMod val="50000"/>
                    </a:srgbClr>
                  </a:solidFill>
                  <a:latin typeface="Sakkal Majalla" panose="02000000000000000000" pitchFamily="2" charset="-78"/>
                  <a:cs typeface="Sakkal Majalla" panose="02000000000000000000" pitchFamily="2" charset="-78"/>
                </a:endParaRPr>
              </a:p>
              <a:p>
                <a:pPr algn="r" rtl="1"/>
                <a:endParaRPr lang="ar-SA" b="1" dirty="0">
                  <a:solidFill>
                    <a:srgbClr val="009DD9">
                      <a:lumMod val="50000"/>
                    </a:srgbClr>
                  </a:solidFill>
                  <a:latin typeface="Sakkal Majalla" panose="02000000000000000000" pitchFamily="2" charset="-78"/>
                  <a:cs typeface="Sakkal Majalla" panose="02000000000000000000" pitchFamily="2" charset="-78"/>
                </a:endParaRPr>
              </a:p>
              <a:p>
                <a:pPr algn="r" rtl="1"/>
                <a:endParaRPr lang="ar-SA" b="1" dirty="0">
                  <a:solidFill>
                    <a:srgbClr val="009DD9">
                      <a:lumMod val="50000"/>
                    </a:srgbClr>
                  </a:solidFill>
                  <a:latin typeface="Sakkal Majalla" panose="02000000000000000000" pitchFamily="2" charset="-78"/>
                  <a:cs typeface="Sakkal Majalla" panose="02000000000000000000" pitchFamily="2" charset="-78"/>
                </a:endParaRPr>
              </a:p>
            </p:txBody>
          </p:sp>
        </mc:Choice>
        <mc:Fallback>
          <p:sp>
            <p:nvSpPr>
              <p:cNvPr id="2" name="مربع نص 1"/>
              <p:cNvSpPr txBox="1">
                <a:spLocks noRot="1" noChangeAspect="1" noMove="1" noResize="1" noEditPoints="1" noAdjustHandles="1" noChangeArrowheads="1" noChangeShapeType="1" noTextEdit="1"/>
              </p:cNvSpPr>
              <p:nvPr/>
            </p:nvSpPr>
            <p:spPr>
              <a:xfrm>
                <a:off x="2351584" y="548680"/>
                <a:ext cx="7416824" cy="5752472"/>
              </a:xfrm>
              <a:prstGeom prst="rect">
                <a:avLst/>
              </a:prstGeom>
              <a:blipFill rotWithShape="0">
                <a:blip r:embed="rId3"/>
                <a:stretch>
                  <a:fillRect r="-81"/>
                </a:stretch>
              </a:blipFill>
              <a:ln w="76200"/>
            </p:spPr>
            <p:txBody>
              <a:bodyPr/>
              <a:lstStyle/>
              <a:p>
                <a:r>
                  <a:rPr lang="fr-FR">
                    <a:noFill/>
                  </a:rPr>
                  <a:t> </a:t>
                </a:r>
              </a:p>
            </p:txBody>
          </p:sp>
        </mc:Fallback>
      </mc:AlternateContent>
    </p:spTree>
    <p:extLst>
      <p:ext uri="{BB962C8B-B14F-4D97-AF65-F5344CB8AC3E}">
        <p14:creationId xmlns:p14="http://schemas.microsoft.com/office/powerpoint/2010/main" val="364761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500"/>
                                        <p:tgtEl>
                                          <p:spTgt spid="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fade">
                                      <p:cBhvr>
                                        <p:cTn id="6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nvPr>
        </p:nvGraphicFramePr>
        <p:xfrm>
          <a:off x="2495600" y="908720"/>
          <a:ext cx="7200800"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65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5F6600D6-379B-4F4E-90A4-1046D882F5F1}"/>
                                            </p:graphicEl>
                                          </p:spTgt>
                                        </p:tgtEl>
                                        <p:attrNameLst>
                                          <p:attrName>style.visibility</p:attrName>
                                        </p:attrNameLst>
                                      </p:cBhvr>
                                      <p:to>
                                        <p:strVal val="visible"/>
                                      </p:to>
                                    </p:set>
                                    <p:animEffect transition="in" filter="wipe(up)">
                                      <p:cBhvr>
                                        <p:cTn id="7" dur="500"/>
                                        <p:tgtEl>
                                          <p:spTgt spid="4">
                                            <p:graphicEl>
                                              <a:dgm id="{5F6600D6-379B-4F4E-90A4-1046D882F5F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4F2B47D3-6A62-4862-A545-F40C451D0CBB}"/>
                                            </p:graphicEl>
                                          </p:spTgt>
                                        </p:tgtEl>
                                        <p:attrNameLst>
                                          <p:attrName>style.visibility</p:attrName>
                                        </p:attrNameLst>
                                      </p:cBhvr>
                                      <p:to>
                                        <p:strVal val="visible"/>
                                      </p:to>
                                    </p:set>
                                    <p:animEffect transition="in" filter="wipe(up)">
                                      <p:cBhvr>
                                        <p:cTn id="12" dur="500"/>
                                        <p:tgtEl>
                                          <p:spTgt spid="4">
                                            <p:graphicEl>
                                              <a:dgm id="{4F2B47D3-6A62-4862-A545-F40C451D0CBB}"/>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7C42AF0A-1016-475B-93B5-7BFCE937C2F4}"/>
                                            </p:graphicEl>
                                          </p:spTgt>
                                        </p:tgtEl>
                                        <p:attrNameLst>
                                          <p:attrName>style.visibility</p:attrName>
                                        </p:attrNameLst>
                                      </p:cBhvr>
                                      <p:to>
                                        <p:strVal val="visible"/>
                                      </p:to>
                                    </p:set>
                                    <p:animEffect transition="in" filter="wipe(up)">
                                      <p:cBhvr>
                                        <p:cTn id="15" dur="500"/>
                                        <p:tgtEl>
                                          <p:spTgt spid="4">
                                            <p:graphicEl>
                                              <a:dgm id="{7C42AF0A-1016-475B-93B5-7BFCE937C2F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30C4479C-0E88-4DC5-A8D5-71FDC7712AB0}"/>
                                            </p:graphicEl>
                                          </p:spTgt>
                                        </p:tgtEl>
                                        <p:attrNameLst>
                                          <p:attrName>style.visibility</p:attrName>
                                        </p:attrNameLst>
                                      </p:cBhvr>
                                      <p:to>
                                        <p:strVal val="visible"/>
                                      </p:to>
                                    </p:set>
                                    <p:animEffect transition="in" filter="wipe(up)">
                                      <p:cBhvr>
                                        <p:cTn id="20" dur="500"/>
                                        <p:tgtEl>
                                          <p:spTgt spid="4">
                                            <p:graphicEl>
                                              <a:dgm id="{30C4479C-0E88-4DC5-A8D5-71FDC7712AB0}"/>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39476821-780E-40F2-BC9F-6C2664C5D4B4}"/>
                                            </p:graphicEl>
                                          </p:spTgt>
                                        </p:tgtEl>
                                        <p:attrNameLst>
                                          <p:attrName>style.visibility</p:attrName>
                                        </p:attrNameLst>
                                      </p:cBhvr>
                                      <p:to>
                                        <p:strVal val="visible"/>
                                      </p:to>
                                    </p:set>
                                    <p:animEffect transition="in" filter="wipe(up)">
                                      <p:cBhvr>
                                        <p:cTn id="23" dur="500"/>
                                        <p:tgtEl>
                                          <p:spTgt spid="4">
                                            <p:graphicEl>
                                              <a:dgm id="{39476821-780E-40F2-BC9F-6C2664C5D4B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2D25398C-EDBE-4838-AC99-B1B5137271D0}"/>
                                            </p:graphicEl>
                                          </p:spTgt>
                                        </p:tgtEl>
                                        <p:attrNameLst>
                                          <p:attrName>style.visibility</p:attrName>
                                        </p:attrNameLst>
                                      </p:cBhvr>
                                      <p:to>
                                        <p:strVal val="visible"/>
                                      </p:to>
                                    </p:set>
                                    <p:animEffect transition="in" filter="wipe(up)">
                                      <p:cBhvr>
                                        <p:cTn id="28" dur="500"/>
                                        <p:tgtEl>
                                          <p:spTgt spid="4">
                                            <p:graphicEl>
                                              <a:dgm id="{2D25398C-EDBE-4838-AC99-B1B5137271D0}"/>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5489B8DA-1FA8-4732-9C8B-C0BC50D15526}"/>
                                            </p:graphicEl>
                                          </p:spTgt>
                                        </p:tgtEl>
                                        <p:attrNameLst>
                                          <p:attrName>style.visibility</p:attrName>
                                        </p:attrNameLst>
                                      </p:cBhvr>
                                      <p:to>
                                        <p:strVal val="visible"/>
                                      </p:to>
                                    </p:set>
                                    <p:animEffect transition="in" filter="wipe(up)">
                                      <p:cBhvr>
                                        <p:cTn id="31" dur="500"/>
                                        <p:tgtEl>
                                          <p:spTgt spid="4">
                                            <p:graphicEl>
                                              <a:dgm id="{5489B8DA-1FA8-4732-9C8B-C0BC50D1552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graphicEl>
                                              <a:dgm id="{E3C8E94D-5BA5-493B-B33D-D286F62D0D52}"/>
                                            </p:graphicEl>
                                          </p:spTgt>
                                        </p:tgtEl>
                                        <p:attrNameLst>
                                          <p:attrName>style.visibility</p:attrName>
                                        </p:attrNameLst>
                                      </p:cBhvr>
                                      <p:to>
                                        <p:strVal val="visible"/>
                                      </p:to>
                                    </p:set>
                                    <p:animEffect transition="in" filter="wipe(up)">
                                      <p:cBhvr>
                                        <p:cTn id="36" dur="500"/>
                                        <p:tgtEl>
                                          <p:spTgt spid="4">
                                            <p:graphicEl>
                                              <a:dgm id="{E3C8E94D-5BA5-493B-B33D-D286F62D0D52}"/>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
                                            <p:graphicEl>
                                              <a:dgm id="{F7D7B807-D4AB-4FC1-83D4-DFD318D6B177}"/>
                                            </p:graphicEl>
                                          </p:spTgt>
                                        </p:tgtEl>
                                        <p:attrNameLst>
                                          <p:attrName>style.visibility</p:attrName>
                                        </p:attrNameLst>
                                      </p:cBhvr>
                                      <p:to>
                                        <p:strVal val="visible"/>
                                      </p:to>
                                    </p:set>
                                    <p:animEffect transition="in" filter="wipe(up)">
                                      <p:cBhvr>
                                        <p:cTn id="39" dur="500"/>
                                        <p:tgtEl>
                                          <p:spTgt spid="4">
                                            <p:graphicEl>
                                              <a:dgm id="{F7D7B807-D4AB-4FC1-83D4-DFD318D6B1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nvPr>
        </p:nvGraphicFramePr>
        <p:xfrm>
          <a:off x="2207568" y="476672"/>
          <a:ext cx="6852084" cy="5204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وسيلة شرح بيضاوية 2"/>
          <p:cNvSpPr/>
          <p:nvPr/>
        </p:nvSpPr>
        <p:spPr>
          <a:xfrm rot="20889641">
            <a:off x="7680783" y="3799165"/>
            <a:ext cx="2376264" cy="1656184"/>
          </a:xfrm>
          <a:prstGeom prst="wedgeEllipseCallout">
            <a:avLst>
              <a:gd name="adj1" fmla="val -98028"/>
              <a:gd name="adj2" fmla="val -107855"/>
            </a:avLst>
          </a:prstGeom>
          <a:solidFill>
            <a:schemeClr val="accent1">
              <a:lumMod val="40000"/>
              <a:lumOff val="6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b="1" dirty="0">
                <a:solidFill>
                  <a:srgbClr val="0F6FC6">
                    <a:lumMod val="50000"/>
                  </a:srgbClr>
                </a:solidFill>
              </a:rPr>
              <a:t>لاحظ أن مجموع هذه العينات يعطي حجم العينة المطلوبة</a:t>
            </a:r>
          </a:p>
        </p:txBody>
      </p:sp>
    </p:spTree>
    <p:extLst>
      <p:ext uri="{BB962C8B-B14F-4D97-AF65-F5344CB8AC3E}">
        <p14:creationId xmlns:p14="http://schemas.microsoft.com/office/powerpoint/2010/main" val="34259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3)">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خماسي 1"/>
          <p:cNvSpPr/>
          <p:nvPr/>
        </p:nvSpPr>
        <p:spPr>
          <a:xfrm flipH="1">
            <a:off x="7464152" y="476672"/>
            <a:ext cx="2736304" cy="1152128"/>
          </a:xfrm>
          <a:prstGeom prst="homePlate">
            <a:avLst/>
          </a:prstGeom>
          <a:solidFill>
            <a:srgbClr val="BF2B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العينة العشوائية المنتظمة</a:t>
            </a:r>
          </a:p>
        </p:txBody>
      </p:sp>
      <p:sp>
        <p:nvSpPr>
          <p:cNvPr id="3" name="مستطيل مستدير الزوايا 2"/>
          <p:cNvSpPr/>
          <p:nvPr/>
        </p:nvSpPr>
        <p:spPr>
          <a:xfrm>
            <a:off x="2531818" y="260648"/>
            <a:ext cx="4680520" cy="216024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rgbClr val="002060"/>
                </a:solidFill>
                <a:latin typeface="Sakkal Majalla" panose="02000000000000000000" pitchFamily="2" charset="-78"/>
                <a:cs typeface="Sakkal Majalla" panose="02000000000000000000" pitchFamily="2" charset="-78"/>
              </a:rPr>
              <a:t>يتم تقسيم المجتمع إلى مجموعات عددها مساوي لعدد  مفردات العينة ثم نختار من المجموعة الأولى عشوائياً و نختار من باقي المجموعات المفردة التي لها نفس الترتيب</a:t>
            </a:r>
          </a:p>
        </p:txBody>
      </p:sp>
      <p:sp>
        <p:nvSpPr>
          <p:cNvPr id="4" name="شكل بيضاوي 3"/>
          <p:cNvSpPr/>
          <p:nvPr/>
        </p:nvSpPr>
        <p:spPr>
          <a:xfrm>
            <a:off x="2567608" y="3284984"/>
            <a:ext cx="6552728" cy="2448272"/>
          </a:xfrm>
          <a:prstGeom prst="ellipse">
            <a:avLst/>
          </a:prstGeom>
          <a:ln w="76200">
            <a:solidFill>
              <a:srgbClr val="7030A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2800" b="1" dirty="0">
                <a:solidFill>
                  <a:srgbClr val="7030A0"/>
                </a:solidFill>
                <a:latin typeface="Sakkal Majalla" panose="02000000000000000000" pitchFamily="2" charset="-78"/>
                <a:cs typeface="Sakkal Majalla" panose="02000000000000000000" pitchFamily="2" charset="-78"/>
              </a:rPr>
              <a:t>إذا كانت المفردة المختارة من المجموعة الأولى هي الرابعة فنختار من كل مجموعات الباقية المفردة الرابعة لنكون العينة. </a:t>
            </a:r>
          </a:p>
        </p:txBody>
      </p:sp>
    </p:spTree>
    <p:extLst>
      <p:ext uri="{BB962C8B-B14F-4D97-AF65-F5344CB8AC3E}">
        <p14:creationId xmlns:p14="http://schemas.microsoft.com/office/powerpoint/2010/main" val="12450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منحني إلى الأسفل 1"/>
          <p:cNvSpPr/>
          <p:nvPr/>
        </p:nvSpPr>
        <p:spPr>
          <a:xfrm>
            <a:off x="4295800" y="404664"/>
            <a:ext cx="3312368" cy="864096"/>
          </a:xfrm>
          <a:prstGeom prst="curvedDownArrow">
            <a:avLst>
              <a:gd name="adj1" fmla="val 25000"/>
              <a:gd name="adj2" fmla="val 55410"/>
              <a:gd name="adj3" fmla="val 4515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b="1" dirty="0">
                <a:solidFill>
                  <a:prstClr val="black"/>
                </a:solidFill>
                <a:latin typeface="Sakkal Majalla" panose="02000000000000000000" pitchFamily="2" charset="-78"/>
                <a:cs typeface="Sakkal Majalla" panose="02000000000000000000" pitchFamily="2" charset="-78"/>
              </a:rPr>
              <a:t>مثال</a:t>
            </a:r>
          </a:p>
        </p:txBody>
      </p:sp>
      <p:sp>
        <p:nvSpPr>
          <p:cNvPr id="3" name="مربع نص 2"/>
          <p:cNvSpPr txBox="1"/>
          <p:nvPr/>
        </p:nvSpPr>
        <p:spPr>
          <a:xfrm>
            <a:off x="2135560" y="2177282"/>
            <a:ext cx="7776864" cy="954107"/>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ينتج مصنع 100 قطعة أثاث في اليوم, أردنا اختبار جودة المنتج فكيف نختار عينة منتظمة من 10 قطع لاختبارها؟ </a:t>
            </a:r>
          </a:p>
        </p:txBody>
      </p:sp>
      <p:sp>
        <p:nvSpPr>
          <p:cNvPr id="6" name="مربع نص 5"/>
          <p:cNvSpPr txBox="1"/>
          <p:nvPr/>
        </p:nvSpPr>
        <p:spPr>
          <a:xfrm>
            <a:off x="2243572" y="4221088"/>
            <a:ext cx="7416824" cy="461665"/>
          </a:xfrm>
          <a:prstGeom prst="rect">
            <a:avLst/>
          </a:prstGeom>
          <a:ln w="76200"/>
        </p:spPr>
        <p:style>
          <a:lnRef idx="2">
            <a:schemeClr val="accent3"/>
          </a:lnRef>
          <a:fillRef idx="1">
            <a:schemeClr val="lt1"/>
          </a:fillRef>
          <a:effectRef idx="0">
            <a:schemeClr val="accent3"/>
          </a:effectRef>
          <a:fontRef idx="minor">
            <a:schemeClr val="dk1"/>
          </a:fontRef>
        </p:style>
        <p:txBody>
          <a:bodyPr wrap="square" rtlCol="1">
            <a:spAutoFit/>
          </a:bodyPr>
          <a:lstStyle/>
          <a:p>
            <a:pPr algn="r" rtl="1"/>
            <a:r>
              <a:rPr lang="ar-SA" sz="2400" b="1" dirty="0">
                <a:solidFill>
                  <a:srgbClr val="009DD9">
                    <a:lumMod val="50000"/>
                  </a:srgbClr>
                </a:solidFill>
                <a:latin typeface="Sakkal Majalla" panose="02000000000000000000" pitchFamily="2" charset="-78"/>
                <a:cs typeface="Sakkal Majalla" panose="02000000000000000000" pitchFamily="2" charset="-78"/>
              </a:rPr>
              <a:t>نجزئ الإنتاج الكلي إلى 10 مجموعات بعد إعطاء كل قطعة رقم.</a:t>
            </a:r>
          </a:p>
        </p:txBody>
      </p:sp>
    </p:spTree>
    <p:extLst>
      <p:ext uri="{BB962C8B-B14F-4D97-AF65-F5344CB8AC3E}">
        <p14:creationId xmlns:p14="http://schemas.microsoft.com/office/powerpoint/2010/main" val="106051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مجموعة 63"/>
          <p:cNvGrpSpPr/>
          <p:nvPr/>
        </p:nvGrpSpPr>
        <p:grpSpPr>
          <a:xfrm>
            <a:off x="2397816" y="447423"/>
            <a:ext cx="7272808" cy="5616624"/>
            <a:chOff x="873816" y="447423"/>
            <a:chExt cx="7272808" cy="5616624"/>
          </a:xfrm>
        </p:grpSpPr>
        <p:grpSp>
          <p:nvGrpSpPr>
            <p:cNvPr id="28" name="مجموعة 27"/>
            <p:cNvGrpSpPr/>
            <p:nvPr/>
          </p:nvGrpSpPr>
          <p:grpSpPr>
            <a:xfrm>
              <a:off x="873816" y="447423"/>
              <a:ext cx="7272808" cy="5616624"/>
              <a:chOff x="931597" y="449346"/>
              <a:chExt cx="7272808" cy="5616624"/>
            </a:xfrm>
          </p:grpSpPr>
          <p:sp>
            <p:nvSpPr>
              <p:cNvPr id="2" name="مستطيل 1"/>
              <p:cNvSpPr/>
              <p:nvPr/>
            </p:nvSpPr>
            <p:spPr>
              <a:xfrm>
                <a:off x="931597" y="449346"/>
                <a:ext cx="7272808" cy="561662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endParaRPr lang="ar-SA" sz="2400" b="1" dirty="0">
                  <a:solidFill>
                    <a:prstClr val="white"/>
                  </a:solidFill>
                  <a:latin typeface="Sakkal Majalla" panose="02000000000000000000" pitchFamily="2" charset="-78"/>
                  <a:cs typeface="Sakkal Majalla" panose="02000000000000000000" pitchFamily="2" charset="-78"/>
                </a:endParaRPr>
              </a:p>
            </p:txBody>
          </p:sp>
          <p:sp>
            <p:nvSpPr>
              <p:cNvPr id="3" name="مستطيل مستدير الزوايا 2"/>
              <p:cNvSpPr/>
              <p:nvPr/>
            </p:nvSpPr>
            <p:spPr>
              <a:xfrm>
                <a:off x="7380312" y="764704"/>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p>
            </p:txBody>
          </p:sp>
          <p:sp>
            <p:nvSpPr>
              <p:cNvPr id="4" name="مستطيل مستدير الزوايا 3"/>
              <p:cNvSpPr/>
              <p:nvPr/>
            </p:nvSpPr>
            <p:spPr>
              <a:xfrm>
                <a:off x="1403648" y="813137"/>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10</a:t>
                </a:r>
              </a:p>
            </p:txBody>
          </p:sp>
          <p:sp>
            <p:nvSpPr>
              <p:cNvPr id="5" name="مستطيل مستدير الزوايا 4"/>
              <p:cNvSpPr/>
              <p:nvPr/>
            </p:nvSpPr>
            <p:spPr>
              <a:xfrm>
                <a:off x="7380312" y="1565176"/>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11</a:t>
                </a:r>
              </a:p>
            </p:txBody>
          </p:sp>
          <p:sp>
            <p:nvSpPr>
              <p:cNvPr id="6" name="مستطيل مستدير الزوايا 5"/>
              <p:cNvSpPr/>
              <p:nvPr/>
            </p:nvSpPr>
            <p:spPr>
              <a:xfrm>
                <a:off x="7380312" y="2420888"/>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21</a:t>
                </a:r>
              </a:p>
            </p:txBody>
          </p:sp>
          <p:sp>
            <p:nvSpPr>
              <p:cNvPr id="7" name="مستطيل مستدير الزوايا 6"/>
              <p:cNvSpPr/>
              <p:nvPr/>
            </p:nvSpPr>
            <p:spPr>
              <a:xfrm>
                <a:off x="4355976" y="764704"/>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4</a:t>
                </a:r>
              </a:p>
            </p:txBody>
          </p:sp>
          <p:sp>
            <p:nvSpPr>
              <p:cNvPr id="8" name="مستطيل مستدير الزوايا 7"/>
              <p:cNvSpPr/>
              <p:nvPr/>
            </p:nvSpPr>
            <p:spPr>
              <a:xfrm>
                <a:off x="5436096" y="764704"/>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3</a:t>
                </a:r>
              </a:p>
            </p:txBody>
          </p:sp>
          <p:sp>
            <p:nvSpPr>
              <p:cNvPr id="9" name="مستطيل مستدير الزوايا 8"/>
              <p:cNvSpPr/>
              <p:nvPr/>
            </p:nvSpPr>
            <p:spPr>
              <a:xfrm>
                <a:off x="6444208" y="764704"/>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2</a:t>
                </a:r>
              </a:p>
            </p:txBody>
          </p:sp>
          <p:sp>
            <p:nvSpPr>
              <p:cNvPr id="10" name="مستطيل مستدير الزوايا 9"/>
              <p:cNvSpPr/>
              <p:nvPr/>
            </p:nvSpPr>
            <p:spPr>
              <a:xfrm>
                <a:off x="4355976" y="1647088"/>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14</a:t>
                </a:r>
              </a:p>
            </p:txBody>
          </p:sp>
          <p:sp>
            <p:nvSpPr>
              <p:cNvPr id="11" name="مستطيل مستدير الزوايا 10"/>
              <p:cNvSpPr/>
              <p:nvPr/>
            </p:nvSpPr>
            <p:spPr>
              <a:xfrm>
                <a:off x="5450904" y="1598655"/>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13</a:t>
                </a:r>
              </a:p>
            </p:txBody>
          </p:sp>
          <p:sp>
            <p:nvSpPr>
              <p:cNvPr id="12" name="مستطيل مستدير الزوايا 11"/>
              <p:cNvSpPr/>
              <p:nvPr/>
            </p:nvSpPr>
            <p:spPr>
              <a:xfrm>
                <a:off x="7380312" y="5095653"/>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91</a:t>
                </a:r>
              </a:p>
            </p:txBody>
          </p:sp>
          <p:sp>
            <p:nvSpPr>
              <p:cNvPr id="13" name="مستطيل مستدير الزوايا 12"/>
              <p:cNvSpPr/>
              <p:nvPr/>
            </p:nvSpPr>
            <p:spPr>
              <a:xfrm>
                <a:off x="7380312" y="4149080"/>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81</a:t>
                </a:r>
              </a:p>
            </p:txBody>
          </p:sp>
          <p:sp>
            <p:nvSpPr>
              <p:cNvPr id="14" name="مستطيل مستدير الزوايا 13"/>
              <p:cNvSpPr/>
              <p:nvPr/>
            </p:nvSpPr>
            <p:spPr>
              <a:xfrm>
                <a:off x="6444208" y="1584141"/>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12</a:t>
                </a:r>
              </a:p>
            </p:txBody>
          </p:sp>
          <p:sp>
            <p:nvSpPr>
              <p:cNvPr id="15" name="مستطيل مستدير الزوايا 14"/>
              <p:cNvSpPr/>
              <p:nvPr/>
            </p:nvSpPr>
            <p:spPr>
              <a:xfrm>
                <a:off x="5510088" y="4166286"/>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83</a:t>
                </a:r>
              </a:p>
            </p:txBody>
          </p:sp>
          <p:sp>
            <p:nvSpPr>
              <p:cNvPr id="16" name="مستطيل مستدير الزوايا 15"/>
              <p:cNvSpPr/>
              <p:nvPr/>
            </p:nvSpPr>
            <p:spPr>
              <a:xfrm>
                <a:off x="6448446" y="5095653"/>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92</a:t>
                </a:r>
              </a:p>
            </p:txBody>
          </p:sp>
          <p:sp>
            <p:nvSpPr>
              <p:cNvPr id="17" name="مستطيل مستدير الزوايا 16"/>
              <p:cNvSpPr/>
              <p:nvPr/>
            </p:nvSpPr>
            <p:spPr>
              <a:xfrm>
                <a:off x="6444208" y="4156506"/>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82</a:t>
                </a:r>
              </a:p>
            </p:txBody>
          </p:sp>
          <p:sp>
            <p:nvSpPr>
              <p:cNvPr id="18" name="مستطيل مستدير الزوايا 17"/>
              <p:cNvSpPr/>
              <p:nvPr/>
            </p:nvSpPr>
            <p:spPr>
              <a:xfrm>
                <a:off x="4396499" y="2427862"/>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24</a:t>
                </a:r>
              </a:p>
            </p:txBody>
          </p:sp>
          <p:sp>
            <p:nvSpPr>
              <p:cNvPr id="19" name="مستطيل مستدير الزوايا 18"/>
              <p:cNvSpPr/>
              <p:nvPr/>
            </p:nvSpPr>
            <p:spPr>
              <a:xfrm>
                <a:off x="5436096" y="2420888"/>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23</a:t>
                </a:r>
              </a:p>
            </p:txBody>
          </p:sp>
          <p:sp>
            <p:nvSpPr>
              <p:cNvPr id="20" name="مستطيل مستدير الزوايا 19"/>
              <p:cNvSpPr/>
              <p:nvPr/>
            </p:nvSpPr>
            <p:spPr>
              <a:xfrm>
                <a:off x="6444208" y="2417901"/>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22</a:t>
                </a:r>
              </a:p>
            </p:txBody>
          </p:sp>
          <p:sp>
            <p:nvSpPr>
              <p:cNvPr id="21" name="مستطيل مستدير الزوايا 20"/>
              <p:cNvSpPr/>
              <p:nvPr/>
            </p:nvSpPr>
            <p:spPr>
              <a:xfrm>
                <a:off x="5510088" y="5095653"/>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93</a:t>
                </a:r>
              </a:p>
            </p:txBody>
          </p:sp>
          <p:sp>
            <p:nvSpPr>
              <p:cNvPr id="22" name="مستطيل مستدير الزوايا 21"/>
              <p:cNvSpPr/>
              <p:nvPr/>
            </p:nvSpPr>
            <p:spPr>
              <a:xfrm>
                <a:off x="4568001" y="4200722"/>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84</a:t>
                </a:r>
              </a:p>
            </p:txBody>
          </p:sp>
          <p:sp>
            <p:nvSpPr>
              <p:cNvPr id="23" name="مستطيل مستدير الزوايا 22"/>
              <p:cNvSpPr/>
              <p:nvPr/>
            </p:nvSpPr>
            <p:spPr>
              <a:xfrm>
                <a:off x="1457987" y="5095653"/>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100</a:t>
                </a:r>
              </a:p>
            </p:txBody>
          </p:sp>
          <p:sp>
            <p:nvSpPr>
              <p:cNvPr id="24" name="مستطيل مستدير الزوايا 23"/>
              <p:cNvSpPr/>
              <p:nvPr/>
            </p:nvSpPr>
            <p:spPr>
              <a:xfrm>
                <a:off x="1457987" y="4166286"/>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90</a:t>
                </a:r>
              </a:p>
            </p:txBody>
          </p:sp>
          <p:sp>
            <p:nvSpPr>
              <p:cNvPr id="25" name="مستطيل مستدير الزوايا 24"/>
              <p:cNvSpPr/>
              <p:nvPr/>
            </p:nvSpPr>
            <p:spPr>
              <a:xfrm>
                <a:off x="1403648" y="2420888"/>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30</a:t>
                </a:r>
              </a:p>
            </p:txBody>
          </p:sp>
          <p:sp>
            <p:nvSpPr>
              <p:cNvPr id="26" name="مستطيل مستدير الزوايا 25"/>
              <p:cNvSpPr/>
              <p:nvPr/>
            </p:nvSpPr>
            <p:spPr>
              <a:xfrm>
                <a:off x="1403648" y="1647088"/>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20</a:t>
                </a:r>
              </a:p>
            </p:txBody>
          </p:sp>
          <p:sp>
            <p:nvSpPr>
              <p:cNvPr id="27" name="مستطيل مستدير الزوايا 26"/>
              <p:cNvSpPr/>
              <p:nvPr/>
            </p:nvSpPr>
            <p:spPr>
              <a:xfrm>
                <a:off x="4568001" y="5053133"/>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latin typeface="Sakkal Majalla" panose="02000000000000000000" pitchFamily="2" charset="-78"/>
                    <a:cs typeface="Sakkal Majalla" panose="02000000000000000000" pitchFamily="2" charset="-78"/>
                  </a:rPr>
                  <a:t>94</a:t>
                </a:r>
              </a:p>
            </p:txBody>
          </p:sp>
        </p:grpSp>
        <p:grpSp>
          <p:nvGrpSpPr>
            <p:cNvPr id="63" name="مجموعة 62"/>
            <p:cNvGrpSpPr/>
            <p:nvPr/>
          </p:nvGrpSpPr>
          <p:grpSpPr>
            <a:xfrm>
              <a:off x="3491880" y="1052736"/>
              <a:ext cx="3966871" cy="4365030"/>
              <a:chOff x="3491880" y="1052736"/>
              <a:chExt cx="3966871" cy="4365030"/>
            </a:xfrm>
          </p:grpSpPr>
          <p:grpSp>
            <p:nvGrpSpPr>
              <p:cNvPr id="42" name="مجموعة 41"/>
              <p:cNvGrpSpPr/>
              <p:nvPr/>
            </p:nvGrpSpPr>
            <p:grpSpPr>
              <a:xfrm>
                <a:off x="3491880" y="1052736"/>
                <a:ext cx="563300" cy="108000"/>
                <a:chOff x="3491880" y="1052736"/>
                <a:chExt cx="563300" cy="108000"/>
              </a:xfrm>
            </p:grpSpPr>
            <p:sp>
              <p:nvSpPr>
                <p:cNvPr id="29" name="شكل بيضاوي 28"/>
                <p:cNvSpPr/>
                <p:nvPr/>
              </p:nvSpPr>
              <p:spPr>
                <a:xfrm>
                  <a:off x="39471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sp>
              <p:nvSpPr>
                <p:cNvPr id="30" name="شكل بيضاوي 29"/>
                <p:cNvSpPr/>
                <p:nvPr/>
              </p:nvSpPr>
              <p:spPr>
                <a:xfrm>
                  <a:off x="3707904"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sp>
              <p:nvSpPr>
                <p:cNvPr id="31" name="شكل بيضاوي 30"/>
                <p:cNvSpPr/>
                <p:nvPr/>
              </p:nvSpPr>
              <p:spPr>
                <a:xfrm>
                  <a:off x="34918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grpSp>
          <p:grpSp>
            <p:nvGrpSpPr>
              <p:cNvPr id="43" name="مجموعة 42"/>
              <p:cNvGrpSpPr/>
              <p:nvPr/>
            </p:nvGrpSpPr>
            <p:grpSpPr>
              <a:xfrm rot="16200000">
                <a:off x="7123101" y="3501008"/>
                <a:ext cx="563300" cy="108000"/>
                <a:chOff x="3491880" y="1052736"/>
                <a:chExt cx="563300" cy="108000"/>
              </a:xfrm>
            </p:grpSpPr>
            <p:sp>
              <p:nvSpPr>
                <p:cNvPr id="44" name="شكل بيضاوي 43"/>
                <p:cNvSpPr/>
                <p:nvPr/>
              </p:nvSpPr>
              <p:spPr>
                <a:xfrm>
                  <a:off x="39471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sp>
              <p:nvSpPr>
                <p:cNvPr id="45" name="شكل بيضاوي 44"/>
                <p:cNvSpPr/>
                <p:nvPr/>
              </p:nvSpPr>
              <p:spPr>
                <a:xfrm>
                  <a:off x="3707904"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sp>
              <p:nvSpPr>
                <p:cNvPr id="46" name="شكل بيضاوي 45"/>
                <p:cNvSpPr/>
                <p:nvPr/>
              </p:nvSpPr>
              <p:spPr>
                <a:xfrm>
                  <a:off x="34918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grpSp>
          <p:grpSp>
            <p:nvGrpSpPr>
              <p:cNvPr id="47" name="مجموعة 46"/>
              <p:cNvGrpSpPr/>
              <p:nvPr/>
            </p:nvGrpSpPr>
            <p:grpSpPr>
              <a:xfrm>
                <a:off x="3664678" y="5309766"/>
                <a:ext cx="563300" cy="108000"/>
                <a:chOff x="3491880" y="1052736"/>
                <a:chExt cx="563300" cy="108000"/>
              </a:xfrm>
            </p:grpSpPr>
            <p:sp>
              <p:nvSpPr>
                <p:cNvPr id="48" name="شكل بيضاوي 47"/>
                <p:cNvSpPr/>
                <p:nvPr/>
              </p:nvSpPr>
              <p:spPr>
                <a:xfrm>
                  <a:off x="39471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sp>
              <p:nvSpPr>
                <p:cNvPr id="49" name="شكل بيضاوي 48"/>
                <p:cNvSpPr/>
                <p:nvPr/>
              </p:nvSpPr>
              <p:spPr>
                <a:xfrm>
                  <a:off x="3707904"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sp>
              <p:nvSpPr>
                <p:cNvPr id="50" name="شكل بيضاوي 49"/>
                <p:cNvSpPr/>
                <p:nvPr/>
              </p:nvSpPr>
              <p:spPr>
                <a:xfrm>
                  <a:off x="34918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grpSp>
          <p:grpSp>
            <p:nvGrpSpPr>
              <p:cNvPr id="51" name="مجموعة 50"/>
              <p:cNvGrpSpPr/>
              <p:nvPr/>
            </p:nvGrpSpPr>
            <p:grpSpPr>
              <a:xfrm>
                <a:off x="3632654" y="4463092"/>
                <a:ext cx="563300" cy="108000"/>
                <a:chOff x="3491880" y="1052736"/>
                <a:chExt cx="563300" cy="108000"/>
              </a:xfrm>
            </p:grpSpPr>
            <p:sp>
              <p:nvSpPr>
                <p:cNvPr id="52" name="شكل بيضاوي 51"/>
                <p:cNvSpPr/>
                <p:nvPr/>
              </p:nvSpPr>
              <p:spPr>
                <a:xfrm>
                  <a:off x="39471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sp>
              <p:nvSpPr>
                <p:cNvPr id="53" name="شكل بيضاوي 52"/>
                <p:cNvSpPr/>
                <p:nvPr/>
              </p:nvSpPr>
              <p:spPr>
                <a:xfrm>
                  <a:off x="3707904"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sp>
              <p:nvSpPr>
                <p:cNvPr id="54" name="شكل بيضاوي 53"/>
                <p:cNvSpPr/>
                <p:nvPr/>
              </p:nvSpPr>
              <p:spPr>
                <a:xfrm>
                  <a:off x="34918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grpSp>
          <p:grpSp>
            <p:nvGrpSpPr>
              <p:cNvPr id="55" name="مجموعة 54"/>
              <p:cNvGrpSpPr/>
              <p:nvPr/>
            </p:nvGrpSpPr>
            <p:grpSpPr>
              <a:xfrm>
                <a:off x="3556678" y="2710092"/>
                <a:ext cx="563300" cy="108000"/>
                <a:chOff x="3491880" y="1052736"/>
                <a:chExt cx="563300" cy="108000"/>
              </a:xfrm>
            </p:grpSpPr>
            <p:sp>
              <p:nvSpPr>
                <p:cNvPr id="56" name="شكل بيضاوي 55"/>
                <p:cNvSpPr/>
                <p:nvPr/>
              </p:nvSpPr>
              <p:spPr>
                <a:xfrm>
                  <a:off x="39471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sp>
              <p:nvSpPr>
                <p:cNvPr id="57" name="شكل بيضاوي 56"/>
                <p:cNvSpPr/>
                <p:nvPr/>
              </p:nvSpPr>
              <p:spPr>
                <a:xfrm>
                  <a:off x="3707904"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sp>
              <p:nvSpPr>
                <p:cNvPr id="58" name="شكل بيضاوي 57"/>
                <p:cNvSpPr/>
                <p:nvPr/>
              </p:nvSpPr>
              <p:spPr>
                <a:xfrm>
                  <a:off x="34918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grpSp>
          <p:grpSp>
            <p:nvGrpSpPr>
              <p:cNvPr id="59" name="مجموعة 58"/>
              <p:cNvGrpSpPr/>
              <p:nvPr/>
            </p:nvGrpSpPr>
            <p:grpSpPr>
              <a:xfrm>
                <a:off x="3523990" y="1872532"/>
                <a:ext cx="563300" cy="108000"/>
                <a:chOff x="3491880" y="1052736"/>
                <a:chExt cx="563300" cy="108000"/>
              </a:xfrm>
            </p:grpSpPr>
            <p:sp>
              <p:nvSpPr>
                <p:cNvPr id="60" name="شكل بيضاوي 59"/>
                <p:cNvSpPr/>
                <p:nvPr/>
              </p:nvSpPr>
              <p:spPr>
                <a:xfrm>
                  <a:off x="39471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sp>
              <p:nvSpPr>
                <p:cNvPr id="61" name="شكل بيضاوي 60"/>
                <p:cNvSpPr/>
                <p:nvPr/>
              </p:nvSpPr>
              <p:spPr>
                <a:xfrm>
                  <a:off x="3707904"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sp>
              <p:nvSpPr>
                <p:cNvPr id="62" name="شكل بيضاوي 61"/>
                <p:cNvSpPr/>
                <p:nvPr/>
              </p:nvSpPr>
              <p:spPr>
                <a:xfrm>
                  <a:off x="34918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400">
                    <a:solidFill>
                      <a:prstClr val="white"/>
                    </a:solidFill>
                    <a:latin typeface="Sakkal Majalla" panose="02000000000000000000" pitchFamily="2" charset="-78"/>
                    <a:cs typeface="Sakkal Majalla" panose="02000000000000000000" pitchFamily="2" charset="-78"/>
                  </a:endParaRPr>
                </a:p>
              </p:txBody>
            </p:sp>
          </p:grpSp>
        </p:grpSp>
      </p:grpSp>
    </p:spTree>
    <p:extLst>
      <p:ext uri="{BB962C8B-B14F-4D97-AF65-F5344CB8AC3E}">
        <p14:creationId xmlns:p14="http://schemas.microsoft.com/office/powerpoint/2010/main" val="112514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39616" y="445345"/>
            <a:ext cx="6912768" cy="707886"/>
          </a:xfrm>
          <a:prstGeom prst="rect">
            <a:avLst/>
          </a:prstGeom>
          <a:ln w="57150">
            <a:solidFill>
              <a:srgbClr val="FFFF00"/>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r" rtl="1"/>
            <a:r>
              <a:rPr lang="ar-SA" sz="2000" b="1" dirty="0">
                <a:solidFill>
                  <a:prstClr val="black"/>
                </a:solidFill>
                <a:latin typeface="Sakkal Majalla" panose="02000000000000000000" pitchFamily="2" charset="-78"/>
                <a:cs typeface="Sakkal Majalla" panose="02000000000000000000" pitchFamily="2" charset="-78"/>
              </a:rPr>
              <a:t>نفرض أنا اخترنا عشوائياً من المجموعة الأولى فكان العدد هو </a:t>
            </a:r>
            <a:r>
              <a:rPr lang="ar-SA" sz="2000" b="1" dirty="0" smtClean="0">
                <a:solidFill>
                  <a:prstClr val="black"/>
                </a:solidFill>
                <a:latin typeface="Sakkal Majalla" panose="02000000000000000000" pitchFamily="2" charset="-78"/>
                <a:cs typeface="Sakkal Majalla" panose="02000000000000000000" pitchFamily="2" charset="-78"/>
              </a:rPr>
              <a:t>3</a:t>
            </a:r>
            <a:r>
              <a:rPr lang="ar-DZ" sz="2000" b="1" dirty="0" smtClean="0">
                <a:solidFill>
                  <a:prstClr val="black"/>
                </a:solidFill>
                <a:latin typeface="Sakkal Majalla" panose="02000000000000000000" pitchFamily="2" charset="-78"/>
                <a:cs typeface="Sakkal Majalla" panose="02000000000000000000" pitchFamily="2" charset="-78"/>
              </a:rPr>
              <a:t> </a:t>
            </a:r>
            <a:r>
              <a:rPr lang="ar-SA" sz="2000" b="1" dirty="0" smtClean="0">
                <a:solidFill>
                  <a:prstClr val="black"/>
                </a:solidFill>
                <a:latin typeface="Sakkal Majalla" panose="02000000000000000000" pitchFamily="2" charset="-78"/>
                <a:cs typeface="Sakkal Majalla" panose="02000000000000000000" pitchFamily="2" charset="-78"/>
              </a:rPr>
              <a:t>فنختار </a:t>
            </a:r>
            <a:r>
              <a:rPr lang="ar-SA" sz="2000" b="1" dirty="0">
                <a:solidFill>
                  <a:prstClr val="black"/>
                </a:solidFill>
                <a:latin typeface="Sakkal Majalla" panose="02000000000000000000" pitchFamily="2" charset="-78"/>
                <a:cs typeface="Sakkal Majalla" panose="02000000000000000000" pitchFamily="2" charset="-78"/>
              </a:rPr>
              <a:t>من كل مجموعة المفردة الثالثة.</a:t>
            </a:r>
          </a:p>
        </p:txBody>
      </p:sp>
      <p:sp>
        <p:nvSpPr>
          <p:cNvPr id="30" name="مربع نص 29"/>
          <p:cNvSpPr txBox="1"/>
          <p:nvPr/>
        </p:nvSpPr>
        <p:spPr>
          <a:xfrm>
            <a:off x="2455597" y="5805265"/>
            <a:ext cx="7166204" cy="707886"/>
          </a:xfrm>
          <a:prstGeom prst="rect">
            <a:avLst/>
          </a:prstGeom>
          <a:ln w="57150">
            <a:solidFill>
              <a:srgbClr val="FFFF00"/>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r" rtl="1"/>
            <a:r>
              <a:rPr lang="ar-SA" sz="2000" b="1" dirty="0">
                <a:solidFill>
                  <a:prstClr val="black"/>
                </a:solidFill>
                <a:latin typeface="Sakkal Majalla" panose="02000000000000000000" pitchFamily="2" charset="-78"/>
                <a:cs typeface="Sakkal Majalla" panose="02000000000000000000" pitchFamily="2" charset="-78"/>
              </a:rPr>
              <a:t>إذن العينة مكونة من القطع التي تحمل الأرقام</a:t>
            </a:r>
          </a:p>
          <a:p>
            <a:pPr algn="ctr" rtl="1"/>
            <a:r>
              <a:rPr lang="ar-SA" sz="2000" b="1" dirty="0">
                <a:solidFill>
                  <a:prstClr val="black"/>
                </a:solidFill>
                <a:latin typeface="Sakkal Majalla" panose="02000000000000000000" pitchFamily="2" charset="-78"/>
                <a:cs typeface="Sakkal Majalla" panose="02000000000000000000" pitchFamily="2" charset="-78"/>
              </a:rPr>
              <a:t> 3,13,23,33,43,53,63,73,83,93</a:t>
            </a:r>
          </a:p>
        </p:txBody>
      </p:sp>
      <p:grpSp>
        <p:nvGrpSpPr>
          <p:cNvPr id="56" name="مجموعة 55"/>
          <p:cNvGrpSpPr/>
          <p:nvPr/>
        </p:nvGrpSpPr>
        <p:grpSpPr>
          <a:xfrm>
            <a:off x="2455597" y="1279172"/>
            <a:ext cx="7272808" cy="4335646"/>
            <a:chOff x="931597" y="1279172"/>
            <a:chExt cx="7272808" cy="4335646"/>
          </a:xfrm>
        </p:grpSpPr>
        <p:grpSp>
          <p:nvGrpSpPr>
            <p:cNvPr id="3" name="مجموعة 2"/>
            <p:cNvGrpSpPr/>
            <p:nvPr/>
          </p:nvGrpSpPr>
          <p:grpSpPr>
            <a:xfrm>
              <a:off x="931597" y="1279172"/>
              <a:ext cx="7272808" cy="4335646"/>
              <a:chOff x="931597" y="449345"/>
              <a:chExt cx="7272808" cy="5616624"/>
            </a:xfrm>
          </p:grpSpPr>
          <p:sp>
            <p:nvSpPr>
              <p:cNvPr id="4" name="مستطيل 3"/>
              <p:cNvSpPr/>
              <p:nvPr/>
            </p:nvSpPr>
            <p:spPr>
              <a:xfrm>
                <a:off x="931597" y="449345"/>
                <a:ext cx="7272808" cy="561662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endParaRPr lang="ar-SA" sz="2000" b="1" dirty="0">
                  <a:solidFill>
                    <a:prstClr val="white"/>
                  </a:solidFill>
                  <a:latin typeface="Sakkal Majalla" panose="02000000000000000000" pitchFamily="2" charset="-78"/>
                  <a:cs typeface="Sakkal Majalla" panose="02000000000000000000" pitchFamily="2" charset="-78"/>
                </a:endParaRPr>
              </a:p>
            </p:txBody>
          </p:sp>
          <p:sp>
            <p:nvSpPr>
              <p:cNvPr id="5" name="مستطيل مستدير الزوايا 4"/>
              <p:cNvSpPr/>
              <p:nvPr/>
            </p:nvSpPr>
            <p:spPr>
              <a:xfrm>
                <a:off x="7380312" y="764704"/>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p>
            </p:txBody>
          </p:sp>
          <p:sp>
            <p:nvSpPr>
              <p:cNvPr id="6" name="مستطيل مستدير الزوايا 5"/>
              <p:cNvSpPr/>
              <p:nvPr/>
            </p:nvSpPr>
            <p:spPr>
              <a:xfrm>
                <a:off x="1403648" y="813137"/>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10</a:t>
                </a:r>
              </a:p>
            </p:txBody>
          </p:sp>
          <p:sp>
            <p:nvSpPr>
              <p:cNvPr id="7" name="مستطيل مستدير الزوايا 6"/>
              <p:cNvSpPr/>
              <p:nvPr/>
            </p:nvSpPr>
            <p:spPr>
              <a:xfrm>
                <a:off x="7380312" y="1565176"/>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11</a:t>
                </a:r>
              </a:p>
            </p:txBody>
          </p:sp>
          <p:sp>
            <p:nvSpPr>
              <p:cNvPr id="8" name="مستطيل مستدير الزوايا 7"/>
              <p:cNvSpPr/>
              <p:nvPr/>
            </p:nvSpPr>
            <p:spPr>
              <a:xfrm>
                <a:off x="7380312" y="2420888"/>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21</a:t>
                </a:r>
              </a:p>
            </p:txBody>
          </p:sp>
          <p:sp>
            <p:nvSpPr>
              <p:cNvPr id="9" name="مستطيل مستدير الزوايا 8"/>
              <p:cNvSpPr/>
              <p:nvPr/>
            </p:nvSpPr>
            <p:spPr>
              <a:xfrm>
                <a:off x="4355976" y="764704"/>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4</a:t>
                </a:r>
              </a:p>
            </p:txBody>
          </p:sp>
          <p:sp>
            <p:nvSpPr>
              <p:cNvPr id="10" name="مستطيل مستدير الزوايا 9"/>
              <p:cNvSpPr/>
              <p:nvPr/>
            </p:nvSpPr>
            <p:spPr>
              <a:xfrm>
                <a:off x="5436096" y="764704"/>
                <a:ext cx="720080"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3</a:t>
                </a:r>
              </a:p>
            </p:txBody>
          </p:sp>
          <p:sp>
            <p:nvSpPr>
              <p:cNvPr id="11" name="مستطيل مستدير الزوايا 10"/>
              <p:cNvSpPr/>
              <p:nvPr/>
            </p:nvSpPr>
            <p:spPr>
              <a:xfrm>
                <a:off x="6444208" y="764704"/>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2</a:t>
                </a:r>
              </a:p>
            </p:txBody>
          </p:sp>
          <p:sp>
            <p:nvSpPr>
              <p:cNvPr id="12" name="مستطيل مستدير الزوايا 11"/>
              <p:cNvSpPr/>
              <p:nvPr/>
            </p:nvSpPr>
            <p:spPr>
              <a:xfrm>
                <a:off x="4355976" y="1647088"/>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14</a:t>
                </a:r>
              </a:p>
            </p:txBody>
          </p:sp>
          <p:sp>
            <p:nvSpPr>
              <p:cNvPr id="13" name="مستطيل مستدير الزوايا 12"/>
              <p:cNvSpPr/>
              <p:nvPr/>
            </p:nvSpPr>
            <p:spPr>
              <a:xfrm>
                <a:off x="5450904" y="1598655"/>
                <a:ext cx="720080"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13</a:t>
                </a:r>
              </a:p>
            </p:txBody>
          </p:sp>
          <p:sp>
            <p:nvSpPr>
              <p:cNvPr id="14" name="مستطيل مستدير الزوايا 13"/>
              <p:cNvSpPr/>
              <p:nvPr/>
            </p:nvSpPr>
            <p:spPr>
              <a:xfrm>
                <a:off x="7380312" y="5095653"/>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91</a:t>
                </a:r>
              </a:p>
            </p:txBody>
          </p:sp>
          <p:sp>
            <p:nvSpPr>
              <p:cNvPr id="15" name="مستطيل مستدير الزوايا 14"/>
              <p:cNvSpPr/>
              <p:nvPr/>
            </p:nvSpPr>
            <p:spPr>
              <a:xfrm>
                <a:off x="7380312" y="4149080"/>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81</a:t>
                </a:r>
              </a:p>
            </p:txBody>
          </p:sp>
          <p:sp>
            <p:nvSpPr>
              <p:cNvPr id="16" name="مستطيل مستدير الزوايا 15"/>
              <p:cNvSpPr/>
              <p:nvPr/>
            </p:nvSpPr>
            <p:spPr>
              <a:xfrm>
                <a:off x="6444208" y="1584141"/>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12</a:t>
                </a:r>
              </a:p>
            </p:txBody>
          </p:sp>
          <p:sp>
            <p:nvSpPr>
              <p:cNvPr id="17" name="مستطيل مستدير الزوايا 16"/>
              <p:cNvSpPr/>
              <p:nvPr/>
            </p:nvSpPr>
            <p:spPr>
              <a:xfrm>
                <a:off x="5510088" y="4166286"/>
                <a:ext cx="720080"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83</a:t>
                </a:r>
              </a:p>
            </p:txBody>
          </p:sp>
          <p:sp>
            <p:nvSpPr>
              <p:cNvPr id="18" name="مستطيل مستدير الزوايا 17"/>
              <p:cNvSpPr/>
              <p:nvPr/>
            </p:nvSpPr>
            <p:spPr>
              <a:xfrm>
                <a:off x="6448446" y="5095653"/>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92</a:t>
                </a:r>
              </a:p>
            </p:txBody>
          </p:sp>
          <p:sp>
            <p:nvSpPr>
              <p:cNvPr id="19" name="مستطيل مستدير الزوايا 18"/>
              <p:cNvSpPr/>
              <p:nvPr/>
            </p:nvSpPr>
            <p:spPr>
              <a:xfrm>
                <a:off x="6444208" y="4156506"/>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82</a:t>
                </a:r>
              </a:p>
            </p:txBody>
          </p:sp>
          <p:sp>
            <p:nvSpPr>
              <p:cNvPr id="20" name="مستطيل مستدير الزوايا 19"/>
              <p:cNvSpPr/>
              <p:nvPr/>
            </p:nvSpPr>
            <p:spPr>
              <a:xfrm>
                <a:off x="4396499" y="2427862"/>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24</a:t>
                </a:r>
              </a:p>
            </p:txBody>
          </p:sp>
          <p:sp>
            <p:nvSpPr>
              <p:cNvPr id="21" name="مستطيل مستدير الزوايا 20"/>
              <p:cNvSpPr/>
              <p:nvPr/>
            </p:nvSpPr>
            <p:spPr>
              <a:xfrm>
                <a:off x="5436096" y="2420888"/>
                <a:ext cx="720080"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23</a:t>
                </a:r>
              </a:p>
            </p:txBody>
          </p:sp>
          <p:sp>
            <p:nvSpPr>
              <p:cNvPr id="22" name="مستطيل مستدير الزوايا 21"/>
              <p:cNvSpPr/>
              <p:nvPr/>
            </p:nvSpPr>
            <p:spPr>
              <a:xfrm>
                <a:off x="6444208" y="2417901"/>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22</a:t>
                </a:r>
              </a:p>
            </p:txBody>
          </p:sp>
          <p:sp>
            <p:nvSpPr>
              <p:cNvPr id="23" name="مستطيل مستدير الزوايا 22"/>
              <p:cNvSpPr/>
              <p:nvPr/>
            </p:nvSpPr>
            <p:spPr>
              <a:xfrm>
                <a:off x="5510088" y="5095653"/>
                <a:ext cx="720080"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93</a:t>
                </a:r>
              </a:p>
            </p:txBody>
          </p:sp>
          <p:sp>
            <p:nvSpPr>
              <p:cNvPr id="24" name="مستطيل مستدير الزوايا 23"/>
              <p:cNvSpPr/>
              <p:nvPr/>
            </p:nvSpPr>
            <p:spPr>
              <a:xfrm>
                <a:off x="4568001" y="4200722"/>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84</a:t>
                </a:r>
              </a:p>
            </p:txBody>
          </p:sp>
          <p:sp>
            <p:nvSpPr>
              <p:cNvPr id="25" name="مستطيل مستدير الزوايا 24"/>
              <p:cNvSpPr/>
              <p:nvPr/>
            </p:nvSpPr>
            <p:spPr>
              <a:xfrm>
                <a:off x="1457987" y="5095653"/>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100</a:t>
                </a:r>
              </a:p>
            </p:txBody>
          </p:sp>
          <p:sp>
            <p:nvSpPr>
              <p:cNvPr id="26" name="مستطيل مستدير الزوايا 25"/>
              <p:cNvSpPr/>
              <p:nvPr/>
            </p:nvSpPr>
            <p:spPr>
              <a:xfrm>
                <a:off x="1457987" y="4166286"/>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90</a:t>
                </a:r>
              </a:p>
            </p:txBody>
          </p:sp>
          <p:sp>
            <p:nvSpPr>
              <p:cNvPr id="27" name="مستطيل مستدير الزوايا 26"/>
              <p:cNvSpPr/>
              <p:nvPr/>
            </p:nvSpPr>
            <p:spPr>
              <a:xfrm>
                <a:off x="1403648" y="2420888"/>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30</a:t>
                </a:r>
              </a:p>
            </p:txBody>
          </p:sp>
          <p:sp>
            <p:nvSpPr>
              <p:cNvPr id="28" name="مستطيل مستدير الزوايا 27"/>
              <p:cNvSpPr/>
              <p:nvPr/>
            </p:nvSpPr>
            <p:spPr>
              <a:xfrm>
                <a:off x="1403648" y="1647088"/>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20</a:t>
                </a:r>
              </a:p>
            </p:txBody>
          </p:sp>
          <p:sp>
            <p:nvSpPr>
              <p:cNvPr id="29" name="مستطيل مستدير الزوايا 28"/>
              <p:cNvSpPr/>
              <p:nvPr/>
            </p:nvSpPr>
            <p:spPr>
              <a:xfrm>
                <a:off x="4568001" y="5053133"/>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latin typeface="Sakkal Majalla" panose="02000000000000000000" pitchFamily="2" charset="-78"/>
                    <a:cs typeface="Sakkal Majalla" panose="02000000000000000000" pitchFamily="2" charset="-78"/>
                  </a:rPr>
                  <a:t>94</a:t>
                </a:r>
              </a:p>
            </p:txBody>
          </p:sp>
        </p:grpSp>
        <p:grpSp>
          <p:nvGrpSpPr>
            <p:cNvPr id="31" name="مجموعة 30"/>
            <p:cNvGrpSpPr/>
            <p:nvPr/>
          </p:nvGrpSpPr>
          <p:grpSpPr>
            <a:xfrm>
              <a:off x="3347864" y="1522607"/>
              <a:ext cx="4110887" cy="3895159"/>
              <a:chOff x="3491880" y="1052736"/>
              <a:chExt cx="3966871" cy="4365030"/>
            </a:xfrm>
          </p:grpSpPr>
          <p:grpSp>
            <p:nvGrpSpPr>
              <p:cNvPr id="32" name="مجموعة 31"/>
              <p:cNvGrpSpPr/>
              <p:nvPr/>
            </p:nvGrpSpPr>
            <p:grpSpPr>
              <a:xfrm>
                <a:off x="3491880" y="1052736"/>
                <a:ext cx="563300" cy="108000"/>
                <a:chOff x="3491880" y="1052736"/>
                <a:chExt cx="563300" cy="108000"/>
              </a:xfrm>
            </p:grpSpPr>
            <p:sp>
              <p:nvSpPr>
                <p:cNvPr id="53" name="شكل بيضاوي 52"/>
                <p:cNvSpPr/>
                <p:nvPr/>
              </p:nvSpPr>
              <p:spPr>
                <a:xfrm>
                  <a:off x="39471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sp>
              <p:nvSpPr>
                <p:cNvPr id="54" name="شكل بيضاوي 53"/>
                <p:cNvSpPr/>
                <p:nvPr/>
              </p:nvSpPr>
              <p:spPr>
                <a:xfrm>
                  <a:off x="3707904"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sp>
              <p:nvSpPr>
                <p:cNvPr id="55" name="شكل بيضاوي 54"/>
                <p:cNvSpPr/>
                <p:nvPr/>
              </p:nvSpPr>
              <p:spPr>
                <a:xfrm>
                  <a:off x="34918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grpSp>
          <p:grpSp>
            <p:nvGrpSpPr>
              <p:cNvPr id="33" name="مجموعة 32"/>
              <p:cNvGrpSpPr/>
              <p:nvPr/>
            </p:nvGrpSpPr>
            <p:grpSpPr>
              <a:xfrm rot="16200000">
                <a:off x="7123101" y="3501008"/>
                <a:ext cx="563300" cy="108000"/>
                <a:chOff x="3491880" y="1052736"/>
                <a:chExt cx="563300" cy="108000"/>
              </a:xfrm>
            </p:grpSpPr>
            <p:sp>
              <p:nvSpPr>
                <p:cNvPr id="50" name="شكل بيضاوي 49"/>
                <p:cNvSpPr/>
                <p:nvPr/>
              </p:nvSpPr>
              <p:spPr>
                <a:xfrm>
                  <a:off x="39471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sp>
              <p:nvSpPr>
                <p:cNvPr id="51" name="شكل بيضاوي 50"/>
                <p:cNvSpPr/>
                <p:nvPr/>
              </p:nvSpPr>
              <p:spPr>
                <a:xfrm>
                  <a:off x="3707904"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sp>
              <p:nvSpPr>
                <p:cNvPr id="52" name="شكل بيضاوي 51"/>
                <p:cNvSpPr/>
                <p:nvPr/>
              </p:nvSpPr>
              <p:spPr>
                <a:xfrm>
                  <a:off x="34918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grpSp>
          <p:grpSp>
            <p:nvGrpSpPr>
              <p:cNvPr id="34" name="مجموعة 33"/>
              <p:cNvGrpSpPr/>
              <p:nvPr/>
            </p:nvGrpSpPr>
            <p:grpSpPr>
              <a:xfrm>
                <a:off x="3664678" y="5309766"/>
                <a:ext cx="563300" cy="108000"/>
                <a:chOff x="3491880" y="1052736"/>
                <a:chExt cx="563300" cy="108000"/>
              </a:xfrm>
            </p:grpSpPr>
            <p:sp>
              <p:nvSpPr>
                <p:cNvPr id="47" name="شكل بيضاوي 46"/>
                <p:cNvSpPr/>
                <p:nvPr/>
              </p:nvSpPr>
              <p:spPr>
                <a:xfrm>
                  <a:off x="39471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sp>
              <p:nvSpPr>
                <p:cNvPr id="48" name="شكل بيضاوي 47"/>
                <p:cNvSpPr/>
                <p:nvPr/>
              </p:nvSpPr>
              <p:spPr>
                <a:xfrm>
                  <a:off x="3707904"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sp>
              <p:nvSpPr>
                <p:cNvPr id="49" name="شكل بيضاوي 48"/>
                <p:cNvSpPr/>
                <p:nvPr/>
              </p:nvSpPr>
              <p:spPr>
                <a:xfrm>
                  <a:off x="34918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grpSp>
          <p:grpSp>
            <p:nvGrpSpPr>
              <p:cNvPr id="35" name="مجموعة 34"/>
              <p:cNvGrpSpPr/>
              <p:nvPr/>
            </p:nvGrpSpPr>
            <p:grpSpPr>
              <a:xfrm>
                <a:off x="3632654" y="4463092"/>
                <a:ext cx="563300" cy="108000"/>
                <a:chOff x="3491880" y="1052736"/>
                <a:chExt cx="563300" cy="108000"/>
              </a:xfrm>
            </p:grpSpPr>
            <p:sp>
              <p:nvSpPr>
                <p:cNvPr id="44" name="شكل بيضاوي 43"/>
                <p:cNvSpPr/>
                <p:nvPr/>
              </p:nvSpPr>
              <p:spPr>
                <a:xfrm>
                  <a:off x="39471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sp>
              <p:nvSpPr>
                <p:cNvPr id="45" name="شكل بيضاوي 44"/>
                <p:cNvSpPr/>
                <p:nvPr/>
              </p:nvSpPr>
              <p:spPr>
                <a:xfrm>
                  <a:off x="3707904"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sp>
              <p:nvSpPr>
                <p:cNvPr id="46" name="شكل بيضاوي 45"/>
                <p:cNvSpPr/>
                <p:nvPr/>
              </p:nvSpPr>
              <p:spPr>
                <a:xfrm>
                  <a:off x="34918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grpSp>
          <p:grpSp>
            <p:nvGrpSpPr>
              <p:cNvPr id="36" name="مجموعة 35"/>
              <p:cNvGrpSpPr/>
              <p:nvPr/>
            </p:nvGrpSpPr>
            <p:grpSpPr>
              <a:xfrm>
                <a:off x="3556678" y="2710092"/>
                <a:ext cx="563300" cy="108000"/>
                <a:chOff x="3491880" y="1052736"/>
                <a:chExt cx="563300" cy="108000"/>
              </a:xfrm>
            </p:grpSpPr>
            <p:sp>
              <p:nvSpPr>
                <p:cNvPr id="41" name="شكل بيضاوي 40"/>
                <p:cNvSpPr/>
                <p:nvPr/>
              </p:nvSpPr>
              <p:spPr>
                <a:xfrm>
                  <a:off x="39471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sp>
              <p:nvSpPr>
                <p:cNvPr id="42" name="شكل بيضاوي 41"/>
                <p:cNvSpPr/>
                <p:nvPr/>
              </p:nvSpPr>
              <p:spPr>
                <a:xfrm>
                  <a:off x="3707904"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sp>
              <p:nvSpPr>
                <p:cNvPr id="43" name="شكل بيضاوي 42"/>
                <p:cNvSpPr/>
                <p:nvPr/>
              </p:nvSpPr>
              <p:spPr>
                <a:xfrm>
                  <a:off x="34918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grpSp>
          <p:grpSp>
            <p:nvGrpSpPr>
              <p:cNvPr id="37" name="مجموعة 36"/>
              <p:cNvGrpSpPr/>
              <p:nvPr/>
            </p:nvGrpSpPr>
            <p:grpSpPr>
              <a:xfrm>
                <a:off x="3523990" y="1872532"/>
                <a:ext cx="563300" cy="108000"/>
                <a:chOff x="3491880" y="1052736"/>
                <a:chExt cx="563300" cy="108000"/>
              </a:xfrm>
            </p:grpSpPr>
            <p:sp>
              <p:nvSpPr>
                <p:cNvPr id="38" name="شكل بيضاوي 37"/>
                <p:cNvSpPr/>
                <p:nvPr/>
              </p:nvSpPr>
              <p:spPr>
                <a:xfrm>
                  <a:off x="39471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sp>
              <p:nvSpPr>
                <p:cNvPr id="39" name="شكل بيضاوي 38"/>
                <p:cNvSpPr/>
                <p:nvPr/>
              </p:nvSpPr>
              <p:spPr>
                <a:xfrm>
                  <a:off x="3707904"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sp>
              <p:nvSpPr>
                <p:cNvPr id="40" name="شكل بيضاوي 39"/>
                <p:cNvSpPr/>
                <p:nvPr/>
              </p:nvSpPr>
              <p:spPr>
                <a:xfrm>
                  <a:off x="3491880" y="1052736"/>
                  <a:ext cx="108000" cy="10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endParaRPr lang="ar-SA" sz="2000">
                    <a:solidFill>
                      <a:prstClr val="white"/>
                    </a:solidFill>
                    <a:latin typeface="Sakkal Majalla" panose="02000000000000000000" pitchFamily="2" charset="-78"/>
                    <a:cs typeface="Sakkal Majalla" panose="02000000000000000000" pitchFamily="2" charset="-78"/>
                  </a:endParaRPr>
                </a:p>
              </p:txBody>
            </p:sp>
          </p:grpSp>
        </p:grpSp>
      </p:grpSp>
    </p:spTree>
    <p:extLst>
      <p:ext uri="{BB962C8B-B14F-4D97-AF65-F5344CB8AC3E}">
        <p14:creationId xmlns:p14="http://schemas.microsoft.com/office/powerpoint/2010/main" val="201778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right)">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خماسي 1"/>
          <p:cNvSpPr/>
          <p:nvPr/>
        </p:nvSpPr>
        <p:spPr>
          <a:xfrm flipH="1">
            <a:off x="7464152" y="476672"/>
            <a:ext cx="2736304" cy="1152128"/>
          </a:xfrm>
          <a:prstGeom prst="homePlate">
            <a:avLst/>
          </a:prstGeom>
          <a:solidFill>
            <a:srgbClr val="BF2B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العينة العشوائية العنقودية</a:t>
            </a:r>
          </a:p>
        </p:txBody>
      </p:sp>
      <p:sp>
        <p:nvSpPr>
          <p:cNvPr id="3" name="مستطيل مستدير الزوايا 2"/>
          <p:cNvSpPr/>
          <p:nvPr/>
        </p:nvSpPr>
        <p:spPr>
          <a:xfrm>
            <a:off x="2531818" y="260648"/>
            <a:ext cx="4680520" cy="216024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rgbClr val="002060"/>
                </a:solidFill>
                <a:latin typeface="Sakkal Majalla" panose="02000000000000000000" pitchFamily="2" charset="-78"/>
                <a:cs typeface="Sakkal Majalla" panose="02000000000000000000" pitchFamily="2" charset="-78"/>
              </a:rPr>
              <a:t>يكون فيها المجتمع مقسماً إلى تجمعات أو عناقيد كل منها تحتوي مجموعة من المفردات فيتم اختيار بعض هذه العناقيد عشوائياً ثم نقوم بدراسة جميع مفردات العناقيد المختارة</a:t>
            </a:r>
          </a:p>
        </p:txBody>
      </p:sp>
      <p:sp>
        <p:nvSpPr>
          <p:cNvPr id="4" name="شكل بيضاوي 3"/>
          <p:cNvSpPr/>
          <p:nvPr/>
        </p:nvSpPr>
        <p:spPr>
          <a:xfrm>
            <a:off x="2567608" y="3284984"/>
            <a:ext cx="6552728" cy="2448272"/>
          </a:xfrm>
          <a:prstGeom prst="ellipse">
            <a:avLst/>
          </a:prstGeom>
          <a:ln w="76200">
            <a:solidFill>
              <a:srgbClr val="7030A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2800" b="1" dirty="0">
                <a:solidFill>
                  <a:srgbClr val="7030A0"/>
                </a:solidFill>
                <a:latin typeface="Sakkal Majalla" panose="02000000000000000000" pitchFamily="2" charset="-78"/>
                <a:cs typeface="Sakkal Majalla" panose="02000000000000000000" pitchFamily="2" charset="-78"/>
              </a:rPr>
              <a:t>تسمى هذه العينة بالعينة العنقودية ذات المرحلة الواحدة.</a:t>
            </a:r>
          </a:p>
        </p:txBody>
      </p:sp>
    </p:spTree>
    <p:extLst>
      <p:ext uri="{BB962C8B-B14F-4D97-AF65-F5344CB8AC3E}">
        <p14:creationId xmlns:p14="http://schemas.microsoft.com/office/powerpoint/2010/main" val="45890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منحني إلى الأسفل 1"/>
          <p:cNvSpPr/>
          <p:nvPr/>
        </p:nvSpPr>
        <p:spPr>
          <a:xfrm>
            <a:off x="4295800" y="404664"/>
            <a:ext cx="3312368" cy="864096"/>
          </a:xfrm>
          <a:prstGeom prst="curvedDownArrow">
            <a:avLst>
              <a:gd name="adj1" fmla="val 25000"/>
              <a:gd name="adj2" fmla="val 55410"/>
              <a:gd name="adj3" fmla="val 4515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b="1" dirty="0">
                <a:solidFill>
                  <a:prstClr val="black"/>
                </a:solidFill>
              </a:rPr>
              <a:t>مثال</a:t>
            </a:r>
          </a:p>
        </p:txBody>
      </p:sp>
      <p:sp>
        <p:nvSpPr>
          <p:cNvPr id="3" name="مربع نص 2"/>
          <p:cNvSpPr txBox="1"/>
          <p:nvPr/>
        </p:nvSpPr>
        <p:spPr>
          <a:xfrm>
            <a:off x="2135560" y="2177282"/>
            <a:ext cx="7776864"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أجريت دراسة لمعرفة مستوى أداء مستشفيات </a:t>
            </a:r>
            <a:r>
              <a:rPr lang="ar-DZ"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الجزائر</a:t>
            </a:r>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نكو</a:t>
            </a:r>
            <a:r>
              <a:rPr lang="ar-DZ"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SA" sz="28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 عينة عنقودية.</a:t>
            </a:r>
          </a:p>
        </p:txBody>
      </p:sp>
      <p:sp>
        <p:nvSpPr>
          <p:cNvPr id="4" name="مربع نص 3"/>
          <p:cNvSpPr txBox="1"/>
          <p:nvPr/>
        </p:nvSpPr>
        <p:spPr>
          <a:xfrm>
            <a:off x="2567608" y="4221088"/>
            <a:ext cx="6912768" cy="461665"/>
          </a:xfrm>
          <a:prstGeom prst="rect">
            <a:avLst/>
          </a:prstGeom>
          <a:ln w="57150">
            <a:solidFill>
              <a:srgbClr val="FFFF00"/>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rtl="1"/>
            <a:r>
              <a:rPr lang="ar-SA" sz="2400" b="1" dirty="0">
                <a:solidFill>
                  <a:prstClr val="black"/>
                </a:solidFill>
                <a:latin typeface="Sakkal Majalla" panose="02000000000000000000" pitchFamily="2" charset="-78"/>
                <a:cs typeface="Sakkal Majalla" panose="02000000000000000000" pitchFamily="2" charset="-78"/>
              </a:rPr>
              <a:t>نقسم </a:t>
            </a:r>
            <a:r>
              <a:rPr lang="ar-DZ" sz="2400" b="1" dirty="0">
                <a:solidFill>
                  <a:prstClr val="black"/>
                </a:solidFill>
                <a:latin typeface="Sakkal Majalla" panose="02000000000000000000" pitchFamily="2" charset="-78"/>
                <a:cs typeface="Sakkal Majalla" panose="02000000000000000000" pitchFamily="2" charset="-78"/>
              </a:rPr>
              <a:t>الجزائر</a:t>
            </a:r>
            <a:r>
              <a:rPr lang="ar-SA" sz="2400" b="1" dirty="0">
                <a:solidFill>
                  <a:prstClr val="black"/>
                </a:solidFill>
                <a:latin typeface="Sakkal Majalla" panose="02000000000000000000" pitchFamily="2" charset="-78"/>
                <a:cs typeface="Sakkal Majalla" panose="02000000000000000000" pitchFamily="2" charset="-78"/>
              </a:rPr>
              <a:t> حسب </a:t>
            </a:r>
            <a:r>
              <a:rPr lang="ar-DZ" sz="2400" b="1">
                <a:solidFill>
                  <a:prstClr val="black"/>
                </a:solidFill>
                <a:latin typeface="Sakkal Majalla" panose="02000000000000000000" pitchFamily="2" charset="-78"/>
                <a:cs typeface="Sakkal Majalla" panose="02000000000000000000" pitchFamily="2" charset="-78"/>
              </a:rPr>
              <a:t>المناطق</a:t>
            </a:r>
            <a:r>
              <a:rPr lang="ar-SA" sz="2400" b="1">
                <a:solidFill>
                  <a:prstClr val="black"/>
                </a:solidFill>
                <a:latin typeface="Sakkal Majalla" panose="02000000000000000000" pitchFamily="2" charset="-78"/>
                <a:cs typeface="Sakkal Majalla" panose="02000000000000000000" pitchFamily="2" charset="-78"/>
              </a:rPr>
              <a:t> </a:t>
            </a:r>
            <a:r>
              <a:rPr lang="ar-DZ" sz="2400" b="1" dirty="0">
                <a:solidFill>
                  <a:prstClr val="black"/>
                </a:solidFill>
                <a:latin typeface="Sakkal Majalla" panose="02000000000000000000" pitchFamily="2" charset="-78"/>
                <a:cs typeface="Sakkal Majalla" panose="02000000000000000000" pitchFamily="2" charset="-78"/>
              </a:rPr>
              <a:t>وكل منطقة تمثل</a:t>
            </a:r>
            <a:r>
              <a:rPr lang="ar-SA" sz="2400" b="1" dirty="0">
                <a:solidFill>
                  <a:prstClr val="black"/>
                </a:solidFill>
                <a:latin typeface="Sakkal Majalla" panose="02000000000000000000" pitchFamily="2" charset="-78"/>
                <a:cs typeface="Sakkal Majalla" panose="02000000000000000000" pitchFamily="2" charset="-78"/>
              </a:rPr>
              <a:t> عنقود.</a:t>
            </a:r>
          </a:p>
        </p:txBody>
      </p:sp>
    </p:spTree>
    <p:extLst>
      <p:ext uri="{BB962C8B-B14F-4D97-AF65-F5344CB8AC3E}">
        <p14:creationId xmlns:p14="http://schemas.microsoft.com/office/powerpoint/2010/main" val="41911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nvPr>
        </p:nvGraphicFramePr>
        <p:xfrm>
          <a:off x="2783632" y="260648"/>
          <a:ext cx="6936432"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p:cNvSpPr txBox="1"/>
          <p:nvPr/>
        </p:nvSpPr>
        <p:spPr>
          <a:xfrm>
            <a:off x="2639616" y="2996953"/>
            <a:ext cx="6912768" cy="646331"/>
          </a:xfrm>
          <a:prstGeom prst="rect">
            <a:avLst/>
          </a:prstGeom>
          <a:ln w="57150">
            <a:solidFill>
              <a:srgbClr val="FFFF00"/>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r" rtl="1"/>
            <a:r>
              <a:rPr lang="ar-SA" b="1" dirty="0">
                <a:solidFill>
                  <a:prstClr val="black"/>
                </a:solidFill>
              </a:rPr>
              <a:t>نختار عشوائيا منطقتين مثلا و نقوم بدراسة جميع المستشفيات فيهما.</a:t>
            </a:r>
          </a:p>
        </p:txBody>
      </p:sp>
      <p:graphicFrame>
        <p:nvGraphicFramePr>
          <p:cNvPr id="7" name="رسم تخطيطي 6"/>
          <p:cNvGraphicFramePr/>
          <p:nvPr>
            <p:extLst/>
          </p:nvPr>
        </p:nvGraphicFramePr>
        <p:xfrm>
          <a:off x="2639616" y="3789040"/>
          <a:ext cx="6936432" cy="2592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0542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animBg="1"/>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خماسي 1"/>
          <p:cNvSpPr/>
          <p:nvPr/>
        </p:nvSpPr>
        <p:spPr>
          <a:xfrm flipH="1">
            <a:off x="7464152" y="476672"/>
            <a:ext cx="2736304" cy="1152128"/>
          </a:xfrm>
          <a:prstGeom prst="homePlate">
            <a:avLst/>
          </a:prstGeom>
          <a:solidFill>
            <a:srgbClr val="BF2B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العينة العشوائية العنقودية متعددة المراحل</a:t>
            </a:r>
          </a:p>
        </p:txBody>
      </p:sp>
      <p:sp>
        <p:nvSpPr>
          <p:cNvPr id="3" name="مستطيل مستدير الزوايا 2"/>
          <p:cNvSpPr/>
          <p:nvPr/>
        </p:nvSpPr>
        <p:spPr>
          <a:xfrm>
            <a:off x="2531818" y="260648"/>
            <a:ext cx="4680520" cy="216024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rgbClr val="002060"/>
                </a:solidFill>
                <a:latin typeface="Sakkal Majalla" panose="02000000000000000000" pitchFamily="2" charset="-78"/>
                <a:cs typeface="Sakkal Majalla" panose="02000000000000000000" pitchFamily="2" charset="-78"/>
              </a:rPr>
              <a:t>يكون فيها المجتمع مقسماً إلى تجمعات أو عناقيد كل منها يتكون أيضاً من مجموعة عناقيد </a:t>
            </a:r>
            <a:r>
              <a:rPr lang="ar-SA" sz="2400" b="1" dirty="0">
                <a:solidFill>
                  <a:srgbClr val="002060"/>
                </a:solidFill>
              </a:rPr>
              <a:t>.</a:t>
            </a:r>
          </a:p>
        </p:txBody>
      </p:sp>
      <p:sp>
        <p:nvSpPr>
          <p:cNvPr id="4" name="شكل بيضاوي 3"/>
          <p:cNvSpPr/>
          <p:nvPr/>
        </p:nvSpPr>
        <p:spPr>
          <a:xfrm>
            <a:off x="2567608" y="3284984"/>
            <a:ext cx="6552728" cy="2448272"/>
          </a:xfrm>
          <a:prstGeom prst="ellipse">
            <a:avLst/>
          </a:prstGeom>
          <a:ln w="76200">
            <a:solidFill>
              <a:srgbClr val="7030A0"/>
            </a:solidFill>
          </a:ln>
        </p:spPr>
        <p:style>
          <a:lnRef idx="2">
            <a:schemeClr val="accent6"/>
          </a:lnRef>
          <a:fillRef idx="1">
            <a:schemeClr val="lt1"/>
          </a:fillRef>
          <a:effectRef idx="0">
            <a:schemeClr val="accent6"/>
          </a:effectRef>
          <a:fontRef idx="minor">
            <a:schemeClr val="dk1"/>
          </a:fontRef>
        </p:style>
        <p:txBody>
          <a:bodyPr rtlCol="1" anchor="ctr"/>
          <a:lstStyle/>
          <a:p>
            <a:pPr algn="ctr" rtl="1"/>
            <a:r>
              <a:rPr lang="ar-SA" sz="2400" b="1" dirty="0">
                <a:solidFill>
                  <a:srgbClr val="7030A0"/>
                </a:solidFill>
                <a:latin typeface="Sakkal Majalla" panose="02000000000000000000" pitchFamily="2" charset="-78"/>
                <a:cs typeface="Sakkal Majalla" panose="02000000000000000000" pitchFamily="2" charset="-78"/>
              </a:rPr>
              <a:t>نختار عشوائياً عدد من العناقيد ثم نختار عشوائياً من كل منها عدد من العناقيد و هكذا</a:t>
            </a:r>
          </a:p>
        </p:txBody>
      </p:sp>
    </p:spTree>
    <p:extLst>
      <p:ext uri="{BB962C8B-B14F-4D97-AF65-F5344CB8AC3E}">
        <p14:creationId xmlns:p14="http://schemas.microsoft.com/office/powerpoint/2010/main" val="24523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منحني إلى الأسفل 1"/>
          <p:cNvSpPr/>
          <p:nvPr/>
        </p:nvSpPr>
        <p:spPr>
          <a:xfrm>
            <a:off x="4295800" y="404664"/>
            <a:ext cx="3312368" cy="864096"/>
          </a:xfrm>
          <a:prstGeom prst="curvedDownArrow">
            <a:avLst>
              <a:gd name="adj1" fmla="val 25000"/>
              <a:gd name="adj2" fmla="val 55410"/>
              <a:gd name="adj3" fmla="val 4515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b="1" dirty="0">
                <a:solidFill>
                  <a:prstClr val="black"/>
                </a:solidFill>
                <a:latin typeface="Sakkal Majalla" panose="02000000000000000000" pitchFamily="2" charset="-78"/>
                <a:cs typeface="Sakkal Majalla" panose="02000000000000000000" pitchFamily="2" charset="-78"/>
              </a:rPr>
              <a:t>مثال</a:t>
            </a:r>
          </a:p>
        </p:txBody>
      </p:sp>
      <p:sp>
        <p:nvSpPr>
          <p:cNvPr id="3" name="مربع نص 2"/>
          <p:cNvSpPr txBox="1"/>
          <p:nvPr/>
        </p:nvSpPr>
        <p:spPr>
          <a:xfrm>
            <a:off x="2135560" y="2564905"/>
            <a:ext cx="7776864" cy="1077218"/>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rtl="1"/>
            <a:r>
              <a:rPr lang="ar-SA" sz="32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لإجراء دراسة تحدد قدرة ط</a:t>
            </a:r>
            <a:r>
              <a:rPr lang="ar-DZ" sz="32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لبة</a:t>
            </a:r>
            <a:r>
              <a:rPr lang="ar-SA" sz="32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sz="32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جامعة جيجل </a:t>
            </a:r>
            <a:r>
              <a:rPr lang="ar-SA" sz="32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على استخدام برامج الكومبيوتر نختار عينة عنقودية.</a:t>
            </a:r>
          </a:p>
        </p:txBody>
      </p:sp>
    </p:spTree>
    <p:extLst>
      <p:ext uri="{BB962C8B-B14F-4D97-AF65-F5344CB8AC3E}">
        <p14:creationId xmlns:p14="http://schemas.microsoft.com/office/powerpoint/2010/main" val="206130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696690"/>
          </a:xfrm>
        </p:spPr>
        <p:txBody>
          <a:bodyPr/>
          <a:lstStyle/>
          <a:p>
            <a:pPr algn="ctr" rtl="1"/>
            <a:r>
              <a:rPr lang="ar-DZ" dirty="0" smtClean="0"/>
              <a:t>1- جمع البيانات</a:t>
            </a:r>
            <a:endParaRPr lang="fr-FR" dirty="0"/>
          </a:p>
        </p:txBody>
      </p:sp>
      <p:sp>
        <p:nvSpPr>
          <p:cNvPr id="3" name="Espace réservé du contenu 2"/>
          <p:cNvSpPr>
            <a:spLocks noGrp="1"/>
          </p:cNvSpPr>
          <p:nvPr>
            <p:ph idx="1"/>
          </p:nvPr>
        </p:nvSpPr>
        <p:spPr>
          <a:xfrm>
            <a:off x="2589212" y="1320800"/>
            <a:ext cx="8915400" cy="4590422"/>
          </a:xfrm>
        </p:spPr>
        <p:txBody>
          <a:bodyPr>
            <a:normAutofit/>
          </a:bodyPr>
          <a:lstStyle/>
          <a:p>
            <a:pPr marL="0" indent="0" algn="just" rtl="1">
              <a:buNone/>
            </a:pPr>
            <a:r>
              <a:rPr lang="ar-DZ" sz="2800" dirty="0" smtClean="0">
                <a:latin typeface="Sakkal Majalla" panose="02000000000000000000" pitchFamily="2" charset="-78"/>
                <a:cs typeface="Sakkal Majalla" panose="02000000000000000000" pitchFamily="2" charset="-78"/>
              </a:rPr>
              <a:t>     </a:t>
            </a:r>
            <a:r>
              <a:rPr lang="ar-DZ" sz="3200" dirty="0" smtClean="0">
                <a:latin typeface="Sakkal Majalla" panose="02000000000000000000" pitchFamily="2" charset="-78"/>
                <a:cs typeface="Sakkal Majalla" panose="02000000000000000000" pitchFamily="2" charset="-78"/>
              </a:rPr>
              <a:t>يقصد </a:t>
            </a:r>
            <a:r>
              <a:rPr lang="ar-DZ" sz="3200" dirty="0" smtClean="0">
                <a:latin typeface="Sakkal Majalla" panose="02000000000000000000" pitchFamily="2" charset="-78"/>
                <a:cs typeface="Sakkal Majalla" panose="02000000000000000000" pitchFamily="2" charset="-78"/>
              </a:rPr>
              <a:t>ب</a:t>
            </a:r>
            <a:r>
              <a:rPr lang="ar-DZ" sz="3200" dirty="0" smtClean="0">
                <a:latin typeface="Sakkal Majalla" panose="02000000000000000000" pitchFamily="2" charset="-78"/>
                <a:cs typeface="Sakkal Majalla" panose="02000000000000000000" pitchFamily="2" charset="-78"/>
              </a:rPr>
              <a:t>جمع</a:t>
            </a:r>
            <a:r>
              <a:rPr lang="ar-DZ" sz="3200" dirty="0" smtClean="0">
                <a:latin typeface="Sakkal Majalla" panose="02000000000000000000" pitchFamily="2" charset="-78"/>
                <a:cs typeface="Sakkal Majalla" panose="02000000000000000000" pitchFamily="2" charset="-78"/>
              </a:rPr>
              <a:t> </a:t>
            </a:r>
            <a:r>
              <a:rPr lang="ar-DZ" sz="3200" dirty="0" smtClean="0">
                <a:latin typeface="Sakkal Majalla" panose="02000000000000000000" pitchFamily="2" charset="-78"/>
                <a:cs typeface="Sakkal Majalla" panose="02000000000000000000" pitchFamily="2" charset="-78"/>
              </a:rPr>
              <a:t>البيانات الحصول على معلومات رقمية أو وصفية تتصف بالصحة والدقة عن </a:t>
            </a:r>
            <a:r>
              <a:rPr lang="ar-DZ" sz="3200" dirty="0" smtClean="0">
                <a:solidFill>
                  <a:srgbClr val="C00000"/>
                </a:solidFill>
                <a:latin typeface="Sakkal Majalla" panose="02000000000000000000" pitchFamily="2" charset="-78"/>
                <a:cs typeface="Sakkal Majalla" panose="02000000000000000000" pitchFamily="2" charset="-78"/>
              </a:rPr>
              <a:t>ظاهرة</a:t>
            </a:r>
            <a:r>
              <a:rPr lang="ar-DZ" sz="3200" dirty="0" smtClean="0">
                <a:latin typeface="Sakkal Majalla" panose="02000000000000000000" pitchFamily="2" charset="-78"/>
                <a:cs typeface="Sakkal Majalla" panose="02000000000000000000" pitchFamily="2" charset="-78"/>
              </a:rPr>
              <a:t> معينة من </a:t>
            </a:r>
            <a:r>
              <a:rPr lang="ar-DZ" sz="3200" dirty="0" smtClean="0">
                <a:solidFill>
                  <a:srgbClr val="C00000"/>
                </a:solidFill>
                <a:latin typeface="Sakkal Majalla" panose="02000000000000000000" pitchFamily="2" charset="-78"/>
                <a:cs typeface="Sakkal Majalla" panose="02000000000000000000" pitchFamily="2" charset="-78"/>
              </a:rPr>
              <a:t>مصدر </a:t>
            </a:r>
            <a:r>
              <a:rPr lang="ar-DZ" sz="3200" dirty="0" smtClean="0">
                <a:latin typeface="Sakkal Majalla" panose="02000000000000000000" pitchFamily="2" charset="-78"/>
                <a:cs typeface="Sakkal Majalla" panose="02000000000000000000" pitchFamily="2" charset="-78"/>
              </a:rPr>
              <a:t>معين في </a:t>
            </a:r>
            <a:r>
              <a:rPr lang="ar-DZ" sz="3200" dirty="0" smtClean="0">
                <a:solidFill>
                  <a:srgbClr val="C00000"/>
                </a:solidFill>
                <a:latin typeface="Sakkal Majalla" panose="02000000000000000000" pitchFamily="2" charset="-78"/>
                <a:cs typeface="Sakkal Majalla" panose="02000000000000000000" pitchFamily="2" charset="-78"/>
              </a:rPr>
              <a:t>فترة زمنية </a:t>
            </a:r>
            <a:r>
              <a:rPr lang="ar-DZ" sz="3200" dirty="0" smtClean="0">
                <a:latin typeface="Sakkal Majalla" panose="02000000000000000000" pitchFamily="2" charset="-78"/>
                <a:cs typeface="Sakkal Majalla" panose="02000000000000000000" pitchFamily="2" charset="-78"/>
              </a:rPr>
              <a:t>محددة، فالبيانات الإحصائية لا تجمع بذاتها لكن لخدمة هدف معينا و لحل مشكلة ما. ولدراسة أي مشكلة لا بدّ من توفر البيانات عنها في صورة رقمية تساعد في تحدي حجم هذه المشكلة تحديدا واضحا من خلاله يتم اتخاذ القرارات الأنسب حول الظاهرة محل الدراسة.   </a:t>
            </a:r>
            <a:endParaRPr lang="fr-FR"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7042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nvPr>
        </p:nvGraphicFramePr>
        <p:xfrm>
          <a:off x="2135560" y="548680"/>
          <a:ext cx="792088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21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graphicEl>
                                              <a:dgm id="{9D5C64F5-4F93-4101-B959-02056E2A20CB}"/>
                                            </p:graphicEl>
                                          </p:spTgt>
                                        </p:tgtEl>
                                        <p:attrNameLst>
                                          <p:attrName>style.visibility</p:attrName>
                                        </p:attrNameLst>
                                      </p:cBhvr>
                                      <p:to>
                                        <p:strVal val="visible"/>
                                      </p:to>
                                    </p:set>
                                    <p:animEffect transition="in" filter="circle(in)">
                                      <p:cBhvr>
                                        <p:cTn id="7" dur="2000"/>
                                        <p:tgtEl>
                                          <p:spTgt spid="2">
                                            <p:graphicEl>
                                              <a:dgm id="{9D5C64F5-4F93-4101-B959-02056E2A20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graphicEl>
                                              <a:dgm id="{608D1C2D-7708-47DE-B9ED-00DC80E43C35}"/>
                                            </p:graphicEl>
                                          </p:spTgt>
                                        </p:tgtEl>
                                        <p:attrNameLst>
                                          <p:attrName>style.visibility</p:attrName>
                                        </p:attrNameLst>
                                      </p:cBhvr>
                                      <p:to>
                                        <p:strVal val="visible"/>
                                      </p:to>
                                    </p:set>
                                    <p:animEffect transition="in" filter="circle(in)">
                                      <p:cBhvr>
                                        <p:cTn id="12" dur="2000"/>
                                        <p:tgtEl>
                                          <p:spTgt spid="2">
                                            <p:graphicEl>
                                              <a:dgm id="{608D1C2D-7708-47DE-B9ED-00DC80E43C35}"/>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graphicEl>
                                              <a:dgm id="{F5B38FA8-79FA-488F-9082-56D849A349DA}"/>
                                            </p:graphicEl>
                                          </p:spTgt>
                                        </p:tgtEl>
                                        <p:attrNameLst>
                                          <p:attrName>style.visibility</p:attrName>
                                        </p:attrNameLst>
                                      </p:cBhvr>
                                      <p:to>
                                        <p:strVal val="visible"/>
                                      </p:to>
                                    </p:set>
                                    <p:animEffect transition="in" filter="circle(in)">
                                      <p:cBhvr>
                                        <p:cTn id="15" dur="2000"/>
                                        <p:tgtEl>
                                          <p:spTgt spid="2">
                                            <p:graphicEl>
                                              <a:dgm id="{F5B38FA8-79FA-488F-9082-56D849A349D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graphicEl>
                                              <a:dgm id="{D9E5EA1F-436D-4270-9542-052F718A2925}"/>
                                            </p:graphicEl>
                                          </p:spTgt>
                                        </p:tgtEl>
                                        <p:attrNameLst>
                                          <p:attrName>style.visibility</p:attrName>
                                        </p:attrNameLst>
                                      </p:cBhvr>
                                      <p:to>
                                        <p:strVal val="visible"/>
                                      </p:to>
                                    </p:set>
                                    <p:animEffect transition="in" filter="circle(in)">
                                      <p:cBhvr>
                                        <p:cTn id="20" dur="2000"/>
                                        <p:tgtEl>
                                          <p:spTgt spid="2">
                                            <p:graphicEl>
                                              <a:dgm id="{D9E5EA1F-436D-4270-9542-052F718A2925}"/>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graphicEl>
                                              <a:dgm id="{183F2351-F34E-4191-ADC5-D90A0061B6D6}"/>
                                            </p:graphicEl>
                                          </p:spTgt>
                                        </p:tgtEl>
                                        <p:attrNameLst>
                                          <p:attrName>style.visibility</p:attrName>
                                        </p:attrNameLst>
                                      </p:cBhvr>
                                      <p:to>
                                        <p:strVal val="visible"/>
                                      </p:to>
                                    </p:set>
                                    <p:animEffect transition="in" filter="circle(in)">
                                      <p:cBhvr>
                                        <p:cTn id="23" dur="2000"/>
                                        <p:tgtEl>
                                          <p:spTgt spid="2">
                                            <p:graphicEl>
                                              <a:dgm id="{183F2351-F34E-4191-ADC5-D90A0061B6D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graphicEl>
                                              <a:dgm id="{A01023E4-2E25-465B-882A-25F602F6104D}"/>
                                            </p:graphicEl>
                                          </p:spTgt>
                                        </p:tgtEl>
                                        <p:attrNameLst>
                                          <p:attrName>style.visibility</p:attrName>
                                        </p:attrNameLst>
                                      </p:cBhvr>
                                      <p:to>
                                        <p:strVal val="visible"/>
                                      </p:to>
                                    </p:set>
                                    <p:animEffect transition="in" filter="circle(in)">
                                      <p:cBhvr>
                                        <p:cTn id="28" dur="2000"/>
                                        <p:tgtEl>
                                          <p:spTgt spid="2">
                                            <p:graphicEl>
                                              <a:dgm id="{A01023E4-2E25-465B-882A-25F602F6104D}"/>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
                                            <p:graphicEl>
                                              <a:dgm id="{A6E80D67-64FB-4592-8E28-2B810AA0F5B7}"/>
                                            </p:graphicEl>
                                          </p:spTgt>
                                        </p:tgtEl>
                                        <p:attrNameLst>
                                          <p:attrName>style.visibility</p:attrName>
                                        </p:attrNameLst>
                                      </p:cBhvr>
                                      <p:to>
                                        <p:strVal val="visible"/>
                                      </p:to>
                                    </p:set>
                                    <p:animEffect transition="in" filter="circle(in)">
                                      <p:cBhvr>
                                        <p:cTn id="31" dur="2000"/>
                                        <p:tgtEl>
                                          <p:spTgt spid="2">
                                            <p:graphicEl>
                                              <a:dgm id="{A6E80D67-64FB-4592-8E28-2B810AA0F5B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
                                            <p:graphicEl>
                                              <a:dgm id="{B5C7E829-2C1F-45EC-B58A-7C33BBE01644}"/>
                                            </p:graphicEl>
                                          </p:spTgt>
                                        </p:tgtEl>
                                        <p:attrNameLst>
                                          <p:attrName>style.visibility</p:attrName>
                                        </p:attrNameLst>
                                      </p:cBhvr>
                                      <p:to>
                                        <p:strVal val="visible"/>
                                      </p:to>
                                    </p:set>
                                    <p:animEffect transition="in" filter="circle(in)">
                                      <p:cBhvr>
                                        <p:cTn id="36" dur="2000"/>
                                        <p:tgtEl>
                                          <p:spTgt spid="2">
                                            <p:graphicEl>
                                              <a:dgm id="{B5C7E829-2C1F-45EC-B58A-7C33BBE01644}"/>
                                            </p:graphic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
                                            <p:graphicEl>
                                              <a:dgm id="{A3AEDF87-6F10-41F4-A477-A29273B60DCF}"/>
                                            </p:graphicEl>
                                          </p:spTgt>
                                        </p:tgtEl>
                                        <p:attrNameLst>
                                          <p:attrName>style.visibility</p:attrName>
                                        </p:attrNameLst>
                                      </p:cBhvr>
                                      <p:to>
                                        <p:strVal val="visible"/>
                                      </p:to>
                                    </p:set>
                                    <p:animEffect transition="in" filter="circle(in)">
                                      <p:cBhvr>
                                        <p:cTn id="39" dur="2000"/>
                                        <p:tgtEl>
                                          <p:spTgt spid="2">
                                            <p:graphicEl>
                                              <a:dgm id="{A3AEDF87-6F10-41F4-A477-A29273B60DC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
                                            <p:graphicEl>
                                              <a:dgm id="{C17DBD71-5757-4D90-A4C6-4B2A77B68AA7}"/>
                                            </p:graphicEl>
                                          </p:spTgt>
                                        </p:tgtEl>
                                        <p:attrNameLst>
                                          <p:attrName>style.visibility</p:attrName>
                                        </p:attrNameLst>
                                      </p:cBhvr>
                                      <p:to>
                                        <p:strVal val="visible"/>
                                      </p:to>
                                    </p:set>
                                    <p:animEffect transition="in" filter="circle(in)">
                                      <p:cBhvr>
                                        <p:cTn id="44" dur="2000"/>
                                        <p:tgtEl>
                                          <p:spTgt spid="2">
                                            <p:graphicEl>
                                              <a:dgm id="{C17DBD71-5757-4D90-A4C6-4B2A77B68AA7}"/>
                                            </p:graphicEl>
                                          </p:spTgt>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
                                            <p:graphicEl>
                                              <a:dgm id="{07512DEB-A47C-4FDA-A4AB-755C677735D1}"/>
                                            </p:graphicEl>
                                          </p:spTgt>
                                        </p:tgtEl>
                                        <p:attrNameLst>
                                          <p:attrName>style.visibility</p:attrName>
                                        </p:attrNameLst>
                                      </p:cBhvr>
                                      <p:to>
                                        <p:strVal val="visible"/>
                                      </p:to>
                                    </p:set>
                                    <p:animEffect transition="in" filter="circle(in)">
                                      <p:cBhvr>
                                        <p:cTn id="47" dur="2000"/>
                                        <p:tgtEl>
                                          <p:spTgt spid="2">
                                            <p:graphicEl>
                                              <a:dgm id="{07512DEB-A47C-4FDA-A4AB-755C677735D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
                                            <p:graphicEl>
                                              <a:dgm id="{2436BCBE-8A5F-4088-B5BF-19EB6243E6B0}"/>
                                            </p:graphicEl>
                                          </p:spTgt>
                                        </p:tgtEl>
                                        <p:attrNameLst>
                                          <p:attrName>style.visibility</p:attrName>
                                        </p:attrNameLst>
                                      </p:cBhvr>
                                      <p:to>
                                        <p:strVal val="visible"/>
                                      </p:to>
                                    </p:set>
                                    <p:animEffect transition="in" filter="circle(in)">
                                      <p:cBhvr>
                                        <p:cTn id="52" dur="2000"/>
                                        <p:tgtEl>
                                          <p:spTgt spid="2">
                                            <p:graphicEl>
                                              <a:dgm id="{2436BCBE-8A5F-4088-B5BF-19EB6243E6B0}"/>
                                            </p:graphicEl>
                                          </p:spTgt>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
                                            <p:graphicEl>
                                              <a:dgm id="{2E4CBECD-3C70-4DDE-8C9E-D52BE9BD22F7}"/>
                                            </p:graphicEl>
                                          </p:spTgt>
                                        </p:tgtEl>
                                        <p:attrNameLst>
                                          <p:attrName>style.visibility</p:attrName>
                                        </p:attrNameLst>
                                      </p:cBhvr>
                                      <p:to>
                                        <p:strVal val="visible"/>
                                      </p:to>
                                    </p:set>
                                    <p:animEffect transition="in" filter="circle(in)">
                                      <p:cBhvr>
                                        <p:cTn id="55" dur="2000"/>
                                        <p:tgtEl>
                                          <p:spTgt spid="2">
                                            <p:graphicEl>
                                              <a:dgm id="{2E4CBECD-3C70-4DDE-8C9E-D52BE9BD22F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
                                            <p:graphicEl>
                                              <a:dgm id="{BE06BD3D-234A-4A5D-AE6E-276C5F8D9CA8}"/>
                                            </p:graphicEl>
                                          </p:spTgt>
                                        </p:tgtEl>
                                        <p:attrNameLst>
                                          <p:attrName>style.visibility</p:attrName>
                                        </p:attrNameLst>
                                      </p:cBhvr>
                                      <p:to>
                                        <p:strVal val="visible"/>
                                      </p:to>
                                    </p:set>
                                    <p:animEffect transition="in" filter="circle(in)">
                                      <p:cBhvr>
                                        <p:cTn id="60" dur="2000"/>
                                        <p:tgtEl>
                                          <p:spTgt spid="2">
                                            <p:graphicEl>
                                              <a:dgm id="{BE06BD3D-234A-4A5D-AE6E-276C5F8D9CA8}"/>
                                            </p:graphicEl>
                                          </p:spTgt>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2">
                                            <p:graphicEl>
                                              <a:dgm id="{095AFA0C-020E-49FB-8D00-A6B2CF20618D}"/>
                                            </p:graphicEl>
                                          </p:spTgt>
                                        </p:tgtEl>
                                        <p:attrNameLst>
                                          <p:attrName>style.visibility</p:attrName>
                                        </p:attrNameLst>
                                      </p:cBhvr>
                                      <p:to>
                                        <p:strVal val="visible"/>
                                      </p:to>
                                    </p:set>
                                    <p:animEffect transition="in" filter="circle(in)">
                                      <p:cBhvr>
                                        <p:cTn id="63" dur="2000"/>
                                        <p:tgtEl>
                                          <p:spTgt spid="2">
                                            <p:graphicEl>
                                              <a:dgm id="{095AFA0C-020E-49FB-8D00-A6B2CF20618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
                                            <p:graphicEl>
                                              <a:dgm id="{A8849E8C-C447-4B95-B080-A7E6D81AE18C}"/>
                                            </p:graphicEl>
                                          </p:spTgt>
                                        </p:tgtEl>
                                        <p:attrNameLst>
                                          <p:attrName>style.visibility</p:attrName>
                                        </p:attrNameLst>
                                      </p:cBhvr>
                                      <p:to>
                                        <p:strVal val="visible"/>
                                      </p:to>
                                    </p:set>
                                    <p:animEffect transition="in" filter="circle(in)">
                                      <p:cBhvr>
                                        <p:cTn id="68" dur="2000"/>
                                        <p:tgtEl>
                                          <p:spTgt spid="2">
                                            <p:graphicEl>
                                              <a:dgm id="{A8849E8C-C447-4B95-B080-A7E6D81AE18C}"/>
                                            </p:graphicEl>
                                          </p:spTgt>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2">
                                            <p:graphicEl>
                                              <a:dgm id="{3B6419DB-97E3-4F8B-9852-CB3DD9BFAB09}"/>
                                            </p:graphicEl>
                                          </p:spTgt>
                                        </p:tgtEl>
                                        <p:attrNameLst>
                                          <p:attrName>style.visibility</p:attrName>
                                        </p:attrNameLst>
                                      </p:cBhvr>
                                      <p:to>
                                        <p:strVal val="visible"/>
                                      </p:to>
                                    </p:set>
                                    <p:animEffect transition="in" filter="circle(in)">
                                      <p:cBhvr>
                                        <p:cTn id="71" dur="2000"/>
                                        <p:tgtEl>
                                          <p:spTgt spid="2">
                                            <p:graphicEl>
                                              <a:dgm id="{3B6419DB-97E3-4F8B-9852-CB3DD9BFAB09}"/>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2">
                                            <p:graphicEl>
                                              <a:dgm id="{A6B11937-F169-4F05-86D4-CAE0DF1D0EFD}"/>
                                            </p:graphicEl>
                                          </p:spTgt>
                                        </p:tgtEl>
                                        <p:attrNameLst>
                                          <p:attrName>style.visibility</p:attrName>
                                        </p:attrNameLst>
                                      </p:cBhvr>
                                      <p:to>
                                        <p:strVal val="visible"/>
                                      </p:to>
                                    </p:set>
                                    <p:animEffect transition="in" filter="circle(in)">
                                      <p:cBhvr>
                                        <p:cTn id="76" dur="2000"/>
                                        <p:tgtEl>
                                          <p:spTgt spid="2">
                                            <p:graphicEl>
                                              <a:dgm id="{A6B11937-F169-4F05-86D4-CAE0DF1D0EFD}"/>
                                            </p:graphicEl>
                                          </p:spTgt>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2">
                                            <p:graphicEl>
                                              <a:dgm id="{B9FBF7FD-08AE-4A34-88E7-F8FDFC53BE27}"/>
                                            </p:graphicEl>
                                          </p:spTgt>
                                        </p:tgtEl>
                                        <p:attrNameLst>
                                          <p:attrName>style.visibility</p:attrName>
                                        </p:attrNameLst>
                                      </p:cBhvr>
                                      <p:to>
                                        <p:strVal val="visible"/>
                                      </p:to>
                                    </p:set>
                                    <p:animEffect transition="in" filter="circle(in)">
                                      <p:cBhvr>
                                        <p:cTn id="79" dur="2000"/>
                                        <p:tgtEl>
                                          <p:spTgt spid="2">
                                            <p:graphicEl>
                                              <a:dgm id="{B9FBF7FD-08AE-4A34-88E7-F8FDFC53BE2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2">
                                            <p:graphicEl>
                                              <a:dgm id="{4F572E63-81DC-450C-B233-6FA8101564CE}"/>
                                            </p:graphicEl>
                                          </p:spTgt>
                                        </p:tgtEl>
                                        <p:attrNameLst>
                                          <p:attrName>style.visibility</p:attrName>
                                        </p:attrNameLst>
                                      </p:cBhvr>
                                      <p:to>
                                        <p:strVal val="visible"/>
                                      </p:to>
                                    </p:set>
                                    <p:animEffect transition="in" filter="circle(in)">
                                      <p:cBhvr>
                                        <p:cTn id="84" dur="2000"/>
                                        <p:tgtEl>
                                          <p:spTgt spid="2">
                                            <p:graphicEl>
                                              <a:dgm id="{4F572E63-81DC-450C-B233-6FA8101564CE}"/>
                                            </p:graphicEl>
                                          </p:spTgt>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2">
                                            <p:graphicEl>
                                              <a:dgm id="{836136AA-F94F-4234-8241-8A62600C9C01}"/>
                                            </p:graphicEl>
                                          </p:spTgt>
                                        </p:tgtEl>
                                        <p:attrNameLst>
                                          <p:attrName>style.visibility</p:attrName>
                                        </p:attrNameLst>
                                      </p:cBhvr>
                                      <p:to>
                                        <p:strVal val="visible"/>
                                      </p:to>
                                    </p:set>
                                    <p:animEffect transition="in" filter="circle(in)">
                                      <p:cBhvr>
                                        <p:cTn id="87" dur="2000"/>
                                        <p:tgtEl>
                                          <p:spTgt spid="2">
                                            <p:graphicEl>
                                              <a:dgm id="{836136AA-F94F-4234-8241-8A62600C9C01}"/>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
                                            <p:graphicEl>
                                              <a:dgm id="{9CF75CDA-A660-4523-8160-AA758278A351}"/>
                                            </p:graphicEl>
                                          </p:spTgt>
                                        </p:tgtEl>
                                        <p:attrNameLst>
                                          <p:attrName>style.visibility</p:attrName>
                                        </p:attrNameLst>
                                      </p:cBhvr>
                                      <p:to>
                                        <p:strVal val="visible"/>
                                      </p:to>
                                    </p:set>
                                    <p:animEffect transition="in" filter="circle(in)">
                                      <p:cBhvr>
                                        <p:cTn id="92" dur="2000"/>
                                        <p:tgtEl>
                                          <p:spTgt spid="2">
                                            <p:graphicEl>
                                              <a:dgm id="{9CF75CDA-A660-4523-8160-AA758278A351}"/>
                                            </p:graphicEl>
                                          </p:spTgt>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2">
                                            <p:graphicEl>
                                              <a:dgm id="{AC409247-8B81-416D-A873-680B2D4EFE9F}"/>
                                            </p:graphicEl>
                                          </p:spTgt>
                                        </p:tgtEl>
                                        <p:attrNameLst>
                                          <p:attrName>style.visibility</p:attrName>
                                        </p:attrNameLst>
                                      </p:cBhvr>
                                      <p:to>
                                        <p:strVal val="visible"/>
                                      </p:to>
                                    </p:set>
                                    <p:animEffect transition="in" filter="circle(in)">
                                      <p:cBhvr>
                                        <p:cTn id="95" dur="2000"/>
                                        <p:tgtEl>
                                          <p:spTgt spid="2">
                                            <p:graphicEl>
                                              <a:dgm id="{AC409247-8B81-416D-A873-680B2D4EFE9F}"/>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2">
                                            <p:graphicEl>
                                              <a:dgm id="{A02F34AD-B23A-462F-A125-2D8601FB3DA4}"/>
                                            </p:graphicEl>
                                          </p:spTgt>
                                        </p:tgtEl>
                                        <p:attrNameLst>
                                          <p:attrName>style.visibility</p:attrName>
                                        </p:attrNameLst>
                                      </p:cBhvr>
                                      <p:to>
                                        <p:strVal val="visible"/>
                                      </p:to>
                                    </p:set>
                                    <p:animEffect transition="in" filter="circle(in)">
                                      <p:cBhvr>
                                        <p:cTn id="100" dur="2000"/>
                                        <p:tgtEl>
                                          <p:spTgt spid="2">
                                            <p:graphicEl>
                                              <a:dgm id="{A02F34AD-B23A-462F-A125-2D8601FB3DA4}"/>
                                            </p:graphicEl>
                                          </p:spTgt>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2">
                                            <p:graphicEl>
                                              <a:dgm id="{883F45A6-97ED-4F93-AFEA-07624EBB3D87}"/>
                                            </p:graphicEl>
                                          </p:spTgt>
                                        </p:tgtEl>
                                        <p:attrNameLst>
                                          <p:attrName>style.visibility</p:attrName>
                                        </p:attrNameLst>
                                      </p:cBhvr>
                                      <p:to>
                                        <p:strVal val="visible"/>
                                      </p:to>
                                    </p:set>
                                    <p:animEffect transition="in" filter="circle(in)">
                                      <p:cBhvr>
                                        <p:cTn id="103" dur="2000"/>
                                        <p:tgtEl>
                                          <p:spTgt spid="2">
                                            <p:graphicEl>
                                              <a:dgm id="{883F45A6-97ED-4F93-AFEA-07624EBB3D87}"/>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2">
                                            <p:graphicEl>
                                              <a:dgm id="{92F8E3B6-EAFF-423C-B534-F5FAC29C4258}"/>
                                            </p:graphicEl>
                                          </p:spTgt>
                                        </p:tgtEl>
                                        <p:attrNameLst>
                                          <p:attrName>style.visibility</p:attrName>
                                        </p:attrNameLst>
                                      </p:cBhvr>
                                      <p:to>
                                        <p:strVal val="visible"/>
                                      </p:to>
                                    </p:set>
                                    <p:animEffect transition="in" filter="circle(in)">
                                      <p:cBhvr>
                                        <p:cTn id="108" dur="2000"/>
                                        <p:tgtEl>
                                          <p:spTgt spid="2">
                                            <p:graphicEl>
                                              <a:dgm id="{92F8E3B6-EAFF-423C-B534-F5FAC29C4258}"/>
                                            </p:graphicEl>
                                          </p:spTgt>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2">
                                            <p:graphicEl>
                                              <a:dgm id="{1EB8024B-C23C-4890-A004-08C8F867D227}"/>
                                            </p:graphicEl>
                                          </p:spTgt>
                                        </p:tgtEl>
                                        <p:attrNameLst>
                                          <p:attrName>style.visibility</p:attrName>
                                        </p:attrNameLst>
                                      </p:cBhvr>
                                      <p:to>
                                        <p:strVal val="visible"/>
                                      </p:to>
                                    </p:set>
                                    <p:animEffect transition="in" filter="circle(in)">
                                      <p:cBhvr>
                                        <p:cTn id="111" dur="2000"/>
                                        <p:tgtEl>
                                          <p:spTgt spid="2">
                                            <p:graphicEl>
                                              <a:dgm id="{1EB8024B-C23C-4890-A004-08C8F867D2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2">
                                            <p:graphicEl>
                                              <a:dgm id="{29AFB995-9326-4260-A6F9-D4BC79F2729D}"/>
                                            </p:graphicEl>
                                          </p:spTgt>
                                        </p:tgtEl>
                                        <p:attrNameLst>
                                          <p:attrName>style.visibility</p:attrName>
                                        </p:attrNameLst>
                                      </p:cBhvr>
                                      <p:to>
                                        <p:strVal val="visible"/>
                                      </p:to>
                                    </p:set>
                                    <p:animEffect transition="in" filter="circle(in)">
                                      <p:cBhvr>
                                        <p:cTn id="116" dur="2000"/>
                                        <p:tgtEl>
                                          <p:spTgt spid="2">
                                            <p:graphicEl>
                                              <a:dgm id="{29AFB995-9326-4260-A6F9-D4BC79F2729D}"/>
                                            </p:graphicEl>
                                          </p:spTgt>
                                        </p:tgtEl>
                                      </p:cBhvr>
                                    </p:animEffect>
                                  </p:childTnLst>
                                </p:cTn>
                              </p:par>
                              <p:par>
                                <p:cTn id="117" presetID="6" presetClass="entr" presetSubtype="16" fill="hold" grpId="0" nodeType="withEffect">
                                  <p:stCondLst>
                                    <p:cond delay="0"/>
                                  </p:stCondLst>
                                  <p:childTnLst>
                                    <p:set>
                                      <p:cBhvr>
                                        <p:cTn id="118" dur="1" fill="hold">
                                          <p:stCondLst>
                                            <p:cond delay="0"/>
                                          </p:stCondLst>
                                        </p:cTn>
                                        <p:tgtEl>
                                          <p:spTgt spid="2">
                                            <p:graphicEl>
                                              <a:dgm id="{13C32B46-B6E3-4DFD-B847-47203AE3EAA1}"/>
                                            </p:graphicEl>
                                          </p:spTgt>
                                        </p:tgtEl>
                                        <p:attrNameLst>
                                          <p:attrName>style.visibility</p:attrName>
                                        </p:attrNameLst>
                                      </p:cBhvr>
                                      <p:to>
                                        <p:strVal val="visible"/>
                                      </p:to>
                                    </p:set>
                                    <p:animEffect transition="in" filter="circle(in)">
                                      <p:cBhvr>
                                        <p:cTn id="119" dur="2000"/>
                                        <p:tgtEl>
                                          <p:spTgt spid="2">
                                            <p:graphicEl>
                                              <a:dgm id="{13C32B46-B6E3-4DFD-B847-47203AE3EAA1}"/>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2">
                                            <p:graphicEl>
                                              <a:dgm id="{67FB83EA-1932-42FA-9F95-D1B6DD4ED23B}"/>
                                            </p:graphicEl>
                                          </p:spTgt>
                                        </p:tgtEl>
                                        <p:attrNameLst>
                                          <p:attrName>style.visibility</p:attrName>
                                        </p:attrNameLst>
                                      </p:cBhvr>
                                      <p:to>
                                        <p:strVal val="visible"/>
                                      </p:to>
                                    </p:set>
                                    <p:animEffect transition="in" filter="circle(in)">
                                      <p:cBhvr>
                                        <p:cTn id="124" dur="2000"/>
                                        <p:tgtEl>
                                          <p:spTgt spid="2">
                                            <p:graphicEl>
                                              <a:dgm id="{67FB83EA-1932-42FA-9F95-D1B6DD4ED23B}"/>
                                            </p:graphicEl>
                                          </p:spTgt>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2">
                                            <p:graphicEl>
                                              <a:dgm id="{8B7EABD5-FB28-4BB8-B463-51308ABCEF0C}"/>
                                            </p:graphicEl>
                                          </p:spTgt>
                                        </p:tgtEl>
                                        <p:attrNameLst>
                                          <p:attrName>style.visibility</p:attrName>
                                        </p:attrNameLst>
                                      </p:cBhvr>
                                      <p:to>
                                        <p:strVal val="visible"/>
                                      </p:to>
                                    </p:set>
                                    <p:animEffect transition="in" filter="circle(in)">
                                      <p:cBhvr>
                                        <p:cTn id="127" dur="2000"/>
                                        <p:tgtEl>
                                          <p:spTgt spid="2">
                                            <p:graphicEl>
                                              <a:dgm id="{8B7EABD5-FB28-4BB8-B463-51308ABCEF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39616" y="476673"/>
            <a:ext cx="6912768" cy="954107"/>
          </a:xfrm>
          <a:prstGeom prst="rect">
            <a:avLst/>
          </a:prstGeom>
          <a:ln w="57150">
            <a:solidFill>
              <a:srgbClr val="FFFF00"/>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r" rtl="1"/>
            <a:r>
              <a:rPr lang="ar-SA" sz="2800" b="1" dirty="0">
                <a:solidFill>
                  <a:prstClr val="black"/>
                </a:solidFill>
                <a:latin typeface="Sakkal Majalla" panose="02000000000000000000" pitchFamily="2" charset="-78"/>
                <a:cs typeface="Sakkal Majalla" panose="02000000000000000000" pitchFamily="2" charset="-78"/>
              </a:rPr>
              <a:t>نختار عشوائياً </a:t>
            </a:r>
            <a:r>
              <a:rPr lang="ar-DZ" sz="2800" b="1" dirty="0">
                <a:solidFill>
                  <a:prstClr val="black"/>
                </a:solidFill>
                <a:latin typeface="Sakkal Majalla" panose="02000000000000000000" pitchFamily="2" charset="-78"/>
                <a:cs typeface="Sakkal Majalla" panose="02000000000000000000" pitchFamily="2" charset="-78"/>
              </a:rPr>
              <a:t>كليتين</a:t>
            </a:r>
            <a:r>
              <a:rPr lang="ar-SA" sz="2800" b="1" dirty="0">
                <a:solidFill>
                  <a:prstClr val="black"/>
                </a:solidFill>
                <a:latin typeface="Sakkal Majalla" panose="02000000000000000000" pitchFamily="2" charset="-78"/>
                <a:cs typeface="Sakkal Majalla" panose="02000000000000000000" pitchFamily="2" charset="-78"/>
              </a:rPr>
              <a:t> مثلاً ثم نختار من كل منهما عشوائياً أيضاً</a:t>
            </a:r>
            <a:r>
              <a:rPr lang="ar-DZ" sz="2800" b="1" dirty="0">
                <a:solidFill>
                  <a:prstClr val="black"/>
                </a:solidFill>
                <a:latin typeface="Sakkal Majalla" panose="02000000000000000000" pitchFamily="2" charset="-78"/>
                <a:cs typeface="Sakkal Majalla" panose="02000000000000000000" pitchFamily="2" charset="-78"/>
              </a:rPr>
              <a:t> منها قسم</a:t>
            </a:r>
            <a:r>
              <a:rPr lang="ar-SA" sz="2800" b="1" dirty="0">
                <a:solidFill>
                  <a:prstClr val="black"/>
                </a:solidFill>
                <a:latin typeface="Sakkal Majalla" panose="02000000000000000000" pitchFamily="2" charset="-78"/>
                <a:cs typeface="Sakkal Majalla" panose="02000000000000000000" pitchFamily="2" charset="-78"/>
              </a:rPr>
              <a:t> و ندرس جميع ط</a:t>
            </a:r>
            <a:r>
              <a:rPr lang="ar-DZ" sz="2800" b="1" dirty="0">
                <a:solidFill>
                  <a:prstClr val="black"/>
                </a:solidFill>
                <a:latin typeface="Sakkal Majalla" panose="02000000000000000000" pitchFamily="2" charset="-78"/>
                <a:cs typeface="Sakkal Majalla" panose="02000000000000000000" pitchFamily="2" charset="-78"/>
              </a:rPr>
              <a:t>لبة</a:t>
            </a:r>
            <a:r>
              <a:rPr lang="ar-SA" sz="2800" b="1" dirty="0">
                <a:solidFill>
                  <a:prstClr val="black"/>
                </a:solidFill>
                <a:latin typeface="Sakkal Majalla" panose="02000000000000000000" pitchFamily="2" charset="-78"/>
                <a:cs typeface="Sakkal Majalla" panose="02000000000000000000" pitchFamily="2" charset="-78"/>
              </a:rPr>
              <a:t> ذلك ال</a:t>
            </a:r>
            <a:r>
              <a:rPr lang="ar-DZ" sz="2800" b="1" dirty="0">
                <a:solidFill>
                  <a:prstClr val="black"/>
                </a:solidFill>
                <a:latin typeface="Sakkal Majalla" panose="02000000000000000000" pitchFamily="2" charset="-78"/>
                <a:cs typeface="Sakkal Majalla" panose="02000000000000000000" pitchFamily="2" charset="-78"/>
              </a:rPr>
              <a:t>قسم</a:t>
            </a:r>
            <a:r>
              <a:rPr lang="ar-SA" sz="2800" b="1" dirty="0">
                <a:solidFill>
                  <a:prstClr val="black"/>
                </a:solidFill>
                <a:latin typeface="Sakkal Majalla" panose="02000000000000000000" pitchFamily="2" charset="-78"/>
                <a:cs typeface="Sakkal Majalla" panose="02000000000000000000" pitchFamily="2" charset="-78"/>
              </a:rPr>
              <a:t>.</a:t>
            </a:r>
          </a:p>
        </p:txBody>
      </p:sp>
      <p:graphicFrame>
        <p:nvGraphicFramePr>
          <p:cNvPr id="3" name="رسم تخطيطي 2"/>
          <p:cNvGraphicFramePr/>
          <p:nvPr>
            <p:extLst/>
          </p:nvPr>
        </p:nvGraphicFramePr>
        <p:xfrm>
          <a:off x="2135560" y="1412776"/>
          <a:ext cx="813690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434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graphicEl>
                                              <a:dgm id="{9D5C64F5-4F93-4101-B959-02056E2A20CB}"/>
                                            </p:graphicEl>
                                          </p:spTgt>
                                        </p:tgtEl>
                                        <p:attrNameLst>
                                          <p:attrName>style.visibility</p:attrName>
                                        </p:attrNameLst>
                                      </p:cBhvr>
                                      <p:to>
                                        <p:strVal val="visible"/>
                                      </p:to>
                                    </p:set>
                                    <p:animEffect transition="in" filter="circle(in)">
                                      <p:cBhvr>
                                        <p:cTn id="12" dur="2000"/>
                                        <p:tgtEl>
                                          <p:spTgt spid="3">
                                            <p:graphicEl>
                                              <a:dgm id="{9D5C64F5-4F93-4101-B959-02056E2A20CB}"/>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graphicEl>
                                              <a:dgm id="{608D1C2D-7708-47DE-B9ED-00DC80E43C35}"/>
                                            </p:graphicEl>
                                          </p:spTgt>
                                        </p:tgtEl>
                                        <p:attrNameLst>
                                          <p:attrName>style.visibility</p:attrName>
                                        </p:attrNameLst>
                                      </p:cBhvr>
                                      <p:to>
                                        <p:strVal val="visible"/>
                                      </p:to>
                                    </p:set>
                                    <p:animEffect transition="in" filter="circle(in)">
                                      <p:cBhvr>
                                        <p:cTn id="15" dur="2000"/>
                                        <p:tgtEl>
                                          <p:spTgt spid="3">
                                            <p:graphicEl>
                                              <a:dgm id="{608D1C2D-7708-47DE-B9ED-00DC80E43C35}"/>
                                            </p:graphic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graphicEl>
                                              <a:dgm id="{F5B38FA8-79FA-488F-9082-56D849A349DA}"/>
                                            </p:graphicEl>
                                          </p:spTgt>
                                        </p:tgtEl>
                                        <p:attrNameLst>
                                          <p:attrName>style.visibility</p:attrName>
                                        </p:attrNameLst>
                                      </p:cBhvr>
                                      <p:to>
                                        <p:strVal val="visible"/>
                                      </p:to>
                                    </p:set>
                                    <p:animEffect transition="in" filter="circle(in)">
                                      <p:cBhvr>
                                        <p:cTn id="18" dur="2000"/>
                                        <p:tgtEl>
                                          <p:spTgt spid="3">
                                            <p:graphicEl>
                                              <a:dgm id="{F5B38FA8-79FA-488F-9082-56D849A349DA}"/>
                                            </p:graphic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graphicEl>
                                              <a:dgm id="{B5C7E829-2C1F-45EC-B58A-7C33BBE01644}"/>
                                            </p:graphicEl>
                                          </p:spTgt>
                                        </p:tgtEl>
                                        <p:attrNameLst>
                                          <p:attrName>style.visibility</p:attrName>
                                        </p:attrNameLst>
                                      </p:cBhvr>
                                      <p:to>
                                        <p:strVal val="visible"/>
                                      </p:to>
                                    </p:set>
                                    <p:animEffect transition="in" filter="circle(in)">
                                      <p:cBhvr>
                                        <p:cTn id="21" dur="2000"/>
                                        <p:tgtEl>
                                          <p:spTgt spid="3">
                                            <p:graphicEl>
                                              <a:dgm id="{B5C7E829-2C1F-45EC-B58A-7C33BBE01644}"/>
                                            </p:graphic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graphicEl>
                                              <a:dgm id="{A3AEDF87-6F10-41F4-A477-A29273B60DCF}"/>
                                            </p:graphicEl>
                                          </p:spTgt>
                                        </p:tgtEl>
                                        <p:attrNameLst>
                                          <p:attrName>style.visibility</p:attrName>
                                        </p:attrNameLst>
                                      </p:cBhvr>
                                      <p:to>
                                        <p:strVal val="visible"/>
                                      </p:to>
                                    </p:set>
                                    <p:animEffect transition="in" filter="circle(in)">
                                      <p:cBhvr>
                                        <p:cTn id="24" dur="2000"/>
                                        <p:tgtEl>
                                          <p:spTgt spid="3">
                                            <p:graphicEl>
                                              <a:dgm id="{A3AEDF87-6F10-41F4-A477-A29273B60DCF}"/>
                                            </p:graphic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graphicEl>
                                              <a:dgm id="{C17DBD71-5757-4D90-A4C6-4B2A77B68AA7}"/>
                                            </p:graphicEl>
                                          </p:spTgt>
                                        </p:tgtEl>
                                        <p:attrNameLst>
                                          <p:attrName>style.visibility</p:attrName>
                                        </p:attrNameLst>
                                      </p:cBhvr>
                                      <p:to>
                                        <p:strVal val="visible"/>
                                      </p:to>
                                    </p:set>
                                    <p:animEffect transition="in" filter="circle(in)">
                                      <p:cBhvr>
                                        <p:cTn id="27" dur="2000"/>
                                        <p:tgtEl>
                                          <p:spTgt spid="3">
                                            <p:graphicEl>
                                              <a:dgm id="{C17DBD71-5757-4D90-A4C6-4B2A77B68AA7}"/>
                                            </p:graphic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graphicEl>
                                              <a:dgm id="{07512DEB-A47C-4FDA-A4AB-755C677735D1}"/>
                                            </p:graphicEl>
                                          </p:spTgt>
                                        </p:tgtEl>
                                        <p:attrNameLst>
                                          <p:attrName>style.visibility</p:attrName>
                                        </p:attrNameLst>
                                      </p:cBhvr>
                                      <p:to>
                                        <p:strVal val="visible"/>
                                      </p:to>
                                    </p:set>
                                    <p:animEffect transition="in" filter="circle(in)">
                                      <p:cBhvr>
                                        <p:cTn id="30" dur="2000"/>
                                        <p:tgtEl>
                                          <p:spTgt spid="3">
                                            <p:graphicEl>
                                              <a:dgm id="{07512DEB-A47C-4FDA-A4AB-755C677735D1}"/>
                                            </p:graphic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
                                            <p:graphicEl>
                                              <a:dgm id="{2436BCBE-8A5F-4088-B5BF-19EB6243E6B0}"/>
                                            </p:graphicEl>
                                          </p:spTgt>
                                        </p:tgtEl>
                                        <p:attrNameLst>
                                          <p:attrName>style.visibility</p:attrName>
                                        </p:attrNameLst>
                                      </p:cBhvr>
                                      <p:to>
                                        <p:strVal val="visible"/>
                                      </p:to>
                                    </p:set>
                                    <p:animEffect transition="in" filter="circle(in)">
                                      <p:cBhvr>
                                        <p:cTn id="33" dur="2000"/>
                                        <p:tgtEl>
                                          <p:spTgt spid="3">
                                            <p:graphicEl>
                                              <a:dgm id="{2436BCBE-8A5F-4088-B5BF-19EB6243E6B0}"/>
                                            </p:graphic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
                                            <p:graphicEl>
                                              <a:dgm id="{2E4CBECD-3C70-4DDE-8C9E-D52BE9BD22F7}"/>
                                            </p:graphicEl>
                                          </p:spTgt>
                                        </p:tgtEl>
                                        <p:attrNameLst>
                                          <p:attrName>style.visibility</p:attrName>
                                        </p:attrNameLst>
                                      </p:cBhvr>
                                      <p:to>
                                        <p:strVal val="visible"/>
                                      </p:to>
                                    </p:set>
                                    <p:animEffect transition="in" filter="circle(in)">
                                      <p:cBhvr>
                                        <p:cTn id="36" dur="2000"/>
                                        <p:tgtEl>
                                          <p:spTgt spid="3">
                                            <p:graphicEl>
                                              <a:dgm id="{2E4CBECD-3C70-4DDE-8C9E-D52BE9BD22F7}"/>
                                            </p:graphic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
                                            <p:graphicEl>
                                              <a:dgm id="{BE06BD3D-234A-4A5D-AE6E-276C5F8D9CA8}"/>
                                            </p:graphicEl>
                                          </p:spTgt>
                                        </p:tgtEl>
                                        <p:attrNameLst>
                                          <p:attrName>style.visibility</p:attrName>
                                        </p:attrNameLst>
                                      </p:cBhvr>
                                      <p:to>
                                        <p:strVal val="visible"/>
                                      </p:to>
                                    </p:set>
                                    <p:animEffect transition="in" filter="circle(in)">
                                      <p:cBhvr>
                                        <p:cTn id="39" dur="2000"/>
                                        <p:tgtEl>
                                          <p:spTgt spid="3">
                                            <p:graphicEl>
                                              <a:dgm id="{BE06BD3D-234A-4A5D-AE6E-276C5F8D9CA8}"/>
                                            </p:graphic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3">
                                            <p:graphicEl>
                                              <a:dgm id="{095AFA0C-020E-49FB-8D00-A6B2CF20618D}"/>
                                            </p:graphicEl>
                                          </p:spTgt>
                                        </p:tgtEl>
                                        <p:attrNameLst>
                                          <p:attrName>style.visibility</p:attrName>
                                        </p:attrNameLst>
                                      </p:cBhvr>
                                      <p:to>
                                        <p:strVal val="visible"/>
                                      </p:to>
                                    </p:set>
                                    <p:animEffect transition="in" filter="circle(in)">
                                      <p:cBhvr>
                                        <p:cTn id="42" dur="2000"/>
                                        <p:tgtEl>
                                          <p:spTgt spid="3">
                                            <p:graphicEl>
                                              <a:dgm id="{095AFA0C-020E-49FB-8D00-A6B2CF20618D}"/>
                                            </p:graphicEl>
                                          </p:spTgt>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
                                            <p:graphicEl>
                                              <a:dgm id="{A8849E8C-C447-4B95-B080-A7E6D81AE18C}"/>
                                            </p:graphicEl>
                                          </p:spTgt>
                                        </p:tgtEl>
                                        <p:attrNameLst>
                                          <p:attrName>style.visibility</p:attrName>
                                        </p:attrNameLst>
                                      </p:cBhvr>
                                      <p:to>
                                        <p:strVal val="visible"/>
                                      </p:to>
                                    </p:set>
                                    <p:animEffect transition="in" filter="circle(in)">
                                      <p:cBhvr>
                                        <p:cTn id="45" dur="2000"/>
                                        <p:tgtEl>
                                          <p:spTgt spid="3">
                                            <p:graphicEl>
                                              <a:dgm id="{A8849E8C-C447-4B95-B080-A7E6D81AE18C}"/>
                                            </p:graphicEl>
                                          </p:spTgt>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3">
                                            <p:graphicEl>
                                              <a:dgm id="{3B6419DB-97E3-4F8B-9852-CB3DD9BFAB09}"/>
                                            </p:graphicEl>
                                          </p:spTgt>
                                        </p:tgtEl>
                                        <p:attrNameLst>
                                          <p:attrName>style.visibility</p:attrName>
                                        </p:attrNameLst>
                                      </p:cBhvr>
                                      <p:to>
                                        <p:strVal val="visible"/>
                                      </p:to>
                                    </p:set>
                                    <p:animEffect transition="in" filter="circle(in)">
                                      <p:cBhvr>
                                        <p:cTn id="48" dur="2000"/>
                                        <p:tgtEl>
                                          <p:spTgt spid="3">
                                            <p:graphicEl>
                                              <a:dgm id="{3B6419DB-97E3-4F8B-9852-CB3DD9BFAB09}"/>
                                            </p:graphicEl>
                                          </p:spTgt>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3">
                                            <p:graphicEl>
                                              <a:dgm id="{A6B11937-F169-4F05-86D4-CAE0DF1D0EFD}"/>
                                            </p:graphicEl>
                                          </p:spTgt>
                                        </p:tgtEl>
                                        <p:attrNameLst>
                                          <p:attrName>style.visibility</p:attrName>
                                        </p:attrNameLst>
                                      </p:cBhvr>
                                      <p:to>
                                        <p:strVal val="visible"/>
                                      </p:to>
                                    </p:set>
                                    <p:animEffect transition="in" filter="circle(in)">
                                      <p:cBhvr>
                                        <p:cTn id="51" dur="2000"/>
                                        <p:tgtEl>
                                          <p:spTgt spid="3">
                                            <p:graphicEl>
                                              <a:dgm id="{A6B11937-F169-4F05-86D4-CAE0DF1D0EFD}"/>
                                            </p:graphicEl>
                                          </p:spTgt>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3">
                                            <p:graphicEl>
                                              <a:dgm id="{B9FBF7FD-08AE-4A34-88E7-F8FDFC53BE27}"/>
                                            </p:graphicEl>
                                          </p:spTgt>
                                        </p:tgtEl>
                                        <p:attrNameLst>
                                          <p:attrName>style.visibility</p:attrName>
                                        </p:attrNameLst>
                                      </p:cBhvr>
                                      <p:to>
                                        <p:strVal val="visible"/>
                                      </p:to>
                                    </p:set>
                                    <p:animEffect transition="in" filter="circle(in)">
                                      <p:cBhvr>
                                        <p:cTn id="54" dur="2000"/>
                                        <p:tgtEl>
                                          <p:spTgt spid="3">
                                            <p:graphicEl>
                                              <a:dgm id="{B9FBF7FD-08AE-4A34-88E7-F8FDFC53BE27}"/>
                                            </p:graphicEl>
                                          </p:spTgt>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3">
                                            <p:graphicEl>
                                              <a:dgm id="{D9E5EA1F-436D-4270-9542-052F718A2925}"/>
                                            </p:graphicEl>
                                          </p:spTgt>
                                        </p:tgtEl>
                                        <p:attrNameLst>
                                          <p:attrName>style.visibility</p:attrName>
                                        </p:attrNameLst>
                                      </p:cBhvr>
                                      <p:to>
                                        <p:strVal val="visible"/>
                                      </p:to>
                                    </p:set>
                                    <p:animEffect transition="in" filter="circle(in)">
                                      <p:cBhvr>
                                        <p:cTn id="57" dur="2000"/>
                                        <p:tgtEl>
                                          <p:spTgt spid="3">
                                            <p:graphicEl>
                                              <a:dgm id="{D9E5EA1F-436D-4270-9542-052F718A2925}"/>
                                            </p:graphicEl>
                                          </p:spTgt>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3">
                                            <p:graphicEl>
                                              <a:dgm id="{183F2351-F34E-4191-ADC5-D90A0061B6D6}"/>
                                            </p:graphicEl>
                                          </p:spTgt>
                                        </p:tgtEl>
                                        <p:attrNameLst>
                                          <p:attrName>style.visibility</p:attrName>
                                        </p:attrNameLst>
                                      </p:cBhvr>
                                      <p:to>
                                        <p:strVal val="visible"/>
                                      </p:to>
                                    </p:set>
                                    <p:animEffect transition="in" filter="circle(in)">
                                      <p:cBhvr>
                                        <p:cTn id="60" dur="2000"/>
                                        <p:tgtEl>
                                          <p:spTgt spid="3">
                                            <p:graphicEl>
                                              <a:dgm id="{183F2351-F34E-4191-ADC5-D90A0061B6D6}"/>
                                            </p:graphicEl>
                                          </p:spTgt>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3">
                                            <p:graphicEl>
                                              <a:dgm id="{4F572E63-81DC-450C-B233-6FA8101564CE}"/>
                                            </p:graphicEl>
                                          </p:spTgt>
                                        </p:tgtEl>
                                        <p:attrNameLst>
                                          <p:attrName>style.visibility</p:attrName>
                                        </p:attrNameLst>
                                      </p:cBhvr>
                                      <p:to>
                                        <p:strVal val="visible"/>
                                      </p:to>
                                    </p:set>
                                    <p:animEffect transition="in" filter="circle(in)">
                                      <p:cBhvr>
                                        <p:cTn id="63" dur="2000"/>
                                        <p:tgtEl>
                                          <p:spTgt spid="3">
                                            <p:graphicEl>
                                              <a:dgm id="{4F572E63-81DC-450C-B233-6FA8101564CE}"/>
                                            </p:graphicEl>
                                          </p:spTgt>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3">
                                            <p:graphicEl>
                                              <a:dgm id="{836136AA-F94F-4234-8241-8A62600C9C01}"/>
                                            </p:graphicEl>
                                          </p:spTgt>
                                        </p:tgtEl>
                                        <p:attrNameLst>
                                          <p:attrName>style.visibility</p:attrName>
                                        </p:attrNameLst>
                                      </p:cBhvr>
                                      <p:to>
                                        <p:strVal val="visible"/>
                                      </p:to>
                                    </p:set>
                                    <p:animEffect transition="in" filter="circle(in)">
                                      <p:cBhvr>
                                        <p:cTn id="66" dur="2000"/>
                                        <p:tgtEl>
                                          <p:spTgt spid="3">
                                            <p:graphicEl>
                                              <a:dgm id="{836136AA-F94F-4234-8241-8A62600C9C01}"/>
                                            </p:graphicEl>
                                          </p:spTgt>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3">
                                            <p:graphicEl>
                                              <a:dgm id="{9CF75CDA-A660-4523-8160-AA758278A351}"/>
                                            </p:graphicEl>
                                          </p:spTgt>
                                        </p:tgtEl>
                                        <p:attrNameLst>
                                          <p:attrName>style.visibility</p:attrName>
                                        </p:attrNameLst>
                                      </p:cBhvr>
                                      <p:to>
                                        <p:strVal val="visible"/>
                                      </p:to>
                                    </p:set>
                                    <p:animEffect transition="in" filter="circle(in)">
                                      <p:cBhvr>
                                        <p:cTn id="69" dur="2000"/>
                                        <p:tgtEl>
                                          <p:spTgt spid="3">
                                            <p:graphicEl>
                                              <a:dgm id="{9CF75CDA-A660-4523-8160-AA758278A351}"/>
                                            </p:graphicEl>
                                          </p:spTgt>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3">
                                            <p:graphicEl>
                                              <a:dgm id="{AC409247-8B81-416D-A873-680B2D4EFE9F}"/>
                                            </p:graphicEl>
                                          </p:spTgt>
                                        </p:tgtEl>
                                        <p:attrNameLst>
                                          <p:attrName>style.visibility</p:attrName>
                                        </p:attrNameLst>
                                      </p:cBhvr>
                                      <p:to>
                                        <p:strVal val="visible"/>
                                      </p:to>
                                    </p:set>
                                    <p:animEffect transition="in" filter="circle(in)">
                                      <p:cBhvr>
                                        <p:cTn id="72" dur="2000"/>
                                        <p:tgtEl>
                                          <p:spTgt spid="3">
                                            <p:graphicEl>
                                              <a:dgm id="{AC409247-8B81-416D-A873-680B2D4EFE9F}"/>
                                            </p:graphicEl>
                                          </p:spTgt>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3">
                                            <p:graphicEl>
                                              <a:dgm id="{A02F34AD-B23A-462F-A125-2D8601FB3DA4}"/>
                                            </p:graphicEl>
                                          </p:spTgt>
                                        </p:tgtEl>
                                        <p:attrNameLst>
                                          <p:attrName>style.visibility</p:attrName>
                                        </p:attrNameLst>
                                      </p:cBhvr>
                                      <p:to>
                                        <p:strVal val="visible"/>
                                      </p:to>
                                    </p:set>
                                    <p:animEffect transition="in" filter="circle(in)">
                                      <p:cBhvr>
                                        <p:cTn id="75" dur="2000"/>
                                        <p:tgtEl>
                                          <p:spTgt spid="3">
                                            <p:graphicEl>
                                              <a:dgm id="{A02F34AD-B23A-462F-A125-2D8601FB3DA4}"/>
                                            </p:graphicEl>
                                          </p:spTgt>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3">
                                            <p:graphicEl>
                                              <a:dgm id="{883F45A6-97ED-4F93-AFEA-07624EBB3D87}"/>
                                            </p:graphicEl>
                                          </p:spTgt>
                                        </p:tgtEl>
                                        <p:attrNameLst>
                                          <p:attrName>style.visibility</p:attrName>
                                        </p:attrNameLst>
                                      </p:cBhvr>
                                      <p:to>
                                        <p:strVal val="visible"/>
                                      </p:to>
                                    </p:set>
                                    <p:animEffect transition="in" filter="circle(in)">
                                      <p:cBhvr>
                                        <p:cTn id="78" dur="2000"/>
                                        <p:tgtEl>
                                          <p:spTgt spid="3">
                                            <p:graphicEl>
                                              <a:dgm id="{883F45A6-97ED-4F93-AFEA-07624EBB3D87}"/>
                                            </p:graphicEl>
                                          </p:spTgt>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3">
                                            <p:graphicEl>
                                              <a:dgm id="{A01023E4-2E25-465B-882A-25F602F6104D}"/>
                                            </p:graphicEl>
                                          </p:spTgt>
                                        </p:tgtEl>
                                        <p:attrNameLst>
                                          <p:attrName>style.visibility</p:attrName>
                                        </p:attrNameLst>
                                      </p:cBhvr>
                                      <p:to>
                                        <p:strVal val="visible"/>
                                      </p:to>
                                    </p:set>
                                    <p:animEffect transition="in" filter="circle(in)">
                                      <p:cBhvr>
                                        <p:cTn id="81" dur="2000"/>
                                        <p:tgtEl>
                                          <p:spTgt spid="3">
                                            <p:graphicEl>
                                              <a:dgm id="{A01023E4-2E25-465B-882A-25F602F6104D}"/>
                                            </p:graphicEl>
                                          </p:spTgt>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3">
                                            <p:graphicEl>
                                              <a:dgm id="{A6E80D67-64FB-4592-8E28-2B810AA0F5B7}"/>
                                            </p:graphicEl>
                                          </p:spTgt>
                                        </p:tgtEl>
                                        <p:attrNameLst>
                                          <p:attrName>style.visibility</p:attrName>
                                        </p:attrNameLst>
                                      </p:cBhvr>
                                      <p:to>
                                        <p:strVal val="visible"/>
                                      </p:to>
                                    </p:set>
                                    <p:animEffect transition="in" filter="circle(in)">
                                      <p:cBhvr>
                                        <p:cTn id="84" dur="2000"/>
                                        <p:tgtEl>
                                          <p:spTgt spid="3">
                                            <p:graphicEl>
                                              <a:dgm id="{A6E80D67-64FB-4592-8E28-2B810AA0F5B7}"/>
                                            </p:graphicEl>
                                          </p:spTgt>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3">
                                            <p:graphicEl>
                                              <a:dgm id="{92F8E3B6-EAFF-423C-B534-F5FAC29C4258}"/>
                                            </p:graphicEl>
                                          </p:spTgt>
                                        </p:tgtEl>
                                        <p:attrNameLst>
                                          <p:attrName>style.visibility</p:attrName>
                                        </p:attrNameLst>
                                      </p:cBhvr>
                                      <p:to>
                                        <p:strVal val="visible"/>
                                      </p:to>
                                    </p:set>
                                    <p:animEffect transition="in" filter="circle(in)">
                                      <p:cBhvr>
                                        <p:cTn id="87" dur="2000"/>
                                        <p:tgtEl>
                                          <p:spTgt spid="3">
                                            <p:graphicEl>
                                              <a:dgm id="{92F8E3B6-EAFF-423C-B534-F5FAC29C4258}"/>
                                            </p:graphicEl>
                                          </p:spTgt>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3">
                                            <p:graphicEl>
                                              <a:dgm id="{1EB8024B-C23C-4890-A004-08C8F867D227}"/>
                                            </p:graphicEl>
                                          </p:spTgt>
                                        </p:tgtEl>
                                        <p:attrNameLst>
                                          <p:attrName>style.visibility</p:attrName>
                                        </p:attrNameLst>
                                      </p:cBhvr>
                                      <p:to>
                                        <p:strVal val="visible"/>
                                      </p:to>
                                    </p:set>
                                    <p:animEffect transition="in" filter="circle(in)">
                                      <p:cBhvr>
                                        <p:cTn id="90" dur="2000"/>
                                        <p:tgtEl>
                                          <p:spTgt spid="3">
                                            <p:graphicEl>
                                              <a:dgm id="{1EB8024B-C23C-4890-A004-08C8F867D227}"/>
                                            </p:graphicEl>
                                          </p:spTgt>
                                        </p:tgtEl>
                                      </p:cBhvr>
                                    </p:animEffect>
                                  </p:childTnLst>
                                </p:cTn>
                              </p:par>
                              <p:par>
                                <p:cTn id="91" presetID="6" presetClass="entr" presetSubtype="16" fill="hold" grpId="0" nodeType="withEffect">
                                  <p:stCondLst>
                                    <p:cond delay="0"/>
                                  </p:stCondLst>
                                  <p:childTnLst>
                                    <p:set>
                                      <p:cBhvr>
                                        <p:cTn id="92" dur="1" fill="hold">
                                          <p:stCondLst>
                                            <p:cond delay="0"/>
                                          </p:stCondLst>
                                        </p:cTn>
                                        <p:tgtEl>
                                          <p:spTgt spid="3">
                                            <p:graphicEl>
                                              <a:dgm id="{29AFB995-9326-4260-A6F9-D4BC79F2729D}"/>
                                            </p:graphicEl>
                                          </p:spTgt>
                                        </p:tgtEl>
                                        <p:attrNameLst>
                                          <p:attrName>style.visibility</p:attrName>
                                        </p:attrNameLst>
                                      </p:cBhvr>
                                      <p:to>
                                        <p:strVal val="visible"/>
                                      </p:to>
                                    </p:set>
                                    <p:animEffect transition="in" filter="circle(in)">
                                      <p:cBhvr>
                                        <p:cTn id="93" dur="2000"/>
                                        <p:tgtEl>
                                          <p:spTgt spid="3">
                                            <p:graphicEl>
                                              <a:dgm id="{29AFB995-9326-4260-A6F9-D4BC79F2729D}"/>
                                            </p:graphicEl>
                                          </p:spTgt>
                                        </p:tgtEl>
                                      </p:cBhvr>
                                    </p:animEffect>
                                  </p:childTnLst>
                                </p:cTn>
                              </p:par>
                              <p:par>
                                <p:cTn id="94" presetID="6" presetClass="entr" presetSubtype="16" fill="hold" grpId="0" nodeType="withEffect">
                                  <p:stCondLst>
                                    <p:cond delay="0"/>
                                  </p:stCondLst>
                                  <p:childTnLst>
                                    <p:set>
                                      <p:cBhvr>
                                        <p:cTn id="95" dur="1" fill="hold">
                                          <p:stCondLst>
                                            <p:cond delay="0"/>
                                          </p:stCondLst>
                                        </p:cTn>
                                        <p:tgtEl>
                                          <p:spTgt spid="3">
                                            <p:graphicEl>
                                              <a:dgm id="{13C32B46-B6E3-4DFD-B847-47203AE3EAA1}"/>
                                            </p:graphicEl>
                                          </p:spTgt>
                                        </p:tgtEl>
                                        <p:attrNameLst>
                                          <p:attrName>style.visibility</p:attrName>
                                        </p:attrNameLst>
                                      </p:cBhvr>
                                      <p:to>
                                        <p:strVal val="visible"/>
                                      </p:to>
                                    </p:set>
                                    <p:animEffect transition="in" filter="circle(in)">
                                      <p:cBhvr>
                                        <p:cTn id="96" dur="2000"/>
                                        <p:tgtEl>
                                          <p:spTgt spid="3">
                                            <p:graphicEl>
                                              <a:dgm id="{13C32B46-B6E3-4DFD-B847-47203AE3EAA1}"/>
                                            </p:graphicEl>
                                          </p:spTgt>
                                        </p:tgtEl>
                                      </p:cBhvr>
                                    </p:animEffect>
                                  </p:childTnLst>
                                </p:cTn>
                              </p:par>
                              <p:par>
                                <p:cTn id="97" presetID="6" presetClass="entr" presetSubtype="16" fill="hold" grpId="0" nodeType="withEffect">
                                  <p:stCondLst>
                                    <p:cond delay="0"/>
                                  </p:stCondLst>
                                  <p:childTnLst>
                                    <p:set>
                                      <p:cBhvr>
                                        <p:cTn id="98" dur="1" fill="hold">
                                          <p:stCondLst>
                                            <p:cond delay="0"/>
                                          </p:stCondLst>
                                        </p:cTn>
                                        <p:tgtEl>
                                          <p:spTgt spid="3">
                                            <p:graphicEl>
                                              <a:dgm id="{67FB83EA-1932-42FA-9F95-D1B6DD4ED23B}"/>
                                            </p:graphicEl>
                                          </p:spTgt>
                                        </p:tgtEl>
                                        <p:attrNameLst>
                                          <p:attrName>style.visibility</p:attrName>
                                        </p:attrNameLst>
                                      </p:cBhvr>
                                      <p:to>
                                        <p:strVal val="visible"/>
                                      </p:to>
                                    </p:set>
                                    <p:animEffect transition="in" filter="circle(in)">
                                      <p:cBhvr>
                                        <p:cTn id="99" dur="2000"/>
                                        <p:tgtEl>
                                          <p:spTgt spid="3">
                                            <p:graphicEl>
                                              <a:dgm id="{67FB83EA-1932-42FA-9F95-D1B6DD4ED23B}"/>
                                            </p:graphicEl>
                                          </p:spTgt>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3">
                                            <p:graphicEl>
                                              <a:dgm id="{8B7EABD5-FB28-4BB8-B463-51308ABCEF0C}"/>
                                            </p:graphicEl>
                                          </p:spTgt>
                                        </p:tgtEl>
                                        <p:attrNameLst>
                                          <p:attrName>style.visibility</p:attrName>
                                        </p:attrNameLst>
                                      </p:cBhvr>
                                      <p:to>
                                        <p:strVal val="visible"/>
                                      </p:to>
                                    </p:set>
                                    <p:animEffect transition="in" filter="circle(in)">
                                      <p:cBhvr>
                                        <p:cTn id="102" dur="2000"/>
                                        <p:tgtEl>
                                          <p:spTgt spid="3">
                                            <p:graphicEl>
                                              <a:dgm id="{8B7EABD5-FB28-4BB8-B463-51308ABCEF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تحضير 2"/>
          <p:cNvSpPr/>
          <p:nvPr/>
        </p:nvSpPr>
        <p:spPr>
          <a:xfrm>
            <a:off x="2639616" y="436329"/>
            <a:ext cx="7056784" cy="1080120"/>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ar-SA" sz="2400" b="1" dirty="0">
                <a:solidFill>
                  <a:srgbClr val="04617B">
                    <a:lumMod val="50000"/>
                  </a:srgbClr>
                </a:solidFill>
                <a:latin typeface="Sakkal Majalla" panose="02000000000000000000" pitchFamily="2" charset="-78"/>
                <a:cs typeface="Sakkal Majalla" panose="02000000000000000000" pitchFamily="2" charset="-78"/>
              </a:rPr>
              <a:t>هل يعتبر استخدام أسلوب العينة أفضل أم المسح الشامل؟</a:t>
            </a:r>
          </a:p>
        </p:txBody>
      </p:sp>
      <p:sp>
        <p:nvSpPr>
          <p:cNvPr id="5" name="وسيلة شرح مع سهم إلى الأسفل 4"/>
          <p:cNvSpPr/>
          <p:nvPr/>
        </p:nvSpPr>
        <p:spPr>
          <a:xfrm>
            <a:off x="3791744" y="2132856"/>
            <a:ext cx="4896544" cy="1080120"/>
          </a:xfrm>
          <a:prstGeom prst="downArrowCallou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rgbClr val="04617B">
                    <a:lumMod val="50000"/>
                  </a:srgbClr>
                </a:solidFill>
                <a:latin typeface="Sakkal Majalla" panose="02000000000000000000" pitchFamily="2" charset="-78"/>
                <a:cs typeface="Sakkal Majalla" panose="02000000000000000000" pitchFamily="2" charset="-78"/>
              </a:rPr>
              <a:t>تكون المفاضلة بينهما خاضعة للضوابط التالية</a:t>
            </a:r>
          </a:p>
        </p:txBody>
      </p:sp>
      <p:sp>
        <p:nvSpPr>
          <p:cNvPr id="6" name="مربع نص 5"/>
          <p:cNvSpPr txBox="1"/>
          <p:nvPr/>
        </p:nvSpPr>
        <p:spPr>
          <a:xfrm>
            <a:off x="2783632" y="3861048"/>
            <a:ext cx="6768752" cy="2246769"/>
          </a:xfrm>
          <a:prstGeom prst="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marL="285750" indent="-285750" algn="r" rtl="1">
              <a:buFont typeface="Wingdings" pitchFamily="2" charset="2"/>
              <a:buChar char="v"/>
            </a:pPr>
            <a:r>
              <a:rPr lang="ar-SA" sz="2800" b="1" dirty="0">
                <a:solidFill>
                  <a:srgbClr val="391207"/>
                </a:solidFill>
                <a:latin typeface="Sakkal Majalla" panose="02000000000000000000" pitchFamily="2" charset="-78"/>
                <a:cs typeface="Sakkal Majalla" panose="02000000000000000000" pitchFamily="2" charset="-78"/>
              </a:rPr>
              <a:t>حجم الميزانية و الوقت اللازم لإجراء الدراسة.</a:t>
            </a:r>
          </a:p>
          <a:p>
            <a:pPr marL="285750" indent="-285750" algn="r" rtl="1">
              <a:buFont typeface="Wingdings" pitchFamily="2" charset="2"/>
              <a:buChar char="v"/>
            </a:pPr>
            <a:r>
              <a:rPr lang="ar-SA" sz="2800" b="1" dirty="0">
                <a:solidFill>
                  <a:srgbClr val="391207"/>
                </a:solidFill>
                <a:latin typeface="Sakkal Majalla" panose="02000000000000000000" pitchFamily="2" charset="-78"/>
                <a:cs typeface="Sakkal Majalla" panose="02000000000000000000" pitchFamily="2" charset="-78"/>
              </a:rPr>
              <a:t>مدى تعرض </a:t>
            </a:r>
            <a:r>
              <a:rPr lang="ar-DZ" sz="2800" b="1" dirty="0">
                <a:solidFill>
                  <a:srgbClr val="391207"/>
                </a:solidFill>
                <a:latin typeface="Sakkal Majalla" panose="02000000000000000000" pitchFamily="2" charset="-78"/>
                <a:cs typeface="Sakkal Majalla" panose="02000000000000000000" pitchFamily="2" charset="-78"/>
              </a:rPr>
              <a:t>الاحصائيات  </a:t>
            </a:r>
            <a:r>
              <a:rPr lang="ar-SA" sz="2800" b="1" dirty="0">
                <a:solidFill>
                  <a:srgbClr val="391207"/>
                </a:solidFill>
                <a:latin typeface="Sakkal Majalla" panose="02000000000000000000" pitchFamily="2" charset="-78"/>
                <a:cs typeface="Sakkal Majalla" panose="02000000000000000000" pitchFamily="2" charset="-78"/>
              </a:rPr>
              <a:t>للتلف</a:t>
            </a:r>
            <a:r>
              <a:rPr lang="ar-DZ" sz="2800" b="1" dirty="0">
                <a:solidFill>
                  <a:srgbClr val="391207"/>
                </a:solidFill>
                <a:latin typeface="Sakkal Majalla" panose="02000000000000000000" pitchFamily="2" charset="-78"/>
                <a:cs typeface="Sakkal Majalla" panose="02000000000000000000" pitchFamily="2" charset="-78"/>
              </a:rPr>
              <a:t> و/أو الضياع</a:t>
            </a:r>
            <a:r>
              <a:rPr lang="ar-SA" sz="2800" b="1" dirty="0">
                <a:solidFill>
                  <a:srgbClr val="391207"/>
                </a:solidFill>
                <a:latin typeface="Sakkal Majalla" panose="02000000000000000000" pitchFamily="2" charset="-78"/>
                <a:cs typeface="Sakkal Majalla" panose="02000000000000000000" pitchFamily="2" charset="-78"/>
              </a:rPr>
              <a:t>.</a:t>
            </a:r>
          </a:p>
          <a:p>
            <a:pPr marL="285750" indent="-285750" algn="r" rtl="1">
              <a:buFont typeface="Wingdings" pitchFamily="2" charset="2"/>
              <a:buChar char="v"/>
            </a:pPr>
            <a:r>
              <a:rPr lang="ar-SA" sz="2800" b="1" dirty="0">
                <a:solidFill>
                  <a:srgbClr val="391207"/>
                </a:solidFill>
                <a:latin typeface="Sakkal Majalla" panose="02000000000000000000" pitchFamily="2" charset="-78"/>
                <a:cs typeface="Sakkal Majalla" panose="02000000000000000000" pitchFamily="2" charset="-78"/>
              </a:rPr>
              <a:t>مدى تشعب و دقة البيانات المطلوبة.</a:t>
            </a:r>
          </a:p>
          <a:p>
            <a:pPr marL="285750" indent="-285750" algn="r" rtl="1">
              <a:buFont typeface="Wingdings" pitchFamily="2" charset="2"/>
              <a:buChar char="v"/>
            </a:pPr>
            <a:r>
              <a:rPr lang="ar-SA" sz="2800" b="1" dirty="0">
                <a:solidFill>
                  <a:srgbClr val="391207"/>
                </a:solidFill>
                <a:latin typeface="Sakkal Majalla" panose="02000000000000000000" pitchFamily="2" charset="-78"/>
                <a:cs typeface="Sakkal Majalla" panose="02000000000000000000" pitchFamily="2" charset="-78"/>
              </a:rPr>
              <a:t>مدى إمكانية حصر جميع مفردات المجتمع.</a:t>
            </a:r>
            <a:endParaRPr lang="ar-DZ" sz="2800" b="1" dirty="0">
              <a:solidFill>
                <a:srgbClr val="391207"/>
              </a:solidFill>
              <a:latin typeface="Sakkal Majalla" panose="02000000000000000000" pitchFamily="2" charset="-78"/>
              <a:cs typeface="Sakkal Majalla" panose="02000000000000000000" pitchFamily="2" charset="-78"/>
            </a:endParaRPr>
          </a:p>
          <a:p>
            <a:pPr marL="285750" indent="-285750" algn="r" rtl="1">
              <a:buFont typeface="Wingdings" pitchFamily="2" charset="2"/>
              <a:buChar char="v"/>
            </a:pPr>
            <a:r>
              <a:rPr lang="ar-DZ" sz="2800" b="1" dirty="0">
                <a:solidFill>
                  <a:srgbClr val="391207"/>
                </a:solidFill>
                <a:latin typeface="Sakkal Majalla" panose="02000000000000000000" pitchFamily="2" charset="-78"/>
                <a:cs typeface="Sakkal Majalla" panose="02000000000000000000" pitchFamily="2" charset="-78"/>
              </a:rPr>
              <a:t>حجم المجتمع محل الدراسة</a:t>
            </a:r>
            <a:r>
              <a:rPr lang="ar-SA" sz="2800" b="1" dirty="0">
                <a:solidFill>
                  <a:srgbClr val="391207"/>
                </a:solidFill>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128728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randombar(horizontal)">
                                      <p:cBhvr>
                                        <p:cTn id="18" dur="500"/>
                                        <p:tgtEl>
                                          <p:spTgt spid="6">
                                            <p:bg/>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سهم إلى اليسار 5"/>
          <p:cNvSpPr/>
          <p:nvPr/>
        </p:nvSpPr>
        <p:spPr>
          <a:xfrm>
            <a:off x="7680176" y="764704"/>
            <a:ext cx="2736304" cy="1440160"/>
          </a:xfrm>
          <a:prstGeom prst="lef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prstClr val="white"/>
                </a:solidFill>
                <a:effectLst>
                  <a:outerShdw blurRad="38100" dist="38100" dir="2700000" algn="tl">
                    <a:srgbClr val="000000">
                      <a:alpha val="43137"/>
                    </a:srgbClr>
                  </a:outerShdw>
                </a:effectLst>
              </a:rPr>
              <a:t>3</a:t>
            </a:r>
            <a:r>
              <a:rPr lang="ar-SA" sz="24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أسلوب السلاسل الزمنية</a:t>
            </a:r>
          </a:p>
        </p:txBody>
      </p:sp>
      <p:sp>
        <p:nvSpPr>
          <p:cNvPr id="7" name="مستطيل مستدير الزوايا 6"/>
          <p:cNvSpPr/>
          <p:nvPr/>
        </p:nvSpPr>
        <p:spPr>
          <a:xfrm>
            <a:off x="2135560" y="764704"/>
            <a:ext cx="5328592" cy="2088232"/>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prstClr val="black"/>
                </a:solidFill>
                <a:latin typeface="Sakkal Majalla" panose="02000000000000000000" pitchFamily="2" charset="-78"/>
                <a:cs typeface="Sakkal Majalla" panose="02000000000000000000" pitchFamily="2" charset="-78"/>
              </a:rPr>
              <a:t>يتم الحصول على البيانات عن طريق رصد البيانات التي تعبر عن ظاهرة معينة عند نقاط زمانية متتالية.</a:t>
            </a:r>
          </a:p>
        </p:txBody>
      </p:sp>
      <p:sp>
        <p:nvSpPr>
          <p:cNvPr id="3" name="شكل بيضاوي 2"/>
          <p:cNvSpPr/>
          <p:nvPr/>
        </p:nvSpPr>
        <p:spPr>
          <a:xfrm>
            <a:off x="3143672" y="3712773"/>
            <a:ext cx="5688632" cy="2304256"/>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rgbClr val="0F6FC6">
                    <a:lumMod val="50000"/>
                  </a:srgbClr>
                </a:solidFill>
                <a:latin typeface="Sakkal Majalla" panose="02000000000000000000" pitchFamily="2" charset="-78"/>
                <a:cs typeface="Sakkal Majalla" panose="02000000000000000000" pitchFamily="2" charset="-78"/>
              </a:rPr>
              <a:t>قد تكون سنوية , يومية أو شهرية أو حتى بالساعات.</a:t>
            </a:r>
          </a:p>
        </p:txBody>
      </p:sp>
    </p:spTree>
    <p:extLst>
      <p:ext uri="{BB962C8B-B14F-4D97-AF65-F5344CB8AC3E}">
        <p14:creationId xmlns:p14="http://schemas.microsoft.com/office/powerpoint/2010/main" val="17310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منحني إلى الأسفل 1"/>
          <p:cNvSpPr/>
          <p:nvPr/>
        </p:nvSpPr>
        <p:spPr>
          <a:xfrm>
            <a:off x="4295800" y="404664"/>
            <a:ext cx="3312368" cy="864096"/>
          </a:xfrm>
          <a:prstGeom prst="curvedDownArrow">
            <a:avLst>
              <a:gd name="adj1" fmla="val 25000"/>
              <a:gd name="adj2" fmla="val 55410"/>
              <a:gd name="adj3" fmla="val 4515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b="1" dirty="0">
                <a:solidFill>
                  <a:prstClr val="black"/>
                </a:solidFill>
                <a:latin typeface="Sakkal Majalla" panose="02000000000000000000" pitchFamily="2" charset="-78"/>
                <a:cs typeface="Sakkal Majalla" panose="02000000000000000000" pitchFamily="2" charset="-78"/>
              </a:rPr>
              <a:t>مثال</a:t>
            </a:r>
          </a:p>
        </p:txBody>
      </p:sp>
      <p:graphicFrame>
        <p:nvGraphicFramePr>
          <p:cNvPr id="4" name="رسم تخطيطي 3"/>
          <p:cNvGraphicFramePr/>
          <p:nvPr>
            <p:extLst>
              <p:ext uri="{D42A27DB-BD31-4B8C-83A1-F6EECF244321}">
                <p14:modId xmlns:p14="http://schemas.microsoft.com/office/powerpoint/2010/main" val="1048108549"/>
              </p:ext>
            </p:extLst>
          </p:nvPr>
        </p:nvGraphicFramePr>
        <p:xfrm>
          <a:off x="3071664"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64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graphicEl>
                                              <a:dgm id="{0451D2C8-DE17-4064-91C6-58DD6B5B2105}"/>
                                            </p:graphicEl>
                                          </p:spTgt>
                                        </p:tgtEl>
                                        <p:attrNameLst>
                                          <p:attrName>style.visibility</p:attrName>
                                        </p:attrNameLst>
                                      </p:cBhvr>
                                      <p:to>
                                        <p:strVal val="visible"/>
                                      </p:to>
                                    </p:set>
                                    <p:animEffect transition="in" filter="fade">
                                      <p:cBhvr>
                                        <p:cTn id="14" dur="500"/>
                                        <p:tgtEl>
                                          <p:spTgt spid="4">
                                            <p:graphicEl>
                                              <a:dgm id="{0451D2C8-DE17-4064-91C6-58DD6B5B2105}"/>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graphicEl>
                                              <a:dgm id="{0B9D2501-B3AF-4B58-9A0D-CD64145D6B99}"/>
                                            </p:graphicEl>
                                          </p:spTgt>
                                        </p:tgtEl>
                                        <p:attrNameLst>
                                          <p:attrName>style.visibility</p:attrName>
                                        </p:attrNameLst>
                                      </p:cBhvr>
                                      <p:to>
                                        <p:strVal val="visible"/>
                                      </p:to>
                                    </p:set>
                                    <p:animEffect transition="in" filter="fade">
                                      <p:cBhvr>
                                        <p:cTn id="19" dur="500"/>
                                        <p:tgtEl>
                                          <p:spTgt spid="4">
                                            <p:graphicEl>
                                              <a:dgm id="{0B9D2501-B3AF-4B58-9A0D-CD64145D6B9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graphicEl>
                                              <a:dgm id="{C114796C-EA36-4372-9D66-B812EAC4D395}"/>
                                            </p:graphicEl>
                                          </p:spTgt>
                                        </p:tgtEl>
                                        <p:attrNameLst>
                                          <p:attrName>style.visibility</p:attrName>
                                        </p:attrNameLst>
                                      </p:cBhvr>
                                      <p:to>
                                        <p:strVal val="visible"/>
                                      </p:to>
                                    </p:set>
                                    <p:animEffect transition="in" filter="fade">
                                      <p:cBhvr>
                                        <p:cTn id="24" dur="500"/>
                                        <p:tgtEl>
                                          <p:spTgt spid="4">
                                            <p:graphicEl>
                                              <a:dgm id="{C114796C-EA36-4372-9D66-B812EAC4D39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3287688" y="332656"/>
            <a:ext cx="5472608" cy="792088"/>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marL="0" indent="0" algn="ctr">
              <a:buClr>
                <a:srgbClr val="A5C249">
                  <a:lumMod val="75000"/>
                </a:srgbClr>
              </a:buClr>
              <a:buNone/>
            </a:pPr>
            <a:r>
              <a:rPr lang="ar-SA" sz="3600" dirty="0">
                <a:solidFill>
                  <a:prstClr val="white"/>
                </a:solidFill>
                <a:effectLst>
                  <a:outerShdw blurRad="38100" dist="38100" dir="2700000" algn="tl">
                    <a:srgbClr val="000000">
                      <a:alpha val="43137"/>
                    </a:srgbClr>
                  </a:outerShdw>
                  <a:reflection blurRad="6350" stA="55000" endA="300" endPos="45500" dir="5400000" sy="-100000" algn="bl" rotWithShape="0"/>
                </a:effectLst>
              </a:rPr>
              <a:t>تنظيم و عرض البيانات</a:t>
            </a:r>
          </a:p>
        </p:txBody>
      </p:sp>
      <p:sp>
        <p:nvSpPr>
          <p:cNvPr id="3" name="مربع نص 2"/>
          <p:cNvSpPr txBox="1"/>
          <p:nvPr/>
        </p:nvSpPr>
        <p:spPr>
          <a:xfrm>
            <a:off x="2927648" y="1678367"/>
            <a:ext cx="6192688" cy="830997"/>
          </a:xfrm>
          <a:prstGeom prst="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wrap="square" rtlCol="1" anchor="ctr">
            <a:spAutoFit/>
          </a:bodyPr>
          <a:lstStyle/>
          <a:p>
            <a:pPr algn="r" rtl="1"/>
            <a:r>
              <a:rPr lang="ar-SA" sz="2400" b="1" dirty="0">
                <a:solidFill>
                  <a:srgbClr val="0F6FC6">
                    <a:lumMod val="50000"/>
                  </a:srgbClr>
                </a:solidFill>
              </a:rPr>
              <a:t>يتم تنظيم البيانات في جداول تكرارية و عرضها باستخدام التمثيلات بيانية المختلفة</a:t>
            </a:r>
          </a:p>
        </p:txBody>
      </p:sp>
      <p:sp>
        <p:nvSpPr>
          <p:cNvPr id="4" name="عنوان 1"/>
          <p:cNvSpPr txBox="1">
            <a:spLocks/>
          </p:cNvSpPr>
          <p:nvPr/>
        </p:nvSpPr>
        <p:spPr>
          <a:xfrm>
            <a:off x="3359696" y="3403600"/>
            <a:ext cx="5472608" cy="792088"/>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buFont typeface="Georgia" pitchFamily="18" charset="0"/>
              <a:buNone/>
            </a:pPr>
            <a:r>
              <a:rPr lang="ar-SA" sz="3600" b="1" dirty="0">
                <a:solidFill>
                  <a:prstClr val="white"/>
                </a:solidFill>
                <a:effectLst>
                  <a:outerShdw blurRad="38100" dist="38100" dir="2700000" algn="tl">
                    <a:srgbClr val="000000">
                      <a:alpha val="43137"/>
                    </a:srgbClr>
                  </a:outerShdw>
                  <a:reflection blurRad="6350" stA="55000" endA="300" endPos="45500" dir="5400000" sy="-100000" algn="bl" rotWithShape="0"/>
                </a:effectLst>
                <a:latin typeface="Sakkal Majalla" panose="02000000000000000000" pitchFamily="2" charset="-78"/>
                <a:cs typeface="Sakkal Majalla" panose="02000000000000000000" pitchFamily="2" charset="-78"/>
              </a:rPr>
              <a:t>تلخيص البيانات</a:t>
            </a:r>
          </a:p>
        </p:txBody>
      </p:sp>
      <p:sp>
        <p:nvSpPr>
          <p:cNvPr id="5" name="مربع نص 4"/>
          <p:cNvSpPr txBox="1"/>
          <p:nvPr/>
        </p:nvSpPr>
        <p:spPr>
          <a:xfrm>
            <a:off x="3081040" y="4663590"/>
            <a:ext cx="6192688" cy="954107"/>
          </a:xfrm>
          <a:prstGeom prst="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wrap="square" rtlCol="1" anchor="ctr">
            <a:spAutoFit/>
          </a:bodyPr>
          <a:lstStyle/>
          <a:p>
            <a:pPr algn="r" rtl="1"/>
            <a:r>
              <a:rPr lang="ar-SA" sz="2800" b="1" dirty="0">
                <a:solidFill>
                  <a:srgbClr val="0F6FC6">
                    <a:lumMod val="50000"/>
                  </a:srgbClr>
                </a:solidFill>
                <a:latin typeface="Sakkal Majalla" panose="02000000000000000000" pitchFamily="2" charset="-78"/>
                <a:cs typeface="Sakkal Majalla" panose="02000000000000000000" pitchFamily="2" charset="-78"/>
              </a:rPr>
              <a:t>عن طريق حساب المقاييس الوصفية و معاملات الارتباط و الانحدار</a:t>
            </a:r>
          </a:p>
        </p:txBody>
      </p:sp>
    </p:spTree>
    <p:extLst>
      <p:ext uri="{BB962C8B-B14F-4D97-AF65-F5344CB8AC3E}">
        <p14:creationId xmlns:p14="http://schemas.microsoft.com/office/powerpoint/2010/main" val="369626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3081040" y="332656"/>
            <a:ext cx="5679256" cy="1152128"/>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marL="0" indent="0" algn="ctr">
              <a:buClr>
                <a:srgbClr val="A5C249">
                  <a:lumMod val="75000"/>
                </a:srgbClr>
              </a:buClr>
              <a:buNone/>
            </a:pPr>
            <a:r>
              <a:rPr lang="ar-SA" sz="3600" dirty="0">
                <a:solidFill>
                  <a:prstClr val="white"/>
                </a:solidFill>
                <a:effectLst>
                  <a:outerShdw blurRad="38100" dist="38100" dir="2700000" algn="tl">
                    <a:srgbClr val="000000">
                      <a:alpha val="43137"/>
                    </a:srgbClr>
                  </a:outerShdw>
                  <a:reflection blurRad="6350" stA="55000" endA="300" endPos="45500" dir="5400000" sy="-100000" algn="bl" rotWithShape="0"/>
                </a:effectLst>
                <a:latin typeface="Sakkal Majalla" panose="02000000000000000000" pitchFamily="2" charset="-78"/>
                <a:cs typeface="Sakkal Majalla" panose="02000000000000000000" pitchFamily="2" charset="-78"/>
              </a:rPr>
              <a:t>تحليل البيانات و استخلاص القرارات</a:t>
            </a:r>
          </a:p>
        </p:txBody>
      </p:sp>
      <p:sp>
        <p:nvSpPr>
          <p:cNvPr id="3" name="مربع نص 2"/>
          <p:cNvSpPr txBox="1"/>
          <p:nvPr/>
        </p:nvSpPr>
        <p:spPr>
          <a:xfrm>
            <a:off x="2351584" y="2913330"/>
            <a:ext cx="7272808" cy="2062103"/>
          </a:xfrm>
          <a:prstGeom prst="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wrap="square" rtlCol="1" anchor="ctr">
            <a:spAutoFit/>
          </a:bodyPr>
          <a:lstStyle/>
          <a:p>
            <a:pPr algn="just" rtl="1"/>
            <a:r>
              <a:rPr lang="ar-SA" sz="3200" b="1" dirty="0">
                <a:solidFill>
                  <a:srgbClr val="0F6FC6">
                    <a:lumMod val="50000"/>
                  </a:srgbClr>
                </a:solidFill>
                <a:latin typeface="Sakkal Majalla" panose="02000000000000000000" pitchFamily="2" charset="-78"/>
                <a:cs typeface="Sakkal Majalla" panose="02000000000000000000" pitchFamily="2" charset="-78"/>
              </a:rPr>
              <a:t>عندما يتم تحليل بيانات المجتمع بأكمله يتم اتخاذ قرارات مناسبة بناء على المؤشرات التي تم الحصول عليها.</a:t>
            </a:r>
          </a:p>
          <a:p>
            <a:pPr algn="just" rtl="1"/>
            <a:r>
              <a:rPr lang="ar-SA" sz="3200" b="1" dirty="0">
                <a:solidFill>
                  <a:srgbClr val="0F6FC6">
                    <a:lumMod val="50000"/>
                  </a:srgbClr>
                </a:solidFill>
                <a:latin typeface="Sakkal Majalla" panose="02000000000000000000" pitchFamily="2" charset="-78"/>
                <a:cs typeface="Sakkal Majalla" panose="02000000000000000000" pitchFamily="2" charset="-78"/>
              </a:rPr>
              <a:t>أما عند استخدام المعاينة فيتم تعميم النتائج على باقي المجتمع.</a:t>
            </a:r>
          </a:p>
        </p:txBody>
      </p:sp>
    </p:spTree>
    <p:extLst>
      <p:ext uri="{BB962C8B-B14F-4D97-AF65-F5344CB8AC3E}">
        <p14:creationId xmlns:p14="http://schemas.microsoft.com/office/powerpoint/2010/main" val="9491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حر 3"/>
          <p:cNvSpPr/>
          <p:nvPr/>
        </p:nvSpPr>
        <p:spPr>
          <a:xfrm>
            <a:off x="8124227" y="3847833"/>
            <a:ext cx="91440" cy="499699"/>
          </a:xfrm>
          <a:custGeom>
            <a:avLst/>
            <a:gdLst/>
            <a:ahLst/>
            <a:cxnLst/>
            <a:rect l="0" t="0" r="0" b="0"/>
            <a:pathLst>
              <a:path>
                <a:moveTo>
                  <a:pt x="45720" y="0"/>
                </a:moveTo>
                <a:lnTo>
                  <a:pt x="45720" y="49969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5" name="شكل حر 4"/>
          <p:cNvSpPr/>
          <p:nvPr/>
        </p:nvSpPr>
        <p:spPr>
          <a:xfrm>
            <a:off x="6088906" y="2257098"/>
            <a:ext cx="2081040" cy="499699"/>
          </a:xfrm>
          <a:custGeom>
            <a:avLst/>
            <a:gdLst/>
            <a:ahLst/>
            <a:cxnLst/>
            <a:rect l="0" t="0" r="0" b="0"/>
            <a:pathLst>
              <a:path>
                <a:moveTo>
                  <a:pt x="0" y="0"/>
                </a:moveTo>
                <a:lnTo>
                  <a:pt x="0" y="340530"/>
                </a:lnTo>
                <a:lnTo>
                  <a:pt x="2081040" y="340530"/>
                </a:lnTo>
                <a:lnTo>
                  <a:pt x="2081040" y="49969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6" name="شكل حر 5"/>
          <p:cNvSpPr/>
          <p:nvPr/>
        </p:nvSpPr>
        <p:spPr>
          <a:xfrm>
            <a:off x="3962146" y="3847833"/>
            <a:ext cx="91440" cy="499699"/>
          </a:xfrm>
          <a:custGeom>
            <a:avLst/>
            <a:gdLst/>
            <a:ahLst/>
            <a:cxnLst/>
            <a:rect l="0" t="0" r="0" b="0"/>
            <a:pathLst>
              <a:path>
                <a:moveTo>
                  <a:pt x="45720" y="0"/>
                </a:moveTo>
                <a:lnTo>
                  <a:pt x="45720" y="49969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7" name="شكل حر 6"/>
          <p:cNvSpPr/>
          <p:nvPr/>
        </p:nvSpPr>
        <p:spPr>
          <a:xfrm>
            <a:off x="4007866" y="2257098"/>
            <a:ext cx="2081040" cy="499699"/>
          </a:xfrm>
          <a:custGeom>
            <a:avLst/>
            <a:gdLst/>
            <a:ahLst/>
            <a:cxnLst/>
            <a:rect l="0" t="0" r="0" b="0"/>
            <a:pathLst>
              <a:path>
                <a:moveTo>
                  <a:pt x="2081040" y="0"/>
                </a:moveTo>
                <a:lnTo>
                  <a:pt x="2081040" y="340530"/>
                </a:lnTo>
                <a:lnTo>
                  <a:pt x="0" y="340530"/>
                </a:lnTo>
                <a:lnTo>
                  <a:pt x="0" y="49969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8" name="مستطيل مستدير الزوايا 7"/>
          <p:cNvSpPr/>
          <p:nvPr/>
        </p:nvSpPr>
        <p:spPr>
          <a:xfrm>
            <a:off x="5229823" y="1166062"/>
            <a:ext cx="1718166" cy="10910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شكل حر 8"/>
          <p:cNvSpPr/>
          <p:nvPr/>
        </p:nvSpPr>
        <p:spPr>
          <a:xfrm>
            <a:off x="5420731" y="1347424"/>
            <a:ext cx="1718166" cy="1091035"/>
          </a:xfrm>
          <a:custGeom>
            <a:avLst/>
            <a:gdLst>
              <a:gd name="connsiteX0" fmla="*/ 0 w 1718166"/>
              <a:gd name="connsiteY0" fmla="*/ 109104 h 1091035"/>
              <a:gd name="connsiteX1" fmla="*/ 109104 w 1718166"/>
              <a:gd name="connsiteY1" fmla="*/ 0 h 1091035"/>
              <a:gd name="connsiteX2" fmla="*/ 1609063 w 1718166"/>
              <a:gd name="connsiteY2" fmla="*/ 0 h 1091035"/>
              <a:gd name="connsiteX3" fmla="*/ 1718167 w 1718166"/>
              <a:gd name="connsiteY3" fmla="*/ 109104 h 1091035"/>
              <a:gd name="connsiteX4" fmla="*/ 1718166 w 1718166"/>
              <a:gd name="connsiteY4" fmla="*/ 981932 h 1091035"/>
              <a:gd name="connsiteX5" fmla="*/ 1609062 w 1718166"/>
              <a:gd name="connsiteY5" fmla="*/ 1091036 h 1091035"/>
              <a:gd name="connsiteX6" fmla="*/ 109104 w 1718166"/>
              <a:gd name="connsiteY6" fmla="*/ 1091035 h 1091035"/>
              <a:gd name="connsiteX7" fmla="*/ 0 w 1718166"/>
              <a:gd name="connsiteY7" fmla="*/ 981931 h 1091035"/>
              <a:gd name="connsiteX8" fmla="*/ 0 w 1718166"/>
              <a:gd name="connsiteY8" fmla="*/ 109104 h 109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166" h="1091035">
                <a:moveTo>
                  <a:pt x="0" y="109104"/>
                </a:moveTo>
                <a:cubicBezTo>
                  <a:pt x="0" y="48848"/>
                  <a:pt x="48848" y="0"/>
                  <a:pt x="109104" y="0"/>
                </a:cubicBezTo>
                <a:lnTo>
                  <a:pt x="1609063" y="0"/>
                </a:lnTo>
                <a:cubicBezTo>
                  <a:pt x="1669319" y="0"/>
                  <a:pt x="1718167" y="48848"/>
                  <a:pt x="1718167" y="109104"/>
                </a:cubicBezTo>
                <a:cubicBezTo>
                  <a:pt x="1718167" y="400047"/>
                  <a:pt x="1718166" y="690989"/>
                  <a:pt x="1718166" y="981932"/>
                </a:cubicBezTo>
                <a:cubicBezTo>
                  <a:pt x="1718166" y="1042188"/>
                  <a:pt x="1669318" y="1091036"/>
                  <a:pt x="1609062" y="1091036"/>
                </a:cubicBezTo>
                <a:lnTo>
                  <a:pt x="109104" y="1091035"/>
                </a:lnTo>
                <a:cubicBezTo>
                  <a:pt x="48848" y="1091035"/>
                  <a:pt x="0" y="1042187"/>
                  <a:pt x="0" y="981931"/>
                </a:cubicBezTo>
                <a:lnTo>
                  <a:pt x="0" y="10910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915" tIns="92915" rIns="92915" bIns="92915" numCol="1" spcCol="1270" anchor="ctr" anchorCtr="0">
            <a:noAutofit/>
          </a:bodyPr>
          <a:lstStyle/>
          <a:p>
            <a:pPr algn="ctr" defTabSz="711200" rtl="1">
              <a:lnSpc>
                <a:spcPct val="90000"/>
              </a:lnSpc>
              <a:spcBef>
                <a:spcPct val="0"/>
              </a:spcBef>
              <a:spcAft>
                <a:spcPct val="35000"/>
              </a:spcAft>
            </a:pPr>
            <a:r>
              <a:rPr lang="ar-SA" sz="28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الإحصاء</a:t>
            </a:r>
          </a:p>
        </p:txBody>
      </p:sp>
      <p:sp>
        <p:nvSpPr>
          <p:cNvPr id="10" name="مستطيل مستدير الزوايا 9"/>
          <p:cNvSpPr/>
          <p:nvPr/>
        </p:nvSpPr>
        <p:spPr>
          <a:xfrm>
            <a:off x="3148783" y="2756798"/>
            <a:ext cx="1718166" cy="109103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شكل حر 10"/>
          <p:cNvSpPr/>
          <p:nvPr/>
        </p:nvSpPr>
        <p:spPr>
          <a:xfrm>
            <a:off x="3339690" y="2938160"/>
            <a:ext cx="1718166" cy="1091035"/>
          </a:xfrm>
          <a:custGeom>
            <a:avLst/>
            <a:gdLst>
              <a:gd name="connsiteX0" fmla="*/ 0 w 1718166"/>
              <a:gd name="connsiteY0" fmla="*/ 109104 h 1091035"/>
              <a:gd name="connsiteX1" fmla="*/ 109104 w 1718166"/>
              <a:gd name="connsiteY1" fmla="*/ 0 h 1091035"/>
              <a:gd name="connsiteX2" fmla="*/ 1609063 w 1718166"/>
              <a:gd name="connsiteY2" fmla="*/ 0 h 1091035"/>
              <a:gd name="connsiteX3" fmla="*/ 1718167 w 1718166"/>
              <a:gd name="connsiteY3" fmla="*/ 109104 h 1091035"/>
              <a:gd name="connsiteX4" fmla="*/ 1718166 w 1718166"/>
              <a:gd name="connsiteY4" fmla="*/ 981932 h 1091035"/>
              <a:gd name="connsiteX5" fmla="*/ 1609062 w 1718166"/>
              <a:gd name="connsiteY5" fmla="*/ 1091036 h 1091035"/>
              <a:gd name="connsiteX6" fmla="*/ 109104 w 1718166"/>
              <a:gd name="connsiteY6" fmla="*/ 1091035 h 1091035"/>
              <a:gd name="connsiteX7" fmla="*/ 0 w 1718166"/>
              <a:gd name="connsiteY7" fmla="*/ 981931 h 1091035"/>
              <a:gd name="connsiteX8" fmla="*/ 0 w 1718166"/>
              <a:gd name="connsiteY8" fmla="*/ 109104 h 109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166" h="1091035">
                <a:moveTo>
                  <a:pt x="0" y="109104"/>
                </a:moveTo>
                <a:cubicBezTo>
                  <a:pt x="0" y="48848"/>
                  <a:pt x="48848" y="0"/>
                  <a:pt x="109104" y="0"/>
                </a:cubicBezTo>
                <a:lnTo>
                  <a:pt x="1609063" y="0"/>
                </a:lnTo>
                <a:cubicBezTo>
                  <a:pt x="1669319" y="0"/>
                  <a:pt x="1718167" y="48848"/>
                  <a:pt x="1718167" y="109104"/>
                </a:cubicBezTo>
                <a:cubicBezTo>
                  <a:pt x="1718167" y="400047"/>
                  <a:pt x="1718166" y="690989"/>
                  <a:pt x="1718166" y="981932"/>
                </a:cubicBezTo>
                <a:cubicBezTo>
                  <a:pt x="1718166" y="1042188"/>
                  <a:pt x="1669318" y="1091036"/>
                  <a:pt x="1609062" y="1091036"/>
                </a:cubicBezTo>
                <a:lnTo>
                  <a:pt x="109104" y="1091035"/>
                </a:lnTo>
                <a:cubicBezTo>
                  <a:pt x="48848" y="1091035"/>
                  <a:pt x="0" y="1042187"/>
                  <a:pt x="0" y="981931"/>
                </a:cubicBezTo>
                <a:lnTo>
                  <a:pt x="0" y="109104"/>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915" tIns="92915" rIns="92915" bIns="92915" numCol="1" spcCol="1270" anchor="ctr" anchorCtr="0">
            <a:noAutofit/>
          </a:bodyPr>
          <a:lstStyle/>
          <a:p>
            <a:pPr algn="ctr" defTabSz="711200" rtl="1">
              <a:lnSpc>
                <a:spcPct val="90000"/>
              </a:lnSpc>
              <a:spcBef>
                <a:spcPct val="0"/>
              </a:spcBef>
              <a:spcAft>
                <a:spcPct val="35000"/>
              </a:spcAft>
            </a:pPr>
            <a:r>
              <a:rPr lang="ar-SA" sz="1600" b="1" dirty="0">
                <a:solidFill>
                  <a:prstClr val="black">
                    <a:hueOff val="0"/>
                    <a:satOff val="0"/>
                    <a:lumOff val="0"/>
                    <a:alphaOff val="0"/>
                  </a:prstClr>
                </a:solidFill>
              </a:rPr>
              <a:t>احصاء استدلالي</a:t>
            </a:r>
          </a:p>
        </p:txBody>
      </p:sp>
      <p:sp>
        <p:nvSpPr>
          <p:cNvPr id="12" name="مستطيل مستدير الزوايا 11"/>
          <p:cNvSpPr/>
          <p:nvPr/>
        </p:nvSpPr>
        <p:spPr>
          <a:xfrm>
            <a:off x="2137385" y="4347533"/>
            <a:ext cx="3740963" cy="109103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شكل حر 12"/>
          <p:cNvSpPr/>
          <p:nvPr/>
        </p:nvSpPr>
        <p:spPr>
          <a:xfrm>
            <a:off x="2328293" y="4528895"/>
            <a:ext cx="3740963" cy="1091035"/>
          </a:xfrm>
          <a:custGeom>
            <a:avLst/>
            <a:gdLst>
              <a:gd name="connsiteX0" fmla="*/ 0 w 3740963"/>
              <a:gd name="connsiteY0" fmla="*/ 109104 h 1091035"/>
              <a:gd name="connsiteX1" fmla="*/ 109104 w 3740963"/>
              <a:gd name="connsiteY1" fmla="*/ 0 h 1091035"/>
              <a:gd name="connsiteX2" fmla="*/ 3631860 w 3740963"/>
              <a:gd name="connsiteY2" fmla="*/ 0 h 1091035"/>
              <a:gd name="connsiteX3" fmla="*/ 3740964 w 3740963"/>
              <a:gd name="connsiteY3" fmla="*/ 109104 h 1091035"/>
              <a:gd name="connsiteX4" fmla="*/ 3740963 w 3740963"/>
              <a:gd name="connsiteY4" fmla="*/ 981932 h 1091035"/>
              <a:gd name="connsiteX5" fmla="*/ 3631859 w 3740963"/>
              <a:gd name="connsiteY5" fmla="*/ 1091036 h 1091035"/>
              <a:gd name="connsiteX6" fmla="*/ 109104 w 3740963"/>
              <a:gd name="connsiteY6" fmla="*/ 1091035 h 1091035"/>
              <a:gd name="connsiteX7" fmla="*/ 0 w 3740963"/>
              <a:gd name="connsiteY7" fmla="*/ 981931 h 1091035"/>
              <a:gd name="connsiteX8" fmla="*/ 0 w 3740963"/>
              <a:gd name="connsiteY8" fmla="*/ 109104 h 109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0963" h="1091035">
                <a:moveTo>
                  <a:pt x="0" y="109104"/>
                </a:moveTo>
                <a:cubicBezTo>
                  <a:pt x="0" y="48848"/>
                  <a:pt x="48848" y="0"/>
                  <a:pt x="109104" y="0"/>
                </a:cubicBezTo>
                <a:lnTo>
                  <a:pt x="3631860" y="0"/>
                </a:lnTo>
                <a:cubicBezTo>
                  <a:pt x="3692116" y="0"/>
                  <a:pt x="3740964" y="48848"/>
                  <a:pt x="3740964" y="109104"/>
                </a:cubicBezTo>
                <a:cubicBezTo>
                  <a:pt x="3740964" y="400047"/>
                  <a:pt x="3740963" y="690989"/>
                  <a:pt x="3740963" y="981932"/>
                </a:cubicBezTo>
                <a:cubicBezTo>
                  <a:pt x="3740963" y="1042188"/>
                  <a:pt x="3692115" y="1091036"/>
                  <a:pt x="3631859" y="1091036"/>
                </a:cubicBezTo>
                <a:lnTo>
                  <a:pt x="109104" y="1091035"/>
                </a:lnTo>
                <a:cubicBezTo>
                  <a:pt x="48848" y="1091035"/>
                  <a:pt x="0" y="1042187"/>
                  <a:pt x="0" y="981931"/>
                </a:cubicBezTo>
                <a:lnTo>
                  <a:pt x="0" y="109104"/>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915" tIns="92915" rIns="92915" bIns="92915" numCol="1" spcCol="1270" anchor="ctr" anchorCtr="0">
            <a:noAutofit/>
          </a:bodyPr>
          <a:lstStyle/>
          <a:p>
            <a:pPr algn="ctr" defTabSz="711200" rtl="1">
              <a:lnSpc>
                <a:spcPct val="90000"/>
              </a:lnSpc>
              <a:spcBef>
                <a:spcPct val="0"/>
              </a:spcBef>
              <a:spcAft>
                <a:spcPct val="35000"/>
              </a:spcAft>
            </a:pPr>
            <a:r>
              <a:rPr lang="ar-SA" sz="1600" b="1" dirty="0">
                <a:solidFill>
                  <a:prstClr val="black">
                    <a:hueOff val="0"/>
                    <a:satOff val="0"/>
                    <a:lumOff val="0"/>
                    <a:alphaOff val="0"/>
                  </a:prstClr>
                </a:solidFill>
              </a:rPr>
              <a:t>الأساليب التي تستخدم في تعميم نتائج العينة على المجتمع و قياس العلاقات بين الخصائص المختلفة للمجتمع و التبوء بالقيم المستقبلية</a:t>
            </a:r>
          </a:p>
        </p:txBody>
      </p:sp>
      <p:sp>
        <p:nvSpPr>
          <p:cNvPr id="14" name="مستطيل مستدير الزوايا 13"/>
          <p:cNvSpPr/>
          <p:nvPr/>
        </p:nvSpPr>
        <p:spPr>
          <a:xfrm>
            <a:off x="7310864" y="2756798"/>
            <a:ext cx="1718166" cy="109103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شكل حر 14"/>
          <p:cNvSpPr/>
          <p:nvPr/>
        </p:nvSpPr>
        <p:spPr>
          <a:xfrm>
            <a:off x="7501771" y="2938160"/>
            <a:ext cx="1718166" cy="1091035"/>
          </a:xfrm>
          <a:custGeom>
            <a:avLst/>
            <a:gdLst>
              <a:gd name="connsiteX0" fmla="*/ 0 w 1718166"/>
              <a:gd name="connsiteY0" fmla="*/ 109104 h 1091035"/>
              <a:gd name="connsiteX1" fmla="*/ 109104 w 1718166"/>
              <a:gd name="connsiteY1" fmla="*/ 0 h 1091035"/>
              <a:gd name="connsiteX2" fmla="*/ 1609063 w 1718166"/>
              <a:gd name="connsiteY2" fmla="*/ 0 h 1091035"/>
              <a:gd name="connsiteX3" fmla="*/ 1718167 w 1718166"/>
              <a:gd name="connsiteY3" fmla="*/ 109104 h 1091035"/>
              <a:gd name="connsiteX4" fmla="*/ 1718166 w 1718166"/>
              <a:gd name="connsiteY4" fmla="*/ 981932 h 1091035"/>
              <a:gd name="connsiteX5" fmla="*/ 1609062 w 1718166"/>
              <a:gd name="connsiteY5" fmla="*/ 1091036 h 1091035"/>
              <a:gd name="connsiteX6" fmla="*/ 109104 w 1718166"/>
              <a:gd name="connsiteY6" fmla="*/ 1091035 h 1091035"/>
              <a:gd name="connsiteX7" fmla="*/ 0 w 1718166"/>
              <a:gd name="connsiteY7" fmla="*/ 981931 h 1091035"/>
              <a:gd name="connsiteX8" fmla="*/ 0 w 1718166"/>
              <a:gd name="connsiteY8" fmla="*/ 109104 h 109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166" h="1091035">
                <a:moveTo>
                  <a:pt x="0" y="109104"/>
                </a:moveTo>
                <a:cubicBezTo>
                  <a:pt x="0" y="48848"/>
                  <a:pt x="48848" y="0"/>
                  <a:pt x="109104" y="0"/>
                </a:cubicBezTo>
                <a:lnTo>
                  <a:pt x="1609063" y="0"/>
                </a:lnTo>
                <a:cubicBezTo>
                  <a:pt x="1669319" y="0"/>
                  <a:pt x="1718167" y="48848"/>
                  <a:pt x="1718167" y="109104"/>
                </a:cubicBezTo>
                <a:cubicBezTo>
                  <a:pt x="1718167" y="400047"/>
                  <a:pt x="1718166" y="690989"/>
                  <a:pt x="1718166" y="981932"/>
                </a:cubicBezTo>
                <a:cubicBezTo>
                  <a:pt x="1718166" y="1042188"/>
                  <a:pt x="1669318" y="1091036"/>
                  <a:pt x="1609062" y="1091036"/>
                </a:cubicBezTo>
                <a:lnTo>
                  <a:pt x="109104" y="1091035"/>
                </a:lnTo>
                <a:cubicBezTo>
                  <a:pt x="48848" y="1091035"/>
                  <a:pt x="0" y="1042187"/>
                  <a:pt x="0" y="981931"/>
                </a:cubicBezTo>
                <a:lnTo>
                  <a:pt x="0" y="109104"/>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915" tIns="92915" rIns="92915" bIns="92915" numCol="1" spcCol="1270" anchor="ctr" anchorCtr="0">
            <a:noAutofit/>
          </a:bodyPr>
          <a:lstStyle/>
          <a:p>
            <a:pPr algn="ctr" defTabSz="711200" rtl="1">
              <a:lnSpc>
                <a:spcPct val="90000"/>
              </a:lnSpc>
              <a:spcBef>
                <a:spcPct val="0"/>
              </a:spcBef>
              <a:spcAft>
                <a:spcPct val="35000"/>
              </a:spcAft>
            </a:pPr>
            <a:r>
              <a:rPr lang="ar-SA" sz="1600" b="1" dirty="0">
                <a:solidFill>
                  <a:prstClr val="black">
                    <a:hueOff val="0"/>
                    <a:satOff val="0"/>
                    <a:lumOff val="0"/>
                    <a:alphaOff val="0"/>
                  </a:prstClr>
                </a:solidFill>
              </a:rPr>
              <a:t>احصاء وصفي</a:t>
            </a:r>
          </a:p>
        </p:txBody>
      </p:sp>
      <p:sp>
        <p:nvSpPr>
          <p:cNvPr id="16" name="مستطيل مستدير الزوايا 15"/>
          <p:cNvSpPr/>
          <p:nvPr/>
        </p:nvSpPr>
        <p:spPr>
          <a:xfrm>
            <a:off x="6260163" y="4347533"/>
            <a:ext cx="3819569" cy="109103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شكل حر 16"/>
          <p:cNvSpPr/>
          <p:nvPr/>
        </p:nvSpPr>
        <p:spPr>
          <a:xfrm>
            <a:off x="6451070" y="4528895"/>
            <a:ext cx="3819569" cy="1091035"/>
          </a:xfrm>
          <a:custGeom>
            <a:avLst/>
            <a:gdLst>
              <a:gd name="connsiteX0" fmla="*/ 0 w 3819569"/>
              <a:gd name="connsiteY0" fmla="*/ 109104 h 1091035"/>
              <a:gd name="connsiteX1" fmla="*/ 109104 w 3819569"/>
              <a:gd name="connsiteY1" fmla="*/ 0 h 1091035"/>
              <a:gd name="connsiteX2" fmla="*/ 3710466 w 3819569"/>
              <a:gd name="connsiteY2" fmla="*/ 0 h 1091035"/>
              <a:gd name="connsiteX3" fmla="*/ 3819570 w 3819569"/>
              <a:gd name="connsiteY3" fmla="*/ 109104 h 1091035"/>
              <a:gd name="connsiteX4" fmla="*/ 3819569 w 3819569"/>
              <a:gd name="connsiteY4" fmla="*/ 981932 h 1091035"/>
              <a:gd name="connsiteX5" fmla="*/ 3710465 w 3819569"/>
              <a:gd name="connsiteY5" fmla="*/ 1091036 h 1091035"/>
              <a:gd name="connsiteX6" fmla="*/ 109104 w 3819569"/>
              <a:gd name="connsiteY6" fmla="*/ 1091035 h 1091035"/>
              <a:gd name="connsiteX7" fmla="*/ 0 w 3819569"/>
              <a:gd name="connsiteY7" fmla="*/ 981931 h 1091035"/>
              <a:gd name="connsiteX8" fmla="*/ 0 w 3819569"/>
              <a:gd name="connsiteY8" fmla="*/ 109104 h 109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9569" h="1091035">
                <a:moveTo>
                  <a:pt x="0" y="109104"/>
                </a:moveTo>
                <a:cubicBezTo>
                  <a:pt x="0" y="48848"/>
                  <a:pt x="48848" y="0"/>
                  <a:pt x="109104" y="0"/>
                </a:cubicBezTo>
                <a:lnTo>
                  <a:pt x="3710466" y="0"/>
                </a:lnTo>
                <a:cubicBezTo>
                  <a:pt x="3770722" y="0"/>
                  <a:pt x="3819570" y="48848"/>
                  <a:pt x="3819570" y="109104"/>
                </a:cubicBezTo>
                <a:cubicBezTo>
                  <a:pt x="3819570" y="400047"/>
                  <a:pt x="3819569" y="690989"/>
                  <a:pt x="3819569" y="981932"/>
                </a:cubicBezTo>
                <a:cubicBezTo>
                  <a:pt x="3819569" y="1042188"/>
                  <a:pt x="3770721" y="1091036"/>
                  <a:pt x="3710465" y="1091036"/>
                </a:cubicBezTo>
                <a:lnTo>
                  <a:pt x="109104" y="1091035"/>
                </a:lnTo>
                <a:cubicBezTo>
                  <a:pt x="48848" y="1091035"/>
                  <a:pt x="0" y="1042187"/>
                  <a:pt x="0" y="981931"/>
                </a:cubicBezTo>
                <a:lnTo>
                  <a:pt x="0" y="109104"/>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915" tIns="92915" rIns="92915" bIns="92915" numCol="1" spcCol="1270" anchor="ctr" anchorCtr="0">
            <a:noAutofit/>
          </a:bodyPr>
          <a:lstStyle/>
          <a:p>
            <a:pPr algn="ctr" defTabSz="711200" rtl="1">
              <a:lnSpc>
                <a:spcPct val="90000"/>
              </a:lnSpc>
              <a:spcBef>
                <a:spcPct val="0"/>
              </a:spcBef>
              <a:spcAft>
                <a:spcPct val="35000"/>
              </a:spcAft>
            </a:pPr>
            <a:r>
              <a:rPr lang="ar-SA" sz="1600" b="1" dirty="0">
                <a:solidFill>
                  <a:prstClr val="black">
                    <a:hueOff val="0"/>
                    <a:satOff val="0"/>
                    <a:lumOff val="0"/>
                    <a:alphaOff val="0"/>
                  </a:prstClr>
                </a:solidFill>
              </a:rPr>
              <a:t>أساليب تنظيم و عرض و تلخيص البيانات و استكشاف خصائصها</a:t>
            </a:r>
          </a:p>
        </p:txBody>
      </p:sp>
    </p:spTree>
    <p:extLst>
      <p:ext uri="{BB962C8B-B14F-4D97-AF65-F5344CB8AC3E}">
        <p14:creationId xmlns:p14="http://schemas.microsoft.com/office/powerpoint/2010/main" val="166697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2"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par>
                                <p:cTn id="45" presetID="2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8400256" y="74531"/>
            <a:ext cx="1872208" cy="136815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4000" b="1" dirty="0">
                <a:solidFill>
                  <a:prstClr val="white"/>
                </a:solidFill>
                <a:effectLst>
                  <a:outerShdw blurRad="38100" dist="38100" dir="2700000" algn="tl">
                    <a:srgbClr val="000000">
                      <a:alpha val="43137"/>
                    </a:srgbClr>
                  </a:outerShdw>
                </a:effectLst>
                <a:latin typeface="Hacen Samra" pitchFamily="2" charset="-78"/>
                <a:cs typeface="Hacen Samra" pitchFamily="2" charset="-78"/>
              </a:rPr>
              <a:t>تمرين</a:t>
            </a:r>
            <a:endParaRPr lang="ar-SA" b="1" dirty="0">
              <a:solidFill>
                <a:prstClr val="white"/>
              </a:solidFill>
              <a:effectLst>
                <a:outerShdw blurRad="38100" dist="38100" dir="2700000" algn="tl">
                  <a:srgbClr val="000000">
                    <a:alpha val="43137"/>
                  </a:srgbClr>
                </a:outerShdw>
              </a:effectLst>
              <a:latin typeface="Hacen Samra" pitchFamily="2" charset="-78"/>
              <a:cs typeface="Hacen Samra" pitchFamily="2" charset="-78"/>
            </a:endParaRPr>
          </a:p>
        </p:txBody>
      </p:sp>
      <p:sp>
        <p:nvSpPr>
          <p:cNvPr id="3" name="مربع نص 2"/>
          <p:cNvSpPr txBox="1"/>
          <p:nvPr/>
        </p:nvSpPr>
        <p:spPr>
          <a:xfrm>
            <a:off x="2135560" y="404664"/>
            <a:ext cx="6120680" cy="707886"/>
          </a:xfrm>
          <a:prstGeom prst="rect">
            <a:avLst/>
          </a:prstGeom>
          <a:noFill/>
        </p:spPr>
        <p:txBody>
          <a:bodyPr wrap="square" rtlCol="1">
            <a:spAutoFit/>
          </a:bodyPr>
          <a:lstStyle/>
          <a:p>
            <a:pPr algn="r" rtl="1"/>
            <a:r>
              <a:rPr lang="ar-SA" sz="4000" b="1" dirty="0">
                <a:solidFill>
                  <a:srgbClr val="04617B">
                    <a:lumMod val="75000"/>
                  </a:srgbClr>
                </a:solidFill>
                <a:effectLst>
                  <a:outerShdw blurRad="38100" dist="38100" dir="2700000" algn="tl">
                    <a:srgbClr val="000000">
                      <a:alpha val="43137"/>
                    </a:srgbClr>
                  </a:outerShdw>
                </a:effectLst>
                <a:latin typeface="Hacen Samra" pitchFamily="2" charset="-78"/>
                <a:cs typeface="Hacen Samra" pitchFamily="2" charset="-78"/>
              </a:rPr>
              <a:t>حدد نوع العينة في الأمثلة التالية</a:t>
            </a:r>
          </a:p>
        </p:txBody>
      </p:sp>
      <p:sp>
        <p:nvSpPr>
          <p:cNvPr id="6" name="شكل حر 5"/>
          <p:cNvSpPr/>
          <p:nvPr/>
        </p:nvSpPr>
        <p:spPr>
          <a:xfrm>
            <a:off x="4345512" y="1773784"/>
            <a:ext cx="4534106" cy="1285874"/>
          </a:xfrm>
          <a:custGeom>
            <a:avLst/>
            <a:gdLst>
              <a:gd name="connsiteX0" fmla="*/ 214317 w 1285874"/>
              <a:gd name="connsiteY0" fmla="*/ 0 h 4534106"/>
              <a:gd name="connsiteX1" fmla="*/ 1071557 w 1285874"/>
              <a:gd name="connsiteY1" fmla="*/ 0 h 4534106"/>
              <a:gd name="connsiteX2" fmla="*/ 1285874 w 1285874"/>
              <a:gd name="connsiteY2" fmla="*/ 214317 h 4534106"/>
              <a:gd name="connsiteX3" fmla="*/ 1285874 w 1285874"/>
              <a:gd name="connsiteY3" fmla="*/ 4534106 h 4534106"/>
              <a:gd name="connsiteX4" fmla="*/ 1285874 w 1285874"/>
              <a:gd name="connsiteY4" fmla="*/ 4534106 h 4534106"/>
              <a:gd name="connsiteX5" fmla="*/ 0 w 1285874"/>
              <a:gd name="connsiteY5" fmla="*/ 4534106 h 4534106"/>
              <a:gd name="connsiteX6" fmla="*/ 0 w 1285874"/>
              <a:gd name="connsiteY6" fmla="*/ 4534106 h 4534106"/>
              <a:gd name="connsiteX7" fmla="*/ 0 w 1285874"/>
              <a:gd name="connsiteY7" fmla="*/ 214317 h 4534106"/>
              <a:gd name="connsiteX8" fmla="*/ 214317 w 1285874"/>
              <a:gd name="connsiteY8" fmla="*/ 0 h 453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4" h="4534106">
                <a:moveTo>
                  <a:pt x="1285874" y="755701"/>
                </a:moveTo>
                <a:lnTo>
                  <a:pt x="1285874" y="3778405"/>
                </a:lnTo>
                <a:cubicBezTo>
                  <a:pt x="1285874" y="4195767"/>
                  <a:pt x="1258662" y="4534106"/>
                  <a:pt x="1225094" y="4534106"/>
                </a:cubicBezTo>
                <a:lnTo>
                  <a:pt x="0" y="4534106"/>
                </a:lnTo>
                <a:lnTo>
                  <a:pt x="0" y="4534106"/>
                </a:lnTo>
                <a:lnTo>
                  <a:pt x="0" y="0"/>
                </a:lnTo>
                <a:lnTo>
                  <a:pt x="0" y="0"/>
                </a:lnTo>
                <a:lnTo>
                  <a:pt x="1225094" y="0"/>
                </a:lnTo>
                <a:cubicBezTo>
                  <a:pt x="1258662" y="0"/>
                  <a:pt x="1285874" y="338339"/>
                  <a:pt x="1285874" y="755701"/>
                </a:cubicBezTo>
                <a:close/>
              </a:path>
            </a:pathLst>
          </a:custGeom>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86595" rIns="310420" bIns="186597" numCol="1" spcCol="1270" anchor="ctr" anchorCtr="0">
            <a:noAutofit/>
          </a:bodyPr>
          <a:lstStyle/>
          <a:p>
            <a:pPr marL="228600" lvl="1" indent="-228600" algn="r" defTabSz="889000" rtl="1">
              <a:lnSpc>
                <a:spcPct val="90000"/>
              </a:lnSpc>
              <a:spcBef>
                <a:spcPct val="0"/>
              </a:spcBef>
              <a:spcAft>
                <a:spcPct val="15000"/>
              </a:spcAft>
              <a:buFontTx/>
              <a:buChar char="••"/>
            </a:pPr>
            <a:r>
              <a:rPr lang="ar-SA"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عند إجراء دراسة على مجتمع ما تم تقسيم المجتمع إلى متزوج و أعزب ثم اختيار عينة عشوائية بسيطة من كل منهما تتناسب و نسبة كل منهما.</a:t>
            </a:r>
          </a:p>
        </p:txBody>
      </p:sp>
      <p:sp>
        <p:nvSpPr>
          <p:cNvPr id="7" name="شكل حر 6"/>
          <p:cNvSpPr/>
          <p:nvPr/>
        </p:nvSpPr>
        <p:spPr>
          <a:xfrm>
            <a:off x="2783646" y="1812906"/>
            <a:ext cx="1561867" cy="1207629"/>
          </a:xfrm>
          <a:custGeom>
            <a:avLst/>
            <a:gdLst>
              <a:gd name="connsiteX0" fmla="*/ 0 w 1561867"/>
              <a:gd name="connsiteY0" fmla="*/ 201276 h 1207629"/>
              <a:gd name="connsiteX1" fmla="*/ 201276 w 1561867"/>
              <a:gd name="connsiteY1" fmla="*/ 0 h 1207629"/>
              <a:gd name="connsiteX2" fmla="*/ 1360591 w 1561867"/>
              <a:gd name="connsiteY2" fmla="*/ 0 h 1207629"/>
              <a:gd name="connsiteX3" fmla="*/ 1561867 w 1561867"/>
              <a:gd name="connsiteY3" fmla="*/ 201276 h 1207629"/>
              <a:gd name="connsiteX4" fmla="*/ 1561867 w 1561867"/>
              <a:gd name="connsiteY4" fmla="*/ 1006353 h 1207629"/>
              <a:gd name="connsiteX5" fmla="*/ 1360591 w 1561867"/>
              <a:gd name="connsiteY5" fmla="*/ 1207629 h 1207629"/>
              <a:gd name="connsiteX6" fmla="*/ 201276 w 1561867"/>
              <a:gd name="connsiteY6" fmla="*/ 1207629 h 1207629"/>
              <a:gd name="connsiteX7" fmla="*/ 0 w 1561867"/>
              <a:gd name="connsiteY7" fmla="*/ 1006353 h 1207629"/>
              <a:gd name="connsiteX8" fmla="*/ 0 w 1561867"/>
              <a:gd name="connsiteY8" fmla="*/ 201276 h 120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867" h="1207629">
                <a:moveTo>
                  <a:pt x="0" y="201276"/>
                </a:moveTo>
                <a:cubicBezTo>
                  <a:pt x="0" y="90114"/>
                  <a:pt x="90114" y="0"/>
                  <a:pt x="201276" y="0"/>
                </a:cubicBezTo>
                <a:lnTo>
                  <a:pt x="1360591" y="0"/>
                </a:lnTo>
                <a:cubicBezTo>
                  <a:pt x="1471753" y="0"/>
                  <a:pt x="1561867" y="90114"/>
                  <a:pt x="1561867" y="201276"/>
                </a:cubicBezTo>
                <a:lnTo>
                  <a:pt x="1561867" y="1006353"/>
                </a:lnTo>
                <a:cubicBezTo>
                  <a:pt x="1561867" y="1117515"/>
                  <a:pt x="1471753" y="1207629"/>
                  <a:pt x="1360591" y="1207629"/>
                </a:cubicBezTo>
                <a:lnTo>
                  <a:pt x="201276" y="1207629"/>
                </a:lnTo>
                <a:cubicBezTo>
                  <a:pt x="90114" y="1207629"/>
                  <a:pt x="0" y="1117515"/>
                  <a:pt x="0" y="1006353"/>
                </a:cubicBezTo>
                <a:lnTo>
                  <a:pt x="0" y="20127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5152" tIns="97052" rIns="135152" bIns="97052" numCol="1" spcCol="1270" anchor="ctr" anchorCtr="0">
            <a:noAutofit/>
          </a:bodyPr>
          <a:lstStyle/>
          <a:p>
            <a:pPr algn="ctr" defTabSz="889000" rtl="1">
              <a:lnSpc>
                <a:spcPct val="90000"/>
              </a:lnSpc>
              <a:spcBef>
                <a:spcPct val="0"/>
              </a:spcBef>
              <a:spcAft>
                <a:spcPct val="35000"/>
              </a:spcAft>
            </a:pPr>
            <a:r>
              <a:rPr lang="ar-SA" sz="2400" b="1" dirty="0">
                <a:solidFill>
                  <a:prstClr val="white"/>
                </a:solidFill>
                <a:latin typeface="Sakkal Majalla" panose="02000000000000000000" pitchFamily="2" charset="-78"/>
                <a:cs typeface="Sakkal Majalla" panose="02000000000000000000" pitchFamily="2" charset="-78"/>
              </a:rPr>
              <a:t>عينة عشوائية طبقية</a:t>
            </a:r>
          </a:p>
        </p:txBody>
      </p:sp>
      <p:sp>
        <p:nvSpPr>
          <p:cNvPr id="8" name="شكل حر 7"/>
          <p:cNvSpPr/>
          <p:nvPr/>
        </p:nvSpPr>
        <p:spPr>
          <a:xfrm>
            <a:off x="4356784" y="3140027"/>
            <a:ext cx="4522009" cy="1323473"/>
          </a:xfrm>
          <a:custGeom>
            <a:avLst/>
            <a:gdLst>
              <a:gd name="connsiteX0" fmla="*/ 220583 w 1323473"/>
              <a:gd name="connsiteY0" fmla="*/ 0 h 4522009"/>
              <a:gd name="connsiteX1" fmla="*/ 1102890 w 1323473"/>
              <a:gd name="connsiteY1" fmla="*/ 0 h 4522009"/>
              <a:gd name="connsiteX2" fmla="*/ 1323473 w 1323473"/>
              <a:gd name="connsiteY2" fmla="*/ 220583 h 4522009"/>
              <a:gd name="connsiteX3" fmla="*/ 1323473 w 1323473"/>
              <a:gd name="connsiteY3" fmla="*/ 4522009 h 4522009"/>
              <a:gd name="connsiteX4" fmla="*/ 1323473 w 1323473"/>
              <a:gd name="connsiteY4" fmla="*/ 4522009 h 4522009"/>
              <a:gd name="connsiteX5" fmla="*/ 0 w 1323473"/>
              <a:gd name="connsiteY5" fmla="*/ 4522009 h 4522009"/>
              <a:gd name="connsiteX6" fmla="*/ 0 w 1323473"/>
              <a:gd name="connsiteY6" fmla="*/ 4522009 h 4522009"/>
              <a:gd name="connsiteX7" fmla="*/ 0 w 1323473"/>
              <a:gd name="connsiteY7" fmla="*/ 220583 h 4522009"/>
              <a:gd name="connsiteX8" fmla="*/ 220583 w 1323473"/>
              <a:gd name="connsiteY8" fmla="*/ 0 h 452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473" h="4522009">
                <a:moveTo>
                  <a:pt x="1323473" y="753682"/>
                </a:moveTo>
                <a:lnTo>
                  <a:pt x="1323473" y="3768327"/>
                </a:lnTo>
                <a:cubicBezTo>
                  <a:pt x="1323473" y="4184575"/>
                  <a:pt x="1294569" y="4522009"/>
                  <a:pt x="1258914" y="4522009"/>
                </a:cubicBezTo>
                <a:lnTo>
                  <a:pt x="0" y="4522009"/>
                </a:lnTo>
                <a:lnTo>
                  <a:pt x="0" y="4522009"/>
                </a:lnTo>
                <a:lnTo>
                  <a:pt x="0" y="0"/>
                </a:lnTo>
                <a:lnTo>
                  <a:pt x="0" y="0"/>
                </a:lnTo>
                <a:lnTo>
                  <a:pt x="1258914" y="0"/>
                </a:lnTo>
                <a:cubicBezTo>
                  <a:pt x="1294569" y="0"/>
                  <a:pt x="1323473" y="337434"/>
                  <a:pt x="1323473" y="753682"/>
                </a:cubicBezTo>
                <a:close/>
              </a:path>
            </a:pathLst>
          </a:custGeom>
          <a:scene3d>
            <a:camera prst="orthographicFront"/>
            <a:lightRig rig="flat" dir="t"/>
          </a:scene3d>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88431" rIns="312256" bIns="188433" numCol="1" spcCol="1270" anchor="ctr" anchorCtr="0">
            <a:noAutofit/>
          </a:bodyPr>
          <a:lstStyle/>
          <a:p>
            <a:pPr marL="228600" lvl="1" indent="-228600" algn="r" defTabSz="889000" rtl="1">
              <a:lnSpc>
                <a:spcPct val="90000"/>
              </a:lnSpc>
              <a:spcBef>
                <a:spcPct val="0"/>
              </a:spcBef>
              <a:spcAft>
                <a:spcPct val="15000"/>
              </a:spcAft>
              <a:buFontTx/>
              <a:buChar char="••"/>
            </a:pPr>
            <a:r>
              <a:rPr lang="ar-SA"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عن طريق استخدام جهاز الحاسب في توليد 50 رقماً أكاديمياُ  تم اختيار أصحاب هذه الأرقام كعينة.</a:t>
            </a:r>
          </a:p>
        </p:txBody>
      </p:sp>
      <p:sp>
        <p:nvSpPr>
          <p:cNvPr id="9" name="شكل حر 8"/>
          <p:cNvSpPr/>
          <p:nvPr/>
        </p:nvSpPr>
        <p:spPr>
          <a:xfrm>
            <a:off x="2783645" y="3197948"/>
            <a:ext cx="1573138" cy="1207629"/>
          </a:xfrm>
          <a:custGeom>
            <a:avLst/>
            <a:gdLst>
              <a:gd name="connsiteX0" fmla="*/ 0 w 1573138"/>
              <a:gd name="connsiteY0" fmla="*/ 201276 h 1207629"/>
              <a:gd name="connsiteX1" fmla="*/ 201276 w 1573138"/>
              <a:gd name="connsiteY1" fmla="*/ 0 h 1207629"/>
              <a:gd name="connsiteX2" fmla="*/ 1371862 w 1573138"/>
              <a:gd name="connsiteY2" fmla="*/ 0 h 1207629"/>
              <a:gd name="connsiteX3" fmla="*/ 1573138 w 1573138"/>
              <a:gd name="connsiteY3" fmla="*/ 201276 h 1207629"/>
              <a:gd name="connsiteX4" fmla="*/ 1573138 w 1573138"/>
              <a:gd name="connsiteY4" fmla="*/ 1006353 h 1207629"/>
              <a:gd name="connsiteX5" fmla="*/ 1371862 w 1573138"/>
              <a:gd name="connsiteY5" fmla="*/ 1207629 h 1207629"/>
              <a:gd name="connsiteX6" fmla="*/ 201276 w 1573138"/>
              <a:gd name="connsiteY6" fmla="*/ 1207629 h 1207629"/>
              <a:gd name="connsiteX7" fmla="*/ 0 w 1573138"/>
              <a:gd name="connsiteY7" fmla="*/ 1006353 h 1207629"/>
              <a:gd name="connsiteX8" fmla="*/ 0 w 1573138"/>
              <a:gd name="connsiteY8" fmla="*/ 201276 h 120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3138" h="1207629">
                <a:moveTo>
                  <a:pt x="0" y="201276"/>
                </a:moveTo>
                <a:cubicBezTo>
                  <a:pt x="0" y="90114"/>
                  <a:pt x="90114" y="0"/>
                  <a:pt x="201276" y="0"/>
                </a:cubicBezTo>
                <a:lnTo>
                  <a:pt x="1371862" y="0"/>
                </a:lnTo>
                <a:cubicBezTo>
                  <a:pt x="1483024" y="0"/>
                  <a:pt x="1573138" y="90114"/>
                  <a:pt x="1573138" y="201276"/>
                </a:cubicBezTo>
                <a:lnTo>
                  <a:pt x="1573138" y="1006353"/>
                </a:lnTo>
                <a:cubicBezTo>
                  <a:pt x="1573138" y="1117515"/>
                  <a:pt x="1483024" y="1207629"/>
                  <a:pt x="1371862" y="1207629"/>
                </a:cubicBezTo>
                <a:lnTo>
                  <a:pt x="201276" y="1207629"/>
                </a:lnTo>
                <a:cubicBezTo>
                  <a:pt x="90114" y="1207629"/>
                  <a:pt x="0" y="1117515"/>
                  <a:pt x="0" y="1006353"/>
                </a:cubicBezTo>
                <a:lnTo>
                  <a:pt x="0" y="20127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35152" tIns="97052" rIns="135152" bIns="97052" numCol="1" spcCol="1270" anchor="ctr" anchorCtr="0">
            <a:noAutofit/>
          </a:bodyPr>
          <a:lstStyle/>
          <a:p>
            <a:pPr algn="ctr" defTabSz="889000" rtl="1">
              <a:lnSpc>
                <a:spcPct val="90000"/>
              </a:lnSpc>
              <a:spcBef>
                <a:spcPct val="0"/>
              </a:spcBef>
              <a:spcAft>
                <a:spcPct val="35000"/>
              </a:spcAft>
            </a:pPr>
            <a:r>
              <a:rPr lang="ar-SA" sz="2400" b="1" dirty="0">
                <a:solidFill>
                  <a:prstClr val="white"/>
                </a:solidFill>
                <a:latin typeface="Sakkal Majalla" panose="02000000000000000000" pitchFamily="2" charset="-78"/>
                <a:cs typeface="Sakkal Majalla" panose="02000000000000000000" pitchFamily="2" charset="-78"/>
              </a:rPr>
              <a:t>عينة عشوائية بسيطة</a:t>
            </a:r>
          </a:p>
        </p:txBody>
      </p:sp>
      <p:sp>
        <p:nvSpPr>
          <p:cNvPr id="10" name="شكل حر 9"/>
          <p:cNvSpPr/>
          <p:nvPr/>
        </p:nvSpPr>
        <p:spPr>
          <a:xfrm>
            <a:off x="4305257" y="4543866"/>
            <a:ext cx="4573256" cy="1291983"/>
          </a:xfrm>
          <a:custGeom>
            <a:avLst/>
            <a:gdLst>
              <a:gd name="connsiteX0" fmla="*/ 215335 w 1291982"/>
              <a:gd name="connsiteY0" fmla="*/ 0 h 4573255"/>
              <a:gd name="connsiteX1" fmla="*/ 1076647 w 1291982"/>
              <a:gd name="connsiteY1" fmla="*/ 0 h 4573255"/>
              <a:gd name="connsiteX2" fmla="*/ 1291982 w 1291982"/>
              <a:gd name="connsiteY2" fmla="*/ 215335 h 4573255"/>
              <a:gd name="connsiteX3" fmla="*/ 1291982 w 1291982"/>
              <a:gd name="connsiteY3" fmla="*/ 4573255 h 4573255"/>
              <a:gd name="connsiteX4" fmla="*/ 1291982 w 1291982"/>
              <a:gd name="connsiteY4" fmla="*/ 4573255 h 4573255"/>
              <a:gd name="connsiteX5" fmla="*/ 0 w 1291982"/>
              <a:gd name="connsiteY5" fmla="*/ 4573255 h 4573255"/>
              <a:gd name="connsiteX6" fmla="*/ 0 w 1291982"/>
              <a:gd name="connsiteY6" fmla="*/ 4573255 h 4573255"/>
              <a:gd name="connsiteX7" fmla="*/ 0 w 1291982"/>
              <a:gd name="connsiteY7" fmla="*/ 215335 h 4573255"/>
              <a:gd name="connsiteX8" fmla="*/ 215335 w 1291982"/>
              <a:gd name="connsiteY8" fmla="*/ 0 h 457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1982" h="4573255">
                <a:moveTo>
                  <a:pt x="1291982" y="762227"/>
                </a:moveTo>
                <a:lnTo>
                  <a:pt x="1291982" y="3811028"/>
                </a:lnTo>
                <a:cubicBezTo>
                  <a:pt x="1291982" y="4231993"/>
                  <a:pt x="1264746" y="4573253"/>
                  <a:pt x="1231148" y="4573253"/>
                </a:cubicBezTo>
                <a:lnTo>
                  <a:pt x="0" y="4573253"/>
                </a:lnTo>
                <a:lnTo>
                  <a:pt x="0" y="4573253"/>
                </a:lnTo>
                <a:lnTo>
                  <a:pt x="0" y="2"/>
                </a:lnTo>
                <a:lnTo>
                  <a:pt x="0" y="2"/>
                </a:lnTo>
                <a:lnTo>
                  <a:pt x="1231148" y="2"/>
                </a:lnTo>
                <a:cubicBezTo>
                  <a:pt x="1264746" y="2"/>
                  <a:pt x="1291982" y="341262"/>
                  <a:pt x="1291982" y="762227"/>
                </a:cubicBezTo>
                <a:close/>
              </a:path>
            </a:pathLst>
          </a:custGeom>
          <a:scene3d>
            <a:camera prst="orthographicFront"/>
            <a:lightRig rig="flat" dir="t"/>
          </a:scene3d>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86895" rIns="310719" bIns="186894" numCol="1" spcCol="1270" anchor="ctr" anchorCtr="0">
            <a:noAutofit/>
          </a:bodyPr>
          <a:lstStyle/>
          <a:p>
            <a:pPr marL="228600" lvl="1" indent="-228600" algn="r" defTabSz="889000" rtl="1">
              <a:lnSpc>
                <a:spcPct val="90000"/>
              </a:lnSpc>
              <a:spcBef>
                <a:spcPct val="0"/>
              </a:spcBef>
              <a:spcAft>
                <a:spcPct val="15000"/>
              </a:spcAft>
              <a:buFontTx/>
              <a:buChar char="••"/>
            </a:pPr>
            <a:r>
              <a:rPr lang="ar-SA"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لإجراء دراسة على ط</a:t>
            </a:r>
            <a:r>
              <a:rPr lang="ar-DZ"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لاب</a:t>
            </a:r>
            <a:r>
              <a:rPr lang="ar-SA"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 مبادئ الإحصاء تم اختيار 4 شعب عشوائياً و دراسة جميع ط</a:t>
            </a:r>
            <a:r>
              <a:rPr lang="ar-DZ"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لبة</a:t>
            </a:r>
            <a:r>
              <a:rPr lang="ar-SA"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 هذه الشعب.</a:t>
            </a:r>
          </a:p>
        </p:txBody>
      </p:sp>
      <p:sp>
        <p:nvSpPr>
          <p:cNvPr id="11" name="شكل حر 10"/>
          <p:cNvSpPr/>
          <p:nvPr/>
        </p:nvSpPr>
        <p:spPr>
          <a:xfrm>
            <a:off x="2783646" y="4586043"/>
            <a:ext cx="1521613" cy="1207629"/>
          </a:xfrm>
          <a:custGeom>
            <a:avLst/>
            <a:gdLst>
              <a:gd name="connsiteX0" fmla="*/ 0 w 1521613"/>
              <a:gd name="connsiteY0" fmla="*/ 201276 h 1207629"/>
              <a:gd name="connsiteX1" fmla="*/ 201276 w 1521613"/>
              <a:gd name="connsiteY1" fmla="*/ 0 h 1207629"/>
              <a:gd name="connsiteX2" fmla="*/ 1320337 w 1521613"/>
              <a:gd name="connsiteY2" fmla="*/ 0 h 1207629"/>
              <a:gd name="connsiteX3" fmla="*/ 1521613 w 1521613"/>
              <a:gd name="connsiteY3" fmla="*/ 201276 h 1207629"/>
              <a:gd name="connsiteX4" fmla="*/ 1521613 w 1521613"/>
              <a:gd name="connsiteY4" fmla="*/ 1006353 h 1207629"/>
              <a:gd name="connsiteX5" fmla="*/ 1320337 w 1521613"/>
              <a:gd name="connsiteY5" fmla="*/ 1207629 h 1207629"/>
              <a:gd name="connsiteX6" fmla="*/ 201276 w 1521613"/>
              <a:gd name="connsiteY6" fmla="*/ 1207629 h 1207629"/>
              <a:gd name="connsiteX7" fmla="*/ 0 w 1521613"/>
              <a:gd name="connsiteY7" fmla="*/ 1006353 h 1207629"/>
              <a:gd name="connsiteX8" fmla="*/ 0 w 1521613"/>
              <a:gd name="connsiteY8" fmla="*/ 201276 h 120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13" h="1207629">
                <a:moveTo>
                  <a:pt x="0" y="201276"/>
                </a:moveTo>
                <a:cubicBezTo>
                  <a:pt x="0" y="90114"/>
                  <a:pt x="90114" y="0"/>
                  <a:pt x="201276" y="0"/>
                </a:cubicBezTo>
                <a:lnTo>
                  <a:pt x="1320337" y="0"/>
                </a:lnTo>
                <a:cubicBezTo>
                  <a:pt x="1431499" y="0"/>
                  <a:pt x="1521613" y="90114"/>
                  <a:pt x="1521613" y="201276"/>
                </a:cubicBezTo>
                <a:lnTo>
                  <a:pt x="1521613" y="1006353"/>
                </a:lnTo>
                <a:cubicBezTo>
                  <a:pt x="1521613" y="1117515"/>
                  <a:pt x="1431499" y="1207629"/>
                  <a:pt x="1320337" y="1207629"/>
                </a:cubicBezTo>
                <a:lnTo>
                  <a:pt x="201276" y="1207629"/>
                </a:lnTo>
                <a:cubicBezTo>
                  <a:pt x="90114" y="1207629"/>
                  <a:pt x="0" y="1117515"/>
                  <a:pt x="0" y="1006353"/>
                </a:cubicBezTo>
                <a:lnTo>
                  <a:pt x="0" y="20127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35152" tIns="97052" rIns="135152" bIns="97052" numCol="1" spcCol="1270" anchor="ctr" anchorCtr="0">
            <a:noAutofit/>
          </a:bodyPr>
          <a:lstStyle/>
          <a:p>
            <a:pPr algn="ctr" defTabSz="889000" rtl="1">
              <a:lnSpc>
                <a:spcPct val="90000"/>
              </a:lnSpc>
              <a:spcBef>
                <a:spcPct val="0"/>
              </a:spcBef>
              <a:spcAft>
                <a:spcPct val="35000"/>
              </a:spcAft>
            </a:pPr>
            <a:r>
              <a:rPr lang="ar-SA" sz="2400" b="1" dirty="0">
                <a:solidFill>
                  <a:prstClr val="white"/>
                </a:solidFill>
                <a:latin typeface="Sakkal Majalla" panose="02000000000000000000" pitchFamily="2" charset="-78"/>
                <a:cs typeface="Sakkal Majalla" panose="02000000000000000000" pitchFamily="2" charset="-78"/>
              </a:rPr>
              <a:t>عينة عشوائية عنقودية</a:t>
            </a:r>
          </a:p>
        </p:txBody>
      </p:sp>
    </p:spTree>
    <p:extLst>
      <p:ext uri="{BB962C8B-B14F-4D97-AF65-F5344CB8AC3E}">
        <p14:creationId xmlns:p14="http://schemas.microsoft.com/office/powerpoint/2010/main" val="26902446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8400256" y="74531"/>
            <a:ext cx="1872208" cy="136815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4000" b="1" dirty="0">
                <a:solidFill>
                  <a:prstClr val="white"/>
                </a:solidFill>
                <a:effectLst>
                  <a:outerShdw blurRad="38100" dist="38100" dir="2700000" algn="tl">
                    <a:srgbClr val="000000">
                      <a:alpha val="43137"/>
                    </a:srgbClr>
                  </a:outerShdw>
                </a:effectLst>
                <a:latin typeface="Hacen Samra" pitchFamily="2" charset="-78"/>
                <a:cs typeface="Hacen Samra" pitchFamily="2" charset="-78"/>
              </a:rPr>
              <a:t>تمرين</a:t>
            </a:r>
            <a:endParaRPr lang="ar-SA" b="1" dirty="0">
              <a:solidFill>
                <a:prstClr val="white"/>
              </a:solidFill>
              <a:effectLst>
                <a:outerShdw blurRad="38100" dist="38100" dir="2700000" algn="tl">
                  <a:srgbClr val="000000">
                    <a:alpha val="43137"/>
                  </a:srgbClr>
                </a:outerShdw>
              </a:effectLst>
              <a:latin typeface="Hacen Samra" pitchFamily="2" charset="-78"/>
              <a:cs typeface="Hacen Samra" pitchFamily="2" charset="-78"/>
            </a:endParaRPr>
          </a:p>
        </p:txBody>
      </p:sp>
      <p:sp>
        <p:nvSpPr>
          <p:cNvPr id="3" name="مربع نص 2"/>
          <p:cNvSpPr txBox="1"/>
          <p:nvPr/>
        </p:nvSpPr>
        <p:spPr>
          <a:xfrm>
            <a:off x="2135560" y="404665"/>
            <a:ext cx="6120680" cy="1323439"/>
          </a:xfrm>
          <a:prstGeom prst="rect">
            <a:avLst/>
          </a:prstGeom>
          <a:noFill/>
        </p:spPr>
        <p:txBody>
          <a:bodyPr wrap="square" rtlCol="1">
            <a:spAutoFit/>
          </a:bodyPr>
          <a:lstStyle/>
          <a:p>
            <a:pPr algn="r" rtl="1"/>
            <a:r>
              <a:rPr lang="ar-SA" sz="4000" b="1" dirty="0">
                <a:solidFill>
                  <a:srgbClr val="04617B">
                    <a:lumMod val="75000"/>
                  </a:srgbClr>
                </a:solidFill>
                <a:effectLst>
                  <a:outerShdw blurRad="38100" dist="38100" dir="2700000" algn="tl">
                    <a:srgbClr val="000000">
                      <a:alpha val="43137"/>
                    </a:srgbClr>
                  </a:outerShdw>
                </a:effectLst>
                <a:latin typeface="Hacen Samra" pitchFamily="2" charset="-78"/>
                <a:cs typeface="Hacen Samra" pitchFamily="2" charset="-78"/>
              </a:rPr>
              <a:t>حدد الأسلوب الأنسب لجمع البيانات في كل مما يلي</a:t>
            </a:r>
          </a:p>
        </p:txBody>
      </p:sp>
      <p:sp>
        <p:nvSpPr>
          <p:cNvPr id="6" name="شكل حر 5"/>
          <p:cNvSpPr/>
          <p:nvPr/>
        </p:nvSpPr>
        <p:spPr>
          <a:xfrm>
            <a:off x="4345512" y="1773784"/>
            <a:ext cx="4534106" cy="1285874"/>
          </a:xfrm>
          <a:custGeom>
            <a:avLst/>
            <a:gdLst>
              <a:gd name="connsiteX0" fmla="*/ 214317 w 1285874"/>
              <a:gd name="connsiteY0" fmla="*/ 0 h 4534106"/>
              <a:gd name="connsiteX1" fmla="*/ 1071557 w 1285874"/>
              <a:gd name="connsiteY1" fmla="*/ 0 h 4534106"/>
              <a:gd name="connsiteX2" fmla="*/ 1285874 w 1285874"/>
              <a:gd name="connsiteY2" fmla="*/ 214317 h 4534106"/>
              <a:gd name="connsiteX3" fmla="*/ 1285874 w 1285874"/>
              <a:gd name="connsiteY3" fmla="*/ 4534106 h 4534106"/>
              <a:gd name="connsiteX4" fmla="*/ 1285874 w 1285874"/>
              <a:gd name="connsiteY4" fmla="*/ 4534106 h 4534106"/>
              <a:gd name="connsiteX5" fmla="*/ 0 w 1285874"/>
              <a:gd name="connsiteY5" fmla="*/ 4534106 h 4534106"/>
              <a:gd name="connsiteX6" fmla="*/ 0 w 1285874"/>
              <a:gd name="connsiteY6" fmla="*/ 4534106 h 4534106"/>
              <a:gd name="connsiteX7" fmla="*/ 0 w 1285874"/>
              <a:gd name="connsiteY7" fmla="*/ 214317 h 4534106"/>
              <a:gd name="connsiteX8" fmla="*/ 214317 w 1285874"/>
              <a:gd name="connsiteY8" fmla="*/ 0 h 453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4" h="4534106">
                <a:moveTo>
                  <a:pt x="1285874" y="755701"/>
                </a:moveTo>
                <a:lnTo>
                  <a:pt x="1285874" y="3778405"/>
                </a:lnTo>
                <a:cubicBezTo>
                  <a:pt x="1285874" y="4195767"/>
                  <a:pt x="1258662" y="4534106"/>
                  <a:pt x="1225094" y="4534106"/>
                </a:cubicBezTo>
                <a:lnTo>
                  <a:pt x="0" y="4534106"/>
                </a:lnTo>
                <a:lnTo>
                  <a:pt x="0" y="4534106"/>
                </a:lnTo>
                <a:lnTo>
                  <a:pt x="0" y="0"/>
                </a:lnTo>
                <a:lnTo>
                  <a:pt x="0" y="0"/>
                </a:lnTo>
                <a:lnTo>
                  <a:pt x="1225094" y="0"/>
                </a:lnTo>
                <a:cubicBezTo>
                  <a:pt x="1258662" y="0"/>
                  <a:pt x="1285874" y="338339"/>
                  <a:pt x="1285874" y="755701"/>
                </a:cubicBezTo>
                <a:close/>
              </a:path>
            </a:pathLst>
          </a:custGeom>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86595" rIns="310420" bIns="186597" numCol="1" spcCol="1270" anchor="ctr" anchorCtr="0">
            <a:noAutofit/>
          </a:bodyPr>
          <a:lstStyle/>
          <a:p>
            <a:pPr marL="228600" lvl="1" indent="-228600" algn="r" defTabSz="889000" rtl="1">
              <a:lnSpc>
                <a:spcPct val="90000"/>
              </a:lnSpc>
              <a:spcBef>
                <a:spcPct val="0"/>
              </a:spcBef>
              <a:spcAft>
                <a:spcPct val="15000"/>
              </a:spcAft>
              <a:buFontTx/>
              <a:buChar char="••"/>
            </a:pPr>
            <a:r>
              <a:rPr lang="ar-SA"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أراد باحث اقتصادي دراسة حجم الصادرات السنوية </a:t>
            </a:r>
            <a:r>
              <a:rPr lang="ar-DZ"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للجزائر</a:t>
            </a:r>
            <a:r>
              <a:rPr lang="ar-SA"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 من النفط أفضل أسلوب لجمع البيانات هو...</a:t>
            </a:r>
          </a:p>
        </p:txBody>
      </p:sp>
      <p:sp>
        <p:nvSpPr>
          <p:cNvPr id="7" name="شكل حر 6"/>
          <p:cNvSpPr/>
          <p:nvPr/>
        </p:nvSpPr>
        <p:spPr>
          <a:xfrm>
            <a:off x="2783646" y="1812906"/>
            <a:ext cx="1561867" cy="1207629"/>
          </a:xfrm>
          <a:custGeom>
            <a:avLst/>
            <a:gdLst>
              <a:gd name="connsiteX0" fmla="*/ 0 w 1561867"/>
              <a:gd name="connsiteY0" fmla="*/ 201276 h 1207629"/>
              <a:gd name="connsiteX1" fmla="*/ 201276 w 1561867"/>
              <a:gd name="connsiteY1" fmla="*/ 0 h 1207629"/>
              <a:gd name="connsiteX2" fmla="*/ 1360591 w 1561867"/>
              <a:gd name="connsiteY2" fmla="*/ 0 h 1207629"/>
              <a:gd name="connsiteX3" fmla="*/ 1561867 w 1561867"/>
              <a:gd name="connsiteY3" fmla="*/ 201276 h 1207629"/>
              <a:gd name="connsiteX4" fmla="*/ 1561867 w 1561867"/>
              <a:gd name="connsiteY4" fmla="*/ 1006353 h 1207629"/>
              <a:gd name="connsiteX5" fmla="*/ 1360591 w 1561867"/>
              <a:gd name="connsiteY5" fmla="*/ 1207629 h 1207629"/>
              <a:gd name="connsiteX6" fmla="*/ 201276 w 1561867"/>
              <a:gd name="connsiteY6" fmla="*/ 1207629 h 1207629"/>
              <a:gd name="connsiteX7" fmla="*/ 0 w 1561867"/>
              <a:gd name="connsiteY7" fmla="*/ 1006353 h 1207629"/>
              <a:gd name="connsiteX8" fmla="*/ 0 w 1561867"/>
              <a:gd name="connsiteY8" fmla="*/ 201276 h 120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867" h="1207629">
                <a:moveTo>
                  <a:pt x="0" y="201276"/>
                </a:moveTo>
                <a:cubicBezTo>
                  <a:pt x="0" y="90114"/>
                  <a:pt x="90114" y="0"/>
                  <a:pt x="201276" y="0"/>
                </a:cubicBezTo>
                <a:lnTo>
                  <a:pt x="1360591" y="0"/>
                </a:lnTo>
                <a:cubicBezTo>
                  <a:pt x="1471753" y="0"/>
                  <a:pt x="1561867" y="90114"/>
                  <a:pt x="1561867" y="201276"/>
                </a:cubicBezTo>
                <a:lnTo>
                  <a:pt x="1561867" y="1006353"/>
                </a:lnTo>
                <a:cubicBezTo>
                  <a:pt x="1561867" y="1117515"/>
                  <a:pt x="1471753" y="1207629"/>
                  <a:pt x="1360591" y="1207629"/>
                </a:cubicBezTo>
                <a:lnTo>
                  <a:pt x="201276" y="1207629"/>
                </a:lnTo>
                <a:cubicBezTo>
                  <a:pt x="90114" y="1207629"/>
                  <a:pt x="0" y="1117515"/>
                  <a:pt x="0" y="1006353"/>
                </a:cubicBezTo>
                <a:lnTo>
                  <a:pt x="0" y="20127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5152" tIns="97052" rIns="135152" bIns="97052" numCol="1" spcCol="1270" anchor="ctr" anchorCtr="0">
            <a:noAutofit/>
          </a:bodyPr>
          <a:lstStyle/>
          <a:p>
            <a:pPr algn="ctr" defTabSz="889000" rtl="1">
              <a:lnSpc>
                <a:spcPct val="90000"/>
              </a:lnSpc>
              <a:spcBef>
                <a:spcPct val="0"/>
              </a:spcBef>
              <a:spcAft>
                <a:spcPct val="35000"/>
              </a:spcAft>
            </a:pPr>
            <a:r>
              <a:rPr lang="ar-SA" sz="2400" b="1" dirty="0">
                <a:solidFill>
                  <a:prstClr val="white"/>
                </a:solidFill>
                <a:latin typeface="Sakkal Majalla" panose="02000000000000000000" pitchFamily="2" charset="-78"/>
                <a:cs typeface="Sakkal Majalla" panose="02000000000000000000" pitchFamily="2" charset="-78"/>
              </a:rPr>
              <a:t>السلاسل الزمنية</a:t>
            </a:r>
          </a:p>
        </p:txBody>
      </p:sp>
      <p:sp>
        <p:nvSpPr>
          <p:cNvPr id="8" name="شكل حر 7"/>
          <p:cNvSpPr/>
          <p:nvPr/>
        </p:nvSpPr>
        <p:spPr>
          <a:xfrm>
            <a:off x="4356784" y="3140027"/>
            <a:ext cx="4522009" cy="1323473"/>
          </a:xfrm>
          <a:custGeom>
            <a:avLst/>
            <a:gdLst>
              <a:gd name="connsiteX0" fmla="*/ 220583 w 1323473"/>
              <a:gd name="connsiteY0" fmla="*/ 0 h 4522009"/>
              <a:gd name="connsiteX1" fmla="*/ 1102890 w 1323473"/>
              <a:gd name="connsiteY1" fmla="*/ 0 h 4522009"/>
              <a:gd name="connsiteX2" fmla="*/ 1323473 w 1323473"/>
              <a:gd name="connsiteY2" fmla="*/ 220583 h 4522009"/>
              <a:gd name="connsiteX3" fmla="*/ 1323473 w 1323473"/>
              <a:gd name="connsiteY3" fmla="*/ 4522009 h 4522009"/>
              <a:gd name="connsiteX4" fmla="*/ 1323473 w 1323473"/>
              <a:gd name="connsiteY4" fmla="*/ 4522009 h 4522009"/>
              <a:gd name="connsiteX5" fmla="*/ 0 w 1323473"/>
              <a:gd name="connsiteY5" fmla="*/ 4522009 h 4522009"/>
              <a:gd name="connsiteX6" fmla="*/ 0 w 1323473"/>
              <a:gd name="connsiteY6" fmla="*/ 4522009 h 4522009"/>
              <a:gd name="connsiteX7" fmla="*/ 0 w 1323473"/>
              <a:gd name="connsiteY7" fmla="*/ 220583 h 4522009"/>
              <a:gd name="connsiteX8" fmla="*/ 220583 w 1323473"/>
              <a:gd name="connsiteY8" fmla="*/ 0 h 452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473" h="4522009">
                <a:moveTo>
                  <a:pt x="1323473" y="753682"/>
                </a:moveTo>
                <a:lnTo>
                  <a:pt x="1323473" y="3768327"/>
                </a:lnTo>
                <a:cubicBezTo>
                  <a:pt x="1323473" y="4184575"/>
                  <a:pt x="1294569" y="4522009"/>
                  <a:pt x="1258914" y="4522009"/>
                </a:cubicBezTo>
                <a:lnTo>
                  <a:pt x="0" y="4522009"/>
                </a:lnTo>
                <a:lnTo>
                  <a:pt x="0" y="4522009"/>
                </a:lnTo>
                <a:lnTo>
                  <a:pt x="0" y="0"/>
                </a:lnTo>
                <a:lnTo>
                  <a:pt x="0" y="0"/>
                </a:lnTo>
                <a:lnTo>
                  <a:pt x="1258914" y="0"/>
                </a:lnTo>
                <a:cubicBezTo>
                  <a:pt x="1294569" y="0"/>
                  <a:pt x="1323473" y="337434"/>
                  <a:pt x="1323473" y="753682"/>
                </a:cubicBezTo>
                <a:close/>
              </a:path>
            </a:pathLst>
          </a:custGeom>
          <a:scene3d>
            <a:camera prst="orthographicFront"/>
            <a:lightRig rig="flat" dir="t"/>
          </a:scene3d>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88431" rIns="312256" bIns="188433" numCol="1" spcCol="1270" anchor="ctr" anchorCtr="0">
            <a:noAutofit/>
          </a:bodyPr>
          <a:lstStyle/>
          <a:p>
            <a:pPr marL="228600" lvl="1" indent="-228600" algn="r" defTabSz="889000" rtl="1">
              <a:lnSpc>
                <a:spcPct val="90000"/>
              </a:lnSpc>
              <a:spcBef>
                <a:spcPct val="0"/>
              </a:spcBef>
              <a:spcAft>
                <a:spcPct val="15000"/>
              </a:spcAft>
              <a:buFontTx/>
              <a:buChar char="••"/>
            </a:pPr>
            <a:r>
              <a:rPr lang="ar-SA"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للبحث عن أفضل جهاز </a:t>
            </a:r>
            <a:r>
              <a:rPr lang="ar-DZ"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كومبيوتر</a:t>
            </a:r>
            <a:r>
              <a:rPr lang="ar-SA"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 للاستخدام المكتبي نستخدم الانترنت لجمع معلومات عن جميع الأجهزة المتوفرة في السوق.</a:t>
            </a:r>
          </a:p>
        </p:txBody>
      </p:sp>
      <p:sp>
        <p:nvSpPr>
          <p:cNvPr id="9" name="شكل حر 8"/>
          <p:cNvSpPr/>
          <p:nvPr/>
        </p:nvSpPr>
        <p:spPr>
          <a:xfrm>
            <a:off x="2783645" y="3197948"/>
            <a:ext cx="1573138" cy="1207629"/>
          </a:xfrm>
          <a:custGeom>
            <a:avLst/>
            <a:gdLst>
              <a:gd name="connsiteX0" fmla="*/ 0 w 1573138"/>
              <a:gd name="connsiteY0" fmla="*/ 201276 h 1207629"/>
              <a:gd name="connsiteX1" fmla="*/ 201276 w 1573138"/>
              <a:gd name="connsiteY1" fmla="*/ 0 h 1207629"/>
              <a:gd name="connsiteX2" fmla="*/ 1371862 w 1573138"/>
              <a:gd name="connsiteY2" fmla="*/ 0 h 1207629"/>
              <a:gd name="connsiteX3" fmla="*/ 1573138 w 1573138"/>
              <a:gd name="connsiteY3" fmla="*/ 201276 h 1207629"/>
              <a:gd name="connsiteX4" fmla="*/ 1573138 w 1573138"/>
              <a:gd name="connsiteY4" fmla="*/ 1006353 h 1207629"/>
              <a:gd name="connsiteX5" fmla="*/ 1371862 w 1573138"/>
              <a:gd name="connsiteY5" fmla="*/ 1207629 h 1207629"/>
              <a:gd name="connsiteX6" fmla="*/ 201276 w 1573138"/>
              <a:gd name="connsiteY6" fmla="*/ 1207629 h 1207629"/>
              <a:gd name="connsiteX7" fmla="*/ 0 w 1573138"/>
              <a:gd name="connsiteY7" fmla="*/ 1006353 h 1207629"/>
              <a:gd name="connsiteX8" fmla="*/ 0 w 1573138"/>
              <a:gd name="connsiteY8" fmla="*/ 201276 h 120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3138" h="1207629">
                <a:moveTo>
                  <a:pt x="0" y="201276"/>
                </a:moveTo>
                <a:cubicBezTo>
                  <a:pt x="0" y="90114"/>
                  <a:pt x="90114" y="0"/>
                  <a:pt x="201276" y="0"/>
                </a:cubicBezTo>
                <a:lnTo>
                  <a:pt x="1371862" y="0"/>
                </a:lnTo>
                <a:cubicBezTo>
                  <a:pt x="1483024" y="0"/>
                  <a:pt x="1573138" y="90114"/>
                  <a:pt x="1573138" y="201276"/>
                </a:cubicBezTo>
                <a:lnTo>
                  <a:pt x="1573138" y="1006353"/>
                </a:lnTo>
                <a:cubicBezTo>
                  <a:pt x="1573138" y="1117515"/>
                  <a:pt x="1483024" y="1207629"/>
                  <a:pt x="1371862" y="1207629"/>
                </a:cubicBezTo>
                <a:lnTo>
                  <a:pt x="201276" y="1207629"/>
                </a:lnTo>
                <a:cubicBezTo>
                  <a:pt x="90114" y="1207629"/>
                  <a:pt x="0" y="1117515"/>
                  <a:pt x="0" y="1006353"/>
                </a:cubicBezTo>
                <a:lnTo>
                  <a:pt x="0" y="20127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35152" tIns="97052" rIns="135152" bIns="97052" numCol="1" spcCol="1270" anchor="ctr" anchorCtr="0">
            <a:noAutofit/>
          </a:bodyPr>
          <a:lstStyle/>
          <a:p>
            <a:pPr algn="ctr" defTabSz="889000" rtl="1">
              <a:lnSpc>
                <a:spcPct val="90000"/>
              </a:lnSpc>
              <a:spcBef>
                <a:spcPct val="0"/>
              </a:spcBef>
              <a:spcAft>
                <a:spcPct val="35000"/>
              </a:spcAft>
            </a:pPr>
            <a:r>
              <a:rPr lang="ar-SA" sz="2400" b="1" dirty="0">
                <a:solidFill>
                  <a:prstClr val="white"/>
                </a:solidFill>
                <a:latin typeface="Sakkal Majalla" panose="02000000000000000000" pitchFamily="2" charset="-78"/>
                <a:cs typeface="Sakkal Majalla" panose="02000000000000000000" pitchFamily="2" charset="-78"/>
              </a:rPr>
              <a:t>مسح شامل</a:t>
            </a:r>
          </a:p>
        </p:txBody>
      </p:sp>
      <p:sp>
        <p:nvSpPr>
          <p:cNvPr id="10" name="شكل حر 9"/>
          <p:cNvSpPr/>
          <p:nvPr/>
        </p:nvSpPr>
        <p:spPr>
          <a:xfrm>
            <a:off x="4305257" y="4543866"/>
            <a:ext cx="4573256" cy="1291983"/>
          </a:xfrm>
          <a:custGeom>
            <a:avLst/>
            <a:gdLst>
              <a:gd name="connsiteX0" fmla="*/ 215335 w 1291982"/>
              <a:gd name="connsiteY0" fmla="*/ 0 h 4573255"/>
              <a:gd name="connsiteX1" fmla="*/ 1076647 w 1291982"/>
              <a:gd name="connsiteY1" fmla="*/ 0 h 4573255"/>
              <a:gd name="connsiteX2" fmla="*/ 1291982 w 1291982"/>
              <a:gd name="connsiteY2" fmla="*/ 215335 h 4573255"/>
              <a:gd name="connsiteX3" fmla="*/ 1291982 w 1291982"/>
              <a:gd name="connsiteY3" fmla="*/ 4573255 h 4573255"/>
              <a:gd name="connsiteX4" fmla="*/ 1291982 w 1291982"/>
              <a:gd name="connsiteY4" fmla="*/ 4573255 h 4573255"/>
              <a:gd name="connsiteX5" fmla="*/ 0 w 1291982"/>
              <a:gd name="connsiteY5" fmla="*/ 4573255 h 4573255"/>
              <a:gd name="connsiteX6" fmla="*/ 0 w 1291982"/>
              <a:gd name="connsiteY6" fmla="*/ 4573255 h 4573255"/>
              <a:gd name="connsiteX7" fmla="*/ 0 w 1291982"/>
              <a:gd name="connsiteY7" fmla="*/ 215335 h 4573255"/>
              <a:gd name="connsiteX8" fmla="*/ 215335 w 1291982"/>
              <a:gd name="connsiteY8" fmla="*/ 0 h 457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1982" h="4573255">
                <a:moveTo>
                  <a:pt x="1291982" y="762227"/>
                </a:moveTo>
                <a:lnTo>
                  <a:pt x="1291982" y="3811028"/>
                </a:lnTo>
                <a:cubicBezTo>
                  <a:pt x="1291982" y="4231993"/>
                  <a:pt x="1264746" y="4573253"/>
                  <a:pt x="1231148" y="4573253"/>
                </a:cubicBezTo>
                <a:lnTo>
                  <a:pt x="0" y="4573253"/>
                </a:lnTo>
                <a:lnTo>
                  <a:pt x="0" y="4573253"/>
                </a:lnTo>
                <a:lnTo>
                  <a:pt x="0" y="2"/>
                </a:lnTo>
                <a:lnTo>
                  <a:pt x="0" y="2"/>
                </a:lnTo>
                <a:lnTo>
                  <a:pt x="1231148" y="2"/>
                </a:lnTo>
                <a:cubicBezTo>
                  <a:pt x="1264746" y="2"/>
                  <a:pt x="1291982" y="341262"/>
                  <a:pt x="1291982" y="762227"/>
                </a:cubicBezTo>
                <a:close/>
              </a:path>
            </a:pathLst>
          </a:custGeom>
          <a:scene3d>
            <a:camera prst="orthographicFront"/>
            <a:lightRig rig="flat" dir="t"/>
          </a:scene3d>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86895" rIns="310719" bIns="186894" numCol="1" spcCol="1270" anchor="ctr" anchorCtr="0">
            <a:noAutofit/>
          </a:bodyPr>
          <a:lstStyle/>
          <a:p>
            <a:pPr marL="228600" lvl="1" indent="-228600" algn="r" defTabSz="889000" rtl="1">
              <a:lnSpc>
                <a:spcPct val="90000"/>
              </a:lnSpc>
              <a:spcBef>
                <a:spcPct val="0"/>
              </a:spcBef>
              <a:spcAft>
                <a:spcPct val="15000"/>
              </a:spcAft>
              <a:buFontTx/>
              <a:buChar char="••"/>
            </a:pPr>
            <a:r>
              <a:rPr lang="ar-SA" sz="2400" b="1" dirty="0">
                <a:solidFill>
                  <a:prstClr val="black">
                    <a:hueOff val="0"/>
                    <a:satOff val="0"/>
                    <a:lumOff val="0"/>
                    <a:alphaOff val="0"/>
                  </a:prstClr>
                </a:solidFill>
                <a:latin typeface="Sakkal Majalla" panose="02000000000000000000" pitchFamily="2" charset="-78"/>
                <a:cs typeface="Sakkal Majalla" panose="02000000000000000000" pitchFamily="2" charset="-78"/>
              </a:rPr>
              <a:t>تطبيق عدة أساليب غذائية لاكتشاف أفضلها في انقاص الوزن.</a:t>
            </a:r>
          </a:p>
        </p:txBody>
      </p:sp>
      <p:sp>
        <p:nvSpPr>
          <p:cNvPr id="11" name="شكل حر 10"/>
          <p:cNvSpPr/>
          <p:nvPr/>
        </p:nvSpPr>
        <p:spPr>
          <a:xfrm>
            <a:off x="2783646" y="4586043"/>
            <a:ext cx="1521613" cy="1207629"/>
          </a:xfrm>
          <a:custGeom>
            <a:avLst/>
            <a:gdLst>
              <a:gd name="connsiteX0" fmla="*/ 0 w 1521613"/>
              <a:gd name="connsiteY0" fmla="*/ 201276 h 1207629"/>
              <a:gd name="connsiteX1" fmla="*/ 201276 w 1521613"/>
              <a:gd name="connsiteY1" fmla="*/ 0 h 1207629"/>
              <a:gd name="connsiteX2" fmla="*/ 1320337 w 1521613"/>
              <a:gd name="connsiteY2" fmla="*/ 0 h 1207629"/>
              <a:gd name="connsiteX3" fmla="*/ 1521613 w 1521613"/>
              <a:gd name="connsiteY3" fmla="*/ 201276 h 1207629"/>
              <a:gd name="connsiteX4" fmla="*/ 1521613 w 1521613"/>
              <a:gd name="connsiteY4" fmla="*/ 1006353 h 1207629"/>
              <a:gd name="connsiteX5" fmla="*/ 1320337 w 1521613"/>
              <a:gd name="connsiteY5" fmla="*/ 1207629 h 1207629"/>
              <a:gd name="connsiteX6" fmla="*/ 201276 w 1521613"/>
              <a:gd name="connsiteY6" fmla="*/ 1207629 h 1207629"/>
              <a:gd name="connsiteX7" fmla="*/ 0 w 1521613"/>
              <a:gd name="connsiteY7" fmla="*/ 1006353 h 1207629"/>
              <a:gd name="connsiteX8" fmla="*/ 0 w 1521613"/>
              <a:gd name="connsiteY8" fmla="*/ 201276 h 120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613" h="1207629">
                <a:moveTo>
                  <a:pt x="0" y="201276"/>
                </a:moveTo>
                <a:cubicBezTo>
                  <a:pt x="0" y="90114"/>
                  <a:pt x="90114" y="0"/>
                  <a:pt x="201276" y="0"/>
                </a:cubicBezTo>
                <a:lnTo>
                  <a:pt x="1320337" y="0"/>
                </a:lnTo>
                <a:cubicBezTo>
                  <a:pt x="1431499" y="0"/>
                  <a:pt x="1521613" y="90114"/>
                  <a:pt x="1521613" y="201276"/>
                </a:cubicBezTo>
                <a:lnTo>
                  <a:pt x="1521613" y="1006353"/>
                </a:lnTo>
                <a:cubicBezTo>
                  <a:pt x="1521613" y="1117515"/>
                  <a:pt x="1431499" y="1207629"/>
                  <a:pt x="1320337" y="1207629"/>
                </a:cubicBezTo>
                <a:lnTo>
                  <a:pt x="201276" y="1207629"/>
                </a:lnTo>
                <a:cubicBezTo>
                  <a:pt x="90114" y="1207629"/>
                  <a:pt x="0" y="1117515"/>
                  <a:pt x="0" y="1006353"/>
                </a:cubicBezTo>
                <a:lnTo>
                  <a:pt x="0" y="20127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35152" tIns="97052" rIns="135152" bIns="97052" numCol="1" spcCol="1270" anchor="ctr" anchorCtr="0">
            <a:noAutofit/>
          </a:bodyPr>
          <a:lstStyle/>
          <a:p>
            <a:pPr algn="ctr" defTabSz="889000" rtl="1">
              <a:lnSpc>
                <a:spcPct val="90000"/>
              </a:lnSpc>
              <a:spcBef>
                <a:spcPct val="0"/>
              </a:spcBef>
              <a:spcAft>
                <a:spcPct val="35000"/>
              </a:spcAft>
            </a:pPr>
            <a:r>
              <a:rPr lang="ar-SA" sz="2400" b="1">
                <a:solidFill>
                  <a:prstClr val="white"/>
                </a:solidFill>
                <a:latin typeface="Sakkal Majalla" panose="02000000000000000000" pitchFamily="2" charset="-78"/>
                <a:cs typeface="Sakkal Majalla" panose="02000000000000000000" pitchFamily="2" charset="-78"/>
              </a:rPr>
              <a:t>الأسلوب التجريبي</a:t>
            </a:r>
            <a:endParaRPr lang="ar-SA" sz="2400" b="1" dirty="0">
              <a:solidFill>
                <a:prstClr val="white"/>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568617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2346003828"/>
              </p:ext>
            </p:extLst>
          </p:nvPr>
        </p:nvGraphicFramePr>
        <p:xfrm>
          <a:off x="2351584" y="692696"/>
          <a:ext cx="741682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وان 1"/>
          <p:cNvSpPr txBox="1">
            <a:spLocks/>
          </p:cNvSpPr>
          <p:nvPr/>
        </p:nvSpPr>
        <p:spPr>
          <a:xfrm>
            <a:off x="3359696" y="260648"/>
            <a:ext cx="5472608" cy="792088"/>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marL="0" indent="0" algn="ctr">
              <a:buClr>
                <a:srgbClr val="A5C249">
                  <a:lumMod val="75000"/>
                </a:srgbClr>
              </a:buClr>
              <a:buFont typeface="Georgia" pitchFamily="18" charset="0"/>
              <a:buNone/>
            </a:pPr>
            <a:r>
              <a:rPr lang="ar-DZ" sz="3600" dirty="0" smtClean="0">
                <a:solidFill>
                  <a:prstClr val="white"/>
                </a:solidFill>
                <a:effectLst>
                  <a:outerShdw blurRad="38100" dist="38100" dir="2700000" algn="tl">
                    <a:srgbClr val="000000">
                      <a:alpha val="43137"/>
                    </a:srgbClr>
                  </a:outerShdw>
                  <a:reflection blurRad="6350" stA="55000" endA="300" endPos="45500" dir="5400000" sy="-100000" algn="bl" rotWithShape="0"/>
                </a:effectLst>
              </a:rPr>
              <a:t>مصادر جمع البيانات</a:t>
            </a:r>
            <a:endParaRPr lang="ar-SA" sz="3600" dirty="0">
              <a:solidFill>
                <a:prstClr val="white"/>
              </a:solidFill>
              <a:effectLst>
                <a:outerShdw blurRad="38100" dist="38100" dir="2700000" algn="tl">
                  <a:srgbClr val="000000">
                    <a:alpha val="43137"/>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88415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F6B44C86-BBF0-4FEB-9D13-EDC9B651BAE9}"/>
                                            </p:graphicEl>
                                          </p:spTgt>
                                        </p:tgtEl>
                                        <p:attrNameLst>
                                          <p:attrName>style.visibility</p:attrName>
                                        </p:attrNameLst>
                                      </p:cBhvr>
                                      <p:to>
                                        <p:strVal val="visible"/>
                                      </p:to>
                                    </p:set>
                                    <p:animEffect transition="in" filter="wipe(up)">
                                      <p:cBhvr>
                                        <p:cTn id="12" dur="500"/>
                                        <p:tgtEl>
                                          <p:spTgt spid="3">
                                            <p:graphicEl>
                                              <a:dgm id="{F6B44C86-BBF0-4FEB-9D13-EDC9B651BAE9}"/>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graphicEl>
                                              <a:dgm id="{0FA0F4FA-51E1-46C5-8CBD-638CA38937F9}"/>
                                            </p:graphicEl>
                                          </p:spTgt>
                                        </p:tgtEl>
                                        <p:attrNameLst>
                                          <p:attrName>style.visibility</p:attrName>
                                        </p:attrNameLst>
                                      </p:cBhvr>
                                      <p:to>
                                        <p:strVal val="visible"/>
                                      </p:to>
                                    </p:set>
                                    <p:animEffect transition="in" filter="wipe(up)">
                                      <p:cBhvr>
                                        <p:cTn id="15" dur="500"/>
                                        <p:tgtEl>
                                          <p:spTgt spid="3">
                                            <p:graphicEl>
                                              <a:dgm id="{0FA0F4FA-51E1-46C5-8CBD-638CA38937F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graphicEl>
                                              <a:dgm id="{9C6AF2BF-406C-47CC-91B0-968F8EC67B6F}"/>
                                            </p:graphicEl>
                                          </p:spTgt>
                                        </p:tgtEl>
                                        <p:attrNameLst>
                                          <p:attrName>style.visibility</p:attrName>
                                        </p:attrNameLst>
                                      </p:cBhvr>
                                      <p:to>
                                        <p:strVal val="visible"/>
                                      </p:to>
                                    </p:set>
                                    <p:animEffect transition="in" filter="wipe(up)">
                                      <p:cBhvr>
                                        <p:cTn id="20" dur="500"/>
                                        <p:tgtEl>
                                          <p:spTgt spid="3">
                                            <p:graphicEl>
                                              <a:dgm id="{9C6AF2BF-406C-47CC-91B0-968F8EC67B6F}"/>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graphicEl>
                                              <a:dgm id="{AB8198F7-9C74-449E-85CD-CE13587F6351}"/>
                                            </p:graphicEl>
                                          </p:spTgt>
                                        </p:tgtEl>
                                        <p:attrNameLst>
                                          <p:attrName>style.visibility</p:attrName>
                                        </p:attrNameLst>
                                      </p:cBhvr>
                                      <p:to>
                                        <p:strVal val="visible"/>
                                      </p:to>
                                    </p:set>
                                    <p:animEffect transition="in" filter="wipe(up)">
                                      <p:cBhvr>
                                        <p:cTn id="23" dur="500"/>
                                        <p:tgtEl>
                                          <p:spTgt spid="3">
                                            <p:graphicEl>
                                              <a:dgm id="{AB8198F7-9C74-449E-85CD-CE13587F6351}"/>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graphicEl>
                                              <a:dgm id="{D6E60042-D1F8-447C-AE67-17A60B991279}"/>
                                            </p:graphicEl>
                                          </p:spTgt>
                                        </p:tgtEl>
                                        <p:attrNameLst>
                                          <p:attrName>style.visibility</p:attrName>
                                        </p:attrNameLst>
                                      </p:cBhvr>
                                      <p:to>
                                        <p:strVal val="visible"/>
                                      </p:to>
                                    </p:set>
                                    <p:animEffect transition="in" filter="wipe(up)">
                                      <p:cBhvr>
                                        <p:cTn id="26" dur="500"/>
                                        <p:tgtEl>
                                          <p:spTgt spid="3">
                                            <p:graphicEl>
                                              <a:dgm id="{D6E60042-D1F8-447C-AE67-17A60B99127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graphicEl>
                                              <a:dgm id="{5122D038-F42A-4E21-BFA3-B335B51EF6CC}"/>
                                            </p:graphicEl>
                                          </p:spTgt>
                                        </p:tgtEl>
                                        <p:attrNameLst>
                                          <p:attrName>style.visibility</p:attrName>
                                        </p:attrNameLst>
                                      </p:cBhvr>
                                      <p:to>
                                        <p:strVal val="visible"/>
                                      </p:to>
                                    </p:set>
                                    <p:animEffect transition="in" filter="wipe(up)">
                                      <p:cBhvr>
                                        <p:cTn id="31" dur="500"/>
                                        <p:tgtEl>
                                          <p:spTgt spid="3">
                                            <p:graphicEl>
                                              <a:dgm id="{5122D038-F42A-4E21-BFA3-B335B51EF6CC}"/>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graphicEl>
                                              <a:dgm id="{DA19DF68-EC86-4D4D-823B-2404E5E4847C}"/>
                                            </p:graphicEl>
                                          </p:spTgt>
                                        </p:tgtEl>
                                        <p:attrNameLst>
                                          <p:attrName>style.visibility</p:attrName>
                                        </p:attrNameLst>
                                      </p:cBhvr>
                                      <p:to>
                                        <p:strVal val="visible"/>
                                      </p:to>
                                    </p:set>
                                    <p:animEffect transition="in" filter="wipe(up)">
                                      <p:cBhvr>
                                        <p:cTn id="34" dur="500"/>
                                        <p:tgtEl>
                                          <p:spTgt spid="3">
                                            <p:graphicEl>
                                              <a:dgm id="{DA19DF68-EC86-4D4D-823B-2404E5E4847C}"/>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
                                            <p:graphicEl>
                                              <a:dgm id="{64F15A8A-CC18-4EFD-8F87-351DC9001004}"/>
                                            </p:graphicEl>
                                          </p:spTgt>
                                        </p:tgtEl>
                                        <p:attrNameLst>
                                          <p:attrName>style.visibility</p:attrName>
                                        </p:attrNameLst>
                                      </p:cBhvr>
                                      <p:to>
                                        <p:strVal val="visible"/>
                                      </p:to>
                                    </p:set>
                                    <p:animEffect transition="in" filter="wipe(up)">
                                      <p:cBhvr>
                                        <p:cTn id="37" dur="500"/>
                                        <p:tgtEl>
                                          <p:spTgt spid="3">
                                            <p:graphicEl>
                                              <a:dgm id="{64F15A8A-CC18-4EFD-8F87-351DC90010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سهم إلى اليسار 5"/>
          <p:cNvSpPr/>
          <p:nvPr/>
        </p:nvSpPr>
        <p:spPr>
          <a:xfrm>
            <a:off x="7145867" y="872716"/>
            <a:ext cx="4182533" cy="1440160"/>
          </a:xfrm>
          <a:prstGeom prst="lef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DZ" sz="2400" b="1" dirty="0" smtClean="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1-المصادر </a:t>
            </a:r>
            <a:r>
              <a:rPr lang="ar-DZ" sz="2400" b="1" dirty="0" smtClean="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التاريخية (المصادر الثانوية)</a:t>
            </a:r>
            <a:endParaRPr lang="ar-SA" sz="24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مستطيل مستدير الزوايا 6"/>
          <p:cNvSpPr/>
          <p:nvPr/>
        </p:nvSpPr>
        <p:spPr>
          <a:xfrm>
            <a:off x="1642533" y="548680"/>
            <a:ext cx="5215467" cy="2088232"/>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DZ" sz="2400" b="1" dirty="0" smtClean="0">
                <a:solidFill>
                  <a:prstClr val="black"/>
                </a:solidFill>
                <a:latin typeface="Sakkal Majalla" panose="02000000000000000000" pitchFamily="2" charset="-78"/>
                <a:cs typeface="Sakkal Majalla" panose="02000000000000000000" pitchFamily="2" charset="-78"/>
              </a:rPr>
              <a:t>في غالب الأحيان تكون البيانات متوفرة (سابقة) حول الظاهرة محل الدراسة، لذلك لا بد من القيام بالبحث في المصادر التاريخية أولا، وفي حالة توفرها فإن تلك البيانات توفر علينا جهدا ماديا وتجنبنا مشقة جمعها من الميدان مرة </a:t>
            </a:r>
            <a:r>
              <a:rPr lang="ar-DZ" sz="2400" b="1" dirty="0" smtClean="0">
                <a:solidFill>
                  <a:prstClr val="black"/>
                </a:solidFill>
                <a:latin typeface="Sakkal Majalla" panose="02000000000000000000" pitchFamily="2" charset="-78"/>
                <a:cs typeface="Sakkal Majalla" panose="02000000000000000000" pitchFamily="2" charset="-78"/>
              </a:rPr>
              <a:t>أخرى,(شرف الدين خليل.ص11)</a:t>
            </a:r>
            <a:endParaRPr lang="ar-SA" sz="2400" b="1" dirty="0">
              <a:solidFill>
                <a:prstClr val="black"/>
              </a:solidFill>
              <a:latin typeface="Sakkal Majalla" panose="02000000000000000000" pitchFamily="2" charset="-78"/>
              <a:cs typeface="Sakkal Majalla" panose="02000000000000000000" pitchFamily="2" charset="-78"/>
            </a:endParaRPr>
          </a:p>
        </p:txBody>
      </p:sp>
      <p:sp>
        <p:nvSpPr>
          <p:cNvPr id="8" name="شكل بيضاوي 7"/>
          <p:cNvSpPr/>
          <p:nvPr/>
        </p:nvSpPr>
        <p:spPr>
          <a:xfrm>
            <a:off x="3755740" y="3717032"/>
            <a:ext cx="4680520" cy="1800200"/>
          </a:xfrm>
          <a:prstGeom prst="ellipse">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DZ" sz="2000" b="1" dirty="0" smtClean="0">
                <a:solidFill>
                  <a:srgbClr val="002060"/>
                </a:solidFill>
                <a:latin typeface="Sakkal Majalla" panose="02000000000000000000" pitchFamily="2" charset="-78"/>
                <a:cs typeface="Sakkal Majalla" panose="02000000000000000000" pitchFamily="2" charset="-78"/>
              </a:rPr>
              <a:t>ملاحظة: يتم الحصول على </a:t>
            </a:r>
            <a:r>
              <a:rPr lang="ar-DZ" sz="2000" b="1" smtClean="0">
                <a:solidFill>
                  <a:srgbClr val="002060"/>
                </a:solidFill>
                <a:latin typeface="Sakkal Majalla" panose="02000000000000000000" pitchFamily="2" charset="-78"/>
                <a:cs typeface="Sakkal Majalla" panose="02000000000000000000" pitchFamily="2" charset="-78"/>
              </a:rPr>
              <a:t>بيانات المصادر </a:t>
            </a:r>
            <a:r>
              <a:rPr lang="ar-DZ" sz="2000" b="1" dirty="0" smtClean="0">
                <a:solidFill>
                  <a:srgbClr val="002060"/>
                </a:solidFill>
                <a:latin typeface="Sakkal Majalla" panose="02000000000000000000" pitchFamily="2" charset="-78"/>
                <a:cs typeface="Sakkal Majalla" panose="02000000000000000000" pitchFamily="2" charset="-78"/>
              </a:rPr>
              <a:t>التاريخية من خلال الاتصال المباشر بالهيئات المتخصصة في الدولة. مثال: الديوان الوطني للإحصاء (</a:t>
            </a:r>
            <a:r>
              <a:rPr lang="fr-FR" sz="2000" b="1" dirty="0" smtClean="0">
                <a:solidFill>
                  <a:srgbClr val="002060"/>
                </a:solidFill>
                <a:latin typeface="Sakkal Majalla" panose="02000000000000000000" pitchFamily="2" charset="-78"/>
                <a:cs typeface="Sakkal Majalla" panose="02000000000000000000" pitchFamily="2" charset="-78"/>
              </a:rPr>
              <a:t>ONS</a:t>
            </a:r>
            <a:r>
              <a:rPr lang="ar-DZ" sz="2000" b="1" dirty="0" smtClean="0">
                <a:solidFill>
                  <a:srgbClr val="002060"/>
                </a:solidFill>
                <a:latin typeface="Sakkal Majalla" panose="02000000000000000000" pitchFamily="2" charset="-78"/>
                <a:cs typeface="Sakkal Majalla" panose="02000000000000000000" pitchFamily="2" charset="-78"/>
              </a:rPr>
              <a:t>) بالجزائر</a:t>
            </a:r>
            <a:endParaRPr lang="ar-SA" sz="20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8645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سهم إلى اليسار 5"/>
          <p:cNvSpPr/>
          <p:nvPr/>
        </p:nvSpPr>
        <p:spPr>
          <a:xfrm>
            <a:off x="7899873" y="872716"/>
            <a:ext cx="3902660" cy="1440160"/>
          </a:xfrm>
          <a:prstGeom prst="lef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smtClean="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sz="2400" b="1" dirty="0" smtClean="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r>
              <a:rPr lang="ar-DZ" sz="2400" b="1" dirty="0" smtClean="0">
                <a:solidFill>
                  <a:prstClr val="white"/>
                </a:solidFill>
                <a:effectLst>
                  <a:outerShdw blurRad="38100" dist="38100" dir="2700000" algn="tl">
                    <a:srgbClr val="000000">
                      <a:alpha val="43137"/>
                    </a:srgbClr>
                  </a:outerShdw>
                </a:effectLst>
              </a:rPr>
              <a:t> </a:t>
            </a:r>
            <a:r>
              <a:rPr lang="ar-DZ" sz="2400" b="1" dirty="0" smtClean="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المصادر الميدانية( المصادر الأولية)</a:t>
            </a:r>
            <a:endParaRPr lang="ar-SA" sz="24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مستطيل مستدير الزوايا 6"/>
          <p:cNvSpPr/>
          <p:nvPr/>
        </p:nvSpPr>
        <p:spPr>
          <a:xfrm>
            <a:off x="2124855" y="548680"/>
            <a:ext cx="5328592" cy="2088232"/>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DZ" sz="2400" b="1" dirty="0" smtClean="0">
                <a:solidFill>
                  <a:prstClr val="black"/>
                </a:solidFill>
                <a:latin typeface="Sakkal Majalla" panose="02000000000000000000" pitchFamily="2" charset="-78"/>
                <a:cs typeface="Sakkal Majalla" panose="02000000000000000000" pitchFamily="2" charset="-78"/>
              </a:rPr>
              <a:t>وهي المصادر التي من خلالها نحص على بيانات بشكل مباشر، حيث يقوم الباحث نفسه بجمع البيانات من المجتمع محل الدراسة, مثلا مساءلة رب الاسرة حول بيانات خاصة بأسرته( عدد أفراد الأسرة، مستواهم التعليمي، الحالة الصحية...) </a:t>
            </a:r>
            <a:endParaRPr lang="ar-SA" sz="2400" b="1" dirty="0">
              <a:solidFill>
                <a:prstClr val="black"/>
              </a:solidFill>
              <a:latin typeface="Sakkal Majalla" panose="02000000000000000000" pitchFamily="2" charset="-78"/>
              <a:cs typeface="Sakkal Majalla" panose="02000000000000000000" pitchFamily="2" charset="-78"/>
            </a:endParaRPr>
          </a:p>
        </p:txBody>
      </p:sp>
      <p:sp>
        <p:nvSpPr>
          <p:cNvPr id="8" name="شكل بيضاوي 7"/>
          <p:cNvSpPr/>
          <p:nvPr/>
        </p:nvSpPr>
        <p:spPr>
          <a:xfrm>
            <a:off x="3755740" y="3717032"/>
            <a:ext cx="4680520" cy="1800200"/>
          </a:xfrm>
          <a:prstGeom prst="ellipse">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DZ" sz="2000" b="1" dirty="0" smtClean="0">
                <a:solidFill>
                  <a:srgbClr val="002060"/>
                </a:solidFill>
                <a:latin typeface="Sakkal Majalla" panose="02000000000000000000" pitchFamily="2" charset="-78"/>
                <a:cs typeface="Sakkal Majalla" panose="02000000000000000000" pitchFamily="2" charset="-78"/>
              </a:rPr>
              <a:t>إذا لم يجد الباحث البيانات التي يريدها في أي من المصادر التاريخية، فإنه يلجأ إلى البحث عنها ميدانيا من خلال: المقابلة الشخصية، المراسلة أو الهاتف.</a:t>
            </a:r>
            <a:endParaRPr lang="ar-SA" sz="20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399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3198233029"/>
              </p:ext>
            </p:extLst>
          </p:nvPr>
        </p:nvGraphicFramePr>
        <p:xfrm>
          <a:off x="2351584" y="692696"/>
          <a:ext cx="741682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وان 1"/>
          <p:cNvSpPr txBox="1">
            <a:spLocks/>
          </p:cNvSpPr>
          <p:nvPr/>
        </p:nvSpPr>
        <p:spPr>
          <a:xfrm>
            <a:off x="3359696" y="260648"/>
            <a:ext cx="5472608" cy="792088"/>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marL="0" indent="0" algn="ctr">
              <a:buClr>
                <a:srgbClr val="A5C249">
                  <a:lumMod val="75000"/>
                </a:srgbClr>
              </a:buClr>
              <a:buNone/>
            </a:pPr>
            <a:r>
              <a:rPr lang="ar-SA" sz="4400" dirty="0">
                <a:solidFill>
                  <a:prstClr val="white"/>
                </a:solidFill>
                <a:effectLst>
                  <a:outerShdw blurRad="38100" dist="38100" dir="2700000" algn="tl">
                    <a:srgbClr val="000000">
                      <a:alpha val="43137"/>
                    </a:srgbClr>
                  </a:outerShdw>
                  <a:reflection blurRad="6350" stA="55000" endA="300" endPos="45500" dir="5400000" sy="-100000" algn="bl" rotWithShape="0"/>
                </a:effectLst>
                <a:latin typeface="Sakkal Majalla" panose="02000000000000000000" pitchFamily="2" charset="-78"/>
                <a:cs typeface="Sakkal Majalla" panose="02000000000000000000" pitchFamily="2" charset="-78"/>
              </a:rPr>
              <a:t>أساليب جمع البيانات</a:t>
            </a:r>
          </a:p>
        </p:txBody>
      </p:sp>
    </p:spTree>
    <p:extLst>
      <p:ext uri="{BB962C8B-B14F-4D97-AF65-F5344CB8AC3E}">
        <p14:creationId xmlns:p14="http://schemas.microsoft.com/office/powerpoint/2010/main" val="49576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F6B44C86-BBF0-4FEB-9D13-EDC9B651BAE9}"/>
                                            </p:graphicEl>
                                          </p:spTgt>
                                        </p:tgtEl>
                                        <p:attrNameLst>
                                          <p:attrName>style.visibility</p:attrName>
                                        </p:attrNameLst>
                                      </p:cBhvr>
                                      <p:to>
                                        <p:strVal val="visible"/>
                                      </p:to>
                                    </p:set>
                                    <p:animEffect transition="in" filter="wipe(up)">
                                      <p:cBhvr>
                                        <p:cTn id="12" dur="500"/>
                                        <p:tgtEl>
                                          <p:spTgt spid="3">
                                            <p:graphicEl>
                                              <a:dgm id="{F6B44C86-BBF0-4FEB-9D13-EDC9B651BAE9}"/>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graphicEl>
                                              <a:dgm id="{0FA0F4FA-51E1-46C5-8CBD-638CA38937F9}"/>
                                            </p:graphicEl>
                                          </p:spTgt>
                                        </p:tgtEl>
                                        <p:attrNameLst>
                                          <p:attrName>style.visibility</p:attrName>
                                        </p:attrNameLst>
                                      </p:cBhvr>
                                      <p:to>
                                        <p:strVal val="visible"/>
                                      </p:to>
                                    </p:set>
                                    <p:animEffect transition="in" filter="wipe(up)">
                                      <p:cBhvr>
                                        <p:cTn id="15" dur="500"/>
                                        <p:tgtEl>
                                          <p:spTgt spid="3">
                                            <p:graphicEl>
                                              <a:dgm id="{0FA0F4FA-51E1-46C5-8CBD-638CA38937F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graphicEl>
                                              <a:dgm id="{9C6AF2BF-406C-47CC-91B0-968F8EC67B6F}"/>
                                            </p:graphicEl>
                                          </p:spTgt>
                                        </p:tgtEl>
                                        <p:attrNameLst>
                                          <p:attrName>style.visibility</p:attrName>
                                        </p:attrNameLst>
                                      </p:cBhvr>
                                      <p:to>
                                        <p:strVal val="visible"/>
                                      </p:to>
                                    </p:set>
                                    <p:animEffect transition="in" filter="wipe(up)">
                                      <p:cBhvr>
                                        <p:cTn id="20" dur="500"/>
                                        <p:tgtEl>
                                          <p:spTgt spid="3">
                                            <p:graphicEl>
                                              <a:dgm id="{9C6AF2BF-406C-47CC-91B0-968F8EC67B6F}"/>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graphicEl>
                                              <a:dgm id="{AB8198F7-9C74-449E-85CD-CE13587F6351}"/>
                                            </p:graphicEl>
                                          </p:spTgt>
                                        </p:tgtEl>
                                        <p:attrNameLst>
                                          <p:attrName>style.visibility</p:attrName>
                                        </p:attrNameLst>
                                      </p:cBhvr>
                                      <p:to>
                                        <p:strVal val="visible"/>
                                      </p:to>
                                    </p:set>
                                    <p:animEffect transition="in" filter="wipe(up)">
                                      <p:cBhvr>
                                        <p:cTn id="23" dur="500"/>
                                        <p:tgtEl>
                                          <p:spTgt spid="3">
                                            <p:graphicEl>
                                              <a:dgm id="{AB8198F7-9C74-449E-85CD-CE13587F6351}"/>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graphicEl>
                                              <a:dgm id="{D6E60042-D1F8-447C-AE67-17A60B991279}"/>
                                            </p:graphicEl>
                                          </p:spTgt>
                                        </p:tgtEl>
                                        <p:attrNameLst>
                                          <p:attrName>style.visibility</p:attrName>
                                        </p:attrNameLst>
                                      </p:cBhvr>
                                      <p:to>
                                        <p:strVal val="visible"/>
                                      </p:to>
                                    </p:set>
                                    <p:animEffect transition="in" filter="wipe(up)">
                                      <p:cBhvr>
                                        <p:cTn id="26" dur="500"/>
                                        <p:tgtEl>
                                          <p:spTgt spid="3">
                                            <p:graphicEl>
                                              <a:dgm id="{D6E60042-D1F8-447C-AE67-17A60B99127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graphicEl>
                                              <a:dgm id="{153DC850-B622-4B48-B6EC-B9C0668E0E1C}"/>
                                            </p:graphicEl>
                                          </p:spTgt>
                                        </p:tgtEl>
                                        <p:attrNameLst>
                                          <p:attrName>style.visibility</p:attrName>
                                        </p:attrNameLst>
                                      </p:cBhvr>
                                      <p:to>
                                        <p:strVal val="visible"/>
                                      </p:to>
                                    </p:set>
                                    <p:animEffect transition="in" filter="wipe(up)">
                                      <p:cBhvr>
                                        <p:cTn id="31" dur="500"/>
                                        <p:tgtEl>
                                          <p:spTgt spid="3">
                                            <p:graphicEl>
                                              <a:dgm id="{153DC850-B622-4B48-B6EC-B9C0668E0E1C}"/>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graphicEl>
                                              <a:dgm id="{6C634E9C-F515-409A-8C75-E8C38AB3D09A}"/>
                                            </p:graphicEl>
                                          </p:spTgt>
                                        </p:tgtEl>
                                        <p:attrNameLst>
                                          <p:attrName>style.visibility</p:attrName>
                                        </p:attrNameLst>
                                      </p:cBhvr>
                                      <p:to>
                                        <p:strVal val="visible"/>
                                      </p:to>
                                    </p:set>
                                    <p:animEffect transition="in" filter="wipe(up)">
                                      <p:cBhvr>
                                        <p:cTn id="34" dur="500"/>
                                        <p:tgtEl>
                                          <p:spTgt spid="3">
                                            <p:graphicEl>
                                              <a:dgm id="{6C634E9C-F515-409A-8C75-E8C38AB3D09A}"/>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
                                            <p:graphicEl>
                                              <a:dgm id="{40329799-E18F-4011-93E9-85BAEE509112}"/>
                                            </p:graphicEl>
                                          </p:spTgt>
                                        </p:tgtEl>
                                        <p:attrNameLst>
                                          <p:attrName>style.visibility</p:attrName>
                                        </p:attrNameLst>
                                      </p:cBhvr>
                                      <p:to>
                                        <p:strVal val="visible"/>
                                      </p:to>
                                    </p:set>
                                    <p:animEffect transition="in" filter="wipe(up)">
                                      <p:cBhvr>
                                        <p:cTn id="37" dur="500"/>
                                        <p:tgtEl>
                                          <p:spTgt spid="3">
                                            <p:graphicEl>
                                              <a:dgm id="{40329799-E18F-4011-93E9-85BAEE50911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graphicEl>
                                              <a:dgm id="{5122D038-F42A-4E21-BFA3-B335B51EF6CC}"/>
                                            </p:graphicEl>
                                          </p:spTgt>
                                        </p:tgtEl>
                                        <p:attrNameLst>
                                          <p:attrName>style.visibility</p:attrName>
                                        </p:attrNameLst>
                                      </p:cBhvr>
                                      <p:to>
                                        <p:strVal val="visible"/>
                                      </p:to>
                                    </p:set>
                                    <p:animEffect transition="in" filter="wipe(up)">
                                      <p:cBhvr>
                                        <p:cTn id="42" dur="500"/>
                                        <p:tgtEl>
                                          <p:spTgt spid="3">
                                            <p:graphicEl>
                                              <a:dgm id="{5122D038-F42A-4E21-BFA3-B335B51EF6CC}"/>
                                            </p:graphic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
                                            <p:graphicEl>
                                              <a:dgm id="{DA19DF68-EC86-4D4D-823B-2404E5E4847C}"/>
                                            </p:graphicEl>
                                          </p:spTgt>
                                        </p:tgtEl>
                                        <p:attrNameLst>
                                          <p:attrName>style.visibility</p:attrName>
                                        </p:attrNameLst>
                                      </p:cBhvr>
                                      <p:to>
                                        <p:strVal val="visible"/>
                                      </p:to>
                                    </p:set>
                                    <p:animEffect transition="in" filter="wipe(up)">
                                      <p:cBhvr>
                                        <p:cTn id="45" dur="500"/>
                                        <p:tgtEl>
                                          <p:spTgt spid="3">
                                            <p:graphicEl>
                                              <a:dgm id="{DA19DF68-EC86-4D4D-823B-2404E5E4847C}"/>
                                            </p:graphic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
                                            <p:graphicEl>
                                              <a:dgm id="{64F15A8A-CC18-4EFD-8F87-351DC9001004}"/>
                                            </p:graphicEl>
                                          </p:spTgt>
                                        </p:tgtEl>
                                        <p:attrNameLst>
                                          <p:attrName>style.visibility</p:attrName>
                                        </p:attrNameLst>
                                      </p:cBhvr>
                                      <p:to>
                                        <p:strVal val="visible"/>
                                      </p:to>
                                    </p:set>
                                    <p:animEffect transition="in" filter="wipe(up)">
                                      <p:cBhvr>
                                        <p:cTn id="48" dur="500"/>
                                        <p:tgtEl>
                                          <p:spTgt spid="3">
                                            <p:graphicEl>
                                              <a:dgm id="{64F15A8A-CC18-4EFD-8F87-351DC90010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سهم إلى اليسار 5"/>
          <p:cNvSpPr/>
          <p:nvPr/>
        </p:nvSpPr>
        <p:spPr>
          <a:xfrm>
            <a:off x="7899873" y="872716"/>
            <a:ext cx="2649593" cy="1440160"/>
          </a:xfrm>
          <a:prstGeom prst="lef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 الأسلوب التجريبي</a:t>
            </a:r>
          </a:p>
        </p:txBody>
      </p:sp>
      <p:sp>
        <p:nvSpPr>
          <p:cNvPr id="7" name="مستطيل مستدير الزوايا 6"/>
          <p:cNvSpPr/>
          <p:nvPr/>
        </p:nvSpPr>
        <p:spPr>
          <a:xfrm>
            <a:off x="2124855" y="548680"/>
            <a:ext cx="5328592" cy="2088232"/>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prstClr val="black"/>
                </a:solidFill>
                <a:latin typeface="Sakkal Majalla" panose="02000000000000000000" pitchFamily="2" charset="-78"/>
                <a:cs typeface="Sakkal Majalla" panose="02000000000000000000" pitchFamily="2" charset="-78"/>
              </a:rPr>
              <a:t>يتم الحصول على البيانات عن طريق تصميم تجربة يتم فيها قياس تأثير العامل موضع الدراسة مع تثبيت العوامل الأخرى</a:t>
            </a:r>
          </a:p>
        </p:txBody>
      </p:sp>
      <p:sp>
        <p:nvSpPr>
          <p:cNvPr id="8" name="شكل بيضاوي 7"/>
          <p:cNvSpPr/>
          <p:nvPr/>
        </p:nvSpPr>
        <p:spPr>
          <a:xfrm>
            <a:off x="3219353" y="3818632"/>
            <a:ext cx="4680520" cy="1800200"/>
          </a:xfrm>
          <a:prstGeom prst="ellipse">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rgbClr val="002060"/>
                </a:solidFill>
                <a:latin typeface="Sakkal Majalla" panose="02000000000000000000" pitchFamily="2" charset="-78"/>
                <a:cs typeface="Sakkal Majalla" panose="02000000000000000000" pitchFamily="2" charset="-78"/>
              </a:rPr>
              <a:t>يتم الحصول على البيانات عن طريق المشاهدة</a:t>
            </a:r>
          </a:p>
        </p:txBody>
      </p:sp>
    </p:spTree>
    <p:extLst>
      <p:ext uri="{BB962C8B-B14F-4D97-AF65-F5344CB8AC3E}">
        <p14:creationId xmlns:p14="http://schemas.microsoft.com/office/powerpoint/2010/main" val="28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سهم منحني إلى الأسفل 4"/>
          <p:cNvSpPr/>
          <p:nvPr/>
        </p:nvSpPr>
        <p:spPr>
          <a:xfrm>
            <a:off x="4295800" y="836712"/>
            <a:ext cx="3312368" cy="864096"/>
          </a:xfrm>
          <a:prstGeom prst="curvedDownArrow">
            <a:avLst>
              <a:gd name="adj1" fmla="val 25000"/>
              <a:gd name="adj2" fmla="val 55410"/>
              <a:gd name="adj3" fmla="val 4515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solidFill>
                  <a:prstClr val="black"/>
                </a:solidFill>
                <a:latin typeface="Sakkal Majalla" panose="02000000000000000000" pitchFamily="2" charset="-78"/>
                <a:cs typeface="Sakkal Majalla" panose="02000000000000000000" pitchFamily="2" charset="-78"/>
              </a:rPr>
              <a:t>أمثلة</a:t>
            </a:r>
          </a:p>
        </p:txBody>
      </p:sp>
      <p:graphicFrame>
        <p:nvGraphicFramePr>
          <p:cNvPr id="9" name="رسم تخطيطي 8"/>
          <p:cNvGraphicFramePr/>
          <p:nvPr>
            <p:extLst>
              <p:ext uri="{D42A27DB-BD31-4B8C-83A1-F6EECF244321}">
                <p14:modId xmlns:p14="http://schemas.microsoft.com/office/powerpoint/2010/main" val="1625852330"/>
              </p:ext>
            </p:extLst>
          </p:nvPr>
        </p:nvGraphicFramePr>
        <p:xfrm>
          <a:off x="2543944" y="2099757"/>
          <a:ext cx="7104112"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78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graphicEl>
                                              <a:dgm id="{CE6DB648-8247-4DD8-84F7-42D63BD1F950}"/>
                                            </p:graphicEl>
                                          </p:spTgt>
                                        </p:tgtEl>
                                        <p:attrNameLst>
                                          <p:attrName>style.visibility</p:attrName>
                                        </p:attrNameLst>
                                      </p:cBhvr>
                                      <p:to>
                                        <p:strVal val="visible"/>
                                      </p:to>
                                    </p:set>
                                    <p:animEffect transition="in" filter="wipe(up)">
                                      <p:cBhvr>
                                        <p:cTn id="14" dur="500"/>
                                        <p:tgtEl>
                                          <p:spTgt spid="9">
                                            <p:graphicEl>
                                              <a:dgm id="{CE6DB648-8247-4DD8-84F7-42D63BD1F950}"/>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graphicEl>
                                              <a:dgm id="{E7507733-B967-48A4-8437-E3452688CA8D}"/>
                                            </p:graphicEl>
                                          </p:spTgt>
                                        </p:tgtEl>
                                        <p:attrNameLst>
                                          <p:attrName>style.visibility</p:attrName>
                                        </p:attrNameLst>
                                      </p:cBhvr>
                                      <p:to>
                                        <p:strVal val="visible"/>
                                      </p:to>
                                    </p:set>
                                    <p:animEffect transition="in" filter="wipe(up)">
                                      <p:cBhvr>
                                        <p:cTn id="19" dur="500"/>
                                        <p:tgtEl>
                                          <p:spTgt spid="9">
                                            <p:graphicEl>
                                              <a:dgm id="{E7507733-B967-48A4-8437-E3452688CA8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
                                            <p:graphicEl>
                                              <a:dgm id="{E7701849-AE79-4664-9EEB-938344E3F700}"/>
                                            </p:graphicEl>
                                          </p:spTgt>
                                        </p:tgtEl>
                                        <p:attrNameLst>
                                          <p:attrName>style.visibility</p:attrName>
                                        </p:attrNameLst>
                                      </p:cBhvr>
                                      <p:to>
                                        <p:strVal val="visible"/>
                                      </p:to>
                                    </p:set>
                                    <p:animEffect transition="in" filter="wipe(up)">
                                      <p:cBhvr>
                                        <p:cTn id="24" dur="500"/>
                                        <p:tgtEl>
                                          <p:spTgt spid="9">
                                            <p:graphicEl>
                                              <a:dgm id="{E7701849-AE79-4664-9EEB-938344E3F7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9" grpId="0">
        <p:bldSub>
          <a:bldDgm bld="one"/>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Grand événem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Grand événem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220</TotalTime>
  <Words>1454</Words>
  <Application>Microsoft Office PowerPoint</Application>
  <PresentationFormat>Grand écran</PresentationFormat>
  <Paragraphs>270</Paragraphs>
  <Slides>39</Slides>
  <Notes>1</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39</vt:i4>
      </vt:variant>
    </vt:vector>
  </HeadingPairs>
  <TitlesOfParts>
    <vt:vector size="53" baseType="lpstr">
      <vt:lpstr>Arial</vt:lpstr>
      <vt:lpstr>Calibri</vt:lpstr>
      <vt:lpstr>Cambria Math</vt:lpstr>
      <vt:lpstr>Century Gothic</vt:lpstr>
      <vt:lpstr>Georgia</vt:lpstr>
      <vt:lpstr>Hacen Samra</vt:lpstr>
      <vt:lpstr>Impact</vt:lpstr>
      <vt:lpstr>Sakkal Majalla</vt:lpstr>
      <vt:lpstr>Tahoma</vt:lpstr>
      <vt:lpstr>Times New Roman</vt:lpstr>
      <vt:lpstr>Wingdings</vt:lpstr>
      <vt:lpstr>Wingdings 3</vt:lpstr>
      <vt:lpstr>Grand événement</vt:lpstr>
      <vt:lpstr>Brin</vt:lpstr>
      <vt:lpstr>جمع البيانات</vt:lpstr>
      <vt:lpstr>Présentation PowerPoint</vt:lpstr>
      <vt:lpstr>1- جمع البيانات</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جمع البيانات</dc:title>
  <dc:creator>USER-2017</dc:creator>
  <cp:lastModifiedBy>USER-2017</cp:lastModifiedBy>
  <cp:revision>40</cp:revision>
  <dcterms:created xsi:type="dcterms:W3CDTF">2023-11-27T10:45:35Z</dcterms:created>
  <dcterms:modified xsi:type="dcterms:W3CDTF">2023-11-27T21:19:34Z</dcterms:modified>
</cp:coreProperties>
</file>