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0" r:id="rId1"/>
  </p:sldMasterIdLst>
  <p:notesMasterIdLst>
    <p:notesMasterId r:id="rId13"/>
  </p:notesMasterIdLst>
  <p:sldIdLst>
    <p:sldId id="256" r:id="rId2"/>
    <p:sldId id="345" r:id="rId3"/>
    <p:sldId id="322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283" r:id="rId12"/>
  </p:sldIdLst>
  <p:sldSz cx="9144000" cy="5143500" type="screen16x9"/>
  <p:notesSz cx="6858000" cy="9144000"/>
  <p:embeddedFontLst>
    <p:embeddedFont>
      <p:font typeface="Arimo" charset="0"/>
      <p:regular r:id="rId14"/>
      <p:bold r:id="rId15"/>
      <p:italic r:id="rId16"/>
      <p:boldItalic r:id="rId17"/>
    </p:embeddedFont>
    <p:embeddedFont>
      <p:font typeface="Bai Jamjuree" charset="-34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D583FC90-AF5E-49DA-96B3-B97513E942BF}">
  <a:tblStyle styleId="{D583FC90-AF5E-49DA-96B3-B97513E942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94660"/>
  </p:normalViewPr>
  <p:slideViewPr>
    <p:cSldViewPr>
      <p:cViewPr>
        <p:scale>
          <a:sx n="80" d="100"/>
          <a:sy n="80" d="100"/>
        </p:scale>
        <p:origin x="-984" y="-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8861222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" name="Google Shape;4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subTitle" idx="1"/>
          </p:nvPr>
        </p:nvSpPr>
        <p:spPr>
          <a:xfrm rot="-546">
            <a:off x="2657805" y="3735501"/>
            <a:ext cx="3776700" cy="4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62050" y="1399125"/>
            <a:ext cx="6819900" cy="199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453425" y="3608575"/>
            <a:ext cx="1164600" cy="15405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-2" y="8028"/>
            <a:ext cx="853994" cy="822872"/>
          </a:xfrm>
          <a:custGeom>
            <a:avLst/>
            <a:gdLst/>
            <a:ahLst/>
            <a:cxnLst/>
            <a:rect l="l" t="t" r="r" b="b"/>
            <a:pathLst>
              <a:path w="7642" h="7364" extrusionOk="0">
                <a:moveTo>
                  <a:pt x="3821" y="1"/>
                </a:moveTo>
                <a:cubicBezTo>
                  <a:pt x="1711" y="1"/>
                  <a:pt x="1" y="1650"/>
                  <a:pt x="1" y="3683"/>
                </a:cubicBezTo>
                <a:cubicBezTo>
                  <a:pt x="1" y="5716"/>
                  <a:pt x="1711" y="7364"/>
                  <a:pt x="3821" y="7364"/>
                </a:cubicBezTo>
                <a:cubicBezTo>
                  <a:pt x="5932" y="7364"/>
                  <a:pt x="7642" y="5716"/>
                  <a:pt x="7642" y="3683"/>
                </a:cubicBezTo>
                <a:cubicBezTo>
                  <a:pt x="7642" y="1650"/>
                  <a:pt x="5932" y="1"/>
                  <a:pt x="38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" name="Google Shape;13;p2"/>
          <p:cNvCxnSpPr/>
          <p:nvPr/>
        </p:nvCxnSpPr>
        <p:spPr>
          <a:xfrm>
            <a:off x="412450" y="-48525"/>
            <a:ext cx="0" cy="20259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4" name="Google Shape;14;p2"/>
          <p:cNvGrpSpPr/>
          <p:nvPr/>
        </p:nvGrpSpPr>
        <p:grpSpPr>
          <a:xfrm>
            <a:off x="53540" y="4504096"/>
            <a:ext cx="1609195" cy="1412713"/>
            <a:chOff x="1689625" y="3620533"/>
            <a:chExt cx="766539" cy="672945"/>
          </a:xfrm>
        </p:grpSpPr>
        <p:sp>
          <p:nvSpPr>
            <p:cNvPr id="15" name="Google Shape;15;p2"/>
            <p:cNvSpPr/>
            <p:nvPr/>
          </p:nvSpPr>
          <p:spPr>
            <a:xfrm>
              <a:off x="2000221" y="3620533"/>
              <a:ext cx="402234" cy="402170"/>
            </a:xfrm>
            <a:custGeom>
              <a:avLst/>
              <a:gdLst/>
              <a:ahLst/>
              <a:cxnLst/>
              <a:rect l="l" t="t" r="r" b="b"/>
              <a:pathLst>
                <a:path w="11402" h="11401" extrusionOk="0">
                  <a:moveTo>
                    <a:pt x="0" y="1"/>
                  </a:moveTo>
                  <a:lnTo>
                    <a:pt x="0" y="149"/>
                  </a:lnTo>
                  <a:cubicBezTo>
                    <a:pt x="6205" y="149"/>
                    <a:pt x="11252" y="5197"/>
                    <a:pt x="11252" y="11401"/>
                  </a:cubicBezTo>
                  <a:lnTo>
                    <a:pt x="11401" y="11401"/>
                  </a:lnTo>
                  <a:cubicBezTo>
                    <a:pt x="11401" y="5115"/>
                    <a:pt x="6287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393017" y="3659336"/>
              <a:ext cx="63147" cy="63107"/>
            </a:xfrm>
            <a:custGeom>
              <a:avLst/>
              <a:gdLst/>
              <a:ahLst/>
              <a:cxnLst/>
              <a:rect l="l" t="t" r="r" b="b"/>
              <a:pathLst>
                <a:path w="1790" h="1789" extrusionOk="0">
                  <a:moveTo>
                    <a:pt x="895" y="1"/>
                  </a:moveTo>
                  <a:cubicBezTo>
                    <a:pt x="401" y="1"/>
                    <a:pt x="0" y="401"/>
                    <a:pt x="0" y="895"/>
                  </a:cubicBezTo>
                  <a:cubicBezTo>
                    <a:pt x="0" y="1389"/>
                    <a:pt x="401" y="1789"/>
                    <a:pt x="895" y="1789"/>
                  </a:cubicBezTo>
                  <a:cubicBezTo>
                    <a:pt x="1389" y="1789"/>
                    <a:pt x="1790" y="1389"/>
                    <a:pt x="1790" y="895"/>
                  </a:cubicBezTo>
                  <a:cubicBezTo>
                    <a:pt x="1790" y="401"/>
                    <a:pt x="1389" y="1"/>
                    <a:pt x="8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723739" y="3747809"/>
              <a:ext cx="545708" cy="545669"/>
            </a:xfrm>
            <a:custGeom>
              <a:avLst/>
              <a:gdLst/>
              <a:ahLst/>
              <a:cxnLst/>
              <a:rect l="l" t="t" r="r" b="b"/>
              <a:pathLst>
                <a:path w="15469" h="15469" extrusionOk="0">
                  <a:moveTo>
                    <a:pt x="7735" y="1"/>
                  </a:moveTo>
                  <a:cubicBezTo>
                    <a:pt x="5684" y="1"/>
                    <a:pt x="3716" y="816"/>
                    <a:pt x="2266" y="2265"/>
                  </a:cubicBezTo>
                  <a:cubicBezTo>
                    <a:pt x="815" y="3716"/>
                    <a:pt x="1" y="5684"/>
                    <a:pt x="1" y="7735"/>
                  </a:cubicBezTo>
                  <a:cubicBezTo>
                    <a:pt x="1" y="9786"/>
                    <a:pt x="815" y="11753"/>
                    <a:pt x="2266" y="13204"/>
                  </a:cubicBezTo>
                  <a:cubicBezTo>
                    <a:pt x="3716" y="14654"/>
                    <a:pt x="5684" y="15468"/>
                    <a:pt x="7735" y="15468"/>
                  </a:cubicBezTo>
                  <a:cubicBezTo>
                    <a:pt x="9786" y="15468"/>
                    <a:pt x="11754" y="14654"/>
                    <a:pt x="13203" y="13204"/>
                  </a:cubicBezTo>
                  <a:cubicBezTo>
                    <a:pt x="14654" y="11753"/>
                    <a:pt x="15469" y="9786"/>
                    <a:pt x="15469" y="7735"/>
                  </a:cubicBezTo>
                  <a:cubicBezTo>
                    <a:pt x="15469" y="5684"/>
                    <a:pt x="14654" y="3716"/>
                    <a:pt x="13203" y="2265"/>
                  </a:cubicBezTo>
                  <a:cubicBezTo>
                    <a:pt x="11754" y="816"/>
                    <a:pt x="9786" y="1"/>
                    <a:pt x="77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689625" y="3688157"/>
              <a:ext cx="148836" cy="148825"/>
            </a:xfrm>
            <a:custGeom>
              <a:avLst/>
              <a:gdLst/>
              <a:ahLst/>
              <a:cxnLst/>
              <a:rect l="l" t="t" r="r" b="b"/>
              <a:pathLst>
                <a:path w="4219" h="4219" extrusionOk="0">
                  <a:moveTo>
                    <a:pt x="2109" y="0"/>
                  </a:moveTo>
                  <a:cubicBezTo>
                    <a:pt x="945" y="0"/>
                    <a:pt x="0" y="945"/>
                    <a:pt x="0" y="2109"/>
                  </a:cubicBezTo>
                  <a:cubicBezTo>
                    <a:pt x="0" y="3275"/>
                    <a:pt x="945" y="4219"/>
                    <a:pt x="2109" y="4219"/>
                  </a:cubicBezTo>
                  <a:cubicBezTo>
                    <a:pt x="3275" y="4219"/>
                    <a:pt x="4218" y="3275"/>
                    <a:pt x="4218" y="2109"/>
                  </a:cubicBezTo>
                  <a:cubicBezTo>
                    <a:pt x="4218" y="945"/>
                    <a:pt x="3275" y="0"/>
                    <a:pt x="2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9;p2"/>
          <p:cNvSpPr/>
          <p:nvPr/>
        </p:nvSpPr>
        <p:spPr>
          <a:xfrm flipH="1">
            <a:off x="7900163" y="-38675"/>
            <a:ext cx="1235586" cy="1248002"/>
          </a:xfrm>
          <a:custGeom>
            <a:avLst/>
            <a:gdLst/>
            <a:ahLst/>
            <a:cxnLst/>
            <a:rect l="l" t="t" r="r" b="b"/>
            <a:pathLst>
              <a:path w="12738" h="12867" extrusionOk="0">
                <a:moveTo>
                  <a:pt x="0" y="1"/>
                </a:moveTo>
                <a:lnTo>
                  <a:pt x="0" y="12866"/>
                </a:lnTo>
                <a:cubicBezTo>
                  <a:pt x="3501" y="12832"/>
                  <a:pt x="6668" y="11399"/>
                  <a:pt x="8969" y="9099"/>
                </a:cubicBezTo>
                <a:cubicBezTo>
                  <a:pt x="11296" y="6772"/>
                  <a:pt x="12736" y="3558"/>
                  <a:pt x="12737" y="8"/>
                </a:cubicBezTo>
                <a:lnTo>
                  <a:pt x="12731" y="8"/>
                </a:lnTo>
                <a:lnTo>
                  <a:pt x="12731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8590245" y="745573"/>
            <a:ext cx="355536" cy="1994102"/>
          </a:xfrm>
          <a:custGeom>
            <a:avLst/>
            <a:gdLst/>
            <a:ahLst/>
            <a:cxnLst/>
            <a:rect l="l" t="t" r="r" b="b"/>
            <a:pathLst>
              <a:path w="3564" h="19990" extrusionOk="0">
                <a:moveTo>
                  <a:pt x="1782" y="150"/>
                </a:moveTo>
                <a:cubicBezTo>
                  <a:pt x="2682" y="150"/>
                  <a:pt x="3414" y="881"/>
                  <a:pt x="3414" y="1782"/>
                </a:cubicBezTo>
                <a:lnTo>
                  <a:pt x="3414" y="18208"/>
                </a:lnTo>
                <a:cubicBezTo>
                  <a:pt x="3414" y="19108"/>
                  <a:pt x="2682" y="19840"/>
                  <a:pt x="1782" y="19840"/>
                </a:cubicBezTo>
                <a:cubicBezTo>
                  <a:pt x="881" y="19840"/>
                  <a:pt x="150" y="19108"/>
                  <a:pt x="150" y="18208"/>
                </a:cubicBezTo>
                <a:lnTo>
                  <a:pt x="150" y="1782"/>
                </a:lnTo>
                <a:cubicBezTo>
                  <a:pt x="150" y="881"/>
                  <a:pt x="881" y="150"/>
                  <a:pt x="1782" y="150"/>
                </a:cubicBezTo>
                <a:close/>
                <a:moveTo>
                  <a:pt x="1782" y="0"/>
                </a:moveTo>
                <a:cubicBezTo>
                  <a:pt x="800" y="0"/>
                  <a:pt x="0" y="799"/>
                  <a:pt x="0" y="1782"/>
                </a:cubicBezTo>
                <a:lnTo>
                  <a:pt x="0" y="18208"/>
                </a:lnTo>
                <a:cubicBezTo>
                  <a:pt x="0" y="19190"/>
                  <a:pt x="800" y="19989"/>
                  <a:pt x="1782" y="19989"/>
                </a:cubicBezTo>
                <a:cubicBezTo>
                  <a:pt x="2764" y="19989"/>
                  <a:pt x="3563" y="19190"/>
                  <a:pt x="3563" y="18208"/>
                </a:cubicBezTo>
                <a:lnTo>
                  <a:pt x="3563" y="1782"/>
                </a:lnTo>
                <a:cubicBezTo>
                  <a:pt x="3563" y="799"/>
                  <a:pt x="2764" y="0"/>
                  <a:pt x="17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8687865" y="3047689"/>
            <a:ext cx="160291" cy="426892"/>
            <a:chOff x="3957109" y="2788972"/>
            <a:chExt cx="69285" cy="184562"/>
          </a:xfrm>
        </p:grpSpPr>
        <p:sp>
          <p:nvSpPr>
            <p:cNvPr id="22" name="Google Shape;22;p2"/>
            <p:cNvSpPr/>
            <p:nvPr/>
          </p:nvSpPr>
          <p:spPr>
            <a:xfrm>
              <a:off x="3963248" y="2910392"/>
              <a:ext cx="63147" cy="63142"/>
            </a:xfrm>
            <a:custGeom>
              <a:avLst/>
              <a:gdLst/>
              <a:ahLst/>
              <a:cxnLst/>
              <a:rect l="l" t="t" r="r" b="b"/>
              <a:pathLst>
                <a:path w="1790" h="1790" extrusionOk="0">
                  <a:moveTo>
                    <a:pt x="895" y="0"/>
                  </a:moveTo>
                  <a:cubicBezTo>
                    <a:pt x="401" y="0"/>
                    <a:pt x="0" y="401"/>
                    <a:pt x="0" y="895"/>
                  </a:cubicBezTo>
                  <a:cubicBezTo>
                    <a:pt x="0" y="1389"/>
                    <a:pt x="401" y="1790"/>
                    <a:pt x="895" y="1790"/>
                  </a:cubicBezTo>
                  <a:cubicBezTo>
                    <a:pt x="1389" y="1790"/>
                    <a:pt x="1789" y="1389"/>
                    <a:pt x="1789" y="895"/>
                  </a:cubicBezTo>
                  <a:cubicBezTo>
                    <a:pt x="1789" y="401"/>
                    <a:pt x="1389" y="0"/>
                    <a:pt x="895" y="0"/>
                  </a:cubicBezTo>
                  <a:close/>
                </a:path>
              </a:pathLst>
            </a:custGeom>
            <a:solidFill>
              <a:srgbClr val="FD6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957109" y="2788972"/>
              <a:ext cx="68403" cy="68363"/>
            </a:xfrm>
            <a:custGeom>
              <a:avLst/>
              <a:gdLst/>
              <a:ahLst/>
              <a:cxnLst/>
              <a:rect l="l" t="t" r="r" b="b"/>
              <a:pathLst>
                <a:path w="1939" h="1938" extrusionOk="0">
                  <a:moveTo>
                    <a:pt x="970" y="148"/>
                  </a:moveTo>
                  <a:cubicBezTo>
                    <a:pt x="1422" y="148"/>
                    <a:pt x="1790" y="517"/>
                    <a:pt x="1790" y="968"/>
                  </a:cubicBezTo>
                  <a:cubicBezTo>
                    <a:pt x="1790" y="1421"/>
                    <a:pt x="1422" y="1788"/>
                    <a:pt x="970" y="1788"/>
                  </a:cubicBezTo>
                  <a:cubicBezTo>
                    <a:pt x="518" y="1788"/>
                    <a:pt x="150" y="1421"/>
                    <a:pt x="150" y="968"/>
                  </a:cubicBezTo>
                  <a:cubicBezTo>
                    <a:pt x="150" y="516"/>
                    <a:pt x="518" y="148"/>
                    <a:pt x="970" y="148"/>
                  </a:cubicBezTo>
                  <a:close/>
                  <a:moveTo>
                    <a:pt x="970" y="0"/>
                  </a:moveTo>
                  <a:cubicBezTo>
                    <a:pt x="436" y="0"/>
                    <a:pt x="1" y="434"/>
                    <a:pt x="1" y="968"/>
                  </a:cubicBezTo>
                  <a:cubicBezTo>
                    <a:pt x="1" y="1503"/>
                    <a:pt x="436" y="1938"/>
                    <a:pt x="970" y="1938"/>
                  </a:cubicBezTo>
                  <a:cubicBezTo>
                    <a:pt x="1504" y="1938"/>
                    <a:pt x="1938" y="1503"/>
                    <a:pt x="1938" y="968"/>
                  </a:cubicBezTo>
                  <a:cubicBezTo>
                    <a:pt x="1938" y="434"/>
                    <a:pt x="1504" y="0"/>
                    <a:pt x="970" y="0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8403329" y="4110969"/>
            <a:ext cx="776255" cy="748005"/>
          </a:xfrm>
          <a:custGeom>
            <a:avLst/>
            <a:gdLst/>
            <a:ahLst/>
            <a:cxnLst/>
            <a:rect l="l" t="t" r="r" b="b"/>
            <a:pathLst>
              <a:path w="10543" h="10160" extrusionOk="0">
                <a:moveTo>
                  <a:pt x="5271" y="0"/>
                </a:moveTo>
                <a:cubicBezTo>
                  <a:pt x="2360" y="0"/>
                  <a:pt x="0" y="2275"/>
                  <a:pt x="0" y="5080"/>
                </a:cubicBezTo>
                <a:cubicBezTo>
                  <a:pt x="0" y="6427"/>
                  <a:pt x="555" y="7719"/>
                  <a:pt x="1544" y="8671"/>
                </a:cubicBezTo>
                <a:cubicBezTo>
                  <a:pt x="2532" y="9624"/>
                  <a:pt x="3873" y="10159"/>
                  <a:pt x="5271" y="10159"/>
                </a:cubicBezTo>
                <a:cubicBezTo>
                  <a:pt x="6669" y="10159"/>
                  <a:pt x="8010" y="9624"/>
                  <a:pt x="8999" y="8671"/>
                </a:cubicBezTo>
                <a:cubicBezTo>
                  <a:pt x="9987" y="7719"/>
                  <a:pt x="10543" y="6427"/>
                  <a:pt x="10543" y="5080"/>
                </a:cubicBezTo>
                <a:cubicBezTo>
                  <a:pt x="10543" y="3733"/>
                  <a:pt x="9987" y="2441"/>
                  <a:pt x="8999" y="1488"/>
                </a:cubicBezTo>
                <a:cubicBezTo>
                  <a:pt x="8010" y="536"/>
                  <a:pt x="6669" y="0"/>
                  <a:pt x="52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8577909" y="3883390"/>
            <a:ext cx="430942" cy="223739"/>
          </a:xfrm>
          <a:custGeom>
            <a:avLst/>
            <a:gdLst/>
            <a:ahLst/>
            <a:cxnLst/>
            <a:rect l="l" t="t" r="r" b="b"/>
            <a:pathLst>
              <a:path w="5853" h="3039" extrusionOk="0">
                <a:moveTo>
                  <a:pt x="0" y="1"/>
                </a:moveTo>
                <a:lnTo>
                  <a:pt x="0" y="2"/>
                </a:lnTo>
                <a:cubicBezTo>
                  <a:pt x="0" y="1679"/>
                  <a:pt x="1311" y="3038"/>
                  <a:pt x="2927" y="3038"/>
                </a:cubicBezTo>
                <a:cubicBezTo>
                  <a:pt x="4543" y="3038"/>
                  <a:pt x="5852" y="1679"/>
                  <a:pt x="5852" y="2"/>
                </a:cubicBezTo>
                <a:lnTo>
                  <a:pt x="585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3258434" y="-488329"/>
            <a:ext cx="1116830" cy="1085341"/>
          </a:xfrm>
          <a:custGeom>
            <a:avLst/>
            <a:gdLst/>
            <a:ahLst/>
            <a:cxnLst/>
            <a:rect l="l" t="t" r="r" b="b"/>
            <a:pathLst>
              <a:path w="12936" h="12572" extrusionOk="0">
                <a:moveTo>
                  <a:pt x="6467" y="1488"/>
                </a:moveTo>
                <a:cubicBezTo>
                  <a:pt x="9217" y="1488"/>
                  <a:pt x="11448" y="3636"/>
                  <a:pt x="11448" y="6287"/>
                </a:cubicBezTo>
                <a:cubicBezTo>
                  <a:pt x="11448" y="8935"/>
                  <a:pt x="9217" y="11084"/>
                  <a:pt x="6467" y="11084"/>
                </a:cubicBezTo>
                <a:cubicBezTo>
                  <a:pt x="3718" y="11084"/>
                  <a:pt x="1489" y="8935"/>
                  <a:pt x="1489" y="6287"/>
                </a:cubicBezTo>
                <a:cubicBezTo>
                  <a:pt x="1489" y="3636"/>
                  <a:pt x="3718" y="1488"/>
                  <a:pt x="6467" y="1488"/>
                </a:cubicBezTo>
                <a:close/>
                <a:moveTo>
                  <a:pt x="6467" y="0"/>
                </a:moveTo>
                <a:cubicBezTo>
                  <a:pt x="2901" y="0"/>
                  <a:pt x="1" y="2820"/>
                  <a:pt x="1" y="6287"/>
                </a:cubicBezTo>
                <a:cubicBezTo>
                  <a:pt x="1" y="9752"/>
                  <a:pt x="2901" y="12572"/>
                  <a:pt x="6467" y="12572"/>
                </a:cubicBezTo>
                <a:cubicBezTo>
                  <a:pt x="10034" y="12572"/>
                  <a:pt x="12936" y="9752"/>
                  <a:pt x="12936" y="6287"/>
                </a:cubicBezTo>
                <a:cubicBezTo>
                  <a:pt x="12936" y="2820"/>
                  <a:pt x="10034" y="0"/>
                  <a:pt x="646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4259279" y="241922"/>
            <a:ext cx="368564" cy="355075"/>
          </a:xfrm>
          <a:custGeom>
            <a:avLst/>
            <a:gdLst/>
            <a:ahLst/>
            <a:cxnLst/>
            <a:rect l="l" t="t" r="r" b="b"/>
            <a:pathLst>
              <a:path w="4269" h="4113" extrusionOk="0">
                <a:moveTo>
                  <a:pt x="2134" y="1"/>
                </a:moveTo>
                <a:cubicBezTo>
                  <a:pt x="957" y="1"/>
                  <a:pt x="1" y="921"/>
                  <a:pt x="1" y="2057"/>
                </a:cubicBezTo>
                <a:cubicBezTo>
                  <a:pt x="1" y="3192"/>
                  <a:pt x="957" y="4112"/>
                  <a:pt x="2134" y="4112"/>
                </a:cubicBezTo>
                <a:cubicBezTo>
                  <a:pt x="3312" y="4112"/>
                  <a:pt x="4268" y="3192"/>
                  <a:pt x="4268" y="2057"/>
                </a:cubicBezTo>
                <a:cubicBezTo>
                  <a:pt x="4268" y="921"/>
                  <a:pt x="3312" y="1"/>
                  <a:pt x="213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3077123" y="429989"/>
            <a:ext cx="154453" cy="154531"/>
          </a:xfrm>
          <a:custGeom>
            <a:avLst/>
            <a:gdLst/>
            <a:ahLst/>
            <a:cxnLst/>
            <a:rect l="l" t="t" r="r" b="b"/>
            <a:pathLst>
              <a:path w="1789" h="1790" extrusionOk="0">
                <a:moveTo>
                  <a:pt x="894" y="0"/>
                </a:moveTo>
                <a:cubicBezTo>
                  <a:pt x="400" y="0"/>
                  <a:pt x="0" y="401"/>
                  <a:pt x="0" y="895"/>
                </a:cubicBezTo>
                <a:cubicBezTo>
                  <a:pt x="0" y="1389"/>
                  <a:pt x="400" y="1790"/>
                  <a:pt x="894" y="1790"/>
                </a:cubicBezTo>
                <a:cubicBezTo>
                  <a:pt x="1388" y="1790"/>
                  <a:pt x="1788" y="1389"/>
                  <a:pt x="1788" y="895"/>
                </a:cubicBezTo>
                <a:cubicBezTo>
                  <a:pt x="1788" y="401"/>
                  <a:pt x="1388" y="0"/>
                  <a:pt x="89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 sz="105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40" name="Google Shape;40;p4"/>
          <p:cNvCxnSpPr/>
          <p:nvPr/>
        </p:nvCxnSpPr>
        <p:spPr>
          <a:xfrm>
            <a:off x="4957206" y="4891050"/>
            <a:ext cx="2905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1" name="Google Shape;41;p4"/>
          <p:cNvGrpSpPr/>
          <p:nvPr/>
        </p:nvGrpSpPr>
        <p:grpSpPr>
          <a:xfrm flipH="1">
            <a:off x="7306699" y="3824412"/>
            <a:ext cx="2027801" cy="1780208"/>
            <a:chOff x="1689625" y="3620533"/>
            <a:chExt cx="766539" cy="672945"/>
          </a:xfrm>
        </p:grpSpPr>
        <p:sp>
          <p:nvSpPr>
            <p:cNvPr id="42" name="Google Shape;42;p4"/>
            <p:cNvSpPr/>
            <p:nvPr/>
          </p:nvSpPr>
          <p:spPr>
            <a:xfrm>
              <a:off x="2000221" y="3620533"/>
              <a:ext cx="402234" cy="402170"/>
            </a:xfrm>
            <a:custGeom>
              <a:avLst/>
              <a:gdLst/>
              <a:ahLst/>
              <a:cxnLst/>
              <a:rect l="l" t="t" r="r" b="b"/>
              <a:pathLst>
                <a:path w="11402" h="11401" extrusionOk="0">
                  <a:moveTo>
                    <a:pt x="0" y="1"/>
                  </a:moveTo>
                  <a:lnTo>
                    <a:pt x="0" y="149"/>
                  </a:lnTo>
                  <a:cubicBezTo>
                    <a:pt x="6205" y="149"/>
                    <a:pt x="11252" y="5197"/>
                    <a:pt x="11252" y="11401"/>
                  </a:cubicBezTo>
                  <a:lnTo>
                    <a:pt x="11401" y="11401"/>
                  </a:lnTo>
                  <a:cubicBezTo>
                    <a:pt x="11401" y="5115"/>
                    <a:pt x="6287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2393017" y="3659336"/>
              <a:ext cx="63147" cy="63107"/>
            </a:xfrm>
            <a:custGeom>
              <a:avLst/>
              <a:gdLst/>
              <a:ahLst/>
              <a:cxnLst/>
              <a:rect l="l" t="t" r="r" b="b"/>
              <a:pathLst>
                <a:path w="1790" h="1789" extrusionOk="0">
                  <a:moveTo>
                    <a:pt x="895" y="1"/>
                  </a:moveTo>
                  <a:cubicBezTo>
                    <a:pt x="401" y="1"/>
                    <a:pt x="0" y="401"/>
                    <a:pt x="0" y="895"/>
                  </a:cubicBezTo>
                  <a:cubicBezTo>
                    <a:pt x="0" y="1389"/>
                    <a:pt x="401" y="1789"/>
                    <a:pt x="895" y="1789"/>
                  </a:cubicBezTo>
                  <a:cubicBezTo>
                    <a:pt x="1389" y="1789"/>
                    <a:pt x="1790" y="1389"/>
                    <a:pt x="1790" y="895"/>
                  </a:cubicBezTo>
                  <a:cubicBezTo>
                    <a:pt x="1790" y="401"/>
                    <a:pt x="1389" y="1"/>
                    <a:pt x="8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1723739" y="3747809"/>
              <a:ext cx="545708" cy="545669"/>
            </a:xfrm>
            <a:custGeom>
              <a:avLst/>
              <a:gdLst/>
              <a:ahLst/>
              <a:cxnLst/>
              <a:rect l="l" t="t" r="r" b="b"/>
              <a:pathLst>
                <a:path w="15469" h="15469" extrusionOk="0">
                  <a:moveTo>
                    <a:pt x="7735" y="1"/>
                  </a:moveTo>
                  <a:cubicBezTo>
                    <a:pt x="5684" y="1"/>
                    <a:pt x="3716" y="816"/>
                    <a:pt x="2266" y="2265"/>
                  </a:cubicBezTo>
                  <a:cubicBezTo>
                    <a:pt x="815" y="3716"/>
                    <a:pt x="1" y="5684"/>
                    <a:pt x="1" y="7735"/>
                  </a:cubicBezTo>
                  <a:cubicBezTo>
                    <a:pt x="1" y="9786"/>
                    <a:pt x="815" y="11753"/>
                    <a:pt x="2266" y="13204"/>
                  </a:cubicBezTo>
                  <a:cubicBezTo>
                    <a:pt x="3716" y="14654"/>
                    <a:pt x="5684" y="15468"/>
                    <a:pt x="7735" y="15468"/>
                  </a:cubicBezTo>
                  <a:cubicBezTo>
                    <a:pt x="9786" y="15468"/>
                    <a:pt x="11754" y="14654"/>
                    <a:pt x="13203" y="13204"/>
                  </a:cubicBezTo>
                  <a:cubicBezTo>
                    <a:pt x="14654" y="11753"/>
                    <a:pt x="15469" y="9786"/>
                    <a:pt x="15469" y="7735"/>
                  </a:cubicBezTo>
                  <a:cubicBezTo>
                    <a:pt x="15469" y="5684"/>
                    <a:pt x="14654" y="3716"/>
                    <a:pt x="13203" y="2265"/>
                  </a:cubicBezTo>
                  <a:cubicBezTo>
                    <a:pt x="11754" y="816"/>
                    <a:pt x="9786" y="1"/>
                    <a:pt x="77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4"/>
            <p:cNvSpPr/>
            <p:nvPr/>
          </p:nvSpPr>
          <p:spPr>
            <a:xfrm>
              <a:off x="1689625" y="3688157"/>
              <a:ext cx="148836" cy="148825"/>
            </a:xfrm>
            <a:custGeom>
              <a:avLst/>
              <a:gdLst/>
              <a:ahLst/>
              <a:cxnLst/>
              <a:rect l="l" t="t" r="r" b="b"/>
              <a:pathLst>
                <a:path w="4219" h="4219" extrusionOk="0">
                  <a:moveTo>
                    <a:pt x="2109" y="0"/>
                  </a:moveTo>
                  <a:cubicBezTo>
                    <a:pt x="945" y="0"/>
                    <a:pt x="0" y="945"/>
                    <a:pt x="0" y="2109"/>
                  </a:cubicBezTo>
                  <a:cubicBezTo>
                    <a:pt x="0" y="3275"/>
                    <a:pt x="945" y="4219"/>
                    <a:pt x="2109" y="4219"/>
                  </a:cubicBezTo>
                  <a:cubicBezTo>
                    <a:pt x="3275" y="4219"/>
                    <a:pt x="4218" y="3275"/>
                    <a:pt x="4218" y="2109"/>
                  </a:cubicBezTo>
                  <a:cubicBezTo>
                    <a:pt x="4218" y="945"/>
                    <a:pt x="3275" y="0"/>
                    <a:pt x="2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"/>
          <p:cNvSpPr txBox="1">
            <a:spLocks noGrp="1"/>
          </p:cNvSpPr>
          <p:nvPr>
            <p:ph type="title"/>
          </p:nvPr>
        </p:nvSpPr>
        <p:spPr>
          <a:xfrm>
            <a:off x="1866900" y="1601388"/>
            <a:ext cx="5410200" cy="11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9" name="Google Shape;89;p9"/>
          <p:cNvSpPr txBox="1">
            <a:spLocks noGrp="1"/>
          </p:cNvSpPr>
          <p:nvPr>
            <p:ph type="subTitle" idx="1"/>
          </p:nvPr>
        </p:nvSpPr>
        <p:spPr>
          <a:xfrm>
            <a:off x="1866900" y="2655313"/>
            <a:ext cx="5410200" cy="8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9"/>
          <p:cNvSpPr/>
          <p:nvPr/>
        </p:nvSpPr>
        <p:spPr>
          <a:xfrm rot="10800000" flipH="1">
            <a:off x="0" y="4491647"/>
            <a:ext cx="4247952" cy="699474"/>
          </a:xfrm>
          <a:custGeom>
            <a:avLst/>
            <a:gdLst/>
            <a:ahLst/>
            <a:cxnLst/>
            <a:rect l="l" t="t" r="r" b="b"/>
            <a:pathLst>
              <a:path w="64785" h="10668" extrusionOk="0">
                <a:moveTo>
                  <a:pt x="1" y="1"/>
                </a:moveTo>
                <a:lnTo>
                  <a:pt x="1" y="10668"/>
                </a:lnTo>
                <a:lnTo>
                  <a:pt x="54116" y="10668"/>
                </a:lnTo>
                <a:cubicBezTo>
                  <a:pt x="57061" y="10668"/>
                  <a:pt x="59729" y="9475"/>
                  <a:pt x="61660" y="7543"/>
                </a:cubicBezTo>
                <a:cubicBezTo>
                  <a:pt x="63589" y="5616"/>
                  <a:pt x="64783" y="2949"/>
                  <a:pt x="64784" y="6"/>
                </a:cubicBezTo>
                <a:lnTo>
                  <a:pt x="64784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9"/>
          <p:cNvSpPr/>
          <p:nvPr/>
        </p:nvSpPr>
        <p:spPr>
          <a:xfrm flipH="1">
            <a:off x="4896050" y="-3"/>
            <a:ext cx="4247952" cy="699474"/>
          </a:xfrm>
          <a:custGeom>
            <a:avLst/>
            <a:gdLst/>
            <a:ahLst/>
            <a:cxnLst/>
            <a:rect l="l" t="t" r="r" b="b"/>
            <a:pathLst>
              <a:path w="64785" h="10668" extrusionOk="0">
                <a:moveTo>
                  <a:pt x="1" y="1"/>
                </a:moveTo>
                <a:lnTo>
                  <a:pt x="1" y="10668"/>
                </a:lnTo>
                <a:lnTo>
                  <a:pt x="54116" y="10668"/>
                </a:lnTo>
                <a:cubicBezTo>
                  <a:pt x="57061" y="10668"/>
                  <a:pt x="59729" y="9475"/>
                  <a:pt x="61660" y="7543"/>
                </a:cubicBezTo>
                <a:cubicBezTo>
                  <a:pt x="63589" y="5616"/>
                  <a:pt x="64783" y="2949"/>
                  <a:pt x="64784" y="6"/>
                </a:cubicBezTo>
                <a:lnTo>
                  <a:pt x="6478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9"/>
          <p:cNvSpPr/>
          <p:nvPr/>
        </p:nvSpPr>
        <p:spPr>
          <a:xfrm flipH="1">
            <a:off x="295757" y="1926702"/>
            <a:ext cx="179922" cy="179908"/>
          </a:xfrm>
          <a:custGeom>
            <a:avLst/>
            <a:gdLst/>
            <a:ahLst/>
            <a:cxnLst/>
            <a:rect l="l" t="t" r="r" b="b"/>
            <a:pathLst>
              <a:path w="1790" h="1790" extrusionOk="0">
                <a:moveTo>
                  <a:pt x="895" y="0"/>
                </a:moveTo>
                <a:cubicBezTo>
                  <a:pt x="401" y="0"/>
                  <a:pt x="0" y="401"/>
                  <a:pt x="0" y="895"/>
                </a:cubicBezTo>
                <a:cubicBezTo>
                  <a:pt x="0" y="1389"/>
                  <a:pt x="401" y="1790"/>
                  <a:pt x="895" y="1790"/>
                </a:cubicBezTo>
                <a:cubicBezTo>
                  <a:pt x="1389" y="1790"/>
                  <a:pt x="1789" y="1389"/>
                  <a:pt x="1789" y="895"/>
                </a:cubicBezTo>
                <a:cubicBezTo>
                  <a:pt x="1789" y="401"/>
                  <a:pt x="1389" y="0"/>
                  <a:pt x="89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9"/>
          <p:cNvSpPr/>
          <p:nvPr/>
        </p:nvSpPr>
        <p:spPr>
          <a:xfrm flipH="1">
            <a:off x="623809" y="3809593"/>
            <a:ext cx="194899" cy="194784"/>
          </a:xfrm>
          <a:custGeom>
            <a:avLst/>
            <a:gdLst/>
            <a:ahLst/>
            <a:cxnLst/>
            <a:rect l="l" t="t" r="r" b="b"/>
            <a:pathLst>
              <a:path w="1939" h="1938" extrusionOk="0">
                <a:moveTo>
                  <a:pt x="970" y="148"/>
                </a:moveTo>
                <a:cubicBezTo>
                  <a:pt x="1422" y="148"/>
                  <a:pt x="1790" y="517"/>
                  <a:pt x="1790" y="968"/>
                </a:cubicBezTo>
                <a:cubicBezTo>
                  <a:pt x="1790" y="1421"/>
                  <a:pt x="1422" y="1788"/>
                  <a:pt x="970" y="1788"/>
                </a:cubicBezTo>
                <a:cubicBezTo>
                  <a:pt x="518" y="1788"/>
                  <a:pt x="150" y="1421"/>
                  <a:pt x="150" y="968"/>
                </a:cubicBezTo>
                <a:cubicBezTo>
                  <a:pt x="150" y="516"/>
                  <a:pt x="518" y="148"/>
                  <a:pt x="970" y="148"/>
                </a:cubicBezTo>
                <a:close/>
                <a:moveTo>
                  <a:pt x="970" y="0"/>
                </a:moveTo>
                <a:cubicBezTo>
                  <a:pt x="436" y="0"/>
                  <a:pt x="1" y="434"/>
                  <a:pt x="1" y="968"/>
                </a:cubicBezTo>
                <a:cubicBezTo>
                  <a:pt x="1" y="1503"/>
                  <a:pt x="436" y="1938"/>
                  <a:pt x="970" y="1938"/>
                </a:cubicBezTo>
                <a:cubicBezTo>
                  <a:pt x="1504" y="1938"/>
                  <a:pt x="1938" y="1503"/>
                  <a:pt x="1938" y="968"/>
                </a:cubicBezTo>
                <a:cubicBezTo>
                  <a:pt x="1938" y="434"/>
                  <a:pt x="1504" y="0"/>
                  <a:pt x="97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9"/>
          <p:cNvSpPr/>
          <p:nvPr/>
        </p:nvSpPr>
        <p:spPr>
          <a:xfrm flipH="1">
            <a:off x="621295" y="4155552"/>
            <a:ext cx="179922" cy="179908"/>
          </a:xfrm>
          <a:custGeom>
            <a:avLst/>
            <a:gdLst/>
            <a:ahLst/>
            <a:cxnLst/>
            <a:rect l="l" t="t" r="r" b="b"/>
            <a:pathLst>
              <a:path w="1790" h="1790" extrusionOk="0">
                <a:moveTo>
                  <a:pt x="895" y="0"/>
                </a:moveTo>
                <a:cubicBezTo>
                  <a:pt x="401" y="0"/>
                  <a:pt x="0" y="401"/>
                  <a:pt x="0" y="895"/>
                </a:cubicBezTo>
                <a:cubicBezTo>
                  <a:pt x="0" y="1389"/>
                  <a:pt x="401" y="1790"/>
                  <a:pt x="895" y="1790"/>
                </a:cubicBezTo>
                <a:cubicBezTo>
                  <a:pt x="1389" y="1790"/>
                  <a:pt x="1789" y="1389"/>
                  <a:pt x="1789" y="895"/>
                </a:cubicBezTo>
                <a:cubicBezTo>
                  <a:pt x="1789" y="401"/>
                  <a:pt x="1389" y="0"/>
                  <a:pt x="89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6"/>
          <p:cNvSpPr txBox="1">
            <a:spLocks noGrp="1"/>
          </p:cNvSpPr>
          <p:nvPr>
            <p:ph type="title"/>
          </p:nvPr>
        </p:nvSpPr>
        <p:spPr>
          <a:xfrm rot="-939">
            <a:off x="2924150" y="3225662"/>
            <a:ext cx="3295800" cy="55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subTitle" idx="1"/>
          </p:nvPr>
        </p:nvSpPr>
        <p:spPr>
          <a:xfrm>
            <a:off x="2290050" y="1232638"/>
            <a:ext cx="4563900" cy="183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56" name="Google Shape;156;p16"/>
          <p:cNvCxnSpPr/>
          <p:nvPr/>
        </p:nvCxnSpPr>
        <p:spPr>
          <a:xfrm rot="10800000">
            <a:off x="1676325" y="4891050"/>
            <a:ext cx="2905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7" name="Google Shape;157;p16"/>
          <p:cNvCxnSpPr/>
          <p:nvPr/>
        </p:nvCxnSpPr>
        <p:spPr>
          <a:xfrm rot="10800000">
            <a:off x="4581525" y="242825"/>
            <a:ext cx="2905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_ONLY_5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21"/>
          <p:cNvSpPr/>
          <p:nvPr/>
        </p:nvSpPr>
        <p:spPr>
          <a:xfrm rot="-5400000">
            <a:off x="8148940" y="-371183"/>
            <a:ext cx="776255" cy="748005"/>
          </a:xfrm>
          <a:custGeom>
            <a:avLst/>
            <a:gdLst/>
            <a:ahLst/>
            <a:cxnLst/>
            <a:rect l="l" t="t" r="r" b="b"/>
            <a:pathLst>
              <a:path w="10543" h="10160" extrusionOk="0">
                <a:moveTo>
                  <a:pt x="5271" y="0"/>
                </a:moveTo>
                <a:cubicBezTo>
                  <a:pt x="2360" y="0"/>
                  <a:pt x="0" y="2275"/>
                  <a:pt x="0" y="5080"/>
                </a:cubicBezTo>
                <a:cubicBezTo>
                  <a:pt x="0" y="6427"/>
                  <a:pt x="555" y="7719"/>
                  <a:pt x="1544" y="8671"/>
                </a:cubicBezTo>
                <a:cubicBezTo>
                  <a:pt x="2532" y="9624"/>
                  <a:pt x="3873" y="10159"/>
                  <a:pt x="5271" y="10159"/>
                </a:cubicBezTo>
                <a:cubicBezTo>
                  <a:pt x="6669" y="10159"/>
                  <a:pt x="8010" y="9624"/>
                  <a:pt x="8999" y="8671"/>
                </a:cubicBezTo>
                <a:cubicBezTo>
                  <a:pt x="9987" y="7719"/>
                  <a:pt x="10543" y="6427"/>
                  <a:pt x="10543" y="5080"/>
                </a:cubicBezTo>
                <a:cubicBezTo>
                  <a:pt x="10543" y="3733"/>
                  <a:pt x="9987" y="2441"/>
                  <a:pt x="8999" y="1488"/>
                </a:cubicBezTo>
                <a:cubicBezTo>
                  <a:pt x="8010" y="536"/>
                  <a:pt x="6669" y="0"/>
                  <a:pt x="52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1"/>
          <p:cNvSpPr/>
          <p:nvPr/>
        </p:nvSpPr>
        <p:spPr>
          <a:xfrm rot="-5400000">
            <a:off x="7831885" y="-110973"/>
            <a:ext cx="430942" cy="223739"/>
          </a:xfrm>
          <a:custGeom>
            <a:avLst/>
            <a:gdLst/>
            <a:ahLst/>
            <a:cxnLst/>
            <a:rect l="l" t="t" r="r" b="b"/>
            <a:pathLst>
              <a:path w="5853" h="3039" extrusionOk="0">
                <a:moveTo>
                  <a:pt x="0" y="1"/>
                </a:moveTo>
                <a:lnTo>
                  <a:pt x="0" y="2"/>
                </a:lnTo>
                <a:cubicBezTo>
                  <a:pt x="0" y="1679"/>
                  <a:pt x="1311" y="3038"/>
                  <a:pt x="2927" y="3038"/>
                </a:cubicBezTo>
                <a:cubicBezTo>
                  <a:pt x="4543" y="3038"/>
                  <a:pt x="5852" y="1679"/>
                  <a:pt x="5852" y="2"/>
                </a:cubicBezTo>
                <a:lnTo>
                  <a:pt x="585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21"/>
          <p:cNvSpPr/>
          <p:nvPr/>
        </p:nvSpPr>
        <p:spPr>
          <a:xfrm rot="-5400000">
            <a:off x="8482822" y="509774"/>
            <a:ext cx="661175" cy="661204"/>
          </a:xfrm>
          <a:custGeom>
            <a:avLst/>
            <a:gdLst/>
            <a:ahLst/>
            <a:cxnLst/>
            <a:rect l="l" t="t" r="r" b="b"/>
            <a:pathLst>
              <a:path w="8980" h="8981" extrusionOk="0">
                <a:moveTo>
                  <a:pt x="8979" y="1"/>
                </a:moveTo>
                <a:cubicBezTo>
                  <a:pt x="4019" y="1"/>
                  <a:pt x="0" y="4021"/>
                  <a:pt x="0" y="8981"/>
                </a:cubicBezTo>
                <a:lnTo>
                  <a:pt x="8979" y="8981"/>
                </a:lnTo>
                <a:lnTo>
                  <a:pt x="89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6" name="Google Shape;196;p21"/>
          <p:cNvCxnSpPr/>
          <p:nvPr/>
        </p:nvCxnSpPr>
        <p:spPr>
          <a:xfrm rot="10800000">
            <a:off x="8562221" y="-66524"/>
            <a:ext cx="0" cy="1152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MAIN_POINT_1_5"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31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 sz="105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grpSp>
        <p:nvGrpSpPr>
          <p:cNvPr id="278" name="Google Shape;278;p31"/>
          <p:cNvGrpSpPr/>
          <p:nvPr/>
        </p:nvGrpSpPr>
        <p:grpSpPr>
          <a:xfrm rot="-5400000">
            <a:off x="545965" y="3077267"/>
            <a:ext cx="348081" cy="3306348"/>
            <a:chOff x="4320906" y="2903020"/>
            <a:chExt cx="125729" cy="1194231"/>
          </a:xfrm>
        </p:grpSpPr>
        <p:sp>
          <p:nvSpPr>
            <p:cNvPr id="279" name="Google Shape;279;p31"/>
            <p:cNvSpPr/>
            <p:nvPr/>
          </p:nvSpPr>
          <p:spPr>
            <a:xfrm>
              <a:off x="4353857" y="3884856"/>
              <a:ext cx="68368" cy="68363"/>
            </a:xfrm>
            <a:custGeom>
              <a:avLst/>
              <a:gdLst/>
              <a:ahLst/>
              <a:cxnLst/>
              <a:rect l="l" t="t" r="r" b="b"/>
              <a:pathLst>
                <a:path w="1938" h="1938" extrusionOk="0">
                  <a:moveTo>
                    <a:pt x="970" y="149"/>
                  </a:moveTo>
                  <a:cubicBezTo>
                    <a:pt x="1421" y="149"/>
                    <a:pt x="1789" y="517"/>
                    <a:pt x="1789" y="969"/>
                  </a:cubicBezTo>
                  <a:cubicBezTo>
                    <a:pt x="1789" y="1421"/>
                    <a:pt x="1421" y="1788"/>
                    <a:pt x="970" y="1788"/>
                  </a:cubicBezTo>
                  <a:cubicBezTo>
                    <a:pt x="517" y="1788"/>
                    <a:pt x="150" y="1421"/>
                    <a:pt x="150" y="969"/>
                  </a:cubicBezTo>
                  <a:cubicBezTo>
                    <a:pt x="150" y="517"/>
                    <a:pt x="517" y="149"/>
                    <a:pt x="970" y="149"/>
                  </a:cubicBezTo>
                  <a:close/>
                  <a:moveTo>
                    <a:pt x="970" y="0"/>
                  </a:moveTo>
                  <a:cubicBezTo>
                    <a:pt x="435" y="0"/>
                    <a:pt x="0" y="435"/>
                    <a:pt x="0" y="969"/>
                  </a:cubicBezTo>
                  <a:cubicBezTo>
                    <a:pt x="0" y="1503"/>
                    <a:pt x="435" y="1938"/>
                    <a:pt x="970" y="1938"/>
                  </a:cubicBezTo>
                  <a:cubicBezTo>
                    <a:pt x="1503" y="1938"/>
                    <a:pt x="1938" y="1503"/>
                    <a:pt x="1938" y="969"/>
                  </a:cubicBezTo>
                  <a:cubicBezTo>
                    <a:pt x="1938" y="435"/>
                    <a:pt x="1503" y="0"/>
                    <a:pt x="9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1"/>
            <p:cNvSpPr/>
            <p:nvPr/>
          </p:nvSpPr>
          <p:spPr>
            <a:xfrm>
              <a:off x="4359431" y="4034108"/>
              <a:ext cx="63111" cy="63142"/>
            </a:xfrm>
            <a:custGeom>
              <a:avLst/>
              <a:gdLst/>
              <a:ahLst/>
              <a:cxnLst/>
              <a:rect l="l" t="t" r="r" b="b"/>
              <a:pathLst>
                <a:path w="1789" h="1790" extrusionOk="0">
                  <a:moveTo>
                    <a:pt x="895" y="0"/>
                  </a:moveTo>
                  <a:cubicBezTo>
                    <a:pt x="401" y="0"/>
                    <a:pt x="0" y="401"/>
                    <a:pt x="0" y="895"/>
                  </a:cubicBezTo>
                  <a:cubicBezTo>
                    <a:pt x="0" y="1389"/>
                    <a:pt x="401" y="1790"/>
                    <a:pt x="895" y="1790"/>
                  </a:cubicBezTo>
                  <a:cubicBezTo>
                    <a:pt x="1389" y="1790"/>
                    <a:pt x="1788" y="1389"/>
                    <a:pt x="1788" y="895"/>
                  </a:cubicBezTo>
                  <a:cubicBezTo>
                    <a:pt x="1788" y="401"/>
                    <a:pt x="1389" y="0"/>
                    <a:pt x="8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1"/>
            <p:cNvSpPr/>
            <p:nvPr/>
          </p:nvSpPr>
          <p:spPr>
            <a:xfrm>
              <a:off x="4356503" y="3738884"/>
              <a:ext cx="63111" cy="63107"/>
            </a:xfrm>
            <a:custGeom>
              <a:avLst/>
              <a:gdLst/>
              <a:ahLst/>
              <a:cxnLst/>
              <a:rect l="l" t="t" r="r" b="b"/>
              <a:pathLst>
                <a:path w="1789" h="1789" extrusionOk="0">
                  <a:moveTo>
                    <a:pt x="895" y="1"/>
                  </a:moveTo>
                  <a:cubicBezTo>
                    <a:pt x="401" y="1"/>
                    <a:pt x="0" y="401"/>
                    <a:pt x="0" y="894"/>
                  </a:cubicBezTo>
                  <a:cubicBezTo>
                    <a:pt x="0" y="1388"/>
                    <a:pt x="401" y="1789"/>
                    <a:pt x="895" y="1789"/>
                  </a:cubicBezTo>
                  <a:cubicBezTo>
                    <a:pt x="1389" y="1789"/>
                    <a:pt x="1788" y="1388"/>
                    <a:pt x="1788" y="894"/>
                  </a:cubicBezTo>
                  <a:cubicBezTo>
                    <a:pt x="1788" y="401"/>
                    <a:pt x="1389" y="1"/>
                    <a:pt x="89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1"/>
            <p:cNvSpPr/>
            <p:nvPr/>
          </p:nvSpPr>
          <p:spPr>
            <a:xfrm>
              <a:off x="4320906" y="2903020"/>
              <a:ext cx="125729" cy="705112"/>
            </a:xfrm>
            <a:custGeom>
              <a:avLst/>
              <a:gdLst/>
              <a:ahLst/>
              <a:cxnLst/>
              <a:rect l="l" t="t" r="r" b="b"/>
              <a:pathLst>
                <a:path w="3564" h="19989" extrusionOk="0">
                  <a:moveTo>
                    <a:pt x="1782" y="149"/>
                  </a:moveTo>
                  <a:cubicBezTo>
                    <a:pt x="2682" y="149"/>
                    <a:pt x="3414" y="882"/>
                    <a:pt x="3414" y="1782"/>
                  </a:cubicBezTo>
                  <a:lnTo>
                    <a:pt x="3414" y="18208"/>
                  </a:lnTo>
                  <a:cubicBezTo>
                    <a:pt x="3414" y="19108"/>
                    <a:pt x="2682" y="19840"/>
                    <a:pt x="1782" y="19840"/>
                  </a:cubicBezTo>
                  <a:cubicBezTo>
                    <a:pt x="881" y="19840"/>
                    <a:pt x="150" y="19108"/>
                    <a:pt x="150" y="18208"/>
                  </a:cubicBezTo>
                  <a:lnTo>
                    <a:pt x="150" y="1782"/>
                  </a:lnTo>
                  <a:cubicBezTo>
                    <a:pt x="150" y="882"/>
                    <a:pt x="881" y="149"/>
                    <a:pt x="1782" y="149"/>
                  </a:cubicBezTo>
                  <a:close/>
                  <a:moveTo>
                    <a:pt x="1782" y="1"/>
                  </a:moveTo>
                  <a:cubicBezTo>
                    <a:pt x="799" y="1"/>
                    <a:pt x="0" y="800"/>
                    <a:pt x="0" y="1782"/>
                  </a:cubicBezTo>
                  <a:lnTo>
                    <a:pt x="0" y="18208"/>
                  </a:lnTo>
                  <a:cubicBezTo>
                    <a:pt x="0" y="19191"/>
                    <a:pt x="799" y="19989"/>
                    <a:pt x="1782" y="19989"/>
                  </a:cubicBezTo>
                  <a:cubicBezTo>
                    <a:pt x="2764" y="19989"/>
                    <a:pt x="3563" y="19191"/>
                    <a:pt x="3563" y="18208"/>
                  </a:cubicBezTo>
                  <a:lnTo>
                    <a:pt x="3563" y="1782"/>
                  </a:lnTo>
                  <a:cubicBezTo>
                    <a:pt x="3563" y="800"/>
                    <a:pt x="2764" y="1"/>
                    <a:pt x="17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3" name="Google Shape;283;p31"/>
          <p:cNvGrpSpPr/>
          <p:nvPr/>
        </p:nvGrpSpPr>
        <p:grpSpPr>
          <a:xfrm>
            <a:off x="8667783" y="324077"/>
            <a:ext cx="171538" cy="1290862"/>
            <a:chOff x="9929777" y="3422444"/>
            <a:chExt cx="132390" cy="996266"/>
          </a:xfrm>
        </p:grpSpPr>
        <p:sp>
          <p:nvSpPr>
            <p:cNvPr id="284" name="Google Shape;284;p31"/>
            <p:cNvSpPr/>
            <p:nvPr/>
          </p:nvSpPr>
          <p:spPr>
            <a:xfrm>
              <a:off x="9929777" y="3422444"/>
              <a:ext cx="130704" cy="130626"/>
            </a:xfrm>
            <a:custGeom>
              <a:avLst/>
              <a:gdLst/>
              <a:ahLst/>
              <a:cxnLst/>
              <a:rect l="l" t="t" r="r" b="b"/>
              <a:pathLst>
                <a:path w="1938" h="1937" extrusionOk="0">
                  <a:moveTo>
                    <a:pt x="969" y="149"/>
                  </a:moveTo>
                  <a:cubicBezTo>
                    <a:pt x="1421" y="149"/>
                    <a:pt x="1789" y="516"/>
                    <a:pt x="1789" y="968"/>
                  </a:cubicBezTo>
                  <a:cubicBezTo>
                    <a:pt x="1789" y="1421"/>
                    <a:pt x="1421" y="1788"/>
                    <a:pt x="969" y="1788"/>
                  </a:cubicBezTo>
                  <a:cubicBezTo>
                    <a:pt x="517" y="1788"/>
                    <a:pt x="149" y="1420"/>
                    <a:pt x="149" y="968"/>
                  </a:cubicBezTo>
                  <a:cubicBezTo>
                    <a:pt x="149" y="516"/>
                    <a:pt x="517" y="149"/>
                    <a:pt x="969" y="149"/>
                  </a:cubicBezTo>
                  <a:close/>
                  <a:moveTo>
                    <a:pt x="969" y="0"/>
                  </a:moveTo>
                  <a:cubicBezTo>
                    <a:pt x="435" y="0"/>
                    <a:pt x="0" y="434"/>
                    <a:pt x="0" y="968"/>
                  </a:cubicBezTo>
                  <a:cubicBezTo>
                    <a:pt x="0" y="1503"/>
                    <a:pt x="435" y="1937"/>
                    <a:pt x="969" y="1937"/>
                  </a:cubicBezTo>
                  <a:cubicBezTo>
                    <a:pt x="1503" y="1937"/>
                    <a:pt x="1938" y="1503"/>
                    <a:pt x="1938" y="968"/>
                  </a:cubicBezTo>
                  <a:cubicBezTo>
                    <a:pt x="1938" y="434"/>
                    <a:pt x="1503" y="0"/>
                    <a:pt x="9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1"/>
            <p:cNvSpPr/>
            <p:nvPr/>
          </p:nvSpPr>
          <p:spPr>
            <a:xfrm>
              <a:off x="9934836" y="3678381"/>
              <a:ext cx="127331" cy="740329"/>
            </a:xfrm>
            <a:custGeom>
              <a:avLst/>
              <a:gdLst/>
              <a:ahLst/>
              <a:cxnLst/>
              <a:rect l="l" t="t" r="r" b="b"/>
              <a:pathLst>
                <a:path w="1888" h="10978" extrusionOk="0">
                  <a:moveTo>
                    <a:pt x="943" y="0"/>
                  </a:moveTo>
                  <a:cubicBezTo>
                    <a:pt x="423" y="0"/>
                    <a:pt x="0" y="423"/>
                    <a:pt x="0" y="945"/>
                  </a:cubicBezTo>
                  <a:lnTo>
                    <a:pt x="0" y="10033"/>
                  </a:lnTo>
                  <a:cubicBezTo>
                    <a:pt x="0" y="10554"/>
                    <a:pt x="423" y="10977"/>
                    <a:pt x="943" y="10977"/>
                  </a:cubicBezTo>
                  <a:cubicBezTo>
                    <a:pt x="1465" y="10977"/>
                    <a:pt x="1888" y="10554"/>
                    <a:pt x="1888" y="10033"/>
                  </a:cubicBezTo>
                  <a:lnTo>
                    <a:pt x="1888" y="945"/>
                  </a:lnTo>
                  <a:cubicBezTo>
                    <a:pt x="1888" y="423"/>
                    <a:pt x="1465" y="0"/>
                    <a:pt x="9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1" name="Google Shape;431;p40"/>
          <p:cNvCxnSpPr/>
          <p:nvPr/>
        </p:nvCxnSpPr>
        <p:spPr>
          <a:xfrm>
            <a:off x="4957206" y="4891050"/>
            <a:ext cx="2905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32" name="Google Shape;432;p40"/>
          <p:cNvGrpSpPr/>
          <p:nvPr/>
        </p:nvGrpSpPr>
        <p:grpSpPr>
          <a:xfrm flipH="1">
            <a:off x="7306699" y="3824412"/>
            <a:ext cx="2027801" cy="1780208"/>
            <a:chOff x="1689625" y="3620533"/>
            <a:chExt cx="766539" cy="672945"/>
          </a:xfrm>
        </p:grpSpPr>
        <p:sp>
          <p:nvSpPr>
            <p:cNvPr id="433" name="Google Shape;433;p40"/>
            <p:cNvSpPr/>
            <p:nvPr/>
          </p:nvSpPr>
          <p:spPr>
            <a:xfrm>
              <a:off x="2000221" y="3620533"/>
              <a:ext cx="402234" cy="402170"/>
            </a:xfrm>
            <a:custGeom>
              <a:avLst/>
              <a:gdLst/>
              <a:ahLst/>
              <a:cxnLst/>
              <a:rect l="l" t="t" r="r" b="b"/>
              <a:pathLst>
                <a:path w="11402" h="11401" extrusionOk="0">
                  <a:moveTo>
                    <a:pt x="0" y="1"/>
                  </a:moveTo>
                  <a:lnTo>
                    <a:pt x="0" y="149"/>
                  </a:lnTo>
                  <a:cubicBezTo>
                    <a:pt x="6205" y="149"/>
                    <a:pt x="11252" y="5197"/>
                    <a:pt x="11252" y="11401"/>
                  </a:cubicBezTo>
                  <a:lnTo>
                    <a:pt x="11401" y="11401"/>
                  </a:lnTo>
                  <a:cubicBezTo>
                    <a:pt x="11401" y="5115"/>
                    <a:pt x="6287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40"/>
            <p:cNvSpPr/>
            <p:nvPr/>
          </p:nvSpPr>
          <p:spPr>
            <a:xfrm>
              <a:off x="2393017" y="3659336"/>
              <a:ext cx="63147" cy="63107"/>
            </a:xfrm>
            <a:custGeom>
              <a:avLst/>
              <a:gdLst/>
              <a:ahLst/>
              <a:cxnLst/>
              <a:rect l="l" t="t" r="r" b="b"/>
              <a:pathLst>
                <a:path w="1790" h="1789" extrusionOk="0">
                  <a:moveTo>
                    <a:pt x="895" y="1"/>
                  </a:moveTo>
                  <a:cubicBezTo>
                    <a:pt x="401" y="1"/>
                    <a:pt x="0" y="401"/>
                    <a:pt x="0" y="895"/>
                  </a:cubicBezTo>
                  <a:cubicBezTo>
                    <a:pt x="0" y="1389"/>
                    <a:pt x="401" y="1789"/>
                    <a:pt x="895" y="1789"/>
                  </a:cubicBezTo>
                  <a:cubicBezTo>
                    <a:pt x="1389" y="1789"/>
                    <a:pt x="1790" y="1389"/>
                    <a:pt x="1790" y="895"/>
                  </a:cubicBezTo>
                  <a:cubicBezTo>
                    <a:pt x="1790" y="401"/>
                    <a:pt x="1389" y="1"/>
                    <a:pt x="8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40"/>
            <p:cNvSpPr/>
            <p:nvPr/>
          </p:nvSpPr>
          <p:spPr>
            <a:xfrm>
              <a:off x="1723739" y="3747809"/>
              <a:ext cx="545708" cy="545669"/>
            </a:xfrm>
            <a:custGeom>
              <a:avLst/>
              <a:gdLst/>
              <a:ahLst/>
              <a:cxnLst/>
              <a:rect l="l" t="t" r="r" b="b"/>
              <a:pathLst>
                <a:path w="15469" h="15469" extrusionOk="0">
                  <a:moveTo>
                    <a:pt x="7735" y="1"/>
                  </a:moveTo>
                  <a:cubicBezTo>
                    <a:pt x="5684" y="1"/>
                    <a:pt x="3716" y="816"/>
                    <a:pt x="2266" y="2265"/>
                  </a:cubicBezTo>
                  <a:cubicBezTo>
                    <a:pt x="815" y="3716"/>
                    <a:pt x="1" y="5684"/>
                    <a:pt x="1" y="7735"/>
                  </a:cubicBezTo>
                  <a:cubicBezTo>
                    <a:pt x="1" y="9786"/>
                    <a:pt x="815" y="11753"/>
                    <a:pt x="2266" y="13204"/>
                  </a:cubicBezTo>
                  <a:cubicBezTo>
                    <a:pt x="3716" y="14654"/>
                    <a:pt x="5684" y="15468"/>
                    <a:pt x="7735" y="15468"/>
                  </a:cubicBezTo>
                  <a:cubicBezTo>
                    <a:pt x="9786" y="15468"/>
                    <a:pt x="11754" y="14654"/>
                    <a:pt x="13203" y="13204"/>
                  </a:cubicBezTo>
                  <a:cubicBezTo>
                    <a:pt x="14654" y="11753"/>
                    <a:pt x="15469" y="9786"/>
                    <a:pt x="15469" y="7735"/>
                  </a:cubicBezTo>
                  <a:cubicBezTo>
                    <a:pt x="15469" y="5684"/>
                    <a:pt x="14654" y="3716"/>
                    <a:pt x="13203" y="2265"/>
                  </a:cubicBezTo>
                  <a:cubicBezTo>
                    <a:pt x="11754" y="816"/>
                    <a:pt x="9786" y="1"/>
                    <a:pt x="77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40"/>
            <p:cNvSpPr/>
            <p:nvPr/>
          </p:nvSpPr>
          <p:spPr>
            <a:xfrm>
              <a:off x="1689625" y="3688157"/>
              <a:ext cx="148836" cy="148825"/>
            </a:xfrm>
            <a:custGeom>
              <a:avLst/>
              <a:gdLst/>
              <a:ahLst/>
              <a:cxnLst/>
              <a:rect l="l" t="t" r="r" b="b"/>
              <a:pathLst>
                <a:path w="4219" h="4219" extrusionOk="0">
                  <a:moveTo>
                    <a:pt x="2109" y="0"/>
                  </a:moveTo>
                  <a:cubicBezTo>
                    <a:pt x="945" y="0"/>
                    <a:pt x="0" y="945"/>
                    <a:pt x="0" y="2109"/>
                  </a:cubicBezTo>
                  <a:cubicBezTo>
                    <a:pt x="0" y="3275"/>
                    <a:pt x="945" y="4219"/>
                    <a:pt x="2109" y="4219"/>
                  </a:cubicBezTo>
                  <a:cubicBezTo>
                    <a:pt x="3275" y="4219"/>
                    <a:pt x="4218" y="3275"/>
                    <a:pt x="4218" y="2109"/>
                  </a:cubicBezTo>
                  <a:cubicBezTo>
                    <a:pt x="4218" y="945"/>
                    <a:pt x="3275" y="0"/>
                    <a:pt x="2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41"/>
          <p:cNvSpPr/>
          <p:nvPr/>
        </p:nvSpPr>
        <p:spPr>
          <a:xfrm flipH="1">
            <a:off x="-384512" y="4168119"/>
            <a:ext cx="776255" cy="748005"/>
          </a:xfrm>
          <a:custGeom>
            <a:avLst/>
            <a:gdLst/>
            <a:ahLst/>
            <a:cxnLst/>
            <a:rect l="l" t="t" r="r" b="b"/>
            <a:pathLst>
              <a:path w="10543" h="10160" extrusionOk="0">
                <a:moveTo>
                  <a:pt x="5271" y="0"/>
                </a:moveTo>
                <a:cubicBezTo>
                  <a:pt x="2360" y="0"/>
                  <a:pt x="0" y="2275"/>
                  <a:pt x="0" y="5080"/>
                </a:cubicBezTo>
                <a:cubicBezTo>
                  <a:pt x="0" y="6427"/>
                  <a:pt x="555" y="7719"/>
                  <a:pt x="1544" y="8671"/>
                </a:cubicBezTo>
                <a:cubicBezTo>
                  <a:pt x="2532" y="9624"/>
                  <a:pt x="3873" y="10159"/>
                  <a:pt x="5271" y="10159"/>
                </a:cubicBezTo>
                <a:cubicBezTo>
                  <a:pt x="6669" y="10159"/>
                  <a:pt x="8010" y="9624"/>
                  <a:pt x="8999" y="8671"/>
                </a:cubicBezTo>
                <a:cubicBezTo>
                  <a:pt x="9987" y="7719"/>
                  <a:pt x="10543" y="6427"/>
                  <a:pt x="10543" y="5080"/>
                </a:cubicBezTo>
                <a:cubicBezTo>
                  <a:pt x="10543" y="3733"/>
                  <a:pt x="9987" y="2441"/>
                  <a:pt x="8999" y="1488"/>
                </a:cubicBezTo>
                <a:cubicBezTo>
                  <a:pt x="8010" y="536"/>
                  <a:pt x="6669" y="0"/>
                  <a:pt x="52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41"/>
          <p:cNvSpPr/>
          <p:nvPr/>
        </p:nvSpPr>
        <p:spPr>
          <a:xfrm flipH="1">
            <a:off x="-213778" y="3940540"/>
            <a:ext cx="430942" cy="223739"/>
          </a:xfrm>
          <a:custGeom>
            <a:avLst/>
            <a:gdLst/>
            <a:ahLst/>
            <a:cxnLst/>
            <a:rect l="l" t="t" r="r" b="b"/>
            <a:pathLst>
              <a:path w="5853" h="3039" extrusionOk="0">
                <a:moveTo>
                  <a:pt x="0" y="1"/>
                </a:moveTo>
                <a:lnTo>
                  <a:pt x="0" y="2"/>
                </a:lnTo>
                <a:cubicBezTo>
                  <a:pt x="0" y="1679"/>
                  <a:pt x="1311" y="3038"/>
                  <a:pt x="2927" y="3038"/>
                </a:cubicBezTo>
                <a:cubicBezTo>
                  <a:pt x="4543" y="3038"/>
                  <a:pt x="5852" y="1679"/>
                  <a:pt x="5852" y="2"/>
                </a:cubicBezTo>
                <a:lnTo>
                  <a:pt x="585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41"/>
          <p:cNvSpPr/>
          <p:nvPr/>
        </p:nvSpPr>
        <p:spPr>
          <a:xfrm flipH="1">
            <a:off x="510584" y="4487861"/>
            <a:ext cx="661175" cy="661204"/>
          </a:xfrm>
          <a:custGeom>
            <a:avLst/>
            <a:gdLst/>
            <a:ahLst/>
            <a:cxnLst/>
            <a:rect l="l" t="t" r="r" b="b"/>
            <a:pathLst>
              <a:path w="8980" h="8981" extrusionOk="0">
                <a:moveTo>
                  <a:pt x="8979" y="1"/>
                </a:moveTo>
                <a:cubicBezTo>
                  <a:pt x="4019" y="1"/>
                  <a:pt x="0" y="4021"/>
                  <a:pt x="0" y="8981"/>
                </a:cubicBezTo>
                <a:lnTo>
                  <a:pt x="8979" y="8981"/>
                </a:lnTo>
                <a:lnTo>
                  <a:pt x="89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1" name="Google Shape;441;p41"/>
          <p:cNvCxnSpPr/>
          <p:nvPr/>
        </p:nvCxnSpPr>
        <p:spPr>
          <a:xfrm>
            <a:off x="510572" y="3990975"/>
            <a:ext cx="0" cy="1152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42" name="Google Shape;442;p41"/>
          <p:cNvGrpSpPr/>
          <p:nvPr/>
        </p:nvGrpSpPr>
        <p:grpSpPr>
          <a:xfrm>
            <a:off x="8648733" y="265352"/>
            <a:ext cx="171538" cy="1290862"/>
            <a:chOff x="9929777" y="3422444"/>
            <a:chExt cx="132390" cy="996266"/>
          </a:xfrm>
        </p:grpSpPr>
        <p:sp>
          <p:nvSpPr>
            <p:cNvPr id="443" name="Google Shape;443;p41"/>
            <p:cNvSpPr/>
            <p:nvPr/>
          </p:nvSpPr>
          <p:spPr>
            <a:xfrm>
              <a:off x="9929777" y="3422444"/>
              <a:ext cx="130704" cy="130626"/>
            </a:xfrm>
            <a:custGeom>
              <a:avLst/>
              <a:gdLst/>
              <a:ahLst/>
              <a:cxnLst/>
              <a:rect l="l" t="t" r="r" b="b"/>
              <a:pathLst>
                <a:path w="1938" h="1937" extrusionOk="0">
                  <a:moveTo>
                    <a:pt x="969" y="149"/>
                  </a:moveTo>
                  <a:cubicBezTo>
                    <a:pt x="1421" y="149"/>
                    <a:pt x="1789" y="516"/>
                    <a:pt x="1789" y="968"/>
                  </a:cubicBezTo>
                  <a:cubicBezTo>
                    <a:pt x="1789" y="1421"/>
                    <a:pt x="1421" y="1788"/>
                    <a:pt x="969" y="1788"/>
                  </a:cubicBezTo>
                  <a:cubicBezTo>
                    <a:pt x="517" y="1788"/>
                    <a:pt x="149" y="1420"/>
                    <a:pt x="149" y="968"/>
                  </a:cubicBezTo>
                  <a:cubicBezTo>
                    <a:pt x="149" y="516"/>
                    <a:pt x="517" y="149"/>
                    <a:pt x="969" y="149"/>
                  </a:cubicBezTo>
                  <a:close/>
                  <a:moveTo>
                    <a:pt x="969" y="0"/>
                  </a:moveTo>
                  <a:cubicBezTo>
                    <a:pt x="435" y="0"/>
                    <a:pt x="0" y="434"/>
                    <a:pt x="0" y="968"/>
                  </a:cubicBezTo>
                  <a:cubicBezTo>
                    <a:pt x="0" y="1503"/>
                    <a:pt x="435" y="1937"/>
                    <a:pt x="969" y="1937"/>
                  </a:cubicBezTo>
                  <a:cubicBezTo>
                    <a:pt x="1503" y="1937"/>
                    <a:pt x="1938" y="1503"/>
                    <a:pt x="1938" y="968"/>
                  </a:cubicBezTo>
                  <a:cubicBezTo>
                    <a:pt x="1938" y="434"/>
                    <a:pt x="1503" y="0"/>
                    <a:pt x="9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41"/>
            <p:cNvSpPr/>
            <p:nvPr/>
          </p:nvSpPr>
          <p:spPr>
            <a:xfrm>
              <a:off x="9934836" y="3678381"/>
              <a:ext cx="127331" cy="740329"/>
            </a:xfrm>
            <a:custGeom>
              <a:avLst/>
              <a:gdLst/>
              <a:ahLst/>
              <a:cxnLst/>
              <a:rect l="l" t="t" r="r" b="b"/>
              <a:pathLst>
                <a:path w="1888" h="10978" extrusionOk="0">
                  <a:moveTo>
                    <a:pt x="943" y="0"/>
                  </a:moveTo>
                  <a:cubicBezTo>
                    <a:pt x="423" y="0"/>
                    <a:pt x="0" y="423"/>
                    <a:pt x="0" y="945"/>
                  </a:cubicBezTo>
                  <a:lnTo>
                    <a:pt x="0" y="10033"/>
                  </a:lnTo>
                  <a:cubicBezTo>
                    <a:pt x="0" y="10554"/>
                    <a:pt x="423" y="10977"/>
                    <a:pt x="943" y="10977"/>
                  </a:cubicBezTo>
                  <a:cubicBezTo>
                    <a:pt x="1465" y="10977"/>
                    <a:pt x="1888" y="10554"/>
                    <a:pt x="1888" y="10033"/>
                  </a:cubicBezTo>
                  <a:lnTo>
                    <a:pt x="1888" y="945"/>
                  </a:lnTo>
                  <a:cubicBezTo>
                    <a:pt x="1888" y="423"/>
                    <a:pt x="1465" y="0"/>
                    <a:pt x="9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5" name="Google Shape;445;p41"/>
          <p:cNvSpPr/>
          <p:nvPr/>
        </p:nvSpPr>
        <p:spPr>
          <a:xfrm>
            <a:off x="8720710" y="1938858"/>
            <a:ext cx="423279" cy="815467"/>
          </a:xfrm>
          <a:custGeom>
            <a:avLst/>
            <a:gdLst/>
            <a:ahLst/>
            <a:cxnLst/>
            <a:rect l="l" t="t" r="r" b="b"/>
            <a:pathLst>
              <a:path w="3274" h="6308" extrusionOk="0">
                <a:moveTo>
                  <a:pt x="3273" y="1"/>
                </a:moveTo>
                <a:cubicBezTo>
                  <a:pt x="1465" y="1"/>
                  <a:pt x="1" y="1413"/>
                  <a:pt x="1" y="3155"/>
                </a:cubicBezTo>
                <a:cubicBezTo>
                  <a:pt x="1" y="4895"/>
                  <a:pt x="1465" y="6307"/>
                  <a:pt x="3273" y="6307"/>
                </a:cubicBezTo>
                <a:lnTo>
                  <a:pt x="3274" y="6307"/>
                </a:lnTo>
                <a:lnTo>
                  <a:pt x="327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5" r:id="rId3"/>
    <p:sldLayoutId id="2147483662" r:id="rId4"/>
    <p:sldLayoutId id="2147483667" r:id="rId5"/>
    <p:sldLayoutId id="2147483677" r:id="rId6"/>
    <p:sldLayoutId id="2147483686" r:id="rId7"/>
    <p:sldLayoutId id="2147483687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340">
          <p15:clr>
            <a:srgbClr val="EA4335"/>
          </p15:clr>
        </p15:guide>
        <p15:guide id="2" pos="454">
          <p15:clr>
            <a:srgbClr val="EA4335"/>
          </p15:clr>
        </p15:guide>
        <p15:guide id="3" orient="horz" pos="2900">
          <p15:clr>
            <a:srgbClr val="EA4335"/>
          </p15:clr>
        </p15:guide>
        <p15:guide id="4" pos="5306">
          <p15:clr>
            <a:srgbClr val="EA4335"/>
          </p15:clr>
        </p15:guide>
        <p15:guide id="5" orient="horz" pos="1620">
          <p15:clr>
            <a:srgbClr val="EA4335"/>
          </p15:clr>
        </p15:guide>
        <p15:guide id="6" pos="288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45"/>
          <p:cNvSpPr/>
          <p:nvPr/>
        </p:nvSpPr>
        <p:spPr>
          <a:xfrm>
            <a:off x="2097288" y="3710163"/>
            <a:ext cx="4949400" cy="477000"/>
          </a:xfrm>
          <a:prstGeom prst="roundRect">
            <a:avLst>
              <a:gd name="adj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45"/>
          <p:cNvSpPr txBox="1">
            <a:spLocks noGrp="1"/>
          </p:cNvSpPr>
          <p:nvPr>
            <p:ph type="subTitle" idx="1"/>
          </p:nvPr>
        </p:nvSpPr>
        <p:spPr>
          <a:xfrm rot="-546">
            <a:off x="2657805" y="3735501"/>
            <a:ext cx="3776700" cy="4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Dr. Nouri Malika</a:t>
            </a:r>
            <a:endParaRPr dirty="0"/>
          </a:p>
        </p:txBody>
      </p:sp>
      <p:sp>
        <p:nvSpPr>
          <p:cNvPr id="458" name="Google Shape;458;p45"/>
          <p:cNvSpPr txBox="1">
            <a:spLocks noGrp="1"/>
          </p:cNvSpPr>
          <p:nvPr>
            <p:ph type="ctrTitle"/>
          </p:nvPr>
        </p:nvSpPr>
        <p:spPr>
          <a:xfrm>
            <a:off x="1162050" y="1399125"/>
            <a:ext cx="6819900" cy="199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50000"/>
              </a:lnSpc>
              <a:buSzPts val="1100"/>
            </a:pPr>
            <a:r>
              <a:rPr lang="en-US" sz="2400" dirty="0">
                <a:solidFill>
                  <a:schemeClr val="accent1"/>
                </a:solidFill>
              </a:rPr>
              <a:t>Review of present and past tenses</a:t>
            </a:r>
            <a:endParaRPr sz="2400" dirty="0">
              <a:solidFill>
                <a:schemeClr val="accent1"/>
              </a:solidFill>
            </a:endParaRPr>
          </a:p>
        </p:txBody>
      </p:sp>
      <p:sp>
        <p:nvSpPr>
          <p:cNvPr id="459" name="Google Shape;459;p45"/>
          <p:cNvSpPr txBox="1"/>
          <p:nvPr/>
        </p:nvSpPr>
        <p:spPr>
          <a:xfrm>
            <a:off x="6697225" y="540000"/>
            <a:ext cx="17061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accent1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460" name="Google Shape;460;p45"/>
          <p:cNvSpPr/>
          <p:nvPr/>
        </p:nvSpPr>
        <p:spPr>
          <a:xfrm>
            <a:off x="7570413" y="4487861"/>
            <a:ext cx="661175" cy="661204"/>
          </a:xfrm>
          <a:custGeom>
            <a:avLst/>
            <a:gdLst/>
            <a:ahLst/>
            <a:cxnLst/>
            <a:rect l="l" t="t" r="r" b="b"/>
            <a:pathLst>
              <a:path w="8980" h="8981" extrusionOk="0">
                <a:moveTo>
                  <a:pt x="8979" y="1"/>
                </a:moveTo>
                <a:cubicBezTo>
                  <a:pt x="4019" y="1"/>
                  <a:pt x="0" y="4021"/>
                  <a:pt x="0" y="8981"/>
                </a:cubicBezTo>
                <a:lnTo>
                  <a:pt x="8979" y="8981"/>
                </a:lnTo>
                <a:lnTo>
                  <a:pt x="89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Past</a:t>
            </a:r>
            <a:r>
              <a:rPr lang="fr-FR" dirty="0" smtClean="0"/>
              <a:t> </a:t>
            </a:r>
            <a:r>
              <a:rPr lang="fr-FR" dirty="0" err="1" smtClean="0"/>
              <a:t>perfect</a:t>
            </a:r>
            <a:r>
              <a:rPr lang="fr-FR" dirty="0" smtClean="0"/>
              <a:t> </a:t>
            </a:r>
            <a:r>
              <a:rPr lang="fr-FR" dirty="0" err="1" smtClean="0"/>
              <a:t>continuous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1560" y="1203598"/>
            <a:ext cx="7920880" cy="3366300"/>
          </a:xfrm>
        </p:spPr>
        <p:txBody>
          <a:bodyPr/>
          <a:lstStyle/>
          <a:p>
            <a:pPr marL="139700" indent="0">
              <a:lnSpc>
                <a:spcPct val="150000"/>
              </a:lnSpc>
              <a:buNone/>
            </a:pPr>
            <a:r>
              <a:rPr lang="fr-FR" sz="2000" b="1" dirty="0" err="1" smtClean="0"/>
              <a:t>Form</a:t>
            </a:r>
            <a:endParaRPr lang="fr-FR" sz="2000" b="1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Had</a:t>
            </a:r>
            <a:r>
              <a:rPr lang="fr-FR" sz="2000" dirty="0" smtClean="0"/>
              <a:t> been + </a:t>
            </a:r>
            <a:r>
              <a:rPr lang="fr-FR" sz="2000" dirty="0" err="1" smtClean="0"/>
              <a:t>ing-form</a:t>
            </a:r>
            <a:endParaRPr lang="fr-FR" sz="20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b="1" dirty="0" smtClean="0"/>
              <a:t>Main uses:</a:t>
            </a:r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Prolongrd</a:t>
            </a:r>
            <a:r>
              <a:rPr lang="fr-FR" sz="2000" dirty="0" smtClean="0"/>
              <a:t> or </a:t>
            </a:r>
            <a:r>
              <a:rPr lang="fr-FR" sz="2000" dirty="0" err="1" smtClean="0"/>
              <a:t>repeated</a:t>
            </a:r>
            <a:r>
              <a:rPr lang="fr-FR" sz="2000" dirty="0" smtClean="0"/>
              <a:t> </a:t>
            </a:r>
            <a:r>
              <a:rPr lang="fr-FR" sz="2000" dirty="0" err="1" smtClean="0"/>
              <a:t>activity</a:t>
            </a:r>
            <a:r>
              <a:rPr lang="fr-FR" sz="2000" dirty="0" smtClean="0"/>
              <a:t> up to an </a:t>
            </a:r>
            <a:r>
              <a:rPr lang="fr-FR" sz="2000" dirty="0" err="1" smtClean="0"/>
              <a:t>event</a:t>
            </a:r>
            <a:r>
              <a:rPr lang="fr-FR" sz="2000" dirty="0" smtClean="0"/>
              <a:t> or time in the </a:t>
            </a:r>
            <a:r>
              <a:rPr lang="fr-FR" sz="2000" dirty="0" err="1" smtClean="0"/>
              <a:t>past</a:t>
            </a:r>
            <a:r>
              <a:rPr lang="fr-FR" sz="2000" dirty="0"/>
              <a:t>.</a:t>
            </a:r>
            <a:endParaRPr lang="fr-FR" sz="20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We’d</a:t>
            </a:r>
            <a:r>
              <a:rPr lang="fr-FR" sz="2000" dirty="0" smtClean="0"/>
              <a:t> been </a:t>
            </a:r>
            <a:r>
              <a:rPr lang="fr-FR" sz="2000" dirty="0" err="1" smtClean="0"/>
              <a:t>waiting</a:t>
            </a:r>
            <a:r>
              <a:rPr lang="fr-FR" sz="2000" dirty="0" smtClean="0"/>
              <a:t> for over an </a:t>
            </a:r>
            <a:r>
              <a:rPr lang="fr-FR" sz="2000" dirty="0" err="1" smtClean="0"/>
              <a:t>hour</a:t>
            </a:r>
            <a:r>
              <a:rPr lang="fr-FR" sz="2000" dirty="0" smtClean="0"/>
              <a:t> </a:t>
            </a:r>
            <a:r>
              <a:rPr lang="fr-FR" sz="2000" dirty="0" err="1" smtClean="0"/>
              <a:t>when</a:t>
            </a:r>
            <a:r>
              <a:rPr lang="fr-FR" sz="2000" dirty="0" smtClean="0"/>
              <a:t> </a:t>
            </a:r>
            <a:r>
              <a:rPr lang="fr-FR" sz="2000" dirty="0" err="1" smtClean="0"/>
              <a:t>he</a:t>
            </a:r>
            <a:r>
              <a:rPr lang="fr-FR" sz="2000" dirty="0" smtClean="0"/>
              <a:t> </a:t>
            </a:r>
            <a:r>
              <a:rPr lang="fr-FR" sz="2000" dirty="0" err="1" smtClean="0"/>
              <a:t>arrived</a:t>
            </a:r>
            <a:r>
              <a:rPr lang="fr-FR" sz="2000" dirty="0" smtClean="0"/>
              <a:t>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63914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 rot="-546">
            <a:off x="2714646" y="2714926"/>
            <a:ext cx="3776700" cy="426300"/>
          </a:xfrm>
        </p:spPr>
        <p:txBody>
          <a:bodyPr/>
          <a:lstStyle/>
          <a:p>
            <a:pPr lvl="0"/>
            <a:r>
              <a:rPr lang="en-US" b="1" dirty="0" smtClean="0"/>
              <a:t>Do you have any questions?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162050" y="1399125"/>
            <a:ext cx="6819900" cy="1029749"/>
          </a:xfrm>
        </p:spPr>
        <p:txBody>
          <a:bodyPr/>
          <a:lstStyle/>
          <a:p>
            <a:r>
              <a:rPr lang="en" dirty="0" smtClean="0"/>
              <a:t>Thanks!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0000" y="339502"/>
            <a:ext cx="7704000" cy="4263881"/>
          </a:xfrm>
        </p:spPr>
        <p:txBody>
          <a:bodyPr/>
          <a:lstStyle/>
          <a:p>
            <a:pPr marL="139700" indent="0">
              <a:buNone/>
            </a:pPr>
            <a:endParaRPr lang="fr-FR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5536" y="339502"/>
            <a:ext cx="822960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49782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187624" y="411510"/>
            <a:ext cx="6089476" cy="648072"/>
          </a:xfrm>
        </p:spPr>
        <p:txBody>
          <a:bodyPr/>
          <a:lstStyle/>
          <a:p>
            <a:pPr algn="l"/>
            <a:r>
              <a:rPr lang="fr-FR" sz="2800" dirty="0" err="1" smtClean="0"/>
              <a:t>Present</a:t>
            </a:r>
            <a:r>
              <a:rPr lang="fr-FR" sz="2800" dirty="0" smtClean="0"/>
              <a:t> </a:t>
            </a:r>
            <a:r>
              <a:rPr lang="fr-FR" sz="2800" dirty="0" smtClean="0"/>
              <a:t>simple</a:t>
            </a:r>
            <a:endParaRPr lang="fr-FR" sz="2800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1043608" y="1059582"/>
            <a:ext cx="7776864" cy="3816424"/>
          </a:xfrm>
          <a:solidFill>
            <a:schemeClr val="bg1"/>
          </a:solidFill>
        </p:spPr>
        <p:txBody>
          <a:bodyPr/>
          <a:lstStyle/>
          <a:p>
            <a:pPr marL="482600" indent="-342900" algn="l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 err="1" smtClean="0"/>
              <a:t>Form</a:t>
            </a:r>
            <a:endParaRPr lang="fr-FR" sz="2000" b="1" dirty="0" smtClean="0"/>
          </a:p>
          <a:p>
            <a:pPr marL="482600" indent="-3429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/>
              <a:t>The base </a:t>
            </a:r>
            <a:r>
              <a:rPr lang="fr-FR" sz="2000" dirty="0" err="1" smtClean="0"/>
              <a:t>form</a:t>
            </a:r>
            <a:r>
              <a:rPr lang="fr-FR" sz="2000" dirty="0" smtClean="0"/>
              <a:t> of the </a:t>
            </a:r>
            <a:r>
              <a:rPr lang="fr-FR" sz="2000" dirty="0" err="1" smtClean="0"/>
              <a:t>verb</a:t>
            </a:r>
            <a:endParaRPr lang="fr-FR" sz="2000" dirty="0" smtClean="0"/>
          </a:p>
          <a:p>
            <a:pPr marL="482600" indent="-3429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/>
              <a:t>The </a:t>
            </a:r>
            <a:r>
              <a:rPr lang="fr-FR" sz="2000" dirty="0" err="1" smtClean="0"/>
              <a:t>third</a:t>
            </a:r>
            <a:r>
              <a:rPr lang="fr-FR" sz="2000" dirty="0" smtClean="0"/>
              <a:t> </a:t>
            </a:r>
            <a:r>
              <a:rPr lang="fr-FR" sz="2000" dirty="0" err="1" smtClean="0"/>
              <a:t>person</a:t>
            </a:r>
            <a:r>
              <a:rPr lang="fr-FR" sz="2000" dirty="0" smtClean="0"/>
              <a:t> </a:t>
            </a:r>
            <a:r>
              <a:rPr lang="fr-FR" sz="2000" dirty="0" err="1" smtClean="0"/>
              <a:t>singular</a:t>
            </a:r>
            <a:r>
              <a:rPr lang="fr-FR" sz="2000" dirty="0" smtClean="0"/>
              <a:t> (</a:t>
            </a:r>
            <a:r>
              <a:rPr lang="fr-FR" sz="2000" dirty="0" err="1" smtClean="0"/>
              <a:t>he</a:t>
            </a:r>
            <a:r>
              <a:rPr lang="fr-FR" sz="2000" dirty="0" smtClean="0"/>
              <a:t>/</a:t>
            </a:r>
            <a:r>
              <a:rPr lang="fr-FR" sz="2000" dirty="0" err="1" smtClean="0"/>
              <a:t>she</a:t>
            </a:r>
            <a:r>
              <a:rPr lang="fr-FR" sz="2000" dirty="0" smtClean="0"/>
              <a:t>/</a:t>
            </a:r>
            <a:r>
              <a:rPr lang="fr-FR" sz="2000" dirty="0" err="1" smtClean="0"/>
              <a:t>it</a:t>
            </a:r>
            <a:r>
              <a:rPr lang="fr-FR" sz="2000" dirty="0" smtClean="0"/>
              <a:t>) ends in –s.</a:t>
            </a:r>
          </a:p>
          <a:p>
            <a:pPr marL="482600" indent="-342900" algn="l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 smtClean="0"/>
              <a:t>Main uses</a:t>
            </a:r>
          </a:p>
          <a:p>
            <a:pPr marL="482600" indent="-3429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err="1" smtClean="0"/>
              <a:t>Fact</a:t>
            </a:r>
            <a:r>
              <a:rPr lang="fr-FR" sz="2000" dirty="0" smtClean="0"/>
              <a:t>: </a:t>
            </a:r>
            <a:r>
              <a:rPr lang="fr-FR" sz="2000" dirty="0" err="1" smtClean="0"/>
              <a:t>whales</a:t>
            </a:r>
            <a:r>
              <a:rPr lang="fr-FR" sz="2000" dirty="0" smtClean="0"/>
              <a:t> are </a:t>
            </a:r>
            <a:r>
              <a:rPr lang="fr-FR" sz="2000" dirty="0" err="1" smtClean="0"/>
              <a:t>mammals</a:t>
            </a:r>
            <a:r>
              <a:rPr lang="fr-FR" sz="2000" dirty="0" smtClean="0"/>
              <a:t>.</a:t>
            </a:r>
          </a:p>
          <a:p>
            <a:pPr marL="482600" indent="-3429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/>
              <a:t>Permanent situations: </a:t>
            </a:r>
            <a:r>
              <a:rPr lang="fr-FR" sz="2000" dirty="0" err="1" smtClean="0"/>
              <a:t>they</a:t>
            </a:r>
            <a:r>
              <a:rPr lang="fr-FR" sz="2000" dirty="0" smtClean="0"/>
              <a:t> live in London.</a:t>
            </a:r>
          </a:p>
          <a:p>
            <a:pPr marL="482600" indent="-3429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/>
              <a:t>Habit, routine: I drive to </a:t>
            </a:r>
            <a:r>
              <a:rPr lang="fr-FR" sz="2000" dirty="0" err="1" smtClean="0"/>
              <a:t>work</a:t>
            </a:r>
            <a:r>
              <a:rPr lang="fr-FR" sz="2000" dirty="0" smtClean="0"/>
              <a:t>.</a:t>
            </a:r>
          </a:p>
          <a:p>
            <a:pPr marL="482600" indent="-342900" algn="l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/>
              <a:t>State of </a:t>
            </a:r>
            <a:r>
              <a:rPr lang="fr-FR" sz="2000" dirty="0" err="1" smtClean="0"/>
              <a:t>mind</a:t>
            </a:r>
            <a:r>
              <a:rPr lang="fr-FR" sz="2000" dirty="0" smtClean="0"/>
              <a:t>: </a:t>
            </a:r>
            <a:r>
              <a:rPr lang="fr-FR" sz="2000" dirty="0" err="1" smtClean="0"/>
              <a:t>she</a:t>
            </a:r>
            <a:r>
              <a:rPr lang="fr-FR" sz="2000" dirty="0" smtClean="0"/>
              <a:t> loves </a:t>
            </a:r>
            <a:r>
              <a:rPr lang="fr-FR" sz="2000" dirty="0" err="1" smtClean="0"/>
              <a:t>old</a:t>
            </a:r>
            <a:r>
              <a:rPr lang="fr-FR" sz="2000" dirty="0" smtClean="0"/>
              <a:t> films.</a:t>
            </a:r>
          </a:p>
          <a:p>
            <a:pPr marL="482600" indent="-342900" algn="l">
              <a:lnSpc>
                <a:spcPct val="150000"/>
              </a:lnSpc>
              <a:buFont typeface="Wingdings" pitchFamily="2" charset="2"/>
              <a:buChar char="Ø"/>
            </a:pP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11560" y="339502"/>
            <a:ext cx="7812440" cy="504056"/>
          </a:xfrm>
        </p:spPr>
        <p:txBody>
          <a:bodyPr/>
          <a:lstStyle/>
          <a:p>
            <a:r>
              <a:rPr lang="fr-FR" sz="2800" dirty="0" err="1" smtClean="0"/>
              <a:t>Present</a:t>
            </a:r>
            <a:r>
              <a:rPr lang="fr-FR" sz="2800" dirty="0" smtClean="0"/>
              <a:t> </a:t>
            </a:r>
            <a:r>
              <a:rPr lang="fr-FR" sz="2800" dirty="0" err="1" smtClean="0"/>
              <a:t>continuous</a:t>
            </a:r>
            <a:endParaRPr lang="fr-FR" sz="280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395536" y="987574"/>
            <a:ext cx="8280920" cy="3888431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 err="1" smtClean="0"/>
              <a:t>Form</a:t>
            </a:r>
            <a:r>
              <a:rPr lang="fr-FR" sz="2000" b="1" dirty="0" smtClean="0"/>
              <a:t>: </a:t>
            </a:r>
            <a:r>
              <a:rPr lang="fr-FR" sz="2000" dirty="0" smtClean="0"/>
              <a:t>The </a:t>
            </a:r>
            <a:r>
              <a:rPr lang="fr-FR" sz="2000" dirty="0" err="1" smtClean="0"/>
              <a:t>present</a:t>
            </a:r>
            <a:r>
              <a:rPr lang="fr-FR" sz="2000" dirty="0" smtClean="0"/>
              <a:t> of </a:t>
            </a:r>
            <a:r>
              <a:rPr lang="fr-FR" sz="2000" dirty="0" err="1" smtClean="0"/>
              <a:t>be</a:t>
            </a:r>
            <a:r>
              <a:rPr lang="fr-FR" sz="2000" dirty="0" smtClean="0"/>
              <a:t> + </a:t>
            </a:r>
            <a:r>
              <a:rPr lang="fr-FR" sz="2000" dirty="0" err="1" smtClean="0"/>
              <a:t>ing-form</a:t>
            </a:r>
            <a:endParaRPr lang="fr-FR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 smtClean="0"/>
              <a:t>Main uses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smtClean="0"/>
              <a:t>Action/situation in </a:t>
            </a:r>
            <a:r>
              <a:rPr lang="fr-FR" sz="2000" dirty="0" err="1" smtClean="0"/>
              <a:t>progress</a:t>
            </a:r>
            <a:r>
              <a:rPr lang="fr-FR" sz="2000" dirty="0" smtClean="0"/>
              <a:t> </a:t>
            </a:r>
            <a:r>
              <a:rPr lang="fr-FR" sz="2000" dirty="0" err="1" smtClean="0"/>
              <a:t>now</a:t>
            </a:r>
            <a:r>
              <a:rPr lang="fr-FR" sz="2000" dirty="0" smtClean="0"/>
              <a:t>: </a:t>
            </a:r>
            <a:r>
              <a:rPr lang="fr-FR" sz="2000" dirty="0" err="1" smtClean="0"/>
              <a:t>He’s</a:t>
            </a:r>
            <a:r>
              <a:rPr lang="fr-FR" sz="2000" dirty="0" smtClean="0"/>
              <a:t> </a:t>
            </a:r>
            <a:r>
              <a:rPr lang="fr-FR" sz="2000" dirty="0" err="1" smtClean="0"/>
              <a:t>watching</a:t>
            </a:r>
            <a:r>
              <a:rPr lang="fr-FR" sz="2000" dirty="0" smtClean="0"/>
              <a:t> TV.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/>
              <a:t>Action/situation in </a:t>
            </a:r>
            <a:r>
              <a:rPr lang="fr-FR" sz="2000" dirty="0" err="1"/>
              <a:t>progress</a:t>
            </a:r>
            <a:r>
              <a:rPr lang="fr-FR" sz="2000" dirty="0"/>
              <a:t> </a:t>
            </a:r>
            <a:r>
              <a:rPr lang="fr-FR" sz="2000" dirty="0" err="1" smtClean="0"/>
              <a:t>around</a:t>
            </a:r>
            <a:r>
              <a:rPr lang="fr-FR" sz="2000" dirty="0" smtClean="0"/>
              <a:t> </a:t>
            </a:r>
            <a:r>
              <a:rPr lang="fr-FR" sz="2000" dirty="0" err="1" smtClean="0"/>
              <a:t>now</a:t>
            </a:r>
            <a:r>
              <a:rPr lang="fr-FR" sz="2000" dirty="0" smtClean="0"/>
              <a:t>, but not </a:t>
            </a:r>
            <a:r>
              <a:rPr lang="fr-FR" sz="2000" dirty="0" err="1" smtClean="0"/>
              <a:t>necessarily</a:t>
            </a:r>
            <a:r>
              <a:rPr lang="fr-FR" sz="2000" dirty="0" smtClean="0"/>
              <a:t> </a:t>
            </a:r>
            <a:r>
              <a:rPr lang="fr-FR" sz="2000" dirty="0" err="1" smtClean="0"/>
              <a:t>at</a:t>
            </a:r>
            <a:r>
              <a:rPr lang="fr-FR" sz="2000" dirty="0" smtClean="0"/>
              <a:t> </a:t>
            </a:r>
            <a:r>
              <a:rPr lang="fr-FR" sz="2000" dirty="0" err="1" smtClean="0"/>
              <a:t>this</a:t>
            </a:r>
            <a:r>
              <a:rPr lang="fr-FR" sz="2000" dirty="0" smtClean="0"/>
              <a:t> exact moment: </a:t>
            </a:r>
            <a:r>
              <a:rPr lang="fr-FR" sz="2000" dirty="0" err="1" smtClean="0"/>
              <a:t>Diana’s</a:t>
            </a:r>
            <a:r>
              <a:rPr lang="fr-FR" sz="2000" dirty="0" smtClean="0"/>
              <a:t> </a:t>
            </a:r>
            <a:r>
              <a:rPr lang="fr-FR" sz="2000" dirty="0" err="1" smtClean="0"/>
              <a:t>having</a:t>
            </a:r>
            <a:r>
              <a:rPr lang="fr-FR" sz="2000" dirty="0" smtClean="0"/>
              <a:t> </a:t>
            </a:r>
            <a:r>
              <a:rPr lang="fr-FR" sz="2000" dirty="0" err="1" smtClean="0"/>
              <a:t>driving</a:t>
            </a:r>
            <a:r>
              <a:rPr lang="fr-FR" sz="2000" dirty="0" smtClean="0"/>
              <a:t> </a:t>
            </a:r>
            <a:r>
              <a:rPr lang="fr-FR" sz="2000" dirty="0" err="1" smtClean="0"/>
              <a:t>lessons</a:t>
            </a:r>
            <a:r>
              <a:rPr lang="fr-FR" sz="2000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err="1" smtClean="0"/>
              <a:t>Changing</a:t>
            </a:r>
            <a:r>
              <a:rPr lang="fr-FR" sz="2000" dirty="0" smtClean="0"/>
              <a:t> situation: the </a:t>
            </a:r>
            <a:r>
              <a:rPr lang="fr-FR" sz="2000" dirty="0" err="1" smtClean="0"/>
              <a:t>earth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</a:t>
            </a:r>
            <a:r>
              <a:rPr lang="fr-FR" sz="2000" dirty="0" err="1" smtClean="0"/>
              <a:t>getting</a:t>
            </a:r>
            <a:r>
              <a:rPr lang="fr-FR" sz="2000" dirty="0" smtClean="0"/>
              <a:t> hotter.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err="1" smtClean="0"/>
              <a:t>Temporary</a:t>
            </a:r>
            <a:r>
              <a:rPr lang="fr-FR" sz="2000" dirty="0" smtClean="0"/>
              <a:t> situations: </a:t>
            </a:r>
            <a:r>
              <a:rPr lang="fr-FR" sz="2000" dirty="0" err="1" smtClean="0"/>
              <a:t>I’m</a:t>
            </a:r>
            <a:r>
              <a:rPr lang="fr-FR" sz="2000" dirty="0" smtClean="0"/>
              <a:t> </a:t>
            </a:r>
            <a:r>
              <a:rPr lang="fr-FR" sz="2000" dirty="0" err="1" smtClean="0"/>
              <a:t>working</a:t>
            </a:r>
            <a:r>
              <a:rPr lang="fr-FR" sz="2000" dirty="0" smtClean="0"/>
              <a:t> in Leeds </a:t>
            </a:r>
            <a:r>
              <a:rPr lang="fr-FR" sz="2000" dirty="0" err="1" smtClean="0"/>
              <a:t>this</a:t>
            </a:r>
            <a:r>
              <a:rPr lang="fr-FR" sz="2000" dirty="0" smtClean="0"/>
              <a:t> </a:t>
            </a:r>
            <a:r>
              <a:rPr lang="fr-FR" sz="2000" dirty="0" err="1" smtClean="0"/>
              <a:t>month</a:t>
            </a:r>
            <a:r>
              <a:rPr lang="fr-FR" sz="2000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000" dirty="0" err="1" smtClean="0"/>
              <a:t>Expressing</a:t>
            </a:r>
            <a:r>
              <a:rPr lang="fr-FR" sz="2000" dirty="0" smtClean="0"/>
              <a:t> </a:t>
            </a:r>
            <a:r>
              <a:rPr lang="fr-FR" sz="2000" dirty="0" err="1" smtClean="0"/>
              <a:t>irretation</a:t>
            </a:r>
            <a:r>
              <a:rPr lang="fr-FR" sz="2000" dirty="0" smtClean="0"/>
              <a:t>: </a:t>
            </a:r>
            <a:r>
              <a:rPr lang="fr-FR" sz="2000" dirty="0" err="1" smtClean="0"/>
              <a:t>he’s</a:t>
            </a:r>
            <a:r>
              <a:rPr lang="fr-FR" sz="2000" dirty="0" smtClean="0"/>
              <a:t> </a:t>
            </a:r>
            <a:r>
              <a:rPr lang="fr-FR" sz="2000" dirty="0" err="1" smtClean="0"/>
              <a:t>always</a:t>
            </a:r>
            <a:r>
              <a:rPr lang="fr-FR" sz="2000" dirty="0" smtClean="0"/>
              <a:t> </a:t>
            </a:r>
            <a:r>
              <a:rPr lang="fr-FR" sz="2000" dirty="0" err="1" smtClean="0"/>
              <a:t>taking</a:t>
            </a:r>
            <a:r>
              <a:rPr lang="fr-FR" sz="2000" dirty="0" smtClean="0"/>
              <a:t> </a:t>
            </a:r>
            <a:r>
              <a:rPr lang="fr-FR" sz="2000" dirty="0" err="1" smtClean="0"/>
              <a:t>my</a:t>
            </a:r>
            <a:r>
              <a:rPr lang="fr-FR" sz="2000" dirty="0" smtClean="0"/>
              <a:t> </a:t>
            </a:r>
            <a:r>
              <a:rPr lang="fr-FR" sz="2000" dirty="0" err="1" smtClean="0"/>
              <a:t>laptop</a:t>
            </a:r>
            <a:r>
              <a:rPr lang="fr-FR" sz="2000" dirty="0" smtClean="0"/>
              <a:t>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40899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67494"/>
            <a:ext cx="7812440" cy="564300"/>
          </a:xfrm>
        </p:spPr>
        <p:txBody>
          <a:bodyPr/>
          <a:lstStyle/>
          <a:p>
            <a:r>
              <a:rPr lang="fr-FR" dirty="0" err="1" smtClean="0"/>
              <a:t>Past</a:t>
            </a:r>
            <a:r>
              <a:rPr lang="fr-FR" dirty="0" smtClean="0"/>
              <a:t> simple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544" y="987574"/>
            <a:ext cx="8424936" cy="39604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sz="2000" b="1" dirty="0" err="1" smtClean="0"/>
              <a:t>Form</a:t>
            </a:r>
            <a:endParaRPr lang="fr-FR" sz="2000" b="1" dirty="0" smtClean="0"/>
          </a:p>
          <a:p>
            <a:pPr>
              <a:lnSpc>
                <a:spcPct val="150000"/>
              </a:lnSpc>
            </a:pPr>
            <a:r>
              <a:rPr lang="fr-FR" sz="2000" dirty="0" err="1" smtClean="0"/>
              <a:t>Add</a:t>
            </a:r>
            <a:r>
              <a:rPr lang="fr-FR" sz="2000" dirty="0" smtClean="0"/>
              <a:t> –</a:t>
            </a:r>
            <a:r>
              <a:rPr lang="fr-FR" sz="2000" dirty="0" err="1" smtClean="0"/>
              <a:t>ed</a:t>
            </a:r>
            <a:r>
              <a:rPr lang="fr-FR" sz="2000" dirty="0" smtClean="0"/>
              <a:t> to the base </a:t>
            </a:r>
            <a:r>
              <a:rPr lang="fr-FR" sz="2000" dirty="0" err="1" smtClean="0"/>
              <a:t>form</a:t>
            </a:r>
            <a:r>
              <a:rPr lang="fr-FR" sz="2000" dirty="0" smtClean="0"/>
              <a:t> (</a:t>
            </a:r>
            <a:r>
              <a:rPr lang="fr-FR" sz="2000" dirty="0" err="1" smtClean="0"/>
              <a:t>regular</a:t>
            </a:r>
            <a:r>
              <a:rPr lang="fr-FR" sz="2000" dirty="0" smtClean="0"/>
              <a:t> </a:t>
            </a:r>
            <a:r>
              <a:rPr lang="fr-FR" sz="2000" dirty="0" err="1" smtClean="0"/>
              <a:t>verbs</a:t>
            </a:r>
            <a:r>
              <a:rPr lang="fr-FR" sz="20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fr-FR" sz="2000" dirty="0" err="1" smtClean="0"/>
              <a:t>Some</a:t>
            </a:r>
            <a:r>
              <a:rPr lang="fr-FR" sz="2000" dirty="0" smtClean="0"/>
              <a:t> </a:t>
            </a:r>
            <a:r>
              <a:rPr lang="fr-FR" sz="2000" dirty="0" err="1" smtClean="0"/>
              <a:t>verbs</a:t>
            </a:r>
            <a:r>
              <a:rPr lang="fr-FR" sz="2000" dirty="0" smtClean="0"/>
              <a:t> have an </a:t>
            </a:r>
            <a:r>
              <a:rPr lang="fr-FR" sz="2000" dirty="0" err="1" smtClean="0"/>
              <a:t>irregular</a:t>
            </a:r>
            <a:r>
              <a:rPr lang="fr-FR" sz="2000" dirty="0" smtClean="0"/>
              <a:t> </a:t>
            </a:r>
            <a:r>
              <a:rPr lang="fr-FR" sz="2000" dirty="0" err="1" smtClean="0"/>
              <a:t>past</a:t>
            </a:r>
            <a:r>
              <a:rPr lang="fr-FR" sz="2000" dirty="0" smtClean="0"/>
              <a:t> simple </a:t>
            </a:r>
            <a:r>
              <a:rPr lang="fr-FR" sz="2000" dirty="0" err="1" smtClean="0"/>
              <a:t>form</a:t>
            </a:r>
            <a:r>
              <a:rPr lang="fr-FR" sz="2000" dirty="0" smtClean="0"/>
              <a:t>. (</a:t>
            </a:r>
            <a:r>
              <a:rPr lang="fr-FR" sz="2000" dirty="0" err="1" smtClean="0"/>
              <a:t>irregular</a:t>
            </a:r>
            <a:r>
              <a:rPr lang="fr-FR" sz="2000" dirty="0" smtClean="0"/>
              <a:t> </a:t>
            </a:r>
            <a:r>
              <a:rPr lang="fr-FR" sz="2000" dirty="0" err="1" smtClean="0"/>
              <a:t>verbs</a:t>
            </a:r>
            <a:r>
              <a:rPr lang="fr-FR" sz="20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fr-FR" sz="2000" b="1" dirty="0" smtClean="0"/>
              <a:t>Main uses</a:t>
            </a:r>
          </a:p>
          <a:p>
            <a:pPr>
              <a:lnSpc>
                <a:spcPct val="150000"/>
              </a:lnSpc>
            </a:pPr>
            <a:r>
              <a:rPr lang="fr-FR" sz="2000" dirty="0" err="1" smtClean="0"/>
              <a:t>Completed</a:t>
            </a:r>
            <a:r>
              <a:rPr lang="fr-FR" sz="2000" dirty="0" smtClean="0"/>
              <a:t> </a:t>
            </a:r>
            <a:r>
              <a:rPr lang="fr-FR" sz="2000" dirty="0" err="1" smtClean="0"/>
              <a:t>past</a:t>
            </a:r>
            <a:r>
              <a:rPr lang="fr-FR" sz="2000" dirty="0" smtClean="0"/>
              <a:t> </a:t>
            </a:r>
            <a:r>
              <a:rPr lang="fr-FR" sz="2000" dirty="0" err="1" smtClean="0"/>
              <a:t>event</a:t>
            </a:r>
            <a:r>
              <a:rPr lang="fr-FR" sz="2000" dirty="0" smtClean="0"/>
              <a:t>, situation, or state:</a:t>
            </a:r>
          </a:p>
          <a:p>
            <a:pPr>
              <a:lnSpc>
                <a:spcPct val="150000"/>
              </a:lnSpc>
            </a:pPr>
            <a:r>
              <a:rPr lang="fr-FR" sz="2000" dirty="0" err="1" smtClean="0"/>
              <a:t>She</a:t>
            </a:r>
            <a:r>
              <a:rPr lang="fr-FR" sz="2000" dirty="0" smtClean="0"/>
              <a:t> </a:t>
            </a:r>
            <a:r>
              <a:rPr lang="fr-FR" sz="2000" dirty="0" err="1" smtClean="0"/>
              <a:t>passed</a:t>
            </a:r>
            <a:r>
              <a:rPr lang="fr-FR" sz="2000" dirty="0" smtClean="0"/>
              <a:t> </a:t>
            </a:r>
            <a:r>
              <a:rPr lang="fr-FR" sz="2000" dirty="0" err="1" smtClean="0"/>
              <a:t>her</a:t>
            </a:r>
            <a:r>
              <a:rPr lang="fr-FR" sz="2000" dirty="0" smtClean="0"/>
              <a:t> exam</a:t>
            </a:r>
          </a:p>
          <a:p>
            <a:pPr>
              <a:lnSpc>
                <a:spcPct val="150000"/>
              </a:lnSpc>
            </a:pPr>
            <a:r>
              <a:rPr lang="fr-FR" sz="2000" dirty="0" err="1" smtClean="0"/>
              <a:t>We</a:t>
            </a:r>
            <a:r>
              <a:rPr lang="fr-FR" sz="2000" dirty="0" smtClean="0"/>
              <a:t> </a:t>
            </a:r>
            <a:r>
              <a:rPr lang="fr-FR" sz="2000" dirty="0" err="1" smtClean="0"/>
              <a:t>lived</a:t>
            </a:r>
            <a:r>
              <a:rPr lang="fr-FR" sz="2000" dirty="0" smtClean="0"/>
              <a:t> in paris for </a:t>
            </a:r>
            <a:r>
              <a:rPr lang="fr-FR" sz="2000" dirty="0" err="1" smtClean="0"/>
              <a:t>two</a:t>
            </a:r>
            <a:r>
              <a:rPr lang="fr-FR" sz="2000" dirty="0" smtClean="0"/>
              <a:t> </a:t>
            </a:r>
            <a:r>
              <a:rPr lang="fr-FR" sz="2000" dirty="0" err="1" smtClean="0"/>
              <a:t>years</a:t>
            </a:r>
            <a:endParaRPr lang="fr-FR" sz="2000" dirty="0" smtClean="0"/>
          </a:p>
          <a:p>
            <a:pPr>
              <a:lnSpc>
                <a:spcPct val="150000"/>
              </a:lnSpc>
            </a:pPr>
            <a:r>
              <a:rPr lang="fr-FR" sz="2000" dirty="0" smtClean="0"/>
              <a:t>The film </a:t>
            </a:r>
            <a:r>
              <a:rPr lang="fr-FR" sz="2000" dirty="0" err="1" smtClean="0"/>
              <a:t>was</a:t>
            </a:r>
            <a:r>
              <a:rPr lang="fr-FR" sz="2000" dirty="0" smtClean="0"/>
              <a:t> </a:t>
            </a:r>
            <a:r>
              <a:rPr lang="fr-FR" sz="2000" dirty="0" err="1" smtClean="0"/>
              <a:t>great</a:t>
            </a:r>
            <a:r>
              <a:rPr lang="fr-FR" sz="2000" dirty="0" smtClean="0"/>
              <a:t>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6453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Past</a:t>
            </a:r>
            <a:r>
              <a:rPr lang="fr-FR" dirty="0" smtClean="0"/>
              <a:t> </a:t>
            </a:r>
            <a:r>
              <a:rPr lang="fr-FR" dirty="0" err="1" smtClean="0"/>
              <a:t>continuous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sz="2000" b="1" dirty="0" err="1" smtClean="0"/>
              <a:t>Form</a:t>
            </a:r>
            <a:endParaRPr lang="fr-FR" sz="2000" b="1" dirty="0" smtClean="0"/>
          </a:p>
          <a:p>
            <a:pPr>
              <a:lnSpc>
                <a:spcPct val="150000"/>
              </a:lnSpc>
            </a:pPr>
            <a:r>
              <a:rPr lang="fr-FR" sz="2000" dirty="0" err="1" smtClean="0"/>
              <a:t>Was</a:t>
            </a:r>
            <a:r>
              <a:rPr lang="fr-FR" sz="2000" dirty="0" smtClean="0"/>
              <a:t>/</a:t>
            </a:r>
            <a:r>
              <a:rPr lang="fr-FR" sz="2000" dirty="0" err="1" smtClean="0"/>
              <a:t>sere</a:t>
            </a:r>
            <a:r>
              <a:rPr lang="fr-FR" sz="2000" dirty="0" smtClean="0"/>
              <a:t> + </a:t>
            </a:r>
            <a:r>
              <a:rPr lang="fr-FR" sz="2000" dirty="0" err="1" smtClean="0"/>
              <a:t>ing-form</a:t>
            </a:r>
            <a:endParaRPr lang="fr-FR" sz="2000" dirty="0"/>
          </a:p>
          <a:p>
            <a:pPr>
              <a:lnSpc>
                <a:spcPct val="150000"/>
              </a:lnSpc>
            </a:pPr>
            <a:r>
              <a:rPr lang="fr-FR" sz="2000" b="1" dirty="0" smtClean="0"/>
              <a:t>Main uses</a:t>
            </a:r>
          </a:p>
          <a:p>
            <a:pPr>
              <a:lnSpc>
                <a:spcPct val="150000"/>
              </a:lnSpc>
            </a:pPr>
            <a:r>
              <a:rPr lang="fr-FR" sz="2000" dirty="0" smtClean="0"/>
              <a:t>Action/situation in </a:t>
            </a:r>
            <a:r>
              <a:rPr lang="fr-FR" sz="2000" dirty="0" err="1" smtClean="0"/>
              <a:t>progress</a:t>
            </a:r>
            <a:r>
              <a:rPr lang="fr-FR" sz="2000" dirty="0" smtClean="0"/>
              <a:t> </a:t>
            </a:r>
            <a:r>
              <a:rPr lang="fr-FR" sz="2000" dirty="0" err="1" smtClean="0"/>
              <a:t>at</a:t>
            </a:r>
            <a:r>
              <a:rPr lang="fr-FR" sz="2000" dirty="0" smtClean="0"/>
              <a:t> or </a:t>
            </a:r>
            <a:r>
              <a:rPr lang="fr-FR" sz="2000" dirty="0" err="1" smtClean="0"/>
              <a:t>during</a:t>
            </a:r>
            <a:r>
              <a:rPr lang="fr-FR" sz="2000" dirty="0" smtClean="0"/>
              <a:t> a time in the </a:t>
            </a:r>
            <a:r>
              <a:rPr lang="fr-FR" sz="2000" dirty="0" err="1" smtClean="0"/>
              <a:t>past</a:t>
            </a:r>
            <a:r>
              <a:rPr lang="fr-FR" sz="20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fr-FR" sz="2000" dirty="0" smtClean="0"/>
              <a:t>I </a:t>
            </a:r>
            <a:r>
              <a:rPr lang="fr-FR" sz="2000" dirty="0" err="1" smtClean="0"/>
              <a:t>was</a:t>
            </a:r>
            <a:r>
              <a:rPr lang="fr-FR" sz="2000" dirty="0" smtClean="0"/>
              <a:t> </a:t>
            </a:r>
            <a:r>
              <a:rPr lang="fr-FR" sz="2000" dirty="0" err="1" smtClean="0"/>
              <a:t>watching</a:t>
            </a:r>
            <a:r>
              <a:rPr lang="fr-FR" sz="2000" dirty="0" smtClean="0"/>
              <a:t> TV </a:t>
            </a:r>
            <a:r>
              <a:rPr lang="fr-FR" sz="2000" dirty="0" err="1" smtClean="0"/>
              <a:t>at</a:t>
            </a:r>
            <a:r>
              <a:rPr lang="fr-FR" sz="2000" dirty="0" smtClean="0"/>
              <a:t> 9.30.</a:t>
            </a:r>
          </a:p>
          <a:p>
            <a:pPr>
              <a:lnSpc>
                <a:spcPct val="150000"/>
              </a:lnSpc>
            </a:pPr>
            <a:r>
              <a:rPr lang="fr-FR" sz="2000" dirty="0" err="1" smtClean="0"/>
              <a:t>We</a:t>
            </a:r>
            <a:r>
              <a:rPr lang="fr-FR" sz="2000" dirty="0" smtClean="0"/>
              <a:t> </a:t>
            </a:r>
            <a:r>
              <a:rPr lang="fr-FR" sz="2000" dirty="0" err="1" smtClean="0"/>
              <a:t>were</a:t>
            </a:r>
            <a:r>
              <a:rPr lang="fr-FR" sz="2000" dirty="0" smtClean="0"/>
              <a:t> living in the US in 2010.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732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704000" cy="564300"/>
          </a:xfrm>
        </p:spPr>
        <p:txBody>
          <a:bodyPr/>
          <a:lstStyle/>
          <a:p>
            <a:r>
              <a:rPr lang="fr-FR" dirty="0" err="1" smtClean="0"/>
              <a:t>Present</a:t>
            </a:r>
            <a:r>
              <a:rPr lang="fr-FR" dirty="0" smtClean="0"/>
              <a:t> </a:t>
            </a:r>
            <a:r>
              <a:rPr lang="fr-FR" dirty="0" err="1" smtClean="0"/>
              <a:t>perfect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9552" y="987574"/>
            <a:ext cx="7884448" cy="3816424"/>
          </a:xfrm>
        </p:spPr>
        <p:txBody>
          <a:bodyPr/>
          <a:lstStyle/>
          <a:p>
            <a:pPr marL="139700" indent="0">
              <a:lnSpc>
                <a:spcPct val="150000"/>
              </a:lnSpc>
              <a:buNone/>
            </a:pPr>
            <a:r>
              <a:rPr lang="fr-FR" sz="2000" b="1" dirty="0" err="1" smtClean="0"/>
              <a:t>Form</a:t>
            </a:r>
            <a:endParaRPr lang="fr-FR" sz="2000" b="1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smtClean="0"/>
              <a:t>The </a:t>
            </a:r>
            <a:r>
              <a:rPr lang="fr-FR" sz="2000" dirty="0" err="1" smtClean="0"/>
              <a:t>present</a:t>
            </a:r>
            <a:r>
              <a:rPr lang="fr-FR" sz="2000" dirty="0" smtClean="0"/>
              <a:t> of have + </a:t>
            </a:r>
            <a:r>
              <a:rPr lang="fr-FR" sz="2000" dirty="0" err="1" smtClean="0"/>
              <a:t>past</a:t>
            </a:r>
            <a:r>
              <a:rPr lang="fr-FR" sz="2000" dirty="0" smtClean="0"/>
              <a:t> </a:t>
            </a:r>
            <a:r>
              <a:rPr lang="fr-FR" sz="2000" dirty="0" err="1" smtClean="0"/>
              <a:t>participle</a:t>
            </a:r>
            <a:endParaRPr lang="fr-FR" sz="20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b="1" dirty="0" smtClean="0"/>
              <a:t>Main uses</a:t>
            </a:r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Past</a:t>
            </a:r>
            <a:r>
              <a:rPr lang="fr-FR" sz="2000" dirty="0" smtClean="0"/>
              <a:t> </a:t>
            </a:r>
            <a:r>
              <a:rPr lang="fr-FR" sz="2000" dirty="0" err="1" smtClean="0"/>
              <a:t>event</a:t>
            </a:r>
            <a:r>
              <a:rPr lang="fr-FR" sz="2000" dirty="0" smtClean="0"/>
              <a:t> </a:t>
            </a:r>
            <a:r>
              <a:rPr lang="fr-FR" sz="2000" dirty="0" err="1" smtClean="0"/>
              <a:t>with</a:t>
            </a:r>
            <a:r>
              <a:rPr lang="fr-FR" sz="2000" dirty="0" smtClean="0"/>
              <a:t> impact on the </a:t>
            </a:r>
            <a:r>
              <a:rPr lang="fr-FR" sz="2000" dirty="0" err="1" smtClean="0"/>
              <a:t>present</a:t>
            </a:r>
            <a:r>
              <a:rPr lang="fr-FR" sz="2000" dirty="0" smtClean="0"/>
              <a:t>: </a:t>
            </a:r>
            <a:r>
              <a:rPr lang="fr-FR" sz="2000" dirty="0" err="1" smtClean="0"/>
              <a:t>i’ve</a:t>
            </a:r>
            <a:r>
              <a:rPr lang="fr-FR" sz="2000" dirty="0" smtClean="0"/>
              <a:t> </a:t>
            </a:r>
            <a:r>
              <a:rPr lang="fr-FR" sz="2000" dirty="0" err="1" smtClean="0"/>
              <a:t>lost</a:t>
            </a:r>
            <a:r>
              <a:rPr lang="fr-FR" sz="2000" dirty="0" smtClean="0"/>
              <a:t> </a:t>
            </a:r>
            <a:r>
              <a:rPr lang="fr-FR" sz="2000" dirty="0" err="1" smtClean="0"/>
              <a:t>my</a:t>
            </a:r>
            <a:r>
              <a:rPr lang="fr-FR" sz="2000" dirty="0" smtClean="0"/>
              <a:t> </a:t>
            </a:r>
            <a:r>
              <a:rPr lang="fr-FR" sz="2000" dirty="0" err="1" smtClean="0"/>
              <a:t>keys</a:t>
            </a:r>
            <a:endParaRPr lang="fr-FR" sz="20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smtClean="0"/>
              <a:t>Life </a:t>
            </a:r>
            <a:r>
              <a:rPr lang="fr-FR" sz="2000" dirty="0" err="1" smtClean="0"/>
              <a:t>experiences</a:t>
            </a:r>
            <a:r>
              <a:rPr lang="fr-FR" sz="2000" dirty="0" smtClean="0"/>
              <a:t>: </a:t>
            </a:r>
            <a:r>
              <a:rPr lang="fr-FR" sz="2000" dirty="0" err="1" smtClean="0"/>
              <a:t>I’ve</a:t>
            </a:r>
            <a:r>
              <a:rPr lang="fr-FR" sz="2000" dirty="0" smtClean="0"/>
              <a:t> been to </a:t>
            </a:r>
            <a:r>
              <a:rPr lang="fr-FR" sz="2000" dirty="0" err="1" smtClean="0"/>
              <a:t>Turkey</a:t>
            </a:r>
            <a:r>
              <a:rPr lang="fr-FR" sz="2000" dirty="0" smtClean="0"/>
              <a:t> </a:t>
            </a:r>
            <a:r>
              <a:rPr lang="fr-FR" sz="2000" dirty="0" err="1" smtClean="0"/>
              <a:t>twice</a:t>
            </a:r>
            <a:r>
              <a:rPr lang="fr-FR" sz="2000" dirty="0" smtClean="0"/>
              <a:t>.</a:t>
            </a:r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Something</a:t>
            </a:r>
            <a:r>
              <a:rPr lang="fr-FR" sz="2000" dirty="0" smtClean="0"/>
              <a:t> </a:t>
            </a:r>
            <a:r>
              <a:rPr lang="fr-FR" sz="2000" dirty="0" err="1" smtClean="0"/>
              <a:t>starting</a:t>
            </a:r>
            <a:r>
              <a:rPr lang="fr-FR" sz="2000" dirty="0" smtClean="0"/>
              <a:t> in the </a:t>
            </a:r>
            <a:r>
              <a:rPr lang="fr-FR" sz="2000" dirty="0" err="1" smtClean="0"/>
              <a:t>past</a:t>
            </a:r>
            <a:r>
              <a:rPr lang="fr-FR" sz="2000" dirty="0" smtClean="0"/>
              <a:t> and </a:t>
            </a:r>
            <a:r>
              <a:rPr lang="fr-FR" sz="2000" dirty="0" err="1" smtClean="0"/>
              <a:t>conyinuing</a:t>
            </a:r>
            <a:r>
              <a:rPr lang="fr-FR" sz="2000" dirty="0" smtClean="0"/>
              <a:t> </a:t>
            </a:r>
            <a:r>
              <a:rPr lang="fr-FR" sz="2000" dirty="0" err="1" smtClean="0"/>
              <a:t>now</a:t>
            </a:r>
            <a:r>
              <a:rPr lang="fr-FR" sz="2000" dirty="0" smtClean="0"/>
              <a:t>:</a:t>
            </a:r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We’ve</a:t>
            </a:r>
            <a:r>
              <a:rPr lang="fr-FR" sz="2000" dirty="0" smtClean="0"/>
              <a:t> </a:t>
            </a:r>
            <a:r>
              <a:rPr lang="fr-FR" sz="2000" dirty="0" err="1" smtClean="0"/>
              <a:t>lived</a:t>
            </a:r>
            <a:r>
              <a:rPr lang="fr-FR" sz="2000" dirty="0" smtClean="0"/>
              <a:t> </a:t>
            </a:r>
            <a:r>
              <a:rPr lang="fr-FR" sz="2000" dirty="0" err="1" smtClean="0"/>
              <a:t>here</a:t>
            </a:r>
            <a:r>
              <a:rPr lang="fr-FR" sz="2000" dirty="0" smtClean="0"/>
              <a:t> </a:t>
            </a:r>
            <a:r>
              <a:rPr lang="fr-FR" sz="2000" dirty="0" err="1" smtClean="0"/>
              <a:t>since</a:t>
            </a:r>
            <a:r>
              <a:rPr lang="fr-FR" sz="2000" dirty="0" smtClean="0"/>
              <a:t> 2009</a:t>
            </a:r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He’s</a:t>
            </a:r>
            <a:r>
              <a:rPr lang="fr-FR" sz="2000" dirty="0" smtClean="0"/>
              <a:t> been a </a:t>
            </a:r>
            <a:r>
              <a:rPr lang="fr-FR" sz="2000" dirty="0" err="1" smtClean="0"/>
              <a:t>lawyer</a:t>
            </a:r>
            <a:r>
              <a:rPr lang="fr-FR" sz="2000" dirty="0" smtClean="0"/>
              <a:t> for </a:t>
            </a:r>
            <a:r>
              <a:rPr lang="fr-FR" sz="2000" dirty="0" err="1" smtClean="0"/>
              <a:t>ten</a:t>
            </a:r>
            <a:r>
              <a:rPr lang="fr-FR" sz="2000" dirty="0" smtClean="0"/>
              <a:t> </a:t>
            </a:r>
            <a:r>
              <a:rPr lang="fr-FR" sz="2000" dirty="0" err="1" smtClean="0"/>
              <a:t>years</a:t>
            </a:r>
            <a:r>
              <a:rPr lang="fr-FR" sz="2000" dirty="0" smtClean="0"/>
              <a:t>.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9265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3568" y="339502"/>
            <a:ext cx="7704000" cy="564300"/>
          </a:xfrm>
        </p:spPr>
        <p:txBody>
          <a:bodyPr/>
          <a:lstStyle/>
          <a:p>
            <a:r>
              <a:rPr lang="fr-FR" dirty="0" err="1" smtClean="0"/>
              <a:t>Present</a:t>
            </a:r>
            <a:r>
              <a:rPr lang="fr-FR" dirty="0" smtClean="0"/>
              <a:t> </a:t>
            </a:r>
            <a:r>
              <a:rPr lang="fr-FR" dirty="0" err="1" smtClean="0"/>
              <a:t>perfect</a:t>
            </a:r>
            <a:r>
              <a:rPr lang="fr-FR" dirty="0" smtClean="0"/>
              <a:t> </a:t>
            </a:r>
            <a:r>
              <a:rPr lang="fr-FR" dirty="0" err="1" smtClean="0"/>
              <a:t>continuous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3568" y="987574"/>
            <a:ext cx="7704000" cy="3888432"/>
          </a:xfrm>
        </p:spPr>
        <p:txBody>
          <a:bodyPr/>
          <a:lstStyle/>
          <a:p>
            <a:pPr marL="139700" indent="0">
              <a:lnSpc>
                <a:spcPct val="150000"/>
              </a:lnSpc>
              <a:buNone/>
            </a:pPr>
            <a:r>
              <a:rPr lang="fr-FR" sz="2000" b="1" dirty="0" err="1" smtClean="0"/>
              <a:t>Form</a:t>
            </a:r>
            <a:r>
              <a:rPr lang="fr-FR" sz="2000" b="1" dirty="0" smtClean="0"/>
              <a:t>: </a:t>
            </a:r>
            <a:endParaRPr lang="ar-DZ" sz="2000" b="1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smtClean="0"/>
              <a:t>the </a:t>
            </a:r>
            <a:r>
              <a:rPr lang="fr-FR" sz="2000" dirty="0" err="1" smtClean="0"/>
              <a:t>present</a:t>
            </a:r>
            <a:r>
              <a:rPr lang="fr-FR" sz="2000" dirty="0" smtClean="0"/>
              <a:t> of </a:t>
            </a:r>
            <a:r>
              <a:rPr lang="fr-FR" sz="2000" dirty="0" err="1" smtClean="0"/>
              <a:t>have+been</a:t>
            </a:r>
            <a:r>
              <a:rPr lang="fr-FR" sz="2000" dirty="0" smtClean="0"/>
              <a:t>+ </a:t>
            </a:r>
            <a:r>
              <a:rPr lang="fr-FR" sz="2000" dirty="0" err="1" smtClean="0"/>
              <a:t>ing-form</a:t>
            </a:r>
            <a:endParaRPr lang="fr-FR" sz="2000" dirty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b="1" dirty="0" smtClean="0"/>
              <a:t>Main uses</a:t>
            </a:r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Prolonged</a:t>
            </a:r>
            <a:r>
              <a:rPr lang="fr-FR" sz="2000" dirty="0" smtClean="0"/>
              <a:t> or </a:t>
            </a:r>
            <a:r>
              <a:rPr lang="fr-FR" sz="2000" dirty="0" err="1" smtClean="0"/>
              <a:t>repeated</a:t>
            </a:r>
            <a:r>
              <a:rPr lang="fr-FR" sz="2000" dirty="0" smtClean="0"/>
              <a:t> </a:t>
            </a:r>
            <a:r>
              <a:rPr lang="fr-FR" sz="2000" dirty="0" err="1" smtClean="0"/>
              <a:t>activity</a:t>
            </a:r>
            <a:r>
              <a:rPr lang="fr-FR" sz="2000" dirty="0" smtClean="0"/>
              <a:t> </a:t>
            </a:r>
            <a:r>
              <a:rPr lang="fr-FR" sz="2000" dirty="0" err="1" smtClean="0"/>
              <a:t>that</a:t>
            </a:r>
            <a:r>
              <a:rPr lang="fr-FR" sz="2000" dirty="0" smtClean="0"/>
              <a:t> continues to </a:t>
            </a:r>
            <a:r>
              <a:rPr lang="fr-FR" sz="2000" dirty="0" err="1" smtClean="0"/>
              <a:t>now</a:t>
            </a:r>
            <a:r>
              <a:rPr lang="fr-FR" sz="2000" dirty="0" smtClean="0"/>
              <a:t> or has an impact on </a:t>
            </a:r>
            <a:r>
              <a:rPr lang="fr-FR" sz="2000" dirty="0" err="1" smtClean="0"/>
              <a:t>now</a:t>
            </a:r>
            <a:r>
              <a:rPr lang="fr-FR" sz="2000" dirty="0" smtClean="0"/>
              <a:t>: </a:t>
            </a:r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smtClean="0"/>
              <a:t>It has been </a:t>
            </a:r>
            <a:r>
              <a:rPr lang="fr-FR" sz="2000" dirty="0" err="1" smtClean="0"/>
              <a:t>raining</a:t>
            </a:r>
            <a:r>
              <a:rPr lang="fr-FR" sz="2000" dirty="0" smtClean="0"/>
              <a:t> for </a:t>
            </a:r>
            <a:r>
              <a:rPr lang="fr-FR" sz="2000" dirty="0" err="1" smtClean="0"/>
              <a:t>days</a:t>
            </a:r>
            <a:r>
              <a:rPr lang="fr-FR" sz="2000" dirty="0" smtClean="0"/>
              <a:t>.</a:t>
            </a:r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We’ve</a:t>
            </a:r>
            <a:r>
              <a:rPr lang="fr-FR" sz="2000" dirty="0" smtClean="0"/>
              <a:t> been </a:t>
            </a:r>
            <a:r>
              <a:rPr lang="fr-FR" sz="2000" dirty="0" err="1" smtClean="0"/>
              <a:t>working</a:t>
            </a:r>
            <a:r>
              <a:rPr lang="fr-FR" sz="2000" dirty="0" smtClean="0"/>
              <a:t> </a:t>
            </a:r>
            <a:r>
              <a:rPr lang="fr-FR" sz="2000" dirty="0" err="1" smtClean="0"/>
              <a:t>since</a:t>
            </a:r>
            <a:r>
              <a:rPr lang="fr-FR" sz="2000" dirty="0" smtClean="0"/>
              <a:t> 11.30</a:t>
            </a:r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I’ve</a:t>
            </a:r>
            <a:r>
              <a:rPr lang="fr-FR" sz="2000" dirty="0" smtClean="0"/>
              <a:t> been running . </a:t>
            </a:r>
            <a:r>
              <a:rPr lang="fr-FR" sz="2000" dirty="0" err="1" smtClean="0"/>
              <a:t>I’m</a:t>
            </a:r>
            <a:r>
              <a:rPr lang="fr-FR" sz="2000" dirty="0" smtClean="0"/>
              <a:t> </a:t>
            </a:r>
            <a:r>
              <a:rPr lang="fr-FR" sz="2000" dirty="0" err="1" smtClean="0"/>
              <a:t>exhausted</a:t>
            </a:r>
            <a:r>
              <a:rPr lang="fr-FR" sz="2000" dirty="0" smtClean="0"/>
              <a:t>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66058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Past</a:t>
            </a:r>
            <a:r>
              <a:rPr lang="fr-FR" dirty="0" smtClean="0"/>
              <a:t> </a:t>
            </a:r>
            <a:r>
              <a:rPr lang="fr-FR" dirty="0" err="1" smtClean="0"/>
              <a:t>perfect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lnSpc>
                <a:spcPct val="150000"/>
              </a:lnSpc>
              <a:buNone/>
            </a:pPr>
            <a:r>
              <a:rPr lang="fr-FR" sz="2000" b="1" dirty="0" err="1" smtClean="0"/>
              <a:t>form</a:t>
            </a:r>
            <a:r>
              <a:rPr lang="fr-FR" sz="2000" b="1" dirty="0" smtClean="0"/>
              <a:t>: </a:t>
            </a:r>
            <a:endParaRPr lang="ar-DZ" sz="2000" b="1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had</a:t>
            </a:r>
            <a:r>
              <a:rPr lang="fr-FR" sz="2000" dirty="0" smtClean="0"/>
              <a:t> + </a:t>
            </a:r>
            <a:r>
              <a:rPr lang="fr-FR" sz="2000" dirty="0" err="1" smtClean="0"/>
              <a:t>past</a:t>
            </a:r>
            <a:r>
              <a:rPr lang="fr-FR" sz="2000" dirty="0" smtClean="0"/>
              <a:t> </a:t>
            </a:r>
            <a:r>
              <a:rPr lang="fr-FR" sz="2000" dirty="0" err="1" smtClean="0"/>
              <a:t>participle</a:t>
            </a:r>
            <a:endParaRPr lang="fr-FR" sz="20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b="1" dirty="0" smtClean="0"/>
              <a:t>Main uses:</a:t>
            </a:r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smtClean="0"/>
              <a:t>Action/situation </a:t>
            </a:r>
            <a:r>
              <a:rPr lang="fr-FR" sz="2000" dirty="0" err="1" smtClean="0"/>
              <a:t>that</a:t>
            </a:r>
            <a:r>
              <a:rPr lang="fr-FR" sz="2000" dirty="0" smtClean="0"/>
              <a:t> </a:t>
            </a:r>
            <a:r>
              <a:rPr lang="fr-FR" sz="2000" dirty="0" err="1" smtClean="0"/>
              <a:t>happened</a:t>
            </a:r>
            <a:r>
              <a:rPr lang="fr-FR" sz="2000" dirty="0" smtClean="0"/>
              <a:t> </a:t>
            </a:r>
            <a:r>
              <a:rPr lang="fr-FR" sz="2000" dirty="0" err="1" smtClean="0"/>
              <a:t>before</a:t>
            </a:r>
            <a:r>
              <a:rPr lang="fr-FR" sz="2000" dirty="0" smtClean="0"/>
              <a:t> </a:t>
            </a:r>
            <a:r>
              <a:rPr lang="fr-FR" sz="2000" dirty="0" err="1" smtClean="0"/>
              <a:t>another</a:t>
            </a:r>
            <a:r>
              <a:rPr lang="fr-FR" sz="2000" dirty="0" smtClean="0"/>
              <a:t> </a:t>
            </a:r>
            <a:r>
              <a:rPr lang="fr-FR" sz="2000" dirty="0" err="1" smtClean="0"/>
              <a:t>event</a:t>
            </a:r>
            <a:r>
              <a:rPr lang="fr-FR" sz="2000" dirty="0" smtClean="0"/>
              <a:t> or time in the </a:t>
            </a:r>
            <a:r>
              <a:rPr lang="fr-FR" sz="2000" dirty="0" err="1" smtClean="0"/>
              <a:t>past</a:t>
            </a:r>
            <a:r>
              <a:rPr lang="fr-FR" sz="2000" dirty="0" smtClean="0"/>
              <a:t>: </a:t>
            </a:r>
            <a:endParaRPr lang="ar-DZ" sz="20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we’d</a:t>
            </a:r>
            <a:r>
              <a:rPr lang="fr-FR" sz="2000" dirty="0" smtClean="0"/>
              <a:t> met </a:t>
            </a:r>
            <a:r>
              <a:rPr lang="fr-FR" sz="2000" dirty="0" err="1" smtClean="0"/>
              <a:t>twice</a:t>
            </a:r>
            <a:r>
              <a:rPr lang="fr-FR" sz="2000" dirty="0" smtClean="0"/>
              <a:t> </a:t>
            </a:r>
            <a:r>
              <a:rPr lang="fr-FR" sz="2000" dirty="0" err="1" smtClean="0"/>
              <a:t>before</a:t>
            </a:r>
            <a:endParaRPr lang="fr-FR" sz="20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fr-FR" sz="2000" dirty="0" err="1" smtClean="0"/>
              <a:t>He’d</a:t>
            </a:r>
            <a:r>
              <a:rPr lang="fr-FR" sz="2000" dirty="0" smtClean="0"/>
              <a:t> </a:t>
            </a:r>
            <a:r>
              <a:rPr lang="fr-FR" sz="2000" dirty="0" err="1" smtClean="0"/>
              <a:t>already</a:t>
            </a:r>
            <a:r>
              <a:rPr lang="fr-FR" sz="2000" dirty="0" smtClean="0"/>
              <a:t> </a:t>
            </a:r>
            <a:r>
              <a:rPr lang="fr-FR" sz="2000" dirty="0" err="1" smtClean="0"/>
              <a:t>left</a:t>
            </a:r>
            <a:r>
              <a:rPr lang="fr-FR" sz="2000" dirty="0" smtClean="0"/>
              <a:t> in 2008</a:t>
            </a:r>
          </a:p>
          <a:p>
            <a:pPr marL="139700" indent="0">
              <a:lnSpc>
                <a:spcPct val="150000"/>
              </a:lnSpc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7800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ponents and Scientific Notation - Mathematics - 8th Grade by Slidesgo">
  <a:themeElements>
    <a:clrScheme name="Simple Light">
      <a:dk1>
        <a:srgbClr val="474646"/>
      </a:dk1>
      <a:lt1>
        <a:srgbClr val="F8F2E9"/>
      </a:lt1>
      <a:dk2>
        <a:srgbClr val="C9EBE6"/>
      </a:dk2>
      <a:lt2>
        <a:srgbClr val="9CD1CA"/>
      </a:lt2>
      <a:accent1>
        <a:srgbClr val="FD624C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401</Words>
  <Application>Microsoft Office PowerPoint</Application>
  <PresentationFormat>Affichage à l'écran (16:9)</PresentationFormat>
  <Paragraphs>67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Arimo</vt:lpstr>
      <vt:lpstr>Bai Jamjuree</vt:lpstr>
      <vt:lpstr>Wingdings</vt:lpstr>
      <vt:lpstr>Exponents and Scientific Notation - Mathematics - 8th Grade by Slidesgo</vt:lpstr>
      <vt:lpstr>Review of present and past tenses</vt:lpstr>
      <vt:lpstr>Présentation PowerPoint</vt:lpstr>
      <vt:lpstr>Present simple</vt:lpstr>
      <vt:lpstr>Present continuous</vt:lpstr>
      <vt:lpstr>Past simple</vt:lpstr>
      <vt:lpstr>Past continuous</vt:lpstr>
      <vt:lpstr>Present perfect </vt:lpstr>
      <vt:lpstr>Present perfect continuous</vt:lpstr>
      <vt:lpstr>Past perfect</vt:lpstr>
      <vt:lpstr>Past perfect continuous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Materials Syllabus Design</dc:title>
  <dc:creator>User</dc:creator>
  <cp:lastModifiedBy>IDEAPAD</cp:lastModifiedBy>
  <cp:revision>47</cp:revision>
  <dcterms:modified xsi:type="dcterms:W3CDTF">2024-11-04T18:51:11Z</dcterms:modified>
</cp:coreProperties>
</file>