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7" r:id="rId12"/>
    <p:sldId id="266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/>
              <a:t>03/10/2023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1952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/>
              <a:t>03/10/2023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1788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/>
              <a:t>03/10/2023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44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/>
              <a:t>03/10/2023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107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/>
              <a:t>03/10/2023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93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/>
              <a:t>03/10/2023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3156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/>
              <a:t>03/10/2023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823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/>
              <a:t>03/10/2023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131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/>
              <a:t>03/10/2023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908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/>
              <a:t>03/10/2023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7877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/>
              <a:t>03/10/2023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634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E7E24-1551-4190-B47E-3EEC4EF19D8A}" type="datetimeFigureOut">
              <a:rPr lang="fr-FR" smtClean="0"/>
              <a:t>03/10/2023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52572-31F5-4CD2-AA68-A5A92FB7FC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388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5923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0927" y="2696201"/>
            <a:ext cx="10515600" cy="1325563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Facebook du département et de la faculté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4808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t="5029" r="42110" b="46737"/>
          <a:stretch/>
        </p:blipFill>
        <p:spPr>
          <a:xfrm>
            <a:off x="1575817" y="3380255"/>
            <a:ext cx="10143958" cy="34777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l="191" t="3735" r="35057" b="16532"/>
          <a:stretch/>
        </p:blipFill>
        <p:spPr>
          <a:xfrm>
            <a:off x="1770896" y="38638"/>
            <a:ext cx="9588269" cy="30265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72069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RECLAMATIONS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2151402" y="2132856"/>
            <a:ext cx="8229600" cy="1143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EMAIL DES ENSEIGNANTS DE COURS TD ET TP </a:t>
            </a:r>
            <a:r>
              <a:rPr lang="fr-FR" dirty="0" smtClean="0"/>
              <a:t>(</a:t>
            </a:r>
            <a:r>
              <a:rPr lang="fr-FR" smtClean="0"/>
              <a:t>dans le </a:t>
            </a:r>
            <a:r>
              <a:rPr lang="fr-FR" smtClean="0">
                <a:solidFill>
                  <a:srgbClr val="FF0000"/>
                </a:solidFill>
              </a:rPr>
              <a:t>FICHIER </a:t>
            </a:r>
            <a:r>
              <a:rPr lang="fr-FR" dirty="0">
                <a:solidFill>
                  <a:srgbClr val="FF0000"/>
                </a:solidFill>
              </a:rPr>
              <a:t>EMPOI DU TEMPS ET GROUPES</a:t>
            </a:r>
            <a:r>
              <a:rPr lang="fr-FR" dirty="0"/>
              <a:t>)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442435" y="4581129"/>
            <a:ext cx="9285666" cy="144655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4400" dirty="0"/>
              <a:t>Chef département</a:t>
            </a:r>
          </a:p>
          <a:p>
            <a:pPr algn="ctr"/>
            <a:r>
              <a:rPr lang="fr-FR" sz="4400" dirty="0"/>
              <a:t>dptef19@gmail.com</a:t>
            </a:r>
          </a:p>
        </p:txBody>
      </p:sp>
    </p:spTree>
    <p:extLst>
      <p:ext uri="{BB962C8B-B14F-4D97-AF65-F5344CB8AC3E}">
        <p14:creationId xmlns:p14="http://schemas.microsoft.com/office/powerpoint/2010/main" val="9456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386610"/>
          </a:xfrm>
          <a:solidFill>
            <a:srgbClr val="FFFF00"/>
          </a:solidFill>
          <a:ln>
            <a:solidFill>
              <a:srgbClr val="92D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DZ" dirty="0" smtClean="0">
                <a:solidFill>
                  <a:srgbClr val="FF0000"/>
                </a:solidFill>
              </a:rPr>
              <a:t>موقع القسم  في كلية علوم الطبيعة و الحياة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fr-FR" sz="2400" dirty="0">
                <a:solidFill>
                  <a:srgbClr val="FF0000"/>
                </a:solidFill>
              </a:rPr>
              <a:t>http://elearning.univ-jijel.dz/course/index.php?categoryid=220</a:t>
            </a:r>
            <a:r>
              <a:rPr lang="ar-DZ" sz="2400" dirty="0"/>
              <a:t/>
            </a:r>
            <a:br>
              <a:rPr lang="ar-DZ" sz="2400" dirty="0"/>
            </a:br>
            <a:r>
              <a:rPr lang="ar-DZ" dirty="0" smtClean="0"/>
              <a:t>- </a:t>
            </a:r>
            <a:r>
              <a:rPr lang="ar-DZ" dirty="0" smtClean="0"/>
              <a:t>لنشر النقاط و الاجابة النموذجية</a:t>
            </a:r>
            <a:br>
              <a:rPr lang="ar-DZ" dirty="0" smtClean="0"/>
            </a:br>
            <a:r>
              <a:rPr lang="ar-DZ" dirty="0" smtClean="0"/>
              <a:t>- الاجابة </a:t>
            </a:r>
            <a:r>
              <a:rPr lang="ar-DZ" dirty="0" err="1" smtClean="0"/>
              <a:t>النمودجية</a:t>
            </a:r>
            <a:r>
              <a:rPr lang="ar-DZ" dirty="0" smtClean="0"/>
              <a:t> للامتحانات</a:t>
            </a:r>
            <a:br>
              <a:rPr lang="ar-DZ" dirty="0" smtClean="0"/>
            </a:br>
            <a:r>
              <a:rPr lang="ar-DZ" dirty="0" smtClean="0"/>
              <a:t>- المداولات</a:t>
            </a:r>
            <a:r>
              <a:rPr lang="ar-DZ" dirty="0"/>
              <a:t/>
            </a:r>
            <a:br>
              <a:rPr lang="ar-DZ" dirty="0"/>
            </a:br>
            <a:r>
              <a:rPr lang="ar-DZ" dirty="0" smtClean="0"/>
              <a:t>- الارشيف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701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70" y="0"/>
            <a:ext cx="11230378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lèche gauche 3"/>
          <p:cNvSpPr/>
          <p:nvPr/>
        </p:nvSpPr>
        <p:spPr>
          <a:xfrm>
            <a:off x="3240301" y="4838116"/>
            <a:ext cx="792088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965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6" y="0"/>
            <a:ext cx="14376124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lèche gauche 3"/>
          <p:cNvSpPr/>
          <p:nvPr/>
        </p:nvSpPr>
        <p:spPr>
          <a:xfrm>
            <a:off x="5735960" y="5576265"/>
            <a:ext cx="136815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7812560" y="5408821"/>
            <a:ext cx="4608512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RESULTATS DES EXAMENS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53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6587553" y="5805264"/>
            <a:ext cx="6336704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</a:rPr>
              <a:t>ENSEIGNEMENT FONDAMENTALE SNV 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5" name="Flèche gauche 4"/>
          <p:cNvSpPr/>
          <p:nvPr/>
        </p:nvSpPr>
        <p:spPr>
          <a:xfrm>
            <a:off x="5795465" y="5936069"/>
            <a:ext cx="792088" cy="2616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155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8758626" y="1556793"/>
            <a:ext cx="5256584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EMPLOI DU TEMPS ET GROUPES</a:t>
            </a:r>
            <a:endParaRPr lang="fr-FR"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9696400" y="2564905"/>
            <a:ext cx="431881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NOTES ET CORRIGES TYPES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9696400" y="3288269"/>
            <a:ext cx="396044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PV DELIBERATION</a:t>
            </a:r>
            <a:endParaRPr lang="fr-FR" sz="2400" dirty="0"/>
          </a:p>
        </p:txBody>
      </p:sp>
      <p:sp>
        <p:nvSpPr>
          <p:cNvPr id="10" name="ZoneTexte 9"/>
          <p:cNvSpPr txBox="1"/>
          <p:nvPr/>
        </p:nvSpPr>
        <p:spPr>
          <a:xfrm>
            <a:off x="9406698" y="4941169"/>
            <a:ext cx="396044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ARCHIVE DEPUIS 2019</a:t>
            </a:r>
            <a:endParaRPr lang="fr-FR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0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35560" y="2204864"/>
            <a:ext cx="82296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ar-DZ" dirty="0" smtClean="0"/>
              <a:t>الدخول الى الدروس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994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568988" y="3395990"/>
            <a:ext cx="828092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DZ" sz="2800" dirty="0"/>
              <a:t>قسم التعليم الاساسي </a:t>
            </a:r>
            <a:r>
              <a:rPr lang="fr-FR" sz="2800" dirty="0"/>
              <a:t>  ENSEIGNEMENT FONDAMENTALE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7083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0"/>
            <a:ext cx="1224136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03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65</Words>
  <Application>Microsoft Office PowerPoint</Application>
  <PresentationFormat>Grand écran</PresentationFormat>
  <Paragraphs>14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Présentation PowerPoint</vt:lpstr>
      <vt:lpstr>موقع القسم  في كلية علوم الطبيعة و الحياة http://elearning.univ-jijel.dz/course/index.php?categoryid=220 - لنشر النقاط و الاجابة النموذجية - الاجابة النمودجية للامتحانات - المداولات - الارشيف</vt:lpstr>
      <vt:lpstr>Présentation PowerPoint</vt:lpstr>
      <vt:lpstr>Présentation PowerPoint</vt:lpstr>
      <vt:lpstr>Présentation PowerPoint</vt:lpstr>
      <vt:lpstr>Présentation PowerPoint</vt:lpstr>
      <vt:lpstr>الدخول الى الدروس</vt:lpstr>
      <vt:lpstr>Présentation PowerPoint</vt:lpstr>
      <vt:lpstr>Présentation PowerPoint</vt:lpstr>
      <vt:lpstr>Facebook du département et de la faculté</vt:lpstr>
      <vt:lpstr>Présentation PowerPoint</vt:lpstr>
      <vt:lpstr>RECLAMATIONS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Compte Microsoft</dc:creator>
  <cp:lastModifiedBy>Compte Microsoft</cp:lastModifiedBy>
  <cp:revision>6</cp:revision>
  <dcterms:created xsi:type="dcterms:W3CDTF">2023-10-03T20:59:17Z</dcterms:created>
  <dcterms:modified xsi:type="dcterms:W3CDTF">2023-10-03T21:07:19Z</dcterms:modified>
</cp:coreProperties>
</file>