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8" r:id="rId11"/>
    <p:sldId id="267" r:id="rId12"/>
    <p:sldId id="266" r:id="rId1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E7E24-1551-4190-B47E-3EEC4EF19D8A}" type="datetimeFigureOut">
              <a:rPr lang="fr-FR" smtClean="0"/>
              <a:t>03/10/2023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52572-31F5-4CD2-AA68-A5A92FB7FC6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19526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E7E24-1551-4190-B47E-3EEC4EF19D8A}" type="datetimeFigureOut">
              <a:rPr lang="fr-FR" smtClean="0"/>
              <a:t>03/10/2023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52572-31F5-4CD2-AA68-A5A92FB7FC6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1788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E7E24-1551-4190-B47E-3EEC4EF19D8A}" type="datetimeFigureOut">
              <a:rPr lang="fr-FR" smtClean="0"/>
              <a:t>03/10/2023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52572-31F5-4CD2-AA68-A5A92FB7FC6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440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E7E24-1551-4190-B47E-3EEC4EF19D8A}" type="datetimeFigureOut">
              <a:rPr lang="fr-FR" smtClean="0"/>
              <a:t>03/10/2023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52572-31F5-4CD2-AA68-A5A92FB7FC6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1079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E7E24-1551-4190-B47E-3EEC4EF19D8A}" type="datetimeFigureOut">
              <a:rPr lang="fr-FR" smtClean="0"/>
              <a:t>03/10/2023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52572-31F5-4CD2-AA68-A5A92FB7FC6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49387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E7E24-1551-4190-B47E-3EEC4EF19D8A}" type="datetimeFigureOut">
              <a:rPr lang="fr-FR" smtClean="0"/>
              <a:t>03/10/2023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52572-31F5-4CD2-AA68-A5A92FB7FC6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31560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E7E24-1551-4190-B47E-3EEC4EF19D8A}" type="datetimeFigureOut">
              <a:rPr lang="fr-FR" smtClean="0"/>
              <a:t>03/10/2023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52572-31F5-4CD2-AA68-A5A92FB7FC6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3823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E7E24-1551-4190-B47E-3EEC4EF19D8A}" type="datetimeFigureOut">
              <a:rPr lang="fr-FR" smtClean="0"/>
              <a:t>03/10/2023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52572-31F5-4CD2-AA68-A5A92FB7FC6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4131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E7E24-1551-4190-B47E-3EEC4EF19D8A}" type="datetimeFigureOut">
              <a:rPr lang="fr-FR" smtClean="0"/>
              <a:t>03/10/2023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52572-31F5-4CD2-AA68-A5A92FB7FC6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89087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E7E24-1551-4190-B47E-3EEC4EF19D8A}" type="datetimeFigureOut">
              <a:rPr lang="fr-FR" smtClean="0"/>
              <a:t>03/10/2023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52572-31F5-4CD2-AA68-A5A92FB7FC6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7877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E7E24-1551-4190-B47E-3EEC4EF19D8A}" type="datetimeFigureOut">
              <a:rPr lang="fr-FR" smtClean="0"/>
              <a:t>03/10/2023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52572-31F5-4CD2-AA68-A5A92FB7FC6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7634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EE7E24-1551-4190-B47E-3EEC4EF19D8A}" type="datetimeFigureOut">
              <a:rPr lang="fr-FR" smtClean="0"/>
              <a:t>03/10/2023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A52572-31F5-4CD2-AA68-A5A92FB7FC6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3882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59230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60927" y="2696201"/>
            <a:ext cx="10515600" cy="1325563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fr-FR" dirty="0" smtClean="0"/>
              <a:t>Facebook du département et de la faculté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748080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/>
          <a:srcRect t="5029" r="42110" b="46737"/>
          <a:stretch/>
        </p:blipFill>
        <p:spPr>
          <a:xfrm>
            <a:off x="1575817" y="3380255"/>
            <a:ext cx="10143958" cy="347774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/>
          <a:srcRect l="191" t="3735" r="35057" b="16532"/>
          <a:stretch/>
        </p:blipFill>
        <p:spPr>
          <a:xfrm>
            <a:off x="1770896" y="38638"/>
            <a:ext cx="9588269" cy="30265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7720696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RECLAMATIONS</a:t>
            </a:r>
            <a:endParaRPr lang="fr-F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2151402" y="2132856"/>
            <a:ext cx="8229600" cy="1143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EMAIL DES ENSEIGNANTS DE COURS TD ET TP </a:t>
            </a:r>
            <a:r>
              <a:rPr lang="fr-FR" dirty="0" smtClean="0"/>
              <a:t>(</a:t>
            </a:r>
            <a:r>
              <a:rPr lang="fr-FR" smtClean="0"/>
              <a:t>dans le </a:t>
            </a:r>
            <a:r>
              <a:rPr lang="fr-FR" smtClean="0">
                <a:solidFill>
                  <a:srgbClr val="FF0000"/>
                </a:solidFill>
              </a:rPr>
              <a:t>FICHIER </a:t>
            </a:r>
            <a:r>
              <a:rPr lang="fr-FR" dirty="0">
                <a:solidFill>
                  <a:srgbClr val="FF0000"/>
                </a:solidFill>
              </a:rPr>
              <a:t>EMPOI DU TEMPS ET GROUPES</a:t>
            </a:r>
            <a:r>
              <a:rPr lang="fr-FR" dirty="0"/>
              <a:t>)</a:t>
            </a:r>
            <a:endParaRPr lang="fr-FR" dirty="0"/>
          </a:p>
        </p:txBody>
      </p:sp>
      <p:sp>
        <p:nvSpPr>
          <p:cNvPr id="3" name="Rectangle 2"/>
          <p:cNvSpPr/>
          <p:nvPr/>
        </p:nvSpPr>
        <p:spPr>
          <a:xfrm>
            <a:off x="1442435" y="4581129"/>
            <a:ext cx="9285666" cy="144655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fr-FR" sz="4400" dirty="0"/>
              <a:t>Chef département</a:t>
            </a:r>
          </a:p>
          <a:p>
            <a:pPr algn="ctr"/>
            <a:r>
              <a:rPr lang="fr-FR" sz="4400" dirty="0"/>
              <a:t>dptef19@gmail.com</a:t>
            </a:r>
          </a:p>
        </p:txBody>
      </p:sp>
    </p:spTree>
    <p:extLst>
      <p:ext uri="{BB962C8B-B14F-4D97-AF65-F5344CB8AC3E}">
        <p14:creationId xmlns:p14="http://schemas.microsoft.com/office/powerpoint/2010/main" val="945659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5386610"/>
          </a:xfrm>
          <a:solidFill>
            <a:srgbClr val="FFFF00"/>
          </a:solidFill>
          <a:ln>
            <a:solidFill>
              <a:srgbClr val="92D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ar-DZ" dirty="0" smtClean="0">
                <a:solidFill>
                  <a:srgbClr val="FF0000"/>
                </a:solidFill>
              </a:rPr>
              <a:t>موقع القسم  في كلية علوم الطبيعة و الحياة</a:t>
            </a:r>
            <a:r>
              <a:rPr lang="ar-DZ" dirty="0" smtClean="0"/>
              <a:t/>
            </a:r>
            <a:br>
              <a:rPr lang="ar-DZ" dirty="0" smtClean="0"/>
            </a:br>
            <a:r>
              <a:rPr lang="fr-FR" sz="2400" dirty="0">
                <a:solidFill>
                  <a:srgbClr val="FF0000"/>
                </a:solidFill>
              </a:rPr>
              <a:t>http://elearning.univ-jijel.dz/course/index.php?categoryid=220</a:t>
            </a:r>
            <a:r>
              <a:rPr lang="ar-DZ" sz="2400" dirty="0"/>
              <a:t/>
            </a:r>
            <a:br>
              <a:rPr lang="ar-DZ" sz="2400" dirty="0"/>
            </a:br>
            <a:r>
              <a:rPr lang="ar-DZ" dirty="0" smtClean="0"/>
              <a:t>- </a:t>
            </a:r>
            <a:r>
              <a:rPr lang="ar-DZ" dirty="0" smtClean="0"/>
              <a:t>لنشر النقاط و الاجابة النموذجية</a:t>
            </a:r>
            <a:br>
              <a:rPr lang="ar-DZ" dirty="0" smtClean="0"/>
            </a:br>
            <a:r>
              <a:rPr lang="ar-DZ" dirty="0" smtClean="0"/>
              <a:t>- الاجابة </a:t>
            </a:r>
            <a:r>
              <a:rPr lang="ar-DZ" dirty="0" err="1" smtClean="0"/>
              <a:t>النمودجية</a:t>
            </a:r>
            <a:r>
              <a:rPr lang="ar-DZ" dirty="0" smtClean="0"/>
              <a:t> للامتحانات</a:t>
            </a:r>
            <a:br>
              <a:rPr lang="ar-DZ" dirty="0" smtClean="0"/>
            </a:br>
            <a:r>
              <a:rPr lang="ar-DZ" dirty="0" smtClean="0"/>
              <a:t>- المداولات</a:t>
            </a:r>
            <a:r>
              <a:rPr lang="ar-DZ" dirty="0"/>
              <a:t/>
            </a:r>
            <a:br>
              <a:rPr lang="ar-DZ" dirty="0"/>
            </a:br>
            <a:r>
              <a:rPr lang="ar-DZ" dirty="0" smtClean="0"/>
              <a:t>- الارشيف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77019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670" y="0"/>
            <a:ext cx="11230378" cy="6741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lèche gauche 3"/>
          <p:cNvSpPr/>
          <p:nvPr/>
        </p:nvSpPr>
        <p:spPr>
          <a:xfrm>
            <a:off x="3240301" y="4838116"/>
            <a:ext cx="792088" cy="36004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9650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26" y="0"/>
            <a:ext cx="14376124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lèche gauche 3"/>
          <p:cNvSpPr/>
          <p:nvPr/>
        </p:nvSpPr>
        <p:spPr>
          <a:xfrm>
            <a:off x="5735960" y="5576265"/>
            <a:ext cx="1368152" cy="36004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7812560" y="5408821"/>
            <a:ext cx="4608512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rgbClr val="FF0000"/>
                </a:solidFill>
              </a:rPr>
              <a:t>RESULTATS DES EXAMENS</a:t>
            </a:r>
            <a:endParaRPr lang="fr-FR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6537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301115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6587553" y="5805264"/>
            <a:ext cx="6336704" cy="52322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/>
            <a:r>
              <a:rPr lang="fr-FR" sz="2800" dirty="0">
                <a:solidFill>
                  <a:schemeClr val="bg1"/>
                </a:solidFill>
              </a:rPr>
              <a:t>ENSEIGNEMENT FONDAMENTALE SNV </a:t>
            </a:r>
            <a:endParaRPr lang="fr-FR" sz="2800" dirty="0">
              <a:solidFill>
                <a:schemeClr val="bg1"/>
              </a:solidFill>
            </a:endParaRPr>
          </a:p>
        </p:txBody>
      </p:sp>
      <p:sp>
        <p:nvSpPr>
          <p:cNvPr id="5" name="Flèche gauche 4"/>
          <p:cNvSpPr/>
          <p:nvPr/>
        </p:nvSpPr>
        <p:spPr>
          <a:xfrm>
            <a:off x="5795465" y="5936069"/>
            <a:ext cx="792088" cy="26161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1553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301115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8758626" y="1556793"/>
            <a:ext cx="5256584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400" dirty="0"/>
              <a:t>EMPLOI DU TEMPS ET GROUPES</a:t>
            </a:r>
            <a:endParaRPr lang="fr-FR" sz="2400" dirty="0"/>
          </a:p>
        </p:txBody>
      </p:sp>
      <p:sp>
        <p:nvSpPr>
          <p:cNvPr id="8" name="ZoneTexte 7"/>
          <p:cNvSpPr txBox="1"/>
          <p:nvPr/>
        </p:nvSpPr>
        <p:spPr>
          <a:xfrm>
            <a:off x="9696400" y="2564905"/>
            <a:ext cx="4318810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400" dirty="0"/>
              <a:t>NOTES ET CORRIGES TYPES</a:t>
            </a:r>
            <a:endParaRPr lang="fr-FR" sz="2400" dirty="0"/>
          </a:p>
        </p:txBody>
      </p:sp>
      <p:sp>
        <p:nvSpPr>
          <p:cNvPr id="9" name="ZoneTexte 8"/>
          <p:cNvSpPr txBox="1"/>
          <p:nvPr/>
        </p:nvSpPr>
        <p:spPr>
          <a:xfrm>
            <a:off x="9696400" y="3288269"/>
            <a:ext cx="3960440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PV DELIBERATION</a:t>
            </a:r>
            <a:endParaRPr lang="fr-FR" sz="2400" dirty="0"/>
          </a:p>
        </p:txBody>
      </p:sp>
      <p:sp>
        <p:nvSpPr>
          <p:cNvPr id="10" name="ZoneTexte 9"/>
          <p:cNvSpPr txBox="1"/>
          <p:nvPr/>
        </p:nvSpPr>
        <p:spPr>
          <a:xfrm>
            <a:off x="9406698" y="4941169"/>
            <a:ext cx="3960440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00B050"/>
                </a:solidFill>
              </a:rPr>
              <a:t>ARCHIVE DEPUIS 2019</a:t>
            </a:r>
            <a:endParaRPr lang="fr-FR" sz="24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603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35560" y="2204864"/>
            <a:ext cx="8229600" cy="1143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ar-DZ" dirty="0" smtClean="0"/>
              <a:t>الدخول الى الدروس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89949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301115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5568988" y="3395990"/>
            <a:ext cx="8280920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ar-DZ" sz="2800" dirty="0"/>
              <a:t>قسم التعليم الاساسي </a:t>
            </a:r>
            <a:r>
              <a:rPr lang="fr-FR" sz="2800" dirty="0"/>
              <a:t>  ENSEIGNEMENT FONDAMENTALE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270838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512" y="0"/>
            <a:ext cx="1224136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039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65</Words>
  <Application>Microsoft Office PowerPoint</Application>
  <PresentationFormat>Grand écran</PresentationFormat>
  <Paragraphs>14</Paragraphs>
  <Slides>12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Thème Office</vt:lpstr>
      <vt:lpstr>Présentation PowerPoint</vt:lpstr>
      <vt:lpstr>موقع القسم  في كلية علوم الطبيعة و الحياة http://elearning.univ-jijel.dz/course/index.php?categoryid=220 - لنشر النقاط و الاجابة النموذجية - الاجابة النمودجية للامتحانات - المداولات - الارشيف</vt:lpstr>
      <vt:lpstr>Présentation PowerPoint</vt:lpstr>
      <vt:lpstr>Présentation PowerPoint</vt:lpstr>
      <vt:lpstr>Présentation PowerPoint</vt:lpstr>
      <vt:lpstr>Présentation PowerPoint</vt:lpstr>
      <vt:lpstr>الدخول الى الدروس</vt:lpstr>
      <vt:lpstr>Présentation PowerPoint</vt:lpstr>
      <vt:lpstr>Présentation PowerPoint</vt:lpstr>
      <vt:lpstr>Facebook du département et de la faculté</vt:lpstr>
      <vt:lpstr>Présentation PowerPoint</vt:lpstr>
      <vt:lpstr>RECLAMATIONS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Compte Microsoft</dc:creator>
  <cp:lastModifiedBy>Compte Microsoft</cp:lastModifiedBy>
  <cp:revision>6</cp:revision>
  <dcterms:created xsi:type="dcterms:W3CDTF">2023-10-03T20:59:17Z</dcterms:created>
  <dcterms:modified xsi:type="dcterms:W3CDTF">2023-10-03T21:07:19Z</dcterms:modified>
</cp:coreProperties>
</file>