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0" r:id="rId1"/>
  </p:sldMasterIdLst>
  <p:notesMasterIdLst>
    <p:notesMasterId r:id="rId23"/>
  </p:notesMasterIdLst>
  <p:sldIdLst>
    <p:sldId id="256" r:id="rId2"/>
    <p:sldId id="258" r:id="rId3"/>
    <p:sldId id="261" r:id="rId4"/>
    <p:sldId id="270" r:id="rId5"/>
    <p:sldId id="262" r:id="rId6"/>
    <p:sldId id="260" r:id="rId7"/>
    <p:sldId id="263" r:id="rId8"/>
    <p:sldId id="266" r:id="rId9"/>
    <p:sldId id="311" r:id="rId10"/>
    <p:sldId id="313" r:id="rId11"/>
    <p:sldId id="312" r:id="rId12"/>
    <p:sldId id="314" r:id="rId13"/>
    <p:sldId id="316" r:id="rId14"/>
    <p:sldId id="317" r:id="rId15"/>
    <p:sldId id="315" r:id="rId16"/>
    <p:sldId id="318" r:id="rId17"/>
    <p:sldId id="319" r:id="rId18"/>
    <p:sldId id="269" r:id="rId19"/>
    <p:sldId id="320" r:id="rId20"/>
    <p:sldId id="273" r:id="rId21"/>
    <p:sldId id="283" r:id="rId22"/>
  </p:sldIdLst>
  <p:sldSz cx="9144000" cy="5143500" type="screen16x9"/>
  <p:notesSz cx="6858000" cy="9144000"/>
  <p:embeddedFontLst>
    <p:embeddedFont>
      <p:font typeface="Bai Jamjuree" charset="-34"/>
      <p:regular r:id="rId24"/>
      <p:bold r:id="rId25"/>
      <p:italic r:id="rId26"/>
      <p:boldItalic r:id="rId27"/>
    </p:embeddedFont>
    <p:embeddedFont>
      <p:font typeface="Arimo" charset="0"/>
      <p:regular r:id="rId28"/>
      <p:bold r:id="rId29"/>
      <p:italic r:id="rId30"/>
      <p:boldItalic r:id="rId3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D583FC90-AF5E-49DA-96B3-B97513E942BF}">
  <a:tblStyle styleId="{D583FC90-AF5E-49DA-96B3-B97513E942B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90" autoAdjust="0"/>
    <p:restoredTop sz="94660"/>
  </p:normalViewPr>
  <p:slideViewPr>
    <p:cSldViewPr>
      <p:cViewPr varScale="1">
        <p:scale>
          <a:sx n="107" d="100"/>
          <a:sy n="107" d="100"/>
        </p:scale>
        <p:origin x="-402" y="-90"/>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2"/>
        <p:cNvGrpSpPr/>
        <p:nvPr/>
      </p:nvGrpSpPr>
      <p:grpSpPr>
        <a:xfrm>
          <a:off x="0" y="0"/>
          <a:ext cx="0" cy="0"/>
          <a:chOff x="0" y="0"/>
          <a:chExt cx="0" cy="0"/>
        </a:xfrm>
      </p:grpSpPr>
      <p:sp>
        <p:nvSpPr>
          <p:cNvPr id="453" name="Google Shape;45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4" name="Google Shape;4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g1e7bee4d601_0_1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7" name="Google Shape;697;g1e7bee4d601_0_1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0"/>
        <p:cNvGrpSpPr/>
        <p:nvPr/>
      </p:nvGrpSpPr>
      <p:grpSpPr>
        <a:xfrm>
          <a:off x="0" y="0"/>
          <a:ext cx="0" cy="0"/>
          <a:chOff x="0" y="0"/>
          <a:chExt cx="0" cy="0"/>
        </a:xfrm>
      </p:grpSpPr>
      <p:sp>
        <p:nvSpPr>
          <p:cNvPr id="471" name="Google Shape;471;g1e7bee4d60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2" name="Google Shape;472;g1e7bee4d60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2"/>
        <p:cNvGrpSpPr/>
        <p:nvPr/>
      </p:nvGrpSpPr>
      <p:grpSpPr>
        <a:xfrm>
          <a:off x="0" y="0"/>
          <a:ext cx="0" cy="0"/>
          <a:chOff x="0" y="0"/>
          <a:chExt cx="0" cy="0"/>
        </a:xfrm>
      </p:grpSpPr>
      <p:sp>
        <p:nvSpPr>
          <p:cNvPr id="533" name="Google Shape;533;g1e7bee4d601_0_1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4" name="Google Shape;534;g1e7bee4d601_0_1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7"/>
        <p:cNvGrpSpPr/>
        <p:nvPr/>
      </p:nvGrpSpPr>
      <p:grpSpPr>
        <a:xfrm>
          <a:off x="0" y="0"/>
          <a:ext cx="0" cy="0"/>
          <a:chOff x="0" y="0"/>
          <a:chExt cx="0" cy="0"/>
        </a:xfrm>
      </p:grpSpPr>
      <p:sp>
        <p:nvSpPr>
          <p:cNvPr id="658" name="Google Shape;658;g1e7bee4d601_0_1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9" name="Google Shape;659;g1e7bee4d601_0_1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6"/>
        <p:cNvGrpSpPr/>
        <p:nvPr/>
      </p:nvGrpSpPr>
      <p:grpSpPr>
        <a:xfrm>
          <a:off x="0" y="0"/>
          <a:ext cx="0" cy="0"/>
          <a:chOff x="0" y="0"/>
          <a:chExt cx="0" cy="0"/>
        </a:xfrm>
      </p:grpSpPr>
      <p:sp>
        <p:nvSpPr>
          <p:cNvPr id="547" name="Google Shape;547;g1e7bee4d601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8" name="Google Shape;548;g1e7bee4d601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0"/>
        <p:cNvGrpSpPr/>
        <p:nvPr/>
      </p:nvGrpSpPr>
      <p:grpSpPr>
        <a:xfrm>
          <a:off x="0" y="0"/>
          <a:ext cx="0" cy="0"/>
          <a:chOff x="0" y="0"/>
          <a:chExt cx="0" cy="0"/>
        </a:xfrm>
      </p:grpSpPr>
      <p:sp>
        <p:nvSpPr>
          <p:cNvPr id="511" name="Google Shape;511;g1e7bee4d601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2" name="Google Shape;512;g1e7bee4d601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8"/>
        <p:cNvGrpSpPr/>
        <p:nvPr/>
      </p:nvGrpSpPr>
      <p:grpSpPr>
        <a:xfrm>
          <a:off x="0" y="0"/>
          <a:ext cx="0" cy="0"/>
          <a:chOff x="0" y="0"/>
          <a:chExt cx="0" cy="0"/>
        </a:xfrm>
      </p:grpSpPr>
      <p:sp>
        <p:nvSpPr>
          <p:cNvPr id="559" name="Google Shape;559;g1e7bee4d601_0_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60" name="Google Shape;560;g1e7bee4d601_0_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9"/>
        <p:cNvGrpSpPr/>
        <p:nvPr/>
      </p:nvGrpSpPr>
      <p:grpSpPr>
        <a:xfrm>
          <a:off x="0" y="0"/>
          <a:ext cx="0" cy="0"/>
          <a:chOff x="0" y="0"/>
          <a:chExt cx="0" cy="0"/>
        </a:xfrm>
      </p:grpSpPr>
      <p:sp>
        <p:nvSpPr>
          <p:cNvPr id="590" name="Google Shape;590;g1e7bee4d601_0_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1" name="Google Shape;591;g1e7bee4d601_0_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Google Shape;643;g1e7bee4d601_0_1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4" name="Google Shape;644;g1e7bee4d601_0_1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subTitle" idx="1"/>
          </p:nvPr>
        </p:nvSpPr>
        <p:spPr>
          <a:xfrm rot="-546">
            <a:off x="2657805" y="3735501"/>
            <a:ext cx="3776700" cy="4263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10" name="Google Shape;10;p2"/>
          <p:cNvSpPr txBox="1">
            <a:spLocks noGrp="1"/>
          </p:cNvSpPr>
          <p:nvPr>
            <p:ph type="ctrTitle"/>
          </p:nvPr>
        </p:nvSpPr>
        <p:spPr>
          <a:xfrm>
            <a:off x="1162050" y="1399125"/>
            <a:ext cx="6819900" cy="19941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SzPts val="5200"/>
              <a:buNone/>
              <a:defRPr sz="4600"/>
            </a:lvl1pPr>
            <a:lvl2pPr lvl="1" algn="ctr" rtl="0">
              <a:spcBef>
                <a:spcPts val="0"/>
              </a:spcBef>
              <a:spcAft>
                <a:spcPts val="0"/>
              </a:spcAft>
              <a:buClr>
                <a:srgbClr val="191919"/>
              </a:buClr>
              <a:buSzPts val="5200"/>
              <a:buNone/>
              <a:defRPr sz="5200">
                <a:solidFill>
                  <a:srgbClr val="191919"/>
                </a:solidFill>
              </a:defRPr>
            </a:lvl2pPr>
            <a:lvl3pPr lvl="2" algn="ctr" rtl="0">
              <a:spcBef>
                <a:spcPts val="0"/>
              </a:spcBef>
              <a:spcAft>
                <a:spcPts val="0"/>
              </a:spcAft>
              <a:buClr>
                <a:srgbClr val="191919"/>
              </a:buClr>
              <a:buSzPts val="5200"/>
              <a:buNone/>
              <a:defRPr sz="5200">
                <a:solidFill>
                  <a:srgbClr val="191919"/>
                </a:solidFill>
              </a:defRPr>
            </a:lvl3pPr>
            <a:lvl4pPr lvl="3" algn="ctr" rtl="0">
              <a:spcBef>
                <a:spcPts val="0"/>
              </a:spcBef>
              <a:spcAft>
                <a:spcPts val="0"/>
              </a:spcAft>
              <a:buClr>
                <a:srgbClr val="191919"/>
              </a:buClr>
              <a:buSzPts val="5200"/>
              <a:buNone/>
              <a:defRPr sz="5200">
                <a:solidFill>
                  <a:srgbClr val="191919"/>
                </a:solidFill>
              </a:defRPr>
            </a:lvl4pPr>
            <a:lvl5pPr lvl="4" algn="ctr" rtl="0">
              <a:spcBef>
                <a:spcPts val="0"/>
              </a:spcBef>
              <a:spcAft>
                <a:spcPts val="0"/>
              </a:spcAft>
              <a:buClr>
                <a:srgbClr val="191919"/>
              </a:buClr>
              <a:buSzPts val="5200"/>
              <a:buNone/>
              <a:defRPr sz="5200">
                <a:solidFill>
                  <a:srgbClr val="191919"/>
                </a:solidFill>
              </a:defRPr>
            </a:lvl5pPr>
            <a:lvl6pPr lvl="5" algn="ctr" rtl="0">
              <a:spcBef>
                <a:spcPts val="0"/>
              </a:spcBef>
              <a:spcAft>
                <a:spcPts val="0"/>
              </a:spcAft>
              <a:buClr>
                <a:srgbClr val="191919"/>
              </a:buClr>
              <a:buSzPts val="5200"/>
              <a:buNone/>
              <a:defRPr sz="5200">
                <a:solidFill>
                  <a:srgbClr val="191919"/>
                </a:solidFill>
              </a:defRPr>
            </a:lvl6pPr>
            <a:lvl7pPr lvl="6" algn="ctr" rtl="0">
              <a:spcBef>
                <a:spcPts val="0"/>
              </a:spcBef>
              <a:spcAft>
                <a:spcPts val="0"/>
              </a:spcAft>
              <a:buClr>
                <a:srgbClr val="191919"/>
              </a:buClr>
              <a:buSzPts val="5200"/>
              <a:buNone/>
              <a:defRPr sz="5200">
                <a:solidFill>
                  <a:srgbClr val="191919"/>
                </a:solidFill>
              </a:defRPr>
            </a:lvl7pPr>
            <a:lvl8pPr lvl="7" algn="ctr" rtl="0">
              <a:spcBef>
                <a:spcPts val="0"/>
              </a:spcBef>
              <a:spcAft>
                <a:spcPts val="0"/>
              </a:spcAft>
              <a:buClr>
                <a:srgbClr val="191919"/>
              </a:buClr>
              <a:buSzPts val="5200"/>
              <a:buNone/>
              <a:defRPr sz="5200">
                <a:solidFill>
                  <a:srgbClr val="191919"/>
                </a:solidFill>
              </a:defRPr>
            </a:lvl8pPr>
            <a:lvl9pPr lvl="8" algn="ctr" rtl="0">
              <a:spcBef>
                <a:spcPts val="0"/>
              </a:spcBef>
              <a:spcAft>
                <a:spcPts val="0"/>
              </a:spcAft>
              <a:buClr>
                <a:srgbClr val="191919"/>
              </a:buClr>
              <a:buSzPts val="5200"/>
              <a:buNone/>
              <a:defRPr sz="5200">
                <a:solidFill>
                  <a:srgbClr val="191919"/>
                </a:solidFill>
              </a:defRPr>
            </a:lvl9pPr>
          </a:lstStyle>
          <a:p>
            <a:endParaRPr/>
          </a:p>
        </p:txBody>
      </p:sp>
      <p:sp>
        <p:nvSpPr>
          <p:cNvPr id="11" name="Google Shape;11;p2"/>
          <p:cNvSpPr/>
          <p:nvPr/>
        </p:nvSpPr>
        <p:spPr>
          <a:xfrm>
            <a:off x="-453425" y="3608575"/>
            <a:ext cx="1164600" cy="1540500"/>
          </a:xfrm>
          <a:prstGeom prst="round2SameRect">
            <a:avLst>
              <a:gd name="adj1" fmla="val 50000"/>
              <a:gd name="adj2" fmla="val 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2" y="8028"/>
            <a:ext cx="853994" cy="822872"/>
          </a:xfrm>
          <a:custGeom>
            <a:avLst/>
            <a:gdLst/>
            <a:ahLst/>
            <a:cxnLst/>
            <a:rect l="l" t="t" r="r" b="b"/>
            <a:pathLst>
              <a:path w="7642" h="7364" extrusionOk="0">
                <a:moveTo>
                  <a:pt x="3821" y="1"/>
                </a:moveTo>
                <a:cubicBezTo>
                  <a:pt x="1711" y="1"/>
                  <a:pt x="1" y="1650"/>
                  <a:pt x="1" y="3683"/>
                </a:cubicBezTo>
                <a:cubicBezTo>
                  <a:pt x="1" y="5716"/>
                  <a:pt x="1711" y="7364"/>
                  <a:pt x="3821" y="7364"/>
                </a:cubicBezTo>
                <a:cubicBezTo>
                  <a:pt x="5932" y="7364"/>
                  <a:pt x="7642" y="5716"/>
                  <a:pt x="7642" y="3683"/>
                </a:cubicBezTo>
                <a:cubicBezTo>
                  <a:pt x="7642" y="1650"/>
                  <a:pt x="5932" y="1"/>
                  <a:pt x="38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3" name="Google Shape;13;p2"/>
          <p:cNvCxnSpPr/>
          <p:nvPr/>
        </p:nvCxnSpPr>
        <p:spPr>
          <a:xfrm>
            <a:off x="412450" y="-48525"/>
            <a:ext cx="0" cy="2025900"/>
          </a:xfrm>
          <a:prstGeom prst="straightConnector1">
            <a:avLst/>
          </a:prstGeom>
          <a:noFill/>
          <a:ln w="19050" cap="flat" cmpd="sng">
            <a:solidFill>
              <a:schemeClr val="dk1"/>
            </a:solidFill>
            <a:prstDash val="solid"/>
            <a:round/>
            <a:headEnd type="none" w="med" len="med"/>
            <a:tailEnd type="none" w="med" len="med"/>
          </a:ln>
        </p:spPr>
      </p:cxnSp>
      <p:grpSp>
        <p:nvGrpSpPr>
          <p:cNvPr id="14" name="Google Shape;14;p2"/>
          <p:cNvGrpSpPr/>
          <p:nvPr/>
        </p:nvGrpSpPr>
        <p:grpSpPr>
          <a:xfrm>
            <a:off x="53540" y="4504096"/>
            <a:ext cx="1609195" cy="1412713"/>
            <a:chOff x="1689625" y="3620533"/>
            <a:chExt cx="766539" cy="672945"/>
          </a:xfrm>
        </p:grpSpPr>
        <p:sp>
          <p:nvSpPr>
            <p:cNvPr id="15" name="Google Shape;15;p2"/>
            <p:cNvSpPr/>
            <p:nvPr/>
          </p:nvSpPr>
          <p:spPr>
            <a:xfrm>
              <a:off x="2000221" y="3620533"/>
              <a:ext cx="402234" cy="402170"/>
            </a:xfrm>
            <a:custGeom>
              <a:avLst/>
              <a:gdLst/>
              <a:ahLst/>
              <a:cxnLst/>
              <a:rect l="l" t="t" r="r" b="b"/>
              <a:pathLst>
                <a:path w="11402" h="11401" extrusionOk="0">
                  <a:moveTo>
                    <a:pt x="0" y="1"/>
                  </a:moveTo>
                  <a:lnTo>
                    <a:pt x="0" y="149"/>
                  </a:lnTo>
                  <a:cubicBezTo>
                    <a:pt x="6205" y="149"/>
                    <a:pt x="11252" y="5197"/>
                    <a:pt x="11252" y="11401"/>
                  </a:cubicBezTo>
                  <a:lnTo>
                    <a:pt x="11401" y="11401"/>
                  </a:lnTo>
                  <a:cubicBezTo>
                    <a:pt x="11401" y="5115"/>
                    <a:pt x="6287"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2393017" y="3659336"/>
              <a:ext cx="63147" cy="63107"/>
            </a:xfrm>
            <a:custGeom>
              <a:avLst/>
              <a:gdLst/>
              <a:ahLst/>
              <a:cxnLst/>
              <a:rect l="l" t="t" r="r" b="b"/>
              <a:pathLst>
                <a:path w="1790" h="1789" extrusionOk="0">
                  <a:moveTo>
                    <a:pt x="895" y="1"/>
                  </a:moveTo>
                  <a:cubicBezTo>
                    <a:pt x="401" y="1"/>
                    <a:pt x="0" y="401"/>
                    <a:pt x="0" y="895"/>
                  </a:cubicBezTo>
                  <a:cubicBezTo>
                    <a:pt x="0" y="1389"/>
                    <a:pt x="401" y="1789"/>
                    <a:pt x="895" y="1789"/>
                  </a:cubicBezTo>
                  <a:cubicBezTo>
                    <a:pt x="1389" y="1789"/>
                    <a:pt x="1790" y="1389"/>
                    <a:pt x="1790" y="895"/>
                  </a:cubicBezTo>
                  <a:cubicBezTo>
                    <a:pt x="1790" y="401"/>
                    <a:pt x="1389" y="1"/>
                    <a:pt x="8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1723739" y="3747809"/>
              <a:ext cx="545708" cy="545669"/>
            </a:xfrm>
            <a:custGeom>
              <a:avLst/>
              <a:gdLst/>
              <a:ahLst/>
              <a:cxnLst/>
              <a:rect l="l" t="t" r="r" b="b"/>
              <a:pathLst>
                <a:path w="15469" h="15469" extrusionOk="0">
                  <a:moveTo>
                    <a:pt x="7735" y="1"/>
                  </a:moveTo>
                  <a:cubicBezTo>
                    <a:pt x="5684" y="1"/>
                    <a:pt x="3716" y="816"/>
                    <a:pt x="2266" y="2265"/>
                  </a:cubicBezTo>
                  <a:cubicBezTo>
                    <a:pt x="815" y="3716"/>
                    <a:pt x="1" y="5684"/>
                    <a:pt x="1" y="7735"/>
                  </a:cubicBezTo>
                  <a:cubicBezTo>
                    <a:pt x="1" y="9786"/>
                    <a:pt x="815" y="11753"/>
                    <a:pt x="2266" y="13204"/>
                  </a:cubicBezTo>
                  <a:cubicBezTo>
                    <a:pt x="3716" y="14654"/>
                    <a:pt x="5684" y="15468"/>
                    <a:pt x="7735" y="15468"/>
                  </a:cubicBezTo>
                  <a:cubicBezTo>
                    <a:pt x="9786" y="15468"/>
                    <a:pt x="11754" y="14654"/>
                    <a:pt x="13203" y="13204"/>
                  </a:cubicBezTo>
                  <a:cubicBezTo>
                    <a:pt x="14654" y="11753"/>
                    <a:pt x="15469" y="9786"/>
                    <a:pt x="15469" y="7735"/>
                  </a:cubicBezTo>
                  <a:cubicBezTo>
                    <a:pt x="15469" y="5684"/>
                    <a:pt x="14654" y="3716"/>
                    <a:pt x="13203" y="2265"/>
                  </a:cubicBezTo>
                  <a:cubicBezTo>
                    <a:pt x="11754" y="816"/>
                    <a:pt x="9786" y="1"/>
                    <a:pt x="7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1689625" y="3688157"/>
              <a:ext cx="148836" cy="148825"/>
            </a:xfrm>
            <a:custGeom>
              <a:avLst/>
              <a:gdLst/>
              <a:ahLst/>
              <a:cxnLst/>
              <a:rect l="l" t="t" r="r" b="b"/>
              <a:pathLst>
                <a:path w="4219" h="4219" extrusionOk="0">
                  <a:moveTo>
                    <a:pt x="2109" y="0"/>
                  </a:moveTo>
                  <a:cubicBezTo>
                    <a:pt x="945" y="0"/>
                    <a:pt x="0" y="945"/>
                    <a:pt x="0" y="2109"/>
                  </a:cubicBezTo>
                  <a:cubicBezTo>
                    <a:pt x="0" y="3275"/>
                    <a:pt x="945" y="4219"/>
                    <a:pt x="2109" y="4219"/>
                  </a:cubicBezTo>
                  <a:cubicBezTo>
                    <a:pt x="3275" y="4219"/>
                    <a:pt x="4218" y="3275"/>
                    <a:pt x="4218" y="2109"/>
                  </a:cubicBezTo>
                  <a:cubicBezTo>
                    <a:pt x="4218" y="945"/>
                    <a:pt x="3275" y="0"/>
                    <a:pt x="2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 name="Google Shape;19;p2"/>
          <p:cNvSpPr/>
          <p:nvPr/>
        </p:nvSpPr>
        <p:spPr>
          <a:xfrm flipH="1">
            <a:off x="7900163" y="-38675"/>
            <a:ext cx="1235586" cy="1248002"/>
          </a:xfrm>
          <a:custGeom>
            <a:avLst/>
            <a:gdLst/>
            <a:ahLst/>
            <a:cxnLst/>
            <a:rect l="l" t="t" r="r" b="b"/>
            <a:pathLst>
              <a:path w="12738" h="12867" extrusionOk="0">
                <a:moveTo>
                  <a:pt x="0" y="1"/>
                </a:moveTo>
                <a:lnTo>
                  <a:pt x="0" y="12866"/>
                </a:lnTo>
                <a:cubicBezTo>
                  <a:pt x="3501" y="12832"/>
                  <a:pt x="6668" y="11399"/>
                  <a:pt x="8969" y="9099"/>
                </a:cubicBezTo>
                <a:cubicBezTo>
                  <a:pt x="11296" y="6772"/>
                  <a:pt x="12736" y="3558"/>
                  <a:pt x="12737" y="8"/>
                </a:cubicBezTo>
                <a:lnTo>
                  <a:pt x="12731" y="8"/>
                </a:lnTo>
                <a:lnTo>
                  <a:pt x="1273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590245" y="745573"/>
            <a:ext cx="355536" cy="1994102"/>
          </a:xfrm>
          <a:custGeom>
            <a:avLst/>
            <a:gdLst/>
            <a:ahLst/>
            <a:cxnLst/>
            <a:rect l="l" t="t" r="r" b="b"/>
            <a:pathLst>
              <a:path w="3564" h="19990" extrusionOk="0">
                <a:moveTo>
                  <a:pt x="1782" y="150"/>
                </a:moveTo>
                <a:cubicBezTo>
                  <a:pt x="2682" y="150"/>
                  <a:pt x="3414" y="881"/>
                  <a:pt x="3414" y="1782"/>
                </a:cubicBezTo>
                <a:lnTo>
                  <a:pt x="3414" y="18208"/>
                </a:lnTo>
                <a:cubicBezTo>
                  <a:pt x="3414" y="19108"/>
                  <a:pt x="2682" y="19840"/>
                  <a:pt x="1782" y="19840"/>
                </a:cubicBezTo>
                <a:cubicBezTo>
                  <a:pt x="881" y="19840"/>
                  <a:pt x="150" y="19108"/>
                  <a:pt x="150" y="18208"/>
                </a:cubicBezTo>
                <a:lnTo>
                  <a:pt x="150" y="1782"/>
                </a:lnTo>
                <a:cubicBezTo>
                  <a:pt x="150" y="881"/>
                  <a:pt x="881" y="150"/>
                  <a:pt x="1782" y="150"/>
                </a:cubicBezTo>
                <a:close/>
                <a:moveTo>
                  <a:pt x="1782" y="0"/>
                </a:moveTo>
                <a:cubicBezTo>
                  <a:pt x="800" y="0"/>
                  <a:pt x="0" y="799"/>
                  <a:pt x="0" y="1782"/>
                </a:cubicBezTo>
                <a:lnTo>
                  <a:pt x="0" y="18208"/>
                </a:lnTo>
                <a:cubicBezTo>
                  <a:pt x="0" y="19190"/>
                  <a:pt x="800" y="19989"/>
                  <a:pt x="1782" y="19989"/>
                </a:cubicBezTo>
                <a:cubicBezTo>
                  <a:pt x="2764" y="19989"/>
                  <a:pt x="3563" y="19190"/>
                  <a:pt x="3563" y="18208"/>
                </a:cubicBezTo>
                <a:lnTo>
                  <a:pt x="3563" y="1782"/>
                </a:lnTo>
                <a:cubicBezTo>
                  <a:pt x="3563" y="799"/>
                  <a:pt x="2764" y="0"/>
                  <a:pt x="178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 name="Google Shape;21;p2"/>
          <p:cNvGrpSpPr/>
          <p:nvPr/>
        </p:nvGrpSpPr>
        <p:grpSpPr>
          <a:xfrm>
            <a:off x="8687865" y="3047689"/>
            <a:ext cx="160291" cy="426892"/>
            <a:chOff x="3957109" y="2788972"/>
            <a:chExt cx="69285" cy="184562"/>
          </a:xfrm>
        </p:grpSpPr>
        <p:sp>
          <p:nvSpPr>
            <p:cNvPr id="22" name="Google Shape;22;p2"/>
            <p:cNvSpPr/>
            <p:nvPr/>
          </p:nvSpPr>
          <p:spPr>
            <a:xfrm>
              <a:off x="3963248" y="2910392"/>
              <a:ext cx="63147" cy="63142"/>
            </a:xfrm>
            <a:custGeom>
              <a:avLst/>
              <a:gdLst/>
              <a:ahLst/>
              <a:cxnLst/>
              <a:rect l="l" t="t" r="r" b="b"/>
              <a:pathLst>
                <a:path w="1790" h="1790" extrusionOk="0">
                  <a:moveTo>
                    <a:pt x="895" y="0"/>
                  </a:moveTo>
                  <a:cubicBezTo>
                    <a:pt x="401" y="0"/>
                    <a:pt x="0" y="401"/>
                    <a:pt x="0" y="895"/>
                  </a:cubicBezTo>
                  <a:cubicBezTo>
                    <a:pt x="0" y="1389"/>
                    <a:pt x="401" y="1790"/>
                    <a:pt x="895" y="1790"/>
                  </a:cubicBezTo>
                  <a:cubicBezTo>
                    <a:pt x="1389" y="1790"/>
                    <a:pt x="1789" y="1389"/>
                    <a:pt x="1789" y="895"/>
                  </a:cubicBezTo>
                  <a:cubicBezTo>
                    <a:pt x="1789" y="401"/>
                    <a:pt x="1389" y="0"/>
                    <a:pt x="895" y="0"/>
                  </a:cubicBezTo>
                  <a:close/>
                </a:path>
              </a:pathLst>
            </a:custGeom>
            <a:solidFill>
              <a:srgbClr val="FD62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3957109" y="2788972"/>
              <a:ext cx="68403" cy="68363"/>
            </a:xfrm>
            <a:custGeom>
              <a:avLst/>
              <a:gdLst/>
              <a:ahLst/>
              <a:cxnLst/>
              <a:rect l="l" t="t" r="r" b="b"/>
              <a:pathLst>
                <a:path w="1939" h="1938" extrusionOk="0">
                  <a:moveTo>
                    <a:pt x="970" y="148"/>
                  </a:moveTo>
                  <a:cubicBezTo>
                    <a:pt x="1422" y="148"/>
                    <a:pt x="1790" y="517"/>
                    <a:pt x="1790" y="968"/>
                  </a:cubicBezTo>
                  <a:cubicBezTo>
                    <a:pt x="1790" y="1421"/>
                    <a:pt x="1422" y="1788"/>
                    <a:pt x="970" y="1788"/>
                  </a:cubicBezTo>
                  <a:cubicBezTo>
                    <a:pt x="518" y="1788"/>
                    <a:pt x="150" y="1421"/>
                    <a:pt x="150" y="968"/>
                  </a:cubicBezTo>
                  <a:cubicBezTo>
                    <a:pt x="150" y="516"/>
                    <a:pt x="518" y="148"/>
                    <a:pt x="970" y="148"/>
                  </a:cubicBezTo>
                  <a:close/>
                  <a:moveTo>
                    <a:pt x="970" y="0"/>
                  </a:moveTo>
                  <a:cubicBezTo>
                    <a:pt x="436" y="0"/>
                    <a:pt x="1" y="434"/>
                    <a:pt x="1" y="968"/>
                  </a:cubicBezTo>
                  <a:cubicBezTo>
                    <a:pt x="1" y="1503"/>
                    <a:pt x="436" y="1938"/>
                    <a:pt x="970" y="1938"/>
                  </a:cubicBezTo>
                  <a:cubicBezTo>
                    <a:pt x="1504" y="1938"/>
                    <a:pt x="1938" y="1503"/>
                    <a:pt x="1938" y="968"/>
                  </a:cubicBezTo>
                  <a:cubicBezTo>
                    <a:pt x="1938" y="434"/>
                    <a:pt x="1504" y="0"/>
                    <a:pt x="970" y="0"/>
                  </a:cubicBezTo>
                  <a:close/>
                </a:path>
              </a:pathLst>
            </a:custGeom>
            <a:solidFill>
              <a:srgbClr val="606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 name="Google Shape;24;p2"/>
          <p:cNvSpPr/>
          <p:nvPr/>
        </p:nvSpPr>
        <p:spPr>
          <a:xfrm>
            <a:off x="8403329" y="4110969"/>
            <a:ext cx="776255" cy="748005"/>
          </a:xfrm>
          <a:custGeom>
            <a:avLst/>
            <a:gdLst/>
            <a:ahLst/>
            <a:cxnLst/>
            <a:rect l="l" t="t" r="r" b="b"/>
            <a:pathLst>
              <a:path w="10543" h="10160" extrusionOk="0">
                <a:moveTo>
                  <a:pt x="5271" y="0"/>
                </a:moveTo>
                <a:cubicBezTo>
                  <a:pt x="2360" y="0"/>
                  <a:pt x="0" y="2275"/>
                  <a:pt x="0" y="5080"/>
                </a:cubicBezTo>
                <a:cubicBezTo>
                  <a:pt x="0" y="6427"/>
                  <a:pt x="555" y="7719"/>
                  <a:pt x="1544" y="8671"/>
                </a:cubicBezTo>
                <a:cubicBezTo>
                  <a:pt x="2532" y="9624"/>
                  <a:pt x="3873" y="10159"/>
                  <a:pt x="5271" y="10159"/>
                </a:cubicBezTo>
                <a:cubicBezTo>
                  <a:pt x="6669" y="10159"/>
                  <a:pt x="8010" y="9624"/>
                  <a:pt x="8999" y="8671"/>
                </a:cubicBezTo>
                <a:cubicBezTo>
                  <a:pt x="9987" y="7719"/>
                  <a:pt x="10543" y="6427"/>
                  <a:pt x="10543" y="5080"/>
                </a:cubicBezTo>
                <a:cubicBezTo>
                  <a:pt x="10543" y="3733"/>
                  <a:pt x="9987" y="2441"/>
                  <a:pt x="8999" y="1488"/>
                </a:cubicBezTo>
                <a:cubicBezTo>
                  <a:pt x="8010" y="536"/>
                  <a:pt x="6669" y="0"/>
                  <a:pt x="52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577909" y="3883390"/>
            <a:ext cx="430942" cy="223739"/>
          </a:xfrm>
          <a:custGeom>
            <a:avLst/>
            <a:gdLst/>
            <a:ahLst/>
            <a:cxnLst/>
            <a:rect l="l" t="t" r="r" b="b"/>
            <a:pathLst>
              <a:path w="5853" h="3039" extrusionOk="0">
                <a:moveTo>
                  <a:pt x="0" y="1"/>
                </a:moveTo>
                <a:lnTo>
                  <a:pt x="0" y="2"/>
                </a:lnTo>
                <a:cubicBezTo>
                  <a:pt x="0" y="1679"/>
                  <a:pt x="1311" y="3038"/>
                  <a:pt x="2927" y="3038"/>
                </a:cubicBezTo>
                <a:cubicBezTo>
                  <a:pt x="4543" y="3038"/>
                  <a:pt x="5852" y="1679"/>
                  <a:pt x="5852" y="2"/>
                </a:cubicBezTo>
                <a:lnTo>
                  <a:pt x="58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258434" y="-488329"/>
            <a:ext cx="1116830" cy="1085341"/>
          </a:xfrm>
          <a:custGeom>
            <a:avLst/>
            <a:gdLst/>
            <a:ahLst/>
            <a:cxnLst/>
            <a:rect l="l" t="t" r="r" b="b"/>
            <a:pathLst>
              <a:path w="12936" h="12572" extrusionOk="0">
                <a:moveTo>
                  <a:pt x="6467" y="1488"/>
                </a:moveTo>
                <a:cubicBezTo>
                  <a:pt x="9217" y="1488"/>
                  <a:pt x="11448" y="3636"/>
                  <a:pt x="11448" y="6287"/>
                </a:cubicBezTo>
                <a:cubicBezTo>
                  <a:pt x="11448" y="8935"/>
                  <a:pt x="9217" y="11084"/>
                  <a:pt x="6467" y="11084"/>
                </a:cubicBezTo>
                <a:cubicBezTo>
                  <a:pt x="3718" y="11084"/>
                  <a:pt x="1489" y="8935"/>
                  <a:pt x="1489" y="6287"/>
                </a:cubicBezTo>
                <a:cubicBezTo>
                  <a:pt x="1489" y="3636"/>
                  <a:pt x="3718" y="1488"/>
                  <a:pt x="6467" y="1488"/>
                </a:cubicBezTo>
                <a:close/>
                <a:moveTo>
                  <a:pt x="6467" y="0"/>
                </a:moveTo>
                <a:cubicBezTo>
                  <a:pt x="2901" y="0"/>
                  <a:pt x="1" y="2820"/>
                  <a:pt x="1" y="6287"/>
                </a:cubicBezTo>
                <a:cubicBezTo>
                  <a:pt x="1" y="9752"/>
                  <a:pt x="2901" y="12572"/>
                  <a:pt x="6467" y="12572"/>
                </a:cubicBezTo>
                <a:cubicBezTo>
                  <a:pt x="10034" y="12572"/>
                  <a:pt x="12936" y="9752"/>
                  <a:pt x="12936" y="6287"/>
                </a:cubicBezTo>
                <a:cubicBezTo>
                  <a:pt x="12936" y="2820"/>
                  <a:pt x="10034" y="0"/>
                  <a:pt x="64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259279" y="241922"/>
            <a:ext cx="368564" cy="355075"/>
          </a:xfrm>
          <a:custGeom>
            <a:avLst/>
            <a:gdLst/>
            <a:ahLst/>
            <a:cxnLst/>
            <a:rect l="l" t="t" r="r" b="b"/>
            <a:pathLst>
              <a:path w="4269" h="4113" extrusionOk="0">
                <a:moveTo>
                  <a:pt x="2134" y="1"/>
                </a:moveTo>
                <a:cubicBezTo>
                  <a:pt x="957" y="1"/>
                  <a:pt x="1" y="921"/>
                  <a:pt x="1" y="2057"/>
                </a:cubicBezTo>
                <a:cubicBezTo>
                  <a:pt x="1" y="3192"/>
                  <a:pt x="957" y="4112"/>
                  <a:pt x="2134" y="4112"/>
                </a:cubicBezTo>
                <a:cubicBezTo>
                  <a:pt x="3312" y="4112"/>
                  <a:pt x="4268" y="3192"/>
                  <a:pt x="4268" y="2057"/>
                </a:cubicBezTo>
                <a:cubicBezTo>
                  <a:pt x="4268" y="921"/>
                  <a:pt x="3312" y="1"/>
                  <a:pt x="213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3077123" y="429989"/>
            <a:ext cx="154453" cy="154531"/>
          </a:xfrm>
          <a:custGeom>
            <a:avLst/>
            <a:gdLst/>
            <a:ahLst/>
            <a:cxnLst/>
            <a:rect l="l" t="t" r="r" b="b"/>
            <a:pathLst>
              <a:path w="1789" h="1790" extrusionOk="0">
                <a:moveTo>
                  <a:pt x="894" y="0"/>
                </a:moveTo>
                <a:cubicBezTo>
                  <a:pt x="400" y="0"/>
                  <a:pt x="0" y="401"/>
                  <a:pt x="0" y="895"/>
                </a:cubicBezTo>
                <a:cubicBezTo>
                  <a:pt x="0" y="1389"/>
                  <a:pt x="400" y="1790"/>
                  <a:pt x="894" y="1790"/>
                </a:cubicBezTo>
                <a:cubicBezTo>
                  <a:pt x="1388" y="1790"/>
                  <a:pt x="1788" y="1389"/>
                  <a:pt x="1788" y="895"/>
                </a:cubicBezTo>
                <a:cubicBezTo>
                  <a:pt x="1788" y="401"/>
                  <a:pt x="1388" y="0"/>
                  <a:pt x="89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1">
  <p:cSld name="SECTION_HEADER_1">
    <p:spTree>
      <p:nvGrpSpPr>
        <p:cNvPr id="1" name="Shape 138"/>
        <p:cNvGrpSpPr/>
        <p:nvPr/>
      </p:nvGrpSpPr>
      <p:grpSpPr>
        <a:xfrm>
          <a:off x="0" y="0"/>
          <a:ext cx="0" cy="0"/>
          <a:chOff x="0" y="0"/>
          <a:chExt cx="0" cy="0"/>
        </a:xfrm>
      </p:grpSpPr>
      <p:sp>
        <p:nvSpPr>
          <p:cNvPr id="139" name="Google Shape;139;p14"/>
          <p:cNvSpPr txBox="1">
            <a:spLocks noGrp="1"/>
          </p:cNvSpPr>
          <p:nvPr>
            <p:ph type="title"/>
          </p:nvPr>
        </p:nvSpPr>
        <p:spPr>
          <a:xfrm>
            <a:off x="4730025" y="1881375"/>
            <a:ext cx="3507300" cy="841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43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40" name="Google Shape;140;p14"/>
          <p:cNvSpPr txBox="1">
            <a:spLocks noGrp="1"/>
          </p:cNvSpPr>
          <p:nvPr>
            <p:ph type="title" idx="2" hasCustomPrompt="1"/>
          </p:nvPr>
        </p:nvSpPr>
        <p:spPr>
          <a:xfrm>
            <a:off x="3952650" y="1881375"/>
            <a:ext cx="618900" cy="841800"/>
          </a:xfrm>
          <a:prstGeom prst="rect">
            <a:avLst/>
          </a:prstGeom>
          <a:noFill/>
          <a:ln>
            <a:noFill/>
          </a:ln>
        </p:spPr>
        <p:txBody>
          <a:bodyPr spcFirstLastPara="1" wrap="square" lIns="91425" tIns="91425" rIns="91425" bIns="91425" anchor="ctr" anchorCtr="0">
            <a:noAutofit/>
          </a:bodyPr>
          <a:lstStyle>
            <a:lvl1pPr lvl="0" algn="r" rtl="0">
              <a:spcBef>
                <a:spcPts val="0"/>
              </a:spcBef>
              <a:spcAft>
                <a:spcPts val="0"/>
              </a:spcAft>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141" name="Google Shape;141;p14"/>
          <p:cNvSpPr txBox="1">
            <a:spLocks noGrp="1"/>
          </p:cNvSpPr>
          <p:nvPr>
            <p:ph type="subTitle" idx="1"/>
          </p:nvPr>
        </p:nvSpPr>
        <p:spPr>
          <a:xfrm rot="485">
            <a:off x="3970632" y="2835875"/>
            <a:ext cx="4248600" cy="3756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p:cSld name="BLANK_1_1">
    <p:spTree>
      <p:nvGrpSpPr>
        <p:cNvPr id="1" name="Shape 153"/>
        <p:cNvGrpSpPr/>
        <p:nvPr/>
      </p:nvGrpSpPr>
      <p:grpSpPr>
        <a:xfrm>
          <a:off x="0" y="0"/>
          <a:ext cx="0" cy="0"/>
          <a:chOff x="0" y="0"/>
          <a:chExt cx="0" cy="0"/>
        </a:xfrm>
      </p:grpSpPr>
      <p:sp>
        <p:nvSpPr>
          <p:cNvPr id="154" name="Google Shape;154;p16"/>
          <p:cNvSpPr txBox="1">
            <a:spLocks noGrp="1"/>
          </p:cNvSpPr>
          <p:nvPr>
            <p:ph type="title"/>
          </p:nvPr>
        </p:nvSpPr>
        <p:spPr>
          <a:xfrm rot="-939">
            <a:off x="2924150" y="3225662"/>
            <a:ext cx="3295800" cy="5514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1800"/>
              <a:buNone/>
              <a:defRPr sz="2000">
                <a:solidFill>
                  <a:schemeClr val="accent1"/>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155" name="Google Shape;155;p16"/>
          <p:cNvSpPr txBox="1">
            <a:spLocks noGrp="1"/>
          </p:cNvSpPr>
          <p:nvPr>
            <p:ph type="subTitle" idx="1"/>
          </p:nvPr>
        </p:nvSpPr>
        <p:spPr>
          <a:xfrm>
            <a:off x="2290050" y="1232638"/>
            <a:ext cx="4563900" cy="1839600"/>
          </a:xfrm>
          <a:prstGeom prst="rect">
            <a:avLst/>
          </a:prstGeom>
        </p:spPr>
        <p:txBody>
          <a:bodyPr spcFirstLastPara="1" wrap="square" lIns="91425" tIns="91425" rIns="91425" bIns="91425" anchor="ctr" anchorCtr="0">
            <a:noAutofit/>
          </a:bodyPr>
          <a:lstStyle>
            <a:lvl1pPr lvl="0" algn="ctr" rtl="0">
              <a:lnSpc>
                <a:spcPct val="115000"/>
              </a:lnSpc>
              <a:spcBef>
                <a:spcPts val="0"/>
              </a:spcBef>
              <a:spcAft>
                <a:spcPts val="0"/>
              </a:spcAft>
              <a:buSzPts val="1400"/>
              <a:buNone/>
              <a:defRPr sz="2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cxnSp>
        <p:nvCxnSpPr>
          <p:cNvPr id="156" name="Google Shape;156;p16"/>
          <p:cNvCxnSpPr/>
          <p:nvPr/>
        </p:nvCxnSpPr>
        <p:spPr>
          <a:xfrm rot="10800000">
            <a:off x="1676325" y="4891050"/>
            <a:ext cx="2905200" cy="0"/>
          </a:xfrm>
          <a:prstGeom prst="straightConnector1">
            <a:avLst/>
          </a:prstGeom>
          <a:noFill/>
          <a:ln w="19050" cap="flat" cmpd="sng">
            <a:solidFill>
              <a:schemeClr val="dk1"/>
            </a:solidFill>
            <a:prstDash val="solid"/>
            <a:round/>
            <a:headEnd type="none" w="med" len="med"/>
            <a:tailEnd type="none" w="med" len="med"/>
          </a:ln>
        </p:spPr>
      </p:cxnSp>
      <p:cxnSp>
        <p:nvCxnSpPr>
          <p:cNvPr id="157" name="Google Shape;157;p16"/>
          <p:cNvCxnSpPr/>
          <p:nvPr/>
        </p:nvCxnSpPr>
        <p:spPr>
          <a:xfrm rot="10800000">
            <a:off x="4581525" y="242825"/>
            <a:ext cx="2905200" cy="0"/>
          </a:xfrm>
          <a:prstGeom prst="straightConnector1">
            <a:avLst/>
          </a:prstGeom>
          <a:noFill/>
          <a:ln w="19050" cap="flat" cmpd="sng">
            <a:solidFill>
              <a:schemeClr val="dk1"/>
            </a:solidFill>
            <a:prstDash val="solid"/>
            <a:round/>
            <a:headEnd type="none" w="med" len="med"/>
            <a:tailEnd type="none" w="med" len="med"/>
          </a:ln>
        </p:spPr>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5">
  <p:cSld name="TITLE_ONLY_5">
    <p:spTree>
      <p:nvGrpSpPr>
        <p:cNvPr id="1" name="Shape 191"/>
        <p:cNvGrpSpPr/>
        <p:nvPr/>
      </p:nvGrpSpPr>
      <p:grpSpPr>
        <a:xfrm>
          <a:off x="0" y="0"/>
          <a:ext cx="0" cy="0"/>
          <a:chOff x="0" y="0"/>
          <a:chExt cx="0" cy="0"/>
        </a:xfrm>
      </p:grpSpPr>
      <p:sp>
        <p:nvSpPr>
          <p:cNvPr id="192" name="Google Shape;192;p21"/>
          <p:cNvSpPr txBox="1">
            <a:spLocks noGrp="1"/>
          </p:cNvSpPr>
          <p:nvPr>
            <p:ph type="title"/>
          </p:nvPr>
        </p:nvSpPr>
        <p:spPr>
          <a:xfrm>
            <a:off x="720000" y="540000"/>
            <a:ext cx="7704000" cy="5643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193" name="Google Shape;193;p21"/>
          <p:cNvSpPr/>
          <p:nvPr/>
        </p:nvSpPr>
        <p:spPr>
          <a:xfrm rot="-5400000">
            <a:off x="8148940" y="-371183"/>
            <a:ext cx="776255" cy="748005"/>
          </a:xfrm>
          <a:custGeom>
            <a:avLst/>
            <a:gdLst/>
            <a:ahLst/>
            <a:cxnLst/>
            <a:rect l="l" t="t" r="r" b="b"/>
            <a:pathLst>
              <a:path w="10543" h="10160" extrusionOk="0">
                <a:moveTo>
                  <a:pt x="5271" y="0"/>
                </a:moveTo>
                <a:cubicBezTo>
                  <a:pt x="2360" y="0"/>
                  <a:pt x="0" y="2275"/>
                  <a:pt x="0" y="5080"/>
                </a:cubicBezTo>
                <a:cubicBezTo>
                  <a:pt x="0" y="6427"/>
                  <a:pt x="555" y="7719"/>
                  <a:pt x="1544" y="8671"/>
                </a:cubicBezTo>
                <a:cubicBezTo>
                  <a:pt x="2532" y="9624"/>
                  <a:pt x="3873" y="10159"/>
                  <a:pt x="5271" y="10159"/>
                </a:cubicBezTo>
                <a:cubicBezTo>
                  <a:pt x="6669" y="10159"/>
                  <a:pt x="8010" y="9624"/>
                  <a:pt x="8999" y="8671"/>
                </a:cubicBezTo>
                <a:cubicBezTo>
                  <a:pt x="9987" y="7719"/>
                  <a:pt x="10543" y="6427"/>
                  <a:pt x="10543" y="5080"/>
                </a:cubicBezTo>
                <a:cubicBezTo>
                  <a:pt x="10543" y="3733"/>
                  <a:pt x="9987" y="2441"/>
                  <a:pt x="8999" y="1488"/>
                </a:cubicBezTo>
                <a:cubicBezTo>
                  <a:pt x="8010" y="536"/>
                  <a:pt x="6669" y="0"/>
                  <a:pt x="52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1"/>
          <p:cNvSpPr/>
          <p:nvPr/>
        </p:nvSpPr>
        <p:spPr>
          <a:xfrm rot="-5400000">
            <a:off x="7831885" y="-110973"/>
            <a:ext cx="430942" cy="223739"/>
          </a:xfrm>
          <a:custGeom>
            <a:avLst/>
            <a:gdLst/>
            <a:ahLst/>
            <a:cxnLst/>
            <a:rect l="l" t="t" r="r" b="b"/>
            <a:pathLst>
              <a:path w="5853" h="3039" extrusionOk="0">
                <a:moveTo>
                  <a:pt x="0" y="1"/>
                </a:moveTo>
                <a:lnTo>
                  <a:pt x="0" y="2"/>
                </a:lnTo>
                <a:cubicBezTo>
                  <a:pt x="0" y="1679"/>
                  <a:pt x="1311" y="3038"/>
                  <a:pt x="2927" y="3038"/>
                </a:cubicBezTo>
                <a:cubicBezTo>
                  <a:pt x="4543" y="3038"/>
                  <a:pt x="5852" y="1679"/>
                  <a:pt x="5852" y="2"/>
                </a:cubicBezTo>
                <a:lnTo>
                  <a:pt x="58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1"/>
          <p:cNvSpPr/>
          <p:nvPr/>
        </p:nvSpPr>
        <p:spPr>
          <a:xfrm rot="-5400000">
            <a:off x="8482822" y="509774"/>
            <a:ext cx="661175" cy="661204"/>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196" name="Google Shape;196;p21"/>
          <p:cNvCxnSpPr/>
          <p:nvPr/>
        </p:nvCxnSpPr>
        <p:spPr>
          <a:xfrm rot="10800000">
            <a:off x="8562221" y="-66524"/>
            <a:ext cx="0" cy="1152600"/>
          </a:xfrm>
          <a:prstGeom prst="straightConnector1">
            <a:avLst/>
          </a:prstGeom>
          <a:noFill/>
          <a:ln w="19050" cap="flat" cmpd="sng">
            <a:solidFill>
              <a:schemeClr val="dk1"/>
            </a:solidFill>
            <a:prstDash val="solid"/>
            <a:round/>
            <a:headEnd type="none" w="med" len="med"/>
            <a:tailEnd type="none" w="med" len="med"/>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5">
  <p:cSld name="MAIN_POINT_1_5">
    <p:spTree>
      <p:nvGrpSpPr>
        <p:cNvPr id="1" name="Shape 275"/>
        <p:cNvGrpSpPr/>
        <p:nvPr/>
      </p:nvGrpSpPr>
      <p:grpSpPr>
        <a:xfrm>
          <a:off x="0" y="0"/>
          <a:ext cx="0" cy="0"/>
          <a:chOff x="0" y="0"/>
          <a:chExt cx="0" cy="0"/>
        </a:xfrm>
      </p:grpSpPr>
      <p:sp>
        <p:nvSpPr>
          <p:cNvPr id="276" name="Google Shape;276;p31"/>
          <p:cNvSpPr txBox="1">
            <a:spLocks noGrp="1"/>
          </p:cNvSpPr>
          <p:nvPr>
            <p:ph type="title"/>
          </p:nvPr>
        </p:nvSpPr>
        <p:spPr>
          <a:xfrm>
            <a:off x="720000" y="540000"/>
            <a:ext cx="7704000" cy="5643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277" name="Google Shape;277;p31"/>
          <p:cNvSpPr txBox="1">
            <a:spLocks noGrp="1"/>
          </p:cNvSpPr>
          <p:nvPr>
            <p:ph type="body" idx="1"/>
          </p:nvPr>
        </p:nvSpPr>
        <p:spPr>
          <a:xfrm>
            <a:off x="720000" y="1237083"/>
            <a:ext cx="7704000" cy="33663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Clr>
                <a:schemeClr val="accent3"/>
              </a:buClr>
              <a:buSzPts val="1400"/>
              <a:buChar char="●"/>
              <a:defRPr sz="1050">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1600"/>
              </a:spcBef>
              <a:spcAft>
                <a:spcPts val="0"/>
              </a:spcAft>
              <a:buClr>
                <a:srgbClr val="434343"/>
              </a:buClr>
              <a:buSzPts val="1400"/>
              <a:buChar char="■"/>
              <a:defRPr>
                <a:solidFill>
                  <a:srgbClr val="434343"/>
                </a:solidFill>
              </a:defRPr>
            </a:lvl3pPr>
            <a:lvl4pPr marL="1828800" lvl="3" indent="-317500" rtl="0">
              <a:lnSpc>
                <a:spcPct val="115000"/>
              </a:lnSpc>
              <a:spcBef>
                <a:spcPts val="1600"/>
              </a:spcBef>
              <a:spcAft>
                <a:spcPts val="0"/>
              </a:spcAft>
              <a:buClr>
                <a:srgbClr val="434343"/>
              </a:buClr>
              <a:buSzPts val="1400"/>
              <a:buChar char="●"/>
              <a:defRPr>
                <a:solidFill>
                  <a:srgbClr val="434343"/>
                </a:solidFill>
              </a:defRPr>
            </a:lvl4pPr>
            <a:lvl5pPr marL="2286000" lvl="4" indent="-317500" rtl="0">
              <a:lnSpc>
                <a:spcPct val="115000"/>
              </a:lnSpc>
              <a:spcBef>
                <a:spcPts val="1600"/>
              </a:spcBef>
              <a:spcAft>
                <a:spcPts val="0"/>
              </a:spcAft>
              <a:buClr>
                <a:srgbClr val="434343"/>
              </a:buClr>
              <a:buSzPts val="1400"/>
              <a:buChar char="○"/>
              <a:defRPr>
                <a:solidFill>
                  <a:srgbClr val="434343"/>
                </a:solidFill>
              </a:defRPr>
            </a:lvl5pPr>
            <a:lvl6pPr marL="2743200" lvl="5" indent="-317500" rtl="0">
              <a:lnSpc>
                <a:spcPct val="115000"/>
              </a:lnSpc>
              <a:spcBef>
                <a:spcPts val="1600"/>
              </a:spcBef>
              <a:spcAft>
                <a:spcPts val="0"/>
              </a:spcAft>
              <a:buClr>
                <a:srgbClr val="434343"/>
              </a:buClr>
              <a:buSzPts val="1400"/>
              <a:buChar char="■"/>
              <a:defRPr>
                <a:solidFill>
                  <a:srgbClr val="434343"/>
                </a:solidFill>
              </a:defRPr>
            </a:lvl6pPr>
            <a:lvl7pPr marL="3200400" lvl="6" indent="-317500" rtl="0">
              <a:lnSpc>
                <a:spcPct val="115000"/>
              </a:lnSpc>
              <a:spcBef>
                <a:spcPts val="1600"/>
              </a:spcBef>
              <a:spcAft>
                <a:spcPts val="0"/>
              </a:spcAft>
              <a:buClr>
                <a:srgbClr val="434343"/>
              </a:buClr>
              <a:buSzPts val="1400"/>
              <a:buChar char="●"/>
              <a:defRPr>
                <a:solidFill>
                  <a:srgbClr val="434343"/>
                </a:solidFill>
              </a:defRPr>
            </a:lvl7pPr>
            <a:lvl8pPr marL="3657600" lvl="7" indent="-317500" rtl="0">
              <a:lnSpc>
                <a:spcPct val="115000"/>
              </a:lnSpc>
              <a:spcBef>
                <a:spcPts val="1600"/>
              </a:spcBef>
              <a:spcAft>
                <a:spcPts val="0"/>
              </a:spcAft>
              <a:buClr>
                <a:srgbClr val="434343"/>
              </a:buClr>
              <a:buSzPts val="1400"/>
              <a:buChar char="○"/>
              <a:defRPr>
                <a:solidFill>
                  <a:srgbClr val="434343"/>
                </a:solidFill>
              </a:defRPr>
            </a:lvl8pPr>
            <a:lvl9pPr marL="4114800" lvl="8" indent="-317500" rtl="0">
              <a:lnSpc>
                <a:spcPct val="115000"/>
              </a:lnSpc>
              <a:spcBef>
                <a:spcPts val="1600"/>
              </a:spcBef>
              <a:spcAft>
                <a:spcPts val="1600"/>
              </a:spcAft>
              <a:buClr>
                <a:srgbClr val="434343"/>
              </a:buClr>
              <a:buSzPts val="1400"/>
              <a:buChar char="■"/>
              <a:defRPr>
                <a:solidFill>
                  <a:srgbClr val="434343"/>
                </a:solidFill>
              </a:defRPr>
            </a:lvl9pPr>
          </a:lstStyle>
          <a:p>
            <a:endParaRPr/>
          </a:p>
        </p:txBody>
      </p:sp>
      <p:grpSp>
        <p:nvGrpSpPr>
          <p:cNvPr id="278" name="Google Shape;278;p31"/>
          <p:cNvGrpSpPr/>
          <p:nvPr/>
        </p:nvGrpSpPr>
        <p:grpSpPr>
          <a:xfrm rot="-5400000">
            <a:off x="545965" y="3077267"/>
            <a:ext cx="348081" cy="3306348"/>
            <a:chOff x="4320906" y="2903020"/>
            <a:chExt cx="125729" cy="1194231"/>
          </a:xfrm>
        </p:grpSpPr>
        <p:sp>
          <p:nvSpPr>
            <p:cNvPr id="279" name="Google Shape;279;p31"/>
            <p:cNvSpPr/>
            <p:nvPr/>
          </p:nvSpPr>
          <p:spPr>
            <a:xfrm>
              <a:off x="4353857" y="3884856"/>
              <a:ext cx="68368" cy="68363"/>
            </a:xfrm>
            <a:custGeom>
              <a:avLst/>
              <a:gdLst/>
              <a:ahLst/>
              <a:cxnLst/>
              <a:rect l="l" t="t" r="r" b="b"/>
              <a:pathLst>
                <a:path w="1938" h="1938" extrusionOk="0">
                  <a:moveTo>
                    <a:pt x="970" y="149"/>
                  </a:moveTo>
                  <a:cubicBezTo>
                    <a:pt x="1421" y="149"/>
                    <a:pt x="1789" y="517"/>
                    <a:pt x="1789" y="969"/>
                  </a:cubicBezTo>
                  <a:cubicBezTo>
                    <a:pt x="1789" y="1421"/>
                    <a:pt x="1421" y="1788"/>
                    <a:pt x="970" y="1788"/>
                  </a:cubicBezTo>
                  <a:cubicBezTo>
                    <a:pt x="517" y="1788"/>
                    <a:pt x="150" y="1421"/>
                    <a:pt x="150" y="969"/>
                  </a:cubicBezTo>
                  <a:cubicBezTo>
                    <a:pt x="150" y="517"/>
                    <a:pt x="517" y="149"/>
                    <a:pt x="970" y="149"/>
                  </a:cubicBezTo>
                  <a:close/>
                  <a:moveTo>
                    <a:pt x="970" y="0"/>
                  </a:moveTo>
                  <a:cubicBezTo>
                    <a:pt x="435" y="0"/>
                    <a:pt x="0" y="435"/>
                    <a:pt x="0" y="969"/>
                  </a:cubicBezTo>
                  <a:cubicBezTo>
                    <a:pt x="0" y="1503"/>
                    <a:pt x="435" y="1938"/>
                    <a:pt x="970" y="1938"/>
                  </a:cubicBezTo>
                  <a:cubicBezTo>
                    <a:pt x="1503" y="1938"/>
                    <a:pt x="1938" y="1503"/>
                    <a:pt x="1938" y="969"/>
                  </a:cubicBezTo>
                  <a:cubicBezTo>
                    <a:pt x="1938" y="435"/>
                    <a:pt x="1503"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31"/>
            <p:cNvSpPr/>
            <p:nvPr/>
          </p:nvSpPr>
          <p:spPr>
            <a:xfrm>
              <a:off x="4359431" y="4034108"/>
              <a:ext cx="63111" cy="63142"/>
            </a:xfrm>
            <a:custGeom>
              <a:avLst/>
              <a:gdLst/>
              <a:ahLst/>
              <a:cxnLst/>
              <a:rect l="l" t="t" r="r" b="b"/>
              <a:pathLst>
                <a:path w="1789" h="1790" extrusionOk="0">
                  <a:moveTo>
                    <a:pt x="895" y="0"/>
                  </a:moveTo>
                  <a:cubicBezTo>
                    <a:pt x="401" y="0"/>
                    <a:pt x="0" y="401"/>
                    <a:pt x="0" y="895"/>
                  </a:cubicBezTo>
                  <a:cubicBezTo>
                    <a:pt x="0" y="1389"/>
                    <a:pt x="401" y="1790"/>
                    <a:pt x="895" y="1790"/>
                  </a:cubicBezTo>
                  <a:cubicBezTo>
                    <a:pt x="1389" y="1790"/>
                    <a:pt x="1788" y="1389"/>
                    <a:pt x="1788" y="895"/>
                  </a:cubicBezTo>
                  <a:cubicBezTo>
                    <a:pt x="1788" y="401"/>
                    <a:pt x="1389" y="0"/>
                    <a:pt x="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31"/>
            <p:cNvSpPr/>
            <p:nvPr/>
          </p:nvSpPr>
          <p:spPr>
            <a:xfrm>
              <a:off x="4356503" y="3738884"/>
              <a:ext cx="63111" cy="63107"/>
            </a:xfrm>
            <a:custGeom>
              <a:avLst/>
              <a:gdLst/>
              <a:ahLst/>
              <a:cxnLst/>
              <a:rect l="l" t="t" r="r" b="b"/>
              <a:pathLst>
                <a:path w="1789" h="1789" extrusionOk="0">
                  <a:moveTo>
                    <a:pt x="895" y="1"/>
                  </a:moveTo>
                  <a:cubicBezTo>
                    <a:pt x="401" y="1"/>
                    <a:pt x="0" y="401"/>
                    <a:pt x="0" y="894"/>
                  </a:cubicBezTo>
                  <a:cubicBezTo>
                    <a:pt x="0" y="1388"/>
                    <a:pt x="401" y="1789"/>
                    <a:pt x="895" y="1789"/>
                  </a:cubicBezTo>
                  <a:cubicBezTo>
                    <a:pt x="1389" y="1789"/>
                    <a:pt x="1788" y="1388"/>
                    <a:pt x="1788" y="894"/>
                  </a:cubicBezTo>
                  <a:cubicBezTo>
                    <a:pt x="1788" y="401"/>
                    <a:pt x="1389" y="1"/>
                    <a:pt x="8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1"/>
            <p:cNvSpPr/>
            <p:nvPr/>
          </p:nvSpPr>
          <p:spPr>
            <a:xfrm>
              <a:off x="4320906" y="2903020"/>
              <a:ext cx="125729" cy="705112"/>
            </a:xfrm>
            <a:custGeom>
              <a:avLst/>
              <a:gdLst/>
              <a:ahLst/>
              <a:cxnLst/>
              <a:rect l="l" t="t" r="r" b="b"/>
              <a:pathLst>
                <a:path w="3564" h="19989" extrusionOk="0">
                  <a:moveTo>
                    <a:pt x="1782" y="149"/>
                  </a:moveTo>
                  <a:cubicBezTo>
                    <a:pt x="2682" y="149"/>
                    <a:pt x="3414" y="882"/>
                    <a:pt x="3414" y="1782"/>
                  </a:cubicBezTo>
                  <a:lnTo>
                    <a:pt x="3414" y="18208"/>
                  </a:lnTo>
                  <a:cubicBezTo>
                    <a:pt x="3414" y="19108"/>
                    <a:pt x="2682" y="19840"/>
                    <a:pt x="1782" y="19840"/>
                  </a:cubicBezTo>
                  <a:cubicBezTo>
                    <a:pt x="881" y="19840"/>
                    <a:pt x="150" y="19108"/>
                    <a:pt x="150" y="18208"/>
                  </a:cubicBezTo>
                  <a:lnTo>
                    <a:pt x="150" y="1782"/>
                  </a:lnTo>
                  <a:cubicBezTo>
                    <a:pt x="150" y="882"/>
                    <a:pt x="881" y="149"/>
                    <a:pt x="1782" y="149"/>
                  </a:cubicBezTo>
                  <a:close/>
                  <a:moveTo>
                    <a:pt x="1782" y="1"/>
                  </a:moveTo>
                  <a:cubicBezTo>
                    <a:pt x="799" y="1"/>
                    <a:pt x="0" y="800"/>
                    <a:pt x="0" y="1782"/>
                  </a:cubicBezTo>
                  <a:lnTo>
                    <a:pt x="0" y="18208"/>
                  </a:lnTo>
                  <a:cubicBezTo>
                    <a:pt x="0" y="19191"/>
                    <a:pt x="799" y="19989"/>
                    <a:pt x="1782" y="19989"/>
                  </a:cubicBezTo>
                  <a:cubicBezTo>
                    <a:pt x="2764" y="19989"/>
                    <a:pt x="3563" y="19191"/>
                    <a:pt x="3563" y="18208"/>
                  </a:cubicBezTo>
                  <a:lnTo>
                    <a:pt x="3563" y="1782"/>
                  </a:lnTo>
                  <a:cubicBezTo>
                    <a:pt x="3563" y="800"/>
                    <a:pt x="2764" y="1"/>
                    <a:pt x="17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83" name="Google Shape;283;p31"/>
          <p:cNvGrpSpPr/>
          <p:nvPr/>
        </p:nvGrpSpPr>
        <p:grpSpPr>
          <a:xfrm>
            <a:off x="8667783" y="324077"/>
            <a:ext cx="171538" cy="1290862"/>
            <a:chOff x="9929777" y="3422444"/>
            <a:chExt cx="132390" cy="996266"/>
          </a:xfrm>
        </p:grpSpPr>
        <p:sp>
          <p:nvSpPr>
            <p:cNvPr id="284" name="Google Shape;284;p31"/>
            <p:cNvSpPr/>
            <p:nvPr/>
          </p:nvSpPr>
          <p:spPr>
            <a:xfrm>
              <a:off x="9929777" y="3422444"/>
              <a:ext cx="130704" cy="130626"/>
            </a:xfrm>
            <a:custGeom>
              <a:avLst/>
              <a:gdLst/>
              <a:ahLst/>
              <a:cxnLst/>
              <a:rect l="l" t="t" r="r" b="b"/>
              <a:pathLst>
                <a:path w="1938" h="1937" extrusionOk="0">
                  <a:moveTo>
                    <a:pt x="969" y="149"/>
                  </a:moveTo>
                  <a:cubicBezTo>
                    <a:pt x="1421" y="149"/>
                    <a:pt x="1789" y="516"/>
                    <a:pt x="1789" y="968"/>
                  </a:cubicBezTo>
                  <a:cubicBezTo>
                    <a:pt x="1789" y="1421"/>
                    <a:pt x="1421" y="1788"/>
                    <a:pt x="969" y="1788"/>
                  </a:cubicBezTo>
                  <a:cubicBezTo>
                    <a:pt x="517" y="1788"/>
                    <a:pt x="149" y="1420"/>
                    <a:pt x="149" y="968"/>
                  </a:cubicBezTo>
                  <a:cubicBezTo>
                    <a:pt x="149" y="516"/>
                    <a:pt x="517" y="149"/>
                    <a:pt x="969" y="149"/>
                  </a:cubicBezTo>
                  <a:close/>
                  <a:moveTo>
                    <a:pt x="969" y="0"/>
                  </a:moveTo>
                  <a:cubicBezTo>
                    <a:pt x="435" y="0"/>
                    <a:pt x="0" y="434"/>
                    <a:pt x="0" y="968"/>
                  </a:cubicBezTo>
                  <a:cubicBezTo>
                    <a:pt x="0" y="1503"/>
                    <a:pt x="435" y="1937"/>
                    <a:pt x="969" y="1937"/>
                  </a:cubicBezTo>
                  <a:cubicBezTo>
                    <a:pt x="1503" y="1937"/>
                    <a:pt x="1938" y="1503"/>
                    <a:pt x="1938" y="968"/>
                  </a:cubicBezTo>
                  <a:cubicBezTo>
                    <a:pt x="1938" y="434"/>
                    <a:pt x="1503" y="0"/>
                    <a:pt x="9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31"/>
            <p:cNvSpPr/>
            <p:nvPr/>
          </p:nvSpPr>
          <p:spPr>
            <a:xfrm>
              <a:off x="9934836" y="3678381"/>
              <a:ext cx="127331" cy="740329"/>
            </a:xfrm>
            <a:custGeom>
              <a:avLst/>
              <a:gdLst/>
              <a:ahLst/>
              <a:cxnLst/>
              <a:rect l="l" t="t" r="r" b="b"/>
              <a:pathLst>
                <a:path w="1888" h="10978" extrusionOk="0">
                  <a:moveTo>
                    <a:pt x="943" y="0"/>
                  </a:moveTo>
                  <a:cubicBezTo>
                    <a:pt x="423" y="0"/>
                    <a:pt x="0" y="423"/>
                    <a:pt x="0" y="945"/>
                  </a:cubicBezTo>
                  <a:lnTo>
                    <a:pt x="0" y="10033"/>
                  </a:lnTo>
                  <a:cubicBezTo>
                    <a:pt x="0" y="10554"/>
                    <a:pt x="423" y="10977"/>
                    <a:pt x="943" y="10977"/>
                  </a:cubicBezTo>
                  <a:cubicBezTo>
                    <a:pt x="1465" y="10977"/>
                    <a:pt x="1888" y="10554"/>
                    <a:pt x="1888" y="10033"/>
                  </a:cubicBezTo>
                  <a:lnTo>
                    <a:pt x="1888" y="945"/>
                  </a:lnTo>
                  <a:cubicBezTo>
                    <a:pt x="1888" y="423"/>
                    <a:pt x="1465" y="0"/>
                    <a:pt x="9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wo columns 1">
  <p:cSld name="TITLE_AND_TWO_COLUMNS_2">
    <p:spTree>
      <p:nvGrpSpPr>
        <p:cNvPr id="1" name="Shape 286"/>
        <p:cNvGrpSpPr/>
        <p:nvPr/>
      </p:nvGrpSpPr>
      <p:grpSpPr>
        <a:xfrm>
          <a:off x="0" y="0"/>
          <a:ext cx="0" cy="0"/>
          <a:chOff x="0" y="0"/>
          <a:chExt cx="0" cy="0"/>
        </a:xfrm>
      </p:grpSpPr>
      <p:sp>
        <p:nvSpPr>
          <p:cNvPr id="287" name="Google Shape;287;p32"/>
          <p:cNvSpPr txBox="1">
            <a:spLocks noGrp="1"/>
          </p:cNvSpPr>
          <p:nvPr>
            <p:ph type="subTitle" idx="1"/>
          </p:nvPr>
        </p:nvSpPr>
        <p:spPr>
          <a:xfrm>
            <a:off x="1138350" y="2037400"/>
            <a:ext cx="2907600" cy="1915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88" name="Google Shape;288;p32"/>
          <p:cNvSpPr txBox="1">
            <a:spLocks noGrp="1"/>
          </p:cNvSpPr>
          <p:nvPr>
            <p:ph type="subTitle" idx="2"/>
          </p:nvPr>
        </p:nvSpPr>
        <p:spPr>
          <a:xfrm>
            <a:off x="5098025" y="2037400"/>
            <a:ext cx="2907600" cy="1915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289" name="Google Shape;289;p32"/>
          <p:cNvSpPr txBox="1">
            <a:spLocks noGrp="1"/>
          </p:cNvSpPr>
          <p:nvPr>
            <p:ph type="title"/>
          </p:nvPr>
        </p:nvSpPr>
        <p:spPr>
          <a:xfrm>
            <a:off x="720000" y="540000"/>
            <a:ext cx="7704000" cy="5643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grpSp>
        <p:nvGrpSpPr>
          <p:cNvPr id="290" name="Google Shape;290;p32"/>
          <p:cNvGrpSpPr/>
          <p:nvPr/>
        </p:nvGrpSpPr>
        <p:grpSpPr>
          <a:xfrm rot="5400000">
            <a:off x="861929" y="4016476"/>
            <a:ext cx="179925" cy="1353977"/>
            <a:chOff x="1242923" y="3608574"/>
            <a:chExt cx="69250" cy="521121"/>
          </a:xfrm>
        </p:grpSpPr>
        <p:sp>
          <p:nvSpPr>
            <p:cNvPr id="291" name="Google Shape;291;p32"/>
            <p:cNvSpPr/>
            <p:nvPr/>
          </p:nvSpPr>
          <p:spPr>
            <a:xfrm>
              <a:off x="1242923" y="3608574"/>
              <a:ext cx="68368" cy="68328"/>
            </a:xfrm>
            <a:custGeom>
              <a:avLst/>
              <a:gdLst/>
              <a:ahLst/>
              <a:cxnLst/>
              <a:rect l="l" t="t" r="r" b="b"/>
              <a:pathLst>
                <a:path w="1938" h="1937" extrusionOk="0">
                  <a:moveTo>
                    <a:pt x="969" y="149"/>
                  </a:moveTo>
                  <a:cubicBezTo>
                    <a:pt x="1421" y="149"/>
                    <a:pt x="1789" y="516"/>
                    <a:pt x="1789" y="968"/>
                  </a:cubicBezTo>
                  <a:cubicBezTo>
                    <a:pt x="1789" y="1421"/>
                    <a:pt x="1421" y="1788"/>
                    <a:pt x="969" y="1788"/>
                  </a:cubicBezTo>
                  <a:cubicBezTo>
                    <a:pt x="517" y="1788"/>
                    <a:pt x="149" y="1420"/>
                    <a:pt x="149" y="968"/>
                  </a:cubicBezTo>
                  <a:cubicBezTo>
                    <a:pt x="149" y="516"/>
                    <a:pt x="517" y="149"/>
                    <a:pt x="969" y="149"/>
                  </a:cubicBezTo>
                  <a:close/>
                  <a:moveTo>
                    <a:pt x="969" y="0"/>
                  </a:moveTo>
                  <a:cubicBezTo>
                    <a:pt x="435" y="0"/>
                    <a:pt x="0" y="434"/>
                    <a:pt x="0" y="968"/>
                  </a:cubicBezTo>
                  <a:cubicBezTo>
                    <a:pt x="0" y="1503"/>
                    <a:pt x="435" y="1937"/>
                    <a:pt x="969" y="1937"/>
                  </a:cubicBezTo>
                  <a:cubicBezTo>
                    <a:pt x="1503" y="1937"/>
                    <a:pt x="1938" y="1503"/>
                    <a:pt x="1938" y="968"/>
                  </a:cubicBezTo>
                  <a:cubicBezTo>
                    <a:pt x="1938" y="434"/>
                    <a:pt x="1503" y="0"/>
                    <a:pt x="9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2"/>
            <p:cNvSpPr/>
            <p:nvPr/>
          </p:nvSpPr>
          <p:spPr>
            <a:xfrm>
              <a:off x="1245568" y="3742447"/>
              <a:ext cx="66604" cy="387249"/>
            </a:xfrm>
            <a:custGeom>
              <a:avLst/>
              <a:gdLst/>
              <a:ahLst/>
              <a:cxnLst/>
              <a:rect l="l" t="t" r="r" b="b"/>
              <a:pathLst>
                <a:path w="1888" h="10978" extrusionOk="0">
                  <a:moveTo>
                    <a:pt x="943" y="0"/>
                  </a:moveTo>
                  <a:cubicBezTo>
                    <a:pt x="423" y="0"/>
                    <a:pt x="0" y="423"/>
                    <a:pt x="0" y="945"/>
                  </a:cubicBezTo>
                  <a:lnTo>
                    <a:pt x="0" y="10033"/>
                  </a:lnTo>
                  <a:cubicBezTo>
                    <a:pt x="0" y="10554"/>
                    <a:pt x="423" y="10977"/>
                    <a:pt x="943" y="10977"/>
                  </a:cubicBezTo>
                  <a:cubicBezTo>
                    <a:pt x="1465" y="10977"/>
                    <a:pt x="1888" y="10554"/>
                    <a:pt x="1888" y="10033"/>
                  </a:cubicBezTo>
                  <a:lnTo>
                    <a:pt x="1888" y="945"/>
                  </a:lnTo>
                  <a:cubicBezTo>
                    <a:pt x="1888" y="423"/>
                    <a:pt x="1465" y="0"/>
                    <a:pt x="9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3" name="Google Shape;293;p32"/>
          <p:cNvGrpSpPr/>
          <p:nvPr/>
        </p:nvGrpSpPr>
        <p:grpSpPr>
          <a:xfrm rot="-5400000" flipH="1">
            <a:off x="8102154" y="4016476"/>
            <a:ext cx="179925" cy="1353977"/>
            <a:chOff x="1242923" y="3608574"/>
            <a:chExt cx="69250" cy="521121"/>
          </a:xfrm>
        </p:grpSpPr>
        <p:sp>
          <p:nvSpPr>
            <p:cNvPr id="294" name="Google Shape;294;p32"/>
            <p:cNvSpPr/>
            <p:nvPr/>
          </p:nvSpPr>
          <p:spPr>
            <a:xfrm>
              <a:off x="1242923" y="3608574"/>
              <a:ext cx="68368" cy="68328"/>
            </a:xfrm>
            <a:custGeom>
              <a:avLst/>
              <a:gdLst/>
              <a:ahLst/>
              <a:cxnLst/>
              <a:rect l="l" t="t" r="r" b="b"/>
              <a:pathLst>
                <a:path w="1938" h="1937" extrusionOk="0">
                  <a:moveTo>
                    <a:pt x="969" y="149"/>
                  </a:moveTo>
                  <a:cubicBezTo>
                    <a:pt x="1421" y="149"/>
                    <a:pt x="1789" y="516"/>
                    <a:pt x="1789" y="968"/>
                  </a:cubicBezTo>
                  <a:cubicBezTo>
                    <a:pt x="1789" y="1421"/>
                    <a:pt x="1421" y="1788"/>
                    <a:pt x="969" y="1788"/>
                  </a:cubicBezTo>
                  <a:cubicBezTo>
                    <a:pt x="517" y="1788"/>
                    <a:pt x="149" y="1420"/>
                    <a:pt x="149" y="968"/>
                  </a:cubicBezTo>
                  <a:cubicBezTo>
                    <a:pt x="149" y="516"/>
                    <a:pt x="517" y="149"/>
                    <a:pt x="969" y="149"/>
                  </a:cubicBezTo>
                  <a:close/>
                  <a:moveTo>
                    <a:pt x="969" y="0"/>
                  </a:moveTo>
                  <a:cubicBezTo>
                    <a:pt x="435" y="0"/>
                    <a:pt x="0" y="434"/>
                    <a:pt x="0" y="968"/>
                  </a:cubicBezTo>
                  <a:cubicBezTo>
                    <a:pt x="0" y="1503"/>
                    <a:pt x="435" y="1937"/>
                    <a:pt x="969" y="1937"/>
                  </a:cubicBezTo>
                  <a:cubicBezTo>
                    <a:pt x="1503" y="1937"/>
                    <a:pt x="1938" y="1503"/>
                    <a:pt x="1938" y="968"/>
                  </a:cubicBezTo>
                  <a:cubicBezTo>
                    <a:pt x="1938" y="434"/>
                    <a:pt x="1503" y="0"/>
                    <a:pt x="9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32"/>
            <p:cNvSpPr/>
            <p:nvPr/>
          </p:nvSpPr>
          <p:spPr>
            <a:xfrm>
              <a:off x="1245568" y="3742447"/>
              <a:ext cx="66604" cy="387249"/>
            </a:xfrm>
            <a:custGeom>
              <a:avLst/>
              <a:gdLst/>
              <a:ahLst/>
              <a:cxnLst/>
              <a:rect l="l" t="t" r="r" b="b"/>
              <a:pathLst>
                <a:path w="1888" h="10978" extrusionOk="0">
                  <a:moveTo>
                    <a:pt x="943" y="0"/>
                  </a:moveTo>
                  <a:cubicBezTo>
                    <a:pt x="423" y="0"/>
                    <a:pt x="0" y="423"/>
                    <a:pt x="0" y="945"/>
                  </a:cubicBezTo>
                  <a:lnTo>
                    <a:pt x="0" y="10033"/>
                  </a:lnTo>
                  <a:cubicBezTo>
                    <a:pt x="0" y="10554"/>
                    <a:pt x="423" y="10977"/>
                    <a:pt x="943" y="10977"/>
                  </a:cubicBezTo>
                  <a:cubicBezTo>
                    <a:pt x="1465" y="10977"/>
                    <a:pt x="1888" y="10554"/>
                    <a:pt x="1888" y="10033"/>
                  </a:cubicBezTo>
                  <a:lnTo>
                    <a:pt x="1888" y="945"/>
                  </a:lnTo>
                  <a:cubicBezTo>
                    <a:pt x="1888" y="423"/>
                    <a:pt x="1465" y="0"/>
                    <a:pt x="9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96" name="Google Shape;296;p32"/>
          <p:cNvSpPr/>
          <p:nvPr/>
        </p:nvSpPr>
        <p:spPr>
          <a:xfrm>
            <a:off x="7258115" y="-26"/>
            <a:ext cx="1419228" cy="736399"/>
          </a:xfrm>
          <a:custGeom>
            <a:avLst/>
            <a:gdLst/>
            <a:ahLst/>
            <a:cxnLst/>
            <a:rect l="l" t="t" r="r" b="b"/>
            <a:pathLst>
              <a:path w="6109" h="3170" extrusionOk="0">
                <a:moveTo>
                  <a:pt x="1" y="0"/>
                </a:moveTo>
                <a:lnTo>
                  <a:pt x="1" y="1"/>
                </a:lnTo>
                <a:cubicBezTo>
                  <a:pt x="1" y="1751"/>
                  <a:pt x="1369" y="3170"/>
                  <a:pt x="3055" y="3170"/>
                </a:cubicBezTo>
                <a:cubicBezTo>
                  <a:pt x="4740" y="3170"/>
                  <a:pt x="6108" y="1751"/>
                  <a:pt x="6108" y="1"/>
                </a:cubicBezTo>
                <a:lnTo>
                  <a:pt x="610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32"/>
          <p:cNvSpPr/>
          <p:nvPr/>
        </p:nvSpPr>
        <p:spPr>
          <a:xfrm rot="10800000" flipH="1">
            <a:off x="8255668" y="539998"/>
            <a:ext cx="888414" cy="888445"/>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hree columns">
  <p:cSld name="BLANK_1_1_1_2">
    <p:spTree>
      <p:nvGrpSpPr>
        <p:cNvPr id="1" name="Shape 314"/>
        <p:cNvGrpSpPr/>
        <p:nvPr/>
      </p:nvGrpSpPr>
      <p:grpSpPr>
        <a:xfrm>
          <a:off x="0" y="0"/>
          <a:ext cx="0" cy="0"/>
          <a:chOff x="0" y="0"/>
          <a:chExt cx="0" cy="0"/>
        </a:xfrm>
      </p:grpSpPr>
      <p:sp>
        <p:nvSpPr>
          <p:cNvPr id="315" name="Google Shape;315;p34"/>
          <p:cNvSpPr txBox="1">
            <a:spLocks noGrp="1"/>
          </p:cNvSpPr>
          <p:nvPr>
            <p:ph type="title"/>
          </p:nvPr>
        </p:nvSpPr>
        <p:spPr>
          <a:xfrm>
            <a:off x="720000" y="540000"/>
            <a:ext cx="7704000" cy="5643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316" name="Google Shape;316;p34"/>
          <p:cNvSpPr txBox="1">
            <a:spLocks noGrp="1"/>
          </p:cNvSpPr>
          <p:nvPr>
            <p:ph type="title" idx="2"/>
          </p:nvPr>
        </p:nvSpPr>
        <p:spPr>
          <a:xfrm>
            <a:off x="720000" y="2121938"/>
            <a:ext cx="2336400" cy="527700"/>
          </a:xfrm>
          <a:prstGeom prst="rect">
            <a:avLst/>
          </a:prstGeom>
          <a:noFill/>
          <a:ln>
            <a:noFill/>
          </a:ln>
        </p:spPr>
        <p:txBody>
          <a:bodyPr spcFirstLastPara="1" wrap="square" lIns="91425" tIns="91425" rIns="91425" bIns="91425" anchor="b" anchorCtr="0">
            <a:noAutofit/>
          </a:bodyPr>
          <a:lstStyle>
            <a:lvl1pPr lvl="0" algn="ctr" rtl="0">
              <a:spcBef>
                <a:spcPts val="0"/>
              </a:spcBef>
              <a:spcAft>
                <a:spcPts val="0"/>
              </a:spcAft>
              <a:buSzPts val="2400"/>
              <a:buNone/>
              <a:defRPr sz="2000">
                <a:solidFill>
                  <a:schemeClr val="accent1"/>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317" name="Google Shape;317;p34"/>
          <p:cNvSpPr txBox="1">
            <a:spLocks noGrp="1"/>
          </p:cNvSpPr>
          <p:nvPr>
            <p:ph type="subTitle" idx="1"/>
          </p:nvPr>
        </p:nvSpPr>
        <p:spPr>
          <a:xfrm>
            <a:off x="720000" y="2592490"/>
            <a:ext cx="2336400" cy="786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18" name="Google Shape;318;p34"/>
          <p:cNvSpPr txBox="1">
            <a:spLocks noGrp="1"/>
          </p:cNvSpPr>
          <p:nvPr>
            <p:ph type="title" idx="3"/>
          </p:nvPr>
        </p:nvSpPr>
        <p:spPr>
          <a:xfrm>
            <a:off x="3403800" y="2121938"/>
            <a:ext cx="2336400" cy="527700"/>
          </a:xfrm>
          <a:prstGeom prst="rect">
            <a:avLst/>
          </a:prstGeom>
          <a:noFill/>
          <a:ln>
            <a:noFill/>
          </a:ln>
        </p:spPr>
        <p:txBody>
          <a:bodyPr spcFirstLastPara="1" wrap="square" lIns="91425" tIns="91425" rIns="91425" bIns="91425" anchor="b" anchorCtr="0">
            <a:noAutofit/>
          </a:bodyPr>
          <a:lstStyle>
            <a:lvl1pPr lvl="0" algn="ctr" rtl="0">
              <a:spcBef>
                <a:spcPts val="0"/>
              </a:spcBef>
              <a:spcAft>
                <a:spcPts val="0"/>
              </a:spcAft>
              <a:buSzPts val="2400"/>
              <a:buNone/>
              <a:defRPr sz="2000">
                <a:solidFill>
                  <a:schemeClr val="accent1"/>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319" name="Google Shape;319;p34"/>
          <p:cNvSpPr txBox="1">
            <a:spLocks noGrp="1"/>
          </p:cNvSpPr>
          <p:nvPr>
            <p:ph type="subTitle" idx="4"/>
          </p:nvPr>
        </p:nvSpPr>
        <p:spPr>
          <a:xfrm>
            <a:off x="3403800" y="2592490"/>
            <a:ext cx="2336400" cy="786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20" name="Google Shape;320;p34"/>
          <p:cNvSpPr txBox="1">
            <a:spLocks noGrp="1"/>
          </p:cNvSpPr>
          <p:nvPr>
            <p:ph type="title" idx="5"/>
          </p:nvPr>
        </p:nvSpPr>
        <p:spPr>
          <a:xfrm>
            <a:off x="6087600" y="2121938"/>
            <a:ext cx="2336400" cy="527700"/>
          </a:xfrm>
          <a:prstGeom prst="rect">
            <a:avLst/>
          </a:prstGeom>
          <a:noFill/>
          <a:ln>
            <a:noFill/>
          </a:ln>
        </p:spPr>
        <p:txBody>
          <a:bodyPr spcFirstLastPara="1" wrap="square" lIns="91425" tIns="91425" rIns="91425" bIns="91425" anchor="b" anchorCtr="0">
            <a:noAutofit/>
          </a:bodyPr>
          <a:lstStyle>
            <a:lvl1pPr lvl="0" algn="ctr" rtl="0">
              <a:spcBef>
                <a:spcPts val="0"/>
              </a:spcBef>
              <a:spcAft>
                <a:spcPts val="0"/>
              </a:spcAft>
              <a:buSzPts val="2400"/>
              <a:buNone/>
              <a:defRPr sz="2000">
                <a:solidFill>
                  <a:schemeClr val="accent1"/>
                </a:solidFill>
              </a:defRPr>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321" name="Google Shape;321;p34"/>
          <p:cNvSpPr txBox="1">
            <a:spLocks noGrp="1"/>
          </p:cNvSpPr>
          <p:nvPr>
            <p:ph type="subTitle" idx="6"/>
          </p:nvPr>
        </p:nvSpPr>
        <p:spPr>
          <a:xfrm>
            <a:off x="6087600" y="2592490"/>
            <a:ext cx="2336400" cy="786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322" name="Google Shape;322;p34"/>
          <p:cNvSpPr/>
          <p:nvPr/>
        </p:nvSpPr>
        <p:spPr>
          <a:xfrm>
            <a:off x="-355300" y="3608575"/>
            <a:ext cx="1164600" cy="1540500"/>
          </a:xfrm>
          <a:prstGeom prst="round2SameRect">
            <a:avLst>
              <a:gd name="adj1" fmla="val 50000"/>
              <a:gd name="adj2" fmla="val 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3" name="Google Shape;323;p34"/>
          <p:cNvGrpSpPr/>
          <p:nvPr/>
        </p:nvGrpSpPr>
        <p:grpSpPr>
          <a:xfrm>
            <a:off x="151665" y="4504096"/>
            <a:ext cx="1609195" cy="1412713"/>
            <a:chOff x="1689625" y="3620533"/>
            <a:chExt cx="766539" cy="672945"/>
          </a:xfrm>
        </p:grpSpPr>
        <p:sp>
          <p:nvSpPr>
            <p:cNvPr id="324" name="Google Shape;324;p34"/>
            <p:cNvSpPr/>
            <p:nvPr/>
          </p:nvSpPr>
          <p:spPr>
            <a:xfrm>
              <a:off x="2000221" y="3620533"/>
              <a:ext cx="402234" cy="402170"/>
            </a:xfrm>
            <a:custGeom>
              <a:avLst/>
              <a:gdLst/>
              <a:ahLst/>
              <a:cxnLst/>
              <a:rect l="l" t="t" r="r" b="b"/>
              <a:pathLst>
                <a:path w="11402" h="11401" extrusionOk="0">
                  <a:moveTo>
                    <a:pt x="0" y="1"/>
                  </a:moveTo>
                  <a:lnTo>
                    <a:pt x="0" y="149"/>
                  </a:lnTo>
                  <a:cubicBezTo>
                    <a:pt x="6205" y="149"/>
                    <a:pt x="11252" y="5197"/>
                    <a:pt x="11252" y="11401"/>
                  </a:cubicBezTo>
                  <a:lnTo>
                    <a:pt x="11401" y="11401"/>
                  </a:lnTo>
                  <a:cubicBezTo>
                    <a:pt x="11401" y="5115"/>
                    <a:pt x="6287"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34"/>
            <p:cNvSpPr/>
            <p:nvPr/>
          </p:nvSpPr>
          <p:spPr>
            <a:xfrm>
              <a:off x="2393017" y="3659336"/>
              <a:ext cx="63147" cy="63107"/>
            </a:xfrm>
            <a:custGeom>
              <a:avLst/>
              <a:gdLst/>
              <a:ahLst/>
              <a:cxnLst/>
              <a:rect l="l" t="t" r="r" b="b"/>
              <a:pathLst>
                <a:path w="1790" h="1789" extrusionOk="0">
                  <a:moveTo>
                    <a:pt x="895" y="1"/>
                  </a:moveTo>
                  <a:cubicBezTo>
                    <a:pt x="401" y="1"/>
                    <a:pt x="0" y="401"/>
                    <a:pt x="0" y="895"/>
                  </a:cubicBezTo>
                  <a:cubicBezTo>
                    <a:pt x="0" y="1389"/>
                    <a:pt x="401" y="1789"/>
                    <a:pt x="895" y="1789"/>
                  </a:cubicBezTo>
                  <a:cubicBezTo>
                    <a:pt x="1389" y="1789"/>
                    <a:pt x="1790" y="1389"/>
                    <a:pt x="1790" y="895"/>
                  </a:cubicBezTo>
                  <a:cubicBezTo>
                    <a:pt x="1790" y="401"/>
                    <a:pt x="1389" y="1"/>
                    <a:pt x="8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34"/>
            <p:cNvSpPr/>
            <p:nvPr/>
          </p:nvSpPr>
          <p:spPr>
            <a:xfrm>
              <a:off x="1723739" y="3747809"/>
              <a:ext cx="545708" cy="545669"/>
            </a:xfrm>
            <a:custGeom>
              <a:avLst/>
              <a:gdLst/>
              <a:ahLst/>
              <a:cxnLst/>
              <a:rect l="l" t="t" r="r" b="b"/>
              <a:pathLst>
                <a:path w="15469" h="15469" extrusionOk="0">
                  <a:moveTo>
                    <a:pt x="7735" y="1"/>
                  </a:moveTo>
                  <a:cubicBezTo>
                    <a:pt x="5684" y="1"/>
                    <a:pt x="3716" y="816"/>
                    <a:pt x="2266" y="2265"/>
                  </a:cubicBezTo>
                  <a:cubicBezTo>
                    <a:pt x="815" y="3716"/>
                    <a:pt x="1" y="5684"/>
                    <a:pt x="1" y="7735"/>
                  </a:cubicBezTo>
                  <a:cubicBezTo>
                    <a:pt x="1" y="9786"/>
                    <a:pt x="815" y="11753"/>
                    <a:pt x="2266" y="13204"/>
                  </a:cubicBezTo>
                  <a:cubicBezTo>
                    <a:pt x="3716" y="14654"/>
                    <a:pt x="5684" y="15468"/>
                    <a:pt x="7735" y="15468"/>
                  </a:cubicBezTo>
                  <a:cubicBezTo>
                    <a:pt x="9786" y="15468"/>
                    <a:pt x="11754" y="14654"/>
                    <a:pt x="13203" y="13204"/>
                  </a:cubicBezTo>
                  <a:cubicBezTo>
                    <a:pt x="14654" y="11753"/>
                    <a:pt x="15469" y="9786"/>
                    <a:pt x="15469" y="7735"/>
                  </a:cubicBezTo>
                  <a:cubicBezTo>
                    <a:pt x="15469" y="5684"/>
                    <a:pt x="14654" y="3716"/>
                    <a:pt x="13203" y="2265"/>
                  </a:cubicBezTo>
                  <a:cubicBezTo>
                    <a:pt x="11754" y="816"/>
                    <a:pt x="9786" y="1"/>
                    <a:pt x="7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34"/>
            <p:cNvSpPr/>
            <p:nvPr/>
          </p:nvSpPr>
          <p:spPr>
            <a:xfrm>
              <a:off x="1689625" y="3688157"/>
              <a:ext cx="148836" cy="148825"/>
            </a:xfrm>
            <a:custGeom>
              <a:avLst/>
              <a:gdLst/>
              <a:ahLst/>
              <a:cxnLst/>
              <a:rect l="l" t="t" r="r" b="b"/>
              <a:pathLst>
                <a:path w="4219" h="4219" extrusionOk="0">
                  <a:moveTo>
                    <a:pt x="2109" y="0"/>
                  </a:moveTo>
                  <a:cubicBezTo>
                    <a:pt x="945" y="0"/>
                    <a:pt x="0" y="945"/>
                    <a:pt x="0" y="2109"/>
                  </a:cubicBezTo>
                  <a:cubicBezTo>
                    <a:pt x="0" y="3275"/>
                    <a:pt x="945" y="4219"/>
                    <a:pt x="2109" y="4219"/>
                  </a:cubicBezTo>
                  <a:cubicBezTo>
                    <a:pt x="3275" y="4219"/>
                    <a:pt x="4218" y="3275"/>
                    <a:pt x="4218" y="2109"/>
                  </a:cubicBezTo>
                  <a:cubicBezTo>
                    <a:pt x="4218" y="945"/>
                    <a:pt x="3275" y="0"/>
                    <a:pt x="2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28" name="Google Shape;328;p34"/>
          <p:cNvSpPr/>
          <p:nvPr/>
        </p:nvSpPr>
        <p:spPr>
          <a:xfrm flipH="1">
            <a:off x="8334709" y="3608575"/>
            <a:ext cx="1164600" cy="1540500"/>
          </a:xfrm>
          <a:prstGeom prst="round2SameRect">
            <a:avLst>
              <a:gd name="adj1" fmla="val 50000"/>
              <a:gd name="adj2" fmla="val 0"/>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9" name="Google Shape;329;p34"/>
          <p:cNvGrpSpPr/>
          <p:nvPr/>
        </p:nvGrpSpPr>
        <p:grpSpPr>
          <a:xfrm flipH="1">
            <a:off x="7383150" y="4504096"/>
            <a:ext cx="1609195" cy="1412713"/>
            <a:chOff x="1689625" y="3620533"/>
            <a:chExt cx="766539" cy="672945"/>
          </a:xfrm>
        </p:grpSpPr>
        <p:sp>
          <p:nvSpPr>
            <p:cNvPr id="330" name="Google Shape;330;p34"/>
            <p:cNvSpPr/>
            <p:nvPr/>
          </p:nvSpPr>
          <p:spPr>
            <a:xfrm>
              <a:off x="2000221" y="3620533"/>
              <a:ext cx="402234" cy="402170"/>
            </a:xfrm>
            <a:custGeom>
              <a:avLst/>
              <a:gdLst/>
              <a:ahLst/>
              <a:cxnLst/>
              <a:rect l="l" t="t" r="r" b="b"/>
              <a:pathLst>
                <a:path w="11402" h="11401" extrusionOk="0">
                  <a:moveTo>
                    <a:pt x="0" y="1"/>
                  </a:moveTo>
                  <a:lnTo>
                    <a:pt x="0" y="149"/>
                  </a:lnTo>
                  <a:cubicBezTo>
                    <a:pt x="6205" y="149"/>
                    <a:pt x="11252" y="5197"/>
                    <a:pt x="11252" y="11401"/>
                  </a:cubicBezTo>
                  <a:lnTo>
                    <a:pt x="11401" y="11401"/>
                  </a:lnTo>
                  <a:cubicBezTo>
                    <a:pt x="11401" y="5115"/>
                    <a:pt x="6287"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34"/>
            <p:cNvSpPr/>
            <p:nvPr/>
          </p:nvSpPr>
          <p:spPr>
            <a:xfrm>
              <a:off x="2393017" y="3659336"/>
              <a:ext cx="63147" cy="63107"/>
            </a:xfrm>
            <a:custGeom>
              <a:avLst/>
              <a:gdLst/>
              <a:ahLst/>
              <a:cxnLst/>
              <a:rect l="l" t="t" r="r" b="b"/>
              <a:pathLst>
                <a:path w="1790" h="1789" extrusionOk="0">
                  <a:moveTo>
                    <a:pt x="895" y="1"/>
                  </a:moveTo>
                  <a:cubicBezTo>
                    <a:pt x="401" y="1"/>
                    <a:pt x="0" y="401"/>
                    <a:pt x="0" y="895"/>
                  </a:cubicBezTo>
                  <a:cubicBezTo>
                    <a:pt x="0" y="1389"/>
                    <a:pt x="401" y="1789"/>
                    <a:pt x="895" y="1789"/>
                  </a:cubicBezTo>
                  <a:cubicBezTo>
                    <a:pt x="1389" y="1789"/>
                    <a:pt x="1790" y="1389"/>
                    <a:pt x="1790" y="895"/>
                  </a:cubicBezTo>
                  <a:cubicBezTo>
                    <a:pt x="1790" y="401"/>
                    <a:pt x="1389" y="1"/>
                    <a:pt x="8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34"/>
            <p:cNvSpPr/>
            <p:nvPr/>
          </p:nvSpPr>
          <p:spPr>
            <a:xfrm>
              <a:off x="1723739" y="3747809"/>
              <a:ext cx="545708" cy="545669"/>
            </a:xfrm>
            <a:custGeom>
              <a:avLst/>
              <a:gdLst/>
              <a:ahLst/>
              <a:cxnLst/>
              <a:rect l="l" t="t" r="r" b="b"/>
              <a:pathLst>
                <a:path w="15469" h="15469" extrusionOk="0">
                  <a:moveTo>
                    <a:pt x="7735" y="1"/>
                  </a:moveTo>
                  <a:cubicBezTo>
                    <a:pt x="5684" y="1"/>
                    <a:pt x="3716" y="816"/>
                    <a:pt x="2266" y="2265"/>
                  </a:cubicBezTo>
                  <a:cubicBezTo>
                    <a:pt x="815" y="3716"/>
                    <a:pt x="1" y="5684"/>
                    <a:pt x="1" y="7735"/>
                  </a:cubicBezTo>
                  <a:cubicBezTo>
                    <a:pt x="1" y="9786"/>
                    <a:pt x="815" y="11753"/>
                    <a:pt x="2266" y="13204"/>
                  </a:cubicBezTo>
                  <a:cubicBezTo>
                    <a:pt x="3716" y="14654"/>
                    <a:pt x="5684" y="15468"/>
                    <a:pt x="7735" y="15468"/>
                  </a:cubicBezTo>
                  <a:cubicBezTo>
                    <a:pt x="9786" y="15468"/>
                    <a:pt x="11754" y="14654"/>
                    <a:pt x="13203" y="13204"/>
                  </a:cubicBezTo>
                  <a:cubicBezTo>
                    <a:pt x="14654" y="11753"/>
                    <a:pt x="15469" y="9786"/>
                    <a:pt x="15469" y="7735"/>
                  </a:cubicBezTo>
                  <a:cubicBezTo>
                    <a:pt x="15469" y="5684"/>
                    <a:pt x="14654" y="3716"/>
                    <a:pt x="13203" y="2265"/>
                  </a:cubicBezTo>
                  <a:cubicBezTo>
                    <a:pt x="11754" y="816"/>
                    <a:pt x="9786" y="1"/>
                    <a:pt x="7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34"/>
            <p:cNvSpPr/>
            <p:nvPr/>
          </p:nvSpPr>
          <p:spPr>
            <a:xfrm>
              <a:off x="1689625" y="3688157"/>
              <a:ext cx="148836" cy="148825"/>
            </a:xfrm>
            <a:custGeom>
              <a:avLst/>
              <a:gdLst/>
              <a:ahLst/>
              <a:cxnLst/>
              <a:rect l="l" t="t" r="r" b="b"/>
              <a:pathLst>
                <a:path w="4219" h="4219" extrusionOk="0">
                  <a:moveTo>
                    <a:pt x="2109" y="0"/>
                  </a:moveTo>
                  <a:cubicBezTo>
                    <a:pt x="945" y="0"/>
                    <a:pt x="0" y="945"/>
                    <a:pt x="0" y="2109"/>
                  </a:cubicBezTo>
                  <a:cubicBezTo>
                    <a:pt x="0" y="3275"/>
                    <a:pt x="945" y="4219"/>
                    <a:pt x="2109" y="4219"/>
                  </a:cubicBezTo>
                  <a:cubicBezTo>
                    <a:pt x="3275" y="4219"/>
                    <a:pt x="4218" y="3275"/>
                    <a:pt x="4218" y="2109"/>
                  </a:cubicBezTo>
                  <a:cubicBezTo>
                    <a:pt x="4218" y="945"/>
                    <a:pt x="3275" y="0"/>
                    <a:pt x="2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430"/>
        <p:cNvGrpSpPr/>
        <p:nvPr/>
      </p:nvGrpSpPr>
      <p:grpSpPr>
        <a:xfrm>
          <a:off x="0" y="0"/>
          <a:ext cx="0" cy="0"/>
          <a:chOff x="0" y="0"/>
          <a:chExt cx="0" cy="0"/>
        </a:xfrm>
      </p:grpSpPr>
      <p:cxnSp>
        <p:nvCxnSpPr>
          <p:cNvPr id="431" name="Google Shape;431;p40"/>
          <p:cNvCxnSpPr/>
          <p:nvPr/>
        </p:nvCxnSpPr>
        <p:spPr>
          <a:xfrm>
            <a:off x="4957206" y="4891050"/>
            <a:ext cx="2905200" cy="0"/>
          </a:xfrm>
          <a:prstGeom prst="straightConnector1">
            <a:avLst/>
          </a:prstGeom>
          <a:noFill/>
          <a:ln w="19050" cap="flat" cmpd="sng">
            <a:solidFill>
              <a:schemeClr val="dk1"/>
            </a:solidFill>
            <a:prstDash val="solid"/>
            <a:round/>
            <a:headEnd type="none" w="med" len="med"/>
            <a:tailEnd type="none" w="med" len="med"/>
          </a:ln>
        </p:spPr>
      </p:cxnSp>
      <p:grpSp>
        <p:nvGrpSpPr>
          <p:cNvPr id="432" name="Google Shape;432;p40"/>
          <p:cNvGrpSpPr/>
          <p:nvPr/>
        </p:nvGrpSpPr>
        <p:grpSpPr>
          <a:xfrm flipH="1">
            <a:off x="7306699" y="3824412"/>
            <a:ext cx="2027801" cy="1780208"/>
            <a:chOff x="1689625" y="3620533"/>
            <a:chExt cx="766539" cy="672945"/>
          </a:xfrm>
        </p:grpSpPr>
        <p:sp>
          <p:nvSpPr>
            <p:cNvPr id="433" name="Google Shape;433;p40"/>
            <p:cNvSpPr/>
            <p:nvPr/>
          </p:nvSpPr>
          <p:spPr>
            <a:xfrm>
              <a:off x="2000221" y="3620533"/>
              <a:ext cx="402234" cy="402170"/>
            </a:xfrm>
            <a:custGeom>
              <a:avLst/>
              <a:gdLst/>
              <a:ahLst/>
              <a:cxnLst/>
              <a:rect l="l" t="t" r="r" b="b"/>
              <a:pathLst>
                <a:path w="11402" h="11401" extrusionOk="0">
                  <a:moveTo>
                    <a:pt x="0" y="1"/>
                  </a:moveTo>
                  <a:lnTo>
                    <a:pt x="0" y="149"/>
                  </a:lnTo>
                  <a:cubicBezTo>
                    <a:pt x="6205" y="149"/>
                    <a:pt x="11252" y="5197"/>
                    <a:pt x="11252" y="11401"/>
                  </a:cubicBezTo>
                  <a:lnTo>
                    <a:pt x="11401" y="11401"/>
                  </a:lnTo>
                  <a:cubicBezTo>
                    <a:pt x="11401" y="5115"/>
                    <a:pt x="6287"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40"/>
            <p:cNvSpPr/>
            <p:nvPr/>
          </p:nvSpPr>
          <p:spPr>
            <a:xfrm>
              <a:off x="2393017" y="3659336"/>
              <a:ext cx="63147" cy="63107"/>
            </a:xfrm>
            <a:custGeom>
              <a:avLst/>
              <a:gdLst/>
              <a:ahLst/>
              <a:cxnLst/>
              <a:rect l="l" t="t" r="r" b="b"/>
              <a:pathLst>
                <a:path w="1790" h="1789" extrusionOk="0">
                  <a:moveTo>
                    <a:pt x="895" y="1"/>
                  </a:moveTo>
                  <a:cubicBezTo>
                    <a:pt x="401" y="1"/>
                    <a:pt x="0" y="401"/>
                    <a:pt x="0" y="895"/>
                  </a:cubicBezTo>
                  <a:cubicBezTo>
                    <a:pt x="0" y="1389"/>
                    <a:pt x="401" y="1789"/>
                    <a:pt x="895" y="1789"/>
                  </a:cubicBezTo>
                  <a:cubicBezTo>
                    <a:pt x="1389" y="1789"/>
                    <a:pt x="1790" y="1389"/>
                    <a:pt x="1790" y="895"/>
                  </a:cubicBezTo>
                  <a:cubicBezTo>
                    <a:pt x="1790" y="401"/>
                    <a:pt x="1389" y="1"/>
                    <a:pt x="8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40"/>
            <p:cNvSpPr/>
            <p:nvPr/>
          </p:nvSpPr>
          <p:spPr>
            <a:xfrm>
              <a:off x="1723739" y="3747809"/>
              <a:ext cx="545708" cy="545669"/>
            </a:xfrm>
            <a:custGeom>
              <a:avLst/>
              <a:gdLst/>
              <a:ahLst/>
              <a:cxnLst/>
              <a:rect l="l" t="t" r="r" b="b"/>
              <a:pathLst>
                <a:path w="15469" h="15469" extrusionOk="0">
                  <a:moveTo>
                    <a:pt x="7735" y="1"/>
                  </a:moveTo>
                  <a:cubicBezTo>
                    <a:pt x="5684" y="1"/>
                    <a:pt x="3716" y="816"/>
                    <a:pt x="2266" y="2265"/>
                  </a:cubicBezTo>
                  <a:cubicBezTo>
                    <a:pt x="815" y="3716"/>
                    <a:pt x="1" y="5684"/>
                    <a:pt x="1" y="7735"/>
                  </a:cubicBezTo>
                  <a:cubicBezTo>
                    <a:pt x="1" y="9786"/>
                    <a:pt x="815" y="11753"/>
                    <a:pt x="2266" y="13204"/>
                  </a:cubicBezTo>
                  <a:cubicBezTo>
                    <a:pt x="3716" y="14654"/>
                    <a:pt x="5684" y="15468"/>
                    <a:pt x="7735" y="15468"/>
                  </a:cubicBezTo>
                  <a:cubicBezTo>
                    <a:pt x="9786" y="15468"/>
                    <a:pt x="11754" y="14654"/>
                    <a:pt x="13203" y="13204"/>
                  </a:cubicBezTo>
                  <a:cubicBezTo>
                    <a:pt x="14654" y="11753"/>
                    <a:pt x="15469" y="9786"/>
                    <a:pt x="15469" y="7735"/>
                  </a:cubicBezTo>
                  <a:cubicBezTo>
                    <a:pt x="15469" y="5684"/>
                    <a:pt x="14654" y="3716"/>
                    <a:pt x="13203" y="2265"/>
                  </a:cubicBezTo>
                  <a:cubicBezTo>
                    <a:pt x="11754" y="816"/>
                    <a:pt x="9786" y="1"/>
                    <a:pt x="7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40"/>
            <p:cNvSpPr/>
            <p:nvPr/>
          </p:nvSpPr>
          <p:spPr>
            <a:xfrm>
              <a:off x="1689625" y="3688157"/>
              <a:ext cx="148836" cy="148825"/>
            </a:xfrm>
            <a:custGeom>
              <a:avLst/>
              <a:gdLst/>
              <a:ahLst/>
              <a:cxnLst/>
              <a:rect l="l" t="t" r="r" b="b"/>
              <a:pathLst>
                <a:path w="4219" h="4219" extrusionOk="0">
                  <a:moveTo>
                    <a:pt x="2109" y="0"/>
                  </a:moveTo>
                  <a:cubicBezTo>
                    <a:pt x="945" y="0"/>
                    <a:pt x="0" y="945"/>
                    <a:pt x="0" y="2109"/>
                  </a:cubicBezTo>
                  <a:cubicBezTo>
                    <a:pt x="0" y="3275"/>
                    <a:pt x="945" y="4219"/>
                    <a:pt x="2109" y="4219"/>
                  </a:cubicBezTo>
                  <a:cubicBezTo>
                    <a:pt x="3275" y="4219"/>
                    <a:pt x="4218" y="3275"/>
                    <a:pt x="4218" y="2109"/>
                  </a:cubicBezTo>
                  <a:cubicBezTo>
                    <a:pt x="4218" y="945"/>
                    <a:pt x="3275" y="0"/>
                    <a:pt x="2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437"/>
        <p:cNvGrpSpPr/>
        <p:nvPr/>
      </p:nvGrpSpPr>
      <p:grpSpPr>
        <a:xfrm>
          <a:off x="0" y="0"/>
          <a:ext cx="0" cy="0"/>
          <a:chOff x="0" y="0"/>
          <a:chExt cx="0" cy="0"/>
        </a:xfrm>
      </p:grpSpPr>
      <p:sp>
        <p:nvSpPr>
          <p:cNvPr id="438" name="Google Shape;438;p41"/>
          <p:cNvSpPr/>
          <p:nvPr/>
        </p:nvSpPr>
        <p:spPr>
          <a:xfrm flipH="1">
            <a:off x="-384512" y="4168119"/>
            <a:ext cx="776255" cy="748005"/>
          </a:xfrm>
          <a:custGeom>
            <a:avLst/>
            <a:gdLst/>
            <a:ahLst/>
            <a:cxnLst/>
            <a:rect l="l" t="t" r="r" b="b"/>
            <a:pathLst>
              <a:path w="10543" h="10160" extrusionOk="0">
                <a:moveTo>
                  <a:pt x="5271" y="0"/>
                </a:moveTo>
                <a:cubicBezTo>
                  <a:pt x="2360" y="0"/>
                  <a:pt x="0" y="2275"/>
                  <a:pt x="0" y="5080"/>
                </a:cubicBezTo>
                <a:cubicBezTo>
                  <a:pt x="0" y="6427"/>
                  <a:pt x="555" y="7719"/>
                  <a:pt x="1544" y="8671"/>
                </a:cubicBezTo>
                <a:cubicBezTo>
                  <a:pt x="2532" y="9624"/>
                  <a:pt x="3873" y="10159"/>
                  <a:pt x="5271" y="10159"/>
                </a:cubicBezTo>
                <a:cubicBezTo>
                  <a:pt x="6669" y="10159"/>
                  <a:pt x="8010" y="9624"/>
                  <a:pt x="8999" y="8671"/>
                </a:cubicBezTo>
                <a:cubicBezTo>
                  <a:pt x="9987" y="7719"/>
                  <a:pt x="10543" y="6427"/>
                  <a:pt x="10543" y="5080"/>
                </a:cubicBezTo>
                <a:cubicBezTo>
                  <a:pt x="10543" y="3733"/>
                  <a:pt x="9987" y="2441"/>
                  <a:pt x="8999" y="1488"/>
                </a:cubicBezTo>
                <a:cubicBezTo>
                  <a:pt x="8010" y="536"/>
                  <a:pt x="6669" y="0"/>
                  <a:pt x="52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41"/>
          <p:cNvSpPr/>
          <p:nvPr/>
        </p:nvSpPr>
        <p:spPr>
          <a:xfrm flipH="1">
            <a:off x="-213778" y="3940540"/>
            <a:ext cx="430942" cy="223739"/>
          </a:xfrm>
          <a:custGeom>
            <a:avLst/>
            <a:gdLst/>
            <a:ahLst/>
            <a:cxnLst/>
            <a:rect l="l" t="t" r="r" b="b"/>
            <a:pathLst>
              <a:path w="5853" h="3039" extrusionOk="0">
                <a:moveTo>
                  <a:pt x="0" y="1"/>
                </a:moveTo>
                <a:lnTo>
                  <a:pt x="0" y="2"/>
                </a:lnTo>
                <a:cubicBezTo>
                  <a:pt x="0" y="1679"/>
                  <a:pt x="1311" y="3038"/>
                  <a:pt x="2927" y="3038"/>
                </a:cubicBezTo>
                <a:cubicBezTo>
                  <a:pt x="4543" y="3038"/>
                  <a:pt x="5852" y="1679"/>
                  <a:pt x="5852" y="2"/>
                </a:cubicBezTo>
                <a:lnTo>
                  <a:pt x="58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41"/>
          <p:cNvSpPr/>
          <p:nvPr/>
        </p:nvSpPr>
        <p:spPr>
          <a:xfrm flipH="1">
            <a:off x="510584" y="4487861"/>
            <a:ext cx="661175" cy="661204"/>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41" name="Google Shape;441;p41"/>
          <p:cNvCxnSpPr/>
          <p:nvPr/>
        </p:nvCxnSpPr>
        <p:spPr>
          <a:xfrm>
            <a:off x="510572" y="3990975"/>
            <a:ext cx="0" cy="1152600"/>
          </a:xfrm>
          <a:prstGeom prst="straightConnector1">
            <a:avLst/>
          </a:prstGeom>
          <a:noFill/>
          <a:ln w="19050" cap="flat" cmpd="sng">
            <a:solidFill>
              <a:schemeClr val="dk1"/>
            </a:solidFill>
            <a:prstDash val="solid"/>
            <a:round/>
            <a:headEnd type="none" w="med" len="med"/>
            <a:tailEnd type="none" w="med" len="med"/>
          </a:ln>
        </p:spPr>
      </p:cxnSp>
      <p:grpSp>
        <p:nvGrpSpPr>
          <p:cNvPr id="442" name="Google Shape;442;p41"/>
          <p:cNvGrpSpPr/>
          <p:nvPr/>
        </p:nvGrpSpPr>
        <p:grpSpPr>
          <a:xfrm>
            <a:off x="8648733" y="265352"/>
            <a:ext cx="171538" cy="1290862"/>
            <a:chOff x="9929777" y="3422444"/>
            <a:chExt cx="132390" cy="996266"/>
          </a:xfrm>
        </p:grpSpPr>
        <p:sp>
          <p:nvSpPr>
            <p:cNvPr id="443" name="Google Shape;443;p41"/>
            <p:cNvSpPr/>
            <p:nvPr/>
          </p:nvSpPr>
          <p:spPr>
            <a:xfrm>
              <a:off x="9929777" y="3422444"/>
              <a:ext cx="130704" cy="130626"/>
            </a:xfrm>
            <a:custGeom>
              <a:avLst/>
              <a:gdLst/>
              <a:ahLst/>
              <a:cxnLst/>
              <a:rect l="l" t="t" r="r" b="b"/>
              <a:pathLst>
                <a:path w="1938" h="1937" extrusionOk="0">
                  <a:moveTo>
                    <a:pt x="969" y="149"/>
                  </a:moveTo>
                  <a:cubicBezTo>
                    <a:pt x="1421" y="149"/>
                    <a:pt x="1789" y="516"/>
                    <a:pt x="1789" y="968"/>
                  </a:cubicBezTo>
                  <a:cubicBezTo>
                    <a:pt x="1789" y="1421"/>
                    <a:pt x="1421" y="1788"/>
                    <a:pt x="969" y="1788"/>
                  </a:cubicBezTo>
                  <a:cubicBezTo>
                    <a:pt x="517" y="1788"/>
                    <a:pt x="149" y="1420"/>
                    <a:pt x="149" y="968"/>
                  </a:cubicBezTo>
                  <a:cubicBezTo>
                    <a:pt x="149" y="516"/>
                    <a:pt x="517" y="149"/>
                    <a:pt x="969" y="149"/>
                  </a:cubicBezTo>
                  <a:close/>
                  <a:moveTo>
                    <a:pt x="969" y="0"/>
                  </a:moveTo>
                  <a:cubicBezTo>
                    <a:pt x="435" y="0"/>
                    <a:pt x="0" y="434"/>
                    <a:pt x="0" y="968"/>
                  </a:cubicBezTo>
                  <a:cubicBezTo>
                    <a:pt x="0" y="1503"/>
                    <a:pt x="435" y="1937"/>
                    <a:pt x="969" y="1937"/>
                  </a:cubicBezTo>
                  <a:cubicBezTo>
                    <a:pt x="1503" y="1937"/>
                    <a:pt x="1938" y="1503"/>
                    <a:pt x="1938" y="968"/>
                  </a:cubicBezTo>
                  <a:cubicBezTo>
                    <a:pt x="1938" y="434"/>
                    <a:pt x="1503" y="0"/>
                    <a:pt x="9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41"/>
            <p:cNvSpPr/>
            <p:nvPr/>
          </p:nvSpPr>
          <p:spPr>
            <a:xfrm>
              <a:off x="9934836" y="3678381"/>
              <a:ext cx="127331" cy="740329"/>
            </a:xfrm>
            <a:custGeom>
              <a:avLst/>
              <a:gdLst/>
              <a:ahLst/>
              <a:cxnLst/>
              <a:rect l="l" t="t" r="r" b="b"/>
              <a:pathLst>
                <a:path w="1888" h="10978" extrusionOk="0">
                  <a:moveTo>
                    <a:pt x="943" y="0"/>
                  </a:moveTo>
                  <a:cubicBezTo>
                    <a:pt x="423" y="0"/>
                    <a:pt x="0" y="423"/>
                    <a:pt x="0" y="945"/>
                  </a:cubicBezTo>
                  <a:lnTo>
                    <a:pt x="0" y="10033"/>
                  </a:lnTo>
                  <a:cubicBezTo>
                    <a:pt x="0" y="10554"/>
                    <a:pt x="423" y="10977"/>
                    <a:pt x="943" y="10977"/>
                  </a:cubicBezTo>
                  <a:cubicBezTo>
                    <a:pt x="1465" y="10977"/>
                    <a:pt x="1888" y="10554"/>
                    <a:pt x="1888" y="10033"/>
                  </a:cubicBezTo>
                  <a:lnTo>
                    <a:pt x="1888" y="945"/>
                  </a:lnTo>
                  <a:cubicBezTo>
                    <a:pt x="1888" y="423"/>
                    <a:pt x="1465" y="0"/>
                    <a:pt x="9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5" name="Google Shape;445;p41"/>
          <p:cNvSpPr/>
          <p:nvPr/>
        </p:nvSpPr>
        <p:spPr>
          <a:xfrm>
            <a:off x="8720710" y="1938858"/>
            <a:ext cx="423279" cy="815467"/>
          </a:xfrm>
          <a:custGeom>
            <a:avLst/>
            <a:gdLst/>
            <a:ahLst/>
            <a:cxnLst/>
            <a:rect l="l" t="t" r="r" b="b"/>
            <a:pathLst>
              <a:path w="3274" h="6308" extrusionOk="0">
                <a:moveTo>
                  <a:pt x="3273" y="1"/>
                </a:moveTo>
                <a:cubicBezTo>
                  <a:pt x="1465" y="1"/>
                  <a:pt x="1" y="1413"/>
                  <a:pt x="1" y="3155"/>
                </a:cubicBezTo>
                <a:cubicBezTo>
                  <a:pt x="1" y="4895"/>
                  <a:pt x="1465" y="6307"/>
                  <a:pt x="3273" y="6307"/>
                </a:cubicBezTo>
                <a:lnTo>
                  <a:pt x="3274" y="6307"/>
                </a:lnTo>
                <a:lnTo>
                  <a:pt x="327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a:xfrm>
            <a:off x="6172200" y="4643437"/>
            <a:ext cx="2476500" cy="357188"/>
          </a:xfrm>
          <a:prstGeom prst="rect">
            <a:avLst/>
          </a:prstGeom>
        </p:spPr>
        <p:txBody>
          <a:bodyPr/>
          <a:lstStyle/>
          <a:p>
            <a:fld id="{79EAA282-035B-4B9B-BED0-7AA9B4AD7A35}" type="datetimeFigureOut">
              <a:rPr lang="fr-FR" smtClean="0"/>
              <a:pPr/>
              <a:t>20/11/2023</a:t>
            </a:fld>
            <a:endParaRPr lang="fr-FR"/>
          </a:p>
        </p:txBody>
      </p:sp>
      <p:sp>
        <p:nvSpPr>
          <p:cNvPr id="5" name="Espace réservé du pied de page 4"/>
          <p:cNvSpPr>
            <a:spLocks noGrp="1"/>
          </p:cNvSpPr>
          <p:nvPr>
            <p:ph type="ftr" sz="quarter" idx="11"/>
          </p:nvPr>
        </p:nvSpPr>
        <p:spPr>
          <a:xfrm>
            <a:off x="914400" y="4629150"/>
            <a:ext cx="3962400" cy="342900"/>
          </a:xfrm>
          <a:prstGeom prst="rect">
            <a:avLst/>
          </a:prstGeom>
        </p:spPr>
        <p:txBody>
          <a:bodyPr/>
          <a:lstStyle/>
          <a:p>
            <a:endParaRPr lang="fr-FR"/>
          </a:p>
        </p:txBody>
      </p:sp>
      <p:sp>
        <p:nvSpPr>
          <p:cNvPr id="6" name="Espace réservé du numéro de diapositive 5"/>
          <p:cNvSpPr>
            <a:spLocks noGrp="1"/>
          </p:cNvSpPr>
          <p:nvPr>
            <p:ph type="sldNum" sz="quarter" idx="12"/>
          </p:nvPr>
        </p:nvSpPr>
        <p:spPr>
          <a:xfrm>
            <a:off x="146304" y="4657725"/>
            <a:ext cx="457200" cy="342900"/>
          </a:xfrm>
          <a:prstGeom prst="ellipse">
            <a:avLst/>
          </a:prstGeom>
        </p:spPr>
        <p:txBody>
          <a:bodyPr/>
          <a:lstStyle/>
          <a:p>
            <a:fld id="{04129F5F-BAD0-4D88-A89C-F448D24706D0}" type="slidenum">
              <a:rPr lang="fr-FR" smtClean="0"/>
              <a:pPr/>
              <a:t>‹N°›</a:t>
            </a:fld>
            <a:endParaRPr lang="fr-FR"/>
          </a:p>
        </p:txBody>
      </p:sp>
      <p:sp>
        <p:nvSpPr>
          <p:cNvPr id="8" name="Espace réservé du contenu 7"/>
          <p:cNvSpPr>
            <a:spLocks noGrp="1"/>
          </p:cNvSpPr>
          <p:nvPr>
            <p:ph sz="quarter" idx="1"/>
          </p:nvPr>
        </p:nvSpPr>
        <p:spPr>
          <a:xfrm>
            <a:off x="914400" y="1085850"/>
            <a:ext cx="7772400" cy="3429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9"/>
        <p:cNvGrpSpPr/>
        <p:nvPr/>
      </p:nvGrpSpPr>
      <p:grpSpPr>
        <a:xfrm>
          <a:off x="0" y="0"/>
          <a:ext cx="0" cy="0"/>
          <a:chOff x="0" y="0"/>
          <a:chExt cx="0" cy="0"/>
        </a:xfrm>
      </p:grpSpPr>
      <p:sp>
        <p:nvSpPr>
          <p:cNvPr id="30" name="Google Shape;30;p3"/>
          <p:cNvSpPr txBox="1">
            <a:spLocks noGrp="1"/>
          </p:cNvSpPr>
          <p:nvPr>
            <p:ph type="title"/>
          </p:nvPr>
        </p:nvSpPr>
        <p:spPr>
          <a:xfrm>
            <a:off x="3411825" y="1881375"/>
            <a:ext cx="3097800" cy="8418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43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31" name="Google Shape;31;p3"/>
          <p:cNvSpPr txBox="1">
            <a:spLocks noGrp="1"/>
          </p:cNvSpPr>
          <p:nvPr>
            <p:ph type="title" idx="2" hasCustomPrompt="1"/>
          </p:nvPr>
        </p:nvSpPr>
        <p:spPr>
          <a:xfrm>
            <a:off x="2634450" y="1881375"/>
            <a:ext cx="618900" cy="841800"/>
          </a:xfrm>
          <a:prstGeom prst="rect">
            <a:avLst/>
          </a:prstGeom>
          <a:noFill/>
          <a:ln>
            <a:noFill/>
          </a:ln>
        </p:spPr>
        <p:txBody>
          <a:bodyPr spcFirstLastPara="1" wrap="square" lIns="91425" tIns="91425" rIns="91425" bIns="91425" anchor="ctr" anchorCtr="0">
            <a:noAutofit/>
          </a:bodyPr>
          <a:lstStyle>
            <a:lvl1pPr lvl="0" algn="r" rtl="0">
              <a:spcBef>
                <a:spcPts val="0"/>
              </a:spcBef>
              <a:spcAft>
                <a:spcPts val="0"/>
              </a:spcAft>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32" name="Google Shape;32;p3"/>
          <p:cNvSpPr txBox="1">
            <a:spLocks noGrp="1"/>
          </p:cNvSpPr>
          <p:nvPr>
            <p:ph type="subTitle" idx="1"/>
          </p:nvPr>
        </p:nvSpPr>
        <p:spPr>
          <a:xfrm rot="532">
            <a:off x="2634450" y="2835875"/>
            <a:ext cx="3875100" cy="3756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33" name="Google Shape;33;p3"/>
          <p:cNvSpPr/>
          <p:nvPr/>
        </p:nvSpPr>
        <p:spPr>
          <a:xfrm>
            <a:off x="-17" y="-1442300"/>
            <a:ext cx="952492" cy="5783932"/>
          </a:xfrm>
          <a:custGeom>
            <a:avLst/>
            <a:gdLst/>
            <a:ahLst/>
            <a:cxnLst/>
            <a:rect l="l" t="t" r="r" b="b"/>
            <a:pathLst>
              <a:path w="10668" h="64786" extrusionOk="0">
                <a:moveTo>
                  <a:pt x="0" y="0"/>
                </a:moveTo>
                <a:lnTo>
                  <a:pt x="0" y="54225"/>
                </a:lnTo>
                <a:lnTo>
                  <a:pt x="0" y="64779"/>
                </a:lnTo>
                <a:lnTo>
                  <a:pt x="5" y="64779"/>
                </a:lnTo>
                <a:lnTo>
                  <a:pt x="5" y="64786"/>
                </a:lnTo>
                <a:cubicBezTo>
                  <a:pt x="2949" y="64785"/>
                  <a:pt x="5614" y="63590"/>
                  <a:pt x="7543" y="61661"/>
                </a:cubicBezTo>
                <a:cubicBezTo>
                  <a:pt x="9450" y="59753"/>
                  <a:pt x="10639" y="57128"/>
                  <a:pt x="10667" y="54225"/>
                </a:cubicBezTo>
                <a:cubicBezTo>
                  <a:pt x="10668" y="54189"/>
                  <a:pt x="10668" y="54154"/>
                  <a:pt x="10668" y="54117"/>
                </a:cubicBezTo>
                <a:lnTo>
                  <a:pt x="1066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rot="10800000">
            <a:off x="8191533" y="786550"/>
            <a:ext cx="952492" cy="5783932"/>
          </a:xfrm>
          <a:custGeom>
            <a:avLst/>
            <a:gdLst/>
            <a:ahLst/>
            <a:cxnLst/>
            <a:rect l="l" t="t" r="r" b="b"/>
            <a:pathLst>
              <a:path w="10668" h="64786" extrusionOk="0">
                <a:moveTo>
                  <a:pt x="0" y="0"/>
                </a:moveTo>
                <a:lnTo>
                  <a:pt x="0" y="54225"/>
                </a:lnTo>
                <a:lnTo>
                  <a:pt x="0" y="64779"/>
                </a:lnTo>
                <a:lnTo>
                  <a:pt x="5" y="64779"/>
                </a:lnTo>
                <a:lnTo>
                  <a:pt x="5" y="64786"/>
                </a:lnTo>
                <a:cubicBezTo>
                  <a:pt x="2949" y="64785"/>
                  <a:pt x="5614" y="63590"/>
                  <a:pt x="7543" y="61661"/>
                </a:cubicBezTo>
                <a:cubicBezTo>
                  <a:pt x="9450" y="59753"/>
                  <a:pt x="10639" y="57128"/>
                  <a:pt x="10667" y="54225"/>
                </a:cubicBezTo>
                <a:cubicBezTo>
                  <a:pt x="10668" y="54189"/>
                  <a:pt x="10668" y="54154"/>
                  <a:pt x="10668" y="54117"/>
                </a:cubicBezTo>
                <a:lnTo>
                  <a:pt x="10668"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rot="10800000" flipH="1">
            <a:off x="6591268" y="-2"/>
            <a:ext cx="888414" cy="888445"/>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flipH="1">
            <a:off x="1654763" y="4255051"/>
            <a:ext cx="888414" cy="888445"/>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37"/>
        <p:cNvGrpSpPr/>
        <p:nvPr/>
      </p:nvGrpSpPr>
      <p:grpSpPr>
        <a:xfrm>
          <a:off x="0" y="0"/>
          <a:ext cx="0" cy="0"/>
          <a:chOff x="0" y="0"/>
          <a:chExt cx="0" cy="0"/>
        </a:xfrm>
      </p:grpSpPr>
      <p:sp>
        <p:nvSpPr>
          <p:cNvPr id="38" name="Google Shape;38;p4"/>
          <p:cNvSpPr txBox="1">
            <a:spLocks noGrp="1"/>
          </p:cNvSpPr>
          <p:nvPr>
            <p:ph type="title"/>
          </p:nvPr>
        </p:nvSpPr>
        <p:spPr>
          <a:xfrm>
            <a:off x="720000" y="540000"/>
            <a:ext cx="7704000" cy="5643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39" name="Google Shape;39;p4"/>
          <p:cNvSpPr txBox="1">
            <a:spLocks noGrp="1"/>
          </p:cNvSpPr>
          <p:nvPr>
            <p:ph type="body" idx="1"/>
          </p:nvPr>
        </p:nvSpPr>
        <p:spPr>
          <a:xfrm>
            <a:off x="720000" y="1237083"/>
            <a:ext cx="7704000" cy="3366300"/>
          </a:xfrm>
          <a:prstGeom prst="rect">
            <a:avLst/>
          </a:prstGeom>
        </p:spPr>
        <p:txBody>
          <a:bodyPr spcFirstLastPara="1" wrap="square" lIns="91425" tIns="91425" rIns="91425" bIns="91425" anchor="t" anchorCtr="0">
            <a:noAutofit/>
          </a:bodyPr>
          <a:lstStyle>
            <a:lvl1pPr marL="457200" lvl="0" indent="-317500" rtl="0">
              <a:lnSpc>
                <a:spcPct val="115000"/>
              </a:lnSpc>
              <a:spcBef>
                <a:spcPts val="0"/>
              </a:spcBef>
              <a:spcAft>
                <a:spcPts val="0"/>
              </a:spcAft>
              <a:buClr>
                <a:schemeClr val="accent3"/>
              </a:buClr>
              <a:buSzPts val="1400"/>
              <a:buChar char="●"/>
              <a:defRPr sz="1050">
                <a:solidFill>
                  <a:srgbClr val="434343"/>
                </a:solidFill>
              </a:defRPr>
            </a:lvl1pPr>
            <a:lvl2pPr marL="914400" lvl="1" indent="-317500" rtl="0">
              <a:lnSpc>
                <a:spcPct val="115000"/>
              </a:lnSpc>
              <a:spcBef>
                <a:spcPts val="0"/>
              </a:spcBef>
              <a:spcAft>
                <a:spcPts val="0"/>
              </a:spcAft>
              <a:buClr>
                <a:srgbClr val="434343"/>
              </a:buClr>
              <a:buSzPts val="1400"/>
              <a:buChar char="○"/>
              <a:defRPr>
                <a:solidFill>
                  <a:srgbClr val="434343"/>
                </a:solidFill>
              </a:defRPr>
            </a:lvl2pPr>
            <a:lvl3pPr marL="1371600" lvl="2" indent="-317500" rtl="0">
              <a:lnSpc>
                <a:spcPct val="115000"/>
              </a:lnSpc>
              <a:spcBef>
                <a:spcPts val="1600"/>
              </a:spcBef>
              <a:spcAft>
                <a:spcPts val="0"/>
              </a:spcAft>
              <a:buClr>
                <a:srgbClr val="434343"/>
              </a:buClr>
              <a:buSzPts val="1400"/>
              <a:buChar char="■"/>
              <a:defRPr>
                <a:solidFill>
                  <a:srgbClr val="434343"/>
                </a:solidFill>
              </a:defRPr>
            </a:lvl3pPr>
            <a:lvl4pPr marL="1828800" lvl="3" indent="-317500" rtl="0">
              <a:lnSpc>
                <a:spcPct val="115000"/>
              </a:lnSpc>
              <a:spcBef>
                <a:spcPts val="1600"/>
              </a:spcBef>
              <a:spcAft>
                <a:spcPts val="0"/>
              </a:spcAft>
              <a:buClr>
                <a:srgbClr val="434343"/>
              </a:buClr>
              <a:buSzPts val="1400"/>
              <a:buChar char="●"/>
              <a:defRPr>
                <a:solidFill>
                  <a:srgbClr val="434343"/>
                </a:solidFill>
              </a:defRPr>
            </a:lvl4pPr>
            <a:lvl5pPr marL="2286000" lvl="4" indent="-317500" rtl="0">
              <a:lnSpc>
                <a:spcPct val="115000"/>
              </a:lnSpc>
              <a:spcBef>
                <a:spcPts val="1600"/>
              </a:spcBef>
              <a:spcAft>
                <a:spcPts val="0"/>
              </a:spcAft>
              <a:buClr>
                <a:srgbClr val="434343"/>
              </a:buClr>
              <a:buSzPts val="1400"/>
              <a:buChar char="○"/>
              <a:defRPr>
                <a:solidFill>
                  <a:srgbClr val="434343"/>
                </a:solidFill>
              </a:defRPr>
            </a:lvl5pPr>
            <a:lvl6pPr marL="2743200" lvl="5" indent="-317500" rtl="0">
              <a:lnSpc>
                <a:spcPct val="115000"/>
              </a:lnSpc>
              <a:spcBef>
                <a:spcPts val="1600"/>
              </a:spcBef>
              <a:spcAft>
                <a:spcPts val="0"/>
              </a:spcAft>
              <a:buClr>
                <a:srgbClr val="434343"/>
              </a:buClr>
              <a:buSzPts val="1400"/>
              <a:buChar char="■"/>
              <a:defRPr>
                <a:solidFill>
                  <a:srgbClr val="434343"/>
                </a:solidFill>
              </a:defRPr>
            </a:lvl6pPr>
            <a:lvl7pPr marL="3200400" lvl="6" indent="-317500" rtl="0">
              <a:lnSpc>
                <a:spcPct val="115000"/>
              </a:lnSpc>
              <a:spcBef>
                <a:spcPts val="1600"/>
              </a:spcBef>
              <a:spcAft>
                <a:spcPts val="0"/>
              </a:spcAft>
              <a:buClr>
                <a:srgbClr val="434343"/>
              </a:buClr>
              <a:buSzPts val="1400"/>
              <a:buChar char="●"/>
              <a:defRPr>
                <a:solidFill>
                  <a:srgbClr val="434343"/>
                </a:solidFill>
              </a:defRPr>
            </a:lvl7pPr>
            <a:lvl8pPr marL="3657600" lvl="7" indent="-317500" rtl="0">
              <a:lnSpc>
                <a:spcPct val="115000"/>
              </a:lnSpc>
              <a:spcBef>
                <a:spcPts val="1600"/>
              </a:spcBef>
              <a:spcAft>
                <a:spcPts val="0"/>
              </a:spcAft>
              <a:buClr>
                <a:srgbClr val="434343"/>
              </a:buClr>
              <a:buSzPts val="1400"/>
              <a:buChar char="○"/>
              <a:defRPr>
                <a:solidFill>
                  <a:srgbClr val="434343"/>
                </a:solidFill>
              </a:defRPr>
            </a:lvl8pPr>
            <a:lvl9pPr marL="4114800" lvl="8" indent="-317500" rtl="0">
              <a:lnSpc>
                <a:spcPct val="115000"/>
              </a:lnSpc>
              <a:spcBef>
                <a:spcPts val="1600"/>
              </a:spcBef>
              <a:spcAft>
                <a:spcPts val="1600"/>
              </a:spcAft>
              <a:buClr>
                <a:srgbClr val="434343"/>
              </a:buClr>
              <a:buSzPts val="1400"/>
              <a:buChar char="■"/>
              <a:defRPr>
                <a:solidFill>
                  <a:srgbClr val="434343"/>
                </a:solidFill>
              </a:defRPr>
            </a:lvl9pPr>
          </a:lstStyle>
          <a:p>
            <a:endParaRPr/>
          </a:p>
        </p:txBody>
      </p:sp>
      <p:cxnSp>
        <p:nvCxnSpPr>
          <p:cNvPr id="40" name="Google Shape;40;p4"/>
          <p:cNvCxnSpPr/>
          <p:nvPr/>
        </p:nvCxnSpPr>
        <p:spPr>
          <a:xfrm>
            <a:off x="4957206" y="4891050"/>
            <a:ext cx="2905200" cy="0"/>
          </a:xfrm>
          <a:prstGeom prst="straightConnector1">
            <a:avLst/>
          </a:prstGeom>
          <a:noFill/>
          <a:ln w="19050" cap="flat" cmpd="sng">
            <a:solidFill>
              <a:schemeClr val="dk1"/>
            </a:solidFill>
            <a:prstDash val="solid"/>
            <a:round/>
            <a:headEnd type="none" w="med" len="med"/>
            <a:tailEnd type="none" w="med" len="med"/>
          </a:ln>
        </p:spPr>
      </p:cxnSp>
      <p:grpSp>
        <p:nvGrpSpPr>
          <p:cNvPr id="41" name="Google Shape;41;p4"/>
          <p:cNvGrpSpPr/>
          <p:nvPr/>
        </p:nvGrpSpPr>
        <p:grpSpPr>
          <a:xfrm flipH="1">
            <a:off x="7306699" y="3824412"/>
            <a:ext cx="2027801" cy="1780208"/>
            <a:chOff x="1689625" y="3620533"/>
            <a:chExt cx="766539" cy="672945"/>
          </a:xfrm>
        </p:grpSpPr>
        <p:sp>
          <p:nvSpPr>
            <p:cNvPr id="42" name="Google Shape;42;p4"/>
            <p:cNvSpPr/>
            <p:nvPr/>
          </p:nvSpPr>
          <p:spPr>
            <a:xfrm>
              <a:off x="2000221" y="3620533"/>
              <a:ext cx="402234" cy="402170"/>
            </a:xfrm>
            <a:custGeom>
              <a:avLst/>
              <a:gdLst/>
              <a:ahLst/>
              <a:cxnLst/>
              <a:rect l="l" t="t" r="r" b="b"/>
              <a:pathLst>
                <a:path w="11402" h="11401" extrusionOk="0">
                  <a:moveTo>
                    <a:pt x="0" y="1"/>
                  </a:moveTo>
                  <a:lnTo>
                    <a:pt x="0" y="149"/>
                  </a:lnTo>
                  <a:cubicBezTo>
                    <a:pt x="6205" y="149"/>
                    <a:pt x="11252" y="5197"/>
                    <a:pt x="11252" y="11401"/>
                  </a:cubicBezTo>
                  <a:lnTo>
                    <a:pt x="11401" y="11401"/>
                  </a:lnTo>
                  <a:cubicBezTo>
                    <a:pt x="11401" y="5115"/>
                    <a:pt x="6287"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4"/>
            <p:cNvSpPr/>
            <p:nvPr/>
          </p:nvSpPr>
          <p:spPr>
            <a:xfrm>
              <a:off x="2393017" y="3659336"/>
              <a:ext cx="63147" cy="63107"/>
            </a:xfrm>
            <a:custGeom>
              <a:avLst/>
              <a:gdLst/>
              <a:ahLst/>
              <a:cxnLst/>
              <a:rect l="l" t="t" r="r" b="b"/>
              <a:pathLst>
                <a:path w="1790" h="1789" extrusionOk="0">
                  <a:moveTo>
                    <a:pt x="895" y="1"/>
                  </a:moveTo>
                  <a:cubicBezTo>
                    <a:pt x="401" y="1"/>
                    <a:pt x="0" y="401"/>
                    <a:pt x="0" y="895"/>
                  </a:cubicBezTo>
                  <a:cubicBezTo>
                    <a:pt x="0" y="1389"/>
                    <a:pt x="401" y="1789"/>
                    <a:pt x="895" y="1789"/>
                  </a:cubicBezTo>
                  <a:cubicBezTo>
                    <a:pt x="1389" y="1789"/>
                    <a:pt x="1790" y="1389"/>
                    <a:pt x="1790" y="895"/>
                  </a:cubicBezTo>
                  <a:cubicBezTo>
                    <a:pt x="1790" y="401"/>
                    <a:pt x="1389" y="1"/>
                    <a:pt x="8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a:off x="1723739" y="3747809"/>
              <a:ext cx="545708" cy="545669"/>
            </a:xfrm>
            <a:custGeom>
              <a:avLst/>
              <a:gdLst/>
              <a:ahLst/>
              <a:cxnLst/>
              <a:rect l="l" t="t" r="r" b="b"/>
              <a:pathLst>
                <a:path w="15469" h="15469" extrusionOk="0">
                  <a:moveTo>
                    <a:pt x="7735" y="1"/>
                  </a:moveTo>
                  <a:cubicBezTo>
                    <a:pt x="5684" y="1"/>
                    <a:pt x="3716" y="816"/>
                    <a:pt x="2266" y="2265"/>
                  </a:cubicBezTo>
                  <a:cubicBezTo>
                    <a:pt x="815" y="3716"/>
                    <a:pt x="1" y="5684"/>
                    <a:pt x="1" y="7735"/>
                  </a:cubicBezTo>
                  <a:cubicBezTo>
                    <a:pt x="1" y="9786"/>
                    <a:pt x="815" y="11753"/>
                    <a:pt x="2266" y="13204"/>
                  </a:cubicBezTo>
                  <a:cubicBezTo>
                    <a:pt x="3716" y="14654"/>
                    <a:pt x="5684" y="15468"/>
                    <a:pt x="7735" y="15468"/>
                  </a:cubicBezTo>
                  <a:cubicBezTo>
                    <a:pt x="9786" y="15468"/>
                    <a:pt x="11754" y="14654"/>
                    <a:pt x="13203" y="13204"/>
                  </a:cubicBezTo>
                  <a:cubicBezTo>
                    <a:pt x="14654" y="11753"/>
                    <a:pt x="15469" y="9786"/>
                    <a:pt x="15469" y="7735"/>
                  </a:cubicBezTo>
                  <a:cubicBezTo>
                    <a:pt x="15469" y="5684"/>
                    <a:pt x="14654" y="3716"/>
                    <a:pt x="13203" y="2265"/>
                  </a:cubicBezTo>
                  <a:cubicBezTo>
                    <a:pt x="11754" y="816"/>
                    <a:pt x="9786" y="1"/>
                    <a:pt x="7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4"/>
            <p:cNvSpPr/>
            <p:nvPr/>
          </p:nvSpPr>
          <p:spPr>
            <a:xfrm>
              <a:off x="1689625" y="3688157"/>
              <a:ext cx="148836" cy="148825"/>
            </a:xfrm>
            <a:custGeom>
              <a:avLst/>
              <a:gdLst/>
              <a:ahLst/>
              <a:cxnLst/>
              <a:rect l="l" t="t" r="r" b="b"/>
              <a:pathLst>
                <a:path w="4219" h="4219" extrusionOk="0">
                  <a:moveTo>
                    <a:pt x="2109" y="0"/>
                  </a:moveTo>
                  <a:cubicBezTo>
                    <a:pt x="945" y="0"/>
                    <a:pt x="0" y="945"/>
                    <a:pt x="0" y="2109"/>
                  </a:cubicBezTo>
                  <a:cubicBezTo>
                    <a:pt x="0" y="3275"/>
                    <a:pt x="945" y="4219"/>
                    <a:pt x="2109" y="4219"/>
                  </a:cubicBezTo>
                  <a:cubicBezTo>
                    <a:pt x="3275" y="4219"/>
                    <a:pt x="4218" y="3275"/>
                    <a:pt x="4218" y="2109"/>
                  </a:cubicBezTo>
                  <a:cubicBezTo>
                    <a:pt x="4218" y="945"/>
                    <a:pt x="3275" y="0"/>
                    <a:pt x="2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70"/>
        <p:cNvGrpSpPr/>
        <p:nvPr/>
      </p:nvGrpSpPr>
      <p:grpSpPr>
        <a:xfrm>
          <a:off x="0" y="0"/>
          <a:ext cx="0" cy="0"/>
          <a:chOff x="0" y="0"/>
          <a:chExt cx="0" cy="0"/>
        </a:xfrm>
      </p:grpSpPr>
      <p:sp>
        <p:nvSpPr>
          <p:cNvPr id="71" name="Google Shape;71;p7"/>
          <p:cNvSpPr txBox="1">
            <a:spLocks noGrp="1"/>
          </p:cNvSpPr>
          <p:nvPr>
            <p:ph type="title"/>
          </p:nvPr>
        </p:nvSpPr>
        <p:spPr>
          <a:xfrm>
            <a:off x="939075" y="897163"/>
            <a:ext cx="4737900" cy="10092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72" name="Google Shape;72;p7"/>
          <p:cNvSpPr txBox="1">
            <a:spLocks noGrp="1"/>
          </p:cNvSpPr>
          <p:nvPr>
            <p:ph type="subTitle" idx="1"/>
          </p:nvPr>
        </p:nvSpPr>
        <p:spPr>
          <a:xfrm rot="-435">
            <a:off x="939075" y="1990624"/>
            <a:ext cx="4737900" cy="2192700"/>
          </a:xfrm>
          <a:prstGeom prst="rect">
            <a:avLst/>
          </a:prstGeom>
          <a:noFill/>
          <a:ln>
            <a:noFill/>
          </a:ln>
        </p:spPr>
        <p:txBody>
          <a:bodyPr spcFirstLastPara="1" wrap="square" lIns="91425" tIns="91425" rIns="91425" bIns="91425" anchor="t" anchorCtr="0">
            <a:noAutofit/>
          </a:bodyPr>
          <a:lstStyle>
            <a:lvl1pPr lvl="0" rtl="0">
              <a:lnSpc>
                <a:spcPct val="115000"/>
              </a:lnSpc>
              <a:spcBef>
                <a:spcPts val="0"/>
              </a:spcBef>
              <a:spcAft>
                <a:spcPts val="0"/>
              </a:spcAft>
              <a:buClr>
                <a:schemeClr val="accent1"/>
              </a:buClr>
              <a:buSzPts val="1400"/>
              <a:buChar char="●"/>
              <a:defRPr/>
            </a:lvl1pPr>
            <a:lvl2pPr lvl="1" algn="ctr" rtl="0">
              <a:lnSpc>
                <a:spcPct val="100000"/>
              </a:lnSpc>
              <a:spcBef>
                <a:spcPts val="0"/>
              </a:spcBef>
              <a:spcAft>
                <a:spcPts val="0"/>
              </a:spcAft>
              <a:buSzPts val="1400"/>
              <a:buChar char="○"/>
              <a:defRPr/>
            </a:lvl2pPr>
            <a:lvl3pPr lvl="2" algn="ctr" rtl="0">
              <a:lnSpc>
                <a:spcPct val="100000"/>
              </a:lnSpc>
              <a:spcBef>
                <a:spcPts val="1600"/>
              </a:spcBef>
              <a:spcAft>
                <a:spcPts val="0"/>
              </a:spcAft>
              <a:buSzPts val="1400"/>
              <a:buChar char="■"/>
              <a:defRPr/>
            </a:lvl3pPr>
            <a:lvl4pPr lvl="3" algn="ctr" rtl="0">
              <a:lnSpc>
                <a:spcPct val="100000"/>
              </a:lnSpc>
              <a:spcBef>
                <a:spcPts val="1600"/>
              </a:spcBef>
              <a:spcAft>
                <a:spcPts val="0"/>
              </a:spcAft>
              <a:buSzPts val="1400"/>
              <a:buChar char="●"/>
              <a:defRPr/>
            </a:lvl4pPr>
            <a:lvl5pPr lvl="4" algn="ctr" rtl="0">
              <a:lnSpc>
                <a:spcPct val="100000"/>
              </a:lnSpc>
              <a:spcBef>
                <a:spcPts val="1600"/>
              </a:spcBef>
              <a:spcAft>
                <a:spcPts val="0"/>
              </a:spcAft>
              <a:buSzPts val="1400"/>
              <a:buChar char="○"/>
              <a:defRPr/>
            </a:lvl5pPr>
            <a:lvl6pPr lvl="5" algn="ctr" rtl="0">
              <a:lnSpc>
                <a:spcPct val="100000"/>
              </a:lnSpc>
              <a:spcBef>
                <a:spcPts val="1600"/>
              </a:spcBef>
              <a:spcAft>
                <a:spcPts val="0"/>
              </a:spcAft>
              <a:buSzPts val="1400"/>
              <a:buChar char="■"/>
              <a:defRPr/>
            </a:lvl6pPr>
            <a:lvl7pPr lvl="6" algn="ctr" rtl="0">
              <a:lnSpc>
                <a:spcPct val="100000"/>
              </a:lnSpc>
              <a:spcBef>
                <a:spcPts val="1600"/>
              </a:spcBef>
              <a:spcAft>
                <a:spcPts val="0"/>
              </a:spcAft>
              <a:buSzPts val="1400"/>
              <a:buChar char="●"/>
              <a:defRPr/>
            </a:lvl7pPr>
            <a:lvl8pPr lvl="7" algn="ctr" rtl="0">
              <a:lnSpc>
                <a:spcPct val="100000"/>
              </a:lnSpc>
              <a:spcBef>
                <a:spcPts val="1600"/>
              </a:spcBef>
              <a:spcAft>
                <a:spcPts val="0"/>
              </a:spcAft>
              <a:buSzPts val="1400"/>
              <a:buChar char="○"/>
              <a:defRPr/>
            </a:lvl8pPr>
            <a:lvl9pPr lvl="8" algn="ctr" rtl="0">
              <a:lnSpc>
                <a:spcPct val="100000"/>
              </a:lnSpc>
              <a:spcBef>
                <a:spcPts val="1600"/>
              </a:spcBef>
              <a:spcAft>
                <a:spcPts val="1600"/>
              </a:spcAft>
              <a:buSzPts val="1400"/>
              <a:buChar char="■"/>
              <a:defRPr/>
            </a:lvl9pPr>
          </a:lstStyle>
          <a:p>
            <a:endParaRPr/>
          </a:p>
        </p:txBody>
      </p:sp>
      <p:sp>
        <p:nvSpPr>
          <p:cNvPr id="73" name="Google Shape;73;p7"/>
          <p:cNvSpPr/>
          <p:nvPr/>
        </p:nvSpPr>
        <p:spPr>
          <a:xfrm>
            <a:off x="8720710" y="3247358"/>
            <a:ext cx="423279" cy="815467"/>
          </a:xfrm>
          <a:custGeom>
            <a:avLst/>
            <a:gdLst/>
            <a:ahLst/>
            <a:cxnLst/>
            <a:rect l="l" t="t" r="r" b="b"/>
            <a:pathLst>
              <a:path w="3274" h="6308" extrusionOk="0">
                <a:moveTo>
                  <a:pt x="3273" y="1"/>
                </a:moveTo>
                <a:cubicBezTo>
                  <a:pt x="1465" y="1"/>
                  <a:pt x="1" y="1413"/>
                  <a:pt x="1" y="3155"/>
                </a:cubicBezTo>
                <a:cubicBezTo>
                  <a:pt x="1" y="4895"/>
                  <a:pt x="1465" y="6307"/>
                  <a:pt x="3273" y="6307"/>
                </a:cubicBezTo>
                <a:lnTo>
                  <a:pt x="3274" y="6307"/>
                </a:lnTo>
                <a:lnTo>
                  <a:pt x="327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4" name="Google Shape;74;p7"/>
          <p:cNvGrpSpPr/>
          <p:nvPr/>
        </p:nvGrpSpPr>
        <p:grpSpPr>
          <a:xfrm rot="-5400000">
            <a:off x="387716" y="3272736"/>
            <a:ext cx="310827" cy="2952498"/>
            <a:chOff x="4320906" y="2903020"/>
            <a:chExt cx="125729" cy="1194231"/>
          </a:xfrm>
        </p:grpSpPr>
        <p:sp>
          <p:nvSpPr>
            <p:cNvPr id="75" name="Google Shape;75;p7"/>
            <p:cNvSpPr/>
            <p:nvPr/>
          </p:nvSpPr>
          <p:spPr>
            <a:xfrm>
              <a:off x="4353857" y="3884856"/>
              <a:ext cx="68368" cy="68363"/>
            </a:xfrm>
            <a:custGeom>
              <a:avLst/>
              <a:gdLst/>
              <a:ahLst/>
              <a:cxnLst/>
              <a:rect l="l" t="t" r="r" b="b"/>
              <a:pathLst>
                <a:path w="1938" h="1938" extrusionOk="0">
                  <a:moveTo>
                    <a:pt x="970" y="149"/>
                  </a:moveTo>
                  <a:cubicBezTo>
                    <a:pt x="1421" y="149"/>
                    <a:pt x="1789" y="517"/>
                    <a:pt x="1789" y="969"/>
                  </a:cubicBezTo>
                  <a:cubicBezTo>
                    <a:pt x="1789" y="1421"/>
                    <a:pt x="1421" y="1788"/>
                    <a:pt x="970" y="1788"/>
                  </a:cubicBezTo>
                  <a:cubicBezTo>
                    <a:pt x="517" y="1788"/>
                    <a:pt x="150" y="1421"/>
                    <a:pt x="150" y="969"/>
                  </a:cubicBezTo>
                  <a:cubicBezTo>
                    <a:pt x="150" y="517"/>
                    <a:pt x="517" y="149"/>
                    <a:pt x="970" y="149"/>
                  </a:cubicBezTo>
                  <a:close/>
                  <a:moveTo>
                    <a:pt x="970" y="0"/>
                  </a:moveTo>
                  <a:cubicBezTo>
                    <a:pt x="435" y="0"/>
                    <a:pt x="0" y="435"/>
                    <a:pt x="0" y="969"/>
                  </a:cubicBezTo>
                  <a:cubicBezTo>
                    <a:pt x="0" y="1503"/>
                    <a:pt x="435" y="1938"/>
                    <a:pt x="970" y="1938"/>
                  </a:cubicBezTo>
                  <a:cubicBezTo>
                    <a:pt x="1503" y="1938"/>
                    <a:pt x="1938" y="1503"/>
                    <a:pt x="1938" y="969"/>
                  </a:cubicBezTo>
                  <a:cubicBezTo>
                    <a:pt x="1938" y="435"/>
                    <a:pt x="1503"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7"/>
            <p:cNvSpPr/>
            <p:nvPr/>
          </p:nvSpPr>
          <p:spPr>
            <a:xfrm>
              <a:off x="4359431" y="4034108"/>
              <a:ext cx="63111" cy="63142"/>
            </a:xfrm>
            <a:custGeom>
              <a:avLst/>
              <a:gdLst/>
              <a:ahLst/>
              <a:cxnLst/>
              <a:rect l="l" t="t" r="r" b="b"/>
              <a:pathLst>
                <a:path w="1789" h="1790" extrusionOk="0">
                  <a:moveTo>
                    <a:pt x="895" y="0"/>
                  </a:moveTo>
                  <a:cubicBezTo>
                    <a:pt x="401" y="0"/>
                    <a:pt x="0" y="401"/>
                    <a:pt x="0" y="895"/>
                  </a:cubicBezTo>
                  <a:cubicBezTo>
                    <a:pt x="0" y="1389"/>
                    <a:pt x="401" y="1790"/>
                    <a:pt x="895" y="1790"/>
                  </a:cubicBezTo>
                  <a:cubicBezTo>
                    <a:pt x="1389" y="1790"/>
                    <a:pt x="1788" y="1389"/>
                    <a:pt x="1788" y="895"/>
                  </a:cubicBezTo>
                  <a:cubicBezTo>
                    <a:pt x="1788" y="401"/>
                    <a:pt x="1389" y="0"/>
                    <a:pt x="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7"/>
            <p:cNvSpPr/>
            <p:nvPr/>
          </p:nvSpPr>
          <p:spPr>
            <a:xfrm>
              <a:off x="4356503" y="3738884"/>
              <a:ext cx="63111" cy="63107"/>
            </a:xfrm>
            <a:custGeom>
              <a:avLst/>
              <a:gdLst/>
              <a:ahLst/>
              <a:cxnLst/>
              <a:rect l="l" t="t" r="r" b="b"/>
              <a:pathLst>
                <a:path w="1789" h="1789" extrusionOk="0">
                  <a:moveTo>
                    <a:pt x="895" y="1"/>
                  </a:moveTo>
                  <a:cubicBezTo>
                    <a:pt x="401" y="1"/>
                    <a:pt x="0" y="401"/>
                    <a:pt x="0" y="894"/>
                  </a:cubicBezTo>
                  <a:cubicBezTo>
                    <a:pt x="0" y="1388"/>
                    <a:pt x="401" y="1789"/>
                    <a:pt x="895" y="1789"/>
                  </a:cubicBezTo>
                  <a:cubicBezTo>
                    <a:pt x="1389" y="1789"/>
                    <a:pt x="1788" y="1388"/>
                    <a:pt x="1788" y="894"/>
                  </a:cubicBezTo>
                  <a:cubicBezTo>
                    <a:pt x="1788" y="401"/>
                    <a:pt x="1389" y="1"/>
                    <a:pt x="8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7"/>
            <p:cNvSpPr/>
            <p:nvPr/>
          </p:nvSpPr>
          <p:spPr>
            <a:xfrm>
              <a:off x="4320906" y="2903020"/>
              <a:ext cx="125729" cy="705112"/>
            </a:xfrm>
            <a:custGeom>
              <a:avLst/>
              <a:gdLst/>
              <a:ahLst/>
              <a:cxnLst/>
              <a:rect l="l" t="t" r="r" b="b"/>
              <a:pathLst>
                <a:path w="3564" h="19989" extrusionOk="0">
                  <a:moveTo>
                    <a:pt x="1782" y="149"/>
                  </a:moveTo>
                  <a:cubicBezTo>
                    <a:pt x="2682" y="149"/>
                    <a:pt x="3414" y="882"/>
                    <a:pt x="3414" y="1782"/>
                  </a:cubicBezTo>
                  <a:lnTo>
                    <a:pt x="3414" y="18208"/>
                  </a:lnTo>
                  <a:cubicBezTo>
                    <a:pt x="3414" y="19108"/>
                    <a:pt x="2682" y="19840"/>
                    <a:pt x="1782" y="19840"/>
                  </a:cubicBezTo>
                  <a:cubicBezTo>
                    <a:pt x="881" y="19840"/>
                    <a:pt x="150" y="19108"/>
                    <a:pt x="150" y="18208"/>
                  </a:cubicBezTo>
                  <a:lnTo>
                    <a:pt x="150" y="1782"/>
                  </a:lnTo>
                  <a:cubicBezTo>
                    <a:pt x="150" y="882"/>
                    <a:pt x="881" y="149"/>
                    <a:pt x="1782" y="149"/>
                  </a:cubicBezTo>
                  <a:close/>
                  <a:moveTo>
                    <a:pt x="1782" y="1"/>
                  </a:moveTo>
                  <a:cubicBezTo>
                    <a:pt x="799" y="1"/>
                    <a:pt x="0" y="800"/>
                    <a:pt x="0" y="1782"/>
                  </a:cubicBezTo>
                  <a:lnTo>
                    <a:pt x="0" y="18208"/>
                  </a:lnTo>
                  <a:cubicBezTo>
                    <a:pt x="0" y="19191"/>
                    <a:pt x="799" y="19989"/>
                    <a:pt x="1782" y="19989"/>
                  </a:cubicBezTo>
                  <a:cubicBezTo>
                    <a:pt x="2764" y="19989"/>
                    <a:pt x="3563" y="19191"/>
                    <a:pt x="3563" y="18208"/>
                  </a:cubicBezTo>
                  <a:lnTo>
                    <a:pt x="3563" y="1782"/>
                  </a:lnTo>
                  <a:cubicBezTo>
                    <a:pt x="3563" y="800"/>
                    <a:pt x="2764" y="1"/>
                    <a:pt x="17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 name="Google Shape;79;p7"/>
          <p:cNvGrpSpPr/>
          <p:nvPr/>
        </p:nvGrpSpPr>
        <p:grpSpPr>
          <a:xfrm>
            <a:off x="8648733" y="1573852"/>
            <a:ext cx="171538" cy="1290862"/>
            <a:chOff x="9929777" y="3422444"/>
            <a:chExt cx="132390" cy="996266"/>
          </a:xfrm>
        </p:grpSpPr>
        <p:sp>
          <p:nvSpPr>
            <p:cNvPr id="80" name="Google Shape;80;p7"/>
            <p:cNvSpPr/>
            <p:nvPr/>
          </p:nvSpPr>
          <p:spPr>
            <a:xfrm>
              <a:off x="9929777" y="3422444"/>
              <a:ext cx="130704" cy="130626"/>
            </a:xfrm>
            <a:custGeom>
              <a:avLst/>
              <a:gdLst/>
              <a:ahLst/>
              <a:cxnLst/>
              <a:rect l="l" t="t" r="r" b="b"/>
              <a:pathLst>
                <a:path w="1938" h="1937" extrusionOk="0">
                  <a:moveTo>
                    <a:pt x="969" y="149"/>
                  </a:moveTo>
                  <a:cubicBezTo>
                    <a:pt x="1421" y="149"/>
                    <a:pt x="1789" y="516"/>
                    <a:pt x="1789" y="968"/>
                  </a:cubicBezTo>
                  <a:cubicBezTo>
                    <a:pt x="1789" y="1421"/>
                    <a:pt x="1421" y="1788"/>
                    <a:pt x="969" y="1788"/>
                  </a:cubicBezTo>
                  <a:cubicBezTo>
                    <a:pt x="517" y="1788"/>
                    <a:pt x="149" y="1420"/>
                    <a:pt x="149" y="968"/>
                  </a:cubicBezTo>
                  <a:cubicBezTo>
                    <a:pt x="149" y="516"/>
                    <a:pt x="517" y="149"/>
                    <a:pt x="969" y="149"/>
                  </a:cubicBezTo>
                  <a:close/>
                  <a:moveTo>
                    <a:pt x="969" y="0"/>
                  </a:moveTo>
                  <a:cubicBezTo>
                    <a:pt x="435" y="0"/>
                    <a:pt x="0" y="434"/>
                    <a:pt x="0" y="968"/>
                  </a:cubicBezTo>
                  <a:cubicBezTo>
                    <a:pt x="0" y="1503"/>
                    <a:pt x="435" y="1937"/>
                    <a:pt x="969" y="1937"/>
                  </a:cubicBezTo>
                  <a:cubicBezTo>
                    <a:pt x="1503" y="1937"/>
                    <a:pt x="1938" y="1503"/>
                    <a:pt x="1938" y="968"/>
                  </a:cubicBezTo>
                  <a:cubicBezTo>
                    <a:pt x="1938" y="434"/>
                    <a:pt x="1503" y="0"/>
                    <a:pt x="9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7"/>
            <p:cNvSpPr/>
            <p:nvPr/>
          </p:nvSpPr>
          <p:spPr>
            <a:xfrm>
              <a:off x="9934836" y="3678381"/>
              <a:ext cx="127331" cy="740329"/>
            </a:xfrm>
            <a:custGeom>
              <a:avLst/>
              <a:gdLst/>
              <a:ahLst/>
              <a:cxnLst/>
              <a:rect l="l" t="t" r="r" b="b"/>
              <a:pathLst>
                <a:path w="1888" h="10978" extrusionOk="0">
                  <a:moveTo>
                    <a:pt x="943" y="0"/>
                  </a:moveTo>
                  <a:cubicBezTo>
                    <a:pt x="423" y="0"/>
                    <a:pt x="0" y="423"/>
                    <a:pt x="0" y="945"/>
                  </a:cubicBezTo>
                  <a:lnTo>
                    <a:pt x="0" y="10033"/>
                  </a:lnTo>
                  <a:cubicBezTo>
                    <a:pt x="0" y="10554"/>
                    <a:pt x="423" y="10977"/>
                    <a:pt x="943" y="10977"/>
                  </a:cubicBezTo>
                  <a:cubicBezTo>
                    <a:pt x="1465" y="10977"/>
                    <a:pt x="1888" y="10554"/>
                    <a:pt x="1888" y="10033"/>
                  </a:cubicBezTo>
                  <a:lnTo>
                    <a:pt x="1888" y="945"/>
                  </a:lnTo>
                  <a:cubicBezTo>
                    <a:pt x="1888" y="423"/>
                    <a:pt x="1465" y="0"/>
                    <a:pt x="94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82"/>
        <p:cNvGrpSpPr/>
        <p:nvPr/>
      </p:nvGrpSpPr>
      <p:grpSpPr>
        <a:xfrm>
          <a:off x="0" y="0"/>
          <a:ext cx="0" cy="0"/>
          <a:chOff x="0" y="0"/>
          <a:chExt cx="0" cy="0"/>
        </a:xfrm>
      </p:grpSpPr>
      <p:sp>
        <p:nvSpPr>
          <p:cNvPr id="83" name="Google Shape;83;p8"/>
          <p:cNvSpPr txBox="1">
            <a:spLocks noGrp="1"/>
          </p:cNvSpPr>
          <p:nvPr>
            <p:ph type="title"/>
          </p:nvPr>
        </p:nvSpPr>
        <p:spPr>
          <a:xfrm>
            <a:off x="1914525" y="1354950"/>
            <a:ext cx="5315100" cy="24336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72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84" name="Google Shape;84;p8"/>
          <p:cNvSpPr/>
          <p:nvPr/>
        </p:nvSpPr>
        <p:spPr>
          <a:xfrm rot="10800000" flipH="1">
            <a:off x="0" y="4444022"/>
            <a:ext cx="4247952" cy="699474"/>
          </a:xfrm>
          <a:custGeom>
            <a:avLst/>
            <a:gdLst/>
            <a:ahLst/>
            <a:cxnLst/>
            <a:rect l="l" t="t" r="r" b="b"/>
            <a:pathLst>
              <a:path w="64785" h="10668" extrusionOk="0">
                <a:moveTo>
                  <a:pt x="1" y="1"/>
                </a:moveTo>
                <a:lnTo>
                  <a:pt x="1" y="10668"/>
                </a:lnTo>
                <a:lnTo>
                  <a:pt x="54116" y="10668"/>
                </a:lnTo>
                <a:cubicBezTo>
                  <a:pt x="57061" y="10668"/>
                  <a:pt x="59729" y="9475"/>
                  <a:pt x="61660" y="7543"/>
                </a:cubicBezTo>
                <a:cubicBezTo>
                  <a:pt x="63589" y="5616"/>
                  <a:pt x="64783" y="2949"/>
                  <a:pt x="64784" y="6"/>
                </a:cubicBezTo>
                <a:lnTo>
                  <a:pt x="647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rot="10800000">
            <a:off x="4896050" y="4444022"/>
            <a:ext cx="4247952" cy="699474"/>
          </a:xfrm>
          <a:custGeom>
            <a:avLst/>
            <a:gdLst/>
            <a:ahLst/>
            <a:cxnLst/>
            <a:rect l="l" t="t" r="r" b="b"/>
            <a:pathLst>
              <a:path w="64785" h="10668" extrusionOk="0">
                <a:moveTo>
                  <a:pt x="1" y="1"/>
                </a:moveTo>
                <a:lnTo>
                  <a:pt x="1" y="10668"/>
                </a:lnTo>
                <a:lnTo>
                  <a:pt x="54116" y="10668"/>
                </a:lnTo>
                <a:cubicBezTo>
                  <a:pt x="57061" y="10668"/>
                  <a:pt x="59729" y="9475"/>
                  <a:pt x="61660" y="7543"/>
                </a:cubicBezTo>
                <a:cubicBezTo>
                  <a:pt x="63589" y="5616"/>
                  <a:pt x="64783" y="2949"/>
                  <a:pt x="64784" y="6"/>
                </a:cubicBezTo>
                <a:lnTo>
                  <a:pt x="647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6" name="Google Shape;86;p8"/>
          <p:cNvCxnSpPr/>
          <p:nvPr/>
        </p:nvCxnSpPr>
        <p:spPr>
          <a:xfrm>
            <a:off x="4572075" y="-219075"/>
            <a:ext cx="0" cy="1247700"/>
          </a:xfrm>
          <a:prstGeom prst="straightConnector1">
            <a:avLst/>
          </a:prstGeom>
          <a:noFill/>
          <a:ln w="19050" cap="flat" cmpd="sng">
            <a:solidFill>
              <a:schemeClr val="dk1"/>
            </a:solidFill>
            <a:prstDash val="solid"/>
            <a:round/>
            <a:headEnd type="none" w="med" len="med"/>
            <a:tailEnd type="none" w="med" len="med"/>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87"/>
        <p:cNvGrpSpPr/>
        <p:nvPr/>
      </p:nvGrpSpPr>
      <p:grpSpPr>
        <a:xfrm>
          <a:off x="0" y="0"/>
          <a:ext cx="0" cy="0"/>
          <a:chOff x="0" y="0"/>
          <a:chExt cx="0" cy="0"/>
        </a:xfrm>
      </p:grpSpPr>
      <p:sp>
        <p:nvSpPr>
          <p:cNvPr id="88" name="Google Shape;88;p9"/>
          <p:cNvSpPr txBox="1">
            <a:spLocks noGrp="1"/>
          </p:cNvSpPr>
          <p:nvPr>
            <p:ph type="title"/>
          </p:nvPr>
        </p:nvSpPr>
        <p:spPr>
          <a:xfrm>
            <a:off x="1866900" y="1601388"/>
            <a:ext cx="5410200" cy="11691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3600"/>
              <a:buNone/>
              <a:defRPr sz="60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89" name="Google Shape;89;p9"/>
          <p:cNvSpPr txBox="1">
            <a:spLocks noGrp="1"/>
          </p:cNvSpPr>
          <p:nvPr>
            <p:ph type="subTitle" idx="1"/>
          </p:nvPr>
        </p:nvSpPr>
        <p:spPr>
          <a:xfrm>
            <a:off x="1866900" y="2655313"/>
            <a:ext cx="5410200" cy="886800"/>
          </a:xfrm>
          <a:prstGeom prst="rect">
            <a:avLst/>
          </a:prstGeom>
        </p:spPr>
        <p:txBody>
          <a:bodyPr spcFirstLastPara="1" wrap="square" lIns="91425" tIns="91425" rIns="91425" bIns="91425" anchor="t" anchorCtr="0">
            <a:noAutofit/>
          </a:bodyPr>
          <a:lstStyle>
            <a:lvl1pPr lvl="0" algn="ctr" rtl="0">
              <a:lnSpc>
                <a:spcPct val="115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90" name="Google Shape;90;p9"/>
          <p:cNvSpPr/>
          <p:nvPr/>
        </p:nvSpPr>
        <p:spPr>
          <a:xfrm rot="10800000" flipH="1">
            <a:off x="0" y="4491647"/>
            <a:ext cx="4247952" cy="699474"/>
          </a:xfrm>
          <a:custGeom>
            <a:avLst/>
            <a:gdLst/>
            <a:ahLst/>
            <a:cxnLst/>
            <a:rect l="l" t="t" r="r" b="b"/>
            <a:pathLst>
              <a:path w="64785" h="10668" extrusionOk="0">
                <a:moveTo>
                  <a:pt x="1" y="1"/>
                </a:moveTo>
                <a:lnTo>
                  <a:pt x="1" y="10668"/>
                </a:lnTo>
                <a:lnTo>
                  <a:pt x="54116" y="10668"/>
                </a:lnTo>
                <a:cubicBezTo>
                  <a:pt x="57061" y="10668"/>
                  <a:pt x="59729" y="9475"/>
                  <a:pt x="61660" y="7543"/>
                </a:cubicBezTo>
                <a:cubicBezTo>
                  <a:pt x="63589" y="5616"/>
                  <a:pt x="64783" y="2949"/>
                  <a:pt x="64784" y="6"/>
                </a:cubicBezTo>
                <a:lnTo>
                  <a:pt x="6478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9"/>
          <p:cNvSpPr/>
          <p:nvPr/>
        </p:nvSpPr>
        <p:spPr>
          <a:xfrm flipH="1">
            <a:off x="4896050" y="-3"/>
            <a:ext cx="4247952" cy="699474"/>
          </a:xfrm>
          <a:custGeom>
            <a:avLst/>
            <a:gdLst/>
            <a:ahLst/>
            <a:cxnLst/>
            <a:rect l="l" t="t" r="r" b="b"/>
            <a:pathLst>
              <a:path w="64785" h="10668" extrusionOk="0">
                <a:moveTo>
                  <a:pt x="1" y="1"/>
                </a:moveTo>
                <a:lnTo>
                  <a:pt x="1" y="10668"/>
                </a:lnTo>
                <a:lnTo>
                  <a:pt x="54116" y="10668"/>
                </a:lnTo>
                <a:cubicBezTo>
                  <a:pt x="57061" y="10668"/>
                  <a:pt x="59729" y="9475"/>
                  <a:pt x="61660" y="7543"/>
                </a:cubicBezTo>
                <a:cubicBezTo>
                  <a:pt x="63589" y="5616"/>
                  <a:pt x="64783" y="2949"/>
                  <a:pt x="64784" y="6"/>
                </a:cubicBezTo>
                <a:lnTo>
                  <a:pt x="64784"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9"/>
          <p:cNvSpPr/>
          <p:nvPr/>
        </p:nvSpPr>
        <p:spPr>
          <a:xfrm flipH="1">
            <a:off x="295757" y="1926702"/>
            <a:ext cx="179922" cy="179908"/>
          </a:xfrm>
          <a:custGeom>
            <a:avLst/>
            <a:gdLst/>
            <a:ahLst/>
            <a:cxnLst/>
            <a:rect l="l" t="t" r="r" b="b"/>
            <a:pathLst>
              <a:path w="1790" h="1790" extrusionOk="0">
                <a:moveTo>
                  <a:pt x="895" y="0"/>
                </a:moveTo>
                <a:cubicBezTo>
                  <a:pt x="401" y="0"/>
                  <a:pt x="0" y="401"/>
                  <a:pt x="0" y="895"/>
                </a:cubicBezTo>
                <a:cubicBezTo>
                  <a:pt x="0" y="1389"/>
                  <a:pt x="401" y="1790"/>
                  <a:pt x="895" y="1790"/>
                </a:cubicBezTo>
                <a:cubicBezTo>
                  <a:pt x="1389" y="1790"/>
                  <a:pt x="1789" y="1389"/>
                  <a:pt x="1789" y="895"/>
                </a:cubicBezTo>
                <a:cubicBezTo>
                  <a:pt x="1789" y="401"/>
                  <a:pt x="1389" y="0"/>
                  <a:pt x="8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9"/>
          <p:cNvSpPr/>
          <p:nvPr/>
        </p:nvSpPr>
        <p:spPr>
          <a:xfrm flipH="1">
            <a:off x="623809" y="3809593"/>
            <a:ext cx="194899" cy="194784"/>
          </a:xfrm>
          <a:custGeom>
            <a:avLst/>
            <a:gdLst/>
            <a:ahLst/>
            <a:cxnLst/>
            <a:rect l="l" t="t" r="r" b="b"/>
            <a:pathLst>
              <a:path w="1939" h="1938" extrusionOk="0">
                <a:moveTo>
                  <a:pt x="970" y="148"/>
                </a:moveTo>
                <a:cubicBezTo>
                  <a:pt x="1422" y="148"/>
                  <a:pt x="1790" y="517"/>
                  <a:pt x="1790" y="968"/>
                </a:cubicBezTo>
                <a:cubicBezTo>
                  <a:pt x="1790" y="1421"/>
                  <a:pt x="1422" y="1788"/>
                  <a:pt x="970" y="1788"/>
                </a:cubicBezTo>
                <a:cubicBezTo>
                  <a:pt x="518" y="1788"/>
                  <a:pt x="150" y="1421"/>
                  <a:pt x="150" y="968"/>
                </a:cubicBezTo>
                <a:cubicBezTo>
                  <a:pt x="150" y="516"/>
                  <a:pt x="518" y="148"/>
                  <a:pt x="970" y="148"/>
                </a:cubicBezTo>
                <a:close/>
                <a:moveTo>
                  <a:pt x="970" y="0"/>
                </a:moveTo>
                <a:cubicBezTo>
                  <a:pt x="436" y="0"/>
                  <a:pt x="1" y="434"/>
                  <a:pt x="1" y="968"/>
                </a:cubicBezTo>
                <a:cubicBezTo>
                  <a:pt x="1" y="1503"/>
                  <a:pt x="436" y="1938"/>
                  <a:pt x="970" y="1938"/>
                </a:cubicBezTo>
                <a:cubicBezTo>
                  <a:pt x="1504" y="1938"/>
                  <a:pt x="1938" y="1503"/>
                  <a:pt x="1938" y="968"/>
                </a:cubicBezTo>
                <a:cubicBezTo>
                  <a:pt x="1938" y="434"/>
                  <a:pt x="1504"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flipH="1">
            <a:off x="621295" y="4155552"/>
            <a:ext cx="179922" cy="179908"/>
          </a:xfrm>
          <a:custGeom>
            <a:avLst/>
            <a:gdLst/>
            <a:ahLst/>
            <a:cxnLst/>
            <a:rect l="l" t="t" r="r" b="b"/>
            <a:pathLst>
              <a:path w="1790" h="1790" extrusionOk="0">
                <a:moveTo>
                  <a:pt x="895" y="0"/>
                </a:moveTo>
                <a:cubicBezTo>
                  <a:pt x="401" y="0"/>
                  <a:pt x="0" y="401"/>
                  <a:pt x="0" y="895"/>
                </a:cubicBezTo>
                <a:cubicBezTo>
                  <a:pt x="0" y="1389"/>
                  <a:pt x="401" y="1790"/>
                  <a:pt x="895" y="1790"/>
                </a:cubicBezTo>
                <a:cubicBezTo>
                  <a:pt x="1389" y="1790"/>
                  <a:pt x="1789" y="1389"/>
                  <a:pt x="1789" y="895"/>
                </a:cubicBezTo>
                <a:cubicBezTo>
                  <a:pt x="1789" y="401"/>
                  <a:pt x="1389" y="0"/>
                  <a:pt x="8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98"/>
        <p:cNvGrpSpPr/>
        <p:nvPr/>
      </p:nvGrpSpPr>
      <p:grpSpPr>
        <a:xfrm>
          <a:off x="0" y="0"/>
          <a:ext cx="0" cy="0"/>
          <a:chOff x="0" y="0"/>
          <a:chExt cx="0" cy="0"/>
        </a:xfrm>
      </p:grpSpPr>
      <p:sp>
        <p:nvSpPr>
          <p:cNvPr id="99" name="Google Shape;99;p11"/>
          <p:cNvSpPr txBox="1">
            <a:spLocks noGrp="1"/>
          </p:cNvSpPr>
          <p:nvPr>
            <p:ph type="title" hasCustomPrompt="1"/>
          </p:nvPr>
        </p:nvSpPr>
        <p:spPr>
          <a:xfrm rot="417">
            <a:off x="2097274" y="1446875"/>
            <a:ext cx="4949400" cy="1511100"/>
          </a:xfrm>
          <a:prstGeom prst="rect">
            <a:avLst/>
          </a:prstGeom>
          <a:noFill/>
          <a:ln>
            <a:noFill/>
          </a:ln>
        </p:spPr>
        <p:txBody>
          <a:bodyPr spcFirstLastPara="1" wrap="square" lIns="91425" tIns="91425" rIns="91425" bIns="91425" anchor="b" anchorCtr="0">
            <a:noAutofit/>
          </a:bodyPr>
          <a:lstStyle>
            <a:lvl1pPr lvl="0" algn="ctr">
              <a:spcBef>
                <a:spcPts val="0"/>
              </a:spcBef>
              <a:spcAft>
                <a:spcPts val="0"/>
              </a:spcAft>
              <a:buSzPts val="9600"/>
              <a:buNone/>
              <a:defRPr sz="8000"/>
            </a:lvl1pPr>
            <a:lvl2pPr lvl="1" algn="ctr">
              <a:spcBef>
                <a:spcPts val="0"/>
              </a:spcBef>
              <a:spcAft>
                <a:spcPts val="0"/>
              </a:spcAft>
              <a:buSzPts val="9600"/>
              <a:buNone/>
              <a:defRPr sz="9600"/>
            </a:lvl2pPr>
            <a:lvl3pPr lvl="2" algn="ctr">
              <a:spcBef>
                <a:spcPts val="0"/>
              </a:spcBef>
              <a:spcAft>
                <a:spcPts val="0"/>
              </a:spcAft>
              <a:buSzPts val="9600"/>
              <a:buNone/>
              <a:defRPr sz="9600"/>
            </a:lvl3pPr>
            <a:lvl4pPr lvl="3" algn="ctr">
              <a:spcBef>
                <a:spcPts val="0"/>
              </a:spcBef>
              <a:spcAft>
                <a:spcPts val="0"/>
              </a:spcAft>
              <a:buSzPts val="9600"/>
              <a:buNone/>
              <a:defRPr sz="9600"/>
            </a:lvl4pPr>
            <a:lvl5pPr lvl="4" algn="ctr">
              <a:spcBef>
                <a:spcPts val="0"/>
              </a:spcBef>
              <a:spcAft>
                <a:spcPts val="0"/>
              </a:spcAft>
              <a:buSzPts val="9600"/>
              <a:buNone/>
              <a:defRPr sz="9600"/>
            </a:lvl5pPr>
            <a:lvl6pPr lvl="5" algn="ctr">
              <a:spcBef>
                <a:spcPts val="0"/>
              </a:spcBef>
              <a:spcAft>
                <a:spcPts val="0"/>
              </a:spcAft>
              <a:buSzPts val="9600"/>
              <a:buNone/>
              <a:defRPr sz="9600"/>
            </a:lvl6pPr>
            <a:lvl7pPr lvl="6" algn="ctr">
              <a:spcBef>
                <a:spcPts val="0"/>
              </a:spcBef>
              <a:spcAft>
                <a:spcPts val="0"/>
              </a:spcAft>
              <a:buSzPts val="9600"/>
              <a:buNone/>
              <a:defRPr sz="9600"/>
            </a:lvl7pPr>
            <a:lvl8pPr lvl="7" algn="ctr">
              <a:spcBef>
                <a:spcPts val="0"/>
              </a:spcBef>
              <a:spcAft>
                <a:spcPts val="0"/>
              </a:spcAft>
              <a:buSzPts val="9600"/>
              <a:buNone/>
              <a:defRPr sz="9600"/>
            </a:lvl8pPr>
            <a:lvl9pPr lvl="8" algn="ctr">
              <a:spcBef>
                <a:spcPts val="0"/>
              </a:spcBef>
              <a:spcAft>
                <a:spcPts val="0"/>
              </a:spcAft>
              <a:buSzPts val="9600"/>
              <a:buNone/>
              <a:defRPr sz="9600"/>
            </a:lvl9pPr>
          </a:lstStyle>
          <a:p>
            <a:r>
              <a:t>xx%</a:t>
            </a:r>
          </a:p>
        </p:txBody>
      </p:sp>
      <p:sp>
        <p:nvSpPr>
          <p:cNvPr id="100" name="Google Shape;100;p11"/>
          <p:cNvSpPr txBox="1">
            <a:spLocks noGrp="1"/>
          </p:cNvSpPr>
          <p:nvPr>
            <p:ph type="subTitle" idx="1"/>
          </p:nvPr>
        </p:nvSpPr>
        <p:spPr>
          <a:xfrm>
            <a:off x="2458275" y="3042763"/>
            <a:ext cx="4227300" cy="4404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01" name="Google Shape;101;p11"/>
          <p:cNvSpPr/>
          <p:nvPr/>
        </p:nvSpPr>
        <p:spPr>
          <a:xfrm flipH="1">
            <a:off x="8191533" y="-1442300"/>
            <a:ext cx="952492" cy="5783932"/>
          </a:xfrm>
          <a:custGeom>
            <a:avLst/>
            <a:gdLst/>
            <a:ahLst/>
            <a:cxnLst/>
            <a:rect l="l" t="t" r="r" b="b"/>
            <a:pathLst>
              <a:path w="10668" h="64786" extrusionOk="0">
                <a:moveTo>
                  <a:pt x="0" y="0"/>
                </a:moveTo>
                <a:lnTo>
                  <a:pt x="0" y="54225"/>
                </a:lnTo>
                <a:lnTo>
                  <a:pt x="0" y="64779"/>
                </a:lnTo>
                <a:lnTo>
                  <a:pt x="5" y="64779"/>
                </a:lnTo>
                <a:lnTo>
                  <a:pt x="5" y="64786"/>
                </a:lnTo>
                <a:cubicBezTo>
                  <a:pt x="2949" y="64785"/>
                  <a:pt x="5614" y="63590"/>
                  <a:pt x="7543" y="61661"/>
                </a:cubicBezTo>
                <a:cubicBezTo>
                  <a:pt x="9450" y="59753"/>
                  <a:pt x="10639" y="57128"/>
                  <a:pt x="10667" y="54225"/>
                </a:cubicBezTo>
                <a:cubicBezTo>
                  <a:pt x="10668" y="54189"/>
                  <a:pt x="10668" y="54154"/>
                  <a:pt x="10668" y="54117"/>
                </a:cubicBezTo>
                <a:lnTo>
                  <a:pt x="106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1"/>
          <p:cNvSpPr/>
          <p:nvPr/>
        </p:nvSpPr>
        <p:spPr>
          <a:xfrm rot="10800000" flipH="1">
            <a:off x="-17" y="786550"/>
            <a:ext cx="952492" cy="5783932"/>
          </a:xfrm>
          <a:custGeom>
            <a:avLst/>
            <a:gdLst/>
            <a:ahLst/>
            <a:cxnLst/>
            <a:rect l="l" t="t" r="r" b="b"/>
            <a:pathLst>
              <a:path w="10668" h="64786" extrusionOk="0">
                <a:moveTo>
                  <a:pt x="0" y="0"/>
                </a:moveTo>
                <a:lnTo>
                  <a:pt x="0" y="54225"/>
                </a:lnTo>
                <a:lnTo>
                  <a:pt x="0" y="64779"/>
                </a:lnTo>
                <a:lnTo>
                  <a:pt x="5" y="64779"/>
                </a:lnTo>
                <a:lnTo>
                  <a:pt x="5" y="64786"/>
                </a:lnTo>
                <a:cubicBezTo>
                  <a:pt x="2949" y="64785"/>
                  <a:pt x="5614" y="63590"/>
                  <a:pt x="7543" y="61661"/>
                </a:cubicBezTo>
                <a:cubicBezTo>
                  <a:pt x="9450" y="59753"/>
                  <a:pt x="10639" y="57128"/>
                  <a:pt x="10667" y="54225"/>
                </a:cubicBezTo>
                <a:cubicBezTo>
                  <a:pt x="10668" y="54189"/>
                  <a:pt x="10668" y="54154"/>
                  <a:pt x="10668" y="54117"/>
                </a:cubicBezTo>
                <a:lnTo>
                  <a:pt x="1066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1"/>
          <p:cNvSpPr/>
          <p:nvPr/>
        </p:nvSpPr>
        <p:spPr>
          <a:xfrm rot="10800000">
            <a:off x="1664327" y="-2"/>
            <a:ext cx="888414" cy="888445"/>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11"/>
          <p:cNvSpPr/>
          <p:nvPr/>
        </p:nvSpPr>
        <p:spPr>
          <a:xfrm>
            <a:off x="6600832" y="4255051"/>
            <a:ext cx="888414" cy="888445"/>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05"/>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able of contents">
  <p:cSld name="BLANK_1">
    <p:spTree>
      <p:nvGrpSpPr>
        <p:cNvPr id="1" name="Shape 106"/>
        <p:cNvGrpSpPr/>
        <p:nvPr/>
      </p:nvGrpSpPr>
      <p:grpSpPr>
        <a:xfrm>
          <a:off x="0" y="0"/>
          <a:ext cx="0" cy="0"/>
          <a:chOff x="0" y="0"/>
          <a:chExt cx="0" cy="0"/>
        </a:xfrm>
      </p:grpSpPr>
      <p:sp>
        <p:nvSpPr>
          <p:cNvPr id="107" name="Google Shape;107;p13"/>
          <p:cNvSpPr txBox="1">
            <a:spLocks noGrp="1"/>
          </p:cNvSpPr>
          <p:nvPr>
            <p:ph type="title"/>
          </p:nvPr>
        </p:nvSpPr>
        <p:spPr>
          <a:xfrm>
            <a:off x="1081975" y="1156802"/>
            <a:ext cx="2336400" cy="527700"/>
          </a:xfrm>
          <a:prstGeom prst="rect">
            <a:avLst/>
          </a:prstGeom>
          <a:noFill/>
          <a:ln>
            <a:noFill/>
          </a:ln>
        </p:spPr>
        <p:txBody>
          <a:bodyPr spcFirstLastPara="1" wrap="square" lIns="91425" tIns="91425" rIns="91425" bIns="91425" anchor="b" anchorCtr="0">
            <a:noAutofit/>
          </a:bodyPr>
          <a:lstStyle>
            <a:lvl1pPr lvl="0" algn="r" rtl="0">
              <a:spcBef>
                <a:spcPts val="0"/>
              </a:spcBef>
              <a:spcAft>
                <a:spcPts val="0"/>
              </a:spcAft>
              <a:buSzPts val="2400"/>
              <a:buNone/>
              <a:defRPr sz="2000">
                <a:solidFill>
                  <a:schemeClr val="accent1"/>
                </a:solidFill>
              </a:defRPr>
            </a:lvl1pPr>
            <a:lvl2pPr lvl="1" algn="r" rtl="0">
              <a:spcBef>
                <a:spcPts val="0"/>
              </a:spcBef>
              <a:spcAft>
                <a:spcPts val="0"/>
              </a:spcAft>
              <a:buSzPts val="2400"/>
              <a:buNone/>
              <a:defRPr sz="2400"/>
            </a:lvl2pPr>
            <a:lvl3pPr lvl="2" algn="r" rtl="0">
              <a:spcBef>
                <a:spcPts val="0"/>
              </a:spcBef>
              <a:spcAft>
                <a:spcPts val="0"/>
              </a:spcAft>
              <a:buSzPts val="2400"/>
              <a:buNone/>
              <a:defRPr sz="2400"/>
            </a:lvl3pPr>
            <a:lvl4pPr lvl="3" algn="r" rtl="0">
              <a:spcBef>
                <a:spcPts val="0"/>
              </a:spcBef>
              <a:spcAft>
                <a:spcPts val="0"/>
              </a:spcAft>
              <a:buSzPts val="2400"/>
              <a:buNone/>
              <a:defRPr sz="2400"/>
            </a:lvl4pPr>
            <a:lvl5pPr lvl="4" algn="r" rtl="0">
              <a:spcBef>
                <a:spcPts val="0"/>
              </a:spcBef>
              <a:spcAft>
                <a:spcPts val="0"/>
              </a:spcAft>
              <a:buSzPts val="2400"/>
              <a:buNone/>
              <a:defRPr sz="2400"/>
            </a:lvl5pPr>
            <a:lvl6pPr lvl="5" algn="r" rtl="0">
              <a:spcBef>
                <a:spcPts val="0"/>
              </a:spcBef>
              <a:spcAft>
                <a:spcPts val="0"/>
              </a:spcAft>
              <a:buSzPts val="2400"/>
              <a:buNone/>
              <a:defRPr sz="2400"/>
            </a:lvl6pPr>
            <a:lvl7pPr lvl="6" algn="r" rtl="0">
              <a:spcBef>
                <a:spcPts val="0"/>
              </a:spcBef>
              <a:spcAft>
                <a:spcPts val="0"/>
              </a:spcAft>
              <a:buSzPts val="2400"/>
              <a:buNone/>
              <a:defRPr sz="2400"/>
            </a:lvl7pPr>
            <a:lvl8pPr lvl="7" algn="r" rtl="0">
              <a:spcBef>
                <a:spcPts val="0"/>
              </a:spcBef>
              <a:spcAft>
                <a:spcPts val="0"/>
              </a:spcAft>
              <a:buSzPts val="2400"/>
              <a:buNone/>
              <a:defRPr sz="2400"/>
            </a:lvl8pPr>
            <a:lvl9pPr lvl="8" algn="r" rtl="0">
              <a:spcBef>
                <a:spcPts val="0"/>
              </a:spcBef>
              <a:spcAft>
                <a:spcPts val="0"/>
              </a:spcAft>
              <a:buSzPts val="2400"/>
              <a:buNone/>
              <a:defRPr sz="2400"/>
            </a:lvl9pPr>
          </a:lstStyle>
          <a:p>
            <a:endParaRPr/>
          </a:p>
        </p:txBody>
      </p:sp>
      <p:sp>
        <p:nvSpPr>
          <p:cNvPr id="108" name="Google Shape;108;p13"/>
          <p:cNvSpPr txBox="1">
            <a:spLocks noGrp="1"/>
          </p:cNvSpPr>
          <p:nvPr>
            <p:ph type="subTitle" idx="1"/>
          </p:nvPr>
        </p:nvSpPr>
        <p:spPr>
          <a:xfrm>
            <a:off x="1081825" y="1618473"/>
            <a:ext cx="2336400" cy="5925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r" rtl="0">
              <a:lnSpc>
                <a:spcPct val="100000"/>
              </a:lnSpc>
              <a:spcBef>
                <a:spcPts val="0"/>
              </a:spcBef>
              <a:spcAft>
                <a:spcPts val="0"/>
              </a:spcAft>
              <a:buSzPts val="1400"/>
              <a:buNone/>
              <a:defRPr/>
            </a:lvl2pPr>
            <a:lvl3pPr lvl="2" algn="r" rtl="0">
              <a:lnSpc>
                <a:spcPct val="100000"/>
              </a:lnSpc>
              <a:spcBef>
                <a:spcPts val="1600"/>
              </a:spcBef>
              <a:spcAft>
                <a:spcPts val="0"/>
              </a:spcAft>
              <a:buSzPts val="1400"/>
              <a:buNone/>
              <a:defRPr/>
            </a:lvl3pPr>
            <a:lvl4pPr lvl="3" algn="r" rtl="0">
              <a:lnSpc>
                <a:spcPct val="100000"/>
              </a:lnSpc>
              <a:spcBef>
                <a:spcPts val="1600"/>
              </a:spcBef>
              <a:spcAft>
                <a:spcPts val="0"/>
              </a:spcAft>
              <a:buSzPts val="1400"/>
              <a:buNone/>
              <a:defRPr/>
            </a:lvl4pPr>
            <a:lvl5pPr lvl="4" algn="r" rtl="0">
              <a:lnSpc>
                <a:spcPct val="100000"/>
              </a:lnSpc>
              <a:spcBef>
                <a:spcPts val="1600"/>
              </a:spcBef>
              <a:spcAft>
                <a:spcPts val="0"/>
              </a:spcAft>
              <a:buSzPts val="1400"/>
              <a:buNone/>
              <a:defRPr/>
            </a:lvl5pPr>
            <a:lvl6pPr lvl="5" algn="r" rtl="0">
              <a:lnSpc>
                <a:spcPct val="100000"/>
              </a:lnSpc>
              <a:spcBef>
                <a:spcPts val="1600"/>
              </a:spcBef>
              <a:spcAft>
                <a:spcPts val="0"/>
              </a:spcAft>
              <a:buSzPts val="1400"/>
              <a:buNone/>
              <a:defRPr/>
            </a:lvl6pPr>
            <a:lvl7pPr lvl="6" algn="r" rtl="0">
              <a:lnSpc>
                <a:spcPct val="100000"/>
              </a:lnSpc>
              <a:spcBef>
                <a:spcPts val="1600"/>
              </a:spcBef>
              <a:spcAft>
                <a:spcPts val="0"/>
              </a:spcAft>
              <a:buSzPts val="1400"/>
              <a:buNone/>
              <a:defRPr/>
            </a:lvl7pPr>
            <a:lvl8pPr lvl="7" algn="r" rtl="0">
              <a:lnSpc>
                <a:spcPct val="100000"/>
              </a:lnSpc>
              <a:spcBef>
                <a:spcPts val="1600"/>
              </a:spcBef>
              <a:spcAft>
                <a:spcPts val="0"/>
              </a:spcAft>
              <a:buSzPts val="1400"/>
              <a:buNone/>
              <a:defRPr/>
            </a:lvl8pPr>
            <a:lvl9pPr lvl="8" algn="r" rtl="0">
              <a:lnSpc>
                <a:spcPct val="100000"/>
              </a:lnSpc>
              <a:spcBef>
                <a:spcPts val="1600"/>
              </a:spcBef>
              <a:spcAft>
                <a:spcPts val="1600"/>
              </a:spcAft>
              <a:buSzPts val="1400"/>
              <a:buNone/>
              <a:defRPr/>
            </a:lvl9pPr>
          </a:lstStyle>
          <a:p>
            <a:endParaRPr/>
          </a:p>
        </p:txBody>
      </p:sp>
      <p:sp>
        <p:nvSpPr>
          <p:cNvPr id="109" name="Google Shape;109;p13"/>
          <p:cNvSpPr txBox="1">
            <a:spLocks noGrp="1"/>
          </p:cNvSpPr>
          <p:nvPr>
            <p:ph type="title" idx="2" hasCustomPrompt="1"/>
          </p:nvPr>
        </p:nvSpPr>
        <p:spPr>
          <a:xfrm rot="2692">
            <a:off x="4788856" y="2655788"/>
            <a:ext cx="766200" cy="5937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10" name="Google Shape;110;p13"/>
          <p:cNvSpPr txBox="1">
            <a:spLocks noGrp="1"/>
          </p:cNvSpPr>
          <p:nvPr>
            <p:ph type="title" idx="3" hasCustomPrompt="1"/>
          </p:nvPr>
        </p:nvSpPr>
        <p:spPr>
          <a:xfrm>
            <a:off x="4788844" y="3883076"/>
            <a:ext cx="766200" cy="5934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11" name="Google Shape;111;p13"/>
          <p:cNvSpPr txBox="1">
            <a:spLocks noGrp="1"/>
          </p:cNvSpPr>
          <p:nvPr>
            <p:ph type="title" idx="4" hasCustomPrompt="1"/>
          </p:nvPr>
        </p:nvSpPr>
        <p:spPr>
          <a:xfrm>
            <a:off x="3606872" y="2655938"/>
            <a:ext cx="766200" cy="5934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12" name="Google Shape;112;p13"/>
          <p:cNvSpPr txBox="1">
            <a:spLocks noGrp="1"/>
          </p:cNvSpPr>
          <p:nvPr>
            <p:ph type="title" idx="5"/>
          </p:nvPr>
        </p:nvSpPr>
        <p:spPr>
          <a:xfrm>
            <a:off x="1081975" y="2376727"/>
            <a:ext cx="2336400" cy="527700"/>
          </a:xfrm>
          <a:prstGeom prst="rect">
            <a:avLst/>
          </a:prstGeom>
          <a:noFill/>
          <a:ln>
            <a:noFill/>
          </a:ln>
        </p:spPr>
        <p:txBody>
          <a:bodyPr spcFirstLastPara="1" wrap="square" lIns="91425" tIns="91425" rIns="91425" bIns="91425" anchor="b" anchorCtr="0">
            <a:noAutofit/>
          </a:bodyPr>
          <a:lstStyle>
            <a:lvl1pPr lvl="0" algn="r" rtl="0">
              <a:spcBef>
                <a:spcPts val="0"/>
              </a:spcBef>
              <a:spcAft>
                <a:spcPts val="0"/>
              </a:spcAft>
              <a:buSzPts val="2400"/>
              <a:buNone/>
              <a:defRPr sz="2000">
                <a:solidFill>
                  <a:schemeClr val="accent1"/>
                </a:solidFill>
              </a:defRPr>
            </a:lvl1pPr>
            <a:lvl2pPr lvl="1" algn="r" rtl="0">
              <a:spcBef>
                <a:spcPts val="0"/>
              </a:spcBef>
              <a:spcAft>
                <a:spcPts val="0"/>
              </a:spcAft>
              <a:buSzPts val="2400"/>
              <a:buNone/>
              <a:defRPr sz="2400"/>
            </a:lvl2pPr>
            <a:lvl3pPr lvl="2" algn="r" rtl="0">
              <a:spcBef>
                <a:spcPts val="0"/>
              </a:spcBef>
              <a:spcAft>
                <a:spcPts val="0"/>
              </a:spcAft>
              <a:buSzPts val="2400"/>
              <a:buNone/>
              <a:defRPr sz="2400"/>
            </a:lvl3pPr>
            <a:lvl4pPr lvl="3" algn="r" rtl="0">
              <a:spcBef>
                <a:spcPts val="0"/>
              </a:spcBef>
              <a:spcAft>
                <a:spcPts val="0"/>
              </a:spcAft>
              <a:buSzPts val="2400"/>
              <a:buNone/>
              <a:defRPr sz="2400"/>
            </a:lvl4pPr>
            <a:lvl5pPr lvl="4" algn="r" rtl="0">
              <a:spcBef>
                <a:spcPts val="0"/>
              </a:spcBef>
              <a:spcAft>
                <a:spcPts val="0"/>
              </a:spcAft>
              <a:buSzPts val="2400"/>
              <a:buNone/>
              <a:defRPr sz="2400"/>
            </a:lvl5pPr>
            <a:lvl6pPr lvl="5" algn="r" rtl="0">
              <a:spcBef>
                <a:spcPts val="0"/>
              </a:spcBef>
              <a:spcAft>
                <a:spcPts val="0"/>
              </a:spcAft>
              <a:buSzPts val="2400"/>
              <a:buNone/>
              <a:defRPr sz="2400"/>
            </a:lvl6pPr>
            <a:lvl7pPr lvl="6" algn="r" rtl="0">
              <a:spcBef>
                <a:spcPts val="0"/>
              </a:spcBef>
              <a:spcAft>
                <a:spcPts val="0"/>
              </a:spcAft>
              <a:buSzPts val="2400"/>
              <a:buNone/>
              <a:defRPr sz="2400"/>
            </a:lvl7pPr>
            <a:lvl8pPr lvl="7" algn="r" rtl="0">
              <a:spcBef>
                <a:spcPts val="0"/>
              </a:spcBef>
              <a:spcAft>
                <a:spcPts val="0"/>
              </a:spcAft>
              <a:buSzPts val="2400"/>
              <a:buNone/>
              <a:defRPr sz="2400"/>
            </a:lvl8pPr>
            <a:lvl9pPr lvl="8" algn="r" rtl="0">
              <a:spcBef>
                <a:spcPts val="0"/>
              </a:spcBef>
              <a:spcAft>
                <a:spcPts val="0"/>
              </a:spcAft>
              <a:buSzPts val="2400"/>
              <a:buNone/>
              <a:defRPr sz="2400"/>
            </a:lvl9pPr>
          </a:lstStyle>
          <a:p>
            <a:endParaRPr/>
          </a:p>
        </p:txBody>
      </p:sp>
      <p:sp>
        <p:nvSpPr>
          <p:cNvPr id="113" name="Google Shape;113;p13"/>
          <p:cNvSpPr txBox="1">
            <a:spLocks noGrp="1"/>
          </p:cNvSpPr>
          <p:nvPr>
            <p:ph type="subTitle" idx="6"/>
          </p:nvPr>
        </p:nvSpPr>
        <p:spPr>
          <a:xfrm>
            <a:off x="1081825" y="2838388"/>
            <a:ext cx="2336400" cy="5934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r" rtl="0">
              <a:lnSpc>
                <a:spcPct val="100000"/>
              </a:lnSpc>
              <a:spcBef>
                <a:spcPts val="0"/>
              </a:spcBef>
              <a:spcAft>
                <a:spcPts val="0"/>
              </a:spcAft>
              <a:buSzPts val="1400"/>
              <a:buNone/>
              <a:defRPr/>
            </a:lvl2pPr>
            <a:lvl3pPr lvl="2" algn="r" rtl="0">
              <a:lnSpc>
                <a:spcPct val="100000"/>
              </a:lnSpc>
              <a:spcBef>
                <a:spcPts val="1600"/>
              </a:spcBef>
              <a:spcAft>
                <a:spcPts val="0"/>
              </a:spcAft>
              <a:buSzPts val="1400"/>
              <a:buNone/>
              <a:defRPr/>
            </a:lvl3pPr>
            <a:lvl4pPr lvl="3" algn="r" rtl="0">
              <a:lnSpc>
                <a:spcPct val="100000"/>
              </a:lnSpc>
              <a:spcBef>
                <a:spcPts val="1600"/>
              </a:spcBef>
              <a:spcAft>
                <a:spcPts val="0"/>
              </a:spcAft>
              <a:buSzPts val="1400"/>
              <a:buNone/>
              <a:defRPr/>
            </a:lvl4pPr>
            <a:lvl5pPr lvl="4" algn="r" rtl="0">
              <a:lnSpc>
                <a:spcPct val="100000"/>
              </a:lnSpc>
              <a:spcBef>
                <a:spcPts val="1600"/>
              </a:spcBef>
              <a:spcAft>
                <a:spcPts val="0"/>
              </a:spcAft>
              <a:buSzPts val="1400"/>
              <a:buNone/>
              <a:defRPr/>
            </a:lvl5pPr>
            <a:lvl6pPr lvl="5" algn="r" rtl="0">
              <a:lnSpc>
                <a:spcPct val="100000"/>
              </a:lnSpc>
              <a:spcBef>
                <a:spcPts val="1600"/>
              </a:spcBef>
              <a:spcAft>
                <a:spcPts val="0"/>
              </a:spcAft>
              <a:buSzPts val="1400"/>
              <a:buNone/>
              <a:defRPr/>
            </a:lvl6pPr>
            <a:lvl7pPr lvl="6" algn="r" rtl="0">
              <a:lnSpc>
                <a:spcPct val="100000"/>
              </a:lnSpc>
              <a:spcBef>
                <a:spcPts val="1600"/>
              </a:spcBef>
              <a:spcAft>
                <a:spcPts val="0"/>
              </a:spcAft>
              <a:buSzPts val="1400"/>
              <a:buNone/>
              <a:defRPr/>
            </a:lvl7pPr>
            <a:lvl8pPr lvl="7" algn="r" rtl="0">
              <a:lnSpc>
                <a:spcPct val="100000"/>
              </a:lnSpc>
              <a:spcBef>
                <a:spcPts val="1600"/>
              </a:spcBef>
              <a:spcAft>
                <a:spcPts val="0"/>
              </a:spcAft>
              <a:buSzPts val="1400"/>
              <a:buNone/>
              <a:defRPr/>
            </a:lvl8pPr>
            <a:lvl9pPr lvl="8" algn="r" rtl="0">
              <a:lnSpc>
                <a:spcPct val="100000"/>
              </a:lnSpc>
              <a:spcBef>
                <a:spcPts val="1600"/>
              </a:spcBef>
              <a:spcAft>
                <a:spcPts val="1600"/>
              </a:spcAft>
              <a:buSzPts val="1400"/>
              <a:buNone/>
              <a:defRPr/>
            </a:lvl9pPr>
          </a:lstStyle>
          <a:p>
            <a:endParaRPr/>
          </a:p>
        </p:txBody>
      </p:sp>
      <p:sp>
        <p:nvSpPr>
          <p:cNvPr id="114" name="Google Shape;114;p13"/>
          <p:cNvSpPr txBox="1">
            <a:spLocks noGrp="1"/>
          </p:cNvSpPr>
          <p:nvPr>
            <p:ph type="title" idx="7"/>
          </p:nvPr>
        </p:nvSpPr>
        <p:spPr>
          <a:xfrm>
            <a:off x="1081975" y="3598527"/>
            <a:ext cx="2336400" cy="527700"/>
          </a:xfrm>
          <a:prstGeom prst="rect">
            <a:avLst/>
          </a:prstGeom>
          <a:noFill/>
          <a:ln>
            <a:noFill/>
          </a:ln>
        </p:spPr>
        <p:txBody>
          <a:bodyPr spcFirstLastPara="1" wrap="square" lIns="91425" tIns="91425" rIns="91425" bIns="91425" anchor="b" anchorCtr="0">
            <a:noAutofit/>
          </a:bodyPr>
          <a:lstStyle>
            <a:lvl1pPr lvl="0" algn="r" rtl="0">
              <a:spcBef>
                <a:spcPts val="0"/>
              </a:spcBef>
              <a:spcAft>
                <a:spcPts val="0"/>
              </a:spcAft>
              <a:buSzPts val="2400"/>
              <a:buNone/>
              <a:defRPr sz="2000">
                <a:solidFill>
                  <a:schemeClr val="accent1"/>
                </a:solidFill>
              </a:defRPr>
            </a:lvl1pPr>
            <a:lvl2pPr lvl="1" algn="r" rtl="0">
              <a:spcBef>
                <a:spcPts val="0"/>
              </a:spcBef>
              <a:spcAft>
                <a:spcPts val="0"/>
              </a:spcAft>
              <a:buSzPts val="2400"/>
              <a:buNone/>
              <a:defRPr sz="2400"/>
            </a:lvl2pPr>
            <a:lvl3pPr lvl="2" algn="r" rtl="0">
              <a:spcBef>
                <a:spcPts val="0"/>
              </a:spcBef>
              <a:spcAft>
                <a:spcPts val="0"/>
              </a:spcAft>
              <a:buSzPts val="2400"/>
              <a:buNone/>
              <a:defRPr sz="2400"/>
            </a:lvl3pPr>
            <a:lvl4pPr lvl="3" algn="r" rtl="0">
              <a:spcBef>
                <a:spcPts val="0"/>
              </a:spcBef>
              <a:spcAft>
                <a:spcPts val="0"/>
              </a:spcAft>
              <a:buSzPts val="2400"/>
              <a:buNone/>
              <a:defRPr sz="2400"/>
            </a:lvl4pPr>
            <a:lvl5pPr lvl="4" algn="r" rtl="0">
              <a:spcBef>
                <a:spcPts val="0"/>
              </a:spcBef>
              <a:spcAft>
                <a:spcPts val="0"/>
              </a:spcAft>
              <a:buSzPts val="2400"/>
              <a:buNone/>
              <a:defRPr sz="2400"/>
            </a:lvl5pPr>
            <a:lvl6pPr lvl="5" algn="r" rtl="0">
              <a:spcBef>
                <a:spcPts val="0"/>
              </a:spcBef>
              <a:spcAft>
                <a:spcPts val="0"/>
              </a:spcAft>
              <a:buSzPts val="2400"/>
              <a:buNone/>
              <a:defRPr sz="2400"/>
            </a:lvl6pPr>
            <a:lvl7pPr lvl="6" algn="r" rtl="0">
              <a:spcBef>
                <a:spcPts val="0"/>
              </a:spcBef>
              <a:spcAft>
                <a:spcPts val="0"/>
              </a:spcAft>
              <a:buSzPts val="2400"/>
              <a:buNone/>
              <a:defRPr sz="2400"/>
            </a:lvl7pPr>
            <a:lvl8pPr lvl="7" algn="r" rtl="0">
              <a:spcBef>
                <a:spcPts val="0"/>
              </a:spcBef>
              <a:spcAft>
                <a:spcPts val="0"/>
              </a:spcAft>
              <a:buSzPts val="2400"/>
              <a:buNone/>
              <a:defRPr sz="2400"/>
            </a:lvl8pPr>
            <a:lvl9pPr lvl="8" algn="r" rtl="0">
              <a:spcBef>
                <a:spcPts val="0"/>
              </a:spcBef>
              <a:spcAft>
                <a:spcPts val="0"/>
              </a:spcAft>
              <a:buSzPts val="2400"/>
              <a:buNone/>
              <a:defRPr sz="2400"/>
            </a:lvl9pPr>
          </a:lstStyle>
          <a:p>
            <a:endParaRPr/>
          </a:p>
        </p:txBody>
      </p:sp>
      <p:sp>
        <p:nvSpPr>
          <p:cNvPr id="115" name="Google Shape;115;p13"/>
          <p:cNvSpPr txBox="1">
            <a:spLocks noGrp="1"/>
          </p:cNvSpPr>
          <p:nvPr>
            <p:ph type="subTitle" idx="8"/>
          </p:nvPr>
        </p:nvSpPr>
        <p:spPr>
          <a:xfrm>
            <a:off x="1081825" y="4060174"/>
            <a:ext cx="2336400" cy="5925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sz="1400"/>
            </a:lvl1pPr>
            <a:lvl2pPr lvl="1" algn="r" rtl="0">
              <a:lnSpc>
                <a:spcPct val="100000"/>
              </a:lnSpc>
              <a:spcBef>
                <a:spcPts val="0"/>
              </a:spcBef>
              <a:spcAft>
                <a:spcPts val="0"/>
              </a:spcAft>
              <a:buSzPts val="1400"/>
              <a:buNone/>
              <a:defRPr/>
            </a:lvl2pPr>
            <a:lvl3pPr lvl="2" algn="r" rtl="0">
              <a:lnSpc>
                <a:spcPct val="100000"/>
              </a:lnSpc>
              <a:spcBef>
                <a:spcPts val="1600"/>
              </a:spcBef>
              <a:spcAft>
                <a:spcPts val="0"/>
              </a:spcAft>
              <a:buSzPts val="1400"/>
              <a:buNone/>
              <a:defRPr/>
            </a:lvl3pPr>
            <a:lvl4pPr lvl="3" algn="r" rtl="0">
              <a:lnSpc>
                <a:spcPct val="100000"/>
              </a:lnSpc>
              <a:spcBef>
                <a:spcPts val="1600"/>
              </a:spcBef>
              <a:spcAft>
                <a:spcPts val="0"/>
              </a:spcAft>
              <a:buSzPts val="1400"/>
              <a:buNone/>
              <a:defRPr/>
            </a:lvl4pPr>
            <a:lvl5pPr lvl="4" algn="r" rtl="0">
              <a:lnSpc>
                <a:spcPct val="100000"/>
              </a:lnSpc>
              <a:spcBef>
                <a:spcPts val="1600"/>
              </a:spcBef>
              <a:spcAft>
                <a:spcPts val="0"/>
              </a:spcAft>
              <a:buSzPts val="1400"/>
              <a:buNone/>
              <a:defRPr/>
            </a:lvl5pPr>
            <a:lvl6pPr lvl="5" algn="r" rtl="0">
              <a:lnSpc>
                <a:spcPct val="100000"/>
              </a:lnSpc>
              <a:spcBef>
                <a:spcPts val="1600"/>
              </a:spcBef>
              <a:spcAft>
                <a:spcPts val="0"/>
              </a:spcAft>
              <a:buSzPts val="1400"/>
              <a:buNone/>
              <a:defRPr/>
            </a:lvl6pPr>
            <a:lvl7pPr lvl="6" algn="r" rtl="0">
              <a:lnSpc>
                <a:spcPct val="100000"/>
              </a:lnSpc>
              <a:spcBef>
                <a:spcPts val="1600"/>
              </a:spcBef>
              <a:spcAft>
                <a:spcPts val="0"/>
              </a:spcAft>
              <a:buSzPts val="1400"/>
              <a:buNone/>
              <a:defRPr/>
            </a:lvl7pPr>
            <a:lvl8pPr lvl="7" algn="r" rtl="0">
              <a:lnSpc>
                <a:spcPct val="100000"/>
              </a:lnSpc>
              <a:spcBef>
                <a:spcPts val="1600"/>
              </a:spcBef>
              <a:spcAft>
                <a:spcPts val="0"/>
              </a:spcAft>
              <a:buSzPts val="1400"/>
              <a:buNone/>
              <a:defRPr/>
            </a:lvl8pPr>
            <a:lvl9pPr lvl="8" algn="r" rtl="0">
              <a:lnSpc>
                <a:spcPct val="100000"/>
              </a:lnSpc>
              <a:spcBef>
                <a:spcPts val="1600"/>
              </a:spcBef>
              <a:spcAft>
                <a:spcPts val="1600"/>
              </a:spcAft>
              <a:buSzPts val="1400"/>
              <a:buNone/>
              <a:defRPr/>
            </a:lvl9pPr>
          </a:lstStyle>
          <a:p>
            <a:endParaRPr/>
          </a:p>
        </p:txBody>
      </p:sp>
      <p:sp>
        <p:nvSpPr>
          <p:cNvPr id="116" name="Google Shape;116;p13"/>
          <p:cNvSpPr txBox="1">
            <a:spLocks noGrp="1"/>
          </p:cNvSpPr>
          <p:nvPr>
            <p:ph type="title" idx="9"/>
          </p:nvPr>
        </p:nvSpPr>
        <p:spPr>
          <a:xfrm>
            <a:off x="5725631" y="3597915"/>
            <a:ext cx="2336400" cy="527700"/>
          </a:xfrm>
          <a:prstGeom prst="rect">
            <a:avLst/>
          </a:prstGeom>
          <a:noFill/>
          <a:ln>
            <a:noFill/>
          </a:ln>
        </p:spPr>
        <p:txBody>
          <a:bodyPr spcFirstLastPara="1" wrap="square" lIns="91425" tIns="91425" rIns="91425" bIns="91425" anchor="b" anchorCtr="0">
            <a:noAutofit/>
          </a:bodyPr>
          <a:lstStyle>
            <a:lvl1pPr lvl="0" rtl="0">
              <a:spcBef>
                <a:spcPts val="0"/>
              </a:spcBef>
              <a:spcAft>
                <a:spcPts val="0"/>
              </a:spcAft>
              <a:buSzPts val="2400"/>
              <a:buNone/>
              <a:defRPr sz="2000">
                <a:solidFill>
                  <a:schemeClr val="accent1"/>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17" name="Google Shape;117;p13"/>
          <p:cNvSpPr txBox="1">
            <a:spLocks noGrp="1"/>
          </p:cNvSpPr>
          <p:nvPr>
            <p:ph type="subTitle" idx="13"/>
          </p:nvPr>
        </p:nvSpPr>
        <p:spPr>
          <a:xfrm>
            <a:off x="5725781" y="4059256"/>
            <a:ext cx="2336400" cy="592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118" name="Google Shape;118;p13"/>
          <p:cNvSpPr txBox="1">
            <a:spLocks noGrp="1"/>
          </p:cNvSpPr>
          <p:nvPr>
            <p:ph type="title" idx="14"/>
          </p:nvPr>
        </p:nvSpPr>
        <p:spPr>
          <a:xfrm>
            <a:off x="5725631" y="2376090"/>
            <a:ext cx="2336400" cy="527700"/>
          </a:xfrm>
          <a:prstGeom prst="rect">
            <a:avLst/>
          </a:prstGeom>
          <a:noFill/>
          <a:ln>
            <a:noFill/>
          </a:ln>
        </p:spPr>
        <p:txBody>
          <a:bodyPr spcFirstLastPara="1" wrap="square" lIns="91425" tIns="91425" rIns="91425" bIns="91425" anchor="b" anchorCtr="0">
            <a:noAutofit/>
          </a:bodyPr>
          <a:lstStyle>
            <a:lvl1pPr lvl="0" rtl="0">
              <a:spcBef>
                <a:spcPts val="0"/>
              </a:spcBef>
              <a:spcAft>
                <a:spcPts val="0"/>
              </a:spcAft>
              <a:buSzPts val="2400"/>
              <a:buNone/>
              <a:defRPr sz="2000">
                <a:solidFill>
                  <a:schemeClr val="accent1"/>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19" name="Google Shape;119;p13"/>
          <p:cNvSpPr txBox="1">
            <a:spLocks noGrp="1"/>
          </p:cNvSpPr>
          <p:nvPr>
            <p:ph type="subTitle" idx="15"/>
          </p:nvPr>
        </p:nvSpPr>
        <p:spPr>
          <a:xfrm>
            <a:off x="5725781" y="2837432"/>
            <a:ext cx="2336400" cy="5934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120" name="Google Shape;120;p13"/>
          <p:cNvSpPr txBox="1">
            <a:spLocks noGrp="1"/>
          </p:cNvSpPr>
          <p:nvPr>
            <p:ph type="title" idx="16"/>
          </p:nvPr>
        </p:nvSpPr>
        <p:spPr>
          <a:xfrm>
            <a:off x="5725631" y="1156140"/>
            <a:ext cx="2336400" cy="527700"/>
          </a:xfrm>
          <a:prstGeom prst="rect">
            <a:avLst/>
          </a:prstGeom>
          <a:noFill/>
          <a:ln>
            <a:noFill/>
          </a:ln>
        </p:spPr>
        <p:txBody>
          <a:bodyPr spcFirstLastPara="1" wrap="square" lIns="91425" tIns="91425" rIns="91425" bIns="91425" anchor="b" anchorCtr="0">
            <a:noAutofit/>
          </a:bodyPr>
          <a:lstStyle>
            <a:lvl1pPr lvl="0" rtl="0">
              <a:spcBef>
                <a:spcPts val="0"/>
              </a:spcBef>
              <a:spcAft>
                <a:spcPts val="0"/>
              </a:spcAft>
              <a:buSzPts val="2400"/>
              <a:buNone/>
              <a:defRPr sz="2000">
                <a:solidFill>
                  <a:schemeClr val="accent1"/>
                </a:solidFill>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121" name="Google Shape;121;p13"/>
          <p:cNvSpPr txBox="1">
            <a:spLocks noGrp="1"/>
          </p:cNvSpPr>
          <p:nvPr>
            <p:ph type="subTitle" idx="17"/>
          </p:nvPr>
        </p:nvSpPr>
        <p:spPr>
          <a:xfrm>
            <a:off x="5725781" y="1617481"/>
            <a:ext cx="2336400" cy="5925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400"/>
            </a:lvl1pPr>
            <a:lvl2pPr lvl="1" rtl="0">
              <a:lnSpc>
                <a:spcPct val="100000"/>
              </a:lnSpc>
              <a:spcBef>
                <a:spcPts val="0"/>
              </a:spcBef>
              <a:spcAft>
                <a:spcPts val="0"/>
              </a:spcAft>
              <a:buSzPts val="1400"/>
              <a:buNone/>
              <a:defRPr/>
            </a:lvl2pPr>
            <a:lvl3pPr lvl="2" rtl="0">
              <a:lnSpc>
                <a:spcPct val="100000"/>
              </a:lnSpc>
              <a:spcBef>
                <a:spcPts val="1600"/>
              </a:spcBef>
              <a:spcAft>
                <a:spcPts val="0"/>
              </a:spcAft>
              <a:buSzPts val="1400"/>
              <a:buNone/>
              <a:defRPr/>
            </a:lvl3pPr>
            <a:lvl4pPr lvl="3" rtl="0">
              <a:lnSpc>
                <a:spcPct val="100000"/>
              </a:lnSpc>
              <a:spcBef>
                <a:spcPts val="1600"/>
              </a:spcBef>
              <a:spcAft>
                <a:spcPts val="0"/>
              </a:spcAft>
              <a:buSzPts val="1400"/>
              <a:buNone/>
              <a:defRPr/>
            </a:lvl4pPr>
            <a:lvl5pPr lvl="4" rtl="0">
              <a:lnSpc>
                <a:spcPct val="100000"/>
              </a:lnSpc>
              <a:spcBef>
                <a:spcPts val="1600"/>
              </a:spcBef>
              <a:spcAft>
                <a:spcPts val="0"/>
              </a:spcAft>
              <a:buSzPts val="1400"/>
              <a:buNone/>
              <a:defRPr/>
            </a:lvl5pPr>
            <a:lvl6pPr lvl="5" rtl="0">
              <a:lnSpc>
                <a:spcPct val="100000"/>
              </a:lnSpc>
              <a:spcBef>
                <a:spcPts val="1600"/>
              </a:spcBef>
              <a:spcAft>
                <a:spcPts val="0"/>
              </a:spcAft>
              <a:buSzPts val="1400"/>
              <a:buNone/>
              <a:defRPr/>
            </a:lvl6pPr>
            <a:lvl7pPr lvl="6" rtl="0">
              <a:lnSpc>
                <a:spcPct val="100000"/>
              </a:lnSpc>
              <a:spcBef>
                <a:spcPts val="1600"/>
              </a:spcBef>
              <a:spcAft>
                <a:spcPts val="0"/>
              </a:spcAft>
              <a:buSzPts val="1400"/>
              <a:buNone/>
              <a:defRPr/>
            </a:lvl7pPr>
            <a:lvl8pPr lvl="7" rtl="0">
              <a:lnSpc>
                <a:spcPct val="100000"/>
              </a:lnSpc>
              <a:spcBef>
                <a:spcPts val="1600"/>
              </a:spcBef>
              <a:spcAft>
                <a:spcPts val="0"/>
              </a:spcAft>
              <a:buSzPts val="1400"/>
              <a:buNone/>
              <a:defRPr/>
            </a:lvl8pPr>
            <a:lvl9pPr lvl="8" rtl="0">
              <a:lnSpc>
                <a:spcPct val="100000"/>
              </a:lnSpc>
              <a:spcBef>
                <a:spcPts val="1600"/>
              </a:spcBef>
              <a:spcAft>
                <a:spcPts val="1600"/>
              </a:spcAft>
              <a:buSzPts val="1400"/>
              <a:buNone/>
              <a:defRPr/>
            </a:lvl9pPr>
          </a:lstStyle>
          <a:p>
            <a:endParaRPr/>
          </a:p>
        </p:txBody>
      </p:sp>
      <p:sp>
        <p:nvSpPr>
          <p:cNvPr id="122" name="Google Shape;122;p13"/>
          <p:cNvSpPr txBox="1">
            <a:spLocks noGrp="1"/>
          </p:cNvSpPr>
          <p:nvPr>
            <p:ph type="title" idx="18" hasCustomPrompt="1"/>
          </p:nvPr>
        </p:nvSpPr>
        <p:spPr>
          <a:xfrm rot="2692">
            <a:off x="4788842" y="1428834"/>
            <a:ext cx="766200" cy="5931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23" name="Google Shape;123;p13"/>
          <p:cNvSpPr txBox="1">
            <a:spLocks noGrp="1"/>
          </p:cNvSpPr>
          <p:nvPr>
            <p:ph type="title" idx="19" hasCustomPrompt="1"/>
          </p:nvPr>
        </p:nvSpPr>
        <p:spPr>
          <a:xfrm rot="1346">
            <a:off x="3559428" y="1428675"/>
            <a:ext cx="766200" cy="5934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24" name="Google Shape;124;p13"/>
          <p:cNvSpPr txBox="1">
            <a:spLocks noGrp="1"/>
          </p:cNvSpPr>
          <p:nvPr>
            <p:ph type="title" idx="20" hasCustomPrompt="1"/>
          </p:nvPr>
        </p:nvSpPr>
        <p:spPr>
          <a:xfrm rot="1346">
            <a:off x="3559429" y="3883214"/>
            <a:ext cx="766200" cy="5934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SzPts val="3000"/>
              <a:buNone/>
              <a:defRPr sz="3000"/>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125" name="Google Shape;125;p13"/>
          <p:cNvSpPr txBox="1">
            <a:spLocks noGrp="1"/>
          </p:cNvSpPr>
          <p:nvPr>
            <p:ph type="title" idx="21"/>
          </p:nvPr>
        </p:nvSpPr>
        <p:spPr>
          <a:xfrm>
            <a:off x="720000" y="540000"/>
            <a:ext cx="7704000" cy="564300"/>
          </a:xfrm>
          <a:prstGeom prst="rect">
            <a:avLst/>
          </a:prstGeom>
        </p:spPr>
        <p:txBody>
          <a:bodyPr spcFirstLastPara="1" wrap="square" lIns="91425" tIns="91425" rIns="91425" bIns="91425" anchor="ctr" anchorCtr="0">
            <a:noAutofit/>
          </a:bodyPr>
          <a:lstStyle>
            <a:lvl1pPr lvl="0" rtl="0">
              <a:spcBef>
                <a:spcPts val="0"/>
              </a:spcBef>
              <a:spcAft>
                <a:spcPts val="0"/>
              </a:spcAft>
              <a:buSzPts val="3100"/>
              <a:buNone/>
              <a:defRPr/>
            </a:lvl1pPr>
            <a:lvl2pPr lvl="1" rtl="0">
              <a:spcBef>
                <a:spcPts val="0"/>
              </a:spcBef>
              <a:spcAft>
                <a:spcPts val="0"/>
              </a:spcAft>
              <a:buSzPts val="3100"/>
              <a:buNone/>
              <a:defRPr/>
            </a:lvl2pPr>
            <a:lvl3pPr lvl="2" rtl="0">
              <a:spcBef>
                <a:spcPts val="0"/>
              </a:spcBef>
              <a:spcAft>
                <a:spcPts val="0"/>
              </a:spcAft>
              <a:buSzPts val="3100"/>
              <a:buNone/>
              <a:defRPr/>
            </a:lvl3pPr>
            <a:lvl4pPr lvl="3" rtl="0">
              <a:spcBef>
                <a:spcPts val="0"/>
              </a:spcBef>
              <a:spcAft>
                <a:spcPts val="0"/>
              </a:spcAft>
              <a:buSzPts val="3100"/>
              <a:buNone/>
              <a:defRPr/>
            </a:lvl4pPr>
            <a:lvl5pPr lvl="4" rtl="0">
              <a:spcBef>
                <a:spcPts val="0"/>
              </a:spcBef>
              <a:spcAft>
                <a:spcPts val="0"/>
              </a:spcAft>
              <a:buSzPts val="3100"/>
              <a:buNone/>
              <a:defRPr/>
            </a:lvl5pPr>
            <a:lvl6pPr lvl="5" rtl="0">
              <a:spcBef>
                <a:spcPts val="0"/>
              </a:spcBef>
              <a:spcAft>
                <a:spcPts val="0"/>
              </a:spcAft>
              <a:buSzPts val="3100"/>
              <a:buNone/>
              <a:defRPr/>
            </a:lvl6pPr>
            <a:lvl7pPr lvl="6" rtl="0">
              <a:spcBef>
                <a:spcPts val="0"/>
              </a:spcBef>
              <a:spcAft>
                <a:spcPts val="0"/>
              </a:spcAft>
              <a:buSzPts val="3100"/>
              <a:buNone/>
              <a:defRPr/>
            </a:lvl7pPr>
            <a:lvl8pPr lvl="7" rtl="0">
              <a:spcBef>
                <a:spcPts val="0"/>
              </a:spcBef>
              <a:spcAft>
                <a:spcPts val="0"/>
              </a:spcAft>
              <a:buSzPts val="3100"/>
              <a:buNone/>
              <a:defRPr/>
            </a:lvl8pPr>
            <a:lvl9pPr lvl="8" rtl="0">
              <a:spcBef>
                <a:spcPts val="0"/>
              </a:spcBef>
              <a:spcAft>
                <a:spcPts val="0"/>
              </a:spcAft>
              <a:buSzPts val="3100"/>
              <a:buNone/>
              <a:defRPr/>
            </a:lvl9pPr>
          </a:lstStyle>
          <a:p>
            <a:endParaRPr/>
          </a:p>
        </p:txBody>
      </p:sp>
      <p:sp>
        <p:nvSpPr>
          <p:cNvPr id="126" name="Google Shape;126;p13"/>
          <p:cNvSpPr/>
          <p:nvPr/>
        </p:nvSpPr>
        <p:spPr>
          <a:xfrm rot="10800000" flipH="1">
            <a:off x="8403329" y="245057"/>
            <a:ext cx="776255" cy="748005"/>
          </a:xfrm>
          <a:custGeom>
            <a:avLst/>
            <a:gdLst/>
            <a:ahLst/>
            <a:cxnLst/>
            <a:rect l="l" t="t" r="r" b="b"/>
            <a:pathLst>
              <a:path w="10543" h="10160" extrusionOk="0">
                <a:moveTo>
                  <a:pt x="5271" y="0"/>
                </a:moveTo>
                <a:cubicBezTo>
                  <a:pt x="2360" y="0"/>
                  <a:pt x="0" y="2275"/>
                  <a:pt x="0" y="5080"/>
                </a:cubicBezTo>
                <a:cubicBezTo>
                  <a:pt x="0" y="6427"/>
                  <a:pt x="555" y="7719"/>
                  <a:pt x="1544" y="8671"/>
                </a:cubicBezTo>
                <a:cubicBezTo>
                  <a:pt x="2532" y="9624"/>
                  <a:pt x="3873" y="10159"/>
                  <a:pt x="5271" y="10159"/>
                </a:cubicBezTo>
                <a:cubicBezTo>
                  <a:pt x="6669" y="10159"/>
                  <a:pt x="8010" y="9624"/>
                  <a:pt x="8999" y="8671"/>
                </a:cubicBezTo>
                <a:cubicBezTo>
                  <a:pt x="9987" y="7719"/>
                  <a:pt x="10543" y="6427"/>
                  <a:pt x="10543" y="5080"/>
                </a:cubicBezTo>
                <a:cubicBezTo>
                  <a:pt x="10543" y="3733"/>
                  <a:pt x="9987" y="2441"/>
                  <a:pt x="8999" y="1488"/>
                </a:cubicBezTo>
                <a:cubicBezTo>
                  <a:pt x="8010" y="536"/>
                  <a:pt x="6669" y="0"/>
                  <a:pt x="52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3"/>
          <p:cNvSpPr/>
          <p:nvPr/>
        </p:nvSpPr>
        <p:spPr>
          <a:xfrm rot="10800000" flipH="1">
            <a:off x="8577909" y="996901"/>
            <a:ext cx="430942" cy="223739"/>
          </a:xfrm>
          <a:custGeom>
            <a:avLst/>
            <a:gdLst/>
            <a:ahLst/>
            <a:cxnLst/>
            <a:rect l="l" t="t" r="r" b="b"/>
            <a:pathLst>
              <a:path w="5853" h="3039" extrusionOk="0">
                <a:moveTo>
                  <a:pt x="0" y="1"/>
                </a:moveTo>
                <a:lnTo>
                  <a:pt x="0" y="2"/>
                </a:lnTo>
                <a:cubicBezTo>
                  <a:pt x="0" y="1679"/>
                  <a:pt x="1311" y="3038"/>
                  <a:pt x="2927" y="3038"/>
                </a:cubicBezTo>
                <a:cubicBezTo>
                  <a:pt x="4543" y="3038"/>
                  <a:pt x="5852" y="1679"/>
                  <a:pt x="5852" y="2"/>
                </a:cubicBezTo>
                <a:lnTo>
                  <a:pt x="58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13"/>
          <p:cNvSpPr/>
          <p:nvPr/>
        </p:nvSpPr>
        <p:spPr>
          <a:xfrm rot="10800000" flipH="1">
            <a:off x="-1" y="4239151"/>
            <a:ext cx="895354" cy="904357"/>
          </a:xfrm>
          <a:custGeom>
            <a:avLst/>
            <a:gdLst/>
            <a:ahLst/>
            <a:cxnLst/>
            <a:rect l="l" t="t" r="r" b="b"/>
            <a:pathLst>
              <a:path w="12738" h="12867" extrusionOk="0">
                <a:moveTo>
                  <a:pt x="0" y="1"/>
                </a:moveTo>
                <a:lnTo>
                  <a:pt x="0" y="12866"/>
                </a:lnTo>
                <a:cubicBezTo>
                  <a:pt x="3501" y="12832"/>
                  <a:pt x="6668" y="11399"/>
                  <a:pt x="8969" y="9099"/>
                </a:cubicBezTo>
                <a:cubicBezTo>
                  <a:pt x="11296" y="6772"/>
                  <a:pt x="12736" y="3558"/>
                  <a:pt x="12737" y="8"/>
                </a:cubicBezTo>
                <a:lnTo>
                  <a:pt x="12731" y="8"/>
                </a:lnTo>
                <a:lnTo>
                  <a:pt x="12731"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3"/>
          <p:cNvSpPr/>
          <p:nvPr/>
        </p:nvSpPr>
        <p:spPr>
          <a:xfrm rot="10800000" flipH="1">
            <a:off x="338317" y="4247437"/>
            <a:ext cx="537156" cy="517579"/>
          </a:xfrm>
          <a:custGeom>
            <a:avLst/>
            <a:gdLst/>
            <a:ahLst/>
            <a:cxnLst/>
            <a:rect l="l" t="t" r="r" b="b"/>
            <a:pathLst>
              <a:path w="7642" h="7364" extrusionOk="0">
                <a:moveTo>
                  <a:pt x="3821" y="1"/>
                </a:moveTo>
                <a:cubicBezTo>
                  <a:pt x="1711" y="1"/>
                  <a:pt x="1" y="1650"/>
                  <a:pt x="1" y="3683"/>
                </a:cubicBezTo>
                <a:cubicBezTo>
                  <a:pt x="1" y="5716"/>
                  <a:pt x="1711" y="7364"/>
                  <a:pt x="3821" y="7364"/>
                </a:cubicBezTo>
                <a:cubicBezTo>
                  <a:pt x="5932" y="7364"/>
                  <a:pt x="7642" y="5716"/>
                  <a:pt x="7642" y="3683"/>
                </a:cubicBezTo>
                <a:cubicBezTo>
                  <a:pt x="7642" y="1650"/>
                  <a:pt x="5932" y="1"/>
                  <a:pt x="382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0" name="Google Shape;130;p13"/>
          <p:cNvGrpSpPr/>
          <p:nvPr/>
        </p:nvGrpSpPr>
        <p:grpSpPr>
          <a:xfrm>
            <a:off x="257393" y="3130139"/>
            <a:ext cx="160278" cy="836285"/>
            <a:chOff x="4353857" y="3738884"/>
            <a:chExt cx="68686" cy="358367"/>
          </a:xfrm>
        </p:grpSpPr>
        <p:sp>
          <p:nvSpPr>
            <p:cNvPr id="131" name="Google Shape;131;p13"/>
            <p:cNvSpPr/>
            <p:nvPr/>
          </p:nvSpPr>
          <p:spPr>
            <a:xfrm>
              <a:off x="4353857" y="3884856"/>
              <a:ext cx="68368" cy="68363"/>
            </a:xfrm>
            <a:custGeom>
              <a:avLst/>
              <a:gdLst/>
              <a:ahLst/>
              <a:cxnLst/>
              <a:rect l="l" t="t" r="r" b="b"/>
              <a:pathLst>
                <a:path w="1938" h="1938" extrusionOk="0">
                  <a:moveTo>
                    <a:pt x="970" y="149"/>
                  </a:moveTo>
                  <a:cubicBezTo>
                    <a:pt x="1421" y="149"/>
                    <a:pt x="1789" y="517"/>
                    <a:pt x="1789" y="969"/>
                  </a:cubicBezTo>
                  <a:cubicBezTo>
                    <a:pt x="1789" y="1421"/>
                    <a:pt x="1421" y="1788"/>
                    <a:pt x="970" y="1788"/>
                  </a:cubicBezTo>
                  <a:cubicBezTo>
                    <a:pt x="517" y="1788"/>
                    <a:pt x="150" y="1421"/>
                    <a:pt x="150" y="969"/>
                  </a:cubicBezTo>
                  <a:cubicBezTo>
                    <a:pt x="150" y="517"/>
                    <a:pt x="517" y="149"/>
                    <a:pt x="970" y="149"/>
                  </a:cubicBezTo>
                  <a:close/>
                  <a:moveTo>
                    <a:pt x="970" y="0"/>
                  </a:moveTo>
                  <a:cubicBezTo>
                    <a:pt x="435" y="0"/>
                    <a:pt x="0" y="435"/>
                    <a:pt x="0" y="969"/>
                  </a:cubicBezTo>
                  <a:cubicBezTo>
                    <a:pt x="0" y="1503"/>
                    <a:pt x="435" y="1938"/>
                    <a:pt x="970" y="1938"/>
                  </a:cubicBezTo>
                  <a:cubicBezTo>
                    <a:pt x="1503" y="1938"/>
                    <a:pt x="1938" y="1503"/>
                    <a:pt x="1938" y="969"/>
                  </a:cubicBezTo>
                  <a:cubicBezTo>
                    <a:pt x="1938" y="435"/>
                    <a:pt x="1503"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3"/>
            <p:cNvSpPr/>
            <p:nvPr/>
          </p:nvSpPr>
          <p:spPr>
            <a:xfrm>
              <a:off x="4359431" y="4034108"/>
              <a:ext cx="63111" cy="63142"/>
            </a:xfrm>
            <a:custGeom>
              <a:avLst/>
              <a:gdLst/>
              <a:ahLst/>
              <a:cxnLst/>
              <a:rect l="l" t="t" r="r" b="b"/>
              <a:pathLst>
                <a:path w="1789" h="1790" extrusionOk="0">
                  <a:moveTo>
                    <a:pt x="895" y="0"/>
                  </a:moveTo>
                  <a:cubicBezTo>
                    <a:pt x="401" y="0"/>
                    <a:pt x="0" y="401"/>
                    <a:pt x="0" y="895"/>
                  </a:cubicBezTo>
                  <a:cubicBezTo>
                    <a:pt x="0" y="1389"/>
                    <a:pt x="401" y="1790"/>
                    <a:pt x="895" y="1790"/>
                  </a:cubicBezTo>
                  <a:cubicBezTo>
                    <a:pt x="1389" y="1790"/>
                    <a:pt x="1788" y="1389"/>
                    <a:pt x="1788" y="895"/>
                  </a:cubicBezTo>
                  <a:cubicBezTo>
                    <a:pt x="1788" y="401"/>
                    <a:pt x="1389" y="0"/>
                    <a:pt x="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13"/>
            <p:cNvSpPr/>
            <p:nvPr/>
          </p:nvSpPr>
          <p:spPr>
            <a:xfrm>
              <a:off x="4356503" y="3738884"/>
              <a:ext cx="63111" cy="63107"/>
            </a:xfrm>
            <a:custGeom>
              <a:avLst/>
              <a:gdLst/>
              <a:ahLst/>
              <a:cxnLst/>
              <a:rect l="l" t="t" r="r" b="b"/>
              <a:pathLst>
                <a:path w="1789" h="1789" extrusionOk="0">
                  <a:moveTo>
                    <a:pt x="895" y="1"/>
                  </a:moveTo>
                  <a:cubicBezTo>
                    <a:pt x="401" y="1"/>
                    <a:pt x="0" y="401"/>
                    <a:pt x="0" y="894"/>
                  </a:cubicBezTo>
                  <a:cubicBezTo>
                    <a:pt x="0" y="1388"/>
                    <a:pt x="401" y="1789"/>
                    <a:pt x="895" y="1789"/>
                  </a:cubicBezTo>
                  <a:cubicBezTo>
                    <a:pt x="1389" y="1789"/>
                    <a:pt x="1788" y="1388"/>
                    <a:pt x="1788" y="894"/>
                  </a:cubicBezTo>
                  <a:cubicBezTo>
                    <a:pt x="1788" y="401"/>
                    <a:pt x="1389" y="1"/>
                    <a:pt x="8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4" name="Google Shape;134;p13"/>
          <p:cNvGrpSpPr/>
          <p:nvPr/>
        </p:nvGrpSpPr>
        <p:grpSpPr>
          <a:xfrm>
            <a:off x="8687865" y="1428514"/>
            <a:ext cx="160291" cy="426892"/>
            <a:chOff x="3957109" y="2788972"/>
            <a:chExt cx="69285" cy="184562"/>
          </a:xfrm>
        </p:grpSpPr>
        <p:sp>
          <p:nvSpPr>
            <p:cNvPr id="135" name="Google Shape;135;p13"/>
            <p:cNvSpPr/>
            <p:nvPr/>
          </p:nvSpPr>
          <p:spPr>
            <a:xfrm>
              <a:off x="3963248" y="2910392"/>
              <a:ext cx="63147" cy="63142"/>
            </a:xfrm>
            <a:custGeom>
              <a:avLst/>
              <a:gdLst/>
              <a:ahLst/>
              <a:cxnLst/>
              <a:rect l="l" t="t" r="r" b="b"/>
              <a:pathLst>
                <a:path w="1790" h="1790" extrusionOk="0">
                  <a:moveTo>
                    <a:pt x="895" y="0"/>
                  </a:moveTo>
                  <a:cubicBezTo>
                    <a:pt x="401" y="0"/>
                    <a:pt x="0" y="401"/>
                    <a:pt x="0" y="895"/>
                  </a:cubicBezTo>
                  <a:cubicBezTo>
                    <a:pt x="0" y="1389"/>
                    <a:pt x="401" y="1790"/>
                    <a:pt x="895" y="1790"/>
                  </a:cubicBezTo>
                  <a:cubicBezTo>
                    <a:pt x="1389" y="1790"/>
                    <a:pt x="1789" y="1389"/>
                    <a:pt x="1789" y="895"/>
                  </a:cubicBezTo>
                  <a:cubicBezTo>
                    <a:pt x="1789" y="401"/>
                    <a:pt x="1389" y="0"/>
                    <a:pt x="895" y="0"/>
                  </a:cubicBezTo>
                  <a:close/>
                </a:path>
              </a:pathLst>
            </a:custGeom>
            <a:solidFill>
              <a:srgbClr val="FD624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13"/>
            <p:cNvSpPr/>
            <p:nvPr/>
          </p:nvSpPr>
          <p:spPr>
            <a:xfrm>
              <a:off x="3957109" y="2788972"/>
              <a:ext cx="68403" cy="68363"/>
            </a:xfrm>
            <a:custGeom>
              <a:avLst/>
              <a:gdLst/>
              <a:ahLst/>
              <a:cxnLst/>
              <a:rect l="l" t="t" r="r" b="b"/>
              <a:pathLst>
                <a:path w="1939" h="1938" extrusionOk="0">
                  <a:moveTo>
                    <a:pt x="970" y="148"/>
                  </a:moveTo>
                  <a:cubicBezTo>
                    <a:pt x="1422" y="148"/>
                    <a:pt x="1790" y="517"/>
                    <a:pt x="1790" y="968"/>
                  </a:cubicBezTo>
                  <a:cubicBezTo>
                    <a:pt x="1790" y="1421"/>
                    <a:pt x="1422" y="1788"/>
                    <a:pt x="970" y="1788"/>
                  </a:cubicBezTo>
                  <a:cubicBezTo>
                    <a:pt x="518" y="1788"/>
                    <a:pt x="150" y="1421"/>
                    <a:pt x="150" y="968"/>
                  </a:cubicBezTo>
                  <a:cubicBezTo>
                    <a:pt x="150" y="516"/>
                    <a:pt x="518" y="148"/>
                    <a:pt x="970" y="148"/>
                  </a:cubicBezTo>
                  <a:close/>
                  <a:moveTo>
                    <a:pt x="970" y="0"/>
                  </a:moveTo>
                  <a:cubicBezTo>
                    <a:pt x="436" y="0"/>
                    <a:pt x="1" y="434"/>
                    <a:pt x="1" y="968"/>
                  </a:cubicBezTo>
                  <a:cubicBezTo>
                    <a:pt x="1" y="1503"/>
                    <a:pt x="436" y="1938"/>
                    <a:pt x="970" y="1938"/>
                  </a:cubicBezTo>
                  <a:cubicBezTo>
                    <a:pt x="1504" y="1938"/>
                    <a:pt x="1938" y="1503"/>
                    <a:pt x="1938" y="968"/>
                  </a:cubicBezTo>
                  <a:cubicBezTo>
                    <a:pt x="1938" y="434"/>
                    <a:pt x="1504" y="0"/>
                    <a:pt x="970" y="0"/>
                  </a:cubicBezTo>
                  <a:close/>
                </a:path>
              </a:pathLst>
            </a:custGeom>
            <a:solidFill>
              <a:srgbClr val="60606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7" name="Google Shape;137;p13"/>
          <p:cNvSpPr/>
          <p:nvPr/>
        </p:nvSpPr>
        <p:spPr>
          <a:xfrm rot="10800000" flipH="1">
            <a:off x="7570413" y="-45035"/>
            <a:ext cx="661175" cy="661204"/>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20000" y="540000"/>
            <a:ext cx="7704000" cy="564300"/>
          </a:xfrm>
          <a:prstGeom prst="rect">
            <a:avLst/>
          </a:prstGeom>
          <a:noFill/>
          <a:ln>
            <a:noFill/>
          </a:ln>
        </p:spPr>
        <p:txBody>
          <a:bodyPr spcFirstLastPara="1" wrap="square" lIns="91425" tIns="91425" rIns="91425" bIns="91425" anchor="ctr" anchorCtr="0">
            <a:noAutofit/>
          </a:bodyPr>
          <a:lstStyle>
            <a:lvl1pPr lvl="0"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1pPr>
            <a:lvl2pPr lvl="1"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2pPr>
            <a:lvl3pPr lvl="2"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3pPr>
            <a:lvl4pPr lvl="3"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4pPr>
            <a:lvl5pPr lvl="4"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5pPr>
            <a:lvl6pPr lvl="5"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6pPr>
            <a:lvl7pPr lvl="6"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7pPr>
            <a:lvl8pPr lvl="7"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8pPr>
            <a:lvl9pPr lvl="8" rtl="0">
              <a:spcBef>
                <a:spcPts val="0"/>
              </a:spcBef>
              <a:spcAft>
                <a:spcPts val="0"/>
              </a:spcAft>
              <a:buClr>
                <a:schemeClr val="dk1"/>
              </a:buClr>
              <a:buSzPts val="3100"/>
              <a:buFont typeface="Arimo"/>
              <a:buNone/>
              <a:defRPr sz="3100" b="1">
                <a:solidFill>
                  <a:schemeClr val="dk1"/>
                </a:solidFill>
                <a:latin typeface="Arimo"/>
                <a:ea typeface="Arimo"/>
                <a:cs typeface="Arimo"/>
                <a:sym typeface="Arimo"/>
              </a:defRPr>
            </a:lvl9pPr>
          </a:lstStyle>
          <a:p>
            <a:endParaRPr/>
          </a:p>
        </p:txBody>
      </p:sp>
      <p:sp>
        <p:nvSpPr>
          <p:cNvPr id="7" name="Google Shape;7;p1"/>
          <p:cNvSpPr txBox="1">
            <a:spLocks noGrp="1"/>
          </p:cNvSpPr>
          <p:nvPr>
            <p:ph type="body" idx="1"/>
          </p:nvPr>
        </p:nvSpPr>
        <p:spPr>
          <a:xfrm>
            <a:off x="720000" y="1237083"/>
            <a:ext cx="7704000" cy="33663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1pPr>
            <a:lvl2pPr marL="914400" lvl="1"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2pPr>
            <a:lvl3pPr marL="1371600" lvl="2"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3pPr>
            <a:lvl4pPr marL="1828800" lvl="3"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4pPr>
            <a:lvl5pPr marL="2286000" lvl="4"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5pPr>
            <a:lvl6pPr marL="2743200" lvl="5"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6pPr>
            <a:lvl7pPr marL="3200400" lvl="6"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7pPr>
            <a:lvl8pPr marL="3657600" lvl="7" indent="-317500">
              <a:lnSpc>
                <a:spcPct val="100000"/>
              </a:lnSpc>
              <a:spcBef>
                <a:spcPts val="1600"/>
              </a:spcBef>
              <a:spcAft>
                <a:spcPts val="0"/>
              </a:spcAft>
              <a:buClr>
                <a:schemeClr val="dk1"/>
              </a:buClr>
              <a:buSzPts val="1400"/>
              <a:buFont typeface="Bai Jamjuree"/>
              <a:buChar char="○"/>
              <a:defRPr>
                <a:solidFill>
                  <a:schemeClr val="dk1"/>
                </a:solidFill>
                <a:latin typeface="Bai Jamjuree"/>
                <a:ea typeface="Bai Jamjuree"/>
                <a:cs typeface="Bai Jamjuree"/>
                <a:sym typeface="Bai Jamjuree"/>
              </a:defRPr>
            </a:lvl8pPr>
            <a:lvl9pPr marL="4114800" lvl="8" indent="-317500">
              <a:lnSpc>
                <a:spcPct val="100000"/>
              </a:lnSpc>
              <a:spcBef>
                <a:spcPts val="1600"/>
              </a:spcBef>
              <a:spcAft>
                <a:spcPts val="1600"/>
              </a:spcAft>
              <a:buClr>
                <a:schemeClr val="dk1"/>
              </a:buClr>
              <a:buSzPts val="1400"/>
              <a:buFont typeface="Bai Jamjuree"/>
              <a:buChar char="■"/>
              <a:defRPr>
                <a:solidFill>
                  <a:schemeClr val="dk1"/>
                </a:solidFill>
                <a:latin typeface="Bai Jamjuree"/>
                <a:ea typeface="Bai Jamjuree"/>
                <a:cs typeface="Bai Jamjuree"/>
                <a:sym typeface="Bai Jamjuree"/>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4" r:id="rId5"/>
    <p:sldLayoutId id="2147483655" r:id="rId6"/>
    <p:sldLayoutId id="2147483657" r:id="rId7"/>
    <p:sldLayoutId id="2147483658" r:id="rId8"/>
    <p:sldLayoutId id="2147483659" r:id="rId9"/>
    <p:sldLayoutId id="2147483660" r:id="rId10"/>
    <p:sldLayoutId id="2147483662" r:id="rId11"/>
    <p:sldLayoutId id="2147483667" r:id="rId12"/>
    <p:sldLayoutId id="2147483677" r:id="rId13"/>
    <p:sldLayoutId id="2147483678" r:id="rId14"/>
    <p:sldLayoutId id="2147483680" r:id="rId15"/>
    <p:sldLayoutId id="2147483686" r:id="rId16"/>
    <p:sldLayoutId id="2147483687" r:id="rId17"/>
    <p:sldLayoutId id="2147483692" r:id="rId1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340">
          <p15:clr>
            <a:srgbClr val="EA4335"/>
          </p15:clr>
        </p15:guide>
        <p15:guide id="2" pos="454">
          <p15:clr>
            <a:srgbClr val="EA4335"/>
          </p15:clr>
        </p15:guide>
        <p15:guide id="3" orient="horz" pos="2900">
          <p15:clr>
            <a:srgbClr val="EA4335"/>
          </p15:clr>
        </p15:guide>
        <p15:guide id="4" pos="5306">
          <p15:clr>
            <a:srgbClr val="EA4335"/>
          </p15:clr>
        </p15:guide>
        <p15:guide id="5" orient="horz" pos="1620">
          <p15:clr>
            <a:srgbClr val="EA4335"/>
          </p15:clr>
        </p15:guide>
        <p15:guide id="6" pos="2880">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55"/>
        <p:cNvGrpSpPr/>
        <p:nvPr/>
      </p:nvGrpSpPr>
      <p:grpSpPr>
        <a:xfrm>
          <a:off x="0" y="0"/>
          <a:ext cx="0" cy="0"/>
          <a:chOff x="0" y="0"/>
          <a:chExt cx="0" cy="0"/>
        </a:xfrm>
      </p:grpSpPr>
      <p:sp>
        <p:nvSpPr>
          <p:cNvPr id="456" name="Google Shape;456;p45"/>
          <p:cNvSpPr/>
          <p:nvPr/>
        </p:nvSpPr>
        <p:spPr>
          <a:xfrm>
            <a:off x="2097288" y="3710163"/>
            <a:ext cx="4949400" cy="477000"/>
          </a:xfrm>
          <a:prstGeom prst="roundRect">
            <a:avLst>
              <a:gd name="adj" fmla="val 50000"/>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45"/>
          <p:cNvSpPr txBox="1">
            <a:spLocks noGrp="1"/>
          </p:cNvSpPr>
          <p:nvPr>
            <p:ph type="subTitle" idx="1"/>
          </p:nvPr>
        </p:nvSpPr>
        <p:spPr>
          <a:xfrm rot="-546">
            <a:off x="2657805" y="3735501"/>
            <a:ext cx="3776700" cy="426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t>Dr. Nouri Malika</a:t>
            </a:r>
            <a:endParaRPr/>
          </a:p>
        </p:txBody>
      </p:sp>
      <p:sp>
        <p:nvSpPr>
          <p:cNvPr id="458" name="Google Shape;458;p45"/>
          <p:cNvSpPr txBox="1">
            <a:spLocks noGrp="1"/>
          </p:cNvSpPr>
          <p:nvPr>
            <p:ph type="ctrTitle"/>
          </p:nvPr>
        </p:nvSpPr>
        <p:spPr>
          <a:xfrm>
            <a:off x="1162050" y="1399125"/>
            <a:ext cx="6819900" cy="1994100"/>
          </a:xfrm>
          <a:prstGeom prst="rect">
            <a:avLst/>
          </a:prstGeom>
        </p:spPr>
        <p:txBody>
          <a:bodyPr spcFirstLastPara="1" wrap="square" lIns="91425" tIns="91425" rIns="91425" bIns="91425" anchor="ctr" anchorCtr="0">
            <a:noAutofit/>
          </a:bodyPr>
          <a:lstStyle/>
          <a:p>
            <a:pPr marL="0" lvl="0" indent="0" algn="ctr" rtl="0">
              <a:lnSpc>
                <a:spcPct val="150000"/>
              </a:lnSpc>
              <a:spcBef>
                <a:spcPts val="0"/>
              </a:spcBef>
              <a:spcAft>
                <a:spcPts val="0"/>
              </a:spcAft>
              <a:buClr>
                <a:schemeClr val="dk1"/>
              </a:buClr>
              <a:buSzPts val="1100"/>
              <a:buFont typeface="Arial"/>
              <a:buNone/>
            </a:pPr>
            <a:r>
              <a:rPr lang="en" dirty="0" smtClean="0">
                <a:solidFill>
                  <a:schemeClr val="dk1"/>
                </a:solidFill>
              </a:rPr>
              <a:t>Teaching Materials </a:t>
            </a:r>
            <a:r>
              <a:rPr lang="en" sz="2400" dirty="0" smtClean="0">
                <a:solidFill>
                  <a:schemeClr val="accent1"/>
                </a:solidFill>
              </a:rPr>
              <a:t>Syllabus Design</a:t>
            </a:r>
            <a:endParaRPr sz="2400">
              <a:solidFill>
                <a:schemeClr val="accent1"/>
              </a:solidFill>
            </a:endParaRPr>
          </a:p>
        </p:txBody>
      </p:sp>
      <p:sp>
        <p:nvSpPr>
          <p:cNvPr id="459" name="Google Shape;459;p45"/>
          <p:cNvSpPr txBox="1"/>
          <p:nvPr/>
        </p:nvSpPr>
        <p:spPr>
          <a:xfrm>
            <a:off x="6697225" y="540000"/>
            <a:ext cx="1706100" cy="477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000" b="1" dirty="0" smtClean="0">
                <a:solidFill>
                  <a:schemeClr val="accent1"/>
                </a:solidFill>
                <a:latin typeface="Arimo"/>
                <a:ea typeface="Arimo"/>
                <a:cs typeface="Arimo"/>
                <a:sym typeface="Arimo"/>
              </a:rPr>
              <a:t>Master II </a:t>
            </a:r>
            <a:endParaRPr sz="2000" b="1">
              <a:solidFill>
                <a:schemeClr val="accent1"/>
              </a:solidFill>
              <a:latin typeface="Arimo"/>
              <a:ea typeface="Arimo"/>
              <a:cs typeface="Arimo"/>
              <a:sym typeface="Arimo"/>
            </a:endParaRPr>
          </a:p>
        </p:txBody>
      </p:sp>
      <p:sp>
        <p:nvSpPr>
          <p:cNvPr id="460" name="Google Shape;460;p45"/>
          <p:cNvSpPr/>
          <p:nvPr/>
        </p:nvSpPr>
        <p:spPr>
          <a:xfrm>
            <a:off x="7570413" y="4487861"/>
            <a:ext cx="661175" cy="661204"/>
          </a:xfrm>
          <a:custGeom>
            <a:avLst/>
            <a:gdLst/>
            <a:ahLst/>
            <a:cxnLst/>
            <a:rect l="l" t="t" r="r" b="b"/>
            <a:pathLst>
              <a:path w="8980" h="8981" extrusionOk="0">
                <a:moveTo>
                  <a:pt x="8979" y="1"/>
                </a:moveTo>
                <a:cubicBezTo>
                  <a:pt x="4019" y="1"/>
                  <a:pt x="0" y="4021"/>
                  <a:pt x="0" y="8981"/>
                </a:cubicBezTo>
                <a:lnTo>
                  <a:pt x="8979" y="8981"/>
                </a:lnTo>
                <a:lnTo>
                  <a:pt x="897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re 20"/>
          <p:cNvSpPr>
            <a:spLocks noGrp="1"/>
          </p:cNvSpPr>
          <p:nvPr>
            <p:ph type="title"/>
          </p:nvPr>
        </p:nvSpPr>
        <p:spPr>
          <a:xfrm>
            <a:off x="714348" y="357172"/>
            <a:ext cx="7704000" cy="564300"/>
          </a:xfrm>
        </p:spPr>
        <p:txBody>
          <a:bodyPr/>
          <a:lstStyle/>
          <a:p>
            <a:r>
              <a:rPr lang="fr-FR" sz="2800" dirty="0" err="1" smtClean="0"/>
              <a:t>What</a:t>
            </a:r>
            <a:r>
              <a:rPr lang="fr-FR" sz="2800" dirty="0" smtClean="0"/>
              <a:t> are </a:t>
            </a:r>
            <a:r>
              <a:rPr lang="fr-FR" sz="2800" dirty="0" err="1" smtClean="0"/>
              <a:t>Authentic</a:t>
            </a:r>
            <a:r>
              <a:rPr lang="fr-FR" sz="2800" dirty="0" smtClean="0"/>
              <a:t> </a:t>
            </a:r>
            <a:r>
              <a:rPr lang="fr-FR" sz="2800" dirty="0" err="1" smtClean="0"/>
              <a:t>Materials</a:t>
            </a:r>
            <a:r>
              <a:rPr lang="fr-FR" sz="2800" dirty="0" smtClean="0"/>
              <a:t>?</a:t>
            </a:r>
            <a:endParaRPr lang="fr-FR" sz="2800" dirty="0"/>
          </a:p>
        </p:txBody>
      </p:sp>
      <p:sp>
        <p:nvSpPr>
          <p:cNvPr id="29" name="Titre 28"/>
          <p:cNvSpPr>
            <a:spLocks noGrp="1"/>
          </p:cNvSpPr>
          <p:nvPr>
            <p:ph type="title" idx="2"/>
          </p:nvPr>
        </p:nvSpPr>
        <p:spPr>
          <a:xfrm>
            <a:off x="720000" y="1285866"/>
            <a:ext cx="2494678" cy="2786082"/>
          </a:xfrm>
        </p:spPr>
        <p:txBody>
          <a:bodyPr/>
          <a:lstStyle/>
          <a:p>
            <a:r>
              <a:rPr lang="en-US" sz="1800" b="0" dirty="0" smtClean="0">
                <a:solidFill>
                  <a:schemeClr val="tx1"/>
                </a:solidFill>
              </a:rPr>
              <a:t>“Any text is ‘authentic’ if it was produced in response to real life communicative needs rather than an imitation of real life communicative needs. The term can be applied to any sort of text, written or spoken”</a:t>
            </a:r>
            <a:endParaRPr lang="fr-FR" sz="1800" b="0" dirty="0">
              <a:solidFill>
                <a:schemeClr val="tx1"/>
              </a:solidFill>
            </a:endParaRPr>
          </a:p>
        </p:txBody>
      </p:sp>
      <p:sp>
        <p:nvSpPr>
          <p:cNvPr id="28" name="Sous-titre 27"/>
          <p:cNvSpPr>
            <a:spLocks noGrp="1"/>
          </p:cNvSpPr>
          <p:nvPr>
            <p:ph type="subTitle" idx="1"/>
          </p:nvPr>
        </p:nvSpPr>
        <p:spPr>
          <a:xfrm>
            <a:off x="785786" y="4143386"/>
            <a:ext cx="2500330" cy="307274"/>
          </a:xfrm>
        </p:spPr>
        <p:txBody>
          <a:bodyPr/>
          <a:lstStyle/>
          <a:p>
            <a:r>
              <a:rPr lang="en-US" dirty="0" smtClean="0"/>
              <a:t>(Forman, in Underwood , 1989:58) </a:t>
            </a:r>
            <a:endParaRPr lang="fr-FR" dirty="0"/>
          </a:p>
        </p:txBody>
      </p:sp>
      <p:sp>
        <p:nvSpPr>
          <p:cNvPr id="30" name="Titre 29"/>
          <p:cNvSpPr>
            <a:spLocks noGrp="1"/>
          </p:cNvSpPr>
          <p:nvPr>
            <p:ph type="title" idx="3"/>
          </p:nvPr>
        </p:nvSpPr>
        <p:spPr>
          <a:xfrm>
            <a:off x="3286116" y="1071552"/>
            <a:ext cx="2857520" cy="3286148"/>
          </a:xfrm>
        </p:spPr>
        <p:txBody>
          <a:bodyPr/>
          <a:lstStyle/>
          <a:p>
            <a:r>
              <a:rPr lang="en-US" sz="1800" b="0" dirty="0" smtClean="0">
                <a:solidFill>
                  <a:schemeClr val="tx1"/>
                </a:solidFill>
              </a:rPr>
              <a:t>“authentic materials are materials that we can use with the students in the classroom and that have not been changed in any way for ESL students. A classic example would be a newspaper article that’s written for a native-English-speaking audience”</a:t>
            </a:r>
            <a:endParaRPr lang="fr-FR" sz="1800" b="0" dirty="0">
              <a:solidFill>
                <a:schemeClr val="tx1"/>
              </a:solidFill>
            </a:endParaRPr>
          </a:p>
        </p:txBody>
      </p:sp>
      <p:sp>
        <p:nvSpPr>
          <p:cNvPr id="31" name="Sous-titre 30"/>
          <p:cNvSpPr>
            <a:spLocks noGrp="1"/>
          </p:cNvSpPr>
          <p:nvPr>
            <p:ph type="subTitle" idx="4"/>
          </p:nvPr>
        </p:nvSpPr>
        <p:spPr>
          <a:xfrm>
            <a:off x="3357554" y="4357700"/>
            <a:ext cx="2643206" cy="428628"/>
          </a:xfrm>
        </p:spPr>
        <p:txBody>
          <a:bodyPr/>
          <a:lstStyle/>
          <a:p>
            <a:r>
              <a:rPr lang="en-US" dirty="0" smtClean="0"/>
              <a:t>(Gardner &amp; Miller, 1999:101)</a:t>
            </a:r>
            <a:endParaRPr lang="fr-FR" dirty="0"/>
          </a:p>
        </p:txBody>
      </p:sp>
      <p:sp>
        <p:nvSpPr>
          <p:cNvPr id="32" name="Titre 31"/>
          <p:cNvSpPr>
            <a:spLocks noGrp="1"/>
          </p:cNvSpPr>
          <p:nvPr>
            <p:ph type="title" idx="5"/>
          </p:nvPr>
        </p:nvSpPr>
        <p:spPr>
          <a:xfrm>
            <a:off x="6286512" y="1000114"/>
            <a:ext cx="2571768" cy="2786082"/>
          </a:xfrm>
        </p:spPr>
        <p:txBody>
          <a:bodyPr/>
          <a:lstStyle/>
          <a:p>
            <a:r>
              <a:rPr lang="en-US" sz="1800" b="0" dirty="0" smtClean="0">
                <a:solidFill>
                  <a:schemeClr val="tx1"/>
                </a:solidFill>
              </a:rPr>
              <a:t>“Authentic materials are materials such as texts, photographs, video selections, </a:t>
            </a:r>
            <a:r>
              <a:rPr lang="en-US" sz="1800" b="0" dirty="0" err="1" smtClean="0">
                <a:solidFill>
                  <a:schemeClr val="tx1"/>
                </a:solidFill>
              </a:rPr>
              <a:t>realia</a:t>
            </a:r>
            <a:r>
              <a:rPr lang="en-US" sz="1800" b="0" dirty="0" smtClean="0">
                <a:solidFill>
                  <a:schemeClr val="tx1"/>
                </a:solidFill>
              </a:rPr>
              <a:t>, and other teaching resources that were not specially prepared for pedagogic purposes”</a:t>
            </a:r>
            <a:endParaRPr lang="fr-FR" sz="1800" b="0" dirty="0">
              <a:solidFill>
                <a:schemeClr val="tx1"/>
              </a:solidFill>
            </a:endParaRPr>
          </a:p>
        </p:txBody>
      </p:sp>
      <p:sp>
        <p:nvSpPr>
          <p:cNvPr id="33" name="Sous-titre 32"/>
          <p:cNvSpPr>
            <a:spLocks noGrp="1"/>
          </p:cNvSpPr>
          <p:nvPr>
            <p:ph type="subTitle" idx="6"/>
          </p:nvPr>
        </p:nvSpPr>
        <p:spPr>
          <a:xfrm>
            <a:off x="6087600" y="4143386"/>
            <a:ext cx="2336400" cy="285752"/>
          </a:xfrm>
        </p:spPr>
        <p:txBody>
          <a:bodyPr/>
          <a:lstStyle/>
          <a:p>
            <a:r>
              <a:rPr lang="en-US" dirty="0" smtClean="0"/>
              <a:t>(Richards, 2017: 248)</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8"/>
          <p:cNvSpPr>
            <a:spLocks noGrp="1"/>
          </p:cNvSpPr>
          <p:nvPr>
            <p:ph type="title"/>
          </p:nvPr>
        </p:nvSpPr>
        <p:spPr>
          <a:xfrm>
            <a:off x="1857356" y="1000114"/>
            <a:ext cx="5410200" cy="1169100"/>
          </a:xfrm>
        </p:spPr>
        <p:txBody>
          <a:bodyPr/>
          <a:lstStyle/>
          <a:p>
            <a:r>
              <a:rPr lang="en-US" sz="2000" dirty="0" smtClean="0">
                <a:solidFill>
                  <a:schemeClr val="accent2">
                    <a:lumMod val="50000"/>
                  </a:schemeClr>
                </a:solidFill>
              </a:rPr>
              <a:t>What we understand that is common in these definitions is: </a:t>
            </a:r>
            <a:endParaRPr lang="fr-FR" sz="2000" dirty="0"/>
          </a:p>
        </p:txBody>
      </p:sp>
      <p:sp>
        <p:nvSpPr>
          <p:cNvPr id="10" name="Sous-titre 9"/>
          <p:cNvSpPr>
            <a:spLocks noGrp="1"/>
          </p:cNvSpPr>
          <p:nvPr>
            <p:ph type="subTitle" idx="1"/>
          </p:nvPr>
        </p:nvSpPr>
        <p:spPr>
          <a:xfrm>
            <a:off x="1866900" y="2214560"/>
            <a:ext cx="5410200" cy="2071702"/>
          </a:xfrm>
        </p:spPr>
        <p:txBody>
          <a:bodyPr/>
          <a:lstStyle/>
          <a:p>
            <a:pPr algn="l">
              <a:buFont typeface="Courier New" pitchFamily="49" charset="0"/>
              <a:buChar char="o"/>
            </a:pPr>
            <a:r>
              <a:rPr lang="en-US" sz="2000" dirty="0" smtClean="0">
                <a:solidFill>
                  <a:schemeClr val="accent1"/>
                </a:solidFill>
              </a:rPr>
              <a:t>“exposure to real language and its use in its own community”(</a:t>
            </a:r>
            <a:r>
              <a:rPr lang="en-US" sz="2000" dirty="0" err="1" smtClean="0">
                <a:solidFill>
                  <a:schemeClr val="accent1"/>
                </a:solidFill>
              </a:rPr>
              <a:t>Widdowson</a:t>
            </a:r>
            <a:r>
              <a:rPr lang="en-US" sz="2000" dirty="0" smtClean="0">
                <a:solidFill>
                  <a:schemeClr val="accent1"/>
                </a:solidFill>
              </a:rPr>
              <a:t>, 1990); </a:t>
            </a:r>
          </a:p>
          <a:p>
            <a:pPr algn="l">
              <a:buFont typeface="Courier New" pitchFamily="49" charset="0"/>
              <a:buChar char="o"/>
            </a:pPr>
            <a:r>
              <a:rPr lang="en-US" sz="2000" dirty="0" smtClean="0">
                <a:solidFill>
                  <a:schemeClr val="accent1"/>
                </a:solidFill>
              </a:rPr>
              <a:t>the benefit students get from being exposed to the language in authentic materials.</a:t>
            </a:r>
            <a:endParaRPr lang="fr-FR" sz="2000" dirty="0" smtClean="0">
              <a:solidFill>
                <a:schemeClr val="accent1"/>
              </a:solidFill>
            </a:endParaRP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solidFill>
                  <a:schemeClr val="accent2">
                    <a:lumMod val="50000"/>
                  </a:schemeClr>
                </a:solidFill>
              </a:rPr>
              <a:t>Non </a:t>
            </a:r>
            <a:r>
              <a:rPr lang="fr-FR" dirty="0" err="1" smtClean="0">
                <a:solidFill>
                  <a:schemeClr val="accent2">
                    <a:lumMod val="50000"/>
                  </a:schemeClr>
                </a:solidFill>
              </a:rPr>
              <a:t>Authentic</a:t>
            </a:r>
            <a:r>
              <a:rPr lang="fr-FR" dirty="0" smtClean="0">
                <a:solidFill>
                  <a:schemeClr val="accent2">
                    <a:lumMod val="50000"/>
                  </a:schemeClr>
                </a:solidFill>
              </a:rPr>
              <a:t>  (</a:t>
            </a:r>
            <a:r>
              <a:rPr lang="fr-FR" dirty="0" err="1" smtClean="0">
                <a:solidFill>
                  <a:schemeClr val="accent2">
                    <a:lumMod val="50000"/>
                  </a:schemeClr>
                </a:solidFill>
              </a:rPr>
              <a:t>created</a:t>
            </a:r>
            <a:r>
              <a:rPr lang="fr-FR" dirty="0" smtClean="0">
                <a:solidFill>
                  <a:schemeClr val="accent2">
                    <a:lumMod val="50000"/>
                  </a:schemeClr>
                </a:solidFill>
              </a:rPr>
              <a:t>) </a:t>
            </a:r>
            <a:r>
              <a:rPr lang="fr-FR" dirty="0" err="1" smtClean="0">
                <a:solidFill>
                  <a:schemeClr val="accent2">
                    <a:lumMod val="50000"/>
                  </a:schemeClr>
                </a:solidFill>
              </a:rPr>
              <a:t>Materials</a:t>
            </a:r>
            <a:endParaRPr lang="fr-FR" dirty="0"/>
          </a:p>
        </p:txBody>
      </p:sp>
      <p:sp>
        <p:nvSpPr>
          <p:cNvPr id="5" name="Espace réservé du texte 4"/>
          <p:cNvSpPr>
            <a:spLocks noGrp="1"/>
          </p:cNvSpPr>
          <p:nvPr>
            <p:ph type="body" idx="1"/>
          </p:nvPr>
        </p:nvSpPr>
        <p:spPr>
          <a:xfrm>
            <a:off x="720000" y="1237082"/>
            <a:ext cx="7704000" cy="3692121"/>
          </a:xfrm>
        </p:spPr>
        <p:txBody>
          <a:bodyPr/>
          <a:lstStyle/>
          <a:p>
            <a:pPr marL="85725" indent="0">
              <a:buNone/>
            </a:pPr>
            <a:r>
              <a:rPr lang="en-US" sz="2400" dirty="0" smtClean="0"/>
              <a:t>Created materials are textbooks and other instructional resources that have been specially developed to include examples of specific grammatical items and discourse features. Dialogs in course books, for example, might be specially written to highlight certain grammatical choices or to illustrate specific conversational strategies.</a:t>
            </a:r>
          </a:p>
          <a:p>
            <a:pPr marL="85725" indent="0">
              <a:buNone/>
            </a:pPr>
            <a:r>
              <a:rPr lang="en-US" sz="2000" dirty="0" smtClean="0"/>
              <a:t>				(Richards, 2017: 248) </a:t>
            </a:r>
          </a:p>
          <a:p>
            <a:endParaRPr lang="fr-FR"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160717"/>
            <a:ext cx="8929718" cy="482207"/>
          </a:xfrm>
          <a:prstGeom prst="rect">
            <a:avLst/>
          </a:prstGeom>
        </p:spPr>
        <p:style>
          <a:lnRef idx="2">
            <a:schemeClr val="accent3"/>
          </a:lnRef>
          <a:fillRef idx="1">
            <a:schemeClr val="lt1"/>
          </a:fillRef>
          <a:effectRef idx="0">
            <a:schemeClr val="accent3"/>
          </a:effectRef>
          <a:fontRef idx="minor">
            <a:schemeClr val="dk1"/>
          </a:fontRef>
        </p:style>
        <p:txBody>
          <a:bodyPr>
            <a:noAutofit/>
          </a:bodyPr>
          <a:lstStyle/>
          <a:p>
            <a:pPr algn="l"/>
            <a:r>
              <a:rPr lang="en-US" sz="1600" dirty="0" smtClean="0">
                <a:ln w="3200">
                  <a:solidFill>
                    <a:schemeClr val="accent2">
                      <a:lumMod val="50000"/>
                      <a:alpha val="25000"/>
                    </a:schemeClr>
                  </a:solidFill>
                  <a:prstDash val="solid"/>
                  <a:round/>
                </a:ln>
                <a:latin typeface="Bai Jamjuree" charset="-34"/>
                <a:cs typeface="Bai Jamjuree" charset="-34"/>
              </a:rPr>
              <a:t>A Comparison between Authentic and Non Authentic Materials (in </a:t>
            </a:r>
            <a:r>
              <a:rPr lang="fr-FR" sz="1600" dirty="0" err="1">
                <a:ln w="3200">
                  <a:solidFill>
                    <a:schemeClr val="accent2">
                      <a:lumMod val="50000"/>
                      <a:alpha val="25000"/>
                    </a:schemeClr>
                  </a:solidFill>
                  <a:prstDash val="solid"/>
                  <a:round/>
                </a:ln>
                <a:latin typeface="Bai Jamjuree" charset="-34"/>
                <a:cs typeface="Bai Jamjuree" charset="-34"/>
              </a:rPr>
              <a:t>Hedge</a:t>
            </a:r>
            <a:r>
              <a:rPr lang="fr-FR" sz="1600" dirty="0">
                <a:ln w="3200">
                  <a:solidFill>
                    <a:schemeClr val="accent2">
                      <a:lumMod val="50000"/>
                      <a:alpha val="25000"/>
                    </a:schemeClr>
                  </a:solidFill>
                  <a:prstDash val="solid"/>
                  <a:round/>
                </a:ln>
                <a:latin typeface="Bai Jamjuree" charset="-34"/>
                <a:cs typeface="Bai Jamjuree" charset="-34"/>
              </a:rPr>
              <a:t>. 2000: 240)</a:t>
            </a:r>
            <a:r>
              <a:rPr lang="en-US" sz="1600" dirty="0" smtClean="0">
                <a:ln w="3200">
                  <a:solidFill>
                    <a:schemeClr val="accent2">
                      <a:lumMod val="50000"/>
                      <a:alpha val="25000"/>
                    </a:schemeClr>
                  </a:solidFill>
                  <a:prstDash val="solid"/>
                  <a:round/>
                </a:ln>
                <a:latin typeface="Bai Jamjuree" charset="-34"/>
                <a:cs typeface="Bai Jamjuree" charset="-34"/>
              </a:rPr>
              <a:t> </a:t>
            </a:r>
            <a:endParaRPr lang="fr-FR" sz="1600" dirty="0">
              <a:ln w="3200">
                <a:solidFill>
                  <a:schemeClr val="accent2">
                    <a:lumMod val="50000"/>
                    <a:alpha val="25000"/>
                  </a:schemeClr>
                </a:solidFill>
                <a:prstDash val="solid"/>
                <a:round/>
              </a:ln>
              <a:latin typeface="Bai Jamjuree" charset="-34"/>
              <a:cs typeface="Bai Jamjuree" charset="-34"/>
            </a:endParaRPr>
          </a:p>
        </p:txBody>
      </p:sp>
      <p:graphicFrame>
        <p:nvGraphicFramePr>
          <p:cNvPr id="4" name="Espace réservé du contenu 3"/>
          <p:cNvGraphicFramePr>
            <a:graphicFrameLocks noGrp="1"/>
          </p:cNvGraphicFramePr>
          <p:nvPr>
            <p:ph sz="quarter" idx="1"/>
          </p:nvPr>
        </p:nvGraphicFramePr>
        <p:xfrm>
          <a:off x="214312" y="696503"/>
          <a:ext cx="8786843" cy="4245445"/>
        </p:xfrm>
        <a:graphic>
          <a:graphicData uri="http://schemas.openxmlformats.org/drawingml/2006/table">
            <a:tbl>
              <a:tblPr firstRow="1" bandRow="1">
                <a:tableStyleId>{EB344D84-9AFB-497E-A393-DC336BA19D2E}</a:tableStyleId>
              </a:tblPr>
              <a:tblGrid>
                <a:gridCol w="5286382"/>
                <a:gridCol w="3500461"/>
              </a:tblGrid>
              <a:tr h="321470">
                <a:tc>
                  <a:txBody>
                    <a:bodyPr/>
                    <a:lstStyle/>
                    <a:p>
                      <a:r>
                        <a:rPr lang="fr-FR" sz="1600" dirty="0" smtClean="0">
                          <a:latin typeface="Bai Jamjuree" charset="-34"/>
                          <a:cs typeface="Bai Jamjuree" charset="-34"/>
                        </a:rPr>
                        <a:t>AUTHENTIC LANGUAGE </a:t>
                      </a:r>
                      <a:endParaRPr lang="fr-FR" sz="1600" dirty="0">
                        <a:latin typeface="Bai Jamjuree" charset="-34"/>
                        <a:cs typeface="Bai Jamjuree" charset="-34"/>
                      </a:endParaRPr>
                    </a:p>
                  </a:txBody>
                  <a:tcPr marT="34290" marB="34290">
                    <a:solidFill>
                      <a:schemeClr val="accent2">
                        <a:lumMod val="50000"/>
                      </a:schemeClr>
                    </a:solidFill>
                  </a:tcPr>
                </a:tc>
                <a:tc>
                  <a:txBody>
                    <a:bodyPr/>
                    <a:lstStyle/>
                    <a:p>
                      <a:r>
                        <a:rPr lang="fr-FR" sz="1600" dirty="0" smtClean="0">
                          <a:latin typeface="+mj-lt"/>
                        </a:rPr>
                        <a:t>NON- AUTHENTIC</a:t>
                      </a:r>
                      <a:r>
                        <a:rPr lang="fr-FR" sz="1600" baseline="0" dirty="0" smtClean="0">
                          <a:latin typeface="+mj-lt"/>
                        </a:rPr>
                        <a:t> </a:t>
                      </a:r>
                      <a:r>
                        <a:rPr lang="fr-FR" sz="1600" dirty="0" smtClean="0">
                          <a:latin typeface="+mj-lt"/>
                        </a:rPr>
                        <a:t>LANGUAGE </a:t>
                      </a:r>
                      <a:endParaRPr lang="fr-FR" sz="1600" dirty="0">
                        <a:latin typeface="+mj-lt"/>
                      </a:endParaRPr>
                    </a:p>
                  </a:txBody>
                  <a:tcPr marT="34290" marB="34290">
                    <a:solidFill>
                      <a:schemeClr val="accent2">
                        <a:lumMod val="50000"/>
                      </a:schemeClr>
                    </a:solidFill>
                  </a:tcPr>
                </a:tc>
              </a:tr>
              <a:tr h="307017">
                <a:tc>
                  <a:txBody>
                    <a:bodyPr/>
                    <a:lstStyle/>
                    <a:p>
                      <a:r>
                        <a:rPr lang="en-US" sz="1600" dirty="0" smtClean="0">
                          <a:latin typeface="Bai Jamjuree" charset="-34"/>
                          <a:cs typeface="Bai Jamjuree" charset="-34"/>
                        </a:rPr>
                        <a:t>Variation in the speed of delivery often fast </a:t>
                      </a:r>
                      <a:endParaRPr lang="fr-FR" sz="1600" dirty="0">
                        <a:latin typeface="Bai Jamjuree" charset="-34"/>
                        <a:cs typeface="Bai Jamjuree" charset="-34"/>
                      </a:endParaRPr>
                    </a:p>
                  </a:txBody>
                  <a:tcPr marT="34290" marB="34290">
                    <a:solidFill>
                      <a:schemeClr val="tx2">
                        <a:lumMod val="60000"/>
                        <a:lumOff val="40000"/>
                      </a:schemeClr>
                    </a:solidFill>
                  </a:tcPr>
                </a:tc>
                <a:tc>
                  <a:txBody>
                    <a:bodyPr/>
                    <a:lstStyle/>
                    <a:p>
                      <a:r>
                        <a:rPr lang="en-US" sz="1600" dirty="0" smtClean="0">
                          <a:latin typeface="Bai Jamjuree" charset="-34"/>
                          <a:cs typeface="Bai Jamjuree" charset="-34"/>
                        </a:rPr>
                        <a:t>Slow pace with little variation</a:t>
                      </a:r>
                      <a:endParaRPr lang="fr-FR" sz="1600" dirty="0">
                        <a:latin typeface="Bai Jamjuree" charset="-34"/>
                        <a:cs typeface="Bai Jamjuree" charset="-34"/>
                      </a:endParaRPr>
                    </a:p>
                  </a:txBody>
                  <a:tcPr marT="34290" marB="34290">
                    <a:solidFill>
                      <a:schemeClr val="tx2">
                        <a:lumMod val="60000"/>
                        <a:lumOff val="40000"/>
                      </a:schemeClr>
                    </a:solidFill>
                  </a:tcPr>
                </a:tc>
              </a:tr>
              <a:tr h="307017">
                <a:tc>
                  <a:txBody>
                    <a:bodyPr/>
                    <a:lstStyle/>
                    <a:p>
                      <a:r>
                        <a:rPr lang="fr-FR" sz="1600" dirty="0" smtClean="0">
                          <a:latin typeface="Bai Jamjuree" charset="-34"/>
                          <a:cs typeface="Bai Jamjuree" charset="-34"/>
                        </a:rPr>
                        <a:t>Natural intonation</a:t>
                      </a:r>
                      <a:endParaRPr lang="fr-FR" sz="1600" dirty="0">
                        <a:latin typeface="Bai Jamjuree" charset="-34"/>
                        <a:cs typeface="Bai Jamjuree" charset="-34"/>
                      </a:endParaRPr>
                    </a:p>
                  </a:txBody>
                  <a:tcPr marT="34290" marB="34290"/>
                </a:tc>
                <a:tc>
                  <a:txBody>
                    <a:bodyPr/>
                    <a:lstStyle/>
                    <a:p>
                      <a:r>
                        <a:rPr lang="fr-FR" sz="1600" dirty="0" smtClean="0">
                          <a:latin typeface="Bai Jamjuree" charset="-34"/>
                          <a:cs typeface="Bai Jamjuree" charset="-34"/>
                        </a:rPr>
                        <a:t>Exaggerated intonation pattern </a:t>
                      </a:r>
                      <a:endParaRPr lang="fr-FR" sz="1600" dirty="0">
                        <a:latin typeface="Bai Jamjuree" charset="-34"/>
                        <a:cs typeface="Bai Jamjuree" charset="-34"/>
                      </a:endParaRPr>
                    </a:p>
                  </a:txBody>
                  <a:tcPr marT="34290" marB="34290"/>
                </a:tc>
              </a:tr>
              <a:tr h="492104">
                <a:tc>
                  <a:txBody>
                    <a:bodyPr/>
                    <a:lstStyle/>
                    <a:p>
                      <a:r>
                        <a:rPr lang="en-US" sz="1600" dirty="0" smtClean="0">
                          <a:latin typeface="Bai Jamjuree" charset="-34"/>
                          <a:cs typeface="Bai Jamjuree" charset="-34"/>
                        </a:rPr>
                        <a:t>Natural Features of connected speeches: elision</a:t>
                      </a:r>
                      <a:endParaRPr lang="fr-FR" sz="1600" dirty="0">
                        <a:latin typeface="Bai Jamjuree" charset="-34"/>
                        <a:cs typeface="Bai Jamjuree" charset="-34"/>
                      </a:endParaRPr>
                    </a:p>
                  </a:txBody>
                  <a:tcPr marT="34290" marB="34290">
                    <a:solidFill>
                      <a:schemeClr val="tx2">
                        <a:lumMod val="60000"/>
                        <a:lumOff val="40000"/>
                      </a:schemeClr>
                    </a:solidFill>
                  </a:tcPr>
                </a:tc>
                <a:tc>
                  <a:txBody>
                    <a:bodyPr/>
                    <a:lstStyle/>
                    <a:p>
                      <a:r>
                        <a:rPr lang="en-US" sz="1600" dirty="0" smtClean="0">
                          <a:latin typeface="Bai Jamjuree" charset="-34"/>
                          <a:cs typeface="Bai Jamjuree" charset="-34"/>
                        </a:rPr>
                        <a:t>Carefully articulated pronunciation </a:t>
                      </a:r>
                      <a:endParaRPr lang="fr-FR" sz="1600" dirty="0">
                        <a:latin typeface="Bai Jamjuree" charset="-34"/>
                        <a:cs typeface="Bai Jamjuree" charset="-34"/>
                      </a:endParaRPr>
                    </a:p>
                  </a:txBody>
                  <a:tcPr marT="34290" marB="34290">
                    <a:solidFill>
                      <a:schemeClr val="tx2">
                        <a:lumMod val="60000"/>
                        <a:lumOff val="40000"/>
                      </a:schemeClr>
                    </a:solidFill>
                  </a:tcPr>
                </a:tc>
              </a:tr>
              <a:tr h="307017">
                <a:tc>
                  <a:txBody>
                    <a:bodyPr/>
                    <a:lstStyle/>
                    <a:p>
                      <a:r>
                        <a:rPr lang="en-US" sz="1600" dirty="0" smtClean="0">
                          <a:latin typeface="Bai Jamjuree" charset="-34"/>
                          <a:cs typeface="Bai Jamjuree" charset="-34"/>
                        </a:rPr>
                        <a:t>Variety of accents</a:t>
                      </a:r>
                      <a:endParaRPr lang="fr-FR" sz="1600" dirty="0">
                        <a:latin typeface="Bai Jamjuree" charset="-34"/>
                        <a:cs typeface="Bai Jamjuree" charset="-34"/>
                      </a:endParaRPr>
                    </a:p>
                  </a:txBody>
                  <a:tcPr marT="34290" marB="34290"/>
                </a:tc>
                <a:tc>
                  <a:txBody>
                    <a:bodyPr/>
                    <a:lstStyle/>
                    <a:p>
                      <a:r>
                        <a:rPr lang="en-US" sz="1600" dirty="0" smtClean="0">
                          <a:latin typeface="Bai Jamjuree" charset="-34"/>
                          <a:cs typeface="Bai Jamjuree" charset="-34"/>
                        </a:rPr>
                        <a:t>Received Pronunciation</a:t>
                      </a:r>
                      <a:endParaRPr lang="fr-FR" sz="1600" dirty="0">
                        <a:latin typeface="Bai Jamjuree" charset="-34"/>
                        <a:cs typeface="Bai Jamjuree" charset="-34"/>
                      </a:endParaRPr>
                    </a:p>
                  </a:txBody>
                  <a:tcPr marT="34290" marB="34290"/>
                </a:tc>
              </a:tr>
              <a:tr h="307017">
                <a:tc>
                  <a:txBody>
                    <a:bodyPr/>
                    <a:lstStyle/>
                    <a:p>
                      <a:r>
                        <a:rPr lang="en-US" sz="1600" dirty="0" smtClean="0">
                          <a:latin typeface="Bai Jamjuree" charset="-34"/>
                          <a:cs typeface="Bai Jamjuree" charset="-34"/>
                        </a:rPr>
                        <a:t>Any grammatical structures natural to the topic</a:t>
                      </a:r>
                      <a:endParaRPr lang="fr-FR" sz="1600" dirty="0">
                        <a:latin typeface="Bai Jamjuree" charset="-34"/>
                        <a:cs typeface="Bai Jamjuree" charset="-34"/>
                      </a:endParaRPr>
                    </a:p>
                  </a:txBody>
                  <a:tcPr marT="34290" marB="34290">
                    <a:lnB w="12700" cap="flat" cmpd="sng" algn="ctr">
                      <a:solidFill>
                        <a:schemeClr val="bg2"/>
                      </a:solidFill>
                      <a:prstDash val="solid"/>
                      <a:round/>
                      <a:headEnd type="none" w="med" len="med"/>
                      <a:tailEnd type="none" w="med" len="med"/>
                    </a:lnB>
                    <a:solidFill>
                      <a:schemeClr val="tx2">
                        <a:lumMod val="60000"/>
                        <a:lumOff val="40000"/>
                      </a:schemeClr>
                    </a:solidFill>
                  </a:tcPr>
                </a:tc>
                <a:tc>
                  <a:txBody>
                    <a:bodyPr/>
                    <a:lstStyle/>
                    <a:p>
                      <a:r>
                        <a:rPr lang="en-US" sz="1600" dirty="0" smtClean="0">
                          <a:latin typeface="Bai Jamjuree" charset="-34"/>
                          <a:cs typeface="Bai Jamjuree" charset="-34"/>
                        </a:rPr>
                        <a:t>Regularly repeated structures </a:t>
                      </a:r>
                      <a:endParaRPr lang="fr-FR" sz="1600" dirty="0">
                        <a:latin typeface="Bai Jamjuree" charset="-34"/>
                        <a:cs typeface="Bai Jamjuree" charset="-34"/>
                      </a:endParaRPr>
                    </a:p>
                  </a:txBody>
                  <a:tcPr marT="34290" marB="34290">
                    <a:solidFill>
                      <a:schemeClr val="tx2">
                        <a:lumMod val="60000"/>
                        <a:lumOff val="40000"/>
                      </a:schemeClr>
                    </a:solidFill>
                  </a:tcPr>
                </a:tc>
              </a:tr>
              <a:tr h="307017">
                <a:tc>
                  <a:txBody>
                    <a:bodyPr/>
                    <a:lstStyle/>
                    <a:p>
                      <a:r>
                        <a:rPr lang="en-US" sz="1600" dirty="0" smtClean="0">
                          <a:latin typeface="Bai Jamjuree" charset="-34"/>
                          <a:cs typeface="Bai Jamjuree" charset="-34"/>
                        </a:rPr>
                        <a:t>Colloquial language</a:t>
                      </a:r>
                      <a:endParaRPr lang="fr-FR" sz="1600" dirty="0">
                        <a:latin typeface="Bai Jamjuree" charset="-34"/>
                        <a:cs typeface="Bai Jamjuree" charset="-34"/>
                      </a:endParaRPr>
                    </a:p>
                  </a:txBody>
                  <a:tcPr marT="34290" marB="34290">
                    <a:lnT w="12700" cap="flat" cmpd="sng" algn="ctr">
                      <a:solidFill>
                        <a:schemeClr val="bg2"/>
                      </a:solidFill>
                      <a:prstDash val="solid"/>
                      <a:round/>
                      <a:headEnd type="none" w="med" len="med"/>
                      <a:tailEnd type="none" w="med" len="med"/>
                    </a:lnT>
                  </a:tcPr>
                </a:tc>
                <a:tc>
                  <a:txBody>
                    <a:bodyPr/>
                    <a:lstStyle/>
                    <a:p>
                      <a:r>
                        <a:rPr lang="en-US" sz="1600" dirty="0" smtClean="0">
                          <a:latin typeface="Bai Jamjuree" charset="-34"/>
                          <a:cs typeface="Bai Jamjuree" charset="-34"/>
                        </a:rPr>
                        <a:t>More formal language </a:t>
                      </a:r>
                      <a:endParaRPr lang="fr-FR" sz="1600" dirty="0">
                        <a:latin typeface="Bai Jamjuree" charset="-34"/>
                        <a:cs typeface="Bai Jamjuree" charset="-34"/>
                      </a:endParaRPr>
                    </a:p>
                  </a:txBody>
                  <a:tcPr marT="34290" marB="34290"/>
                </a:tc>
              </a:tr>
              <a:tr h="307017">
                <a:tc>
                  <a:txBody>
                    <a:bodyPr/>
                    <a:lstStyle/>
                    <a:p>
                      <a:r>
                        <a:rPr lang="fr-FR" sz="1600" dirty="0" err="1" smtClean="0">
                          <a:latin typeface="Bai Jamjuree" charset="-34"/>
                          <a:cs typeface="Bai Jamjuree" charset="-34"/>
                        </a:rPr>
                        <a:t>Incomplete</a:t>
                      </a:r>
                      <a:r>
                        <a:rPr lang="fr-FR" sz="1600" dirty="0" smtClean="0">
                          <a:latin typeface="Bai Jamjuree" charset="-34"/>
                          <a:cs typeface="Bai Jamjuree" charset="-34"/>
                        </a:rPr>
                        <a:t> </a:t>
                      </a:r>
                      <a:r>
                        <a:rPr lang="fr-FR" sz="1600" dirty="0" err="1" smtClean="0">
                          <a:latin typeface="Bai Jamjuree" charset="-34"/>
                          <a:cs typeface="Bai Jamjuree" charset="-34"/>
                        </a:rPr>
                        <a:t>utterances</a:t>
                      </a:r>
                      <a:endParaRPr lang="fr-FR" sz="1600" dirty="0">
                        <a:latin typeface="Bai Jamjuree" charset="-34"/>
                        <a:cs typeface="Bai Jamjuree" charset="-34"/>
                      </a:endParaRPr>
                    </a:p>
                  </a:txBody>
                  <a:tcPr marT="34290" marB="34290">
                    <a:solidFill>
                      <a:schemeClr val="tx2">
                        <a:lumMod val="60000"/>
                        <a:lumOff val="40000"/>
                      </a:schemeClr>
                    </a:solidFill>
                  </a:tcPr>
                </a:tc>
                <a:tc>
                  <a:txBody>
                    <a:bodyPr/>
                    <a:lstStyle/>
                    <a:p>
                      <a:r>
                        <a:rPr lang="fr-FR" sz="1600" dirty="0" smtClean="0">
                          <a:latin typeface="Bai Jamjuree" charset="-34"/>
                          <a:cs typeface="Bai Jamjuree" charset="-34"/>
                        </a:rPr>
                        <a:t>Complete </a:t>
                      </a:r>
                      <a:r>
                        <a:rPr lang="fr-FR" sz="1600" dirty="0" err="1" smtClean="0">
                          <a:latin typeface="Bai Jamjuree" charset="-34"/>
                          <a:cs typeface="Bai Jamjuree" charset="-34"/>
                        </a:rPr>
                        <a:t>utterances</a:t>
                      </a:r>
                      <a:r>
                        <a:rPr lang="fr-FR" sz="1600" dirty="0" smtClean="0">
                          <a:latin typeface="Bai Jamjuree" charset="-34"/>
                          <a:cs typeface="Bai Jamjuree" charset="-34"/>
                        </a:rPr>
                        <a:t> </a:t>
                      </a:r>
                      <a:endParaRPr lang="fr-FR" sz="1600" dirty="0">
                        <a:latin typeface="Bai Jamjuree" charset="-34"/>
                        <a:cs typeface="Bai Jamjuree" charset="-34"/>
                      </a:endParaRPr>
                    </a:p>
                  </a:txBody>
                  <a:tcPr marT="34290" marB="34290">
                    <a:solidFill>
                      <a:schemeClr val="tx2">
                        <a:lumMod val="60000"/>
                        <a:lumOff val="40000"/>
                      </a:schemeClr>
                    </a:solidFill>
                  </a:tcPr>
                </a:tc>
              </a:tr>
              <a:tr h="403103">
                <a:tc>
                  <a:txBody>
                    <a:bodyPr/>
                    <a:lstStyle/>
                    <a:p>
                      <a:r>
                        <a:rPr lang="en-US" sz="1600" dirty="0" smtClean="0">
                          <a:latin typeface="Bai Jamjuree" charset="-34"/>
                          <a:cs typeface="Bai Jamjuree" charset="-34"/>
                        </a:rPr>
                        <a:t>Restructuring in longer more complex sentences</a:t>
                      </a:r>
                      <a:endParaRPr lang="fr-FR" sz="1600" dirty="0">
                        <a:latin typeface="Bai Jamjuree" charset="-34"/>
                        <a:cs typeface="Bai Jamjuree" charset="-34"/>
                      </a:endParaRPr>
                    </a:p>
                  </a:txBody>
                  <a:tcPr marT="34290" marB="34290"/>
                </a:tc>
                <a:tc>
                  <a:txBody>
                    <a:bodyPr/>
                    <a:lstStyle/>
                    <a:p>
                      <a:r>
                        <a:rPr lang="en-US" sz="1600" dirty="0" smtClean="0">
                          <a:latin typeface="Bai Jamjuree" charset="-34"/>
                          <a:cs typeface="Bai Jamjuree" charset="-34"/>
                        </a:rPr>
                        <a:t>Grammatically correct sentences</a:t>
                      </a:r>
                      <a:endParaRPr lang="fr-FR" sz="1600" dirty="0">
                        <a:latin typeface="Bai Jamjuree" charset="-34"/>
                        <a:cs typeface="Bai Jamjuree" charset="-34"/>
                      </a:endParaRPr>
                    </a:p>
                  </a:txBody>
                  <a:tcPr marT="34290" marB="34290"/>
                </a:tc>
              </a:tr>
              <a:tr h="349724">
                <a:tc>
                  <a:txBody>
                    <a:bodyPr/>
                    <a:lstStyle/>
                    <a:p>
                      <a:r>
                        <a:rPr lang="en-US" sz="1600" dirty="0" smtClean="0">
                          <a:latin typeface="Bai Jamjuree" charset="-34"/>
                          <a:cs typeface="Bai Jamjuree" charset="-34"/>
                        </a:rPr>
                        <a:t>Speakers interrupt or speak at the same time</a:t>
                      </a:r>
                      <a:endParaRPr lang="fr-FR" sz="1600" dirty="0">
                        <a:latin typeface="Bai Jamjuree" charset="-34"/>
                        <a:cs typeface="Bai Jamjuree" charset="-34"/>
                      </a:endParaRPr>
                    </a:p>
                  </a:txBody>
                  <a:tcPr marT="34290" marB="34290">
                    <a:solidFill>
                      <a:schemeClr val="tx2">
                        <a:lumMod val="60000"/>
                        <a:lumOff val="40000"/>
                      </a:schemeClr>
                    </a:solidFill>
                  </a:tcPr>
                </a:tc>
                <a:tc>
                  <a:txBody>
                    <a:bodyPr/>
                    <a:lstStyle/>
                    <a:p>
                      <a:r>
                        <a:rPr lang="en-US" sz="1600" dirty="0" smtClean="0">
                          <a:latin typeface="Bai Jamjuree" charset="-34"/>
                          <a:cs typeface="Bai Jamjuree" charset="-34"/>
                        </a:rPr>
                        <a:t>Speakers take careful turns </a:t>
                      </a:r>
                      <a:endParaRPr lang="fr-FR" sz="1600" dirty="0">
                        <a:latin typeface="Bai Jamjuree" charset="-34"/>
                        <a:cs typeface="Bai Jamjuree" charset="-34"/>
                      </a:endParaRPr>
                    </a:p>
                  </a:txBody>
                  <a:tcPr marT="34290" marB="34290">
                    <a:solidFill>
                      <a:schemeClr val="tx2">
                        <a:lumMod val="60000"/>
                        <a:lumOff val="40000"/>
                      </a:schemeClr>
                    </a:solidFill>
                  </a:tcPr>
                </a:tc>
              </a:tr>
              <a:tr h="492104">
                <a:tc>
                  <a:txBody>
                    <a:bodyPr/>
                    <a:lstStyle/>
                    <a:p>
                      <a:r>
                        <a:rPr lang="en-US" sz="1600" dirty="0" smtClean="0">
                          <a:latin typeface="Bai Jamjuree" charset="-34"/>
                          <a:cs typeface="Bai Jamjuree" charset="-34"/>
                        </a:rPr>
                        <a:t>Speakers use ellipsis (i.e. miss out parts of sentences)</a:t>
                      </a:r>
                      <a:endParaRPr lang="fr-FR" sz="1600" dirty="0">
                        <a:latin typeface="Bai Jamjuree" charset="-34"/>
                        <a:cs typeface="Bai Jamjuree" charset="-34"/>
                      </a:endParaRPr>
                    </a:p>
                  </a:txBody>
                  <a:tcPr marT="34290" marB="34290"/>
                </a:tc>
                <a:tc>
                  <a:txBody>
                    <a:bodyPr/>
                    <a:lstStyle/>
                    <a:p>
                      <a:r>
                        <a:rPr lang="en-US" sz="1600" dirty="0" smtClean="0">
                          <a:latin typeface="Bai Jamjuree" charset="-34"/>
                          <a:cs typeface="Bai Jamjuree" charset="-34"/>
                        </a:rPr>
                        <a:t>Ellipsis infrequent</a:t>
                      </a:r>
                      <a:endParaRPr lang="fr-FR" sz="1600" dirty="0">
                        <a:latin typeface="Bai Jamjuree" charset="-34"/>
                        <a:cs typeface="Bai Jamjuree" charset="-34"/>
                      </a:endParaRPr>
                    </a:p>
                  </a:txBody>
                  <a:tcPr marT="34290" marB="34290"/>
                </a:tc>
              </a:tr>
              <a:tr h="307017">
                <a:tc>
                  <a:txBody>
                    <a:bodyPr/>
                    <a:lstStyle/>
                    <a:p>
                      <a:r>
                        <a:rPr lang="en-US" sz="1600" dirty="0" smtClean="0">
                          <a:latin typeface="Bai Jamjuree" charset="-34"/>
                          <a:cs typeface="Bai Jamjuree" charset="-34"/>
                        </a:rPr>
                        <a:t>Background noise present</a:t>
                      </a:r>
                      <a:endParaRPr lang="fr-FR" sz="1600" dirty="0">
                        <a:latin typeface="Bai Jamjuree" charset="-34"/>
                        <a:cs typeface="Bai Jamjuree" charset="-34"/>
                      </a:endParaRPr>
                    </a:p>
                  </a:txBody>
                  <a:tcPr marT="34290" marB="34290">
                    <a:solidFill>
                      <a:schemeClr val="tx2">
                        <a:lumMod val="60000"/>
                        <a:lumOff val="40000"/>
                      </a:schemeClr>
                    </a:solidFill>
                  </a:tcPr>
                </a:tc>
                <a:tc>
                  <a:txBody>
                    <a:bodyPr/>
                    <a:lstStyle/>
                    <a:p>
                      <a:r>
                        <a:rPr lang="en-US" sz="1600" dirty="0" smtClean="0">
                          <a:latin typeface="Bai Jamjuree" charset="-34"/>
                          <a:cs typeface="Bai Jamjuree" charset="-34"/>
                        </a:rPr>
                        <a:t>Background noise absent </a:t>
                      </a:r>
                      <a:endParaRPr lang="fr-FR" sz="1600" dirty="0">
                        <a:latin typeface="Bai Jamjuree" charset="-34"/>
                        <a:cs typeface="Bai Jamjuree" charset="-34"/>
                      </a:endParaRPr>
                    </a:p>
                  </a:txBody>
                  <a:tcPr marT="34290" marB="34290">
                    <a:solidFill>
                      <a:schemeClr val="tx2">
                        <a:lumMod val="60000"/>
                        <a:lumOff val="40000"/>
                      </a:schemeClr>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a:xfrm rot="417">
            <a:off x="1071804" y="642924"/>
            <a:ext cx="7000924" cy="4357717"/>
          </a:xfrm>
        </p:spPr>
        <p:txBody>
          <a:bodyPr/>
          <a:lstStyle/>
          <a:p>
            <a:pPr algn="l">
              <a:lnSpc>
                <a:spcPct val="150000"/>
              </a:lnSpc>
            </a:pPr>
            <a:r>
              <a:rPr lang="fr-FR" sz="1800" b="0" dirty="0" err="1" smtClean="0"/>
              <a:t>Many</a:t>
            </a:r>
            <a:r>
              <a:rPr lang="fr-FR" sz="1800" b="0" dirty="0" smtClean="0"/>
              <a:t> </a:t>
            </a:r>
            <a:r>
              <a:rPr lang="fr-FR" sz="1800" b="0" dirty="0" err="1" smtClean="0"/>
              <a:t>features</a:t>
            </a:r>
            <a:r>
              <a:rPr lang="fr-FR" sz="1800" b="0" dirty="0" smtClean="0"/>
              <a:t> </a:t>
            </a:r>
            <a:r>
              <a:rPr lang="en-US" sz="1800" b="0" dirty="0" smtClean="0"/>
              <a:t>distinguish authentic from non- authentic material. As far language is concerned, </a:t>
            </a:r>
            <a:r>
              <a:rPr lang="en-US" sz="1800" b="0" dirty="0" err="1" smtClean="0"/>
              <a:t>authentric</a:t>
            </a:r>
            <a:r>
              <a:rPr lang="en-US" sz="1800" b="0" dirty="0" smtClean="0"/>
              <a:t> materials provide a close contact with the target language since they display all the natural features of the language with all its variations in pronunciation, intonation, incomplete structures that are used to express meaning. </a:t>
            </a:r>
            <a:r>
              <a:rPr lang="en-US" sz="1800" b="0" dirty="0" err="1" smtClean="0"/>
              <a:t>Nunan</a:t>
            </a:r>
            <a:r>
              <a:rPr lang="en-US" sz="1800" b="0" dirty="0" smtClean="0"/>
              <a:t>(1997) believes that exposing learner to authentic material is </a:t>
            </a:r>
            <a:r>
              <a:rPr lang="en-US" sz="1800" b="0" dirty="0" err="1" smtClean="0"/>
              <a:t>indispansable</a:t>
            </a:r>
            <a:r>
              <a:rPr lang="en-US" sz="1800" b="0" dirty="0" smtClean="0"/>
              <a:t> because of the rich language input they provide. Exposing learners to such language features will certainly enable learners to cope with genuine interaction either inside or outside the classroom.</a:t>
            </a:r>
            <a:endParaRPr lang="fr-FR" b="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500034" y="285734"/>
            <a:ext cx="7852528" cy="564300"/>
          </a:xfrm>
        </p:spPr>
        <p:txBody>
          <a:bodyPr/>
          <a:lstStyle/>
          <a:p>
            <a:r>
              <a:rPr lang="en-US" sz="2800" dirty="0" smtClean="0">
                <a:solidFill>
                  <a:schemeClr val="accent2">
                    <a:lumMod val="50000"/>
                  </a:schemeClr>
                </a:solidFill>
              </a:rPr>
              <a:t>Advantages of Using Authentic Materials</a:t>
            </a:r>
            <a:endParaRPr lang="fr-FR" sz="2800" dirty="0"/>
          </a:p>
        </p:txBody>
      </p:sp>
      <p:sp>
        <p:nvSpPr>
          <p:cNvPr id="11" name="Espace réservé du texte 10"/>
          <p:cNvSpPr>
            <a:spLocks noGrp="1"/>
          </p:cNvSpPr>
          <p:nvPr>
            <p:ph type="body" idx="1"/>
          </p:nvPr>
        </p:nvSpPr>
        <p:spPr>
          <a:xfrm>
            <a:off x="500034" y="785800"/>
            <a:ext cx="8429684" cy="4000527"/>
          </a:xfrm>
        </p:spPr>
        <p:txBody>
          <a:bodyPr/>
          <a:lstStyle/>
          <a:p>
            <a:pPr marL="266700" indent="-266700">
              <a:lnSpc>
                <a:spcPct val="150000"/>
              </a:lnSpc>
              <a:buClrTx/>
            </a:pPr>
            <a:r>
              <a:rPr lang="en-US" sz="1800" dirty="0" smtClean="0"/>
              <a:t>Some have argued that authentic materials are preferred over created materials, because </a:t>
            </a:r>
            <a:r>
              <a:rPr lang="en-US" sz="1800" b="1" dirty="0" smtClean="0"/>
              <a:t>they contain authentic language and reflect real-world uses of language </a:t>
            </a:r>
            <a:r>
              <a:rPr lang="en-US" sz="1800" dirty="0" smtClean="0"/>
              <a:t>compared with the contrived content of much created material</a:t>
            </a:r>
          </a:p>
          <a:p>
            <a:pPr marL="266700" indent="-266700">
              <a:lnSpc>
                <a:spcPct val="150000"/>
              </a:lnSpc>
              <a:buClrTx/>
            </a:pPr>
            <a:r>
              <a:rPr lang="en-US" sz="1800" dirty="0" smtClean="0"/>
              <a:t>McGrath (2002, 105) also points out that </a:t>
            </a:r>
            <a:r>
              <a:rPr lang="en-US" sz="1800" b="1" dirty="0" smtClean="0"/>
              <a:t>authentic texts offer a better preparation for out-of-class learning</a:t>
            </a:r>
            <a:r>
              <a:rPr lang="en-US" sz="1800" dirty="0" smtClean="0"/>
              <a:t>: “Authenticity is felt to be important because it gives learners a taste of the real world, an opportunity to ‘rehearse’ in a sheltered environment; hence the less authentic the materials we use, the less prepared learners will be for that real world”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6"/>
            <a:ext cx="7995404" cy="890004"/>
          </a:xfrm>
        </p:spPr>
        <p:txBody>
          <a:bodyPr/>
          <a:lstStyle/>
          <a:p>
            <a:r>
              <a:rPr lang="en-US" sz="1600" dirty="0" smtClean="0"/>
              <a:t>A number of other points are typically raised in the debate about the role of authentic materials. In support of the use of such materials, we might note the following assertions:</a:t>
            </a:r>
            <a:endParaRPr lang="fr-FR" dirty="0"/>
          </a:p>
        </p:txBody>
      </p:sp>
      <p:sp>
        <p:nvSpPr>
          <p:cNvPr id="3" name="Espace réservé du texte 2"/>
          <p:cNvSpPr>
            <a:spLocks noGrp="1"/>
          </p:cNvSpPr>
          <p:nvPr>
            <p:ph type="body" idx="1"/>
          </p:nvPr>
        </p:nvSpPr>
        <p:spPr>
          <a:xfrm>
            <a:off x="214282" y="1142990"/>
            <a:ext cx="8715436" cy="3786214"/>
          </a:xfrm>
          <a:ln>
            <a:noFill/>
          </a:ln>
        </p:spPr>
        <p:txBody>
          <a:bodyPr/>
          <a:lstStyle/>
          <a:p>
            <a:pPr marL="177800" indent="-177800">
              <a:buClrTx/>
            </a:pPr>
            <a:r>
              <a:rPr lang="en-US" sz="1800" b="1" dirty="0" smtClean="0"/>
              <a:t>They have a positive effect on learner motivation </a:t>
            </a:r>
            <a:r>
              <a:rPr lang="en-US" sz="1800" dirty="0" smtClean="0"/>
              <a:t>because they are intrinsically more interesting and motivating than created materials. There is a huge supply of interesting sources for language learning in the media and on the Web and these relate closely to the interests of many language learners.</a:t>
            </a:r>
          </a:p>
          <a:p>
            <a:pPr marL="177800" indent="-177800">
              <a:buClrTx/>
            </a:pPr>
            <a:r>
              <a:rPr lang="en-US" sz="1800" b="1" dirty="0" smtClean="0"/>
              <a:t>They provide authentic cultural information about the target culture</a:t>
            </a:r>
            <a:r>
              <a:rPr lang="en-US" sz="1800" dirty="0" smtClean="0"/>
              <a:t>. Materials can be selected to illustrate many aspects of the target culture, including culturally based practices and beliefs and both linguistic and non- linguistic behavior.</a:t>
            </a:r>
          </a:p>
          <a:p>
            <a:pPr marL="177800" indent="-177800">
              <a:buClrTx/>
            </a:pPr>
            <a:r>
              <a:rPr lang="en-US" sz="1800" b="1" dirty="0" smtClean="0"/>
              <a:t>They provide exposure to real language </a:t>
            </a:r>
            <a:r>
              <a:rPr lang="en-US" sz="1800" dirty="0" smtClean="0"/>
              <a:t>rather than the artificial texts found in created materials that </a:t>
            </a:r>
            <a:r>
              <a:rPr lang="en-US" sz="1800" dirty="0" smtClean="0"/>
              <a:t>have been </a:t>
            </a:r>
            <a:r>
              <a:rPr lang="en-US" sz="1800" dirty="0" smtClean="0"/>
              <a:t>specially </a:t>
            </a:r>
            <a:r>
              <a:rPr lang="en-US" sz="1800" dirty="0" smtClean="0"/>
              <a:t>written to illustrate particular grammatical rules or discourse types.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720000" y="571486"/>
            <a:ext cx="7704000" cy="4031897"/>
          </a:xfrm>
        </p:spPr>
        <p:txBody>
          <a:bodyPr/>
          <a:lstStyle/>
          <a:p>
            <a:pPr>
              <a:lnSpc>
                <a:spcPct val="150000"/>
              </a:lnSpc>
              <a:buClrTx/>
              <a:buNone/>
            </a:pPr>
            <a:endParaRPr lang="en-US" sz="1800" dirty="0" smtClean="0"/>
          </a:p>
          <a:p>
            <a:pPr>
              <a:lnSpc>
                <a:spcPct val="150000"/>
              </a:lnSpc>
              <a:buClrTx/>
            </a:pPr>
            <a:r>
              <a:rPr lang="en-US" sz="1800" b="1" dirty="0" smtClean="0"/>
              <a:t>They relate more closely to learners‘ needs</a:t>
            </a:r>
            <a:r>
              <a:rPr lang="en-US" sz="1800" dirty="0" smtClean="0"/>
              <a:t>  and hence provide a link between the classroom and students' needs in the real world.</a:t>
            </a:r>
          </a:p>
          <a:p>
            <a:pPr>
              <a:lnSpc>
                <a:spcPct val="150000"/>
              </a:lnSpc>
              <a:buClrTx/>
            </a:pPr>
            <a:r>
              <a:rPr lang="en-US" sz="1800" b="1" dirty="0" smtClean="0"/>
              <a:t>They support a more creative approach to teaching</a:t>
            </a:r>
            <a:r>
              <a:rPr lang="en-US" sz="1800" dirty="0" smtClean="0"/>
              <a:t>. In using authentic materials as a source for teaching activities, teachers can develop their full potential as teachers, developing activities and tasks that better match their teaching styles and the learning styles of their </a:t>
            </a:r>
            <a:r>
              <a:rPr lang="en-US" sz="1800" dirty="0" smtClean="0"/>
              <a:t>students</a:t>
            </a:r>
            <a:endParaRPr lang="en-US" sz="18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Google Shape;646;p58"/>
          <p:cNvSpPr txBox="1">
            <a:spLocks noGrp="1"/>
          </p:cNvSpPr>
          <p:nvPr>
            <p:ph type="title"/>
          </p:nvPr>
        </p:nvSpPr>
        <p:spPr>
          <a:xfrm>
            <a:off x="1914525" y="1354950"/>
            <a:ext cx="5315100" cy="2433600"/>
          </a:xfrm>
          <a:prstGeom prst="rect">
            <a:avLst/>
          </a:prstGeom>
        </p:spPr>
        <p:txBody>
          <a:bodyPr spcFirstLastPara="1" wrap="square" lIns="91425" tIns="91425" rIns="91425" bIns="91425" anchor="ctr" anchorCtr="0">
            <a:noAutofit/>
          </a:bodyPr>
          <a:lstStyle/>
          <a:p>
            <a:pPr lvl="0"/>
            <a:r>
              <a:rPr lang="en-US" sz="2800" dirty="0" smtClean="0"/>
              <a:t>However, critics of the use of authentic materials point out: </a:t>
            </a:r>
            <a:endParaRPr sz="2800"/>
          </a:p>
        </p:txBody>
      </p:sp>
      <p:sp>
        <p:nvSpPr>
          <p:cNvPr id="647" name="Google Shape;647;p58"/>
          <p:cNvSpPr/>
          <p:nvPr/>
        </p:nvSpPr>
        <p:spPr>
          <a:xfrm rot="10800000">
            <a:off x="500967" y="3303172"/>
            <a:ext cx="333228" cy="641997"/>
          </a:xfrm>
          <a:custGeom>
            <a:avLst/>
            <a:gdLst/>
            <a:ahLst/>
            <a:cxnLst/>
            <a:rect l="l" t="t" r="r" b="b"/>
            <a:pathLst>
              <a:path w="3274" h="6308" extrusionOk="0">
                <a:moveTo>
                  <a:pt x="3273" y="1"/>
                </a:moveTo>
                <a:cubicBezTo>
                  <a:pt x="1465" y="1"/>
                  <a:pt x="1" y="1413"/>
                  <a:pt x="1" y="3155"/>
                </a:cubicBezTo>
                <a:cubicBezTo>
                  <a:pt x="1" y="4895"/>
                  <a:pt x="1465" y="6307"/>
                  <a:pt x="3273" y="6307"/>
                </a:cubicBezTo>
                <a:lnTo>
                  <a:pt x="3274" y="6307"/>
                </a:lnTo>
                <a:lnTo>
                  <a:pt x="327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58"/>
          <p:cNvSpPr/>
          <p:nvPr/>
        </p:nvSpPr>
        <p:spPr>
          <a:xfrm>
            <a:off x="156834" y="1861706"/>
            <a:ext cx="1316626" cy="1279719"/>
          </a:xfrm>
          <a:custGeom>
            <a:avLst/>
            <a:gdLst/>
            <a:ahLst/>
            <a:cxnLst/>
            <a:rect l="l" t="t" r="r" b="b"/>
            <a:pathLst>
              <a:path w="12936" h="12574" extrusionOk="0">
                <a:moveTo>
                  <a:pt x="6466" y="1490"/>
                </a:moveTo>
                <a:cubicBezTo>
                  <a:pt x="9217" y="1490"/>
                  <a:pt x="11447" y="3638"/>
                  <a:pt x="11447" y="6288"/>
                </a:cubicBezTo>
                <a:cubicBezTo>
                  <a:pt x="11447" y="8936"/>
                  <a:pt x="9217" y="11084"/>
                  <a:pt x="6466" y="11084"/>
                </a:cubicBezTo>
                <a:cubicBezTo>
                  <a:pt x="3717" y="11084"/>
                  <a:pt x="1488" y="8936"/>
                  <a:pt x="1488" y="6288"/>
                </a:cubicBezTo>
                <a:cubicBezTo>
                  <a:pt x="1488" y="3638"/>
                  <a:pt x="3717" y="1490"/>
                  <a:pt x="6466" y="1490"/>
                </a:cubicBezTo>
                <a:close/>
                <a:moveTo>
                  <a:pt x="6466" y="1"/>
                </a:moveTo>
                <a:cubicBezTo>
                  <a:pt x="2902" y="1"/>
                  <a:pt x="0" y="2820"/>
                  <a:pt x="0" y="6288"/>
                </a:cubicBezTo>
                <a:cubicBezTo>
                  <a:pt x="0" y="9754"/>
                  <a:pt x="2902" y="12574"/>
                  <a:pt x="6466" y="12574"/>
                </a:cubicBezTo>
                <a:cubicBezTo>
                  <a:pt x="10034" y="12574"/>
                  <a:pt x="12935" y="9754"/>
                  <a:pt x="12935" y="6288"/>
                </a:cubicBezTo>
                <a:cubicBezTo>
                  <a:pt x="12935" y="2820"/>
                  <a:pt x="10034" y="1"/>
                  <a:pt x="646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58"/>
          <p:cNvSpPr/>
          <p:nvPr/>
        </p:nvSpPr>
        <p:spPr>
          <a:xfrm>
            <a:off x="604790" y="1414701"/>
            <a:ext cx="434295" cy="418601"/>
          </a:xfrm>
          <a:custGeom>
            <a:avLst/>
            <a:gdLst/>
            <a:ahLst/>
            <a:cxnLst/>
            <a:rect l="l" t="t" r="r" b="b"/>
            <a:pathLst>
              <a:path w="4267" h="4113" extrusionOk="0">
                <a:moveTo>
                  <a:pt x="2133" y="1"/>
                </a:moveTo>
                <a:cubicBezTo>
                  <a:pt x="955" y="1"/>
                  <a:pt x="0" y="921"/>
                  <a:pt x="0" y="2057"/>
                </a:cubicBezTo>
                <a:cubicBezTo>
                  <a:pt x="0" y="3192"/>
                  <a:pt x="955" y="4112"/>
                  <a:pt x="2133" y="4112"/>
                </a:cubicBezTo>
                <a:cubicBezTo>
                  <a:pt x="3312" y="4112"/>
                  <a:pt x="4267" y="3192"/>
                  <a:pt x="4267" y="2057"/>
                </a:cubicBezTo>
                <a:cubicBezTo>
                  <a:pt x="4267" y="921"/>
                  <a:pt x="3312" y="1"/>
                  <a:pt x="2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58"/>
          <p:cNvSpPr/>
          <p:nvPr/>
        </p:nvSpPr>
        <p:spPr>
          <a:xfrm>
            <a:off x="486210" y="225744"/>
            <a:ext cx="362744" cy="2034380"/>
          </a:xfrm>
          <a:custGeom>
            <a:avLst/>
            <a:gdLst/>
            <a:ahLst/>
            <a:cxnLst/>
            <a:rect l="l" t="t" r="r" b="b"/>
            <a:pathLst>
              <a:path w="3564" h="19989" extrusionOk="0">
                <a:moveTo>
                  <a:pt x="1783" y="149"/>
                </a:moveTo>
                <a:cubicBezTo>
                  <a:pt x="2683" y="149"/>
                  <a:pt x="3414" y="881"/>
                  <a:pt x="3414" y="1781"/>
                </a:cubicBezTo>
                <a:lnTo>
                  <a:pt x="3414" y="18207"/>
                </a:lnTo>
                <a:cubicBezTo>
                  <a:pt x="3414" y="19107"/>
                  <a:pt x="2683" y="19840"/>
                  <a:pt x="1783" y="19840"/>
                </a:cubicBezTo>
                <a:cubicBezTo>
                  <a:pt x="882" y="19840"/>
                  <a:pt x="150" y="19107"/>
                  <a:pt x="150" y="18207"/>
                </a:cubicBezTo>
                <a:lnTo>
                  <a:pt x="150" y="1781"/>
                </a:lnTo>
                <a:cubicBezTo>
                  <a:pt x="150" y="881"/>
                  <a:pt x="882" y="149"/>
                  <a:pt x="1783" y="149"/>
                </a:cubicBezTo>
                <a:close/>
                <a:moveTo>
                  <a:pt x="1783" y="0"/>
                </a:moveTo>
                <a:cubicBezTo>
                  <a:pt x="800" y="0"/>
                  <a:pt x="1" y="799"/>
                  <a:pt x="1" y="1781"/>
                </a:cubicBezTo>
                <a:lnTo>
                  <a:pt x="1" y="18207"/>
                </a:lnTo>
                <a:cubicBezTo>
                  <a:pt x="1" y="19190"/>
                  <a:pt x="800" y="19988"/>
                  <a:pt x="1783" y="19988"/>
                </a:cubicBezTo>
                <a:cubicBezTo>
                  <a:pt x="2765" y="19988"/>
                  <a:pt x="3564" y="19189"/>
                  <a:pt x="3564" y="18207"/>
                </a:cubicBezTo>
                <a:lnTo>
                  <a:pt x="3564" y="1781"/>
                </a:lnTo>
                <a:cubicBezTo>
                  <a:pt x="3564" y="799"/>
                  <a:pt x="2765" y="0"/>
                  <a:pt x="17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51" name="Google Shape;651;p58"/>
          <p:cNvCxnSpPr/>
          <p:nvPr/>
        </p:nvCxnSpPr>
        <p:spPr>
          <a:xfrm>
            <a:off x="511950" y="2583300"/>
            <a:ext cx="0" cy="2550600"/>
          </a:xfrm>
          <a:prstGeom prst="straightConnector1">
            <a:avLst/>
          </a:prstGeom>
          <a:noFill/>
          <a:ln w="19050" cap="flat" cmpd="sng">
            <a:solidFill>
              <a:schemeClr val="dk1"/>
            </a:solidFill>
            <a:prstDash val="solid"/>
            <a:round/>
            <a:headEnd type="none" w="med" len="med"/>
            <a:tailEnd type="none" w="med" len="med"/>
          </a:ln>
        </p:spPr>
      </p:cxnSp>
      <p:sp>
        <p:nvSpPr>
          <p:cNvPr id="652" name="Google Shape;652;p58"/>
          <p:cNvSpPr/>
          <p:nvPr/>
        </p:nvSpPr>
        <p:spPr>
          <a:xfrm rot="10800000" flipH="1">
            <a:off x="8309808" y="3303172"/>
            <a:ext cx="333228" cy="641997"/>
          </a:xfrm>
          <a:custGeom>
            <a:avLst/>
            <a:gdLst/>
            <a:ahLst/>
            <a:cxnLst/>
            <a:rect l="l" t="t" r="r" b="b"/>
            <a:pathLst>
              <a:path w="3274" h="6308" extrusionOk="0">
                <a:moveTo>
                  <a:pt x="3273" y="1"/>
                </a:moveTo>
                <a:cubicBezTo>
                  <a:pt x="1465" y="1"/>
                  <a:pt x="1" y="1413"/>
                  <a:pt x="1" y="3155"/>
                </a:cubicBezTo>
                <a:cubicBezTo>
                  <a:pt x="1" y="4895"/>
                  <a:pt x="1465" y="6307"/>
                  <a:pt x="3273" y="6307"/>
                </a:cubicBezTo>
                <a:lnTo>
                  <a:pt x="3274" y="6307"/>
                </a:lnTo>
                <a:lnTo>
                  <a:pt x="327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58"/>
          <p:cNvSpPr/>
          <p:nvPr/>
        </p:nvSpPr>
        <p:spPr>
          <a:xfrm flipH="1">
            <a:off x="7670542" y="1861706"/>
            <a:ext cx="1316626" cy="1279719"/>
          </a:xfrm>
          <a:custGeom>
            <a:avLst/>
            <a:gdLst/>
            <a:ahLst/>
            <a:cxnLst/>
            <a:rect l="l" t="t" r="r" b="b"/>
            <a:pathLst>
              <a:path w="12936" h="12574" extrusionOk="0">
                <a:moveTo>
                  <a:pt x="6466" y="1490"/>
                </a:moveTo>
                <a:cubicBezTo>
                  <a:pt x="9217" y="1490"/>
                  <a:pt x="11447" y="3638"/>
                  <a:pt x="11447" y="6288"/>
                </a:cubicBezTo>
                <a:cubicBezTo>
                  <a:pt x="11447" y="8936"/>
                  <a:pt x="9217" y="11084"/>
                  <a:pt x="6466" y="11084"/>
                </a:cubicBezTo>
                <a:cubicBezTo>
                  <a:pt x="3717" y="11084"/>
                  <a:pt x="1488" y="8936"/>
                  <a:pt x="1488" y="6288"/>
                </a:cubicBezTo>
                <a:cubicBezTo>
                  <a:pt x="1488" y="3638"/>
                  <a:pt x="3717" y="1490"/>
                  <a:pt x="6466" y="1490"/>
                </a:cubicBezTo>
                <a:close/>
                <a:moveTo>
                  <a:pt x="6466" y="1"/>
                </a:moveTo>
                <a:cubicBezTo>
                  <a:pt x="2902" y="1"/>
                  <a:pt x="0" y="2820"/>
                  <a:pt x="0" y="6288"/>
                </a:cubicBezTo>
                <a:cubicBezTo>
                  <a:pt x="0" y="9754"/>
                  <a:pt x="2902" y="12574"/>
                  <a:pt x="6466" y="12574"/>
                </a:cubicBezTo>
                <a:cubicBezTo>
                  <a:pt x="10034" y="12574"/>
                  <a:pt x="12935" y="9754"/>
                  <a:pt x="12935" y="6288"/>
                </a:cubicBezTo>
                <a:cubicBezTo>
                  <a:pt x="12935" y="2820"/>
                  <a:pt x="10034" y="1"/>
                  <a:pt x="646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58"/>
          <p:cNvSpPr/>
          <p:nvPr/>
        </p:nvSpPr>
        <p:spPr>
          <a:xfrm flipH="1">
            <a:off x="8104918" y="1414701"/>
            <a:ext cx="434295" cy="418601"/>
          </a:xfrm>
          <a:custGeom>
            <a:avLst/>
            <a:gdLst/>
            <a:ahLst/>
            <a:cxnLst/>
            <a:rect l="l" t="t" r="r" b="b"/>
            <a:pathLst>
              <a:path w="4267" h="4113" extrusionOk="0">
                <a:moveTo>
                  <a:pt x="2133" y="1"/>
                </a:moveTo>
                <a:cubicBezTo>
                  <a:pt x="955" y="1"/>
                  <a:pt x="0" y="921"/>
                  <a:pt x="0" y="2057"/>
                </a:cubicBezTo>
                <a:cubicBezTo>
                  <a:pt x="0" y="3192"/>
                  <a:pt x="955" y="4112"/>
                  <a:pt x="2133" y="4112"/>
                </a:cubicBezTo>
                <a:cubicBezTo>
                  <a:pt x="3312" y="4112"/>
                  <a:pt x="4267" y="3192"/>
                  <a:pt x="4267" y="2057"/>
                </a:cubicBezTo>
                <a:cubicBezTo>
                  <a:pt x="4267" y="921"/>
                  <a:pt x="3312" y="1"/>
                  <a:pt x="2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58"/>
          <p:cNvSpPr/>
          <p:nvPr/>
        </p:nvSpPr>
        <p:spPr>
          <a:xfrm flipH="1">
            <a:off x="8295048" y="225744"/>
            <a:ext cx="362744" cy="2034380"/>
          </a:xfrm>
          <a:custGeom>
            <a:avLst/>
            <a:gdLst/>
            <a:ahLst/>
            <a:cxnLst/>
            <a:rect l="l" t="t" r="r" b="b"/>
            <a:pathLst>
              <a:path w="3564" h="19989" extrusionOk="0">
                <a:moveTo>
                  <a:pt x="1783" y="149"/>
                </a:moveTo>
                <a:cubicBezTo>
                  <a:pt x="2683" y="149"/>
                  <a:pt x="3414" y="881"/>
                  <a:pt x="3414" y="1781"/>
                </a:cubicBezTo>
                <a:lnTo>
                  <a:pt x="3414" y="18207"/>
                </a:lnTo>
                <a:cubicBezTo>
                  <a:pt x="3414" y="19107"/>
                  <a:pt x="2683" y="19840"/>
                  <a:pt x="1783" y="19840"/>
                </a:cubicBezTo>
                <a:cubicBezTo>
                  <a:pt x="882" y="19840"/>
                  <a:pt x="150" y="19107"/>
                  <a:pt x="150" y="18207"/>
                </a:cubicBezTo>
                <a:lnTo>
                  <a:pt x="150" y="1781"/>
                </a:lnTo>
                <a:cubicBezTo>
                  <a:pt x="150" y="881"/>
                  <a:pt x="882" y="149"/>
                  <a:pt x="1783" y="149"/>
                </a:cubicBezTo>
                <a:close/>
                <a:moveTo>
                  <a:pt x="1783" y="0"/>
                </a:moveTo>
                <a:cubicBezTo>
                  <a:pt x="800" y="0"/>
                  <a:pt x="1" y="799"/>
                  <a:pt x="1" y="1781"/>
                </a:cubicBezTo>
                <a:lnTo>
                  <a:pt x="1" y="18207"/>
                </a:lnTo>
                <a:cubicBezTo>
                  <a:pt x="1" y="19190"/>
                  <a:pt x="800" y="19988"/>
                  <a:pt x="1783" y="19988"/>
                </a:cubicBezTo>
                <a:cubicBezTo>
                  <a:pt x="2765" y="19988"/>
                  <a:pt x="3564" y="19189"/>
                  <a:pt x="3564" y="18207"/>
                </a:cubicBezTo>
                <a:lnTo>
                  <a:pt x="3564" y="1781"/>
                </a:lnTo>
                <a:cubicBezTo>
                  <a:pt x="3564" y="799"/>
                  <a:pt x="2765" y="0"/>
                  <a:pt x="178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656" name="Google Shape;656;p58"/>
          <p:cNvCxnSpPr/>
          <p:nvPr/>
        </p:nvCxnSpPr>
        <p:spPr>
          <a:xfrm>
            <a:off x="8632052" y="2583300"/>
            <a:ext cx="0" cy="2550600"/>
          </a:xfrm>
          <a:prstGeom prst="straightConnector1">
            <a:avLst/>
          </a:prstGeom>
          <a:noFill/>
          <a:ln w="19050" cap="flat" cmpd="sng">
            <a:solidFill>
              <a:schemeClr val="dk1"/>
            </a:solidFill>
            <a:prstDash val="solid"/>
            <a:round/>
            <a:headEnd type="none" w="med" len="med"/>
            <a:tailEnd type="none" w="med" len="med"/>
          </a:ln>
        </p:spPr>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285720" y="285734"/>
            <a:ext cx="8643998" cy="4317649"/>
          </a:xfrm>
        </p:spPr>
        <p:txBody>
          <a:bodyPr/>
          <a:lstStyle/>
          <a:p>
            <a:pPr marL="177800" indent="-177800">
              <a:buClrTx/>
            </a:pPr>
            <a:r>
              <a:rPr lang="en-US" sz="1700" b="1" dirty="0" smtClean="0"/>
              <a:t>Created materials can also be motivating for learners</a:t>
            </a:r>
            <a:r>
              <a:rPr lang="en-US" sz="1700" dirty="0" smtClean="0"/>
              <a:t>. Published materials are   often designed to look like teenage magazines and other kinds of real- world materials and may be just as interesting and motivating for learners.</a:t>
            </a:r>
          </a:p>
          <a:p>
            <a:pPr marL="177800" indent="-177800">
              <a:buClrTx/>
            </a:pPr>
            <a:r>
              <a:rPr lang="en-US" sz="1700" b="1" dirty="0" smtClean="0"/>
              <a:t>Authentic materials often contain difficult language and unneeded vocabulary items</a:t>
            </a:r>
            <a:r>
              <a:rPr lang="en-US" sz="1700" dirty="0" smtClean="0"/>
              <a:t>, which can be an unnecessary distraction for teachers and learners. Since they have not been simplified or written to any lexical or linguistic guidelines, they often contain language that may be beyond the learners' abilities.</a:t>
            </a:r>
          </a:p>
          <a:p>
            <a:pPr marL="177800" indent="-177800">
              <a:buClrTx/>
            </a:pPr>
            <a:r>
              <a:rPr lang="en-US" sz="1700" b="1" dirty="0" smtClean="0"/>
              <a:t>Created materials may be superior to authentic materials because they are generally built around a graded syllabus</a:t>
            </a:r>
            <a:r>
              <a:rPr lang="en-US" sz="1700" dirty="0" smtClean="0"/>
              <a:t> and hence provide a systematic coverage of teaching items.</a:t>
            </a:r>
          </a:p>
          <a:p>
            <a:pPr marL="177800" indent="-177800">
              <a:buClrTx/>
            </a:pPr>
            <a:r>
              <a:rPr lang="en-US" sz="1700" b="1" dirty="0" smtClean="0"/>
              <a:t>Using authentic materials is a burden for teachers</a:t>
            </a:r>
            <a:r>
              <a:rPr lang="en-US" sz="1700" dirty="0" smtClean="0"/>
              <a:t>. In order to develop learning resources around authentic materials, teachers have to be prepared to spend a considerable amount of time locating suitable sources for materials and developing activities and exercises to accompany the materials.</a:t>
            </a:r>
          </a:p>
          <a:p>
            <a:pPr>
              <a:buClrTx/>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73"/>
        <p:cNvGrpSpPr/>
        <p:nvPr/>
      </p:nvGrpSpPr>
      <p:grpSpPr>
        <a:xfrm>
          <a:off x="0" y="0"/>
          <a:ext cx="0" cy="0"/>
          <a:chOff x="0" y="0"/>
          <a:chExt cx="0" cy="0"/>
        </a:xfrm>
      </p:grpSpPr>
      <p:sp>
        <p:nvSpPr>
          <p:cNvPr id="474" name="Google Shape;474;p47"/>
          <p:cNvSpPr txBox="1">
            <a:spLocks noGrp="1"/>
          </p:cNvSpPr>
          <p:nvPr>
            <p:ph type="title"/>
          </p:nvPr>
        </p:nvSpPr>
        <p:spPr>
          <a:xfrm>
            <a:off x="1081975" y="1156802"/>
            <a:ext cx="2336400" cy="772006"/>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smtClean="0"/>
              <a:t>Introduction</a:t>
            </a:r>
            <a:endParaRPr/>
          </a:p>
        </p:txBody>
      </p:sp>
      <p:sp>
        <p:nvSpPr>
          <p:cNvPr id="476" name="Google Shape;476;p47"/>
          <p:cNvSpPr txBox="1">
            <a:spLocks noGrp="1"/>
          </p:cNvSpPr>
          <p:nvPr>
            <p:ph type="title" idx="2"/>
          </p:nvPr>
        </p:nvSpPr>
        <p:spPr>
          <a:xfrm rot="2692">
            <a:off x="4788856" y="2655788"/>
            <a:ext cx="766200" cy="593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5</a:t>
            </a:r>
            <a:endParaRPr/>
          </a:p>
        </p:txBody>
      </p:sp>
      <p:sp>
        <p:nvSpPr>
          <p:cNvPr id="477" name="Google Shape;477;p47"/>
          <p:cNvSpPr txBox="1">
            <a:spLocks noGrp="1"/>
          </p:cNvSpPr>
          <p:nvPr>
            <p:ph type="title" idx="3"/>
          </p:nvPr>
        </p:nvSpPr>
        <p:spPr>
          <a:xfrm>
            <a:off x="4788844" y="3883076"/>
            <a:ext cx="766200" cy="59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6</a:t>
            </a:r>
            <a:endParaRPr/>
          </a:p>
        </p:txBody>
      </p:sp>
      <p:sp>
        <p:nvSpPr>
          <p:cNvPr id="478" name="Google Shape;478;p47"/>
          <p:cNvSpPr txBox="1">
            <a:spLocks noGrp="1"/>
          </p:cNvSpPr>
          <p:nvPr>
            <p:ph type="title" idx="4"/>
          </p:nvPr>
        </p:nvSpPr>
        <p:spPr>
          <a:xfrm>
            <a:off x="3606872" y="2655938"/>
            <a:ext cx="766200" cy="59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2</a:t>
            </a:r>
            <a:endParaRPr/>
          </a:p>
        </p:txBody>
      </p:sp>
      <p:sp>
        <p:nvSpPr>
          <p:cNvPr id="479" name="Google Shape;479;p47"/>
          <p:cNvSpPr txBox="1">
            <a:spLocks noGrp="1"/>
          </p:cNvSpPr>
          <p:nvPr>
            <p:ph type="title" idx="5"/>
          </p:nvPr>
        </p:nvSpPr>
        <p:spPr>
          <a:xfrm>
            <a:off x="1081975" y="2376726"/>
            <a:ext cx="2336400" cy="909404"/>
          </a:xfrm>
          <a:prstGeom prst="rect">
            <a:avLst/>
          </a:prstGeom>
        </p:spPr>
        <p:txBody>
          <a:bodyPr spcFirstLastPara="1" wrap="square" lIns="91425" tIns="91425" rIns="91425" bIns="91425" anchor="b" anchorCtr="0">
            <a:noAutofit/>
          </a:bodyPr>
          <a:lstStyle/>
          <a:p>
            <a:pPr marL="0" lvl="0" indent="0" algn="r" rtl="0">
              <a:spcBef>
                <a:spcPts val="0"/>
              </a:spcBef>
              <a:spcAft>
                <a:spcPts val="0"/>
              </a:spcAft>
              <a:buNone/>
            </a:pPr>
            <a:r>
              <a:rPr lang="en" dirty="0" smtClean="0"/>
              <a:t>What are materials?</a:t>
            </a:r>
            <a:endParaRPr/>
          </a:p>
        </p:txBody>
      </p:sp>
      <p:sp>
        <p:nvSpPr>
          <p:cNvPr id="481" name="Google Shape;481;p47"/>
          <p:cNvSpPr txBox="1">
            <a:spLocks noGrp="1"/>
          </p:cNvSpPr>
          <p:nvPr>
            <p:ph type="title" idx="7"/>
          </p:nvPr>
        </p:nvSpPr>
        <p:spPr>
          <a:xfrm>
            <a:off x="571472" y="3598526"/>
            <a:ext cx="2846903" cy="902049"/>
          </a:xfrm>
          <a:prstGeom prst="rect">
            <a:avLst/>
          </a:prstGeom>
        </p:spPr>
        <p:txBody>
          <a:bodyPr spcFirstLastPara="1" wrap="square" lIns="91425" tIns="91425" rIns="91425" bIns="91425" anchor="b" anchorCtr="0">
            <a:noAutofit/>
          </a:bodyPr>
          <a:lstStyle/>
          <a:p>
            <a:pPr lvl="0"/>
            <a:r>
              <a:rPr lang="fr-FR" dirty="0" smtClean="0"/>
              <a:t>The </a:t>
            </a:r>
            <a:r>
              <a:rPr lang="fr-FR" dirty="0" err="1" smtClean="0"/>
              <a:t>role</a:t>
            </a:r>
            <a:r>
              <a:rPr lang="fr-FR" dirty="0" smtClean="0"/>
              <a:t> of </a:t>
            </a:r>
            <a:r>
              <a:rPr lang="fr-FR" dirty="0" err="1" smtClean="0"/>
              <a:t>instructional</a:t>
            </a:r>
            <a:r>
              <a:rPr lang="fr-FR" dirty="0" smtClean="0"/>
              <a:t> </a:t>
            </a:r>
            <a:r>
              <a:rPr lang="fr-FR" dirty="0" err="1" smtClean="0"/>
              <a:t>matials</a:t>
            </a:r>
            <a:endParaRPr/>
          </a:p>
        </p:txBody>
      </p:sp>
      <p:sp>
        <p:nvSpPr>
          <p:cNvPr id="483" name="Google Shape;483;p47"/>
          <p:cNvSpPr txBox="1">
            <a:spLocks noGrp="1"/>
          </p:cNvSpPr>
          <p:nvPr>
            <p:ph type="title" idx="9"/>
          </p:nvPr>
        </p:nvSpPr>
        <p:spPr>
          <a:xfrm>
            <a:off x="5725631" y="3597914"/>
            <a:ext cx="2336400" cy="831223"/>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t>Conclusion</a:t>
            </a:r>
            <a:endParaRPr/>
          </a:p>
        </p:txBody>
      </p:sp>
      <p:sp>
        <p:nvSpPr>
          <p:cNvPr id="485" name="Google Shape;485;p47"/>
          <p:cNvSpPr txBox="1">
            <a:spLocks noGrp="1"/>
          </p:cNvSpPr>
          <p:nvPr>
            <p:ph type="title" idx="14"/>
          </p:nvPr>
        </p:nvSpPr>
        <p:spPr>
          <a:xfrm>
            <a:off x="5715008" y="2428874"/>
            <a:ext cx="3204088" cy="91004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t>Pros and Cons of using Authentic Materials</a:t>
            </a:r>
            <a:endParaRPr/>
          </a:p>
        </p:txBody>
      </p:sp>
      <p:sp>
        <p:nvSpPr>
          <p:cNvPr id="487" name="Google Shape;487;p47"/>
          <p:cNvSpPr txBox="1">
            <a:spLocks noGrp="1"/>
          </p:cNvSpPr>
          <p:nvPr>
            <p:ph type="title" idx="16"/>
          </p:nvPr>
        </p:nvSpPr>
        <p:spPr>
          <a:xfrm>
            <a:off x="5715008" y="1142990"/>
            <a:ext cx="2918335" cy="1000132"/>
          </a:xfrm>
          <a:prstGeom prst="rect">
            <a:avLst/>
          </a:prstGeom>
        </p:spPr>
        <p:txBody>
          <a:bodyPr spcFirstLastPara="1" wrap="square" lIns="91425" tIns="91425" rIns="91425" bIns="91425" anchor="b" anchorCtr="0">
            <a:noAutofit/>
          </a:bodyPr>
          <a:lstStyle/>
          <a:p>
            <a:pPr lvl="0"/>
            <a:r>
              <a:rPr lang="fr-FR" dirty="0" err="1" smtClean="0"/>
              <a:t>Authentic</a:t>
            </a:r>
            <a:r>
              <a:rPr lang="fr-FR" dirty="0" smtClean="0"/>
              <a:t> versus </a:t>
            </a:r>
            <a:r>
              <a:rPr lang="fr-FR" dirty="0" err="1" smtClean="0"/>
              <a:t>created</a:t>
            </a:r>
            <a:r>
              <a:rPr lang="fr-FR" dirty="0" smtClean="0"/>
              <a:t> </a:t>
            </a:r>
            <a:r>
              <a:rPr lang="fr-FR" dirty="0" err="1" smtClean="0"/>
              <a:t>materials</a:t>
            </a:r>
            <a:endParaRPr/>
          </a:p>
        </p:txBody>
      </p:sp>
      <p:sp>
        <p:nvSpPr>
          <p:cNvPr id="489" name="Google Shape;489;p47"/>
          <p:cNvSpPr txBox="1">
            <a:spLocks noGrp="1"/>
          </p:cNvSpPr>
          <p:nvPr>
            <p:ph type="title" idx="18"/>
          </p:nvPr>
        </p:nvSpPr>
        <p:spPr>
          <a:xfrm rot="2692">
            <a:off x="4788842" y="1428834"/>
            <a:ext cx="766200" cy="593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4</a:t>
            </a:r>
            <a:endParaRPr/>
          </a:p>
        </p:txBody>
      </p:sp>
      <p:sp>
        <p:nvSpPr>
          <p:cNvPr id="490" name="Google Shape;490;p47"/>
          <p:cNvSpPr txBox="1">
            <a:spLocks noGrp="1"/>
          </p:cNvSpPr>
          <p:nvPr>
            <p:ph type="title" idx="19"/>
          </p:nvPr>
        </p:nvSpPr>
        <p:spPr>
          <a:xfrm rot="1346">
            <a:off x="3559428" y="1428675"/>
            <a:ext cx="766200" cy="59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1</a:t>
            </a:r>
            <a:endParaRPr/>
          </a:p>
        </p:txBody>
      </p:sp>
      <p:sp>
        <p:nvSpPr>
          <p:cNvPr id="491" name="Google Shape;491;p47"/>
          <p:cNvSpPr txBox="1">
            <a:spLocks noGrp="1"/>
          </p:cNvSpPr>
          <p:nvPr>
            <p:ph type="title" idx="20"/>
          </p:nvPr>
        </p:nvSpPr>
        <p:spPr>
          <a:xfrm rot="1346">
            <a:off x="3559429" y="3883214"/>
            <a:ext cx="766200" cy="59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3</a:t>
            </a:r>
            <a:endParaRPr/>
          </a:p>
        </p:txBody>
      </p:sp>
      <p:sp>
        <p:nvSpPr>
          <p:cNvPr id="492" name="Google Shape;492;p47"/>
          <p:cNvSpPr txBox="1">
            <a:spLocks noGrp="1"/>
          </p:cNvSpPr>
          <p:nvPr>
            <p:ph type="title" idx="21"/>
          </p:nvPr>
        </p:nvSpPr>
        <p:spPr>
          <a:xfrm>
            <a:off x="720000" y="540000"/>
            <a:ext cx="7704000" cy="5643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
              <a:t>Table of contents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98"/>
        <p:cNvGrpSpPr/>
        <p:nvPr/>
      </p:nvGrpSpPr>
      <p:grpSpPr>
        <a:xfrm>
          <a:off x="0" y="0"/>
          <a:ext cx="0" cy="0"/>
          <a:chOff x="0" y="0"/>
          <a:chExt cx="0" cy="0"/>
        </a:xfrm>
      </p:grpSpPr>
      <p:sp>
        <p:nvSpPr>
          <p:cNvPr id="700" name="Google Shape;700;p62"/>
          <p:cNvSpPr txBox="1">
            <a:spLocks noGrp="1"/>
          </p:cNvSpPr>
          <p:nvPr>
            <p:ph type="title"/>
          </p:nvPr>
        </p:nvSpPr>
        <p:spPr>
          <a:xfrm rot="417">
            <a:off x="2214576" y="286034"/>
            <a:ext cx="4949400" cy="499997"/>
          </a:xfrm>
          <a:prstGeom prst="rect">
            <a:avLst/>
          </a:prstGeom>
        </p:spPr>
        <p:txBody>
          <a:bodyPr spcFirstLastPara="1" wrap="square" lIns="91425" tIns="91425" rIns="91425" bIns="91425" anchor="b" anchorCtr="0">
            <a:noAutofit/>
          </a:bodyPr>
          <a:lstStyle/>
          <a:p>
            <a:pPr lvl="0"/>
            <a:r>
              <a:rPr lang="fr-FR" sz="2800" dirty="0" smtClean="0">
                <a:solidFill>
                  <a:schemeClr val="accent2">
                    <a:lumMod val="50000"/>
                  </a:schemeClr>
                </a:solidFill>
              </a:rPr>
              <a:t>Conclusion</a:t>
            </a:r>
            <a:endParaRPr sz="2800"/>
          </a:p>
        </p:txBody>
      </p:sp>
      <p:sp>
        <p:nvSpPr>
          <p:cNvPr id="701" name="Google Shape;701;p62"/>
          <p:cNvSpPr txBox="1">
            <a:spLocks noGrp="1"/>
          </p:cNvSpPr>
          <p:nvPr>
            <p:ph type="subTitle" idx="1"/>
          </p:nvPr>
        </p:nvSpPr>
        <p:spPr>
          <a:xfrm>
            <a:off x="1643042" y="1000114"/>
            <a:ext cx="6072229" cy="3429024"/>
          </a:xfrm>
          <a:prstGeom prst="rect">
            <a:avLst/>
          </a:prstGeom>
        </p:spPr>
        <p:txBody>
          <a:bodyPr spcFirstLastPara="1" wrap="square" lIns="91425" tIns="91425" rIns="91425" bIns="91425" anchor="ctr" anchorCtr="0">
            <a:noAutofit/>
          </a:bodyPr>
          <a:lstStyle/>
          <a:p>
            <a:pPr marL="0" lvl="0" indent="0">
              <a:lnSpc>
                <a:spcPct val="150000"/>
              </a:lnSpc>
            </a:pPr>
            <a:r>
              <a:rPr lang="en-US" sz="2000" dirty="0" smtClean="0"/>
              <a:t>It was often argued that authentic materials are preferred to created materials because unlike the often rather contrived content of much created material, they contain authentic language and reflect real-world uses of language. Yet, teachers should consider using a mixture of created and authentic materials because both have their advantages as well as limitations.</a:t>
            </a:r>
            <a:endParaRPr sz="2000"/>
          </a:p>
        </p:txBody>
      </p:sp>
      <p:sp>
        <p:nvSpPr>
          <p:cNvPr id="702" name="Google Shape;702;p62"/>
          <p:cNvSpPr/>
          <p:nvPr/>
        </p:nvSpPr>
        <p:spPr>
          <a:xfrm>
            <a:off x="7719996" y="3748636"/>
            <a:ext cx="1043045" cy="1005078"/>
          </a:xfrm>
          <a:custGeom>
            <a:avLst/>
            <a:gdLst/>
            <a:ahLst/>
            <a:cxnLst/>
            <a:rect l="l" t="t" r="r" b="b"/>
            <a:pathLst>
              <a:path w="10543" h="10160" extrusionOk="0">
                <a:moveTo>
                  <a:pt x="5271" y="0"/>
                </a:moveTo>
                <a:cubicBezTo>
                  <a:pt x="2360" y="0"/>
                  <a:pt x="0" y="2275"/>
                  <a:pt x="0" y="5080"/>
                </a:cubicBezTo>
                <a:cubicBezTo>
                  <a:pt x="0" y="6427"/>
                  <a:pt x="555" y="7719"/>
                  <a:pt x="1544" y="8671"/>
                </a:cubicBezTo>
                <a:cubicBezTo>
                  <a:pt x="2532" y="9624"/>
                  <a:pt x="3873" y="10159"/>
                  <a:pt x="5271" y="10159"/>
                </a:cubicBezTo>
                <a:cubicBezTo>
                  <a:pt x="6669" y="10159"/>
                  <a:pt x="8010" y="9624"/>
                  <a:pt x="8999" y="8671"/>
                </a:cubicBezTo>
                <a:cubicBezTo>
                  <a:pt x="9987" y="7719"/>
                  <a:pt x="10543" y="6427"/>
                  <a:pt x="10543" y="5080"/>
                </a:cubicBezTo>
                <a:cubicBezTo>
                  <a:pt x="10543" y="3733"/>
                  <a:pt x="9987" y="2441"/>
                  <a:pt x="8999" y="1488"/>
                </a:cubicBezTo>
                <a:cubicBezTo>
                  <a:pt x="8010" y="536"/>
                  <a:pt x="6669" y="0"/>
                  <a:pt x="52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62"/>
          <p:cNvSpPr/>
          <p:nvPr/>
        </p:nvSpPr>
        <p:spPr>
          <a:xfrm>
            <a:off x="7954573" y="3442848"/>
            <a:ext cx="579052" cy="300633"/>
          </a:xfrm>
          <a:custGeom>
            <a:avLst/>
            <a:gdLst/>
            <a:ahLst/>
            <a:cxnLst/>
            <a:rect l="l" t="t" r="r" b="b"/>
            <a:pathLst>
              <a:path w="5853" h="3039" extrusionOk="0">
                <a:moveTo>
                  <a:pt x="0" y="1"/>
                </a:moveTo>
                <a:lnTo>
                  <a:pt x="0" y="2"/>
                </a:lnTo>
                <a:cubicBezTo>
                  <a:pt x="0" y="1679"/>
                  <a:pt x="1311" y="3038"/>
                  <a:pt x="2927" y="3038"/>
                </a:cubicBezTo>
                <a:cubicBezTo>
                  <a:pt x="4543" y="3038"/>
                  <a:pt x="5852" y="1679"/>
                  <a:pt x="5852" y="2"/>
                </a:cubicBezTo>
                <a:lnTo>
                  <a:pt x="585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62"/>
          <p:cNvSpPr/>
          <p:nvPr/>
        </p:nvSpPr>
        <p:spPr>
          <a:xfrm rot="10800000">
            <a:off x="390532" y="389780"/>
            <a:ext cx="1043045" cy="1005078"/>
          </a:xfrm>
          <a:custGeom>
            <a:avLst/>
            <a:gdLst/>
            <a:ahLst/>
            <a:cxnLst/>
            <a:rect l="l" t="t" r="r" b="b"/>
            <a:pathLst>
              <a:path w="10543" h="10160" extrusionOk="0">
                <a:moveTo>
                  <a:pt x="5271" y="0"/>
                </a:moveTo>
                <a:cubicBezTo>
                  <a:pt x="2360" y="0"/>
                  <a:pt x="0" y="2275"/>
                  <a:pt x="0" y="5080"/>
                </a:cubicBezTo>
                <a:cubicBezTo>
                  <a:pt x="0" y="6427"/>
                  <a:pt x="555" y="7719"/>
                  <a:pt x="1544" y="8671"/>
                </a:cubicBezTo>
                <a:cubicBezTo>
                  <a:pt x="2532" y="9624"/>
                  <a:pt x="3873" y="10159"/>
                  <a:pt x="5271" y="10159"/>
                </a:cubicBezTo>
                <a:cubicBezTo>
                  <a:pt x="6669" y="10159"/>
                  <a:pt x="8010" y="9624"/>
                  <a:pt x="8999" y="8671"/>
                </a:cubicBezTo>
                <a:cubicBezTo>
                  <a:pt x="9987" y="7719"/>
                  <a:pt x="10543" y="6427"/>
                  <a:pt x="10543" y="5080"/>
                </a:cubicBezTo>
                <a:cubicBezTo>
                  <a:pt x="10543" y="3733"/>
                  <a:pt x="9987" y="2441"/>
                  <a:pt x="8999" y="1488"/>
                </a:cubicBezTo>
                <a:cubicBezTo>
                  <a:pt x="8010" y="536"/>
                  <a:pt x="6669" y="0"/>
                  <a:pt x="52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62"/>
          <p:cNvSpPr/>
          <p:nvPr/>
        </p:nvSpPr>
        <p:spPr>
          <a:xfrm rot="10800000">
            <a:off x="619949" y="1400013"/>
            <a:ext cx="579052" cy="300633"/>
          </a:xfrm>
          <a:custGeom>
            <a:avLst/>
            <a:gdLst/>
            <a:ahLst/>
            <a:cxnLst/>
            <a:rect l="l" t="t" r="r" b="b"/>
            <a:pathLst>
              <a:path w="5853" h="3039" extrusionOk="0">
                <a:moveTo>
                  <a:pt x="0" y="1"/>
                </a:moveTo>
                <a:lnTo>
                  <a:pt x="0" y="2"/>
                </a:lnTo>
                <a:cubicBezTo>
                  <a:pt x="0" y="1679"/>
                  <a:pt x="1311" y="3038"/>
                  <a:pt x="2927" y="3038"/>
                </a:cubicBezTo>
                <a:cubicBezTo>
                  <a:pt x="4543" y="3038"/>
                  <a:pt x="5852" y="1679"/>
                  <a:pt x="5852" y="2"/>
                </a:cubicBezTo>
                <a:lnTo>
                  <a:pt x="585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06" name="Google Shape;706;p62"/>
          <p:cNvCxnSpPr/>
          <p:nvPr/>
        </p:nvCxnSpPr>
        <p:spPr>
          <a:xfrm>
            <a:off x="8193909" y="0"/>
            <a:ext cx="0" cy="4152900"/>
          </a:xfrm>
          <a:prstGeom prst="straightConnector1">
            <a:avLst/>
          </a:prstGeom>
          <a:noFill/>
          <a:ln w="19050" cap="flat" cmpd="sng">
            <a:solidFill>
              <a:schemeClr val="dk1"/>
            </a:solidFill>
            <a:prstDash val="solid"/>
            <a:round/>
            <a:headEnd type="none" w="med" len="med"/>
            <a:tailEnd type="none" w="med" len="med"/>
          </a:ln>
        </p:spPr>
      </p:cxnSp>
      <p:cxnSp>
        <p:nvCxnSpPr>
          <p:cNvPr id="707" name="Google Shape;707;p62"/>
          <p:cNvCxnSpPr/>
          <p:nvPr/>
        </p:nvCxnSpPr>
        <p:spPr>
          <a:xfrm>
            <a:off x="952484" y="990600"/>
            <a:ext cx="0" cy="4152900"/>
          </a:xfrm>
          <a:prstGeom prst="straightConnector1">
            <a:avLst/>
          </a:prstGeom>
          <a:noFill/>
          <a:ln w="19050" cap="flat" cmpd="sng">
            <a:solidFill>
              <a:schemeClr val="dk1"/>
            </a:solidFill>
            <a:prstDash val="solid"/>
            <a:round/>
            <a:headEnd type="none" w="med" len="med"/>
            <a:tailEnd type="none" w="med" len="med"/>
          </a:ln>
        </p:spPr>
      </p:cxnSp>
      <p:grpSp>
        <p:nvGrpSpPr>
          <p:cNvPr id="708" name="Google Shape;708;p62"/>
          <p:cNvGrpSpPr/>
          <p:nvPr/>
        </p:nvGrpSpPr>
        <p:grpSpPr>
          <a:xfrm flipH="1">
            <a:off x="7794313" y="200001"/>
            <a:ext cx="160278" cy="836285"/>
            <a:chOff x="4353857" y="3738884"/>
            <a:chExt cx="68686" cy="358367"/>
          </a:xfrm>
        </p:grpSpPr>
        <p:sp>
          <p:nvSpPr>
            <p:cNvPr id="709" name="Google Shape;709;p62"/>
            <p:cNvSpPr/>
            <p:nvPr/>
          </p:nvSpPr>
          <p:spPr>
            <a:xfrm>
              <a:off x="4353857" y="3884856"/>
              <a:ext cx="68368" cy="68363"/>
            </a:xfrm>
            <a:custGeom>
              <a:avLst/>
              <a:gdLst/>
              <a:ahLst/>
              <a:cxnLst/>
              <a:rect l="l" t="t" r="r" b="b"/>
              <a:pathLst>
                <a:path w="1938" h="1938" extrusionOk="0">
                  <a:moveTo>
                    <a:pt x="970" y="149"/>
                  </a:moveTo>
                  <a:cubicBezTo>
                    <a:pt x="1421" y="149"/>
                    <a:pt x="1789" y="517"/>
                    <a:pt x="1789" y="969"/>
                  </a:cubicBezTo>
                  <a:cubicBezTo>
                    <a:pt x="1789" y="1421"/>
                    <a:pt x="1421" y="1788"/>
                    <a:pt x="970" y="1788"/>
                  </a:cubicBezTo>
                  <a:cubicBezTo>
                    <a:pt x="517" y="1788"/>
                    <a:pt x="150" y="1421"/>
                    <a:pt x="150" y="969"/>
                  </a:cubicBezTo>
                  <a:cubicBezTo>
                    <a:pt x="150" y="517"/>
                    <a:pt x="517" y="149"/>
                    <a:pt x="970" y="149"/>
                  </a:cubicBezTo>
                  <a:close/>
                  <a:moveTo>
                    <a:pt x="970" y="0"/>
                  </a:moveTo>
                  <a:cubicBezTo>
                    <a:pt x="435" y="0"/>
                    <a:pt x="0" y="435"/>
                    <a:pt x="0" y="969"/>
                  </a:cubicBezTo>
                  <a:cubicBezTo>
                    <a:pt x="0" y="1503"/>
                    <a:pt x="435" y="1938"/>
                    <a:pt x="970" y="1938"/>
                  </a:cubicBezTo>
                  <a:cubicBezTo>
                    <a:pt x="1503" y="1938"/>
                    <a:pt x="1938" y="1503"/>
                    <a:pt x="1938" y="969"/>
                  </a:cubicBezTo>
                  <a:cubicBezTo>
                    <a:pt x="1938" y="435"/>
                    <a:pt x="1503"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62"/>
            <p:cNvSpPr/>
            <p:nvPr/>
          </p:nvSpPr>
          <p:spPr>
            <a:xfrm>
              <a:off x="4359431" y="4034108"/>
              <a:ext cx="63111" cy="63142"/>
            </a:xfrm>
            <a:custGeom>
              <a:avLst/>
              <a:gdLst/>
              <a:ahLst/>
              <a:cxnLst/>
              <a:rect l="l" t="t" r="r" b="b"/>
              <a:pathLst>
                <a:path w="1789" h="1790" extrusionOk="0">
                  <a:moveTo>
                    <a:pt x="895" y="0"/>
                  </a:moveTo>
                  <a:cubicBezTo>
                    <a:pt x="401" y="0"/>
                    <a:pt x="0" y="401"/>
                    <a:pt x="0" y="895"/>
                  </a:cubicBezTo>
                  <a:cubicBezTo>
                    <a:pt x="0" y="1389"/>
                    <a:pt x="401" y="1790"/>
                    <a:pt x="895" y="1790"/>
                  </a:cubicBezTo>
                  <a:cubicBezTo>
                    <a:pt x="1389" y="1790"/>
                    <a:pt x="1788" y="1389"/>
                    <a:pt x="1788" y="895"/>
                  </a:cubicBezTo>
                  <a:cubicBezTo>
                    <a:pt x="1788" y="401"/>
                    <a:pt x="1389" y="0"/>
                    <a:pt x="8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62"/>
            <p:cNvSpPr/>
            <p:nvPr/>
          </p:nvSpPr>
          <p:spPr>
            <a:xfrm>
              <a:off x="4356503" y="3738884"/>
              <a:ext cx="63111" cy="63107"/>
            </a:xfrm>
            <a:custGeom>
              <a:avLst/>
              <a:gdLst/>
              <a:ahLst/>
              <a:cxnLst/>
              <a:rect l="l" t="t" r="r" b="b"/>
              <a:pathLst>
                <a:path w="1789" h="1789" extrusionOk="0">
                  <a:moveTo>
                    <a:pt x="895" y="1"/>
                  </a:moveTo>
                  <a:cubicBezTo>
                    <a:pt x="401" y="1"/>
                    <a:pt x="0" y="401"/>
                    <a:pt x="0" y="894"/>
                  </a:cubicBezTo>
                  <a:cubicBezTo>
                    <a:pt x="0" y="1388"/>
                    <a:pt x="401" y="1789"/>
                    <a:pt x="895" y="1789"/>
                  </a:cubicBezTo>
                  <a:cubicBezTo>
                    <a:pt x="1389" y="1789"/>
                    <a:pt x="1788" y="1388"/>
                    <a:pt x="1788" y="894"/>
                  </a:cubicBezTo>
                  <a:cubicBezTo>
                    <a:pt x="1788" y="401"/>
                    <a:pt x="1389" y="1"/>
                    <a:pt x="8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2" name="Google Shape;712;p62"/>
          <p:cNvGrpSpPr/>
          <p:nvPr/>
        </p:nvGrpSpPr>
        <p:grpSpPr>
          <a:xfrm flipH="1">
            <a:off x="1199013" y="4107226"/>
            <a:ext cx="160278" cy="836285"/>
            <a:chOff x="4353857" y="3738884"/>
            <a:chExt cx="68686" cy="358367"/>
          </a:xfrm>
        </p:grpSpPr>
        <p:sp>
          <p:nvSpPr>
            <p:cNvPr id="713" name="Google Shape;713;p62"/>
            <p:cNvSpPr/>
            <p:nvPr/>
          </p:nvSpPr>
          <p:spPr>
            <a:xfrm>
              <a:off x="4353857" y="3884856"/>
              <a:ext cx="68368" cy="68363"/>
            </a:xfrm>
            <a:custGeom>
              <a:avLst/>
              <a:gdLst/>
              <a:ahLst/>
              <a:cxnLst/>
              <a:rect l="l" t="t" r="r" b="b"/>
              <a:pathLst>
                <a:path w="1938" h="1938" extrusionOk="0">
                  <a:moveTo>
                    <a:pt x="970" y="149"/>
                  </a:moveTo>
                  <a:cubicBezTo>
                    <a:pt x="1421" y="149"/>
                    <a:pt x="1789" y="517"/>
                    <a:pt x="1789" y="969"/>
                  </a:cubicBezTo>
                  <a:cubicBezTo>
                    <a:pt x="1789" y="1421"/>
                    <a:pt x="1421" y="1788"/>
                    <a:pt x="970" y="1788"/>
                  </a:cubicBezTo>
                  <a:cubicBezTo>
                    <a:pt x="517" y="1788"/>
                    <a:pt x="150" y="1421"/>
                    <a:pt x="150" y="969"/>
                  </a:cubicBezTo>
                  <a:cubicBezTo>
                    <a:pt x="150" y="517"/>
                    <a:pt x="517" y="149"/>
                    <a:pt x="970" y="149"/>
                  </a:cubicBezTo>
                  <a:close/>
                  <a:moveTo>
                    <a:pt x="970" y="0"/>
                  </a:moveTo>
                  <a:cubicBezTo>
                    <a:pt x="435" y="0"/>
                    <a:pt x="0" y="435"/>
                    <a:pt x="0" y="969"/>
                  </a:cubicBezTo>
                  <a:cubicBezTo>
                    <a:pt x="0" y="1503"/>
                    <a:pt x="435" y="1938"/>
                    <a:pt x="970" y="1938"/>
                  </a:cubicBezTo>
                  <a:cubicBezTo>
                    <a:pt x="1503" y="1938"/>
                    <a:pt x="1938" y="1503"/>
                    <a:pt x="1938" y="969"/>
                  </a:cubicBezTo>
                  <a:cubicBezTo>
                    <a:pt x="1938" y="435"/>
                    <a:pt x="1503"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62"/>
            <p:cNvSpPr/>
            <p:nvPr/>
          </p:nvSpPr>
          <p:spPr>
            <a:xfrm>
              <a:off x="4359431" y="4034108"/>
              <a:ext cx="63111" cy="63142"/>
            </a:xfrm>
            <a:custGeom>
              <a:avLst/>
              <a:gdLst/>
              <a:ahLst/>
              <a:cxnLst/>
              <a:rect l="l" t="t" r="r" b="b"/>
              <a:pathLst>
                <a:path w="1789" h="1790" extrusionOk="0">
                  <a:moveTo>
                    <a:pt x="895" y="0"/>
                  </a:moveTo>
                  <a:cubicBezTo>
                    <a:pt x="401" y="0"/>
                    <a:pt x="0" y="401"/>
                    <a:pt x="0" y="895"/>
                  </a:cubicBezTo>
                  <a:cubicBezTo>
                    <a:pt x="0" y="1389"/>
                    <a:pt x="401" y="1790"/>
                    <a:pt x="895" y="1790"/>
                  </a:cubicBezTo>
                  <a:cubicBezTo>
                    <a:pt x="1389" y="1790"/>
                    <a:pt x="1788" y="1389"/>
                    <a:pt x="1788" y="895"/>
                  </a:cubicBezTo>
                  <a:cubicBezTo>
                    <a:pt x="1788" y="401"/>
                    <a:pt x="1389" y="0"/>
                    <a:pt x="8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62"/>
            <p:cNvSpPr/>
            <p:nvPr/>
          </p:nvSpPr>
          <p:spPr>
            <a:xfrm>
              <a:off x="4356503" y="3738884"/>
              <a:ext cx="63111" cy="63107"/>
            </a:xfrm>
            <a:custGeom>
              <a:avLst/>
              <a:gdLst/>
              <a:ahLst/>
              <a:cxnLst/>
              <a:rect l="l" t="t" r="r" b="b"/>
              <a:pathLst>
                <a:path w="1789" h="1789" extrusionOk="0">
                  <a:moveTo>
                    <a:pt x="895" y="1"/>
                  </a:moveTo>
                  <a:cubicBezTo>
                    <a:pt x="401" y="1"/>
                    <a:pt x="0" y="401"/>
                    <a:pt x="0" y="894"/>
                  </a:cubicBezTo>
                  <a:cubicBezTo>
                    <a:pt x="0" y="1388"/>
                    <a:pt x="401" y="1789"/>
                    <a:pt x="895" y="1789"/>
                  </a:cubicBezTo>
                  <a:cubicBezTo>
                    <a:pt x="1389" y="1789"/>
                    <a:pt x="1788" y="1388"/>
                    <a:pt x="1788" y="894"/>
                  </a:cubicBezTo>
                  <a:cubicBezTo>
                    <a:pt x="1788" y="401"/>
                    <a:pt x="1389" y="1"/>
                    <a:pt x="8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a:xfrm rot="-546">
            <a:off x="2714646" y="2714926"/>
            <a:ext cx="3776700" cy="426300"/>
          </a:xfrm>
        </p:spPr>
        <p:txBody>
          <a:bodyPr/>
          <a:lstStyle/>
          <a:p>
            <a:pPr lvl="0"/>
            <a:r>
              <a:rPr lang="en-US" b="1" dirty="0" smtClean="0"/>
              <a:t>Do you have any questions?</a:t>
            </a:r>
          </a:p>
          <a:p>
            <a:endParaRPr lang="fr-FR" dirty="0"/>
          </a:p>
        </p:txBody>
      </p:sp>
      <p:sp>
        <p:nvSpPr>
          <p:cNvPr id="3" name="Titre 2"/>
          <p:cNvSpPr>
            <a:spLocks noGrp="1"/>
          </p:cNvSpPr>
          <p:nvPr>
            <p:ph type="ctrTitle"/>
          </p:nvPr>
        </p:nvSpPr>
        <p:spPr>
          <a:xfrm>
            <a:off x="1162050" y="1399125"/>
            <a:ext cx="6819900" cy="1029749"/>
          </a:xfrm>
        </p:spPr>
        <p:txBody>
          <a:bodyPr/>
          <a:lstStyle/>
          <a:p>
            <a:r>
              <a:rPr lang="en" dirty="0" smtClean="0"/>
              <a:t>Thanks!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35"/>
        <p:cNvGrpSpPr/>
        <p:nvPr/>
      </p:nvGrpSpPr>
      <p:grpSpPr>
        <a:xfrm>
          <a:off x="0" y="0"/>
          <a:ext cx="0" cy="0"/>
          <a:chOff x="0" y="0"/>
          <a:chExt cx="0" cy="0"/>
        </a:xfrm>
      </p:grpSpPr>
      <p:sp>
        <p:nvSpPr>
          <p:cNvPr id="536" name="Google Shape;536;p50"/>
          <p:cNvSpPr txBox="1">
            <a:spLocks noGrp="1"/>
          </p:cNvSpPr>
          <p:nvPr>
            <p:ph type="title"/>
          </p:nvPr>
        </p:nvSpPr>
        <p:spPr>
          <a:xfrm>
            <a:off x="1866900" y="1601388"/>
            <a:ext cx="5410200" cy="1169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Introduction</a:t>
            </a:r>
            <a:endParaRPr/>
          </a:p>
        </p:txBody>
      </p:sp>
      <p:sp>
        <p:nvSpPr>
          <p:cNvPr id="538" name="Google Shape;538;p50"/>
          <p:cNvSpPr/>
          <p:nvPr/>
        </p:nvSpPr>
        <p:spPr>
          <a:xfrm flipH="1">
            <a:off x="7476687" y="-350100"/>
            <a:ext cx="1780322" cy="1780189"/>
          </a:xfrm>
          <a:custGeom>
            <a:avLst/>
            <a:gdLst/>
            <a:ahLst/>
            <a:cxnLst/>
            <a:rect l="l" t="t" r="r" b="b"/>
            <a:pathLst>
              <a:path w="17712" h="17712" extrusionOk="0">
                <a:moveTo>
                  <a:pt x="8856" y="1"/>
                </a:moveTo>
                <a:lnTo>
                  <a:pt x="8856" y="150"/>
                </a:lnTo>
                <a:cubicBezTo>
                  <a:pt x="13656" y="150"/>
                  <a:pt x="17563" y="4055"/>
                  <a:pt x="17563" y="8856"/>
                </a:cubicBezTo>
                <a:cubicBezTo>
                  <a:pt x="17563" y="13657"/>
                  <a:pt x="13656" y="17563"/>
                  <a:pt x="8856" y="17563"/>
                </a:cubicBezTo>
                <a:cubicBezTo>
                  <a:pt x="4055" y="17563"/>
                  <a:pt x="150" y="13657"/>
                  <a:pt x="150" y="8856"/>
                </a:cubicBezTo>
                <a:lnTo>
                  <a:pt x="0" y="8856"/>
                </a:lnTo>
                <a:cubicBezTo>
                  <a:pt x="0" y="13739"/>
                  <a:pt x="3973" y="17712"/>
                  <a:pt x="8856" y="17712"/>
                </a:cubicBezTo>
                <a:cubicBezTo>
                  <a:pt x="13738" y="17712"/>
                  <a:pt x="17711" y="13739"/>
                  <a:pt x="17711" y="8856"/>
                </a:cubicBezTo>
                <a:cubicBezTo>
                  <a:pt x="17711" y="3973"/>
                  <a:pt x="13738" y="1"/>
                  <a:pt x="88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9" name="Google Shape;539;p50"/>
          <p:cNvGrpSpPr/>
          <p:nvPr/>
        </p:nvGrpSpPr>
        <p:grpSpPr>
          <a:xfrm flipH="1">
            <a:off x="8187730" y="1105471"/>
            <a:ext cx="358227" cy="3278947"/>
            <a:chOff x="4320906" y="2903020"/>
            <a:chExt cx="125729" cy="1150831"/>
          </a:xfrm>
        </p:grpSpPr>
        <p:sp>
          <p:nvSpPr>
            <p:cNvPr id="540" name="Google Shape;540;p50"/>
            <p:cNvSpPr/>
            <p:nvPr/>
          </p:nvSpPr>
          <p:spPr>
            <a:xfrm>
              <a:off x="4352200" y="3867180"/>
              <a:ext cx="62859" cy="60083"/>
            </a:xfrm>
            <a:custGeom>
              <a:avLst/>
              <a:gdLst/>
              <a:ahLst/>
              <a:cxnLst/>
              <a:rect l="l" t="t" r="r" b="b"/>
              <a:pathLst>
                <a:path w="1938" h="1938" extrusionOk="0">
                  <a:moveTo>
                    <a:pt x="970" y="149"/>
                  </a:moveTo>
                  <a:cubicBezTo>
                    <a:pt x="1421" y="149"/>
                    <a:pt x="1789" y="517"/>
                    <a:pt x="1789" y="969"/>
                  </a:cubicBezTo>
                  <a:cubicBezTo>
                    <a:pt x="1789" y="1421"/>
                    <a:pt x="1421" y="1788"/>
                    <a:pt x="970" y="1788"/>
                  </a:cubicBezTo>
                  <a:cubicBezTo>
                    <a:pt x="517" y="1788"/>
                    <a:pt x="150" y="1421"/>
                    <a:pt x="150" y="969"/>
                  </a:cubicBezTo>
                  <a:cubicBezTo>
                    <a:pt x="150" y="517"/>
                    <a:pt x="517" y="149"/>
                    <a:pt x="970" y="149"/>
                  </a:cubicBezTo>
                  <a:close/>
                  <a:moveTo>
                    <a:pt x="970" y="0"/>
                  </a:moveTo>
                  <a:cubicBezTo>
                    <a:pt x="435" y="0"/>
                    <a:pt x="0" y="435"/>
                    <a:pt x="0" y="969"/>
                  </a:cubicBezTo>
                  <a:cubicBezTo>
                    <a:pt x="0" y="1503"/>
                    <a:pt x="435" y="1938"/>
                    <a:pt x="970" y="1938"/>
                  </a:cubicBezTo>
                  <a:cubicBezTo>
                    <a:pt x="1503" y="1938"/>
                    <a:pt x="1938" y="1503"/>
                    <a:pt x="1938" y="969"/>
                  </a:cubicBezTo>
                  <a:cubicBezTo>
                    <a:pt x="1938" y="435"/>
                    <a:pt x="1503"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1" name="Google Shape;541;p50"/>
            <p:cNvSpPr/>
            <p:nvPr/>
          </p:nvSpPr>
          <p:spPr>
            <a:xfrm>
              <a:off x="4357325" y="3998356"/>
              <a:ext cx="58026" cy="55494"/>
            </a:xfrm>
            <a:custGeom>
              <a:avLst/>
              <a:gdLst/>
              <a:ahLst/>
              <a:cxnLst/>
              <a:rect l="l" t="t" r="r" b="b"/>
              <a:pathLst>
                <a:path w="1789" h="1790" extrusionOk="0">
                  <a:moveTo>
                    <a:pt x="895" y="0"/>
                  </a:moveTo>
                  <a:cubicBezTo>
                    <a:pt x="401" y="0"/>
                    <a:pt x="0" y="401"/>
                    <a:pt x="0" y="895"/>
                  </a:cubicBezTo>
                  <a:cubicBezTo>
                    <a:pt x="0" y="1389"/>
                    <a:pt x="401" y="1790"/>
                    <a:pt x="895" y="1790"/>
                  </a:cubicBezTo>
                  <a:cubicBezTo>
                    <a:pt x="1389" y="1790"/>
                    <a:pt x="1788" y="1389"/>
                    <a:pt x="1788" y="895"/>
                  </a:cubicBezTo>
                  <a:cubicBezTo>
                    <a:pt x="1788" y="401"/>
                    <a:pt x="1389" y="0"/>
                    <a:pt x="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2" name="Google Shape;542;p50"/>
            <p:cNvSpPr/>
            <p:nvPr/>
          </p:nvSpPr>
          <p:spPr>
            <a:xfrm>
              <a:off x="4354633" y="3738887"/>
              <a:ext cx="58026" cy="55463"/>
            </a:xfrm>
            <a:custGeom>
              <a:avLst/>
              <a:gdLst/>
              <a:ahLst/>
              <a:cxnLst/>
              <a:rect l="l" t="t" r="r" b="b"/>
              <a:pathLst>
                <a:path w="1789" h="1789" extrusionOk="0">
                  <a:moveTo>
                    <a:pt x="895" y="1"/>
                  </a:moveTo>
                  <a:cubicBezTo>
                    <a:pt x="401" y="1"/>
                    <a:pt x="0" y="401"/>
                    <a:pt x="0" y="894"/>
                  </a:cubicBezTo>
                  <a:cubicBezTo>
                    <a:pt x="0" y="1388"/>
                    <a:pt x="401" y="1789"/>
                    <a:pt x="895" y="1789"/>
                  </a:cubicBezTo>
                  <a:cubicBezTo>
                    <a:pt x="1389" y="1789"/>
                    <a:pt x="1788" y="1388"/>
                    <a:pt x="1788" y="894"/>
                  </a:cubicBezTo>
                  <a:cubicBezTo>
                    <a:pt x="1788" y="401"/>
                    <a:pt x="1389" y="1"/>
                    <a:pt x="8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3" name="Google Shape;543;p50"/>
            <p:cNvSpPr/>
            <p:nvPr/>
          </p:nvSpPr>
          <p:spPr>
            <a:xfrm>
              <a:off x="4320906" y="2903020"/>
              <a:ext cx="125729" cy="705112"/>
            </a:xfrm>
            <a:custGeom>
              <a:avLst/>
              <a:gdLst/>
              <a:ahLst/>
              <a:cxnLst/>
              <a:rect l="l" t="t" r="r" b="b"/>
              <a:pathLst>
                <a:path w="3564" h="19989" extrusionOk="0">
                  <a:moveTo>
                    <a:pt x="1782" y="149"/>
                  </a:moveTo>
                  <a:cubicBezTo>
                    <a:pt x="2682" y="149"/>
                    <a:pt x="3414" y="882"/>
                    <a:pt x="3414" y="1782"/>
                  </a:cubicBezTo>
                  <a:lnTo>
                    <a:pt x="3414" y="18208"/>
                  </a:lnTo>
                  <a:cubicBezTo>
                    <a:pt x="3414" y="19108"/>
                    <a:pt x="2682" y="19840"/>
                    <a:pt x="1782" y="19840"/>
                  </a:cubicBezTo>
                  <a:cubicBezTo>
                    <a:pt x="881" y="19840"/>
                    <a:pt x="150" y="19108"/>
                    <a:pt x="150" y="18208"/>
                  </a:cubicBezTo>
                  <a:lnTo>
                    <a:pt x="150" y="1782"/>
                  </a:lnTo>
                  <a:cubicBezTo>
                    <a:pt x="150" y="882"/>
                    <a:pt x="881" y="149"/>
                    <a:pt x="1782" y="149"/>
                  </a:cubicBezTo>
                  <a:close/>
                  <a:moveTo>
                    <a:pt x="1782" y="1"/>
                  </a:moveTo>
                  <a:cubicBezTo>
                    <a:pt x="799" y="1"/>
                    <a:pt x="0" y="800"/>
                    <a:pt x="0" y="1782"/>
                  </a:cubicBezTo>
                  <a:lnTo>
                    <a:pt x="0" y="18208"/>
                  </a:lnTo>
                  <a:cubicBezTo>
                    <a:pt x="0" y="19191"/>
                    <a:pt x="799" y="19989"/>
                    <a:pt x="1782" y="19989"/>
                  </a:cubicBezTo>
                  <a:cubicBezTo>
                    <a:pt x="2764" y="19989"/>
                    <a:pt x="3563" y="19191"/>
                    <a:pt x="3563" y="18208"/>
                  </a:cubicBezTo>
                  <a:lnTo>
                    <a:pt x="3563" y="1782"/>
                  </a:lnTo>
                  <a:cubicBezTo>
                    <a:pt x="3563" y="800"/>
                    <a:pt x="2764" y="1"/>
                    <a:pt x="17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4" name="Google Shape;544;p50"/>
          <p:cNvSpPr/>
          <p:nvPr/>
        </p:nvSpPr>
        <p:spPr>
          <a:xfrm flipH="1">
            <a:off x="8083077" y="276101"/>
            <a:ext cx="567523" cy="527796"/>
          </a:xfrm>
          <a:custGeom>
            <a:avLst/>
            <a:gdLst/>
            <a:ahLst/>
            <a:cxnLst/>
            <a:rect l="l" t="t" r="r" b="b"/>
            <a:pathLst>
              <a:path w="4476" h="4163" extrusionOk="0">
                <a:moveTo>
                  <a:pt x="2235" y="1"/>
                </a:moveTo>
                <a:cubicBezTo>
                  <a:pt x="1232" y="1"/>
                  <a:pt x="350" y="727"/>
                  <a:pt x="184" y="1749"/>
                </a:cubicBezTo>
                <a:cubicBezTo>
                  <a:pt x="0" y="2882"/>
                  <a:pt x="771" y="3951"/>
                  <a:pt x="1905" y="4136"/>
                </a:cubicBezTo>
                <a:cubicBezTo>
                  <a:pt x="2018" y="4154"/>
                  <a:pt x="2130" y="4163"/>
                  <a:pt x="2240" y="4163"/>
                </a:cubicBezTo>
                <a:cubicBezTo>
                  <a:pt x="3243" y="4163"/>
                  <a:pt x="4125" y="3437"/>
                  <a:pt x="4292" y="2415"/>
                </a:cubicBezTo>
                <a:cubicBezTo>
                  <a:pt x="4475" y="1281"/>
                  <a:pt x="3705" y="212"/>
                  <a:pt x="2571" y="28"/>
                </a:cubicBezTo>
                <a:cubicBezTo>
                  <a:pt x="2458" y="10"/>
                  <a:pt x="2346" y="1"/>
                  <a:pt x="22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45" name="Google Shape;545;p50"/>
          <p:cNvCxnSpPr/>
          <p:nvPr/>
        </p:nvCxnSpPr>
        <p:spPr>
          <a:xfrm rot="-5400000">
            <a:off x="-1066875" y="3738525"/>
            <a:ext cx="2905200" cy="0"/>
          </a:xfrm>
          <a:prstGeom prst="straightConnector1">
            <a:avLst/>
          </a:prstGeom>
          <a:noFill/>
          <a:ln w="19050" cap="flat" cmpd="sng">
            <a:solidFill>
              <a:schemeClr val="dk1"/>
            </a:solidFill>
            <a:prstDash val="solid"/>
            <a:round/>
            <a:headEnd type="none" w="med" len="med"/>
            <a:tailEnd type="non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60"/>
        <p:cNvGrpSpPr/>
        <p:nvPr/>
      </p:nvGrpSpPr>
      <p:grpSpPr>
        <a:xfrm>
          <a:off x="0" y="0"/>
          <a:ext cx="0" cy="0"/>
          <a:chOff x="0" y="0"/>
          <a:chExt cx="0" cy="0"/>
        </a:xfrm>
      </p:grpSpPr>
      <p:sp>
        <p:nvSpPr>
          <p:cNvPr id="661" name="Google Shape;661;p59"/>
          <p:cNvSpPr/>
          <p:nvPr/>
        </p:nvSpPr>
        <p:spPr>
          <a:xfrm>
            <a:off x="2828900" y="3225213"/>
            <a:ext cx="3486300" cy="552300"/>
          </a:xfrm>
          <a:prstGeom prst="roundRect">
            <a:avLst>
              <a:gd name="adj" fmla="val 50000"/>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59"/>
          <p:cNvSpPr txBox="1">
            <a:spLocks noGrp="1"/>
          </p:cNvSpPr>
          <p:nvPr>
            <p:ph type="title"/>
          </p:nvPr>
        </p:nvSpPr>
        <p:spPr>
          <a:xfrm rot="-939">
            <a:off x="2924150" y="3225662"/>
            <a:ext cx="3290924" cy="551400"/>
          </a:xfrm>
          <a:prstGeom prst="rect">
            <a:avLst/>
          </a:prstGeom>
        </p:spPr>
        <p:txBody>
          <a:bodyPr spcFirstLastPara="1" wrap="square" lIns="91425" tIns="91425" rIns="91425" bIns="91425" anchor="ctr" anchorCtr="0">
            <a:noAutofit/>
          </a:bodyPr>
          <a:lstStyle/>
          <a:p>
            <a:r>
              <a:rPr lang="en" sz="1600" dirty="0" smtClean="0"/>
              <a:t>–</a:t>
            </a:r>
            <a:r>
              <a:rPr lang="fr-FR" sz="1600" dirty="0" smtClean="0"/>
              <a:t>David </a:t>
            </a:r>
            <a:r>
              <a:rPr lang="fr-FR" sz="1600" dirty="0" err="1" smtClean="0"/>
              <a:t>Nunan</a:t>
            </a:r>
            <a:r>
              <a:rPr lang="fr-FR" sz="1600" dirty="0" smtClean="0"/>
              <a:t> (1991, p. 227)</a:t>
            </a:r>
            <a:endParaRPr/>
          </a:p>
        </p:txBody>
      </p:sp>
      <p:sp>
        <p:nvSpPr>
          <p:cNvPr id="663" name="Google Shape;663;p59"/>
          <p:cNvSpPr txBox="1">
            <a:spLocks noGrp="1"/>
          </p:cNvSpPr>
          <p:nvPr>
            <p:ph type="subTitle" idx="1"/>
          </p:nvPr>
        </p:nvSpPr>
        <p:spPr>
          <a:xfrm>
            <a:off x="2290050" y="1232638"/>
            <a:ext cx="4563900" cy="1839600"/>
          </a:xfrm>
          <a:prstGeom prst="rect">
            <a:avLst/>
          </a:prstGeom>
        </p:spPr>
        <p:txBody>
          <a:bodyPr spcFirstLastPara="1" wrap="square" lIns="91425" tIns="91425" rIns="91425" bIns="91425" anchor="ctr" anchorCtr="0">
            <a:noAutofit/>
          </a:bodyPr>
          <a:lstStyle/>
          <a:p>
            <a:pPr marL="0" lvl="0" indent="0"/>
            <a:r>
              <a:rPr lang="en" dirty="0" smtClean="0"/>
              <a:t>“</a:t>
            </a:r>
            <a:r>
              <a:rPr lang="fr-FR" dirty="0" err="1" smtClean="0"/>
              <a:t>Instructional</a:t>
            </a:r>
            <a:r>
              <a:rPr lang="fr-FR" dirty="0" smtClean="0"/>
              <a:t> </a:t>
            </a:r>
            <a:r>
              <a:rPr lang="fr-FR" dirty="0" err="1" smtClean="0"/>
              <a:t>materials</a:t>
            </a:r>
            <a:r>
              <a:rPr lang="fr-FR" dirty="0" smtClean="0"/>
              <a:t> are an important </a:t>
            </a:r>
            <a:r>
              <a:rPr lang="fr-FR" dirty="0" err="1" smtClean="0"/>
              <a:t>element</a:t>
            </a:r>
            <a:r>
              <a:rPr lang="fr-FR" dirty="0" smtClean="0"/>
              <a:t> </a:t>
            </a:r>
            <a:r>
              <a:rPr lang="fr-FR" dirty="0" err="1" smtClean="0"/>
              <a:t>within</a:t>
            </a:r>
            <a:r>
              <a:rPr lang="fr-FR" dirty="0" smtClean="0"/>
              <a:t> the curriculum and are </a:t>
            </a:r>
            <a:r>
              <a:rPr lang="fr-FR" dirty="0" err="1" smtClean="0"/>
              <a:t>often</a:t>
            </a:r>
            <a:r>
              <a:rPr lang="fr-FR" dirty="0" smtClean="0"/>
              <a:t> the </a:t>
            </a:r>
            <a:r>
              <a:rPr lang="fr-FR" dirty="0" err="1" smtClean="0"/>
              <a:t>most</a:t>
            </a:r>
            <a:r>
              <a:rPr lang="fr-FR" dirty="0" smtClean="0"/>
              <a:t> tangible and ‘visible’ aspect of </a:t>
            </a:r>
            <a:r>
              <a:rPr lang="fr-FR" dirty="0" err="1" smtClean="0"/>
              <a:t>pedagogy</a:t>
            </a:r>
            <a:r>
              <a:rPr lang="en" dirty="0" smtClean="0"/>
              <a:t>”</a:t>
            </a:r>
            <a:endParaRPr/>
          </a:p>
        </p:txBody>
      </p:sp>
      <p:grpSp>
        <p:nvGrpSpPr>
          <p:cNvPr id="664" name="Google Shape;664;p59"/>
          <p:cNvGrpSpPr/>
          <p:nvPr/>
        </p:nvGrpSpPr>
        <p:grpSpPr>
          <a:xfrm>
            <a:off x="204231" y="3824412"/>
            <a:ext cx="2027801" cy="1780208"/>
            <a:chOff x="1689625" y="3620533"/>
            <a:chExt cx="766539" cy="672945"/>
          </a:xfrm>
        </p:grpSpPr>
        <p:sp>
          <p:nvSpPr>
            <p:cNvPr id="665" name="Google Shape;665;p59"/>
            <p:cNvSpPr/>
            <p:nvPr/>
          </p:nvSpPr>
          <p:spPr>
            <a:xfrm>
              <a:off x="2000221" y="3620533"/>
              <a:ext cx="402234" cy="402170"/>
            </a:xfrm>
            <a:custGeom>
              <a:avLst/>
              <a:gdLst/>
              <a:ahLst/>
              <a:cxnLst/>
              <a:rect l="l" t="t" r="r" b="b"/>
              <a:pathLst>
                <a:path w="11402" h="11401" extrusionOk="0">
                  <a:moveTo>
                    <a:pt x="0" y="1"/>
                  </a:moveTo>
                  <a:lnTo>
                    <a:pt x="0" y="149"/>
                  </a:lnTo>
                  <a:cubicBezTo>
                    <a:pt x="6205" y="149"/>
                    <a:pt x="11252" y="5197"/>
                    <a:pt x="11252" y="11401"/>
                  </a:cubicBezTo>
                  <a:lnTo>
                    <a:pt x="11401" y="11401"/>
                  </a:lnTo>
                  <a:cubicBezTo>
                    <a:pt x="11401" y="5115"/>
                    <a:pt x="6287"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59"/>
            <p:cNvSpPr/>
            <p:nvPr/>
          </p:nvSpPr>
          <p:spPr>
            <a:xfrm>
              <a:off x="2393017" y="3659336"/>
              <a:ext cx="63147" cy="63107"/>
            </a:xfrm>
            <a:custGeom>
              <a:avLst/>
              <a:gdLst/>
              <a:ahLst/>
              <a:cxnLst/>
              <a:rect l="l" t="t" r="r" b="b"/>
              <a:pathLst>
                <a:path w="1790" h="1789" extrusionOk="0">
                  <a:moveTo>
                    <a:pt x="895" y="1"/>
                  </a:moveTo>
                  <a:cubicBezTo>
                    <a:pt x="401" y="1"/>
                    <a:pt x="0" y="401"/>
                    <a:pt x="0" y="895"/>
                  </a:cubicBezTo>
                  <a:cubicBezTo>
                    <a:pt x="0" y="1389"/>
                    <a:pt x="401" y="1789"/>
                    <a:pt x="895" y="1789"/>
                  </a:cubicBezTo>
                  <a:cubicBezTo>
                    <a:pt x="1389" y="1789"/>
                    <a:pt x="1790" y="1389"/>
                    <a:pt x="1790" y="895"/>
                  </a:cubicBezTo>
                  <a:cubicBezTo>
                    <a:pt x="1790" y="401"/>
                    <a:pt x="1389" y="1"/>
                    <a:pt x="8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59"/>
            <p:cNvSpPr/>
            <p:nvPr/>
          </p:nvSpPr>
          <p:spPr>
            <a:xfrm>
              <a:off x="1723739" y="3747809"/>
              <a:ext cx="545708" cy="545669"/>
            </a:xfrm>
            <a:custGeom>
              <a:avLst/>
              <a:gdLst/>
              <a:ahLst/>
              <a:cxnLst/>
              <a:rect l="l" t="t" r="r" b="b"/>
              <a:pathLst>
                <a:path w="15469" h="15469" extrusionOk="0">
                  <a:moveTo>
                    <a:pt x="7735" y="1"/>
                  </a:moveTo>
                  <a:cubicBezTo>
                    <a:pt x="5684" y="1"/>
                    <a:pt x="3716" y="816"/>
                    <a:pt x="2266" y="2265"/>
                  </a:cubicBezTo>
                  <a:cubicBezTo>
                    <a:pt x="815" y="3716"/>
                    <a:pt x="1" y="5684"/>
                    <a:pt x="1" y="7735"/>
                  </a:cubicBezTo>
                  <a:cubicBezTo>
                    <a:pt x="1" y="9786"/>
                    <a:pt x="815" y="11753"/>
                    <a:pt x="2266" y="13204"/>
                  </a:cubicBezTo>
                  <a:cubicBezTo>
                    <a:pt x="3716" y="14654"/>
                    <a:pt x="5684" y="15468"/>
                    <a:pt x="7735" y="15468"/>
                  </a:cubicBezTo>
                  <a:cubicBezTo>
                    <a:pt x="9786" y="15468"/>
                    <a:pt x="11754" y="14654"/>
                    <a:pt x="13203" y="13204"/>
                  </a:cubicBezTo>
                  <a:cubicBezTo>
                    <a:pt x="14654" y="11753"/>
                    <a:pt x="15469" y="9786"/>
                    <a:pt x="15469" y="7735"/>
                  </a:cubicBezTo>
                  <a:cubicBezTo>
                    <a:pt x="15469" y="5684"/>
                    <a:pt x="14654" y="3716"/>
                    <a:pt x="13203" y="2265"/>
                  </a:cubicBezTo>
                  <a:cubicBezTo>
                    <a:pt x="11754" y="816"/>
                    <a:pt x="9786" y="1"/>
                    <a:pt x="7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59"/>
            <p:cNvSpPr/>
            <p:nvPr/>
          </p:nvSpPr>
          <p:spPr>
            <a:xfrm>
              <a:off x="1689625" y="3688157"/>
              <a:ext cx="148836" cy="148825"/>
            </a:xfrm>
            <a:custGeom>
              <a:avLst/>
              <a:gdLst/>
              <a:ahLst/>
              <a:cxnLst/>
              <a:rect l="l" t="t" r="r" b="b"/>
              <a:pathLst>
                <a:path w="4219" h="4219" extrusionOk="0">
                  <a:moveTo>
                    <a:pt x="2109" y="0"/>
                  </a:moveTo>
                  <a:cubicBezTo>
                    <a:pt x="945" y="0"/>
                    <a:pt x="0" y="945"/>
                    <a:pt x="0" y="2109"/>
                  </a:cubicBezTo>
                  <a:cubicBezTo>
                    <a:pt x="0" y="3275"/>
                    <a:pt x="945" y="4219"/>
                    <a:pt x="2109" y="4219"/>
                  </a:cubicBezTo>
                  <a:cubicBezTo>
                    <a:pt x="3275" y="4219"/>
                    <a:pt x="4218" y="3275"/>
                    <a:pt x="4218" y="2109"/>
                  </a:cubicBezTo>
                  <a:cubicBezTo>
                    <a:pt x="4218" y="945"/>
                    <a:pt x="3275" y="0"/>
                    <a:pt x="2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69" name="Google Shape;669;p59"/>
          <p:cNvGrpSpPr/>
          <p:nvPr/>
        </p:nvGrpSpPr>
        <p:grpSpPr>
          <a:xfrm rot="10800000">
            <a:off x="6912081" y="-461113"/>
            <a:ext cx="2027801" cy="1780208"/>
            <a:chOff x="1689625" y="3620533"/>
            <a:chExt cx="766539" cy="672945"/>
          </a:xfrm>
        </p:grpSpPr>
        <p:sp>
          <p:nvSpPr>
            <p:cNvPr id="670" name="Google Shape;670;p59"/>
            <p:cNvSpPr/>
            <p:nvPr/>
          </p:nvSpPr>
          <p:spPr>
            <a:xfrm>
              <a:off x="2000221" y="3620533"/>
              <a:ext cx="402234" cy="402170"/>
            </a:xfrm>
            <a:custGeom>
              <a:avLst/>
              <a:gdLst/>
              <a:ahLst/>
              <a:cxnLst/>
              <a:rect l="l" t="t" r="r" b="b"/>
              <a:pathLst>
                <a:path w="11402" h="11401" extrusionOk="0">
                  <a:moveTo>
                    <a:pt x="0" y="1"/>
                  </a:moveTo>
                  <a:lnTo>
                    <a:pt x="0" y="149"/>
                  </a:lnTo>
                  <a:cubicBezTo>
                    <a:pt x="6205" y="149"/>
                    <a:pt x="11252" y="5197"/>
                    <a:pt x="11252" y="11401"/>
                  </a:cubicBezTo>
                  <a:lnTo>
                    <a:pt x="11401" y="11401"/>
                  </a:lnTo>
                  <a:cubicBezTo>
                    <a:pt x="11401" y="5115"/>
                    <a:pt x="6287"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59"/>
            <p:cNvSpPr/>
            <p:nvPr/>
          </p:nvSpPr>
          <p:spPr>
            <a:xfrm>
              <a:off x="2393017" y="3659336"/>
              <a:ext cx="63147" cy="63107"/>
            </a:xfrm>
            <a:custGeom>
              <a:avLst/>
              <a:gdLst/>
              <a:ahLst/>
              <a:cxnLst/>
              <a:rect l="l" t="t" r="r" b="b"/>
              <a:pathLst>
                <a:path w="1790" h="1789" extrusionOk="0">
                  <a:moveTo>
                    <a:pt x="895" y="1"/>
                  </a:moveTo>
                  <a:cubicBezTo>
                    <a:pt x="401" y="1"/>
                    <a:pt x="0" y="401"/>
                    <a:pt x="0" y="895"/>
                  </a:cubicBezTo>
                  <a:cubicBezTo>
                    <a:pt x="0" y="1389"/>
                    <a:pt x="401" y="1789"/>
                    <a:pt x="895" y="1789"/>
                  </a:cubicBezTo>
                  <a:cubicBezTo>
                    <a:pt x="1389" y="1789"/>
                    <a:pt x="1790" y="1389"/>
                    <a:pt x="1790" y="895"/>
                  </a:cubicBezTo>
                  <a:cubicBezTo>
                    <a:pt x="1790" y="401"/>
                    <a:pt x="1389" y="1"/>
                    <a:pt x="8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59"/>
            <p:cNvSpPr/>
            <p:nvPr/>
          </p:nvSpPr>
          <p:spPr>
            <a:xfrm>
              <a:off x="1723739" y="3747809"/>
              <a:ext cx="545708" cy="545669"/>
            </a:xfrm>
            <a:custGeom>
              <a:avLst/>
              <a:gdLst/>
              <a:ahLst/>
              <a:cxnLst/>
              <a:rect l="l" t="t" r="r" b="b"/>
              <a:pathLst>
                <a:path w="15469" h="15469" extrusionOk="0">
                  <a:moveTo>
                    <a:pt x="7735" y="1"/>
                  </a:moveTo>
                  <a:cubicBezTo>
                    <a:pt x="5684" y="1"/>
                    <a:pt x="3716" y="816"/>
                    <a:pt x="2266" y="2265"/>
                  </a:cubicBezTo>
                  <a:cubicBezTo>
                    <a:pt x="815" y="3716"/>
                    <a:pt x="1" y="5684"/>
                    <a:pt x="1" y="7735"/>
                  </a:cubicBezTo>
                  <a:cubicBezTo>
                    <a:pt x="1" y="9786"/>
                    <a:pt x="815" y="11753"/>
                    <a:pt x="2266" y="13204"/>
                  </a:cubicBezTo>
                  <a:cubicBezTo>
                    <a:pt x="3716" y="14654"/>
                    <a:pt x="5684" y="15468"/>
                    <a:pt x="7735" y="15468"/>
                  </a:cubicBezTo>
                  <a:cubicBezTo>
                    <a:pt x="9786" y="15468"/>
                    <a:pt x="11754" y="14654"/>
                    <a:pt x="13203" y="13204"/>
                  </a:cubicBezTo>
                  <a:cubicBezTo>
                    <a:pt x="14654" y="11753"/>
                    <a:pt x="15469" y="9786"/>
                    <a:pt x="15469" y="7735"/>
                  </a:cubicBezTo>
                  <a:cubicBezTo>
                    <a:pt x="15469" y="5684"/>
                    <a:pt x="14654" y="3716"/>
                    <a:pt x="13203" y="2265"/>
                  </a:cubicBezTo>
                  <a:cubicBezTo>
                    <a:pt x="11754" y="816"/>
                    <a:pt x="9786" y="1"/>
                    <a:pt x="7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59"/>
            <p:cNvSpPr/>
            <p:nvPr/>
          </p:nvSpPr>
          <p:spPr>
            <a:xfrm>
              <a:off x="1689625" y="3688157"/>
              <a:ext cx="148836" cy="148825"/>
            </a:xfrm>
            <a:custGeom>
              <a:avLst/>
              <a:gdLst/>
              <a:ahLst/>
              <a:cxnLst/>
              <a:rect l="l" t="t" r="r" b="b"/>
              <a:pathLst>
                <a:path w="4219" h="4219" extrusionOk="0">
                  <a:moveTo>
                    <a:pt x="2109" y="0"/>
                  </a:moveTo>
                  <a:cubicBezTo>
                    <a:pt x="945" y="0"/>
                    <a:pt x="0" y="945"/>
                    <a:pt x="0" y="2109"/>
                  </a:cubicBezTo>
                  <a:cubicBezTo>
                    <a:pt x="0" y="3275"/>
                    <a:pt x="945" y="4219"/>
                    <a:pt x="2109" y="4219"/>
                  </a:cubicBezTo>
                  <a:cubicBezTo>
                    <a:pt x="3275" y="4219"/>
                    <a:pt x="4218" y="3275"/>
                    <a:pt x="4218" y="2109"/>
                  </a:cubicBezTo>
                  <a:cubicBezTo>
                    <a:pt x="4218" y="945"/>
                    <a:pt x="3275" y="0"/>
                    <a:pt x="2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49"/>
        <p:cNvGrpSpPr/>
        <p:nvPr/>
      </p:nvGrpSpPr>
      <p:grpSpPr>
        <a:xfrm>
          <a:off x="0" y="0"/>
          <a:ext cx="0" cy="0"/>
          <a:chOff x="0" y="0"/>
          <a:chExt cx="0" cy="0"/>
        </a:xfrm>
      </p:grpSpPr>
      <p:sp>
        <p:nvSpPr>
          <p:cNvPr id="550" name="Google Shape;550;p51"/>
          <p:cNvSpPr txBox="1">
            <a:spLocks noGrp="1"/>
          </p:cNvSpPr>
          <p:nvPr>
            <p:ph type="subTitle" idx="1"/>
          </p:nvPr>
        </p:nvSpPr>
        <p:spPr>
          <a:xfrm>
            <a:off x="357158" y="1214428"/>
            <a:ext cx="4000528" cy="3357586"/>
          </a:xfrm>
          <a:prstGeom prst="rect">
            <a:avLst/>
          </a:prstGeom>
        </p:spPr>
        <p:txBody>
          <a:bodyPr spcFirstLastPara="1" wrap="square" lIns="91425" tIns="91425" rIns="91425" bIns="91425" anchor="t" anchorCtr="0">
            <a:noAutofit/>
          </a:bodyPr>
          <a:lstStyle/>
          <a:p>
            <a:pPr marL="0" lvl="0" indent="0"/>
            <a:r>
              <a:rPr lang="en-US" sz="2000" dirty="0" smtClean="0"/>
              <a:t>‘Materials’ include anything which can be used to facilitate the learning of a language. </a:t>
            </a:r>
            <a:r>
              <a:rPr lang="fr-FR" sz="2000" dirty="0" smtClean="0"/>
              <a:t>They </a:t>
            </a:r>
            <a:r>
              <a:rPr lang="en-US" sz="2000" dirty="0" smtClean="0"/>
              <a:t>can be linguistic, visual, auditory or kinesthetic, and they can be presented in print, through live performance or display, or on cassette, CD-ROM, DVD or the internet.</a:t>
            </a:r>
            <a:endParaRPr sz="2000"/>
          </a:p>
        </p:txBody>
      </p:sp>
      <p:sp>
        <p:nvSpPr>
          <p:cNvPr id="551" name="Google Shape;551;p51"/>
          <p:cNvSpPr txBox="1">
            <a:spLocks noGrp="1"/>
          </p:cNvSpPr>
          <p:nvPr>
            <p:ph type="subTitle" idx="2"/>
          </p:nvPr>
        </p:nvSpPr>
        <p:spPr>
          <a:xfrm>
            <a:off x="4857752" y="1214428"/>
            <a:ext cx="4143404" cy="3214710"/>
          </a:xfrm>
          <a:prstGeom prst="rect">
            <a:avLst/>
          </a:prstGeom>
        </p:spPr>
        <p:txBody>
          <a:bodyPr spcFirstLastPara="1" wrap="square" lIns="91425" tIns="91425" rIns="91425" bIns="91425" anchor="t" anchorCtr="0">
            <a:noAutofit/>
          </a:bodyPr>
          <a:lstStyle/>
          <a:p>
            <a:pPr marL="0" lvl="0" indent="0"/>
            <a:r>
              <a:rPr lang="en-US" sz="2000" dirty="0" smtClean="0"/>
              <a:t>Materials can be:</a:t>
            </a:r>
          </a:p>
          <a:p>
            <a:pPr marL="0" lvl="0" indent="0">
              <a:buFont typeface="Arial" pitchFamily="34" charset="0"/>
              <a:buChar char="•"/>
            </a:pPr>
            <a:r>
              <a:rPr lang="en-US" sz="2000" dirty="0" smtClean="0"/>
              <a:t> </a:t>
            </a:r>
            <a:r>
              <a:rPr lang="en-US" sz="2000" b="1" dirty="0" smtClean="0">
                <a:solidFill>
                  <a:schemeClr val="accent1"/>
                </a:solidFill>
              </a:rPr>
              <a:t>instructional</a:t>
            </a:r>
            <a:r>
              <a:rPr lang="en-US" sz="2000" dirty="0" smtClean="0"/>
              <a:t> in that they inform learners about the language  (Most materials are instructional)</a:t>
            </a:r>
          </a:p>
          <a:p>
            <a:pPr marL="0" lvl="0" indent="0">
              <a:buFont typeface="Arial" pitchFamily="34" charset="0"/>
              <a:buChar char="•"/>
            </a:pPr>
            <a:r>
              <a:rPr lang="en-US" sz="2000" dirty="0" smtClean="0"/>
              <a:t> </a:t>
            </a:r>
            <a:r>
              <a:rPr lang="en-US" sz="2000" b="1" dirty="0" smtClean="0">
                <a:solidFill>
                  <a:schemeClr val="accent1"/>
                </a:solidFill>
              </a:rPr>
              <a:t>experiential</a:t>
            </a:r>
            <a:r>
              <a:rPr lang="en-US" sz="2000" dirty="0" smtClean="0"/>
              <a:t> in that they provide exposure to the language in use</a:t>
            </a:r>
          </a:p>
          <a:p>
            <a:pPr marL="0" lvl="0" indent="0">
              <a:buFont typeface="Arial" pitchFamily="34" charset="0"/>
              <a:buChar char="•"/>
            </a:pPr>
            <a:r>
              <a:rPr lang="en-US" sz="2000" dirty="0" smtClean="0"/>
              <a:t> </a:t>
            </a:r>
            <a:r>
              <a:rPr lang="en-US" sz="2000" b="1" dirty="0" err="1" smtClean="0">
                <a:solidFill>
                  <a:schemeClr val="accent1"/>
                </a:solidFill>
              </a:rPr>
              <a:t>elicitative</a:t>
            </a:r>
            <a:r>
              <a:rPr lang="en-US" sz="2000" dirty="0" smtClean="0"/>
              <a:t> in that they stimulate language use</a:t>
            </a:r>
          </a:p>
          <a:p>
            <a:pPr marL="0" lvl="0" indent="0">
              <a:buFont typeface="Arial" pitchFamily="34" charset="0"/>
              <a:buChar char="•"/>
            </a:pPr>
            <a:r>
              <a:rPr lang="en-US" sz="2000" b="1" dirty="0" smtClean="0">
                <a:solidFill>
                  <a:schemeClr val="accent1"/>
                </a:solidFill>
              </a:rPr>
              <a:t> exploratory</a:t>
            </a:r>
            <a:r>
              <a:rPr lang="en-US" sz="2000" dirty="0" smtClean="0"/>
              <a:t> in that they seek discoveries about language use. </a:t>
            </a:r>
            <a:r>
              <a:rPr lang="en-US" sz="1600" dirty="0" smtClean="0"/>
              <a:t>(Tomlinson, 2001, p.66)</a:t>
            </a:r>
          </a:p>
        </p:txBody>
      </p:sp>
      <p:sp>
        <p:nvSpPr>
          <p:cNvPr id="552" name="Google Shape;552;p51"/>
          <p:cNvSpPr txBox="1">
            <a:spLocks noGrp="1"/>
          </p:cNvSpPr>
          <p:nvPr>
            <p:ph type="title"/>
          </p:nvPr>
        </p:nvSpPr>
        <p:spPr>
          <a:xfrm>
            <a:off x="428596" y="540000"/>
            <a:ext cx="7995404" cy="564300"/>
          </a:xfrm>
          <a:prstGeom prst="rect">
            <a:avLst/>
          </a:prstGeom>
        </p:spPr>
        <p:txBody>
          <a:bodyPr spcFirstLastPara="1" wrap="square" lIns="91425" tIns="91425" rIns="91425" bIns="91425" anchor="ctr" anchorCtr="0">
            <a:noAutofit/>
          </a:bodyPr>
          <a:lstStyle/>
          <a:p>
            <a:pPr lvl="0"/>
            <a:r>
              <a:rPr lang="fr-FR" dirty="0" err="1" smtClean="0"/>
              <a:t>What</a:t>
            </a:r>
            <a:r>
              <a:rPr lang="fr-FR" dirty="0" smtClean="0"/>
              <a:t> are </a:t>
            </a:r>
            <a:r>
              <a:rPr lang="fr-FR" dirty="0" err="1" smtClean="0"/>
              <a:t>materials</a:t>
            </a:r>
            <a:r>
              <a:rPr lang="fr-FR" dirty="0" smtClean="0"/>
              <a:t> ?</a:t>
            </a:r>
            <a:endParaRPr/>
          </a:p>
        </p:txBody>
      </p:sp>
      <p:cxnSp>
        <p:nvCxnSpPr>
          <p:cNvPr id="553" name="Google Shape;553;p51"/>
          <p:cNvCxnSpPr/>
          <p:nvPr/>
        </p:nvCxnSpPr>
        <p:spPr>
          <a:xfrm rot="10800000">
            <a:off x="4572000" y="2933775"/>
            <a:ext cx="0" cy="2200200"/>
          </a:xfrm>
          <a:prstGeom prst="straightConnector1">
            <a:avLst/>
          </a:prstGeom>
          <a:noFill/>
          <a:ln w="19050" cap="flat" cmpd="sng">
            <a:solidFill>
              <a:schemeClr val="dk1"/>
            </a:solidFill>
            <a:prstDash val="solid"/>
            <a:round/>
            <a:headEnd type="none" w="med" len="med"/>
            <a:tailEnd type="none" w="med" len="med"/>
          </a:ln>
        </p:spPr>
      </p:cxnSp>
      <p:grpSp>
        <p:nvGrpSpPr>
          <p:cNvPr id="554" name="Google Shape;554;p51"/>
          <p:cNvGrpSpPr/>
          <p:nvPr/>
        </p:nvGrpSpPr>
        <p:grpSpPr>
          <a:xfrm>
            <a:off x="4482039" y="1674363"/>
            <a:ext cx="179930" cy="897393"/>
            <a:chOff x="4352200" y="3738887"/>
            <a:chExt cx="63151" cy="314963"/>
          </a:xfrm>
        </p:grpSpPr>
        <p:sp>
          <p:nvSpPr>
            <p:cNvPr id="555" name="Google Shape;555;p51"/>
            <p:cNvSpPr/>
            <p:nvPr/>
          </p:nvSpPr>
          <p:spPr>
            <a:xfrm>
              <a:off x="4352200" y="3867180"/>
              <a:ext cx="62859" cy="60083"/>
            </a:xfrm>
            <a:custGeom>
              <a:avLst/>
              <a:gdLst/>
              <a:ahLst/>
              <a:cxnLst/>
              <a:rect l="l" t="t" r="r" b="b"/>
              <a:pathLst>
                <a:path w="1938" h="1938" extrusionOk="0">
                  <a:moveTo>
                    <a:pt x="970" y="149"/>
                  </a:moveTo>
                  <a:cubicBezTo>
                    <a:pt x="1421" y="149"/>
                    <a:pt x="1789" y="517"/>
                    <a:pt x="1789" y="969"/>
                  </a:cubicBezTo>
                  <a:cubicBezTo>
                    <a:pt x="1789" y="1421"/>
                    <a:pt x="1421" y="1788"/>
                    <a:pt x="970" y="1788"/>
                  </a:cubicBezTo>
                  <a:cubicBezTo>
                    <a:pt x="517" y="1788"/>
                    <a:pt x="150" y="1421"/>
                    <a:pt x="150" y="969"/>
                  </a:cubicBezTo>
                  <a:cubicBezTo>
                    <a:pt x="150" y="517"/>
                    <a:pt x="517" y="149"/>
                    <a:pt x="970" y="149"/>
                  </a:cubicBezTo>
                  <a:close/>
                  <a:moveTo>
                    <a:pt x="970" y="0"/>
                  </a:moveTo>
                  <a:cubicBezTo>
                    <a:pt x="435" y="0"/>
                    <a:pt x="0" y="435"/>
                    <a:pt x="0" y="969"/>
                  </a:cubicBezTo>
                  <a:cubicBezTo>
                    <a:pt x="0" y="1503"/>
                    <a:pt x="435" y="1938"/>
                    <a:pt x="970" y="1938"/>
                  </a:cubicBezTo>
                  <a:cubicBezTo>
                    <a:pt x="1503" y="1938"/>
                    <a:pt x="1938" y="1503"/>
                    <a:pt x="1938" y="969"/>
                  </a:cubicBezTo>
                  <a:cubicBezTo>
                    <a:pt x="1938" y="435"/>
                    <a:pt x="1503"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51"/>
            <p:cNvSpPr/>
            <p:nvPr/>
          </p:nvSpPr>
          <p:spPr>
            <a:xfrm>
              <a:off x="4357325" y="3998356"/>
              <a:ext cx="58026" cy="55494"/>
            </a:xfrm>
            <a:custGeom>
              <a:avLst/>
              <a:gdLst/>
              <a:ahLst/>
              <a:cxnLst/>
              <a:rect l="l" t="t" r="r" b="b"/>
              <a:pathLst>
                <a:path w="1789" h="1790" extrusionOk="0">
                  <a:moveTo>
                    <a:pt x="895" y="0"/>
                  </a:moveTo>
                  <a:cubicBezTo>
                    <a:pt x="401" y="0"/>
                    <a:pt x="0" y="401"/>
                    <a:pt x="0" y="895"/>
                  </a:cubicBezTo>
                  <a:cubicBezTo>
                    <a:pt x="0" y="1389"/>
                    <a:pt x="401" y="1790"/>
                    <a:pt x="895" y="1790"/>
                  </a:cubicBezTo>
                  <a:cubicBezTo>
                    <a:pt x="1389" y="1790"/>
                    <a:pt x="1788" y="1389"/>
                    <a:pt x="1788" y="895"/>
                  </a:cubicBezTo>
                  <a:cubicBezTo>
                    <a:pt x="1788" y="401"/>
                    <a:pt x="1389" y="0"/>
                    <a:pt x="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51"/>
            <p:cNvSpPr/>
            <p:nvPr/>
          </p:nvSpPr>
          <p:spPr>
            <a:xfrm>
              <a:off x="4354633" y="3738887"/>
              <a:ext cx="58026" cy="55463"/>
            </a:xfrm>
            <a:custGeom>
              <a:avLst/>
              <a:gdLst/>
              <a:ahLst/>
              <a:cxnLst/>
              <a:rect l="l" t="t" r="r" b="b"/>
              <a:pathLst>
                <a:path w="1789" h="1789" extrusionOk="0">
                  <a:moveTo>
                    <a:pt x="895" y="1"/>
                  </a:moveTo>
                  <a:cubicBezTo>
                    <a:pt x="401" y="1"/>
                    <a:pt x="0" y="401"/>
                    <a:pt x="0" y="894"/>
                  </a:cubicBezTo>
                  <a:cubicBezTo>
                    <a:pt x="0" y="1388"/>
                    <a:pt x="401" y="1789"/>
                    <a:pt x="895" y="1789"/>
                  </a:cubicBezTo>
                  <a:cubicBezTo>
                    <a:pt x="1389" y="1789"/>
                    <a:pt x="1788" y="1388"/>
                    <a:pt x="1788" y="894"/>
                  </a:cubicBezTo>
                  <a:cubicBezTo>
                    <a:pt x="1788" y="401"/>
                    <a:pt x="1389" y="1"/>
                    <a:pt x="8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13"/>
        <p:cNvGrpSpPr/>
        <p:nvPr/>
      </p:nvGrpSpPr>
      <p:grpSpPr>
        <a:xfrm>
          <a:off x="0" y="0"/>
          <a:ext cx="0" cy="0"/>
          <a:chOff x="0" y="0"/>
          <a:chExt cx="0" cy="0"/>
        </a:xfrm>
      </p:grpSpPr>
      <p:sp>
        <p:nvSpPr>
          <p:cNvPr id="515" name="Google Shape;515;p49"/>
          <p:cNvSpPr txBox="1">
            <a:spLocks noGrp="1"/>
          </p:cNvSpPr>
          <p:nvPr>
            <p:ph type="title"/>
          </p:nvPr>
        </p:nvSpPr>
        <p:spPr>
          <a:xfrm>
            <a:off x="1785918" y="1881374"/>
            <a:ext cx="5786478" cy="1333317"/>
          </a:xfrm>
          <a:prstGeom prst="rect">
            <a:avLst/>
          </a:prstGeom>
        </p:spPr>
        <p:txBody>
          <a:bodyPr spcFirstLastPara="1" wrap="square" lIns="91425" tIns="91425" rIns="91425" bIns="91425" anchor="ctr" anchorCtr="0">
            <a:noAutofit/>
          </a:bodyPr>
          <a:lstStyle/>
          <a:p>
            <a:pPr lvl="0" algn="ctr"/>
            <a:r>
              <a:rPr lang="fr-FR" dirty="0" smtClean="0"/>
              <a:t>The </a:t>
            </a:r>
            <a:r>
              <a:rPr lang="fr-FR" dirty="0" err="1" smtClean="0"/>
              <a:t>role</a:t>
            </a:r>
            <a:r>
              <a:rPr lang="fr-FR" dirty="0" smtClean="0"/>
              <a:t> of </a:t>
            </a:r>
            <a:r>
              <a:rPr lang="fr-FR" dirty="0" err="1" smtClean="0"/>
              <a:t>instructional</a:t>
            </a:r>
            <a:r>
              <a:rPr lang="fr-FR" dirty="0" smtClean="0"/>
              <a:t> </a:t>
            </a:r>
            <a:r>
              <a:rPr lang="fr-FR" dirty="0" err="1" smtClean="0"/>
              <a:t>matials</a:t>
            </a:r>
            <a:endParaRPr/>
          </a:p>
        </p:txBody>
      </p:sp>
      <p:sp>
        <p:nvSpPr>
          <p:cNvPr id="518" name="Google Shape;518;p49"/>
          <p:cNvSpPr/>
          <p:nvPr/>
        </p:nvSpPr>
        <p:spPr>
          <a:xfrm flipH="1">
            <a:off x="380968" y="3748636"/>
            <a:ext cx="1043045" cy="1005078"/>
          </a:xfrm>
          <a:custGeom>
            <a:avLst/>
            <a:gdLst/>
            <a:ahLst/>
            <a:cxnLst/>
            <a:rect l="l" t="t" r="r" b="b"/>
            <a:pathLst>
              <a:path w="10543" h="10160" extrusionOk="0">
                <a:moveTo>
                  <a:pt x="5271" y="0"/>
                </a:moveTo>
                <a:cubicBezTo>
                  <a:pt x="2360" y="0"/>
                  <a:pt x="0" y="2275"/>
                  <a:pt x="0" y="5080"/>
                </a:cubicBezTo>
                <a:cubicBezTo>
                  <a:pt x="0" y="6427"/>
                  <a:pt x="555" y="7719"/>
                  <a:pt x="1544" y="8671"/>
                </a:cubicBezTo>
                <a:cubicBezTo>
                  <a:pt x="2532" y="9624"/>
                  <a:pt x="3873" y="10159"/>
                  <a:pt x="5271" y="10159"/>
                </a:cubicBezTo>
                <a:cubicBezTo>
                  <a:pt x="6669" y="10159"/>
                  <a:pt x="8010" y="9624"/>
                  <a:pt x="8999" y="8671"/>
                </a:cubicBezTo>
                <a:cubicBezTo>
                  <a:pt x="9987" y="7719"/>
                  <a:pt x="10543" y="6427"/>
                  <a:pt x="10543" y="5080"/>
                </a:cubicBezTo>
                <a:cubicBezTo>
                  <a:pt x="10543" y="3733"/>
                  <a:pt x="9987" y="2441"/>
                  <a:pt x="8999" y="1488"/>
                </a:cubicBezTo>
                <a:cubicBezTo>
                  <a:pt x="8010" y="536"/>
                  <a:pt x="6669" y="0"/>
                  <a:pt x="527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49"/>
          <p:cNvSpPr/>
          <p:nvPr/>
        </p:nvSpPr>
        <p:spPr>
          <a:xfrm flipH="1">
            <a:off x="610384" y="3442848"/>
            <a:ext cx="579052" cy="300633"/>
          </a:xfrm>
          <a:custGeom>
            <a:avLst/>
            <a:gdLst/>
            <a:ahLst/>
            <a:cxnLst/>
            <a:rect l="l" t="t" r="r" b="b"/>
            <a:pathLst>
              <a:path w="5853" h="3039" extrusionOk="0">
                <a:moveTo>
                  <a:pt x="0" y="1"/>
                </a:moveTo>
                <a:lnTo>
                  <a:pt x="0" y="2"/>
                </a:lnTo>
                <a:cubicBezTo>
                  <a:pt x="0" y="1679"/>
                  <a:pt x="1311" y="3038"/>
                  <a:pt x="2927" y="3038"/>
                </a:cubicBezTo>
                <a:cubicBezTo>
                  <a:pt x="4543" y="3038"/>
                  <a:pt x="5852" y="1679"/>
                  <a:pt x="5852" y="2"/>
                </a:cubicBezTo>
                <a:lnTo>
                  <a:pt x="58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49"/>
          <p:cNvSpPr/>
          <p:nvPr/>
        </p:nvSpPr>
        <p:spPr>
          <a:xfrm rot="10800000" flipH="1">
            <a:off x="7710431" y="389780"/>
            <a:ext cx="1043045" cy="1005078"/>
          </a:xfrm>
          <a:custGeom>
            <a:avLst/>
            <a:gdLst/>
            <a:ahLst/>
            <a:cxnLst/>
            <a:rect l="l" t="t" r="r" b="b"/>
            <a:pathLst>
              <a:path w="10543" h="10160" extrusionOk="0">
                <a:moveTo>
                  <a:pt x="5271" y="0"/>
                </a:moveTo>
                <a:cubicBezTo>
                  <a:pt x="2360" y="0"/>
                  <a:pt x="0" y="2275"/>
                  <a:pt x="0" y="5080"/>
                </a:cubicBezTo>
                <a:cubicBezTo>
                  <a:pt x="0" y="6427"/>
                  <a:pt x="555" y="7719"/>
                  <a:pt x="1544" y="8671"/>
                </a:cubicBezTo>
                <a:cubicBezTo>
                  <a:pt x="2532" y="9624"/>
                  <a:pt x="3873" y="10159"/>
                  <a:pt x="5271" y="10159"/>
                </a:cubicBezTo>
                <a:cubicBezTo>
                  <a:pt x="6669" y="10159"/>
                  <a:pt x="8010" y="9624"/>
                  <a:pt x="8999" y="8671"/>
                </a:cubicBezTo>
                <a:cubicBezTo>
                  <a:pt x="9987" y="7719"/>
                  <a:pt x="10543" y="6427"/>
                  <a:pt x="10543" y="5080"/>
                </a:cubicBezTo>
                <a:cubicBezTo>
                  <a:pt x="10543" y="3733"/>
                  <a:pt x="9987" y="2441"/>
                  <a:pt x="8999" y="1488"/>
                </a:cubicBezTo>
                <a:cubicBezTo>
                  <a:pt x="8010" y="536"/>
                  <a:pt x="6669" y="0"/>
                  <a:pt x="527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49"/>
          <p:cNvSpPr/>
          <p:nvPr/>
        </p:nvSpPr>
        <p:spPr>
          <a:xfrm rot="10800000" flipH="1">
            <a:off x="7945008" y="1400013"/>
            <a:ext cx="579052" cy="300633"/>
          </a:xfrm>
          <a:custGeom>
            <a:avLst/>
            <a:gdLst/>
            <a:ahLst/>
            <a:cxnLst/>
            <a:rect l="l" t="t" r="r" b="b"/>
            <a:pathLst>
              <a:path w="5853" h="3039" extrusionOk="0">
                <a:moveTo>
                  <a:pt x="0" y="1"/>
                </a:moveTo>
                <a:lnTo>
                  <a:pt x="0" y="2"/>
                </a:lnTo>
                <a:cubicBezTo>
                  <a:pt x="0" y="1679"/>
                  <a:pt x="1311" y="3038"/>
                  <a:pt x="2927" y="3038"/>
                </a:cubicBezTo>
                <a:cubicBezTo>
                  <a:pt x="4543" y="3038"/>
                  <a:pt x="5852" y="1679"/>
                  <a:pt x="5852" y="2"/>
                </a:cubicBezTo>
                <a:lnTo>
                  <a:pt x="5852"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22" name="Google Shape;522;p49"/>
          <p:cNvCxnSpPr/>
          <p:nvPr/>
        </p:nvCxnSpPr>
        <p:spPr>
          <a:xfrm>
            <a:off x="950100" y="0"/>
            <a:ext cx="0" cy="4152900"/>
          </a:xfrm>
          <a:prstGeom prst="straightConnector1">
            <a:avLst/>
          </a:prstGeom>
          <a:noFill/>
          <a:ln w="19050" cap="flat" cmpd="sng">
            <a:solidFill>
              <a:schemeClr val="dk1"/>
            </a:solidFill>
            <a:prstDash val="solid"/>
            <a:round/>
            <a:headEnd type="none" w="med" len="med"/>
            <a:tailEnd type="none" w="med" len="med"/>
          </a:ln>
        </p:spPr>
      </p:cxnSp>
      <p:cxnSp>
        <p:nvCxnSpPr>
          <p:cNvPr id="523" name="Google Shape;523;p49"/>
          <p:cNvCxnSpPr/>
          <p:nvPr/>
        </p:nvCxnSpPr>
        <p:spPr>
          <a:xfrm>
            <a:off x="8191525" y="990600"/>
            <a:ext cx="0" cy="4152900"/>
          </a:xfrm>
          <a:prstGeom prst="straightConnector1">
            <a:avLst/>
          </a:prstGeom>
          <a:noFill/>
          <a:ln w="19050" cap="flat" cmpd="sng">
            <a:solidFill>
              <a:schemeClr val="dk1"/>
            </a:solidFill>
            <a:prstDash val="solid"/>
            <a:round/>
            <a:headEnd type="none" w="med" len="med"/>
            <a:tailEnd type="none" w="med" len="med"/>
          </a:ln>
        </p:spPr>
      </p:cxnSp>
      <p:grpSp>
        <p:nvGrpSpPr>
          <p:cNvPr id="524" name="Google Shape;524;p49"/>
          <p:cNvGrpSpPr/>
          <p:nvPr/>
        </p:nvGrpSpPr>
        <p:grpSpPr>
          <a:xfrm>
            <a:off x="1189418" y="200001"/>
            <a:ext cx="160278" cy="836285"/>
            <a:chOff x="4353857" y="3738884"/>
            <a:chExt cx="68686" cy="358367"/>
          </a:xfrm>
        </p:grpSpPr>
        <p:sp>
          <p:nvSpPr>
            <p:cNvPr id="525" name="Google Shape;525;p49"/>
            <p:cNvSpPr/>
            <p:nvPr/>
          </p:nvSpPr>
          <p:spPr>
            <a:xfrm>
              <a:off x="4353857" y="3884856"/>
              <a:ext cx="68368" cy="68363"/>
            </a:xfrm>
            <a:custGeom>
              <a:avLst/>
              <a:gdLst/>
              <a:ahLst/>
              <a:cxnLst/>
              <a:rect l="l" t="t" r="r" b="b"/>
              <a:pathLst>
                <a:path w="1938" h="1938" extrusionOk="0">
                  <a:moveTo>
                    <a:pt x="970" y="149"/>
                  </a:moveTo>
                  <a:cubicBezTo>
                    <a:pt x="1421" y="149"/>
                    <a:pt x="1789" y="517"/>
                    <a:pt x="1789" y="969"/>
                  </a:cubicBezTo>
                  <a:cubicBezTo>
                    <a:pt x="1789" y="1421"/>
                    <a:pt x="1421" y="1788"/>
                    <a:pt x="970" y="1788"/>
                  </a:cubicBezTo>
                  <a:cubicBezTo>
                    <a:pt x="517" y="1788"/>
                    <a:pt x="150" y="1421"/>
                    <a:pt x="150" y="969"/>
                  </a:cubicBezTo>
                  <a:cubicBezTo>
                    <a:pt x="150" y="517"/>
                    <a:pt x="517" y="149"/>
                    <a:pt x="970" y="149"/>
                  </a:cubicBezTo>
                  <a:close/>
                  <a:moveTo>
                    <a:pt x="970" y="0"/>
                  </a:moveTo>
                  <a:cubicBezTo>
                    <a:pt x="435" y="0"/>
                    <a:pt x="0" y="435"/>
                    <a:pt x="0" y="969"/>
                  </a:cubicBezTo>
                  <a:cubicBezTo>
                    <a:pt x="0" y="1503"/>
                    <a:pt x="435" y="1938"/>
                    <a:pt x="970" y="1938"/>
                  </a:cubicBezTo>
                  <a:cubicBezTo>
                    <a:pt x="1503" y="1938"/>
                    <a:pt x="1938" y="1503"/>
                    <a:pt x="1938" y="969"/>
                  </a:cubicBezTo>
                  <a:cubicBezTo>
                    <a:pt x="1938" y="435"/>
                    <a:pt x="1503"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49"/>
            <p:cNvSpPr/>
            <p:nvPr/>
          </p:nvSpPr>
          <p:spPr>
            <a:xfrm>
              <a:off x="4359431" y="4034108"/>
              <a:ext cx="63111" cy="63142"/>
            </a:xfrm>
            <a:custGeom>
              <a:avLst/>
              <a:gdLst/>
              <a:ahLst/>
              <a:cxnLst/>
              <a:rect l="l" t="t" r="r" b="b"/>
              <a:pathLst>
                <a:path w="1789" h="1790" extrusionOk="0">
                  <a:moveTo>
                    <a:pt x="895" y="0"/>
                  </a:moveTo>
                  <a:cubicBezTo>
                    <a:pt x="401" y="0"/>
                    <a:pt x="0" y="401"/>
                    <a:pt x="0" y="895"/>
                  </a:cubicBezTo>
                  <a:cubicBezTo>
                    <a:pt x="0" y="1389"/>
                    <a:pt x="401" y="1790"/>
                    <a:pt x="895" y="1790"/>
                  </a:cubicBezTo>
                  <a:cubicBezTo>
                    <a:pt x="1389" y="1790"/>
                    <a:pt x="1788" y="1389"/>
                    <a:pt x="1788" y="895"/>
                  </a:cubicBezTo>
                  <a:cubicBezTo>
                    <a:pt x="1788" y="401"/>
                    <a:pt x="1389" y="0"/>
                    <a:pt x="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49"/>
            <p:cNvSpPr/>
            <p:nvPr/>
          </p:nvSpPr>
          <p:spPr>
            <a:xfrm>
              <a:off x="4356503" y="3738884"/>
              <a:ext cx="63111" cy="63107"/>
            </a:xfrm>
            <a:custGeom>
              <a:avLst/>
              <a:gdLst/>
              <a:ahLst/>
              <a:cxnLst/>
              <a:rect l="l" t="t" r="r" b="b"/>
              <a:pathLst>
                <a:path w="1789" h="1789" extrusionOk="0">
                  <a:moveTo>
                    <a:pt x="895" y="1"/>
                  </a:moveTo>
                  <a:cubicBezTo>
                    <a:pt x="401" y="1"/>
                    <a:pt x="0" y="401"/>
                    <a:pt x="0" y="894"/>
                  </a:cubicBezTo>
                  <a:cubicBezTo>
                    <a:pt x="0" y="1388"/>
                    <a:pt x="401" y="1789"/>
                    <a:pt x="895" y="1789"/>
                  </a:cubicBezTo>
                  <a:cubicBezTo>
                    <a:pt x="1389" y="1789"/>
                    <a:pt x="1788" y="1388"/>
                    <a:pt x="1788" y="894"/>
                  </a:cubicBezTo>
                  <a:cubicBezTo>
                    <a:pt x="1788" y="401"/>
                    <a:pt x="1389" y="1"/>
                    <a:pt x="8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28" name="Google Shape;528;p49"/>
          <p:cNvGrpSpPr/>
          <p:nvPr/>
        </p:nvGrpSpPr>
        <p:grpSpPr>
          <a:xfrm>
            <a:off x="7784718" y="4107226"/>
            <a:ext cx="160278" cy="836285"/>
            <a:chOff x="4353857" y="3738884"/>
            <a:chExt cx="68686" cy="358367"/>
          </a:xfrm>
        </p:grpSpPr>
        <p:sp>
          <p:nvSpPr>
            <p:cNvPr id="529" name="Google Shape;529;p49"/>
            <p:cNvSpPr/>
            <p:nvPr/>
          </p:nvSpPr>
          <p:spPr>
            <a:xfrm>
              <a:off x="4353857" y="3884856"/>
              <a:ext cx="68368" cy="68363"/>
            </a:xfrm>
            <a:custGeom>
              <a:avLst/>
              <a:gdLst/>
              <a:ahLst/>
              <a:cxnLst/>
              <a:rect l="l" t="t" r="r" b="b"/>
              <a:pathLst>
                <a:path w="1938" h="1938" extrusionOk="0">
                  <a:moveTo>
                    <a:pt x="970" y="149"/>
                  </a:moveTo>
                  <a:cubicBezTo>
                    <a:pt x="1421" y="149"/>
                    <a:pt x="1789" y="517"/>
                    <a:pt x="1789" y="969"/>
                  </a:cubicBezTo>
                  <a:cubicBezTo>
                    <a:pt x="1789" y="1421"/>
                    <a:pt x="1421" y="1788"/>
                    <a:pt x="970" y="1788"/>
                  </a:cubicBezTo>
                  <a:cubicBezTo>
                    <a:pt x="517" y="1788"/>
                    <a:pt x="150" y="1421"/>
                    <a:pt x="150" y="969"/>
                  </a:cubicBezTo>
                  <a:cubicBezTo>
                    <a:pt x="150" y="517"/>
                    <a:pt x="517" y="149"/>
                    <a:pt x="970" y="149"/>
                  </a:cubicBezTo>
                  <a:close/>
                  <a:moveTo>
                    <a:pt x="970" y="0"/>
                  </a:moveTo>
                  <a:cubicBezTo>
                    <a:pt x="435" y="0"/>
                    <a:pt x="0" y="435"/>
                    <a:pt x="0" y="969"/>
                  </a:cubicBezTo>
                  <a:cubicBezTo>
                    <a:pt x="0" y="1503"/>
                    <a:pt x="435" y="1938"/>
                    <a:pt x="970" y="1938"/>
                  </a:cubicBezTo>
                  <a:cubicBezTo>
                    <a:pt x="1503" y="1938"/>
                    <a:pt x="1938" y="1503"/>
                    <a:pt x="1938" y="969"/>
                  </a:cubicBezTo>
                  <a:cubicBezTo>
                    <a:pt x="1938" y="435"/>
                    <a:pt x="1503"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49"/>
            <p:cNvSpPr/>
            <p:nvPr/>
          </p:nvSpPr>
          <p:spPr>
            <a:xfrm>
              <a:off x="4359431" y="4034108"/>
              <a:ext cx="63111" cy="63142"/>
            </a:xfrm>
            <a:custGeom>
              <a:avLst/>
              <a:gdLst/>
              <a:ahLst/>
              <a:cxnLst/>
              <a:rect l="l" t="t" r="r" b="b"/>
              <a:pathLst>
                <a:path w="1789" h="1790" extrusionOk="0">
                  <a:moveTo>
                    <a:pt x="895" y="0"/>
                  </a:moveTo>
                  <a:cubicBezTo>
                    <a:pt x="401" y="0"/>
                    <a:pt x="0" y="401"/>
                    <a:pt x="0" y="895"/>
                  </a:cubicBezTo>
                  <a:cubicBezTo>
                    <a:pt x="0" y="1389"/>
                    <a:pt x="401" y="1790"/>
                    <a:pt x="895" y="1790"/>
                  </a:cubicBezTo>
                  <a:cubicBezTo>
                    <a:pt x="1389" y="1790"/>
                    <a:pt x="1788" y="1389"/>
                    <a:pt x="1788" y="895"/>
                  </a:cubicBezTo>
                  <a:cubicBezTo>
                    <a:pt x="1788" y="401"/>
                    <a:pt x="1389" y="0"/>
                    <a:pt x="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49"/>
            <p:cNvSpPr/>
            <p:nvPr/>
          </p:nvSpPr>
          <p:spPr>
            <a:xfrm>
              <a:off x="4356503" y="3738884"/>
              <a:ext cx="63111" cy="63107"/>
            </a:xfrm>
            <a:custGeom>
              <a:avLst/>
              <a:gdLst/>
              <a:ahLst/>
              <a:cxnLst/>
              <a:rect l="l" t="t" r="r" b="b"/>
              <a:pathLst>
                <a:path w="1789" h="1789" extrusionOk="0">
                  <a:moveTo>
                    <a:pt x="895" y="1"/>
                  </a:moveTo>
                  <a:cubicBezTo>
                    <a:pt x="401" y="1"/>
                    <a:pt x="0" y="401"/>
                    <a:pt x="0" y="894"/>
                  </a:cubicBezTo>
                  <a:cubicBezTo>
                    <a:pt x="0" y="1388"/>
                    <a:pt x="401" y="1789"/>
                    <a:pt x="895" y="1789"/>
                  </a:cubicBezTo>
                  <a:cubicBezTo>
                    <a:pt x="1389" y="1789"/>
                    <a:pt x="1788" y="1388"/>
                    <a:pt x="1788" y="894"/>
                  </a:cubicBezTo>
                  <a:cubicBezTo>
                    <a:pt x="1788" y="401"/>
                    <a:pt x="1389" y="1"/>
                    <a:pt x="8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61"/>
        <p:cNvGrpSpPr/>
        <p:nvPr/>
      </p:nvGrpSpPr>
      <p:grpSpPr>
        <a:xfrm>
          <a:off x="0" y="0"/>
          <a:ext cx="0" cy="0"/>
          <a:chOff x="0" y="0"/>
          <a:chExt cx="0" cy="0"/>
        </a:xfrm>
      </p:grpSpPr>
      <p:sp>
        <p:nvSpPr>
          <p:cNvPr id="563" name="Google Shape;563;p52"/>
          <p:cNvSpPr txBox="1">
            <a:spLocks noGrp="1"/>
          </p:cNvSpPr>
          <p:nvPr>
            <p:ph type="subTitle" idx="1"/>
          </p:nvPr>
        </p:nvSpPr>
        <p:spPr>
          <a:xfrm rot="-435">
            <a:off x="285719" y="214265"/>
            <a:ext cx="8072486" cy="4286261"/>
          </a:xfrm>
          <a:prstGeom prst="rect">
            <a:avLst/>
          </a:prstGeom>
        </p:spPr>
        <p:txBody>
          <a:bodyPr spcFirstLastPara="1" wrap="square" lIns="91425" tIns="91425" rIns="91425" bIns="91425" anchor="t" anchorCtr="0">
            <a:noAutofit/>
          </a:bodyPr>
          <a:lstStyle/>
          <a:p>
            <a:pPr marL="0" lvl="0" indent="0">
              <a:buClr>
                <a:schemeClr val="dk1"/>
              </a:buClr>
              <a:buSzPts val="1100"/>
              <a:buNone/>
            </a:pPr>
            <a:r>
              <a:rPr lang="fr-FR" sz="1600" dirty="0" err="1" smtClean="0">
                <a:solidFill>
                  <a:schemeClr val="tx1"/>
                </a:solidFill>
              </a:rPr>
              <a:t>Cunningsworth</a:t>
            </a:r>
            <a:r>
              <a:rPr lang="fr-FR" sz="1600" dirty="0" smtClean="0">
                <a:solidFill>
                  <a:schemeClr val="tx1"/>
                </a:solidFill>
              </a:rPr>
              <a:t> (1995, p. 7) </a:t>
            </a:r>
            <a:r>
              <a:rPr lang="fr-FR" sz="1600" dirty="0" err="1" smtClean="0">
                <a:solidFill>
                  <a:schemeClr val="tx1"/>
                </a:solidFill>
              </a:rPr>
              <a:t>summarizes</a:t>
            </a:r>
            <a:r>
              <a:rPr lang="fr-FR" sz="1600" dirty="0" smtClean="0">
                <a:solidFill>
                  <a:schemeClr val="tx1"/>
                </a:solidFill>
              </a:rPr>
              <a:t> the </a:t>
            </a:r>
            <a:r>
              <a:rPr lang="fr-FR" sz="1600" dirty="0" err="1" smtClean="0">
                <a:solidFill>
                  <a:schemeClr val="tx1"/>
                </a:solidFill>
              </a:rPr>
              <a:t>role</a:t>
            </a:r>
            <a:r>
              <a:rPr lang="fr-FR" sz="1600" dirty="0" smtClean="0">
                <a:solidFill>
                  <a:schemeClr val="tx1"/>
                </a:solidFill>
              </a:rPr>
              <a:t> of </a:t>
            </a:r>
            <a:r>
              <a:rPr lang="fr-FR" sz="1600" dirty="0" err="1" smtClean="0">
                <a:solidFill>
                  <a:schemeClr val="tx1"/>
                </a:solidFill>
              </a:rPr>
              <a:t>materials</a:t>
            </a:r>
            <a:r>
              <a:rPr lang="fr-FR" sz="1600" dirty="0" smtClean="0">
                <a:solidFill>
                  <a:schemeClr val="tx1"/>
                </a:solidFill>
              </a:rPr>
              <a:t> (</a:t>
            </a:r>
            <a:r>
              <a:rPr lang="fr-FR" sz="1600" dirty="0" err="1" smtClean="0">
                <a:solidFill>
                  <a:schemeClr val="tx1"/>
                </a:solidFill>
              </a:rPr>
              <a:t>particularly</a:t>
            </a:r>
            <a:r>
              <a:rPr lang="fr-FR" sz="1600" dirty="0" smtClean="0">
                <a:solidFill>
                  <a:schemeClr val="tx1"/>
                </a:solidFill>
              </a:rPr>
              <a:t> course books) in </a:t>
            </a:r>
            <a:r>
              <a:rPr lang="fr-FR" sz="1600" dirty="0" err="1" smtClean="0">
                <a:solidFill>
                  <a:schemeClr val="tx1"/>
                </a:solidFill>
              </a:rPr>
              <a:t>language</a:t>
            </a:r>
            <a:r>
              <a:rPr lang="fr-FR" sz="1600" dirty="0" smtClean="0">
                <a:solidFill>
                  <a:schemeClr val="tx1"/>
                </a:solidFill>
              </a:rPr>
              <a:t> </a:t>
            </a:r>
            <a:r>
              <a:rPr lang="fr-FR" sz="1600" dirty="0" err="1" smtClean="0">
                <a:solidFill>
                  <a:schemeClr val="tx1"/>
                </a:solidFill>
              </a:rPr>
              <a:t>teaching</a:t>
            </a:r>
            <a:r>
              <a:rPr lang="fr-FR" sz="1600" dirty="0" smtClean="0">
                <a:solidFill>
                  <a:schemeClr val="tx1"/>
                </a:solidFill>
              </a:rPr>
              <a:t> as</a:t>
            </a:r>
            <a:r>
              <a:rPr lang="en" sz="1600" dirty="0" smtClean="0">
                <a:solidFill>
                  <a:schemeClr val="tx1"/>
                </a:solidFill>
              </a:rPr>
              <a:t>:</a:t>
            </a:r>
            <a:endParaRPr sz="1600" smtClean="0">
              <a:solidFill>
                <a:schemeClr val="tx1"/>
              </a:solidFill>
            </a:endParaRPr>
          </a:p>
          <a:p>
            <a:pPr marL="177800" indent="-177800">
              <a:lnSpc>
                <a:spcPct val="150000"/>
              </a:lnSpc>
            </a:pPr>
            <a:r>
              <a:rPr lang="fr-FR" sz="1600" dirty="0" smtClean="0">
                <a:solidFill>
                  <a:schemeClr val="tx1"/>
                </a:solidFill>
              </a:rPr>
              <a:t>A source of </a:t>
            </a:r>
            <a:r>
              <a:rPr lang="fr-FR" sz="1600" dirty="0" err="1" smtClean="0">
                <a:solidFill>
                  <a:schemeClr val="tx1"/>
                </a:solidFill>
              </a:rPr>
              <a:t>presentation</a:t>
            </a:r>
            <a:r>
              <a:rPr lang="fr-FR" sz="1600" dirty="0" smtClean="0">
                <a:solidFill>
                  <a:schemeClr val="tx1"/>
                </a:solidFill>
              </a:rPr>
              <a:t> </a:t>
            </a:r>
            <a:r>
              <a:rPr lang="fr-FR" sz="1600" dirty="0" err="1" smtClean="0">
                <a:solidFill>
                  <a:schemeClr val="tx1"/>
                </a:solidFill>
              </a:rPr>
              <a:t>materials</a:t>
            </a:r>
            <a:r>
              <a:rPr lang="fr-FR" sz="1600" dirty="0" smtClean="0">
                <a:solidFill>
                  <a:schemeClr val="tx1"/>
                </a:solidFill>
              </a:rPr>
              <a:t> (</a:t>
            </a:r>
            <a:r>
              <a:rPr lang="fr-FR" sz="1600" dirty="0" err="1" smtClean="0">
                <a:solidFill>
                  <a:schemeClr val="tx1"/>
                </a:solidFill>
              </a:rPr>
              <a:t>spoken</a:t>
            </a:r>
            <a:r>
              <a:rPr lang="fr-FR" sz="1600" dirty="0" smtClean="0">
                <a:solidFill>
                  <a:schemeClr val="tx1"/>
                </a:solidFill>
              </a:rPr>
              <a:t> and </a:t>
            </a:r>
            <a:r>
              <a:rPr lang="fr-FR" sz="1600" dirty="0" err="1" smtClean="0">
                <a:solidFill>
                  <a:schemeClr val="tx1"/>
                </a:solidFill>
              </a:rPr>
              <a:t>written</a:t>
            </a:r>
            <a:r>
              <a:rPr lang="fr-FR" sz="1600" dirty="0" smtClean="0">
                <a:solidFill>
                  <a:schemeClr val="tx1"/>
                </a:solidFill>
              </a:rPr>
              <a:t>)</a:t>
            </a:r>
          </a:p>
          <a:p>
            <a:pPr marL="177800" indent="-177800"/>
            <a:r>
              <a:rPr lang="fr-FR" sz="1600" dirty="0" smtClean="0">
                <a:solidFill>
                  <a:schemeClr val="tx1"/>
                </a:solidFill>
              </a:rPr>
              <a:t>A source of </a:t>
            </a:r>
            <a:r>
              <a:rPr lang="fr-FR" sz="1600" dirty="0" err="1" smtClean="0">
                <a:solidFill>
                  <a:schemeClr val="tx1"/>
                </a:solidFill>
              </a:rPr>
              <a:t>activities</a:t>
            </a:r>
            <a:r>
              <a:rPr lang="fr-FR" sz="1600" dirty="0" smtClean="0">
                <a:solidFill>
                  <a:schemeClr val="tx1"/>
                </a:solidFill>
              </a:rPr>
              <a:t> for </a:t>
            </a:r>
            <a:r>
              <a:rPr lang="fr-FR" sz="1600" dirty="0" err="1" smtClean="0">
                <a:solidFill>
                  <a:schemeClr val="tx1"/>
                </a:solidFill>
              </a:rPr>
              <a:t>learner</a:t>
            </a:r>
            <a:r>
              <a:rPr lang="fr-FR" sz="1600" dirty="0" smtClean="0">
                <a:solidFill>
                  <a:schemeClr val="tx1"/>
                </a:solidFill>
              </a:rPr>
              <a:t> practice and communicative interaction</a:t>
            </a:r>
          </a:p>
          <a:p>
            <a:pPr marL="177800" indent="-177800">
              <a:buNone/>
            </a:pPr>
            <a:r>
              <a:rPr lang="fr-FR" sz="1600" dirty="0" smtClean="0">
                <a:solidFill>
                  <a:schemeClr val="tx1"/>
                </a:solidFill>
              </a:rPr>
              <a:t>	(They serve as  the basis for </a:t>
            </a:r>
            <a:r>
              <a:rPr lang="fr-FR" sz="1600" dirty="0" err="1" smtClean="0">
                <a:solidFill>
                  <a:schemeClr val="tx1"/>
                </a:solidFill>
              </a:rPr>
              <a:t>much</a:t>
            </a:r>
            <a:r>
              <a:rPr lang="fr-FR" sz="1600" dirty="0" smtClean="0">
                <a:solidFill>
                  <a:schemeClr val="tx1"/>
                </a:solidFill>
              </a:rPr>
              <a:t> of the </a:t>
            </a:r>
            <a:r>
              <a:rPr lang="fr-FR" sz="1600" dirty="0" err="1" smtClean="0">
                <a:solidFill>
                  <a:schemeClr val="tx1"/>
                </a:solidFill>
              </a:rPr>
              <a:t>language</a:t>
            </a:r>
            <a:r>
              <a:rPr lang="fr-FR" sz="1600" dirty="0" smtClean="0">
                <a:solidFill>
                  <a:schemeClr val="tx1"/>
                </a:solidFill>
              </a:rPr>
              <a:t> input </a:t>
            </a:r>
            <a:r>
              <a:rPr lang="fr-FR" sz="1600" dirty="0" err="1" smtClean="0">
                <a:solidFill>
                  <a:schemeClr val="tx1"/>
                </a:solidFill>
              </a:rPr>
              <a:t>learners</a:t>
            </a:r>
            <a:r>
              <a:rPr lang="fr-FR" sz="1600" dirty="0" smtClean="0">
                <a:solidFill>
                  <a:schemeClr val="tx1"/>
                </a:solidFill>
              </a:rPr>
              <a:t> </a:t>
            </a:r>
            <a:r>
              <a:rPr lang="fr-FR" sz="1600" dirty="0" err="1" smtClean="0">
                <a:solidFill>
                  <a:schemeClr val="tx1"/>
                </a:solidFill>
              </a:rPr>
              <a:t>receive</a:t>
            </a:r>
            <a:r>
              <a:rPr lang="fr-FR" sz="1600" dirty="0" smtClean="0">
                <a:solidFill>
                  <a:schemeClr val="tx1"/>
                </a:solidFill>
              </a:rPr>
              <a:t> and the </a:t>
            </a:r>
            <a:r>
              <a:rPr lang="fr-FR" sz="1600" dirty="0" err="1" smtClean="0">
                <a:solidFill>
                  <a:schemeClr val="tx1"/>
                </a:solidFill>
              </a:rPr>
              <a:t>language</a:t>
            </a:r>
            <a:r>
              <a:rPr lang="fr-FR" sz="1600" dirty="0" smtClean="0">
                <a:solidFill>
                  <a:schemeClr val="tx1"/>
                </a:solidFill>
              </a:rPr>
              <a:t> practice </a:t>
            </a:r>
            <a:r>
              <a:rPr lang="fr-FR" sz="1600" dirty="0" err="1" smtClean="0">
                <a:solidFill>
                  <a:schemeClr val="tx1"/>
                </a:solidFill>
              </a:rPr>
              <a:t>that</a:t>
            </a:r>
            <a:r>
              <a:rPr lang="fr-FR" sz="1600" dirty="0" smtClean="0">
                <a:solidFill>
                  <a:schemeClr val="tx1"/>
                </a:solidFill>
              </a:rPr>
              <a:t> </a:t>
            </a:r>
            <a:r>
              <a:rPr lang="fr-FR" sz="1600" dirty="0" err="1" smtClean="0">
                <a:solidFill>
                  <a:schemeClr val="tx1"/>
                </a:solidFill>
              </a:rPr>
              <a:t>occurs</a:t>
            </a:r>
            <a:r>
              <a:rPr lang="fr-FR" sz="1600" dirty="0" smtClean="0">
                <a:solidFill>
                  <a:schemeClr val="tx1"/>
                </a:solidFill>
              </a:rPr>
              <a:t> in the </a:t>
            </a:r>
            <a:r>
              <a:rPr lang="fr-FR" sz="1600" dirty="0" err="1" smtClean="0">
                <a:solidFill>
                  <a:schemeClr val="tx1"/>
                </a:solidFill>
              </a:rPr>
              <a:t>classroom</a:t>
            </a:r>
            <a:r>
              <a:rPr lang="fr-FR" sz="1600" dirty="0" smtClean="0">
                <a:solidFill>
                  <a:schemeClr val="tx1"/>
                </a:solidFill>
              </a:rPr>
              <a:t>)</a:t>
            </a:r>
          </a:p>
          <a:p>
            <a:pPr marL="177800" indent="-177800"/>
            <a:r>
              <a:rPr lang="fr-FR" sz="1600" dirty="0" smtClean="0">
                <a:solidFill>
                  <a:schemeClr val="tx1"/>
                </a:solidFill>
              </a:rPr>
              <a:t>A </a:t>
            </a:r>
            <a:r>
              <a:rPr lang="fr-FR" sz="1600" dirty="0" err="1" smtClean="0">
                <a:solidFill>
                  <a:schemeClr val="tx1"/>
                </a:solidFill>
              </a:rPr>
              <a:t>reference</a:t>
            </a:r>
            <a:r>
              <a:rPr lang="fr-FR" sz="1600" dirty="0" smtClean="0">
                <a:solidFill>
                  <a:schemeClr val="tx1"/>
                </a:solidFill>
              </a:rPr>
              <a:t> source for </a:t>
            </a:r>
            <a:r>
              <a:rPr lang="fr-FR" sz="1600" dirty="0" err="1" smtClean="0">
                <a:solidFill>
                  <a:schemeClr val="tx1"/>
                </a:solidFill>
              </a:rPr>
              <a:t>learners</a:t>
            </a:r>
            <a:r>
              <a:rPr lang="fr-FR" sz="1600" dirty="0" smtClean="0">
                <a:solidFill>
                  <a:schemeClr val="tx1"/>
                </a:solidFill>
              </a:rPr>
              <a:t> on </a:t>
            </a:r>
            <a:r>
              <a:rPr lang="fr-FR" sz="1600" dirty="0" err="1" smtClean="0">
                <a:solidFill>
                  <a:schemeClr val="tx1"/>
                </a:solidFill>
              </a:rPr>
              <a:t>grammar</a:t>
            </a:r>
            <a:r>
              <a:rPr lang="fr-FR" sz="1600" dirty="0" smtClean="0">
                <a:solidFill>
                  <a:schemeClr val="tx1"/>
                </a:solidFill>
              </a:rPr>
              <a:t>, </a:t>
            </a:r>
            <a:r>
              <a:rPr lang="fr-FR" sz="1600" dirty="0" err="1" smtClean="0">
                <a:solidFill>
                  <a:schemeClr val="tx1"/>
                </a:solidFill>
              </a:rPr>
              <a:t>vocabulary</a:t>
            </a:r>
            <a:r>
              <a:rPr lang="fr-FR" sz="1600" dirty="0" smtClean="0">
                <a:solidFill>
                  <a:schemeClr val="tx1"/>
                </a:solidFill>
              </a:rPr>
              <a:t>, </a:t>
            </a:r>
            <a:r>
              <a:rPr lang="fr-FR" sz="1600" dirty="0" err="1" smtClean="0">
                <a:solidFill>
                  <a:schemeClr val="tx1"/>
                </a:solidFill>
              </a:rPr>
              <a:t>pronunciation</a:t>
            </a:r>
            <a:r>
              <a:rPr lang="fr-FR" sz="1600" dirty="0" smtClean="0">
                <a:solidFill>
                  <a:schemeClr val="tx1"/>
                </a:solidFill>
              </a:rPr>
              <a:t>, and </a:t>
            </a:r>
            <a:r>
              <a:rPr lang="fr-FR" sz="1600" dirty="0" err="1" smtClean="0">
                <a:solidFill>
                  <a:schemeClr val="tx1"/>
                </a:solidFill>
              </a:rPr>
              <a:t>so</a:t>
            </a:r>
            <a:r>
              <a:rPr lang="fr-FR" sz="1600" dirty="0" smtClean="0">
                <a:solidFill>
                  <a:schemeClr val="tx1"/>
                </a:solidFill>
              </a:rPr>
              <a:t> on.</a:t>
            </a:r>
          </a:p>
          <a:p>
            <a:pPr marL="177800" indent="-177800"/>
            <a:r>
              <a:rPr lang="fr-FR" sz="1600" dirty="0" smtClean="0">
                <a:solidFill>
                  <a:schemeClr val="tx1"/>
                </a:solidFill>
              </a:rPr>
              <a:t>A source of stimulation and </a:t>
            </a:r>
            <a:r>
              <a:rPr lang="fr-FR" sz="1600" dirty="0" err="1" smtClean="0">
                <a:solidFill>
                  <a:schemeClr val="tx1"/>
                </a:solidFill>
              </a:rPr>
              <a:t>ideas</a:t>
            </a:r>
            <a:r>
              <a:rPr lang="fr-FR" sz="1600" dirty="0" smtClean="0">
                <a:solidFill>
                  <a:schemeClr val="tx1"/>
                </a:solidFill>
              </a:rPr>
              <a:t> for </a:t>
            </a:r>
            <a:r>
              <a:rPr lang="fr-FR" sz="1600" dirty="0" err="1" smtClean="0">
                <a:solidFill>
                  <a:schemeClr val="tx1"/>
                </a:solidFill>
              </a:rPr>
              <a:t>classroom</a:t>
            </a:r>
            <a:r>
              <a:rPr lang="fr-FR" sz="1600" dirty="0" smtClean="0">
                <a:solidFill>
                  <a:schemeClr val="tx1"/>
                </a:solidFill>
              </a:rPr>
              <a:t> </a:t>
            </a:r>
            <a:r>
              <a:rPr lang="fr-FR" sz="1600" dirty="0" err="1" smtClean="0">
                <a:solidFill>
                  <a:schemeClr val="tx1"/>
                </a:solidFill>
              </a:rPr>
              <a:t>activities</a:t>
            </a:r>
            <a:endParaRPr lang="fr-FR" sz="1600" dirty="0" smtClean="0">
              <a:solidFill>
                <a:schemeClr val="tx1"/>
              </a:solidFill>
            </a:endParaRPr>
          </a:p>
          <a:p>
            <a:pPr marL="177800" indent="-177800"/>
            <a:r>
              <a:rPr lang="fr-FR" sz="1600" dirty="0" smtClean="0">
                <a:solidFill>
                  <a:schemeClr val="tx1"/>
                </a:solidFill>
              </a:rPr>
              <a:t>A syllabus (</a:t>
            </a:r>
            <a:r>
              <a:rPr lang="fr-FR" sz="1600" dirty="0" err="1" smtClean="0">
                <a:solidFill>
                  <a:schemeClr val="tx1"/>
                </a:solidFill>
              </a:rPr>
              <a:t>where</a:t>
            </a:r>
            <a:r>
              <a:rPr lang="fr-FR" sz="1600" dirty="0" smtClean="0">
                <a:solidFill>
                  <a:schemeClr val="tx1"/>
                </a:solidFill>
              </a:rPr>
              <a:t> </a:t>
            </a:r>
            <a:r>
              <a:rPr lang="fr-FR" sz="1600" dirty="0" err="1" smtClean="0">
                <a:solidFill>
                  <a:schemeClr val="tx1"/>
                </a:solidFill>
              </a:rPr>
              <a:t>they</a:t>
            </a:r>
            <a:r>
              <a:rPr lang="fr-FR" sz="1600" dirty="0" smtClean="0">
                <a:solidFill>
                  <a:schemeClr val="tx1"/>
                </a:solidFill>
              </a:rPr>
              <a:t> </a:t>
            </a:r>
            <a:r>
              <a:rPr lang="fr-FR" sz="1600" dirty="0" err="1" smtClean="0">
                <a:solidFill>
                  <a:schemeClr val="tx1"/>
                </a:solidFill>
              </a:rPr>
              <a:t>reflect</a:t>
            </a:r>
            <a:r>
              <a:rPr lang="fr-FR" sz="1600" dirty="0" smtClean="0">
                <a:solidFill>
                  <a:schemeClr val="tx1"/>
                </a:solidFill>
              </a:rPr>
              <a:t> </a:t>
            </a:r>
            <a:r>
              <a:rPr lang="fr-FR" sz="1600" dirty="0" err="1" smtClean="0">
                <a:solidFill>
                  <a:schemeClr val="tx1"/>
                </a:solidFill>
              </a:rPr>
              <a:t>learning</a:t>
            </a:r>
            <a:r>
              <a:rPr lang="fr-FR" sz="1600" dirty="0" smtClean="0">
                <a:solidFill>
                  <a:schemeClr val="tx1"/>
                </a:solidFill>
              </a:rPr>
              <a:t> objectives </a:t>
            </a:r>
            <a:r>
              <a:rPr lang="fr-FR" sz="1600" dirty="0" err="1" smtClean="0">
                <a:solidFill>
                  <a:schemeClr val="tx1"/>
                </a:solidFill>
              </a:rPr>
              <a:t>that</a:t>
            </a:r>
            <a:r>
              <a:rPr lang="fr-FR" sz="1600" dirty="0" smtClean="0">
                <a:solidFill>
                  <a:schemeClr val="tx1"/>
                </a:solidFill>
              </a:rPr>
              <a:t> have </a:t>
            </a:r>
            <a:r>
              <a:rPr lang="fr-FR" sz="1600" dirty="0" err="1" smtClean="0">
                <a:solidFill>
                  <a:schemeClr val="tx1"/>
                </a:solidFill>
              </a:rPr>
              <a:t>already</a:t>
            </a:r>
            <a:r>
              <a:rPr lang="fr-FR" sz="1600" dirty="0" smtClean="0">
                <a:solidFill>
                  <a:schemeClr val="tx1"/>
                </a:solidFill>
              </a:rPr>
              <a:t> been </a:t>
            </a:r>
            <a:r>
              <a:rPr lang="fr-FR" sz="1600" dirty="0" err="1" smtClean="0">
                <a:solidFill>
                  <a:schemeClr val="tx1"/>
                </a:solidFill>
              </a:rPr>
              <a:t>determined</a:t>
            </a:r>
            <a:r>
              <a:rPr lang="fr-FR" sz="1600" dirty="0" smtClean="0">
                <a:solidFill>
                  <a:schemeClr val="tx1"/>
                </a:solidFill>
              </a:rPr>
              <a:t>)</a:t>
            </a:r>
          </a:p>
          <a:p>
            <a:pPr marL="177800" indent="-177800"/>
            <a:r>
              <a:rPr lang="fr-FR" sz="1600" dirty="0" smtClean="0">
                <a:solidFill>
                  <a:schemeClr val="tx1"/>
                </a:solidFill>
              </a:rPr>
              <a:t>A support for </a:t>
            </a:r>
            <a:r>
              <a:rPr lang="fr-FR" sz="1600" dirty="0" err="1" smtClean="0">
                <a:solidFill>
                  <a:schemeClr val="tx1"/>
                </a:solidFill>
              </a:rPr>
              <a:t>less</a:t>
            </a:r>
            <a:r>
              <a:rPr lang="fr-FR" sz="1600" dirty="0" smtClean="0">
                <a:solidFill>
                  <a:schemeClr val="tx1"/>
                </a:solidFill>
              </a:rPr>
              <a:t> </a:t>
            </a:r>
            <a:r>
              <a:rPr lang="fr-FR" sz="1600" dirty="0" err="1" smtClean="0">
                <a:solidFill>
                  <a:schemeClr val="tx1"/>
                </a:solidFill>
              </a:rPr>
              <a:t>experienced</a:t>
            </a:r>
            <a:r>
              <a:rPr lang="fr-FR" sz="1600" dirty="0" smtClean="0">
                <a:solidFill>
                  <a:schemeClr val="tx1"/>
                </a:solidFill>
              </a:rPr>
              <a:t> </a:t>
            </a:r>
            <a:r>
              <a:rPr lang="fr-FR" sz="1600" dirty="0" err="1" smtClean="0">
                <a:solidFill>
                  <a:schemeClr val="tx1"/>
                </a:solidFill>
              </a:rPr>
              <a:t>teachers</a:t>
            </a:r>
            <a:r>
              <a:rPr lang="fr-FR" sz="1600" dirty="0" smtClean="0">
                <a:solidFill>
                  <a:schemeClr val="tx1"/>
                </a:solidFill>
              </a:rPr>
              <a:t> </a:t>
            </a:r>
            <a:r>
              <a:rPr lang="fr-FR" sz="1600" dirty="0" err="1" smtClean="0">
                <a:solidFill>
                  <a:schemeClr val="tx1"/>
                </a:solidFill>
              </a:rPr>
              <a:t>who</a:t>
            </a:r>
            <a:r>
              <a:rPr lang="fr-FR" sz="1600" dirty="0" smtClean="0">
                <a:solidFill>
                  <a:schemeClr val="tx1"/>
                </a:solidFill>
              </a:rPr>
              <a:t> have </a:t>
            </a:r>
            <a:r>
              <a:rPr lang="fr-FR" sz="1600" dirty="0" err="1" smtClean="0">
                <a:solidFill>
                  <a:schemeClr val="tx1"/>
                </a:solidFill>
              </a:rPr>
              <a:t>yet</a:t>
            </a:r>
            <a:r>
              <a:rPr lang="fr-FR" sz="1600" dirty="0" smtClean="0">
                <a:solidFill>
                  <a:schemeClr val="tx1"/>
                </a:solidFill>
              </a:rPr>
              <a:t> to gain in confidence.          (In the case of </a:t>
            </a:r>
            <a:r>
              <a:rPr lang="fr-FR" sz="1600" dirty="0" err="1" smtClean="0">
                <a:solidFill>
                  <a:schemeClr val="tx1"/>
                </a:solidFill>
              </a:rPr>
              <a:t>inexperienced</a:t>
            </a:r>
            <a:r>
              <a:rPr lang="fr-FR" sz="1600" dirty="0" smtClean="0">
                <a:solidFill>
                  <a:schemeClr val="tx1"/>
                </a:solidFill>
              </a:rPr>
              <a:t> </a:t>
            </a:r>
            <a:r>
              <a:rPr lang="fr-FR" sz="1600" dirty="0" err="1" smtClean="0">
                <a:solidFill>
                  <a:schemeClr val="tx1"/>
                </a:solidFill>
              </a:rPr>
              <a:t>teachers</a:t>
            </a:r>
            <a:r>
              <a:rPr lang="fr-FR" sz="1600" dirty="0" smtClean="0">
                <a:solidFill>
                  <a:schemeClr val="tx1"/>
                </a:solidFill>
              </a:rPr>
              <a:t>, </a:t>
            </a:r>
            <a:r>
              <a:rPr lang="fr-FR" sz="1600" dirty="0" err="1" smtClean="0">
                <a:solidFill>
                  <a:schemeClr val="tx1"/>
                </a:solidFill>
              </a:rPr>
              <a:t>materials</a:t>
            </a:r>
            <a:r>
              <a:rPr lang="fr-FR" sz="1600" dirty="0" smtClean="0">
                <a:solidFill>
                  <a:schemeClr val="tx1"/>
                </a:solidFill>
              </a:rPr>
              <a:t> </a:t>
            </a:r>
            <a:r>
              <a:rPr lang="fr-FR" sz="1600" dirty="0" err="1" smtClean="0">
                <a:solidFill>
                  <a:schemeClr val="tx1"/>
                </a:solidFill>
              </a:rPr>
              <a:t>may</a:t>
            </a:r>
            <a:r>
              <a:rPr lang="fr-FR" sz="1600" dirty="0" smtClean="0">
                <a:solidFill>
                  <a:schemeClr val="tx1"/>
                </a:solidFill>
              </a:rPr>
              <a:t> </a:t>
            </a:r>
            <a:r>
              <a:rPr lang="fr-FR" sz="1600" dirty="0" err="1" smtClean="0">
                <a:solidFill>
                  <a:schemeClr val="tx1"/>
                </a:solidFill>
              </a:rPr>
              <a:t>also</a:t>
            </a:r>
            <a:r>
              <a:rPr lang="fr-FR" sz="1600" dirty="0" smtClean="0">
                <a:solidFill>
                  <a:schemeClr val="tx1"/>
                </a:solidFill>
              </a:rPr>
              <a:t> serve as a </a:t>
            </a:r>
            <a:r>
              <a:rPr lang="fr-FR" sz="1600" dirty="0" err="1" smtClean="0">
                <a:solidFill>
                  <a:schemeClr val="tx1"/>
                </a:solidFill>
              </a:rPr>
              <a:t>form</a:t>
            </a:r>
            <a:r>
              <a:rPr lang="fr-FR" sz="1600" dirty="0" smtClean="0">
                <a:solidFill>
                  <a:schemeClr val="tx1"/>
                </a:solidFill>
              </a:rPr>
              <a:t> of </a:t>
            </a:r>
            <a:r>
              <a:rPr lang="fr-FR" sz="1600" dirty="0" err="1" smtClean="0">
                <a:solidFill>
                  <a:schemeClr val="tx1"/>
                </a:solidFill>
              </a:rPr>
              <a:t>teacher</a:t>
            </a:r>
            <a:r>
              <a:rPr lang="fr-FR" sz="1600" dirty="0" smtClean="0">
                <a:solidFill>
                  <a:schemeClr val="tx1"/>
                </a:solidFill>
              </a:rPr>
              <a:t> training – </a:t>
            </a:r>
            <a:r>
              <a:rPr lang="fr-FR" sz="1600" dirty="0" err="1" smtClean="0">
                <a:solidFill>
                  <a:schemeClr val="tx1"/>
                </a:solidFill>
              </a:rPr>
              <a:t>they</a:t>
            </a:r>
            <a:r>
              <a:rPr lang="fr-FR" sz="1600" dirty="0" smtClean="0">
                <a:solidFill>
                  <a:schemeClr val="tx1"/>
                </a:solidFill>
              </a:rPr>
              <a:t> </a:t>
            </a:r>
            <a:r>
              <a:rPr lang="fr-FR" sz="1600" dirty="0" err="1" smtClean="0">
                <a:solidFill>
                  <a:schemeClr val="tx1"/>
                </a:solidFill>
              </a:rPr>
              <a:t>provide</a:t>
            </a:r>
            <a:r>
              <a:rPr lang="fr-FR" sz="1600" dirty="0" smtClean="0">
                <a:solidFill>
                  <a:schemeClr val="tx1"/>
                </a:solidFill>
              </a:rPr>
              <a:t> </a:t>
            </a:r>
            <a:r>
              <a:rPr lang="fr-FR" sz="1600" dirty="0" err="1" smtClean="0">
                <a:solidFill>
                  <a:schemeClr val="tx1"/>
                </a:solidFill>
              </a:rPr>
              <a:t>ideas</a:t>
            </a:r>
            <a:r>
              <a:rPr lang="fr-FR" sz="1600" dirty="0" smtClean="0">
                <a:solidFill>
                  <a:schemeClr val="tx1"/>
                </a:solidFill>
              </a:rPr>
              <a:t> on how to plan and </a:t>
            </a:r>
            <a:r>
              <a:rPr lang="fr-FR" sz="1600" dirty="0" err="1" smtClean="0">
                <a:solidFill>
                  <a:schemeClr val="tx1"/>
                </a:solidFill>
              </a:rPr>
              <a:t>teach</a:t>
            </a:r>
            <a:r>
              <a:rPr lang="fr-FR" sz="1600" dirty="0" smtClean="0">
                <a:solidFill>
                  <a:schemeClr val="tx1"/>
                </a:solidFill>
              </a:rPr>
              <a:t> </a:t>
            </a:r>
            <a:r>
              <a:rPr lang="fr-FR" sz="1600" dirty="0" err="1" smtClean="0">
                <a:solidFill>
                  <a:schemeClr val="tx1"/>
                </a:solidFill>
              </a:rPr>
              <a:t>lessons</a:t>
            </a:r>
            <a:r>
              <a:rPr lang="fr-FR" sz="1600" dirty="0" smtClean="0">
                <a:solidFill>
                  <a:schemeClr val="tx1"/>
                </a:solidFill>
              </a:rPr>
              <a:t> as          </a:t>
            </a:r>
            <a:r>
              <a:rPr lang="fr-FR" sz="1600" dirty="0" err="1" smtClean="0">
                <a:solidFill>
                  <a:schemeClr val="tx1"/>
                </a:solidFill>
              </a:rPr>
              <a:t>well</a:t>
            </a:r>
            <a:r>
              <a:rPr lang="fr-FR" sz="1600" dirty="0" smtClean="0">
                <a:solidFill>
                  <a:schemeClr val="tx1"/>
                </a:solidFill>
              </a:rPr>
              <a:t> as formats </a:t>
            </a:r>
            <a:r>
              <a:rPr lang="fr-FR" sz="1600" dirty="0" err="1" smtClean="0">
                <a:solidFill>
                  <a:schemeClr val="tx1"/>
                </a:solidFill>
              </a:rPr>
              <a:t>that</a:t>
            </a:r>
            <a:r>
              <a:rPr lang="fr-FR" sz="1600" dirty="0" smtClean="0">
                <a:solidFill>
                  <a:schemeClr val="tx1"/>
                </a:solidFill>
              </a:rPr>
              <a:t> </a:t>
            </a:r>
            <a:r>
              <a:rPr lang="fr-FR" sz="1600" dirty="0" err="1" smtClean="0">
                <a:solidFill>
                  <a:schemeClr val="tx1"/>
                </a:solidFill>
              </a:rPr>
              <a:t>teachers</a:t>
            </a:r>
            <a:r>
              <a:rPr lang="fr-FR" sz="1600" dirty="0" smtClean="0">
                <a:solidFill>
                  <a:schemeClr val="tx1"/>
                </a:solidFill>
              </a:rPr>
              <a:t> </a:t>
            </a:r>
            <a:r>
              <a:rPr lang="fr-FR" sz="1600" dirty="0" err="1" smtClean="0">
                <a:solidFill>
                  <a:schemeClr val="tx1"/>
                </a:solidFill>
              </a:rPr>
              <a:t>can</a:t>
            </a:r>
            <a:r>
              <a:rPr lang="fr-FR" sz="1600" dirty="0" smtClean="0">
                <a:solidFill>
                  <a:schemeClr val="tx1"/>
                </a:solidFill>
              </a:rPr>
              <a:t> use)</a:t>
            </a:r>
          </a:p>
          <a:p>
            <a:pPr>
              <a:buNone/>
            </a:pPr>
            <a:endParaRPr lang="fr-FR" sz="1600" dirty="0" smtClean="0">
              <a:solidFill>
                <a:schemeClr val="tx1"/>
              </a:solidFill>
            </a:endParaRPr>
          </a:p>
        </p:txBody>
      </p:sp>
      <p:sp>
        <p:nvSpPr>
          <p:cNvPr id="564" name="Google Shape;564;p52"/>
          <p:cNvSpPr/>
          <p:nvPr/>
        </p:nvSpPr>
        <p:spPr>
          <a:xfrm>
            <a:off x="7471569" y="3357568"/>
            <a:ext cx="1672431" cy="1625504"/>
          </a:xfrm>
          <a:custGeom>
            <a:avLst/>
            <a:gdLst/>
            <a:ahLst/>
            <a:cxnLst/>
            <a:rect l="l" t="t" r="r" b="b"/>
            <a:pathLst>
              <a:path w="12936" h="12574" extrusionOk="0">
                <a:moveTo>
                  <a:pt x="6466" y="1490"/>
                </a:moveTo>
                <a:cubicBezTo>
                  <a:pt x="9217" y="1490"/>
                  <a:pt x="11447" y="3638"/>
                  <a:pt x="11447" y="6288"/>
                </a:cubicBezTo>
                <a:cubicBezTo>
                  <a:pt x="11447" y="8936"/>
                  <a:pt x="9217" y="11084"/>
                  <a:pt x="6466" y="11084"/>
                </a:cubicBezTo>
                <a:cubicBezTo>
                  <a:pt x="3717" y="11084"/>
                  <a:pt x="1488" y="8936"/>
                  <a:pt x="1488" y="6288"/>
                </a:cubicBezTo>
                <a:cubicBezTo>
                  <a:pt x="1488" y="3638"/>
                  <a:pt x="3717" y="1490"/>
                  <a:pt x="6466" y="1490"/>
                </a:cubicBezTo>
                <a:close/>
                <a:moveTo>
                  <a:pt x="6466" y="1"/>
                </a:moveTo>
                <a:cubicBezTo>
                  <a:pt x="2902" y="1"/>
                  <a:pt x="0" y="2820"/>
                  <a:pt x="0" y="6288"/>
                </a:cubicBezTo>
                <a:cubicBezTo>
                  <a:pt x="0" y="9754"/>
                  <a:pt x="2902" y="12574"/>
                  <a:pt x="6466" y="12574"/>
                </a:cubicBezTo>
                <a:cubicBezTo>
                  <a:pt x="10034" y="12574"/>
                  <a:pt x="12935" y="9754"/>
                  <a:pt x="12935" y="6288"/>
                </a:cubicBezTo>
                <a:cubicBezTo>
                  <a:pt x="12935" y="2820"/>
                  <a:pt x="10034" y="1"/>
                  <a:pt x="646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52"/>
          <p:cNvSpPr/>
          <p:nvPr/>
        </p:nvSpPr>
        <p:spPr>
          <a:xfrm>
            <a:off x="8143900" y="2714626"/>
            <a:ext cx="551659" cy="531708"/>
          </a:xfrm>
          <a:custGeom>
            <a:avLst/>
            <a:gdLst/>
            <a:ahLst/>
            <a:cxnLst/>
            <a:rect l="l" t="t" r="r" b="b"/>
            <a:pathLst>
              <a:path w="4267" h="4113" extrusionOk="0">
                <a:moveTo>
                  <a:pt x="2133" y="1"/>
                </a:moveTo>
                <a:cubicBezTo>
                  <a:pt x="955" y="1"/>
                  <a:pt x="0" y="921"/>
                  <a:pt x="0" y="2057"/>
                </a:cubicBezTo>
                <a:cubicBezTo>
                  <a:pt x="0" y="3192"/>
                  <a:pt x="955" y="4112"/>
                  <a:pt x="2133" y="4112"/>
                </a:cubicBezTo>
                <a:cubicBezTo>
                  <a:pt x="3312" y="4112"/>
                  <a:pt x="4267" y="3192"/>
                  <a:pt x="4267" y="2057"/>
                </a:cubicBezTo>
                <a:cubicBezTo>
                  <a:pt x="4267" y="921"/>
                  <a:pt x="3312" y="1"/>
                  <a:pt x="2133"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566" name="Google Shape;566;p52"/>
          <p:cNvCxnSpPr/>
          <p:nvPr/>
        </p:nvCxnSpPr>
        <p:spPr>
          <a:xfrm rot="10800000">
            <a:off x="8358214" y="142858"/>
            <a:ext cx="0" cy="2457300"/>
          </a:xfrm>
          <a:prstGeom prst="straightConnector1">
            <a:avLst/>
          </a:prstGeom>
          <a:noFill/>
          <a:ln w="19050" cap="flat" cmpd="sng">
            <a:solidFill>
              <a:schemeClr val="dk1"/>
            </a:solidFill>
            <a:prstDash val="solid"/>
            <a:round/>
            <a:headEnd type="none" w="med" len="med"/>
            <a:tailEnd type="none" w="med" len="med"/>
          </a:ln>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592"/>
        <p:cNvGrpSpPr/>
        <p:nvPr/>
      </p:nvGrpSpPr>
      <p:grpSpPr>
        <a:xfrm>
          <a:off x="0" y="0"/>
          <a:ext cx="0" cy="0"/>
          <a:chOff x="0" y="0"/>
          <a:chExt cx="0" cy="0"/>
        </a:xfrm>
      </p:grpSpPr>
      <p:sp>
        <p:nvSpPr>
          <p:cNvPr id="593" name="Google Shape;593;p55"/>
          <p:cNvSpPr/>
          <p:nvPr/>
        </p:nvSpPr>
        <p:spPr>
          <a:xfrm>
            <a:off x="2857488" y="2428874"/>
            <a:ext cx="6000792" cy="1786890"/>
          </a:xfrm>
          <a:prstGeom prst="roundRect">
            <a:avLst>
              <a:gd name="adj" fmla="val 50000"/>
            </a:avLst>
          </a:prstGeom>
          <a:no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55"/>
          <p:cNvSpPr txBox="1">
            <a:spLocks noGrp="1"/>
          </p:cNvSpPr>
          <p:nvPr>
            <p:ph type="title"/>
          </p:nvPr>
        </p:nvSpPr>
        <p:spPr>
          <a:xfrm>
            <a:off x="2786050" y="1142990"/>
            <a:ext cx="6143636" cy="928694"/>
          </a:xfrm>
          <a:prstGeom prst="rect">
            <a:avLst/>
          </a:prstGeom>
        </p:spPr>
        <p:txBody>
          <a:bodyPr spcFirstLastPara="1" wrap="square" lIns="91425" tIns="91425" rIns="91425" bIns="91425" anchor="ctr" anchorCtr="0">
            <a:noAutofit/>
          </a:bodyPr>
          <a:lstStyle/>
          <a:p>
            <a:pPr lvl="0"/>
            <a:r>
              <a:rPr lang="fr-FR" sz="3200" dirty="0" err="1" smtClean="0"/>
              <a:t>Authentic</a:t>
            </a:r>
            <a:r>
              <a:rPr lang="fr-FR" sz="3200" dirty="0" smtClean="0"/>
              <a:t> Vs </a:t>
            </a:r>
            <a:r>
              <a:rPr lang="fr-FR" sz="3200" dirty="0" err="1" smtClean="0"/>
              <a:t>created</a:t>
            </a:r>
            <a:r>
              <a:rPr lang="fr-FR" sz="3200" dirty="0" smtClean="0"/>
              <a:t> </a:t>
            </a:r>
            <a:r>
              <a:rPr lang="fr-FR" sz="3200" dirty="0" err="1" smtClean="0"/>
              <a:t>materials</a:t>
            </a:r>
            <a:endParaRPr sz="3200"/>
          </a:p>
        </p:txBody>
      </p:sp>
      <p:sp>
        <p:nvSpPr>
          <p:cNvPr id="596" name="Google Shape;596;p55"/>
          <p:cNvSpPr txBox="1">
            <a:spLocks noGrp="1"/>
          </p:cNvSpPr>
          <p:nvPr>
            <p:ph type="subTitle" idx="1"/>
          </p:nvPr>
        </p:nvSpPr>
        <p:spPr>
          <a:xfrm rot="485">
            <a:off x="3500486" y="2428874"/>
            <a:ext cx="4718705" cy="1785950"/>
          </a:xfrm>
          <a:prstGeom prst="rect">
            <a:avLst/>
          </a:prstGeom>
        </p:spPr>
        <p:txBody>
          <a:bodyPr spcFirstLastPara="1" wrap="square" lIns="91425" tIns="91425" rIns="91425" bIns="91425" anchor="ctr" anchorCtr="0">
            <a:noAutofit/>
          </a:bodyPr>
          <a:lstStyle/>
          <a:p>
            <a:pPr marL="180975" indent="0"/>
            <a:r>
              <a:rPr lang="en-US" sz="1800" dirty="0" smtClean="0"/>
              <a:t>When plans regarding the role of materials in a language program are made, an initial decision concerns the use of authentic materials versus created materials.</a:t>
            </a:r>
          </a:p>
        </p:txBody>
      </p:sp>
      <p:sp>
        <p:nvSpPr>
          <p:cNvPr id="597" name="Google Shape;597;p55"/>
          <p:cNvSpPr/>
          <p:nvPr/>
        </p:nvSpPr>
        <p:spPr>
          <a:xfrm>
            <a:off x="-61488" y="-60238"/>
            <a:ext cx="1780322" cy="1780189"/>
          </a:xfrm>
          <a:custGeom>
            <a:avLst/>
            <a:gdLst/>
            <a:ahLst/>
            <a:cxnLst/>
            <a:rect l="l" t="t" r="r" b="b"/>
            <a:pathLst>
              <a:path w="17712" h="17712" extrusionOk="0">
                <a:moveTo>
                  <a:pt x="8856" y="1"/>
                </a:moveTo>
                <a:lnTo>
                  <a:pt x="8856" y="150"/>
                </a:lnTo>
                <a:cubicBezTo>
                  <a:pt x="13656" y="150"/>
                  <a:pt x="17563" y="4055"/>
                  <a:pt x="17563" y="8856"/>
                </a:cubicBezTo>
                <a:cubicBezTo>
                  <a:pt x="17563" y="13657"/>
                  <a:pt x="13656" y="17563"/>
                  <a:pt x="8856" y="17563"/>
                </a:cubicBezTo>
                <a:cubicBezTo>
                  <a:pt x="4055" y="17563"/>
                  <a:pt x="150" y="13657"/>
                  <a:pt x="150" y="8856"/>
                </a:cubicBezTo>
                <a:lnTo>
                  <a:pt x="0" y="8856"/>
                </a:lnTo>
                <a:cubicBezTo>
                  <a:pt x="0" y="13739"/>
                  <a:pt x="3973" y="17712"/>
                  <a:pt x="8856" y="17712"/>
                </a:cubicBezTo>
                <a:cubicBezTo>
                  <a:pt x="13738" y="17712"/>
                  <a:pt x="17711" y="13739"/>
                  <a:pt x="17711" y="8856"/>
                </a:cubicBezTo>
                <a:cubicBezTo>
                  <a:pt x="17711" y="3973"/>
                  <a:pt x="13738" y="1"/>
                  <a:pt x="885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55"/>
          <p:cNvSpPr/>
          <p:nvPr/>
        </p:nvSpPr>
        <p:spPr>
          <a:xfrm>
            <a:off x="871716" y="2382214"/>
            <a:ext cx="179922" cy="179908"/>
          </a:xfrm>
          <a:custGeom>
            <a:avLst/>
            <a:gdLst/>
            <a:ahLst/>
            <a:cxnLst/>
            <a:rect l="l" t="t" r="r" b="b"/>
            <a:pathLst>
              <a:path w="1790" h="1790" extrusionOk="0">
                <a:moveTo>
                  <a:pt x="895" y="0"/>
                </a:moveTo>
                <a:cubicBezTo>
                  <a:pt x="401" y="0"/>
                  <a:pt x="0" y="401"/>
                  <a:pt x="0" y="895"/>
                </a:cubicBezTo>
                <a:cubicBezTo>
                  <a:pt x="0" y="1389"/>
                  <a:pt x="401" y="1790"/>
                  <a:pt x="895" y="1790"/>
                </a:cubicBezTo>
                <a:cubicBezTo>
                  <a:pt x="1389" y="1790"/>
                  <a:pt x="1789" y="1389"/>
                  <a:pt x="1789" y="895"/>
                </a:cubicBezTo>
                <a:cubicBezTo>
                  <a:pt x="1789" y="401"/>
                  <a:pt x="1389" y="0"/>
                  <a:pt x="8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55"/>
          <p:cNvSpPr/>
          <p:nvPr/>
        </p:nvSpPr>
        <p:spPr>
          <a:xfrm>
            <a:off x="854225" y="2036256"/>
            <a:ext cx="194899" cy="194784"/>
          </a:xfrm>
          <a:custGeom>
            <a:avLst/>
            <a:gdLst/>
            <a:ahLst/>
            <a:cxnLst/>
            <a:rect l="l" t="t" r="r" b="b"/>
            <a:pathLst>
              <a:path w="1939" h="1938" extrusionOk="0">
                <a:moveTo>
                  <a:pt x="970" y="148"/>
                </a:moveTo>
                <a:cubicBezTo>
                  <a:pt x="1422" y="148"/>
                  <a:pt x="1790" y="517"/>
                  <a:pt x="1790" y="968"/>
                </a:cubicBezTo>
                <a:cubicBezTo>
                  <a:pt x="1790" y="1421"/>
                  <a:pt x="1422" y="1788"/>
                  <a:pt x="970" y="1788"/>
                </a:cubicBezTo>
                <a:cubicBezTo>
                  <a:pt x="518" y="1788"/>
                  <a:pt x="150" y="1421"/>
                  <a:pt x="150" y="968"/>
                </a:cubicBezTo>
                <a:cubicBezTo>
                  <a:pt x="150" y="516"/>
                  <a:pt x="518" y="148"/>
                  <a:pt x="970" y="148"/>
                </a:cubicBezTo>
                <a:close/>
                <a:moveTo>
                  <a:pt x="970" y="0"/>
                </a:moveTo>
                <a:cubicBezTo>
                  <a:pt x="436" y="0"/>
                  <a:pt x="1" y="434"/>
                  <a:pt x="1" y="968"/>
                </a:cubicBezTo>
                <a:cubicBezTo>
                  <a:pt x="1" y="1503"/>
                  <a:pt x="436" y="1938"/>
                  <a:pt x="970" y="1938"/>
                </a:cubicBezTo>
                <a:cubicBezTo>
                  <a:pt x="1504" y="1938"/>
                  <a:pt x="1938" y="1503"/>
                  <a:pt x="1938" y="968"/>
                </a:cubicBezTo>
                <a:cubicBezTo>
                  <a:pt x="1938" y="434"/>
                  <a:pt x="1504"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0" name="Google Shape;600;p55"/>
          <p:cNvGrpSpPr/>
          <p:nvPr/>
        </p:nvGrpSpPr>
        <p:grpSpPr>
          <a:xfrm>
            <a:off x="305526" y="1372334"/>
            <a:ext cx="358227" cy="3278947"/>
            <a:chOff x="4320906" y="2903020"/>
            <a:chExt cx="125729" cy="1150831"/>
          </a:xfrm>
        </p:grpSpPr>
        <p:sp>
          <p:nvSpPr>
            <p:cNvPr id="601" name="Google Shape;601;p55"/>
            <p:cNvSpPr/>
            <p:nvPr/>
          </p:nvSpPr>
          <p:spPr>
            <a:xfrm>
              <a:off x="4352200" y="3867180"/>
              <a:ext cx="62859" cy="60083"/>
            </a:xfrm>
            <a:custGeom>
              <a:avLst/>
              <a:gdLst/>
              <a:ahLst/>
              <a:cxnLst/>
              <a:rect l="l" t="t" r="r" b="b"/>
              <a:pathLst>
                <a:path w="1938" h="1938" extrusionOk="0">
                  <a:moveTo>
                    <a:pt x="970" y="149"/>
                  </a:moveTo>
                  <a:cubicBezTo>
                    <a:pt x="1421" y="149"/>
                    <a:pt x="1789" y="517"/>
                    <a:pt x="1789" y="969"/>
                  </a:cubicBezTo>
                  <a:cubicBezTo>
                    <a:pt x="1789" y="1421"/>
                    <a:pt x="1421" y="1788"/>
                    <a:pt x="970" y="1788"/>
                  </a:cubicBezTo>
                  <a:cubicBezTo>
                    <a:pt x="517" y="1788"/>
                    <a:pt x="150" y="1421"/>
                    <a:pt x="150" y="969"/>
                  </a:cubicBezTo>
                  <a:cubicBezTo>
                    <a:pt x="150" y="517"/>
                    <a:pt x="517" y="149"/>
                    <a:pt x="970" y="149"/>
                  </a:cubicBezTo>
                  <a:close/>
                  <a:moveTo>
                    <a:pt x="970" y="0"/>
                  </a:moveTo>
                  <a:cubicBezTo>
                    <a:pt x="435" y="0"/>
                    <a:pt x="0" y="435"/>
                    <a:pt x="0" y="969"/>
                  </a:cubicBezTo>
                  <a:cubicBezTo>
                    <a:pt x="0" y="1503"/>
                    <a:pt x="435" y="1938"/>
                    <a:pt x="970" y="1938"/>
                  </a:cubicBezTo>
                  <a:cubicBezTo>
                    <a:pt x="1503" y="1938"/>
                    <a:pt x="1938" y="1503"/>
                    <a:pt x="1938" y="969"/>
                  </a:cubicBezTo>
                  <a:cubicBezTo>
                    <a:pt x="1938" y="435"/>
                    <a:pt x="1503" y="0"/>
                    <a:pt x="9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55"/>
            <p:cNvSpPr/>
            <p:nvPr/>
          </p:nvSpPr>
          <p:spPr>
            <a:xfrm>
              <a:off x="4357325" y="3998356"/>
              <a:ext cx="58026" cy="55494"/>
            </a:xfrm>
            <a:custGeom>
              <a:avLst/>
              <a:gdLst/>
              <a:ahLst/>
              <a:cxnLst/>
              <a:rect l="l" t="t" r="r" b="b"/>
              <a:pathLst>
                <a:path w="1789" h="1790" extrusionOk="0">
                  <a:moveTo>
                    <a:pt x="895" y="0"/>
                  </a:moveTo>
                  <a:cubicBezTo>
                    <a:pt x="401" y="0"/>
                    <a:pt x="0" y="401"/>
                    <a:pt x="0" y="895"/>
                  </a:cubicBezTo>
                  <a:cubicBezTo>
                    <a:pt x="0" y="1389"/>
                    <a:pt x="401" y="1790"/>
                    <a:pt x="895" y="1790"/>
                  </a:cubicBezTo>
                  <a:cubicBezTo>
                    <a:pt x="1389" y="1790"/>
                    <a:pt x="1788" y="1389"/>
                    <a:pt x="1788" y="895"/>
                  </a:cubicBezTo>
                  <a:cubicBezTo>
                    <a:pt x="1788" y="401"/>
                    <a:pt x="1389" y="0"/>
                    <a:pt x="8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55"/>
            <p:cNvSpPr/>
            <p:nvPr/>
          </p:nvSpPr>
          <p:spPr>
            <a:xfrm>
              <a:off x="4354633" y="3738887"/>
              <a:ext cx="58026" cy="55463"/>
            </a:xfrm>
            <a:custGeom>
              <a:avLst/>
              <a:gdLst/>
              <a:ahLst/>
              <a:cxnLst/>
              <a:rect l="l" t="t" r="r" b="b"/>
              <a:pathLst>
                <a:path w="1789" h="1789" extrusionOk="0">
                  <a:moveTo>
                    <a:pt x="895" y="1"/>
                  </a:moveTo>
                  <a:cubicBezTo>
                    <a:pt x="401" y="1"/>
                    <a:pt x="0" y="401"/>
                    <a:pt x="0" y="894"/>
                  </a:cubicBezTo>
                  <a:cubicBezTo>
                    <a:pt x="0" y="1388"/>
                    <a:pt x="401" y="1789"/>
                    <a:pt x="895" y="1789"/>
                  </a:cubicBezTo>
                  <a:cubicBezTo>
                    <a:pt x="1389" y="1789"/>
                    <a:pt x="1788" y="1388"/>
                    <a:pt x="1788" y="894"/>
                  </a:cubicBezTo>
                  <a:cubicBezTo>
                    <a:pt x="1788" y="401"/>
                    <a:pt x="1389" y="1"/>
                    <a:pt x="89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4" name="Google Shape;604;p55"/>
            <p:cNvSpPr/>
            <p:nvPr/>
          </p:nvSpPr>
          <p:spPr>
            <a:xfrm>
              <a:off x="4320906" y="2903020"/>
              <a:ext cx="125729" cy="705112"/>
            </a:xfrm>
            <a:custGeom>
              <a:avLst/>
              <a:gdLst/>
              <a:ahLst/>
              <a:cxnLst/>
              <a:rect l="l" t="t" r="r" b="b"/>
              <a:pathLst>
                <a:path w="3564" h="19989" extrusionOk="0">
                  <a:moveTo>
                    <a:pt x="1782" y="149"/>
                  </a:moveTo>
                  <a:cubicBezTo>
                    <a:pt x="2682" y="149"/>
                    <a:pt x="3414" y="882"/>
                    <a:pt x="3414" y="1782"/>
                  </a:cubicBezTo>
                  <a:lnTo>
                    <a:pt x="3414" y="18208"/>
                  </a:lnTo>
                  <a:cubicBezTo>
                    <a:pt x="3414" y="19108"/>
                    <a:pt x="2682" y="19840"/>
                    <a:pt x="1782" y="19840"/>
                  </a:cubicBezTo>
                  <a:cubicBezTo>
                    <a:pt x="881" y="19840"/>
                    <a:pt x="150" y="19108"/>
                    <a:pt x="150" y="18208"/>
                  </a:cubicBezTo>
                  <a:lnTo>
                    <a:pt x="150" y="1782"/>
                  </a:lnTo>
                  <a:cubicBezTo>
                    <a:pt x="150" y="882"/>
                    <a:pt x="881" y="149"/>
                    <a:pt x="1782" y="149"/>
                  </a:cubicBezTo>
                  <a:close/>
                  <a:moveTo>
                    <a:pt x="1782" y="1"/>
                  </a:moveTo>
                  <a:cubicBezTo>
                    <a:pt x="799" y="1"/>
                    <a:pt x="0" y="800"/>
                    <a:pt x="0" y="1782"/>
                  </a:cubicBezTo>
                  <a:lnTo>
                    <a:pt x="0" y="18208"/>
                  </a:lnTo>
                  <a:cubicBezTo>
                    <a:pt x="0" y="19191"/>
                    <a:pt x="799" y="19989"/>
                    <a:pt x="1782" y="19989"/>
                  </a:cubicBezTo>
                  <a:cubicBezTo>
                    <a:pt x="2764" y="19989"/>
                    <a:pt x="3563" y="19191"/>
                    <a:pt x="3563" y="18208"/>
                  </a:cubicBezTo>
                  <a:lnTo>
                    <a:pt x="3563" y="1782"/>
                  </a:lnTo>
                  <a:cubicBezTo>
                    <a:pt x="3563" y="800"/>
                    <a:pt x="2764" y="1"/>
                    <a:pt x="178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5" name="Google Shape;605;p55"/>
          <p:cNvSpPr/>
          <p:nvPr/>
        </p:nvSpPr>
        <p:spPr>
          <a:xfrm>
            <a:off x="601742" y="633388"/>
            <a:ext cx="449905" cy="418413"/>
          </a:xfrm>
          <a:custGeom>
            <a:avLst/>
            <a:gdLst/>
            <a:ahLst/>
            <a:cxnLst/>
            <a:rect l="l" t="t" r="r" b="b"/>
            <a:pathLst>
              <a:path w="4476" h="4163" extrusionOk="0">
                <a:moveTo>
                  <a:pt x="2235" y="1"/>
                </a:moveTo>
                <a:cubicBezTo>
                  <a:pt x="1232" y="1"/>
                  <a:pt x="350" y="727"/>
                  <a:pt x="184" y="1749"/>
                </a:cubicBezTo>
                <a:cubicBezTo>
                  <a:pt x="0" y="2882"/>
                  <a:pt x="771" y="3951"/>
                  <a:pt x="1905" y="4136"/>
                </a:cubicBezTo>
                <a:cubicBezTo>
                  <a:pt x="2018" y="4154"/>
                  <a:pt x="2130" y="4163"/>
                  <a:pt x="2240" y="4163"/>
                </a:cubicBezTo>
                <a:cubicBezTo>
                  <a:pt x="3243" y="4163"/>
                  <a:pt x="4125" y="3437"/>
                  <a:pt x="4292" y="2415"/>
                </a:cubicBezTo>
                <a:cubicBezTo>
                  <a:pt x="4475" y="1281"/>
                  <a:pt x="3705" y="212"/>
                  <a:pt x="2571" y="28"/>
                </a:cubicBezTo>
                <a:cubicBezTo>
                  <a:pt x="2458" y="10"/>
                  <a:pt x="2346" y="1"/>
                  <a:pt x="223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06" name="Google Shape;606;p55"/>
          <p:cNvGrpSpPr/>
          <p:nvPr/>
        </p:nvGrpSpPr>
        <p:grpSpPr>
          <a:xfrm>
            <a:off x="857224" y="3929072"/>
            <a:ext cx="2027801" cy="1780208"/>
            <a:chOff x="1689625" y="3620533"/>
            <a:chExt cx="766539" cy="672945"/>
          </a:xfrm>
        </p:grpSpPr>
        <p:sp>
          <p:nvSpPr>
            <p:cNvPr id="607" name="Google Shape;607;p55"/>
            <p:cNvSpPr/>
            <p:nvPr/>
          </p:nvSpPr>
          <p:spPr>
            <a:xfrm>
              <a:off x="2000221" y="3620533"/>
              <a:ext cx="402234" cy="402170"/>
            </a:xfrm>
            <a:custGeom>
              <a:avLst/>
              <a:gdLst/>
              <a:ahLst/>
              <a:cxnLst/>
              <a:rect l="l" t="t" r="r" b="b"/>
              <a:pathLst>
                <a:path w="11402" h="11401" extrusionOk="0">
                  <a:moveTo>
                    <a:pt x="0" y="1"/>
                  </a:moveTo>
                  <a:lnTo>
                    <a:pt x="0" y="149"/>
                  </a:lnTo>
                  <a:cubicBezTo>
                    <a:pt x="6205" y="149"/>
                    <a:pt x="11252" y="5197"/>
                    <a:pt x="11252" y="11401"/>
                  </a:cubicBezTo>
                  <a:lnTo>
                    <a:pt x="11401" y="11401"/>
                  </a:lnTo>
                  <a:cubicBezTo>
                    <a:pt x="11401" y="5115"/>
                    <a:pt x="6287"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55"/>
            <p:cNvSpPr/>
            <p:nvPr/>
          </p:nvSpPr>
          <p:spPr>
            <a:xfrm>
              <a:off x="2393017" y="3659336"/>
              <a:ext cx="63147" cy="63107"/>
            </a:xfrm>
            <a:custGeom>
              <a:avLst/>
              <a:gdLst/>
              <a:ahLst/>
              <a:cxnLst/>
              <a:rect l="l" t="t" r="r" b="b"/>
              <a:pathLst>
                <a:path w="1790" h="1789" extrusionOk="0">
                  <a:moveTo>
                    <a:pt x="895" y="1"/>
                  </a:moveTo>
                  <a:cubicBezTo>
                    <a:pt x="401" y="1"/>
                    <a:pt x="0" y="401"/>
                    <a:pt x="0" y="895"/>
                  </a:cubicBezTo>
                  <a:cubicBezTo>
                    <a:pt x="0" y="1389"/>
                    <a:pt x="401" y="1789"/>
                    <a:pt x="895" y="1789"/>
                  </a:cubicBezTo>
                  <a:cubicBezTo>
                    <a:pt x="1389" y="1789"/>
                    <a:pt x="1790" y="1389"/>
                    <a:pt x="1790" y="895"/>
                  </a:cubicBezTo>
                  <a:cubicBezTo>
                    <a:pt x="1790" y="401"/>
                    <a:pt x="1389" y="1"/>
                    <a:pt x="8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55"/>
            <p:cNvSpPr/>
            <p:nvPr/>
          </p:nvSpPr>
          <p:spPr>
            <a:xfrm>
              <a:off x="1723739" y="3747809"/>
              <a:ext cx="545708" cy="545669"/>
            </a:xfrm>
            <a:custGeom>
              <a:avLst/>
              <a:gdLst/>
              <a:ahLst/>
              <a:cxnLst/>
              <a:rect l="l" t="t" r="r" b="b"/>
              <a:pathLst>
                <a:path w="15469" h="15469" extrusionOk="0">
                  <a:moveTo>
                    <a:pt x="7735" y="1"/>
                  </a:moveTo>
                  <a:cubicBezTo>
                    <a:pt x="5684" y="1"/>
                    <a:pt x="3716" y="816"/>
                    <a:pt x="2266" y="2265"/>
                  </a:cubicBezTo>
                  <a:cubicBezTo>
                    <a:pt x="815" y="3716"/>
                    <a:pt x="1" y="5684"/>
                    <a:pt x="1" y="7735"/>
                  </a:cubicBezTo>
                  <a:cubicBezTo>
                    <a:pt x="1" y="9786"/>
                    <a:pt x="815" y="11753"/>
                    <a:pt x="2266" y="13204"/>
                  </a:cubicBezTo>
                  <a:cubicBezTo>
                    <a:pt x="3716" y="14654"/>
                    <a:pt x="5684" y="15468"/>
                    <a:pt x="7735" y="15468"/>
                  </a:cubicBezTo>
                  <a:cubicBezTo>
                    <a:pt x="9786" y="15468"/>
                    <a:pt x="11754" y="14654"/>
                    <a:pt x="13203" y="13204"/>
                  </a:cubicBezTo>
                  <a:cubicBezTo>
                    <a:pt x="14654" y="11753"/>
                    <a:pt x="15469" y="9786"/>
                    <a:pt x="15469" y="7735"/>
                  </a:cubicBezTo>
                  <a:cubicBezTo>
                    <a:pt x="15469" y="5684"/>
                    <a:pt x="14654" y="3716"/>
                    <a:pt x="13203" y="2265"/>
                  </a:cubicBezTo>
                  <a:cubicBezTo>
                    <a:pt x="11754" y="816"/>
                    <a:pt x="9786" y="1"/>
                    <a:pt x="773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55"/>
            <p:cNvSpPr/>
            <p:nvPr/>
          </p:nvSpPr>
          <p:spPr>
            <a:xfrm>
              <a:off x="1689625" y="3688157"/>
              <a:ext cx="148836" cy="148825"/>
            </a:xfrm>
            <a:custGeom>
              <a:avLst/>
              <a:gdLst/>
              <a:ahLst/>
              <a:cxnLst/>
              <a:rect l="l" t="t" r="r" b="b"/>
              <a:pathLst>
                <a:path w="4219" h="4219" extrusionOk="0">
                  <a:moveTo>
                    <a:pt x="2109" y="0"/>
                  </a:moveTo>
                  <a:cubicBezTo>
                    <a:pt x="945" y="0"/>
                    <a:pt x="0" y="945"/>
                    <a:pt x="0" y="2109"/>
                  </a:cubicBezTo>
                  <a:cubicBezTo>
                    <a:pt x="0" y="3275"/>
                    <a:pt x="945" y="4219"/>
                    <a:pt x="2109" y="4219"/>
                  </a:cubicBezTo>
                  <a:cubicBezTo>
                    <a:pt x="3275" y="4219"/>
                    <a:pt x="4218" y="3275"/>
                    <a:pt x="4218" y="2109"/>
                  </a:cubicBezTo>
                  <a:cubicBezTo>
                    <a:pt x="4218" y="945"/>
                    <a:pt x="3275" y="0"/>
                    <a:pt x="21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611" name="Google Shape;611;p55"/>
          <p:cNvCxnSpPr/>
          <p:nvPr/>
        </p:nvCxnSpPr>
        <p:spPr>
          <a:xfrm>
            <a:off x="2000232" y="0"/>
            <a:ext cx="0" cy="3372000"/>
          </a:xfrm>
          <a:prstGeom prst="straightConnector1">
            <a:avLst/>
          </a:prstGeom>
          <a:noFill/>
          <a:ln w="19050" cap="flat" cmpd="sng">
            <a:solidFill>
              <a:schemeClr val="dk1"/>
            </a:solidFill>
            <a:prstDash val="solid"/>
            <a:round/>
            <a:headEnd type="none" w="med" len="med"/>
            <a:tailEnd type="none" w="med" len="med"/>
          </a:ln>
        </p:spPr>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re 20"/>
          <p:cNvSpPr>
            <a:spLocks noGrp="1"/>
          </p:cNvSpPr>
          <p:nvPr>
            <p:ph type="title"/>
          </p:nvPr>
        </p:nvSpPr>
        <p:spPr/>
        <p:txBody>
          <a:bodyPr/>
          <a:lstStyle/>
          <a:p>
            <a:r>
              <a:rPr lang="fr-FR" sz="2800" dirty="0" err="1" smtClean="0"/>
              <a:t>What</a:t>
            </a:r>
            <a:r>
              <a:rPr lang="fr-FR" sz="2800" dirty="0" smtClean="0"/>
              <a:t> are </a:t>
            </a:r>
            <a:r>
              <a:rPr lang="fr-FR" sz="2800" dirty="0" err="1" smtClean="0"/>
              <a:t>Authentic</a:t>
            </a:r>
            <a:r>
              <a:rPr lang="fr-FR" sz="2800" dirty="0" smtClean="0"/>
              <a:t> </a:t>
            </a:r>
            <a:r>
              <a:rPr lang="fr-FR" sz="2800" dirty="0" err="1" smtClean="0"/>
              <a:t>Materials</a:t>
            </a:r>
            <a:r>
              <a:rPr lang="fr-FR" sz="2800" dirty="0" smtClean="0"/>
              <a:t>?</a:t>
            </a:r>
            <a:endParaRPr lang="fr-FR" sz="2800" dirty="0"/>
          </a:p>
        </p:txBody>
      </p:sp>
      <p:sp>
        <p:nvSpPr>
          <p:cNvPr id="29" name="Titre 28"/>
          <p:cNvSpPr>
            <a:spLocks noGrp="1"/>
          </p:cNvSpPr>
          <p:nvPr>
            <p:ph type="title" idx="2"/>
          </p:nvPr>
        </p:nvSpPr>
        <p:spPr>
          <a:xfrm>
            <a:off x="720000" y="1285866"/>
            <a:ext cx="2494678" cy="2786082"/>
          </a:xfrm>
        </p:spPr>
        <p:txBody>
          <a:bodyPr/>
          <a:lstStyle/>
          <a:p>
            <a:r>
              <a:rPr lang="en-US" sz="1600" b="0" dirty="0" smtClean="0">
                <a:solidFill>
                  <a:schemeClr val="tx1"/>
                </a:solidFill>
              </a:rPr>
              <a:t>“</a:t>
            </a:r>
            <a:r>
              <a:rPr lang="en-US" sz="1800" b="0" dirty="0" smtClean="0">
                <a:solidFill>
                  <a:schemeClr val="tx1"/>
                </a:solidFill>
              </a:rPr>
              <a:t>authentic texts -either written or spoken- are “ materials which are designed for native speakers: they are real texts designed not for language students, but for the speakers of the language”</a:t>
            </a:r>
            <a:endParaRPr lang="fr-FR" sz="1800" b="0" dirty="0">
              <a:solidFill>
                <a:schemeClr val="tx1"/>
              </a:solidFill>
            </a:endParaRPr>
          </a:p>
        </p:txBody>
      </p:sp>
      <p:sp>
        <p:nvSpPr>
          <p:cNvPr id="28" name="Sous-titre 27"/>
          <p:cNvSpPr>
            <a:spLocks noGrp="1"/>
          </p:cNvSpPr>
          <p:nvPr>
            <p:ph type="subTitle" idx="1"/>
          </p:nvPr>
        </p:nvSpPr>
        <p:spPr>
          <a:xfrm>
            <a:off x="785786" y="4143386"/>
            <a:ext cx="2000264" cy="307274"/>
          </a:xfrm>
        </p:spPr>
        <p:txBody>
          <a:bodyPr/>
          <a:lstStyle/>
          <a:p>
            <a:r>
              <a:rPr lang="en-US" dirty="0" smtClean="0"/>
              <a:t>(Harmer , 1983:146)</a:t>
            </a:r>
            <a:endParaRPr lang="fr-FR" dirty="0"/>
          </a:p>
        </p:txBody>
      </p:sp>
      <p:sp>
        <p:nvSpPr>
          <p:cNvPr id="30" name="Titre 29"/>
          <p:cNvSpPr>
            <a:spLocks noGrp="1"/>
          </p:cNvSpPr>
          <p:nvPr>
            <p:ph type="title" idx="3"/>
          </p:nvPr>
        </p:nvSpPr>
        <p:spPr>
          <a:xfrm>
            <a:off x="3403800" y="1357304"/>
            <a:ext cx="2336400" cy="2428892"/>
          </a:xfrm>
        </p:spPr>
        <p:txBody>
          <a:bodyPr/>
          <a:lstStyle/>
          <a:p>
            <a:r>
              <a:rPr lang="en-US" sz="1800" b="0" dirty="0" smtClean="0">
                <a:solidFill>
                  <a:schemeClr val="tx1"/>
                </a:solidFill>
              </a:rPr>
              <a:t>“authentic materials mean any text (printed or digital) or tape which was produced for a purpose other than teaching the target language”</a:t>
            </a:r>
            <a:endParaRPr lang="fr-FR" sz="1800" b="0" dirty="0">
              <a:solidFill>
                <a:schemeClr val="tx1"/>
              </a:solidFill>
            </a:endParaRPr>
          </a:p>
        </p:txBody>
      </p:sp>
      <p:sp>
        <p:nvSpPr>
          <p:cNvPr id="31" name="Sous-titre 30"/>
          <p:cNvSpPr>
            <a:spLocks noGrp="1"/>
          </p:cNvSpPr>
          <p:nvPr>
            <p:ph type="subTitle" idx="4"/>
          </p:nvPr>
        </p:nvSpPr>
        <p:spPr>
          <a:xfrm>
            <a:off x="3286116" y="4143386"/>
            <a:ext cx="2643206" cy="357190"/>
          </a:xfrm>
        </p:spPr>
        <p:txBody>
          <a:bodyPr/>
          <a:lstStyle/>
          <a:p>
            <a:r>
              <a:rPr lang="en-US" dirty="0" smtClean="0"/>
              <a:t>(Gardner &amp; Miller, 1999:101)</a:t>
            </a:r>
            <a:endParaRPr lang="fr-FR" dirty="0"/>
          </a:p>
        </p:txBody>
      </p:sp>
      <p:sp>
        <p:nvSpPr>
          <p:cNvPr id="32" name="Titre 31"/>
          <p:cNvSpPr>
            <a:spLocks noGrp="1"/>
          </p:cNvSpPr>
          <p:nvPr>
            <p:ph type="title" idx="5"/>
          </p:nvPr>
        </p:nvSpPr>
        <p:spPr>
          <a:xfrm>
            <a:off x="6087600" y="1000114"/>
            <a:ext cx="2336400" cy="2214578"/>
          </a:xfrm>
        </p:spPr>
        <p:txBody>
          <a:bodyPr/>
          <a:lstStyle/>
          <a:p>
            <a:r>
              <a:rPr lang="en-US" sz="1800" b="0" dirty="0" smtClean="0">
                <a:solidFill>
                  <a:schemeClr val="tx1"/>
                </a:solidFill>
              </a:rPr>
              <a:t>“authentic </a:t>
            </a:r>
            <a:r>
              <a:rPr lang="en-US" sz="1800" b="0" dirty="0" smtClean="0">
                <a:solidFill>
                  <a:schemeClr val="tx1"/>
                </a:solidFill>
              </a:rPr>
              <a:t>materials are “any materials which have not been specifically produced for the purpose of language teaching”</a:t>
            </a:r>
            <a:endParaRPr lang="fr-FR" sz="1800" b="0" dirty="0">
              <a:solidFill>
                <a:schemeClr val="tx1"/>
              </a:solidFill>
            </a:endParaRPr>
          </a:p>
        </p:txBody>
      </p:sp>
      <p:sp>
        <p:nvSpPr>
          <p:cNvPr id="33" name="Sous-titre 32"/>
          <p:cNvSpPr>
            <a:spLocks noGrp="1"/>
          </p:cNvSpPr>
          <p:nvPr>
            <p:ph type="subTitle" idx="6"/>
          </p:nvPr>
        </p:nvSpPr>
        <p:spPr>
          <a:xfrm>
            <a:off x="6087600" y="4143386"/>
            <a:ext cx="2336400" cy="285752"/>
          </a:xfrm>
        </p:spPr>
        <p:txBody>
          <a:bodyPr/>
          <a:lstStyle/>
          <a:p>
            <a:r>
              <a:rPr lang="en-US" dirty="0" smtClean="0"/>
              <a:t>(</a:t>
            </a:r>
            <a:r>
              <a:rPr lang="en-US" dirty="0" err="1" smtClean="0"/>
              <a:t>Nunan</a:t>
            </a:r>
            <a:r>
              <a:rPr lang="en-US" dirty="0" smtClean="0"/>
              <a:t> , 1989: 54)</a:t>
            </a:r>
            <a:endParaRPr lang="fr-FR" dirty="0"/>
          </a:p>
        </p:txBody>
      </p:sp>
    </p:spTree>
  </p:cSld>
  <p:clrMapOvr>
    <a:masterClrMapping/>
  </p:clrMapOvr>
</p:sld>
</file>

<file path=ppt/theme/theme1.xml><?xml version="1.0" encoding="utf-8"?>
<a:theme xmlns:a="http://schemas.openxmlformats.org/drawingml/2006/main" name="Exponents and Scientific Notation - Mathematics - 8th Grade by Slidesgo">
  <a:themeElements>
    <a:clrScheme name="Simple Light">
      <a:dk1>
        <a:srgbClr val="474646"/>
      </a:dk1>
      <a:lt1>
        <a:srgbClr val="F8F2E9"/>
      </a:lt1>
      <a:dk2>
        <a:srgbClr val="C9EBE6"/>
      </a:dk2>
      <a:lt2>
        <a:srgbClr val="9CD1CA"/>
      </a:lt2>
      <a:accent1>
        <a:srgbClr val="FD624C"/>
      </a:accent1>
      <a:accent2>
        <a:srgbClr val="FFFFFF"/>
      </a:accent2>
      <a:accent3>
        <a:srgbClr val="FFFFFF"/>
      </a:accent3>
      <a:accent4>
        <a:srgbClr val="FFFFFF"/>
      </a:accent4>
      <a:accent5>
        <a:srgbClr val="FFFFFF"/>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1363</Words>
  <PresentationFormat>Affichage à l'écran (16:9)</PresentationFormat>
  <Paragraphs>102</Paragraphs>
  <Slides>21</Slides>
  <Notes>10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21</vt:i4>
      </vt:variant>
    </vt:vector>
  </HeadingPairs>
  <TitlesOfParts>
    <vt:vector size="26" baseType="lpstr">
      <vt:lpstr>Arial</vt:lpstr>
      <vt:lpstr>Bai Jamjuree</vt:lpstr>
      <vt:lpstr>Arimo</vt:lpstr>
      <vt:lpstr>Courier New</vt:lpstr>
      <vt:lpstr>Exponents and Scientific Notation - Mathematics - 8th Grade by Slidesgo</vt:lpstr>
      <vt:lpstr>Teaching Materials Syllabus Design</vt:lpstr>
      <vt:lpstr>Introduction</vt:lpstr>
      <vt:lpstr>Introduction</vt:lpstr>
      <vt:lpstr>–David Nunan (1991, p. 227)</vt:lpstr>
      <vt:lpstr>What are materials ?</vt:lpstr>
      <vt:lpstr>The role of instructional matials</vt:lpstr>
      <vt:lpstr>Diapositive 7</vt:lpstr>
      <vt:lpstr>Authentic Vs created materials</vt:lpstr>
      <vt:lpstr>What are Authentic Materials?</vt:lpstr>
      <vt:lpstr>What are Authentic Materials?</vt:lpstr>
      <vt:lpstr>What we understand that is common in these definitions is: </vt:lpstr>
      <vt:lpstr>Non Authentic  (created) Materials</vt:lpstr>
      <vt:lpstr>A Comparison between Authentic and Non Authentic Materials (in Hedge. 2000: 240) </vt:lpstr>
      <vt:lpstr>Many features distinguish authentic from non- authentic material. As far language is concerned, authentric materials provide a close contact with the target language since they display all the natural features of the language with all its variations in pronunciation, intonation, incomplete structures that are used to express meaning. Nunan(1997) believes that exposing learner to authentic material is indispansable because of the rich language input they provide. Exposing learners to such language features will certainly enable learners to cope with genuine interaction either inside or outside the classroom.</vt:lpstr>
      <vt:lpstr>Advantages of Using Authentic Materials</vt:lpstr>
      <vt:lpstr>A number of other points are typically raised in the debate about the role of authentic materials. In support of the use of such materials, we might note the following assertions:</vt:lpstr>
      <vt:lpstr>Diapositive 17</vt:lpstr>
      <vt:lpstr>However, critics of the use of authentic materials point out: </vt:lpstr>
      <vt:lpstr>Diapositive 19</vt:lpstr>
      <vt:lpstr>Conclusion</vt:lpstr>
      <vt:lpstr>Thanks!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Materials Syllabus Design</dc:title>
  <dc:creator>User</dc:creator>
  <cp:lastModifiedBy>User</cp:lastModifiedBy>
  <cp:revision>18</cp:revision>
  <dcterms:modified xsi:type="dcterms:W3CDTF">2023-11-20T18:22:15Z</dcterms:modified>
</cp:coreProperties>
</file>