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5" d="100"/>
          <a:sy n="95" d="100"/>
        </p:scale>
        <p:origin x="-66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D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D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D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5FF734-20CD-43B8-B6B5-C8CADC59C335}" type="datetimeFigureOut">
              <a:rPr lang="ar-DZ" smtClean="0"/>
              <a:t>17-04-1446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DZ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6B8353-EDB0-4643-888C-E746709D7B71}" type="slidenum">
              <a:rPr lang="ar-DZ" smtClean="0"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LAH\Desktop\bib\IMG2024101715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2910" y="4786322"/>
            <a:ext cx="758064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مكتبة كلية علوم الطبيعة والحياة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642918"/>
            <a:ext cx="8072494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كيفية البحث في فهرس المكتبة</a:t>
            </a:r>
          </a:p>
          <a:p>
            <a:pPr algn="ctr"/>
            <a:r>
              <a:rPr lang="fr-FR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OPAC</a:t>
            </a:r>
            <a:r>
              <a:rPr lang="ar-DZ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fr-FR" sz="11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D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واجهة البحث الرئيسية: </a:t>
            </a:r>
            <a:endParaRPr lang="ar-D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SALAH\Desktop\bib\كيفية البحث OPAC\Capture1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8582019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259662"/>
          </a:xfrm>
        </p:spPr>
        <p:txBody>
          <a:bodyPr/>
          <a:lstStyle/>
          <a:p>
            <a:pPr>
              <a:buNone/>
            </a:pP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نوعين من البحث 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ar-DZ" b="1" dirty="0" smtClean="0"/>
              <a:t>البحث البسيط : </a:t>
            </a:r>
            <a:r>
              <a:rPr lang="ar-DZ" dirty="0" smtClean="0"/>
              <a:t>تتم عملية البحث في هذا النظام بإدخال كلمة أو أكثر محل البحث والضغط على زر </a:t>
            </a:r>
            <a:r>
              <a:rPr lang="fr-FR" dirty="0" smtClean="0"/>
              <a:t>rechercher </a:t>
            </a:r>
            <a:endParaRPr lang="en-US" dirty="0" smtClean="0"/>
          </a:p>
          <a:p>
            <a:pPr algn="just">
              <a:buNone/>
            </a:pPr>
            <a:r>
              <a:rPr lang="ar-DZ" dirty="0" smtClean="0"/>
              <a:t>وقد تكون الكلمة خاصة بالمؤلف أو العنوان أو الموضوع، لتحديد مكان العبارة تستعمل الرمز (*) على يسار أو يمين الكلمة.</a:t>
            </a:r>
            <a:endParaRPr lang="en-US" dirty="0" smtClean="0"/>
          </a:p>
          <a:p>
            <a:pPr lvl="0" algn="just"/>
            <a:r>
              <a:rPr lang="ar-DZ" b="1" dirty="0" smtClean="0"/>
              <a:t>البحث المتقدم: </a:t>
            </a:r>
            <a:r>
              <a:rPr lang="ar-DZ" dirty="0" smtClean="0"/>
              <a:t>يسمح هذا النظام ببحث دقيق ومحدد وذلك باستعمال معايير أكثر دقة مقارنة بالبحث البسيط، كما يمكن البحث عن طريق الربط بين مختلف المعايير بالرابط "و" "</a:t>
            </a:r>
            <a:r>
              <a:rPr lang="fr-FR" dirty="0" smtClean="0"/>
              <a:t>et</a:t>
            </a:r>
            <a:r>
              <a:rPr lang="ar-DZ" dirty="0" smtClean="0"/>
              <a:t>”</a:t>
            </a:r>
          </a:p>
          <a:p>
            <a:pPr lvl="0" algn="just"/>
            <a:endParaRPr lang="ar-DZ" dirty="0" smtClean="0"/>
          </a:p>
          <a:p>
            <a:pPr lvl="0" algn="just">
              <a:buNone/>
            </a:pPr>
            <a:endParaRPr lang="en-US" dirty="0" smtClean="0"/>
          </a:p>
          <a:p>
            <a:pPr algn="just"/>
            <a:r>
              <a:rPr lang="ar-DZ" b="1" dirty="0" smtClean="0"/>
              <a:t>معايير البحث: </a:t>
            </a:r>
            <a:endParaRPr lang="en-US" dirty="0" smtClean="0"/>
          </a:p>
          <a:p>
            <a:pPr algn="just">
              <a:buNone/>
            </a:pPr>
            <a:r>
              <a:rPr lang="ar-DZ" dirty="0" smtClean="0"/>
              <a:t>العنوان، المؤلف، الكلمات الدالة، الناشر، ردمك/</a:t>
            </a:r>
            <a:r>
              <a:rPr lang="ar-DZ" dirty="0" err="1" smtClean="0"/>
              <a:t>ردمد</a:t>
            </a:r>
            <a:r>
              <a:rPr lang="ar-DZ" dirty="0" smtClean="0"/>
              <a:t>، سنة النشر، نوع الوثيقة، لغة النشر.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AH\Desktop\bib\كيفية البحث OPAC\Capture22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345514" cy="466725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643570" y="285728"/>
            <a:ext cx="290496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واجهة البحث المتقدم</a:t>
            </a:r>
            <a:endParaRPr lang="ar-D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58204" cy="1582726"/>
          </a:xfrm>
        </p:spPr>
        <p:txBody>
          <a:bodyPr>
            <a:normAutofit/>
          </a:bodyPr>
          <a:lstStyle/>
          <a:p>
            <a:pPr algn="r"/>
            <a:r>
              <a:rPr lang="ar-D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نتيجة البحث: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DZ" sz="2800" dirty="0" smtClean="0">
                <a:solidFill>
                  <a:schemeClr val="tx1"/>
                </a:solidFill>
              </a:rPr>
              <a:t>بعدما تتم عملية البحث تظهر النتيجة على شكل قائمة مرتبة ترتيبا أبجديا </a:t>
            </a:r>
            <a:r>
              <a:rPr lang="ar-DZ" dirty="0" smtClean="0">
                <a:solidFill>
                  <a:schemeClr val="tx1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DZ" dirty="0"/>
          </a:p>
        </p:txBody>
      </p:sp>
      <p:pic>
        <p:nvPicPr>
          <p:cNvPr id="3074" name="Picture 2" descr="C:\Users\SALAH\Desktop\bib\كيفية البحث OPAC\Cap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572525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14414" y="142852"/>
            <a:ext cx="7467600" cy="571504"/>
          </a:xfrm>
        </p:spPr>
        <p:txBody>
          <a:bodyPr/>
          <a:lstStyle/>
          <a:p>
            <a:pPr>
              <a:buNone/>
            </a:pPr>
            <a:r>
              <a:rPr lang="ar-DZ" b="1" dirty="0" smtClean="0"/>
              <a:t>عند النقر على العنوان المختار تظهر البطاقة </a:t>
            </a:r>
            <a:r>
              <a:rPr lang="ar-DZ" b="1" dirty="0" err="1" smtClean="0"/>
              <a:t>البيبليوغرافية</a:t>
            </a:r>
            <a:r>
              <a:rPr lang="ar-DZ" b="1" dirty="0" smtClean="0"/>
              <a:t> الخاصة </a:t>
            </a:r>
            <a:r>
              <a:rPr lang="ar-DZ" b="1" dirty="0" err="1" smtClean="0"/>
              <a:t>به</a:t>
            </a:r>
            <a:r>
              <a:rPr lang="ar-DZ" b="1" dirty="0" smtClean="0"/>
              <a:t>: </a:t>
            </a:r>
            <a:endParaRPr lang="en-US" dirty="0" smtClean="0"/>
          </a:p>
          <a:p>
            <a:pPr>
              <a:buNone/>
            </a:pPr>
            <a:endParaRPr lang="ar-DZ" dirty="0"/>
          </a:p>
        </p:txBody>
      </p:sp>
      <p:pic>
        <p:nvPicPr>
          <p:cNvPr id="4098" name="Picture 2" descr="C:\Users\SALAH\Desktop\bib\كيفية البحث OPAC\Cap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57256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7829576" cy="1143000"/>
          </a:xfrm>
        </p:spPr>
        <p:txBody>
          <a:bodyPr>
            <a:noAutofit/>
          </a:bodyPr>
          <a:lstStyle/>
          <a:p>
            <a:pPr algn="just"/>
            <a:r>
              <a:rPr lang="ar-D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الطالب بالتوجه نحو بنك الإعارة </a:t>
            </a:r>
            <a:r>
              <a:rPr lang="ar-DZ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مرفوقا</a:t>
            </a:r>
            <a:r>
              <a:rPr lang="ar-D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بطاقة الطالب ورقم تصنيف الكتاب المراد إعارته.</a:t>
            </a:r>
            <a:endParaRPr lang="ar-D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ملاحظة:</a:t>
            </a:r>
            <a:b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يمكنك تصفح فهرس المكتبة المتاح على الخط عبر الرابط التالي:</a:t>
            </a:r>
            <a:endParaRPr lang="ar-D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3108" y="1571612"/>
            <a:ext cx="4819012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Bc.univ-jijel.dz/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opac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snv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ar-D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DZ" dirty="0"/>
          </a:p>
        </p:txBody>
      </p:sp>
      <p:sp>
        <p:nvSpPr>
          <p:cNvPr id="5" name="ZoneTexte 4"/>
          <p:cNvSpPr txBox="1"/>
          <p:nvPr/>
        </p:nvSpPr>
        <p:spPr>
          <a:xfrm>
            <a:off x="3357554" y="2357430"/>
            <a:ext cx="197522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مسح الكود</a:t>
            </a:r>
            <a:endParaRPr lang="ar-D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SALAH\Downloads\Bc.univ-jijel.dz_opac-snv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928934"/>
            <a:ext cx="3373418" cy="33734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157</Words>
  <Application>Microsoft Office PowerPoint</Application>
  <PresentationFormat>Affichage à l'écran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Oriel</vt:lpstr>
      <vt:lpstr>Présentation PowerPoint</vt:lpstr>
      <vt:lpstr>Présentation PowerPoint</vt:lpstr>
      <vt:lpstr>واجهة البحث الرئيسية: </vt:lpstr>
      <vt:lpstr>Présentation PowerPoint</vt:lpstr>
      <vt:lpstr>Présentation PowerPoint</vt:lpstr>
      <vt:lpstr>نتيجة البحث: بعدما تتم عملية البحث تظهر النتيجة على شكل قائمة مرتبة ترتيبا أبجديا : </vt:lpstr>
      <vt:lpstr>Présentation PowerPoint</vt:lpstr>
      <vt:lpstr>يقوم الطالب بالتوجه نحو بنك الإعارة مرفوقا بطاقة الطالب ورقم تصنيف الكتاب المراد إعارته.</vt:lpstr>
      <vt:lpstr>ملاحظة: يمكنك تصفح فهرس المكتبة المتاح على الخط عبر الرابط التالي: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SALAH</dc:creator>
  <cp:lastModifiedBy>lenovo</cp:lastModifiedBy>
  <cp:revision>10</cp:revision>
  <dcterms:created xsi:type="dcterms:W3CDTF">2024-10-17T13:28:13Z</dcterms:created>
  <dcterms:modified xsi:type="dcterms:W3CDTF">2024-10-20T21:04:00Z</dcterms:modified>
</cp:coreProperties>
</file>