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Default Extension="fntdata" ContentType="application/x-fontdata"/>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726" r:id="rId1"/>
  </p:sldMasterIdLst>
  <p:notesMasterIdLst>
    <p:notesMasterId r:id="rId34"/>
  </p:notesMasterIdLst>
  <p:sldIdLst>
    <p:sldId id="256" r:id="rId2"/>
    <p:sldId id="259" r:id="rId3"/>
    <p:sldId id="257" r:id="rId4"/>
    <p:sldId id="479" r:id="rId5"/>
    <p:sldId id="261" r:id="rId6"/>
    <p:sldId id="480" r:id="rId7"/>
    <p:sldId id="481" r:id="rId8"/>
    <p:sldId id="482" r:id="rId9"/>
    <p:sldId id="483" r:id="rId10"/>
    <p:sldId id="484" r:id="rId11"/>
    <p:sldId id="485" r:id="rId12"/>
    <p:sldId id="486" r:id="rId13"/>
    <p:sldId id="487" r:id="rId14"/>
    <p:sldId id="386" r:id="rId15"/>
    <p:sldId id="389" r:id="rId16"/>
    <p:sldId id="488" r:id="rId17"/>
    <p:sldId id="489" r:id="rId18"/>
    <p:sldId id="490" r:id="rId19"/>
    <p:sldId id="491" r:id="rId20"/>
    <p:sldId id="492" r:id="rId21"/>
    <p:sldId id="493" r:id="rId22"/>
    <p:sldId id="494" r:id="rId23"/>
    <p:sldId id="495" r:id="rId24"/>
    <p:sldId id="496" r:id="rId25"/>
    <p:sldId id="497" r:id="rId26"/>
    <p:sldId id="498" r:id="rId27"/>
    <p:sldId id="499" r:id="rId28"/>
    <p:sldId id="500" r:id="rId29"/>
    <p:sldId id="501" r:id="rId30"/>
    <p:sldId id="472" r:id="rId31"/>
    <p:sldId id="478" r:id="rId32"/>
    <p:sldId id="260" r:id="rId33"/>
  </p:sldIdLst>
  <p:sldSz cx="9144000" cy="5143500" type="screen16x9"/>
  <p:notesSz cx="6858000" cy="9144000"/>
  <p:embeddedFontLst>
    <p:embeddedFont>
      <p:font typeface="Hammersmith One" charset="0"/>
      <p:regular r:id="rId35"/>
    </p:embeddedFont>
    <p:embeddedFont>
      <p:font typeface="Manjari" charset="0"/>
      <p:regular r:id="rId36"/>
      <p:bold r:id="rId37"/>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D54A5492-8D34-4D60-9EB3-234AC8344E2B}">
  <a:tblStyle styleId="{D54A5492-8D34-4D60-9EB3-234AC8344E2B}"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6D59F947-4BDC-4445-8E31-E6C6BE9DDEC9}" styleName="Table_1">
    <a:wholeTbl>
      <a:tcTxStyle b="off" i="off">
        <a:font>
          <a:latin typeface="Calibri"/>
          <a:ea typeface="Calibri"/>
          <a:cs typeface="Calibri"/>
        </a:font>
        <a:srgbClr val="000000"/>
      </a:tcTxStyle>
      <a:tcStyle>
        <a:tcBdr>
          <a:left>
            <a:ln w="12700" cap="flat" cmpd="sng">
              <a:solidFill>
                <a:srgbClr val="FFFFFF"/>
              </a:solidFill>
              <a:prstDash val="solid"/>
              <a:round/>
              <a:headEnd type="none" w="sm" len="sm"/>
              <a:tailEnd type="none" w="sm" len="sm"/>
            </a:ln>
          </a:left>
          <a:right>
            <a:ln w="12700" cap="flat" cmpd="sng">
              <a:solidFill>
                <a:srgbClr val="FFFFFF"/>
              </a:solidFill>
              <a:prstDash val="solid"/>
              <a:round/>
              <a:headEnd type="none" w="sm" len="sm"/>
              <a:tailEnd type="none" w="sm" len="sm"/>
            </a:ln>
          </a:right>
          <a:top>
            <a:ln w="12700" cap="flat" cmpd="sng">
              <a:solidFill>
                <a:srgbClr val="FFFFFF"/>
              </a:solidFill>
              <a:prstDash val="solid"/>
              <a:round/>
              <a:headEnd type="none" w="sm" len="sm"/>
              <a:tailEnd type="none" w="sm" len="sm"/>
            </a:ln>
          </a:top>
          <a:bottom>
            <a:ln w="12700" cap="flat" cmpd="sng">
              <a:solidFill>
                <a:srgbClr val="FFFFFF"/>
              </a:solidFill>
              <a:prstDash val="solid"/>
              <a:round/>
              <a:headEnd type="none" w="sm" len="sm"/>
              <a:tailEnd type="none" w="sm" len="sm"/>
            </a:ln>
          </a:bottom>
          <a:insideH>
            <a:ln w="12700" cap="flat" cmpd="sng">
              <a:solidFill>
                <a:srgbClr val="FFFFFF"/>
              </a:solidFill>
              <a:prstDash val="solid"/>
              <a:round/>
              <a:headEnd type="none" w="sm" len="sm"/>
              <a:tailEnd type="none" w="sm" len="sm"/>
            </a:ln>
          </a:insideH>
          <a:insideV>
            <a:ln w="12700" cap="flat" cmpd="sng">
              <a:solidFill>
                <a:srgbClr val="FFFFFF"/>
              </a:solidFill>
              <a:prstDash val="solid"/>
              <a:round/>
              <a:headEnd type="none" w="sm" len="sm"/>
              <a:tailEnd type="none" w="sm" len="sm"/>
            </a:ln>
          </a:insideV>
        </a:tcBdr>
        <a:fill>
          <a:solidFill>
            <a:srgbClr val="F4E7E7"/>
          </a:solidFill>
        </a:fill>
      </a:tcStyle>
    </a:wholeTbl>
    <a:band1H>
      <a:tcTxStyle/>
      <a:tcStyle>
        <a:tcBdr/>
        <a:fill>
          <a:solidFill>
            <a:srgbClr val="E8CCCB"/>
          </a:solidFill>
        </a:fill>
      </a:tcStyle>
    </a:band1H>
    <a:band2H>
      <a:tcTxStyle/>
      <a:tcStyle>
        <a:tcBdr/>
      </a:tcStyle>
    </a:band2H>
    <a:band1V>
      <a:tcTxStyle/>
      <a:tcStyle>
        <a:tcBdr/>
        <a:fill>
          <a:solidFill>
            <a:srgbClr val="E8CCCB"/>
          </a:solidFill>
        </a:fill>
      </a:tcStyle>
    </a:band1V>
    <a:band2V>
      <a:tcTxStyle/>
      <a:tcStyle>
        <a:tcBdr/>
      </a:tcStyle>
    </a:band2V>
    <a:lastCol>
      <a:tcTxStyle b="on" i="off">
        <a:font>
          <a:latin typeface="Calibri"/>
          <a:ea typeface="Calibri"/>
          <a:cs typeface="Calibri"/>
        </a:font>
        <a:srgbClr val="FFFFFF"/>
      </a:tcTxStyle>
      <a:tcStyle>
        <a:tcBdr/>
        <a:fill>
          <a:solidFill>
            <a:srgbClr val="FCBD24"/>
          </a:solidFill>
        </a:fill>
      </a:tcStyle>
    </a:lastCol>
    <a:firstCol>
      <a:tcTxStyle b="on" i="off">
        <a:font>
          <a:latin typeface="Calibri"/>
          <a:ea typeface="Calibri"/>
          <a:cs typeface="Calibri"/>
        </a:font>
        <a:srgbClr val="FFFFFF"/>
      </a:tcTxStyle>
      <a:tcStyle>
        <a:tcBdr/>
        <a:fill>
          <a:solidFill>
            <a:srgbClr val="FCBD24"/>
          </a:solidFill>
        </a:fill>
      </a:tcStyle>
    </a:firstCol>
    <a:lastRow>
      <a:tcTxStyle b="on" i="off">
        <a:font>
          <a:latin typeface="Calibri"/>
          <a:ea typeface="Calibri"/>
          <a:cs typeface="Calibri"/>
        </a:font>
        <a:srgbClr val="FFFFFF"/>
      </a:tcTxStyle>
      <a:tcStyle>
        <a:tcBdr>
          <a:top>
            <a:ln w="38100" cap="flat" cmpd="sng">
              <a:solidFill>
                <a:srgbClr val="FFFFFF"/>
              </a:solidFill>
              <a:prstDash val="solid"/>
              <a:round/>
              <a:headEnd type="none" w="sm" len="sm"/>
              <a:tailEnd type="none" w="sm" len="sm"/>
            </a:ln>
          </a:top>
        </a:tcBdr>
        <a:fill>
          <a:solidFill>
            <a:srgbClr val="FCBD24"/>
          </a:solidFill>
        </a:fill>
      </a:tcStyle>
    </a:lastRow>
    <a:seCell>
      <a:tcTxStyle/>
      <a:tcStyle>
        <a:tcBdr/>
      </a:tcStyle>
    </a:seCell>
    <a:swCell>
      <a:tcTxStyle/>
      <a:tcStyle>
        <a:tcBdr/>
      </a:tcStyle>
    </a:swCell>
    <a:firstRow>
      <a:tcTxStyle b="on" i="off">
        <a:font>
          <a:latin typeface="Calibri"/>
          <a:ea typeface="Calibri"/>
          <a:cs typeface="Calibri"/>
        </a:font>
        <a:srgbClr val="FFFFFF"/>
      </a:tcTxStyle>
      <a:tcStyle>
        <a:tcBdr>
          <a:bottom>
            <a:ln w="38100" cap="flat" cmpd="sng">
              <a:solidFill>
                <a:srgbClr val="FFFFFF"/>
              </a:solidFill>
              <a:prstDash val="solid"/>
              <a:round/>
              <a:headEnd type="none" w="sm" len="sm"/>
              <a:tailEnd type="none" w="sm" len="sm"/>
            </a:ln>
          </a:bottom>
        </a:tcBdr>
        <a:fill>
          <a:solidFill>
            <a:srgbClr val="FCBD24"/>
          </a:solidFill>
        </a:fill>
      </a:tcStyle>
    </a:firstRow>
    <a:neCell>
      <a:tcTxStyle/>
      <a:tcStyle>
        <a:tcBdr/>
      </a:tcStyle>
    </a:neCell>
    <a:nwCell>
      <a:tcTxStyle/>
      <a:tcStyle>
        <a:tcBdr/>
      </a:tcStyle>
    </a:nwCell>
  </a:tblStyle>
  <a:tblStyle styleId="{29DC4FEF-DDCB-43F0-BE8E-80A79098CC97}" styleName="Table_2">
    <a:wholeTbl>
      <a:tcTxStyle b="off" i="off">
        <a:font>
          <a:latin typeface="Calibri"/>
          <a:ea typeface="Calibri"/>
          <a:cs typeface="Calibri"/>
        </a:font>
        <a:srgbClr val="000000"/>
      </a:tcTxStyle>
      <a:tcStyle>
        <a:tcBdr>
          <a:left>
            <a:ln w="12700" cap="flat" cmpd="sng">
              <a:solidFill>
                <a:srgbClr val="FFFFFF"/>
              </a:solidFill>
              <a:prstDash val="solid"/>
              <a:round/>
              <a:headEnd type="none" w="sm" len="sm"/>
              <a:tailEnd type="none" w="sm" len="sm"/>
            </a:ln>
          </a:left>
          <a:right>
            <a:ln w="12700" cap="flat" cmpd="sng">
              <a:solidFill>
                <a:srgbClr val="FFFFFF"/>
              </a:solidFill>
              <a:prstDash val="solid"/>
              <a:round/>
              <a:headEnd type="none" w="sm" len="sm"/>
              <a:tailEnd type="none" w="sm" len="sm"/>
            </a:ln>
          </a:right>
          <a:top>
            <a:ln w="12700" cap="flat" cmpd="sng">
              <a:solidFill>
                <a:srgbClr val="FFFFFF"/>
              </a:solidFill>
              <a:prstDash val="solid"/>
              <a:round/>
              <a:headEnd type="none" w="sm" len="sm"/>
              <a:tailEnd type="none" w="sm" len="sm"/>
            </a:ln>
          </a:top>
          <a:bottom>
            <a:ln w="12700" cap="flat" cmpd="sng">
              <a:solidFill>
                <a:srgbClr val="FFFFFF"/>
              </a:solidFill>
              <a:prstDash val="solid"/>
              <a:round/>
              <a:headEnd type="none" w="sm" len="sm"/>
              <a:tailEnd type="none" w="sm" len="sm"/>
            </a:ln>
          </a:bottom>
          <a:insideH>
            <a:ln w="12700" cap="flat" cmpd="sng">
              <a:solidFill>
                <a:srgbClr val="FFFFFF"/>
              </a:solidFill>
              <a:prstDash val="solid"/>
              <a:round/>
              <a:headEnd type="none" w="sm" len="sm"/>
              <a:tailEnd type="none" w="sm" len="sm"/>
            </a:ln>
          </a:insideH>
          <a:insideV>
            <a:ln w="12700" cap="flat" cmpd="sng">
              <a:solidFill>
                <a:srgbClr val="FFFFFF"/>
              </a:solidFill>
              <a:prstDash val="solid"/>
              <a:round/>
              <a:headEnd type="none" w="sm" len="sm"/>
              <a:tailEnd type="none" w="sm" len="sm"/>
            </a:ln>
          </a:insideV>
        </a:tcBdr>
        <a:fill>
          <a:solidFill>
            <a:srgbClr val="E7ECF3"/>
          </a:solidFill>
        </a:fill>
      </a:tcStyle>
    </a:wholeTbl>
    <a:band1H>
      <a:tcTxStyle/>
      <a:tcStyle>
        <a:tcBdr/>
        <a:fill>
          <a:solidFill>
            <a:srgbClr val="CBD7E6"/>
          </a:solidFill>
        </a:fill>
      </a:tcStyle>
    </a:band1H>
    <a:band2H>
      <a:tcTxStyle/>
      <a:tcStyle>
        <a:tcBdr/>
      </a:tcStyle>
    </a:band2H>
    <a:band1V>
      <a:tcTxStyle/>
      <a:tcStyle>
        <a:tcBdr/>
        <a:fill>
          <a:solidFill>
            <a:srgbClr val="CBD7E6"/>
          </a:solidFill>
        </a:fill>
      </a:tcStyle>
    </a:band1V>
    <a:band2V>
      <a:tcTxStyle/>
      <a:tcStyle>
        <a:tcBdr/>
      </a:tcStyle>
    </a:band2V>
    <a:lastCol>
      <a:tcTxStyle b="on" i="off">
        <a:font>
          <a:latin typeface="Calibri"/>
          <a:ea typeface="Calibri"/>
          <a:cs typeface="Calibri"/>
        </a:font>
        <a:srgbClr val="FFFFFF"/>
      </a:tcTxStyle>
      <a:tcStyle>
        <a:tcBdr/>
        <a:fill>
          <a:solidFill>
            <a:srgbClr val="5EB2FC"/>
          </a:solidFill>
        </a:fill>
      </a:tcStyle>
    </a:lastCol>
    <a:firstCol>
      <a:tcTxStyle b="on" i="off">
        <a:font>
          <a:latin typeface="Calibri"/>
          <a:ea typeface="Calibri"/>
          <a:cs typeface="Calibri"/>
        </a:font>
        <a:srgbClr val="FFFFFF"/>
      </a:tcTxStyle>
      <a:tcStyle>
        <a:tcBdr/>
        <a:fill>
          <a:solidFill>
            <a:srgbClr val="5EB2FC"/>
          </a:solidFill>
        </a:fill>
      </a:tcStyle>
    </a:firstCol>
    <a:lastRow>
      <a:tcTxStyle b="on" i="off">
        <a:font>
          <a:latin typeface="Calibri"/>
          <a:ea typeface="Calibri"/>
          <a:cs typeface="Calibri"/>
        </a:font>
        <a:srgbClr val="FFFFFF"/>
      </a:tcTxStyle>
      <a:tcStyle>
        <a:tcBdr>
          <a:top>
            <a:ln w="38100" cap="flat" cmpd="sng">
              <a:solidFill>
                <a:srgbClr val="FFFFFF"/>
              </a:solidFill>
              <a:prstDash val="solid"/>
              <a:round/>
              <a:headEnd type="none" w="sm" len="sm"/>
              <a:tailEnd type="none" w="sm" len="sm"/>
            </a:ln>
          </a:top>
        </a:tcBdr>
        <a:fill>
          <a:solidFill>
            <a:srgbClr val="5EB2FC"/>
          </a:solidFill>
        </a:fill>
      </a:tcStyle>
    </a:lastRow>
    <a:seCell>
      <a:tcTxStyle/>
      <a:tcStyle>
        <a:tcBdr/>
      </a:tcStyle>
    </a:seCell>
    <a:swCell>
      <a:tcTxStyle/>
      <a:tcStyle>
        <a:tcBdr/>
      </a:tcStyle>
    </a:swCell>
    <a:firstRow>
      <a:tcTxStyle b="on" i="off">
        <a:font>
          <a:latin typeface="Calibri"/>
          <a:ea typeface="Calibri"/>
          <a:cs typeface="Calibri"/>
        </a:font>
        <a:srgbClr val="FFFFFF"/>
      </a:tcTxStyle>
      <a:tcStyle>
        <a:tcBdr>
          <a:bottom>
            <a:ln w="38100" cap="flat" cmpd="sng">
              <a:solidFill>
                <a:srgbClr val="FFFFFF"/>
              </a:solidFill>
              <a:prstDash val="solid"/>
              <a:round/>
              <a:headEnd type="none" w="sm" len="sm"/>
              <a:tailEnd type="none" w="sm" len="sm"/>
            </a:ln>
          </a:bottom>
        </a:tcBdr>
        <a:fill>
          <a:solidFill>
            <a:srgbClr val="5EB2FC"/>
          </a:solidFill>
        </a:fill>
      </a:tcStyle>
    </a:firstRow>
    <a:neCell>
      <a:tcTxStyle/>
      <a:tcStyle>
        <a:tcBdr/>
      </a:tcStyle>
    </a:neCell>
    <a:nwCell>
      <a:tcTxStyle/>
      <a:tcStyle>
        <a:tcBdr/>
      </a:tcStyle>
    </a:nwCell>
  </a:tblStyle>
  <a:tblStyle styleId="{9948A1F2-E7AC-4A61-9818-E2418FD4E49A}" styleName="Table_3">
    <a:wholeTbl>
      <a:tcTxStyle b="off" i="off">
        <a:font>
          <a:latin typeface="Calibri"/>
          <a:ea typeface="Calibri"/>
          <a:cs typeface="Calibri"/>
        </a:font>
        <a:srgbClr val="000000"/>
      </a:tcTxStyle>
      <a:tcStyle>
        <a:tcBdr>
          <a:left>
            <a:ln w="12700" cap="flat" cmpd="sng">
              <a:solidFill>
                <a:srgbClr val="FFFFFF"/>
              </a:solidFill>
              <a:prstDash val="solid"/>
              <a:round/>
              <a:headEnd type="none" w="sm" len="sm"/>
              <a:tailEnd type="none" w="sm" len="sm"/>
            </a:ln>
          </a:left>
          <a:right>
            <a:ln w="12700" cap="flat" cmpd="sng">
              <a:solidFill>
                <a:srgbClr val="FFFFFF"/>
              </a:solidFill>
              <a:prstDash val="solid"/>
              <a:round/>
              <a:headEnd type="none" w="sm" len="sm"/>
              <a:tailEnd type="none" w="sm" len="sm"/>
            </a:ln>
          </a:right>
          <a:top>
            <a:ln w="12700" cap="flat" cmpd="sng">
              <a:solidFill>
                <a:srgbClr val="FFFFFF"/>
              </a:solidFill>
              <a:prstDash val="solid"/>
              <a:round/>
              <a:headEnd type="none" w="sm" len="sm"/>
              <a:tailEnd type="none" w="sm" len="sm"/>
            </a:ln>
          </a:top>
          <a:bottom>
            <a:ln w="12700" cap="flat" cmpd="sng">
              <a:solidFill>
                <a:srgbClr val="FFFFFF"/>
              </a:solidFill>
              <a:prstDash val="solid"/>
              <a:round/>
              <a:headEnd type="none" w="sm" len="sm"/>
              <a:tailEnd type="none" w="sm" len="sm"/>
            </a:ln>
          </a:bottom>
          <a:insideH>
            <a:ln w="12700" cap="flat" cmpd="sng">
              <a:solidFill>
                <a:srgbClr val="FFFFFF"/>
              </a:solidFill>
              <a:prstDash val="solid"/>
              <a:round/>
              <a:headEnd type="none" w="sm" len="sm"/>
              <a:tailEnd type="none" w="sm" len="sm"/>
            </a:ln>
          </a:insideH>
          <a:insideV>
            <a:ln w="12700" cap="flat" cmpd="sng">
              <a:solidFill>
                <a:srgbClr val="FFFFFF"/>
              </a:solidFill>
              <a:prstDash val="solid"/>
              <a:round/>
              <a:headEnd type="none" w="sm" len="sm"/>
              <a:tailEnd type="none" w="sm" len="sm"/>
            </a:ln>
          </a:insideV>
        </a:tcBdr>
        <a:fill>
          <a:solidFill>
            <a:srgbClr val="E8E7E8"/>
          </a:solidFill>
        </a:fill>
      </a:tcStyle>
    </a:wholeTbl>
    <a:band1H>
      <a:tcTxStyle/>
      <a:tcStyle>
        <a:tcBdr/>
        <a:fill>
          <a:solidFill>
            <a:srgbClr val="CECBCF"/>
          </a:solidFill>
        </a:fill>
      </a:tcStyle>
    </a:band1H>
    <a:band2H>
      <a:tcTxStyle/>
      <a:tcStyle>
        <a:tcBdr/>
      </a:tcStyle>
    </a:band2H>
    <a:band1V>
      <a:tcTxStyle/>
      <a:tcStyle>
        <a:tcBdr/>
        <a:fill>
          <a:solidFill>
            <a:srgbClr val="CECBCF"/>
          </a:solidFill>
        </a:fill>
      </a:tcStyle>
    </a:band1V>
    <a:band2V>
      <a:tcTxStyle/>
      <a:tcStyle>
        <a:tcBdr/>
      </a:tcStyle>
    </a:band2V>
    <a:lastCol>
      <a:tcTxStyle b="on" i="off">
        <a:font>
          <a:latin typeface="Calibri"/>
          <a:ea typeface="Calibri"/>
          <a:cs typeface="Calibri"/>
        </a:font>
        <a:srgbClr val="FFFFFF"/>
      </a:tcTxStyle>
      <a:tcStyle>
        <a:tcBdr/>
        <a:fill>
          <a:solidFill>
            <a:srgbClr val="EC3A3B"/>
          </a:solidFill>
        </a:fill>
      </a:tcStyle>
    </a:lastCol>
    <a:firstCol>
      <a:tcTxStyle b="on" i="off">
        <a:font>
          <a:latin typeface="Calibri"/>
          <a:ea typeface="Calibri"/>
          <a:cs typeface="Calibri"/>
        </a:font>
        <a:srgbClr val="FFFFFF"/>
      </a:tcTxStyle>
      <a:tcStyle>
        <a:tcBdr/>
        <a:fill>
          <a:solidFill>
            <a:srgbClr val="EC3A3B"/>
          </a:solidFill>
        </a:fill>
      </a:tcStyle>
    </a:firstCol>
    <a:lastRow>
      <a:tcTxStyle b="on" i="off">
        <a:font>
          <a:latin typeface="Calibri"/>
          <a:ea typeface="Calibri"/>
          <a:cs typeface="Calibri"/>
        </a:font>
        <a:srgbClr val="FFFFFF"/>
      </a:tcTxStyle>
      <a:tcStyle>
        <a:tcBdr>
          <a:top>
            <a:ln w="38100" cap="flat" cmpd="sng">
              <a:solidFill>
                <a:srgbClr val="FFFFFF"/>
              </a:solidFill>
              <a:prstDash val="solid"/>
              <a:round/>
              <a:headEnd type="none" w="sm" len="sm"/>
              <a:tailEnd type="none" w="sm" len="sm"/>
            </a:ln>
          </a:top>
        </a:tcBdr>
        <a:fill>
          <a:solidFill>
            <a:srgbClr val="EC3A3B"/>
          </a:solidFill>
        </a:fill>
      </a:tcStyle>
    </a:lastRow>
    <a:seCell>
      <a:tcTxStyle/>
      <a:tcStyle>
        <a:tcBdr/>
      </a:tcStyle>
    </a:seCell>
    <a:swCell>
      <a:tcTxStyle/>
      <a:tcStyle>
        <a:tcBdr/>
      </a:tcStyle>
    </a:swCell>
    <a:firstRow>
      <a:tcTxStyle b="on" i="off">
        <a:font>
          <a:latin typeface="Calibri"/>
          <a:ea typeface="Calibri"/>
          <a:cs typeface="Calibri"/>
        </a:font>
        <a:srgbClr val="FFFFFF"/>
      </a:tcTxStyle>
      <a:tcStyle>
        <a:tcBdr>
          <a:bottom>
            <a:ln w="38100" cap="flat" cmpd="sng">
              <a:solidFill>
                <a:srgbClr val="FFFFFF"/>
              </a:solidFill>
              <a:prstDash val="solid"/>
              <a:round/>
              <a:headEnd type="none" w="sm" len="sm"/>
              <a:tailEnd type="none" w="sm" len="sm"/>
            </a:ln>
          </a:bottom>
        </a:tcBdr>
        <a:fill>
          <a:solidFill>
            <a:srgbClr val="EC3A3B"/>
          </a:solidFill>
        </a:fill>
      </a:tcStyle>
    </a:firstRow>
    <a:neCell>
      <a:tcTxStyle/>
      <a:tcStyle>
        <a:tcBdr/>
      </a:tcStyle>
    </a:neCell>
    <a:nwCell>
      <a:tcTxStyle/>
      <a:tcStyle>
        <a:tcBdr/>
      </a:tcStyle>
    </a:nwCell>
  </a:tblStyle>
  <a:tblStyle styleId="{4E5B8878-37DF-40DD-A321-B55BE8FF5160}" styleName="Table_4">
    <a:wholeTbl>
      <a:tcTxStyle b="off" i="off">
        <a:font>
          <a:latin typeface="Calibri"/>
          <a:ea typeface="Calibri"/>
          <a:cs typeface="Calibri"/>
        </a:font>
        <a:srgbClr val="000000"/>
      </a:tcTxStyle>
      <a:tcStyle>
        <a:tcBdr>
          <a:left>
            <a:ln w="12700" cap="flat" cmpd="sng">
              <a:solidFill>
                <a:srgbClr val="FFFFFF"/>
              </a:solidFill>
              <a:prstDash val="solid"/>
              <a:round/>
              <a:headEnd type="none" w="sm" len="sm"/>
              <a:tailEnd type="none" w="sm" len="sm"/>
            </a:ln>
          </a:left>
          <a:right>
            <a:ln w="12700" cap="flat" cmpd="sng">
              <a:solidFill>
                <a:srgbClr val="FFFFFF"/>
              </a:solidFill>
              <a:prstDash val="solid"/>
              <a:round/>
              <a:headEnd type="none" w="sm" len="sm"/>
              <a:tailEnd type="none" w="sm" len="sm"/>
            </a:ln>
          </a:right>
          <a:top>
            <a:ln w="12700" cap="flat" cmpd="sng">
              <a:solidFill>
                <a:srgbClr val="FFFFFF"/>
              </a:solidFill>
              <a:prstDash val="solid"/>
              <a:round/>
              <a:headEnd type="none" w="sm" len="sm"/>
              <a:tailEnd type="none" w="sm" len="sm"/>
            </a:ln>
          </a:top>
          <a:bottom>
            <a:ln w="12700" cap="flat" cmpd="sng">
              <a:solidFill>
                <a:srgbClr val="FFFFFF"/>
              </a:solidFill>
              <a:prstDash val="solid"/>
              <a:round/>
              <a:headEnd type="none" w="sm" len="sm"/>
              <a:tailEnd type="none" w="sm" len="sm"/>
            </a:ln>
          </a:bottom>
          <a:insideH>
            <a:ln w="12700" cap="flat" cmpd="sng">
              <a:solidFill>
                <a:srgbClr val="FFFFFF"/>
              </a:solidFill>
              <a:prstDash val="solid"/>
              <a:round/>
              <a:headEnd type="none" w="sm" len="sm"/>
              <a:tailEnd type="none" w="sm" len="sm"/>
            </a:ln>
          </a:insideH>
          <a:insideV>
            <a:ln w="12700" cap="flat" cmpd="sng">
              <a:solidFill>
                <a:srgbClr val="FFFFFF"/>
              </a:solidFill>
              <a:prstDash val="solid"/>
              <a:round/>
              <a:headEnd type="none" w="sm" len="sm"/>
              <a:tailEnd type="none" w="sm" len="sm"/>
            </a:ln>
          </a:insideV>
        </a:tcBdr>
        <a:fill>
          <a:solidFill>
            <a:srgbClr val="E7F0ED"/>
          </a:solidFill>
        </a:fill>
      </a:tcStyle>
    </a:wholeTbl>
    <a:band1H>
      <a:tcTxStyle/>
      <a:tcStyle>
        <a:tcBdr/>
        <a:fill>
          <a:solidFill>
            <a:srgbClr val="CADFD8"/>
          </a:solidFill>
        </a:fill>
      </a:tcStyle>
    </a:band1H>
    <a:band2H>
      <a:tcTxStyle/>
      <a:tcStyle>
        <a:tcBdr/>
      </a:tcStyle>
    </a:band2H>
    <a:band1V>
      <a:tcTxStyle/>
      <a:tcStyle>
        <a:tcBdr/>
        <a:fill>
          <a:solidFill>
            <a:srgbClr val="CADFD8"/>
          </a:solidFill>
        </a:fill>
      </a:tcStyle>
    </a:band1V>
    <a:band2V>
      <a:tcTxStyle/>
      <a:tcStyle>
        <a:tcBdr/>
      </a:tcStyle>
    </a:band2V>
    <a:lastCol>
      <a:tcTxStyle b="on" i="off">
        <a:font>
          <a:latin typeface="Calibri"/>
          <a:ea typeface="Calibri"/>
          <a:cs typeface="Calibri"/>
        </a:font>
        <a:srgbClr val="FFFFFF"/>
      </a:tcTxStyle>
      <a:tcStyle>
        <a:tcBdr/>
        <a:fill>
          <a:solidFill>
            <a:srgbClr val="69E781"/>
          </a:solidFill>
        </a:fill>
      </a:tcStyle>
    </a:lastCol>
    <a:firstCol>
      <a:tcTxStyle b="on" i="off">
        <a:font>
          <a:latin typeface="Calibri"/>
          <a:ea typeface="Calibri"/>
          <a:cs typeface="Calibri"/>
        </a:font>
        <a:srgbClr val="FFFFFF"/>
      </a:tcTxStyle>
      <a:tcStyle>
        <a:tcBdr/>
        <a:fill>
          <a:solidFill>
            <a:srgbClr val="69E781"/>
          </a:solidFill>
        </a:fill>
      </a:tcStyle>
    </a:firstCol>
    <a:lastRow>
      <a:tcTxStyle b="on" i="off">
        <a:font>
          <a:latin typeface="Calibri"/>
          <a:ea typeface="Calibri"/>
          <a:cs typeface="Calibri"/>
        </a:font>
        <a:srgbClr val="FFFFFF"/>
      </a:tcTxStyle>
      <a:tcStyle>
        <a:tcBdr>
          <a:top>
            <a:ln w="38100" cap="flat" cmpd="sng">
              <a:solidFill>
                <a:srgbClr val="FFFFFF"/>
              </a:solidFill>
              <a:prstDash val="solid"/>
              <a:round/>
              <a:headEnd type="none" w="sm" len="sm"/>
              <a:tailEnd type="none" w="sm" len="sm"/>
            </a:ln>
          </a:top>
        </a:tcBdr>
        <a:fill>
          <a:solidFill>
            <a:srgbClr val="69E781"/>
          </a:solidFill>
        </a:fill>
      </a:tcStyle>
    </a:lastRow>
    <a:seCell>
      <a:tcTxStyle/>
      <a:tcStyle>
        <a:tcBdr/>
      </a:tcStyle>
    </a:seCell>
    <a:swCell>
      <a:tcTxStyle/>
      <a:tcStyle>
        <a:tcBdr/>
      </a:tcStyle>
    </a:swCell>
    <a:firstRow>
      <a:tcTxStyle b="on" i="off">
        <a:font>
          <a:latin typeface="Calibri"/>
          <a:ea typeface="Calibri"/>
          <a:cs typeface="Calibri"/>
        </a:font>
        <a:srgbClr val="FFFFFF"/>
      </a:tcTxStyle>
      <a:tcStyle>
        <a:tcBdr>
          <a:bottom>
            <a:ln w="38100" cap="flat" cmpd="sng">
              <a:solidFill>
                <a:srgbClr val="FFFFFF"/>
              </a:solidFill>
              <a:prstDash val="solid"/>
              <a:round/>
              <a:headEnd type="none" w="sm" len="sm"/>
              <a:tailEnd type="none" w="sm" len="sm"/>
            </a:ln>
          </a:bottom>
        </a:tcBdr>
        <a:fill>
          <a:solidFill>
            <a:srgbClr val="69E781"/>
          </a:solidFill>
        </a:fill>
      </a:tcStyle>
    </a:firstRow>
    <a:neCell>
      <a:tcTxStyle/>
      <a:tcStyle>
        <a:tcBdr/>
      </a:tcStyle>
    </a:neCell>
    <a:nwCell>
      <a:tcTxStyle/>
      <a:tcStyle>
        <a:tcBdr/>
      </a:tcStyle>
    </a:nwCell>
  </a:tblStyle>
  <a:tblStyle styleId="{1C2AE23E-08DB-441E-9C6B-279F5BD56481}" styleName="Table_5">
    <a:wholeTbl>
      <a:tcTxStyle b="off" i="off">
        <a:font>
          <a:latin typeface="Calibri"/>
          <a:ea typeface="Calibri"/>
          <a:cs typeface="Calibri"/>
        </a:font>
        <a:srgbClr val="000000"/>
      </a:tcTxStyle>
      <a:tcStyle>
        <a:tcBdr>
          <a:left>
            <a:ln w="12700" cap="flat" cmpd="sng">
              <a:solidFill>
                <a:srgbClr val="FFFFFF"/>
              </a:solidFill>
              <a:prstDash val="solid"/>
              <a:round/>
              <a:headEnd type="none" w="sm" len="sm"/>
              <a:tailEnd type="none" w="sm" len="sm"/>
            </a:ln>
          </a:left>
          <a:right>
            <a:ln w="12700" cap="flat" cmpd="sng">
              <a:solidFill>
                <a:srgbClr val="FFFFFF"/>
              </a:solidFill>
              <a:prstDash val="solid"/>
              <a:round/>
              <a:headEnd type="none" w="sm" len="sm"/>
              <a:tailEnd type="none" w="sm" len="sm"/>
            </a:ln>
          </a:right>
          <a:top>
            <a:ln w="12700" cap="flat" cmpd="sng">
              <a:solidFill>
                <a:srgbClr val="FFFFFF"/>
              </a:solidFill>
              <a:prstDash val="solid"/>
              <a:round/>
              <a:headEnd type="none" w="sm" len="sm"/>
              <a:tailEnd type="none" w="sm" len="sm"/>
            </a:ln>
          </a:top>
          <a:bottom>
            <a:ln w="12700" cap="flat" cmpd="sng">
              <a:solidFill>
                <a:srgbClr val="FFFFFF"/>
              </a:solidFill>
              <a:prstDash val="solid"/>
              <a:round/>
              <a:headEnd type="none" w="sm" len="sm"/>
              <a:tailEnd type="none" w="sm" len="sm"/>
            </a:ln>
          </a:bottom>
          <a:insideH>
            <a:ln w="12700" cap="flat" cmpd="sng">
              <a:solidFill>
                <a:srgbClr val="FFFFFF"/>
              </a:solidFill>
              <a:prstDash val="solid"/>
              <a:round/>
              <a:headEnd type="none" w="sm" len="sm"/>
              <a:tailEnd type="none" w="sm" len="sm"/>
            </a:ln>
          </a:insideH>
          <a:insideV>
            <a:ln w="12700" cap="flat" cmpd="sng">
              <a:solidFill>
                <a:srgbClr val="FFFFFF"/>
              </a:solidFill>
              <a:prstDash val="solid"/>
              <a:round/>
              <a:headEnd type="none" w="sm" len="sm"/>
              <a:tailEnd type="none" w="sm" len="sm"/>
            </a:ln>
          </a:insideV>
        </a:tcBdr>
        <a:fill>
          <a:solidFill>
            <a:srgbClr val="FDEFE6"/>
          </a:solidFill>
        </a:fill>
      </a:tcStyle>
    </a:wholeTbl>
    <a:band1H>
      <a:tcTxStyle/>
      <a:tcStyle>
        <a:tcBdr/>
        <a:fill>
          <a:solidFill>
            <a:srgbClr val="FADECA"/>
          </a:solidFill>
        </a:fill>
      </a:tcStyle>
    </a:band1H>
    <a:band2H>
      <a:tcTxStyle/>
      <a:tcStyle>
        <a:tcBdr/>
      </a:tcStyle>
    </a:band2H>
    <a:band1V>
      <a:tcTxStyle/>
      <a:tcStyle>
        <a:tcBdr/>
        <a:fill>
          <a:solidFill>
            <a:srgbClr val="FADECA"/>
          </a:solidFill>
        </a:fill>
      </a:tcStyle>
    </a:band1V>
    <a:band2V>
      <a:tcTxStyle/>
      <a:tcStyle>
        <a:tcBdr/>
      </a:tcStyle>
    </a:band2V>
    <a:lastCol>
      <a:tcTxStyle b="on" i="off">
        <a:font>
          <a:latin typeface="Calibri"/>
          <a:ea typeface="Calibri"/>
          <a:cs typeface="Calibri"/>
        </a:font>
        <a:srgbClr val="FFFFFF"/>
      </a:tcTxStyle>
      <a:tcStyle>
        <a:tcBdr/>
        <a:fill>
          <a:solidFill>
            <a:srgbClr val="4949E7"/>
          </a:solidFill>
        </a:fill>
      </a:tcStyle>
    </a:lastCol>
    <a:firstCol>
      <a:tcTxStyle b="on" i="off">
        <a:font>
          <a:latin typeface="Calibri"/>
          <a:ea typeface="Calibri"/>
          <a:cs typeface="Calibri"/>
        </a:font>
        <a:srgbClr val="FFFFFF"/>
      </a:tcTxStyle>
      <a:tcStyle>
        <a:tcBdr/>
        <a:fill>
          <a:solidFill>
            <a:srgbClr val="4949E7"/>
          </a:solidFill>
        </a:fill>
      </a:tcStyle>
    </a:firstCol>
    <a:lastRow>
      <a:tcTxStyle b="on" i="off">
        <a:font>
          <a:latin typeface="Calibri"/>
          <a:ea typeface="Calibri"/>
          <a:cs typeface="Calibri"/>
        </a:font>
        <a:srgbClr val="FFFFFF"/>
      </a:tcTxStyle>
      <a:tcStyle>
        <a:tcBdr>
          <a:top>
            <a:ln w="38100" cap="flat" cmpd="sng">
              <a:solidFill>
                <a:srgbClr val="FFFFFF"/>
              </a:solidFill>
              <a:prstDash val="solid"/>
              <a:round/>
              <a:headEnd type="none" w="sm" len="sm"/>
              <a:tailEnd type="none" w="sm" len="sm"/>
            </a:ln>
          </a:top>
        </a:tcBdr>
        <a:fill>
          <a:solidFill>
            <a:srgbClr val="4949E7"/>
          </a:solidFill>
        </a:fill>
      </a:tcStyle>
    </a:lastRow>
    <a:seCell>
      <a:tcTxStyle/>
      <a:tcStyle>
        <a:tcBdr/>
      </a:tcStyle>
    </a:seCell>
    <a:swCell>
      <a:tcTxStyle/>
      <a:tcStyle>
        <a:tcBdr/>
      </a:tcStyle>
    </a:swCell>
    <a:firstRow>
      <a:tcTxStyle b="on" i="off">
        <a:font>
          <a:latin typeface="Calibri"/>
          <a:ea typeface="Calibri"/>
          <a:cs typeface="Calibri"/>
        </a:font>
        <a:srgbClr val="FFFFFF"/>
      </a:tcTxStyle>
      <a:tcStyle>
        <a:tcBdr>
          <a:bottom>
            <a:ln w="38100" cap="flat" cmpd="sng">
              <a:solidFill>
                <a:srgbClr val="FFFFFF"/>
              </a:solidFill>
              <a:prstDash val="solid"/>
              <a:round/>
              <a:headEnd type="none" w="sm" len="sm"/>
              <a:tailEnd type="none" w="sm" len="sm"/>
            </a:ln>
          </a:bottom>
        </a:tcBdr>
        <a:fill>
          <a:solidFill>
            <a:srgbClr val="4949E7"/>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107" d="100"/>
          <a:sy n="107" d="100"/>
        </p:scale>
        <p:origin x="-408" y="-90"/>
      </p:cViewPr>
      <p:guideLst>
        <p:guide orient="horz" pos="162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font" Target="fonts/font3.fntdata"/><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font" Target="fonts/font2.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font" Target="fonts/font1.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1"/>
        <p:cNvGrpSpPr/>
        <p:nvPr/>
      </p:nvGrpSpPr>
      <p:grpSpPr>
        <a:xfrm>
          <a:off x="0" y="0"/>
          <a:ext cx="0" cy="0"/>
          <a:chOff x="0" y="0"/>
          <a:chExt cx="0" cy="0"/>
        </a:xfrm>
      </p:grpSpPr>
      <p:sp>
        <p:nvSpPr>
          <p:cNvPr id="2002" name="Google Shape;2002;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03" name="Google Shape;2003;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36"/>
        <p:cNvGrpSpPr/>
        <p:nvPr/>
      </p:nvGrpSpPr>
      <p:grpSpPr>
        <a:xfrm>
          <a:off x="0" y="0"/>
          <a:ext cx="0" cy="0"/>
          <a:chOff x="0" y="0"/>
          <a:chExt cx="0" cy="0"/>
        </a:xfrm>
      </p:grpSpPr>
      <p:sp>
        <p:nvSpPr>
          <p:cNvPr id="2037" name="Google Shape;2037;gfbfe6ab361_1_28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38" name="Google Shape;2038;gfbfe6ab361_1_28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7"/>
        <p:cNvGrpSpPr/>
        <p:nvPr/>
      </p:nvGrpSpPr>
      <p:grpSpPr>
        <a:xfrm>
          <a:off x="0" y="0"/>
          <a:ext cx="0" cy="0"/>
          <a:chOff x="0" y="0"/>
          <a:chExt cx="0" cy="0"/>
        </a:xfrm>
      </p:grpSpPr>
      <p:sp>
        <p:nvSpPr>
          <p:cNvPr id="2008" name="Google Shape;2008;gc6a01074ef_0_179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09" name="Google Shape;2009;gc6a01074ef_0_179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60"/>
        <p:cNvGrpSpPr/>
        <p:nvPr/>
      </p:nvGrpSpPr>
      <p:grpSpPr>
        <a:xfrm>
          <a:off x="0" y="0"/>
          <a:ext cx="0" cy="0"/>
          <a:chOff x="0" y="0"/>
          <a:chExt cx="0" cy="0"/>
        </a:xfrm>
      </p:grpSpPr>
      <p:sp>
        <p:nvSpPr>
          <p:cNvPr id="2061" name="Google Shape;2061;gc33250489b_0_15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62" name="Google Shape;2062;gc33250489b_0_15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63"/>
        <p:cNvGrpSpPr/>
        <p:nvPr/>
      </p:nvGrpSpPr>
      <p:grpSpPr>
        <a:xfrm>
          <a:off x="0" y="0"/>
          <a:ext cx="0" cy="0"/>
          <a:chOff x="0" y="0"/>
          <a:chExt cx="0" cy="0"/>
        </a:xfrm>
      </p:grpSpPr>
      <p:sp>
        <p:nvSpPr>
          <p:cNvPr id="3564" name="Google Shape;3564;g102ba7576e6_0_13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565" name="Google Shape;3565;g102ba7576e6_0_13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53"/>
        <p:cNvGrpSpPr/>
        <p:nvPr/>
      </p:nvGrpSpPr>
      <p:grpSpPr>
        <a:xfrm>
          <a:off x="0" y="0"/>
          <a:ext cx="0" cy="0"/>
          <a:chOff x="0" y="0"/>
          <a:chExt cx="0" cy="0"/>
        </a:xfrm>
      </p:grpSpPr>
      <p:sp>
        <p:nvSpPr>
          <p:cNvPr id="2054" name="Google Shape;2054;gc33250489b_0_14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55" name="Google Shape;2055;gc33250489b_0_14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slide" Target="../slides/slide23.xml"/><Relationship Id="rId2" Type="http://schemas.openxmlformats.org/officeDocument/2006/relationships/slide" Target="../slides/slide16.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sp>
        <p:nvSpPr>
          <p:cNvPr id="9" name="Google Shape;9;p2"/>
          <p:cNvSpPr/>
          <p:nvPr/>
        </p:nvSpPr>
        <p:spPr>
          <a:xfrm rot="10800000" flipH="1">
            <a:off x="-1411582" y="-1157400"/>
            <a:ext cx="4436782" cy="3714342"/>
          </a:xfrm>
          <a:custGeom>
            <a:avLst/>
            <a:gdLst/>
            <a:ahLst/>
            <a:cxnLst/>
            <a:rect l="l" t="t" r="r" b="b"/>
            <a:pathLst>
              <a:path w="61178" h="52038" extrusionOk="0">
                <a:moveTo>
                  <a:pt x="4170" y="12043"/>
                </a:moveTo>
                <a:cubicBezTo>
                  <a:pt x="7339" y="7239"/>
                  <a:pt x="14177" y="1"/>
                  <a:pt x="24184" y="5571"/>
                </a:cubicBezTo>
                <a:cubicBezTo>
                  <a:pt x="34191" y="11142"/>
                  <a:pt x="29988" y="17146"/>
                  <a:pt x="34024" y="21249"/>
                </a:cubicBezTo>
                <a:cubicBezTo>
                  <a:pt x="38061" y="25319"/>
                  <a:pt x="43198" y="25586"/>
                  <a:pt x="51103" y="27253"/>
                </a:cubicBezTo>
                <a:cubicBezTo>
                  <a:pt x="58976" y="28921"/>
                  <a:pt x="61177" y="36093"/>
                  <a:pt x="54472" y="41664"/>
                </a:cubicBezTo>
                <a:cubicBezTo>
                  <a:pt x="47801" y="47268"/>
                  <a:pt x="33758" y="52038"/>
                  <a:pt x="26819" y="46467"/>
                </a:cubicBezTo>
                <a:cubicBezTo>
                  <a:pt x="19848" y="40930"/>
                  <a:pt x="11108" y="34826"/>
                  <a:pt x="5537" y="31590"/>
                </a:cubicBezTo>
                <a:cubicBezTo>
                  <a:pt x="0" y="28388"/>
                  <a:pt x="967" y="16879"/>
                  <a:pt x="4170" y="12043"/>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 name="Google Shape;10;p2"/>
          <p:cNvSpPr/>
          <p:nvPr/>
        </p:nvSpPr>
        <p:spPr>
          <a:xfrm>
            <a:off x="1062825" y="3370500"/>
            <a:ext cx="775608" cy="1012954"/>
          </a:xfrm>
          <a:custGeom>
            <a:avLst/>
            <a:gdLst/>
            <a:ahLst/>
            <a:cxnLst/>
            <a:rect l="l" t="t" r="r" b="b"/>
            <a:pathLst>
              <a:path w="17277" h="22564" extrusionOk="0">
                <a:moveTo>
                  <a:pt x="9074" y="0"/>
                </a:moveTo>
                <a:cubicBezTo>
                  <a:pt x="8555" y="0"/>
                  <a:pt x="8010" y="60"/>
                  <a:pt x="7441" y="188"/>
                </a:cubicBezTo>
                <a:cubicBezTo>
                  <a:pt x="2543" y="1285"/>
                  <a:pt x="1" y="6692"/>
                  <a:pt x="54" y="12607"/>
                </a:cubicBezTo>
                <a:cubicBezTo>
                  <a:pt x="134" y="18683"/>
                  <a:pt x="3989" y="22189"/>
                  <a:pt x="8592" y="22564"/>
                </a:cubicBezTo>
                <a:cubicBezTo>
                  <a:pt x="14641" y="22082"/>
                  <a:pt x="16354" y="18388"/>
                  <a:pt x="16836" y="12312"/>
                </a:cubicBezTo>
                <a:cubicBezTo>
                  <a:pt x="17276" y="6737"/>
                  <a:pt x="14567" y="0"/>
                  <a:pt x="907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11;p2"/>
          <p:cNvSpPr/>
          <p:nvPr/>
        </p:nvSpPr>
        <p:spPr>
          <a:xfrm>
            <a:off x="7605425" y="342175"/>
            <a:ext cx="2052600" cy="2052600"/>
          </a:xfrm>
          <a:prstGeom prst="ellipse">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2" name="Google Shape;12;p2"/>
          <p:cNvGrpSpPr/>
          <p:nvPr/>
        </p:nvGrpSpPr>
        <p:grpSpPr>
          <a:xfrm>
            <a:off x="6412578" y="-640069"/>
            <a:ext cx="1962482" cy="1953284"/>
            <a:chOff x="386328" y="2672681"/>
            <a:chExt cx="1962482" cy="1953284"/>
          </a:xfrm>
        </p:grpSpPr>
        <p:sp>
          <p:nvSpPr>
            <p:cNvPr id="13" name="Google Shape;13;p2"/>
            <p:cNvSpPr/>
            <p:nvPr/>
          </p:nvSpPr>
          <p:spPr>
            <a:xfrm>
              <a:off x="602590" y="3031586"/>
              <a:ext cx="2321" cy="2364"/>
            </a:xfrm>
            <a:custGeom>
              <a:avLst/>
              <a:gdLst/>
              <a:ahLst/>
              <a:cxnLst/>
              <a:rect l="l" t="t" r="r" b="b"/>
              <a:pathLst>
                <a:path w="54" h="55" extrusionOk="0">
                  <a:moveTo>
                    <a:pt x="54" y="1"/>
                  </a:moveTo>
                  <a:cubicBezTo>
                    <a:pt x="27" y="27"/>
                    <a:pt x="27" y="27"/>
                    <a:pt x="0" y="54"/>
                  </a:cubicBezTo>
                  <a:lnTo>
                    <a:pt x="54" y="27"/>
                  </a:lnTo>
                  <a:lnTo>
                    <a:pt x="5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14;p2"/>
            <p:cNvSpPr/>
            <p:nvPr/>
          </p:nvSpPr>
          <p:spPr>
            <a:xfrm>
              <a:off x="386328" y="2672681"/>
              <a:ext cx="1962482" cy="1953284"/>
            </a:xfrm>
            <a:custGeom>
              <a:avLst/>
              <a:gdLst/>
              <a:ahLst/>
              <a:cxnLst/>
              <a:rect l="l" t="t" r="r" b="b"/>
              <a:pathLst>
                <a:path w="45663" h="45449" extrusionOk="0">
                  <a:moveTo>
                    <a:pt x="10947" y="4979"/>
                  </a:moveTo>
                  <a:lnTo>
                    <a:pt x="15605" y="7656"/>
                  </a:lnTo>
                  <a:lnTo>
                    <a:pt x="15605" y="13062"/>
                  </a:lnTo>
                  <a:lnTo>
                    <a:pt x="10947" y="15766"/>
                  </a:lnTo>
                  <a:lnTo>
                    <a:pt x="6263" y="13062"/>
                  </a:lnTo>
                  <a:lnTo>
                    <a:pt x="6263" y="7656"/>
                  </a:lnTo>
                  <a:lnTo>
                    <a:pt x="10947" y="4979"/>
                  </a:lnTo>
                  <a:close/>
                  <a:moveTo>
                    <a:pt x="20449" y="4979"/>
                  </a:moveTo>
                  <a:lnTo>
                    <a:pt x="25133" y="7656"/>
                  </a:lnTo>
                  <a:lnTo>
                    <a:pt x="25133" y="13062"/>
                  </a:lnTo>
                  <a:lnTo>
                    <a:pt x="20449" y="15766"/>
                  </a:lnTo>
                  <a:lnTo>
                    <a:pt x="15792" y="13062"/>
                  </a:lnTo>
                  <a:lnTo>
                    <a:pt x="15792" y="7656"/>
                  </a:lnTo>
                  <a:lnTo>
                    <a:pt x="20449" y="4979"/>
                  </a:lnTo>
                  <a:close/>
                  <a:moveTo>
                    <a:pt x="29978" y="4979"/>
                  </a:moveTo>
                  <a:lnTo>
                    <a:pt x="34635" y="7656"/>
                  </a:lnTo>
                  <a:lnTo>
                    <a:pt x="34635" y="13062"/>
                  </a:lnTo>
                  <a:lnTo>
                    <a:pt x="29978" y="15766"/>
                  </a:lnTo>
                  <a:lnTo>
                    <a:pt x="25294" y="13062"/>
                  </a:lnTo>
                  <a:lnTo>
                    <a:pt x="25294" y="7656"/>
                  </a:lnTo>
                  <a:lnTo>
                    <a:pt x="29978" y="4979"/>
                  </a:lnTo>
                  <a:close/>
                  <a:moveTo>
                    <a:pt x="6183" y="13196"/>
                  </a:moveTo>
                  <a:lnTo>
                    <a:pt x="10867" y="15899"/>
                  </a:lnTo>
                  <a:lnTo>
                    <a:pt x="10867" y="21306"/>
                  </a:lnTo>
                  <a:lnTo>
                    <a:pt x="6183" y="23983"/>
                  </a:lnTo>
                  <a:lnTo>
                    <a:pt x="1526" y="21306"/>
                  </a:lnTo>
                  <a:lnTo>
                    <a:pt x="1526" y="15899"/>
                  </a:lnTo>
                  <a:lnTo>
                    <a:pt x="6183" y="13196"/>
                  </a:lnTo>
                  <a:close/>
                  <a:moveTo>
                    <a:pt x="15712" y="13196"/>
                  </a:moveTo>
                  <a:lnTo>
                    <a:pt x="20369" y="15899"/>
                  </a:lnTo>
                  <a:lnTo>
                    <a:pt x="20369" y="21306"/>
                  </a:lnTo>
                  <a:lnTo>
                    <a:pt x="15712" y="23983"/>
                  </a:lnTo>
                  <a:lnTo>
                    <a:pt x="11028" y="21306"/>
                  </a:lnTo>
                  <a:lnTo>
                    <a:pt x="11028" y="15899"/>
                  </a:lnTo>
                  <a:lnTo>
                    <a:pt x="15712" y="13196"/>
                  </a:lnTo>
                  <a:close/>
                  <a:moveTo>
                    <a:pt x="25213" y="13196"/>
                  </a:moveTo>
                  <a:lnTo>
                    <a:pt x="29871" y="15899"/>
                  </a:lnTo>
                  <a:lnTo>
                    <a:pt x="29871" y="21306"/>
                  </a:lnTo>
                  <a:lnTo>
                    <a:pt x="25213" y="23983"/>
                  </a:lnTo>
                  <a:lnTo>
                    <a:pt x="20529" y="21306"/>
                  </a:lnTo>
                  <a:lnTo>
                    <a:pt x="20529" y="15899"/>
                  </a:lnTo>
                  <a:lnTo>
                    <a:pt x="25213" y="13196"/>
                  </a:lnTo>
                  <a:close/>
                  <a:moveTo>
                    <a:pt x="34715" y="13196"/>
                  </a:moveTo>
                  <a:lnTo>
                    <a:pt x="39399" y="15899"/>
                  </a:lnTo>
                  <a:lnTo>
                    <a:pt x="39399" y="21306"/>
                  </a:lnTo>
                  <a:lnTo>
                    <a:pt x="34715" y="23983"/>
                  </a:lnTo>
                  <a:lnTo>
                    <a:pt x="30058" y="21306"/>
                  </a:lnTo>
                  <a:lnTo>
                    <a:pt x="30058" y="15899"/>
                  </a:lnTo>
                  <a:lnTo>
                    <a:pt x="34715" y="13196"/>
                  </a:lnTo>
                  <a:close/>
                  <a:moveTo>
                    <a:pt x="10947" y="21440"/>
                  </a:moveTo>
                  <a:lnTo>
                    <a:pt x="15605" y="24143"/>
                  </a:lnTo>
                  <a:lnTo>
                    <a:pt x="15605" y="29523"/>
                  </a:lnTo>
                  <a:lnTo>
                    <a:pt x="10947" y="32226"/>
                  </a:lnTo>
                  <a:lnTo>
                    <a:pt x="6263" y="29523"/>
                  </a:lnTo>
                  <a:lnTo>
                    <a:pt x="6263" y="24143"/>
                  </a:lnTo>
                  <a:lnTo>
                    <a:pt x="10947" y="21440"/>
                  </a:lnTo>
                  <a:close/>
                  <a:moveTo>
                    <a:pt x="20449" y="21440"/>
                  </a:moveTo>
                  <a:lnTo>
                    <a:pt x="25133" y="24143"/>
                  </a:lnTo>
                  <a:lnTo>
                    <a:pt x="25133" y="29523"/>
                  </a:lnTo>
                  <a:lnTo>
                    <a:pt x="20449" y="32226"/>
                  </a:lnTo>
                  <a:lnTo>
                    <a:pt x="15792" y="29523"/>
                  </a:lnTo>
                  <a:lnTo>
                    <a:pt x="15792" y="24143"/>
                  </a:lnTo>
                  <a:lnTo>
                    <a:pt x="20449" y="21440"/>
                  </a:lnTo>
                  <a:close/>
                  <a:moveTo>
                    <a:pt x="29978" y="21440"/>
                  </a:moveTo>
                  <a:lnTo>
                    <a:pt x="34635" y="24143"/>
                  </a:lnTo>
                  <a:lnTo>
                    <a:pt x="34635" y="29523"/>
                  </a:lnTo>
                  <a:lnTo>
                    <a:pt x="29978" y="32226"/>
                  </a:lnTo>
                  <a:lnTo>
                    <a:pt x="25294" y="29523"/>
                  </a:lnTo>
                  <a:lnTo>
                    <a:pt x="25294" y="24143"/>
                  </a:lnTo>
                  <a:lnTo>
                    <a:pt x="29978" y="21440"/>
                  </a:lnTo>
                  <a:close/>
                  <a:moveTo>
                    <a:pt x="39480" y="21440"/>
                  </a:moveTo>
                  <a:lnTo>
                    <a:pt x="44137" y="24143"/>
                  </a:lnTo>
                  <a:lnTo>
                    <a:pt x="44137" y="29523"/>
                  </a:lnTo>
                  <a:lnTo>
                    <a:pt x="39480" y="32226"/>
                  </a:lnTo>
                  <a:lnTo>
                    <a:pt x="34796" y="29523"/>
                  </a:lnTo>
                  <a:lnTo>
                    <a:pt x="34796" y="24143"/>
                  </a:lnTo>
                  <a:lnTo>
                    <a:pt x="39480" y="21440"/>
                  </a:lnTo>
                  <a:close/>
                  <a:moveTo>
                    <a:pt x="15712" y="29684"/>
                  </a:moveTo>
                  <a:lnTo>
                    <a:pt x="20369" y="32387"/>
                  </a:lnTo>
                  <a:lnTo>
                    <a:pt x="20369" y="37767"/>
                  </a:lnTo>
                  <a:lnTo>
                    <a:pt x="15712" y="40470"/>
                  </a:lnTo>
                  <a:lnTo>
                    <a:pt x="11028" y="37767"/>
                  </a:lnTo>
                  <a:lnTo>
                    <a:pt x="11028" y="32387"/>
                  </a:lnTo>
                  <a:lnTo>
                    <a:pt x="15712" y="29684"/>
                  </a:lnTo>
                  <a:close/>
                  <a:moveTo>
                    <a:pt x="25213" y="29684"/>
                  </a:moveTo>
                  <a:lnTo>
                    <a:pt x="29871" y="32387"/>
                  </a:lnTo>
                  <a:lnTo>
                    <a:pt x="29871" y="37767"/>
                  </a:lnTo>
                  <a:lnTo>
                    <a:pt x="25213" y="40470"/>
                  </a:lnTo>
                  <a:lnTo>
                    <a:pt x="20529" y="37767"/>
                  </a:lnTo>
                  <a:lnTo>
                    <a:pt x="20529" y="32387"/>
                  </a:lnTo>
                  <a:lnTo>
                    <a:pt x="25213" y="29684"/>
                  </a:lnTo>
                  <a:close/>
                  <a:moveTo>
                    <a:pt x="34715" y="29684"/>
                  </a:moveTo>
                  <a:lnTo>
                    <a:pt x="39399" y="32387"/>
                  </a:lnTo>
                  <a:lnTo>
                    <a:pt x="39399" y="37767"/>
                  </a:lnTo>
                  <a:lnTo>
                    <a:pt x="34715" y="40470"/>
                  </a:lnTo>
                  <a:lnTo>
                    <a:pt x="30058" y="37767"/>
                  </a:lnTo>
                  <a:lnTo>
                    <a:pt x="30058" y="32387"/>
                  </a:lnTo>
                  <a:lnTo>
                    <a:pt x="34715" y="29684"/>
                  </a:lnTo>
                  <a:close/>
                  <a:moveTo>
                    <a:pt x="20369" y="1"/>
                  </a:moveTo>
                  <a:lnTo>
                    <a:pt x="20369" y="4818"/>
                  </a:lnTo>
                  <a:lnTo>
                    <a:pt x="15712" y="7522"/>
                  </a:lnTo>
                  <a:lnTo>
                    <a:pt x="11028" y="4818"/>
                  </a:lnTo>
                  <a:lnTo>
                    <a:pt x="11028" y="3159"/>
                  </a:lnTo>
                  <a:cubicBezTo>
                    <a:pt x="10974" y="3186"/>
                    <a:pt x="10921" y="3239"/>
                    <a:pt x="10867" y="3266"/>
                  </a:cubicBezTo>
                  <a:lnTo>
                    <a:pt x="10867" y="4818"/>
                  </a:lnTo>
                  <a:lnTo>
                    <a:pt x="6183" y="7522"/>
                  </a:lnTo>
                  <a:lnTo>
                    <a:pt x="5915" y="7361"/>
                  </a:lnTo>
                  <a:cubicBezTo>
                    <a:pt x="5889" y="7415"/>
                    <a:pt x="5835" y="7442"/>
                    <a:pt x="5808" y="7495"/>
                  </a:cubicBezTo>
                  <a:lnTo>
                    <a:pt x="6103" y="7656"/>
                  </a:lnTo>
                  <a:lnTo>
                    <a:pt x="6103" y="13062"/>
                  </a:lnTo>
                  <a:lnTo>
                    <a:pt x="1419" y="15766"/>
                  </a:lnTo>
                  <a:lnTo>
                    <a:pt x="1124" y="15578"/>
                  </a:lnTo>
                  <a:cubicBezTo>
                    <a:pt x="1124" y="15632"/>
                    <a:pt x="1098" y="15685"/>
                    <a:pt x="1071" y="15739"/>
                  </a:cubicBezTo>
                  <a:lnTo>
                    <a:pt x="1338" y="15899"/>
                  </a:lnTo>
                  <a:lnTo>
                    <a:pt x="1338" y="21306"/>
                  </a:lnTo>
                  <a:lnTo>
                    <a:pt x="0" y="22082"/>
                  </a:lnTo>
                  <a:cubicBezTo>
                    <a:pt x="0" y="22136"/>
                    <a:pt x="0" y="22216"/>
                    <a:pt x="0" y="22270"/>
                  </a:cubicBezTo>
                  <a:lnTo>
                    <a:pt x="1419" y="21440"/>
                  </a:lnTo>
                  <a:lnTo>
                    <a:pt x="6103" y="24143"/>
                  </a:lnTo>
                  <a:lnTo>
                    <a:pt x="6103" y="29523"/>
                  </a:lnTo>
                  <a:lnTo>
                    <a:pt x="1927" y="31932"/>
                  </a:lnTo>
                  <a:cubicBezTo>
                    <a:pt x="1954" y="31986"/>
                    <a:pt x="1981" y="32039"/>
                    <a:pt x="2008" y="32093"/>
                  </a:cubicBezTo>
                  <a:lnTo>
                    <a:pt x="6183" y="29684"/>
                  </a:lnTo>
                  <a:lnTo>
                    <a:pt x="10867" y="32387"/>
                  </a:lnTo>
                  <a:lnTo>
                    <a:pt x="10867" y="37767"/>
                  </a:lnTo>
                  <a:lnTo>
                    <a:pt x="7548" y="39694"/>
                  </a:lnTo>
                  <a:cubicBezTo>
                    <a:pt x="7575" y="39721"/>
                    <a:pt x="7628" y="39774"/>
                    <a:pt x="7682" y="39801"/>
                  </a:cubicBezTo>
                  <a:lnTo>
                    <a:pt x="10947" y="37928"/>
                  </a:lnTo>
                  <a:lnTo>
                    <a:pt x="15605" y="40631"/>
                  </a:lnTo>
                  <a:lnTo>
                    <a:pt x="15605" y="44405"/>
                  </a:lnTo>
                  <a:cubicBezTo>
                    <a:pt x="15658" y="44405"/>
                    <a:pt x="15738" y="44432"/>
                    <a:pt x="15792" y="44458"/>
                  </a:cubicBezTo>
                  <a:lnTo>
                    <a:pt x="15792" y="40631"/>
                  </a:lnTo>
                  <a:lnTo>
                    <a:pt x="20449" y="37928"/>
                  </a:lnTo>
                  <a:lnTo>
                    <a:pt x="25133" y="40631"/>
                  </a:lnTo>
                  <a:lnTo>
                    <a:pt x="25133" y="45449"/>
                  </a:lnTo>
                  <a:cubicBezTo>
                    <a:pt x="25187" y="45449"/>
                    <a:pt x="25240" y="45449"/>
                    <a:pt x="25294" y="45422"/>
                  </a:cubicBezTo>
                  <a:lnTo>
                    <a:pt x="25294" y="40631"/>
                  </a:lnTo>
                  <a:lnTo>
                    <a:pt x="29978" y="37928"/>
                  </a:lnTo>
                  <a:lnTo>
                    <a:pt x="34635" y="40631"/>
                  </a:lnTo>
                  <a:lnTo>
                    <a:pt x="34635" y="42290"/>
                  </a:lnTo>
                  <a:cubicBezTo>
                    <a:pt x="34688" y="42237"/>
                    <a:pt x="34742" y="42210"/>
                    <a:pt x="34796" y="42183"/>
                  </a:cubicBezTo>
                  <a:lnTo>
                    <a:pt x="34796" y="40631"/>
                  </a:lnTo>
                  <a:lnTo>
                    <a:pt x="39480" y="37928"/>
                  </a:lnTo>
                  <a:lnTo>
                    <a:pt x="39747" y="38088"/>
                  </a:lnTo>
                  <a:cubicBezTo>
                    <a:pt x="39774" y="38035"/>
                    <a:pt x="39827" y="37981"/>
                    <a:pt x="39854" y="37954"/>
                  </a:cubicBezTo>
                  <a:lnTo>
                    <a:pt x="39560" y="37767"/>
                  </a:lnTo>
                  <a:lnTo>
                    <a:pt x="39560" y="32387"/>
                  </a:lnTo>
                  <a:lnTo>
                    <a:pt x="44244" y="29684"/>
                  </a:lnTo>
                  <a:lnTo>
                    <a:pt x="44538" y="29871"/>
                  </a:lnTo>
                  <a:cubicBezTo>
                    <a:pt x="44565" y="29791"/>
                    <a:pt x="44565" y="29737"/>
                    <a:pt x="44592" y="29684"/>
                  </a:cubicBezTo>
                  <a:lnTo>
                    <a:pt x="44324" y="29523"/>
                  </a:lnTo>
                  <a:lnTo>
                    <a:pt x="44324" y="24143"/>
                  </a:lnTo>
                  <a:lnTo>
                    <a:pt x="45662" y="23367"/>
                  </a:lnTo>
                  <a:cubicBezTo>
                    <a:pt x="45662" y="23314"/>
                    <a:pt x="45662" y="23233"/>
                    <a:pt x="45662" y="23153"/>
                  </a:cubicBezTo>
                  <a:lnTo>
                    <a:pt x="44244" y="23983"/>
                  </a:lnTo>
                  <a:lnTo>
                    <a:pt x="39560" y="21306"/>
                  </a:lnTo>
                  <a:lnTo>
                    <a:pt x="39560" y="15899"/>
                  </a:lnTo>
                  <a:lnTo>
                    <a:pt x="43735" y="13491"/>
                  </a:lnTo>
                  <a:cubicBezTo>
                    <a:pt x="43709" y="13437"/>
                    <a:pt x="43682" y="13383"/>
                    <a:pt x="43655" y="13330"/>
                  </a:cubicBezTo>
                  <a:lnTo>
                    <a:pt x="39480" y="15766"/>
                  </a:lnTo>
                  <a:lnTo>
                    <a:pt x="34796" y="13062"/>
                  </a:lnTo>
                  <a:lnTo>
                    <a:pt x="34796" y="7656"/>
                  </a:lnTo>
                  <a:lnTo>
                    <a:pt x="38114" y="5755"/>
                  </a:lnTo>
                  <a:cubicBezTo>
                    <a:pt x="38088" y="5702"/>
                    <a:pt x="38034" y="5675"/>
                    <a:pt x="37981" y="5621"/>
                  </a:cubicBezTo>
                  <a:lnTo>
                    <a:pt x="34715" y="7522"/>
                  </a:lnTo>
                  <a:lnTo>
                    <a:pt x="30058" y="4818"/>
                  </a:lnTo>
                  <a:lnTo>
                    <a:pt x="30058" y="1045"/>
                  </a:lnTo>
                  <a:cubicBezTo>
                    <a:pt x="30004" y="1018"/>
                    <a:pt x="29951" y="1018"/>
                    <a:pt x="29871" y="991"/>
                  </a:cubicBezTo>
                  <a:lnTo>
                    <a:pt x="29871" y="4818"/>
                  </a:lnTo>
                  <a:lnTo>
                    <a:pt x="25213" y="7522"/>
                  </a:lnTo>
                  <a:lnTo>
                    <a:pt x="20529" y="4818"/>
                  </a:lnTo>
                  <a:lnTo>
                    <a:pt x="2052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5;p2"/>
            <p:cNvSpPr/>
            <p:nvPr/>
          </p:nvSpPr>
          <p:spPr>
            <a:xfrm>
              <a:off x="795817" y="2846396"/>
              <a:ext cx="10401" cy="8080"/>
            </a:xfrm>
            <a:custGeom>
              <a:avLst/>
              <a:gdLst/>
              <a:ahLst/>
              <a:cxnLst/>
              <a:rect l="l" t="t" r="r" b="b"/>
              <a:pathLst>
                <a:path w="242" h="188" extrusionOk="0">
                  <a:moveTo>
                    <a:pt x="161" y="0"/>
                  </a:moveTo>
                  <a:cubicBezTo>
                    <a:pt x="108" y="27"/>
                    <a:pt x="54" y="81"/>
                    <a:pt x="1" y="107"/>
                  </a:cubicBezTo>
                  <a:lnTo>
                    <a:pt x="161" y="188"/>
                  </a:lnTo>
                  <a:lnTo>
                    <a:pt x="242" y="54"/>
                  </a:lnTo>
                  <a:lnTo>
                    <a:pt x="16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6;p2"/>
            <p:cNvSpPr/>
            <p:nvPr/>
          </p:nvSpPr>
          <p:spPr>
            <a:xfrm>
              <a:off x="906269" y="2679600"/>
              <a:ext cx="308321" cy="260014"/>
            </a:xfrm>
            <a:custGeom>
              <a:avLst/>
              <a:gdLst/>
              <a:ahLst/>
              <a:cxnLst/>
              <a:rect l="l" t="t" r="r" b="b"/>
              <a:pathLst>
                <a:path w="7174" h="6050" extrusionOk="0">
                  <a:moveTo>
                    <a:pt x="7173" y="0"/>
                  </a:moveTo>
                  <a:lnTo>
                    <a:pt x="7173" y="0"/>
                  </a:lnTo>
                  <a:cubicBezTo>
                    <a:pt x="7013" y="27"/>
                    <a:pt x="6852" y="54"/>
                    <a:pt x="6692" y="81"/>
                  </a:cubicBezTo>
                  <a:lnTo>
                    <a:pt x="3667" y="1794"/>
                  </a:lnTo>
                  <a:lnTo>
                    <a:pt x="3667" y="830"/>
                  </a:lnTo>
                  <a:cubicBezTo>
                    <a:pt x="3614" y="857"/>
                    <a:pt x="3560" y="857"/>
                    <a:pt x="3507" y="884"/>
                  </a:cubicBezTo>
                  <a:lnTo>
                    <a:pt x="3507" y="1794"/>
                  </a:lnTo>
                  <a:lnTo>
                    <a:pt x="2516" y="1231"/>
                  </a:lnTo>
                  <a:cubicBezTo>
                    <a:pt x="2463" y="1258"/>
                    <a:pt x="2382" y="1285"/>
                    <a:pt x="2329" y="1312"/>
                  </a:cubicBezTo>
                  <a:lnTo>
                    <a:pt x="3426" y="1954"/>
                  </a:lnTo>
                  <a:lnTo>
                    <a:pt x="0" y="3935"/>
                  </a:lnTo>
                  <a:lnTo>
                    <a:pt x="81" y="4069"/>
                  </a:lnTo>
                  <a:lnTo>
                    <a:pt x="3507" y="2115"/>
                  </a:lnTo>
                  <a:lnTo>
                    <a:pt x="3507" y="6049"/>
                  </a:lnTo>
                  <a:lnTo>
                    <a:pt x="3667" y="6049"/>
                  </a:lnTo>
                  <a:lnTo>
                    <a:pt x="3667" y="2115"/>
                  </a:lnTo>
                  <a:lnTo>
                    <a:pt x="7093" y="4069"/>
                  </a:lnTo>
                  <a:lnTo>
                    <a:pt x="7173" y="3935"/>
                  </a:lnTo>
                  <a:lnTo>
                    <a:pt x="3774" y="1954"/>
                  </a:lnTo>
                  <a:lnTo>
                    <a:pt x="7173"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7;p2"/>
            <p:cNvSpPr/>
            <p:nvPr/>
          </p:nvSpPr>
          <p:spPr>
            <a:xfrm>
              <a:off x="1314642" y="2672681"/>
              <a:ext cx="309481" cy="266933"/>
            </a:xfrm>
            <a:custGeom>
              <a:avLst/>
              <a:gdLst/>
              <a:ahLst/>
              <a:cxnLst/>
              <a:rect l="l" t="t" r="r" b="b"/>
              <a:pathLst>
                <a:path w="7201" h="6211" extrusionOk="0">
                  <a:moveTo>
                    <a:pt x="107" y="1"/>
                  </a:moveTo>
                  <a:lnTo>
                    <a:pt x="0" y="134"/>
                  </a:lnTo>
                  <a:lnTo>
                    <a:pt x="3426" y="2115"/>
                  </a:lnTo>
                  <a:lnTo>
                    <a:pt x="0" y="4096"/>
                  </a:lnTo>
                  <a:lnTo>
                    <a:pt x="107" y="4230"/>
                  </a:lnTo>
                  <a:lnTo>
                    <a:pt x="3506" y="2276"/>
                  </a:lnTo>
                  <a:lnTo>
                    <a:pt x="3506" y="6210"/>
                  </a:lnTo>
                  <a:lnTo>
                    <a:pt x="3694" y="6210"/>
                  </a:lnTo>
                  <a:lnTo>
                    <a:pt x="3694" y="2276"/>
                  </a:lnTo>
                  <a:lnTo>
                    <a:pt x="7093" y="4230"/>
                  </a:lnTo>
                  <a:lnTo>
                    <a:pt x="7200" y="4096"/>
                  </a:lnTo>
                  <a:lnTo>
                    <a:pt x="3774" y="2115"/>
                  </a:lnTo>
                  <a:lnTo>
                    <a:pt x="6558" y="509"/>
                  </a:lnTo>
                  <a:cubicBezTo>
                    <a:pt x="6477" y="482"/>
                    <a:pt x="6397" y="456"/>
                    <a:pt x="6317" y="456"/>
                  </a:cubicBezTo>
                  <a:lnTo>
                    <a:pt x="3694" y="1955"/>
                  </a:lnTo>
                  <a:lnTo>
                    <a:pt x="3694" y="1"/>
                  </a:lnTo>
                  <a:lnTo>
                    <a:pt x="3506" y="1"/>
                  </a:lnTo>
                  <a:lnTo>
                    <a:pt x="3506" y="1955"/>
                  </a:lnTo>
                  <a:lnTo>
                    <a:pt x="10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18;p2"/>
            <p:cNvSpPr/>
            <p:nvPr/>
          </p:nvSpPr>
          <p:spPr>
            <a:xfrm>
              <a:off x="1724131" y="2785411"/>
              <a:ext cx="117372" cy="69065"/>
            </a:xfrm>
            <a:custGeom>
              <a:avLst/>
              <a:gdLst/>
              <a:ahLst/>
              <a:cxnLst/>
              <a:rect l="l" t="t" r="r" b="b"/>
              <a:pathLst>
                <a:path w="2731" h="1607" extrusionOk="0">
                  <a:moveTo>
                    <a:pt x="2543" y="1"/>
                  </a:moveTo>
                  <a:lnTo>
                    <a:pt x="1" y="1473"/>
                  </a:lnTo>
                  <a:lnTo>
                    <a:pt x="81" y="1607"/>
                  </a:lnTo>
                  <a:lnTo>
                    <a:pt x="2731" y="81"/>
                  </a:lnTo>
                  <a:cubicBezTo>
                    <a:pt x="2677" y="54"/>
                    <a:pt x="2597" y="27"/>
                    <a:pt x="254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9;p2"/>
            <p:cNvSpPr/>
            <p:nvPr/>
          </p:nvSpPr>
          <p:spPr>
            <a:xfrm>
              <a:off x="1874810" y="2808447"/>
              <a:ext cx="6962" cy="131167"/>
            </a:xfrm>
            <a:custGeom>
              <a:avLst/>
              <a:gdLst/>
              <a:ahLst/>
              <a:cxnLst/>
              <a:rect l="l" t="t" r="r" b="b"/>
              <a:pathLst>
                <a:path w="162" h="3052" extrusionOk="0">
                  <a:moveTo>
                    <a:pt x="1" y="0"/>
                  </a:moveTo>
                  <a:lnTo>
                    <a:pt x="1" y="3051"/>
                  </a:lnTo>
                  <a:lnTo>
                    <a:pt x="162" y="3051"/>
                  </a:lnTo>
                  <a:lnTo>
                    <a:pt x="162" y="107"/>
                  </a:lnTo>
                  <a:cubicBezTo>
                    <a:pt x="108" y="54"/>
                    <a:pt x="54" y="27"/>
                    <a:pt x="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2"/>
            <p:cNvSpPr/>
            <p:nvPr/>
          </p:nvSpPr>
          <p:spPr>
            <a:xfrm>
              <a:off x="451868" y="3289279"/>
              <a:ext cx="2364" cy="4642"/>
            </a:xfrm>
            <a:custGeom>
              <a:avLst/>
              <a:gdLst/>
              <a:ahLst/>
              <a:cxnLst/>
              <a:rect l="l" t="t" r="r" b="b"/>
              <a:pathLst>
                <a:path w="55" h="108" extrusionOk="0">
                  <a:moveTo>
                    <a:pt x="54" y="0"/>
                  </a:moveTo>
                  <a:cubicBezTo>
                    <a:pt x="28" y="27"/>
                    <a:pt x="28" y="54"/>
                    <a:pt x="1" y="107"/>
                  </a:cubicBezTo>
                  <a:lnTo>
                    <a:pt x="54" y="107"/>
                  </a:lnTo>
                  <a:lnTo>
                    <a:pt x="5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2"/>
            <p:cNvSpPr/>
            <p:nvPr/>
          </p:nvSpPr>
          <p:spPr>
            <a:xfrm>
              <a:off x="516292" y="3153513"/>
              <a:ext cx="88620" cy="55269"/>
            </a:xfrm>
            <a:custGeom>
              <a:avLst/>
              <a:gdLst/>
              <a:ahLst/>
              <a:cxnLst/>
              <a:rect l="l" t="t" r="r" b="b"/>
              <a:pathLst>
                <a:path w="2062" h="1286" extrusionOk="0">
                  <a:moveTo>
                    <a:pt x="81" y="1"/>
                  </a:moveTo>
                  <a:cubicBezTo>
                    <a:pt x="54" y="54"/>
                    <a:pt x="27" y="108"/>
                    <a:pt x="1" y="135"/>
                  </a:cubicBezTo>
                  <a:lnTo>
                    <a:pt x="1981" y="1285"/>
                  </a:lnTo>
                  <a:lnTo>
                    <a:pt x="2062" y="1125"/>
                  </a:lnTo>
                  <a:lnTo>
                    <a:pt x="8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2;p2"/>
            <p:cNvSpPr/>
            <p:nvPr/>
          </p:nvSpPr>
          <p:spPr>
            <a:xfrm>
              <a:off x="704963" y="2940732"/>
              <a:ext cx="308321" cy="353189"/>
            </a:xfrm>
            <a:custGeom>
              <a:avLst/>
              <a:gdLst/>
              <a:ahLst/>
              <a:cxnLst/>
              <a:rect l="l" t="t" r="r" b="b"/>
              <a:pathLst>
                <a:path w="7174" h="8218" extrusionOk="0">
                  <a:moveTo>
                    <a:pt x="3507" y="0"/>
                  </a:moveTo>
                  <a:lnTo>
                    <a:pt x="3507" y="3961"/>
                  </a:lnTo>
                  <a:lnTo>
                    <a:pt x="81" y="1981"/>
                  </a:lnTo>
                  <a:lnTo>
                    <a:pt x="0" y="2141"/>
                  </a:lnTo>
                  <a:lnTo>
                    <a:pt x="3426" y="4095"/>
                  </a:lnTo>
                  <a:lnTo>
                    <a:pt x="0" y="6076"/>
                  </a:lnTo>
                  <a:lnTo>
                    <a:pt x="81" y="6236"/>
                  </a:lnTo>
                  <a:lnTo>
                    <a:pt x="3507" y="4256"/>
                  </a:lnTo>
                  <a:lnTo>
                    <a:pt x="3507" y="8217"/>
                  </a:lnTo>
                  <a:lnTo>
                    <a:pt x="3667" y="8217"/>
                  </a:lnTo>
                  <a:lnTo>
                    <a:pt x="3667" y="4256"/>
                  </a:lnTo>
                  <a:lnTo>
                    <a:pt x="7093" y="6236"/>
                  </a:lnTo>
                  <a:lnTo>
                    <a:pt x="7173" y="6076"/>
                  </a:lnTo>
                  <a:lnTo>
                    <a:pt x="3774" y="4095"/>
                  </a:lnTo>
                  <a:lnTo>
                    <a:pt x="7173" y="2141"/>
                  </a:lnTo>
                  <a:lnTo>
                    <a:pt x="7093" y="1981"/>
                  </a:lnTo>
                  <a:lnTo>
                    <a:pt x="3667" y="3961"/>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p2"/>
            <p:cNvSpPr/>
            <p:nvPr/>
          </p:nvSpPr>
          <p:spPr>
            <a:xfrm>
              <a:off x="1113335" y="2940732"/>
              <a:ext cx="309481" cy="352029"/>
            </a:xfrm>
            <a:custGeom>
              <a:avLst/>
              <a:gdLst/>
              <a:ahLst/>
              <a:cxnLst/>
              <a:rect l="l" t="t" r="r" b="b"/>
              <a:pathLst>
                <a:path w="7201" h="8191" extrusionOk="0">
                  <a:moveTo>
                    <a:pt x="3506" y="0"/>
                  </a:moveTo>
                  <a:lnTo>
                    <a:pt x="3506" y="3961"/>
                  </a:lnTo>
                  <a:lnTo>
                    <a:pt x="80" y="1981"/>
                  </a:lnTo>
                  <a:lnTo>
                    <a:pt x="0" y="2141"/>
                  </a:lnTo>
                  <a:lnTo>
                    <a:pt x="3426" y="4095"/>
                  </a:lnTo>
                  <a:lnTo>
                    <a:pt x="0" y="6076"/>
                  </a:lnTo>
                  <a:lnTo>
                    <a:pt x="80" y="6236"/>
                  </a:lnTo>
                  <a:lnTo>
                    <a:pt x="3506" y="4256"/>
                  </a:lnTo>
                  <a:lnTo>
                    <a:pt x="3506" y="8190"/>
                  </a:lnTo>
                  <a:lnTo>
                    <a:pt x="3694" y="8190"/>
                  </a:lnTo>
                  <a:lnTo>
                    <a:pt x="3694" y="4256"/>
                  </a:lnTo>
                  <a:lnTo>
                    <a:pt x="7093" y="6236"/>
                  </a:lnTo>
                  <a:lnTo>
                    <a:pt x="7200" y="6076"/>
                  </a:lnTo>
                  <a:lnTo>
                    <a:pt x="3774" y="4095"/>
                  </a:lnTo>
                  <a:lnTo>
                    <a:pt x="7200" y="2141"/>
                  </a:lnTo>
                  <a:lnTo>
                    <a:pt x="7093" y="1981"/>
                  </a:lnTo>
                  <a:lnTo>
                    <a:pt x="3694"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24;p2"/>
            <p:cNvSpPr/>
            <p:nvPr/>
          </p:nvSpPr>
          <p:spPr>
            <a:xfrm>
              <a:off x="1522825" y="2940732"/>
              <a:ext cx="308321" cy="352029"/>
            </a:xfrm>
            <a:custGeom>
              <a:avLst/>
              <a:gdLst/>
              <a:ahLst/>
              <a:cxnLst/>
              <a:rect l="l" t="t" r="r" b="b"/>
              <a:pathLst>
                <a:path w="7174" h="8191" extrusionOk="0">
                  <a:moveTo>
                    <a:pt x="3507" y="0"/>
                  </a:moveTo>
                  <a:lnTo>
                    <a:pt x="3480" y="3961"/>
                  </a:lnTo>
                  <a:lnTo>
                    <a:pt x="81" y="1981"/>
                  </a:lnTo>
                  <a:lnTo>
                    <a:pt x="1" y="2141"/>
                  </a:lnTo>
                  <a:lnTo>
                    <a:pt x="3400" y="4095"/>
                  </a:lnTo>
                  <a:lnTo>
                    <a:pt x="1" y="6076"/>
                  </a:lnTo>
                  <a:lnTo>
                    <a:pt x="81" y="6236"/>
                  </a:lnTo>
                  <a:lnTo>
                    <a:pt x="3480" y="4256"/>
                  </a:lnTo>
                  <a:lnTo>
                    <a:pt x="3480" y="8190"/>
                  </a:lnTo>
                  <a:lnTo>
                    <a:pt x="3668" y="8190"/>
                  </a:lnTo>
                  <a:lnTo>
                    <a:pt x="3668" y="4256"/>
                  </a:lnTo>
                  <a:lnTo>
                    <a:pt x="7094" y="6236"/>
                  </a:lnTo>
                  <a:lnTo>
                    <a:pt x="7174" y="6076"/>
                  </a:lnTo>
                  <a:lnTo>
                    <a:pt x="3748" y="4095"/>
                  </a:lnTo>
                  <a:lnTo>
                    <a:pt x="7174" y="2141"/>
                  </a:lnTo>
                  <a:lnTo>
                    <a:pt x="7094" y="1981"/>
                  </a:lnTo>
                  <a:lnTo>
                    <a:pt x="3668" y="3961"/>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p2"/>
            <p:cNvSpPr/>
            <p:nvPr/>
          </p:nvSpPr>
          <p:spPr>
            <a:xfrm>
              <a:off x="1931197" y="2975243"/>
              <a:ext cx="308321" cy="317518"/>
            </a:xfrm>
            <a:custGeom>
              <a:avLst/>
              <a:gdLst/>
              <a:ahLst/>
              <a:cxnLst/>
              <a:rect l="l" t="t" r="r" b="b"/>
              <a:pathLst>
                <a:path w="7174" h="7388" extrusionOk="0">
                  <a:moveTo>
                    <a:pt x="3507" y="0"/>
                  </a:moveTo>
                  <a:lnTo>
                    <a:pt x="3507" y="3158"/>
                  </a:lnTo>
                  <a:lnTo>
                    <a:pt x="81" y="1178"/>
                  </a:lnTo>
                  <a:lnTo>
                    <a:pt x="0" y="1312"/>
                  </a:lnTo>
                  <a:lnTo>
                    <a:pt x="3426" y="3292"/>
                  </a:lnTo>
                  <a:lnTo>
                    <a:pt x="0" y="5273"/>
                  </a:lnTo>
                  <a:lnTo>
                    <a:pt x="81" y="5433"/>
                  </a:lnTo>
                  <a:lnTo>
                    <a:pt x="3507" y="3453"/>
                  </a:lnTo>
                  <a:lnTo>
                    <a:pt x="3507" y="7387"/>
                  </a:lnTo>
                  <a:lnTo>
                    <a:pt x="3667" y="7387"/>
                  </a:lnTo>
                  <a:lnTo>
                    <a:pt x="3667" y="3453"/>
                  </a:lnTo>
                  <a:lnTo>
                    <a:pt x="7093" y="5407"/>
                  </a:lnTo>
                  <a:lnTo>
                    <a:pt x="7174" y="5273"/>
                  </a:lnTo>
                  <a:lnTo>
                    <a:pt x="3748" y="3292"/>
                  </a:lnTo>
                  <a:lnTo>
                    <a:pt x="5434" y="2329"/>
                  </a:lnTo>
                  <a:cubicBezTo>
                    <a:pt x="5380" y="2302"/>
                    <a:pt x="5354" y="2248"/>
                    <a:pt x="5327" y="2195"/>
                  </a:cubicBezTo>
                  <a:lnTo>
                    <a:pt x="3667" y="3158"/>
                  </a:lnTo>
                  <a:lnTo>
                    <a:pt x="3667" y="187"/>
                  </a:lnTo>
                  <a:cubicBezTo>
                    <a:pt x="3614" y="134"/>
                    <a:pt x="3560" y="80"/>
                    <a:pt x="350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26;p2"/>
            <p:cNvSpPr/>
            <p:nvPr/>
          </p:nvSpPr>
          <p:spPr>
            <a:xfrm>
              <a:off x="389766" y="3559565"/>
              <a:ext cx="8080" cy="10401"/>
            </a:xfrm>
            <a:custGeom>
              <a:avLst/>
              <a:gdLst/>
              <a:ahLst/>
              <a:cxnLst/>
              <a:rect l="l" t="t" r="r" b="b"/>
              <a:pathLst>
                <a:path w="188" h="242" extrusionOk="0">
                  <a:moveTo>
                    <a:pt x="1" y="1"/>
                  </a:moveTo>
                  <a:cubicBezTo>
                    <a:pt x="1" y="54"/>
                    <a:pt x="1" y="135"/>
                    <a:pt x="1" y="188"/>
                  </a:cubicBezTo>
                  <a:lnTo>
                    <a:pt x="108" y="242"/>
                  </a:lnTo>
                  <a:lnTo>
                    <a:pt x="188" y="108"/>
                  </a:lnTo>
                  <a:lnTo>
                    <a:pt x="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7;p2"/>
            <p:cNvSpPr/>
            <p:nvPr/>
          </p:nvSpPr>
          <p:spPr>
            <a:xfrm>
              <a:off x="497897" y="3303075"/>
              <a:ext cx="308321" cy="352029"/>
            </a:xfrm>
            <a:custGeom>
              <a:avLst/>
              <a:gdLst/>
              <a:ahLst/>
              <a:cxnLst/>
              <a:rect l="l" t="t" r="r" b="b"/>
              <a:pathLst>
                <a:path w="7174" h="8191" extrusionOk="0">
                  <a:moveTo>
                    <a:pt x="3507" y="0"/>
                  </a:moveTo>
                  <a:lnTo>
                    <a:pt x="3507" y="3935"/>
                  </a:lnTo>
                  <a:lnTo>
                    <a:pt x="81" y="1981"/>
                  </a:lnTo>
                  <a:lnTo>
                    <a:pt x="0" y="2115"/>
                  </a:lnTo>
                  <a:lnTo>
                    <a:pt x="3426" y="4095"/>
                  </a:lnTo>
                  <a:lnTo>
                    <a:pt x="0" y="6076"/>
                  </a:lnTo>
                  <a:lnTo>
                    <a:pt x="81" y="6210"/>
                  </a:lnTo>
                  <a:lnTo>
                    <a:pt x="3507" y="4229"/>
                  </a:lnTo>
                  <a:lnTo>
                    <a:pt x="3507" y="8191"/>
                  </a:lnTo>
                  <a:lnTo>
                    <a:pt x="3667" y="8191"/>
                  </a:lnTo>
                  <a:lnTo>
                    <a:pt x="3667" y="4229"/>
                  </a:lnTo>
                  <a:lnTo>
                    <a:pt x="7093" y="6210"/>
                  </a:lnTo>
                  <a:lnTo>
                    <a:pt x="7174" y="6076"/>
                  </a:lnTo>
                  <a:lnTo>
                    <a:pt x="3748" y="4095"/>
                  </a:lnTo>
                  <a:lnTo>
                    <a:pt x="7174" y="2115"/>
                  </a:lnTo>
                  <a:lnTo>
                    <a:pt x="7093" y="1981"/>
                  </a:lnTo>
                  <a:lnTo>
                    <a:pt x="3667" y="3935"/>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28;p2"/>
            <p:cNvSpPr/>
            <p:nvPr/>
          </p:nvSpPr>
          <p:spPr>
            <a:xfrm>
              <a:off x="906269" y="3303075"/>
              <a:ext cx="308321" cy="352029"/>
            </a:xfrm>
            <a:custGeom>
              <a:avLst/>
              <a:gdLst/>
              <a:ahLst/>
              <a:cxnLst/>
              <a:rect l="l" t="t" r="r" b="b"/>
              <a:pathLst>
                <a:path w="7174" h="8191" extrusionOk="0">
                  <a:moveTo>
                    <a:pt x="3507" y="0"/>
                  </a:moveTo>
                  <a:lnTo>
                    <a:pt x="3507" y="3935"/>
                  </a:lnTo>
                  <a:lnTo>
                    <a:pt x="81" y="1954"/>
                  </a:lnTo>
                  <a:lnTo>
                    <a:pt x="0" y="2115"/>
                  </a:lnTo>
                  <a:lnTo>
                    <a:pt x="3426" y="4095"/>
                  </a:lnTo>
                  <a:lnTo>
                    <a:pt x="0" y="6049"/>
                  </a:lnTo>
                  <a:lnTo>
                    <a:pt x="81" y="6210"/>
                  </a:lnTo>
                  <a:lnTo>
                    <a:pt x="3507" y="4229"/>
                  </a:lnTo>
                  <a:lnTo>
                    <a:pt x="3507" y="8191"/>
                  </a:lnTo>
                  <a:lnTo>
                    <a:pt x="3667" y="8191"/>
                  </a:lnTo>
                  <a:lnTo>
                    <a:pt x="3667" y="4229"/>
                  </a:lnTo>
                  <a:lnTo>
                    <a:pt x="7093" y="6210"/>
                  </a:lnTo>
                  <a:lnTo>
                    <a:pt x="7173" y="6049"/>
                  </a:lnTo>
                  <a:lnTo>
                    <a:pt x="3774" y="4095"/>
                  </a:lnTo>
                  <a:lnTo>
                    <a:pt x="7173" y="2115"/>
                  </a:lnTo>
                  <a:lnTo>
                    <a:pt x="7093" y="1954"/>
                  </a:lnTo>
                  <a:lnTo>
                    <a:pt x="3667" y="3935"/>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29;p2"/>
            <p:cNvSpPr/>
            <p:nvPr/>
          </p:nvSpPr>
          <p:spPr>
            <a:xfrm>
              <a:off x="1314642" y="3303075"/>
              <a:ext cx="309481" cy="352029"/>
            </a:xfrm>
            <a:custGeom>
              <a:avLst/>
              <a:gdLst/>
              <a:ahLst/>
              <a:cxnLst/>
              <a:rect l="l" t="t" r="r" b="b"/>
              <a:pathLst>
                <a:path w="7201" h="8191" extrusionOk="0">
                  <a:moveTo>
                    <a:pt x="3506" y="0"/>
                  </a:moveTo>
                  <a:lnTo>
                    <a:pt x="3506" y="3935"/>
                  </a:lnTo>
                  <a:lnTo>
                    <a:pt x="107" y="1954"/>
                  </a:lnTo>
                  <a:lnTo>
                    <a:pt x="0" y="2115"/>
                  </a:lnTo>
                  <a:lnTo>
                    <a:pt x="3426" y="4095"/>
                  </a:lnTo>
                  <a:lnTo>
                    <a:pt x="0" y="6049"/>
                  </a:lnTo>
                  <a:lnTo>
                    <a:pt x="107" y="6210"/>
                  </a:lnTo>
                  <a:lnTo>
                    <a:pt x="3506" y="4229"/>
                  </a:lnTo>
                  <a:lnTo>
                    <a:pt x="3506" y="8191"/>
                  </a:lnTo>
                  <a:lnTo>
                    <a:pt x="3694" y="8191"/>
                  </a:lnTo>
                  <a:lnTo>
                    <a:pt x="3694" y="4229"/>
                  </a:lnTo>
                  <a:lnTo>
                    <a:pt x="7093" y="6210"/>
                  </a:lnTo>
                  <a:lnTo>
                    <a:pt x="7200" y="6049"/>
                  </a:lnTo>
                  <a:lnTo>
                    <a:pt x="3774" y="4095"/>
                  </a:lnTo>
                  <a:lnTo>
                    <a:pt x="7200" y="2115"/>
                  </a:lnTo>
                  <a:lnTo>
                    <a:pt x="7120" y="1954"/>
                  </a:lnTo>
                  <a:lnTo>
                    <a:pt x="3694" y="3935"/>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30;p2"/>
            <p:cNvSpPr/>
            <p:nvPr/>
          </p:nvSpPr>
          <p:spPr>
            <a:xfrm>
              <a:off x="1724131" y="3301915"/>
              <a:ext cx="308321" cy="353189"/>
            </a:xfrm>
            <a:custGeom>
              <a:avLst/>
              <a:gdLst/>
              <a:ahLst/>
              <a:cxnLst/>
              <a:rect l="l" t="t" r="r" b="b"/>
              <a:pathLst>
                <a:path w="7174" h="8218" extrusionOk="0">
                  <a:moveTo>
                    <a:pt x="3507" y="0"/>
                  </a:moveTo>
                  <a:lnTo>
                    <a:pt x="3507" y="3962"/>
                  </a:lnTo>
                  <a:lnTo>
                    <a:pt x="81" y="1981"/>
                  </a:lnTo>
                  <a:lnTo>
                    <a:pt x="1" y="2142"/>
                  </a:lnTo>
                  <a:lnTo>
                    <a:pt x="3400" y="4122"/>
                  </a:lnTo>
                  <a:lnTo>
                    <a:pt x="1" y="6076"/>
                  </a:lnTo>
                  <a:lnTo>
                    <a:pt x="81" y="6237"/>
                  </a:lnTo>
                  <a:lnTo>
                    <a:pt x="3507" y="4256"/>
                  </a:lnTo>
                  <a:lnTo>
                    <a:pt x="3507" y="8218"/>
                  </a:lnTo>
                  <a:lnTo>
                    <a:pt x="3668" y="8218"/>
                  </a:lnTo>
                  <a:lnTo>
                    <a:pt x="3668" y="4256"/>
                  </a:lnTo>
                  <a:lnTo>
                    <a:pt x="7094" y="6237"/>
                  </a:lnTo>
                  <a:lnTo>
                    <a:pt x="7174" y="6076"/>
                  </a:lnTo>
                  <a:lnTo>
                    <a:pt x="3748" y="4122"/>
                  </a:lnTo>
                  <a:lnTo>
                    <a:pt x="7174" y="2142"/>
                  </a:lnTo>
                  <a:lnTo>
                    <a:pt x="7094" y="1981"/>
                  </a:lnTo>
                  <a:lnTo>
                    <a:pt x="3668" y="3962"/>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31;p2"/>
            <p:cNvSpPr/>
            <p:nvPr/>
          </p:nvSpPr>
          <p:spPr>
            <a:xfrm>
              <a:off x="2132503" y="3301915"/>
              <a:ext cx="207109" cy="353189"/>
            </a:xfrm>
            <a:custGeom>
              <a:avLst/>
              <a:gdLst/>
              <a:ahLst/>
              <a:cxnLst/>
              <a:rect l="l" t="t" r="r" b="b"/>
              <a:pathLst>
                <a:path w="4819" h="8218" extrusionOk="0">
                  <a:moveTo>
                    <a:pt x="3507" y="0"/>
                  </a:moveTo>
                  <a:lnTo>
                    <a:pt x="3507" y="3962"/>
                  </a:lnTo>
                  <a:lnTo>
                    <a:pt x="81" y="1981"/>
                  </a:lnTo>
                  <a:lnTo>
                    <a:pt x="0" y="2142"/>
                  </a:lnTo>
                  <a:lnTo>
                    <a:pt x="3426" y="4096"/>
                  </a:lnTo>
                  <a:lnTo>
                    <a:pt x="0" y="6076"/>
                  </a:lnTo>
                  <a:lnTo>
                    <a:pt x="81" y="6237"/>
                  </a:lnTo>
                  <a:lnTo>
                    <a:pt x="3507" y="4256"/>
                  </a:lnTo>
                  <a:lnTo>
                    <a:pt x="3507" y="8218"/>
                  </a:lnTo>
                  <a:lnTo>
                    <a:pt x="3667" y="8218"/>
                  </a:lnTo>
                  <a:lnTo>
                    <a:pt x="3667" y="4256"/>
                  </a:lnTo>
                  <a:lnTo>
                    <a:pt x="4818" y="4925"/>
                  </a:lnTo>
                  <a:cubicBezTo>
                    <a:pt x="4818" y="4845"/>
                    <a:pt x="4818" y="4765"/>
                    <a:pt x="4792" y="4711"/>
                  </a:cubicBezTo>
                  <a:lnTo>
                    <a:pt x="3774" y="4096"/>
                  </a:lnTo>
                  <a:lnTo>
                    <a:pt x="4604" y="3614"/>
                  </a:lnTo>
                  <a:cubicBezTo>
                    <a:pt x="4604" y="3560"/>
                    <a:pt x="4577" y="3507"/>
                    <a:pt x="4577" y="3453"/>
                  </a:cubicBezTo>
                  <a:lnTo>
                    <a:pt x="3667" y="3962"/>
                  </a:lnTo>
                  <a:lnTo>
                    <a:pt x="3667" y="295"/>
                  </a:lnTo>
                  <a:cubicBezTo>
                    <a:pt x="3641" y="188"/>
                    <a:pt x="3614" y="108"/>
                    <a:pt x="358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32;p2"/>
            <p:cNvSpPr/>
            <p:nvPr/>
          </p:nvSpPr>
          <p:spPr>
            <a:xfrm>
              <a:off x="395525" y="3644703"/>
              <a:ext cx="209386" cy="352029"/>
            </a:xfrm>
            <a:custGeom>
              <a:avLst/>
              <a:gdLst/>
              <a:ahLst/>
              <a:cxnLst/>
              <a:rect l="l" t="t" r="r" b="b"/>
              <a:pathLst>
                <a:path w="4872" h="8191" extrusionOk="0">
                  <a:moveTo>
                    <a:pt x="1205" y="1"/>
                  </a:moveTo>
                  <a:lnTo>
                    <a:pt x="1205" y="3935"/>
                  </a:lnTo>
                  <a:lnTo>
                    <a:pt x="0" y="3266"/>
                  </a:lnTo>
                  <a:lnTo>
                    <a:pt x="0" y="3266"/>
                  </a:lnTo>
                  <a:cubicBezTo>
                    <a:pt x="0" y="3320"/>
                    <a:pt x="27" y="3400"/>
                    <a:pt x="27" y="3480"/>
                  </a:cubicBezTo>
                  <a:lnTo>
                    <a:pt x="1098" y="4096"/>
                  </a:lnTo>
                  <a:lnTo>
                    <a:pt x="214" y="4604"/>
                  </a:lnTo>
                  <a:cubicBezTo>
                    <a:pt x="241" y="4658"/>
                    <a:pt x="241" y="4738"/>
                    <a:pt x="268" y="4792"/>
                  </a:cubicBezTo>
                  <a:lnTo>
                    <a:pt x="1205" y="4256"/>
                  </a:lnTo>
                  <a:lnTo>
                    <a:pt x="1205" y="8030"/>
                  </a:lnTo>
                  <a:cubicBezTo>
                    <a:pt x="1205" y="8084"/>
                    <a:pt x="1232" y="8137"/>
                    <a:pt x="1258" y="8191"/>
                  </a:cubicBezTo>
                  <a:lnTo>
                    <a:pt x="1365" y="8191"/>
                  </a:lnTo>
                  <a:lnTo>
                    <a:pt x="1365" y="4256"/>
                  </a:lnTo>
                  <a:lnTo>
                    <a:pt x="4791" y="6210"/>
                  </a:lnTo>
                  <a:lnTo>
                    <a:pt x="4872" y="6076"/>
                  </a:lnTo>
                  <a:lnTo>
                    <a:pt x="1446" y="4096"/>
                  </a:lnTo>
                  <a:lnTo>
                    <a:pt x="4872" y="2115"/>
                  </a:lnTo>
                  <a:lnTo>
                    <a:pt x="4791" y="1981"/>
                  </a:lnTo>
                  <a:lnTo>
                    <a:pt x="1365" y="3935"/>
                  </a:lnTo>
                  <a:lnTo>
                    <a:pt x="136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33;p2"/>
            <p:cNvSpPr/>
            <p:nvPr/>
          </p:nvSpPr>
          <p:spPr>
            <a:xfrm>
              <a:off x="704963" y="3644703"/>
              <a:ext cx="308321" cy="352029"/>
            </a:xfrm>
            <a:custGeom>
              <a:avLst/>
              <a:gdLst/>
              <a:ahLst/>
              <a:cxnLst/>
              <a:rect l="l" t="t" r="r" b="b"/>
              <a:pathLst>
                <a:path w="7174" h="8191" extrusionOk="0">
                  <a:moveTo>
                    <a:pt x="3507" y="1"/>
                  </a:moveTo>
                  <a:lnTo>
                    <a:pt x="3507" y="3935"/>
                  </a:lnTo>
                  <a:lnTo>
                    <a:pt x="81" y="1981"/>
                  </a:lnTo>
                  <a:lnTo>
                    <a:pt x="0" y="2115"/>
                  </a:lnTo>
                  <a:lnTo>
                    <a:pt x="3426" y="4096"/>
                  </a:lnTo>
                  <a:lnTo>
                    <a:pt x="0" y="6076"/>
                  </a:lnTo>
                  <a:lnTo>
                    <a:pt x="81" y="6210"/>
                  </a:lnTo>
                  <a:lnTo>
                    <a:pt x="3507" y="4256"/>
                  </a:lnTo>
                  <a:lnTo>
                    <a:pt x="3507" y="8191"/>
                  </a:lnTo>
                  <a:lnTo>
                    <a:pt x="3667" y="8191"/>
                  </a:lnTo>
                  <a:lnTo>
                    <a:pt x="3667" y="4256"/>
                  </a:lnTo>
                  <a:lnTo>
                    <a:pt x="7093" y="6210"/>
                  </a:lnTo>
                  <a:lnTo>
                    <a:pt x="7173" y="6076"/>
                  </a:lnTo>
                  <a:lnTo>
                    <a:pt x="3774" y="4096"/>
                  </a:lnTo>
                  <a:lnTo>
                    <a:pt x="7173" y="2115"/>
                  </a:lnTo>
                  <a:lnTo>
                    <a:pt x="7093" y="1981"/>
                  </a:lnTo>
                  <a:lnTo>
                    <a:pt x="3667" y="3935"/>
                  </a:lnTo>
                  <a:lnTo>
                    <a:pt x="366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2"/>
            <p:cNvSpPr/>
            <p:nvPr/>
          </p:nvSpPr>
          <p:spPr>
            <a:xfrm>
              <a:off x="1113335" y="3644703"/>
              <a:ext cx="309481" cy="352029"/>
            </a:xfrm>
            <a:custGeom>
              <a:avLst/>
              <a:gdLst/>
              <a:ahLst/>
              <a:cxnLst/>
              <a:rect l="l" t="t" r="r" b="b"/>
              <a:pathLst>
                <a:path w="7201" h="8191" extrusionOk="0">
                  <a:moveTo>
                    <a:pt x="3506" y="1"/>
                  </a:moveTo>
                  <a:lnTo>
                    <a:pt x="3506" y="3935"/>
                  </a:lnTo>
                  <a:lnTo>
                    <a:pt x="80" y="1981"/>
                  </a:lnTo>
                  <a:lnTo>
                    <a:pt x="0" y="2115"/>
                  </a:lnTo>
                  <a:lnTo>
                    <a:pt x="3426" y="4096"/>
                  </a:lnTo>
                  <a:lnTo>
                    <a:pt x="0" y="6076"/>
                  </a:lnTo>
                  <a:lnTo>
                    <a:pt x="80" y="6210"/>
                  </a:lnTo>
                  <a:lnTo>
                    <a:pt x="3506" y="4230"/>
                  </a:lnTo>
                  <a:lnTo>
                    <a:pt x="3506" y="8191"/>
                  </a:lnTo>
                  <a:lnTo>
                    <a:pt x="3694" y="8191"/>
                  </a:lnTo>
                  <a:lnTo>
                    <a:pt x="3694" y="4230"/>
                  </a:lnTo>
                  <a:lnTo>
                    <a:pt x="7093" y="6210"/>
                  </a:lnTo>
                  <a:lnTo>
                    <a:pt x="7200" y="6076"/>
                  </a:lnTo>
                  <a:lnTo>
                    <a:pt x="3774" y="4096"/>
                  </a:lnTo>
                  <a:lnTo>
                    <a:pt x="7200" y="2115"/>
                  </a:lnTo>
                  <a:lnTo>
                    <a:pt x="7093" y="1981"/>
                  </a:lnTo>
                  <a:lnTo>
                    <a:pt x="3694" y="3935"/>
                  </a:lnTo>
                  <a:lnTo>
                    <a:pt x="369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5;p2"/>
            <p:cNvSpPr/>
            <p:nvPr/>
          </p:nvSpPr>
          <p:spPr>
            <a:xfrm>
              <a:off x="1522825" y="3644703"/>
              <a:ext cx="308321" cy="352029"/>
            </a:xfrm>
            <a:custGeom>
              <a:avLst/>
              <a:gdLst/>
              <a:ahLst/>
              <a:cxnLst/>
              <a:rect l="l" t="t" r="r" b="b"/>
              <a:pathLst>
                <a:path w="7174" h="8191" extrusionOk="0">
                  <a:moveTo>
                    <a:pt x="3507" y="1"/>
                  </a:moveTo>
                  <a:lnTo>
                    <a:pt x="3507" y="3935"/>
                  </a:lnTo>
                  <a:lnTo>
                    <a:pt x="81" y="1955"/>
                  </a:lnTo>
                  <a:lnTo>
                    <a:pt x="1" y="2115"/>
                  </a:lnTo>
                  <a:lnTo>
                    <a:pt x="3400" y="4096"/>
                  </a:lnTo>
                  <a:lnTo>
                    <a:pt x="1" y="6050"/>
                  </a:lnTo>
                  <a:lnTo>
                    <a:pt x="81" y="6210"/>
                  </a:lnTo>
                  <a:lnTo>
                    <a:pt x="3507" y="4230"/>
                  </a:lnTo>
                  <a:lnTo>
                    <a:pt x="3480" y="8191"/>
                  </a:lnTo>
                  <a:lnTo>
                    <a:pt x="3668" y="8191"/>
                  </a:lnTo>
                  <a:lnTo>
                    <a:pt x="3668" y="4230"/>
                  </a:lnTo>
                  <a:lnTo>
                    <a:pt x="7094" y="6210"/>
                  </a:lnTo>
                  <a:lnTo>
                    <a:pt x="7174" y="6050"/>
                  </a:lnTo>
                  <a:lnTo>
                    <a:pt x="3748" y="4096"/>
                  </a:lnTo>
                  <a:lnTo>
                    <a:pt x="7174" y="2115"/>
                  </a:lnTo>
                  <a:lnTo>
                    <a:pt x="7094" y="1955"/>
                  </a:lnTo>
                  <a:lnTo>
                    <a:pt x="3668" y="3935"/>
                  </a:lnTo>
                  <a:lnTo>
                    <a:pt x="3668"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36;p2"/>
            <p:cNvSpPr/>
            <p:nvPr/>
          </p:nvSpPr>
          <p:spPr>
            <a:xfrm>
              <a:off x="1931197" y="3644703"/>
              <a:ext cx="308321" cy="352029"/>
            </a:xfrm>
            <a:custGeom>
              <a:avLst/>
              <a:gdLst/>
              <a:ahLst/>
              <a:cxnLst/>
              <a:rect l="l" t="t" r="r" b="b"/>
              <a:pathLst>
                <a:path w="7174" h="8191" extrusionOk="0">
                  <a:moveTo>
                    <a:pt x="3507" y="1"/>
                  </a:moveTo>
                  <a:lnTo>
                    <a:pt x="3507" y="3935"/>
                  </a:lnTo>
                  <a:lnTo>
                    <a:pt x="81" y="1955"/>
                  </a:lnTo>
                  <a:lnTo>
                    <a:pt x="0" y="2115"/>
                  </a:lnTo>
                  <a:lnTo>
                    <a:pt x="3426" y="4096"/>
                  </a:lnTo>
                  <a:lnTo>
                    <a:pt x="0" y="6050"/>
                  </a:lnTo>
                  <a:lnTo>
                    <a:pt x="81" y="6210"/>
                  </a:lnTo>
                  <a:lnTo>
                    <a:pt x="3507" y="4230"/>
                  </a:lnTo>
                  <a:lnTo>
                    <a:pt x="3507" y="8191"/>
                  </a:lnTo>
                  <a:lnTo>
                    <a:pt x="3667" y="8191"/>
                  </a:lnTo>
                  <a:lnTo>
                    <a:pt x="3667" y="4230"/>
                  </a:lnTo>
                  <a:lnTo>
                    <a:pt x="7093" y="6210"/>
                  </a:lnTo>
                  <a:lnTo>
                    <a:pt x="7174" y="6050"/>
                  </a:lnTo>
                  <a:lnTo>
                    <a:pt x="3748" y="4096"/>
                  </a:lnTo>
                  <a:lnTo>
                    <a:pt x="7174" y="2115"/>
                  </a:lnTo>
                  <a:lnTo>
                    <a:pt x="7093" y="1955"/>
                  </a:lnTo>
                  <a:lnTo>
                    <a:pt x="3667" y="3935"/>
                  </a:lnTo>
                  <a:lnTo>
                    <a:pt x="366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2"/>
            <p:cNvSpPr/>
            <p:nvPr/>
          </p:nvSpPr>
          <p:spPr>
            <a:xfrm>
              <a:off x="2339569" y="3728681"/>
              <a:ext cx="6919" cy="10401"/>
            </a:xfrm>
            <a:custGeom>
              <a:avLst/>
              <a:gdLst/>
              <a:ahLst/>
              <a:cxnLst/>
              <a:rect l="l" t="t" r="r" b="b"/>
              <a:pathLst>
                <a:path w="161" h="242" extrusionOk="0">
                  <a:moveTo>
                    <a:pt x="81" y="1"/>
                  </a:moveTo>
                  <a:lnTo>
                    <a:pt x="0" y="161"/>
                  </a:lnTo>
                  <a:lnTo>
                    <a:pt x="134" y="241"/>
                  </a:lnTo>
                  <a:cubicBezTo>
                    <a:pt x="134" y="161"/>
                    <a:pt x="134" y="108"/>
                    <a:pt x="161" y="27"/>
                  </a:cubicBezTo>
                  <a:lnTo>
                    <a:pt x="8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2"/>
            <p:cNvSpPr/>
            <p:nvPr/>
          </p:nvSpPr>
          <p:spPr>
            <a:xfrm>
              <a:off x="497897" y="4010528"/>
              <a:ext cx="308321" cy="314080"/>
            </a:xfrm>
            <a:custGeom>
              <a:avLst/>
              <a:gdLst/>
              <a:ahLst/>
              <a:cxnLst/>
              <a:rect l="l" t="t" r="r" b="b"/>
              <a:pathLst>
                <a:path w="7174" h="7308" extrusionOk="0">
                  <a:moveTo>
                    <a:pt x="3507" y="0"/>
                  </a:moveTo>
                  <a:lnTo>
                    <a:pt x="3507" y="3961"/>
                  </a:lnTo>
                  <a:lnTo>
                    <a:pt x="81" y="1981"/>
                  </a:lnTo>
                  <a:lnTo>
                    <a:pt x="0" y="2141"/>
                  </a:lnTo>
                  <a:lnTo>
                    <a:pt x="3426" y="4095"/>
                  </a:lnTo>
                  <a:lnTo>
                    <a:pt x="1767" y="5059"/>
                  </a:lnTo>
                  <a:cubicBezTo>
                    <a:pt x="1821" y="5086"/>
                    <a:pt x="1847" y="5139"/>
                    <a:pt x="1874" y="5193"/>
                  </a:cubicBezTo>
                  <a:lnTo>
                    <a:pt x="3507" y="4256"/>
                  </a:lnTo>
                  <a:lnTo>
                    <a:pt x="3507" y="7120"/>
                  </a:lnTo>
                  <a:cubicBezTo>
                    <a:pt x="3560" y="7200"/>
                    <a:pt x="3614" y="7254"/>
                    <a:pt x="3667" y="7307"/>
                  </a:cubicBezTo>
                  <a:lnTo>
                    <a:pt x="3667" y="4256"/>
                  </a:lnTo>
                  <a:lnTo>
                    <a:pt x="7093" y="6236"/>
                  </a:lnTo>
                  <a:lnTo>
                    <a:pt x="7174" y="6076"/>
                  </a:lnTo>
                  <a:lnTo>
                    <a:pt x="3748" y="4095"/>
                  </a:lnTo>
                  <a:lnTo>
                    <a:pt x="7174" y="2141"/>
                  </a:lnTo>
                  <a:lnTo>
                    <a:pt x="7093" y="1981"/>
                  </a:lnTo>
                  <a:lnTo>
                    <a:pt x="3667" y="3961"/>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39;p2"/>
            <p:cNvSpPr/>
            <p:nvPr/>
          </p:nvSpPr>
          <p:spPr>
            <a:xfrm>
              <a:off x="906269" y="4010528"/>
              <a:ext cx="308321" cy="352029"/>
            </a:xfrm>
            <a:custGeom>
              <a:avLst/>
              <a:gdLst/>
              <a:ahLst/>
              <a:cxnLst/>
              <a:rect l="l" t="t" r="r" b="b"/>
              <a:pathLst>
                <a:path w="7174" h="8191" extrusionOk="0">
                  <a:moveTo>
                    <a:pt x="3507" y="0"/>
                  </a:moveTo>
                  <a:lnTo>
                    <a:pt x="3507" y="3961"/>
                  </a:lnTo>
                  <a:lnTo>
                    <a:pt x="81" y="1981"/>
                  </a:lnTo>
                  <a:lnTo>
                    <a:pt x="0" y="2141"/>
                  </a:lnTo>
                  <a:lnTo>
                    <a:pt x="3426" y="4095"/>
                  </a:lnTo>
                  <a:lnTo>
                    <a:pt x="0" y="6076"/>
                  </a:lnTo>
                  <a:lnTo>
                    <a:pt x="81" y="6236"/>
                  </a:lnTo>
                  <a:lnTo>
                    <a:pt x="3507" y="4256"/>
                  </a:lnTo>
                  <a:lnTo>
                    <a:pt x="3507" y="8190"/>
                  </a:lnTo>
                  <a:lnTo>
                    <a:pt x="3667" y="8190"/>
                  </a:lnTo>
                  <a:lnTo>
                    <a:pt x="3667" y="4256"/>
                  </a:lnTo>
                  <a:lnTo>
                    <a:pt x="7093" y="6236"/>
                  </a:lnTo>
                  <a:lnTo>
                    <a:pt x="7173" y="6076"/>
                  </a:lnTo>
                  <a:lnTo>
                    <a:pt x="3774" y="4095"/>
                  </a:lnTo>
                  <a:lnTo>
                    <a:pt x="7173" y="2141"/>
                  </a:lnTo>
                  <a:lnTo>
                    <a:pt x="7093" y="1981"/>
                  </a:lnTo>
                  <a:lnTo>
                    <a:pt x="3667" y="3961"/>
                  </a:lnTo>
                  <a:lnTo>
                    <a:pt x="3667"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40;p2"/>
            <p:cNvSpPr/>
            <p:nvPr/>
          </p:nvSpPr>
          <p:spPr>
            <a:xfrm>
              <a:off x="1314642" y="4010528"/>
              <a:ext cx="309481" cy="352029"/>
            </a:xfrm>
            <a:custGeom>
              <a:avLst/>
              <a:gdLst/>
              <a:ahLst/>
              <a:cxnLst/>
              <a:rect l="l" t="t" r="r" b="b"/>
              <a:pathLst>
                <a:path w="7201" h="8191" extrusionOk="0">
                  <a:moveTo>
                    <a:pt x="3506" y="0"/>
                  </a:moveTo>
                  <a:lnTo>
                    <a:pt x="3506" y="3961"/>
                  </a:lnTo>
                  <a:lnTo>
                    <a:pt x="107" y="1981"/>
                  </a:lnTo>
                  <a:lnTo>
                    <a:pt x="0" y="2115"/>
                  </a:lnTo>
                  <a:lnTo>
                    <a:pt x="3426" y="4095"/>
                  </a:lnTo>
                  <a:lnTo>
                    <a:pt x="0" y="6076"/>
                  </a:lnTo>
                  <a:lnTo>
                    <a:pt x="107" y="6236"/>
                  </a:lnTo>
                  <a:lnTo>
                    <a:pt x="3506" y="4256"/>
                  </a:lnTo>
                  <a:lnTo>
                    <a:pt x="3506" y="8190"/>
                  </a:lnTo>
                  <a:lnTo>
                    <a:pt x="3694" y="8190"/>
                  </a:lnTo>
                  <a:lnTo>
                    <a:pt x="3694" y="4256"/>
                  </a:lnTo>
                  <a:lnTo>
                    <a:pt x="7093" y="6236"/>
                  </a:lnTo>
                  <a:lnTo>
                    <a:pt x="7200" y="6076"/>
                  </a:lnTo>
                  <a:lnTo>
                    <a:pt x="3774" y="4095"/>
                  </a:lnTo>
                  <a:lnTo>
                    <a:pt x="7200" y="2115"/>
                  </a:lnTo>
                  <a:lnTo>
                    <a:pt x="7120" y="1981"/>
                  </a:lnTo>
                  <a:lnTo>
                    <a:pt x="3694"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41;p2"/>
            <p:cNvSpPr/>
            <p:nvPr/>
          </p:nvSpPr>
          <p:spPr>
            <a:xfrm>
              <a:off x="1724131" y="4010528"/>
              <a:ext cx="308321" cy="352029"/>
            </a:xfrm>
            <a:custGeom>
              <a:avLst/>
              <a:gdLst/>
              <a:ahLst/>
              <a:cxnLst/>
              <a:rect l="l" t="t" r="r" b="b"/>
              <a:pathLst>
                <a:path w="7174" h="8191" extrusionOk="0">
                  <a:moveTo>
                    <a:pt x="3507" y="0"/>
                  </a:moveTo>
                  <a:lnTo>
                    <a:pt x="3507" y="3961"/>
                  </a:lnTo>
                  <a:lnTo>
                    <a:pt x="81" y="1981"/>
                  </a:lnTo>
                  <a:lnTo>
                    <a:pt x="1" y="2115"/>
                  </a:lnTo>
                  <a:lnTo>
                    <a:pt x="3400" y="4095"/>
                  </a:lnTo>
                  <a:lnTo>
                    <a:pt x="1" y="6076"/>
                  </a:lnTo>
                  <a:lnTo>
                    <a:pt x="81" y="6210"/>
                  </a:lnTo>
                  <a:lnTo>
                    <a:pt x="3507" y="4256"/>
                  </a:lnTo>
                  <a:lnTo>
                    <a:pt x="3507" y="8190"/>
                  </a:lnTo>
                  <a:lnTo>
                    <a:pt x="3668" y="8190"/>
                  </a:lnTo>
                  <a:lnTo>
                    <a:pt x="3668" y="4256"/>
                  </a:lnTo>
                  <a:lnTo>
                    <a:pt x="7094" y="6210"/>
                  </a:lnTo>
                  <a:lnTo>
                    <a:pt x="7174" y="6076"/>
                  </a:lnTo>
                  <a:lnTo>
                    <a:pt x="3748" y="4095"/>
                  </a:lnTo>
                  <a:lnTo>
                    <a:pt x="7174" y="2115"/>
                  </a:lnTo>
                  <a:lnTo>
                    <a:pt x="7094" y="1981"/>
                  </a:lnTo>
                  <a:lnTo>
                    <a:pt x="3668" y="3961"/>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42;p2"/>
            <p:cNvSpPr/>
            <p:nvPr/>
          </p:nvSpPr>
          <p:spPr>
            <a:xfrm>
              <a:off x="2132503" y="4095623"/>
              <a:ext cx="84021" cy="52948"/>
            </a:xfrm>
            <a:custGeom>
              <a:avLst/>
              <a:gdLst/>
              <a:ahLst/>
              <a:cxnLst/>
              <a:rect l="l" t="t" r="r" b="b"/>
              <a:pathLst>
                <a:path w="1955" h="1232" extrusionOk="0">
                  <a:moveTo>
                    <a:pt x="81" y="1"/>
                  </a:moveTo>
                  <a:lnTo>
                    <a:pt x="0" y="135"/>
                  </a:lnTo>
                  <a:lnTo>
                    <a:pt x="1874" y="1232"/>
                  </a:lnTo>
                  <a:cubicBezTo>
                    <a:pt x="1901" y="1178"/>
                    <a:pt x="1928" y="1125"/>
                    <a:pt x="1954" y="1071"/>
                  </a:cubicBezTo>
                  <a:lnTo>
                    <a:pt x="8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43;p2"/>
            <p:cNvSpPr/>
            <p:nvPr/>
          </p:nvSpPr>
          <p:spPr>
            <a:xfrm>
              <a:off x="890153" y="4437294"/>
              <a:ext cx="123131" cy="73663"/>
            </a:xfrm>
            <a:custGeom>
              <a:avLst/>
              <a:gdLst/>
              <a:ahLst/>
              <a:cxnLst/>
              <a:rect l="l" t="t" r="r" b="b"/>
              <a:pathLst>
                <a:path w="2865" h="1714" extrusionOk="0">
                  <a:moveTo>
                    <a:pt x="2784" y="0"/>
                  </a:moveTo>
                  <a:lnTo>
                    <a:pt x="1" y="1606"/>
                  </a:lnTo>
                  <a:cubicBezTo>
                    <a:pt x="54" y="1660"/>
                    <a:pt x="108" y="1686"/>
                    <a:pt x="161" y="1713"/>
                  </a:cubicBezTo>
                  <a:lnTo>
                    <a:pt x="2864" y="161"/>
                  </a:lnTo>
                  <a:lnTo>
                    <a:pt x="278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44;p2"/>
            <p:cNvSpPr/>
            <p:nvPr/>
          </p:nvSpPr>
          <p:spPr>
            <a:xfrm>
              <a:off x="855642" y="4352156"/>
              <a:ext cx="6962" cy="139247"/>
            </a:xfrm>
            <a:custGeom>
              <a:avLst/>
              <a:gdLst/>
              <a:ahLst/>
              <a:cxnLst/>
              <a:rect l="l" t="t" r="r" b="b"/>
              <a:pathLst>
                <a:path w="162" h="3240" extrusionOk="0">
                  <a:moveTo>
                    <a:pt x="1" y="0"/>
                  </a:moveTo>
                  <a:lnTo>
                    <a:pt x="1" y="3132"/>
                  </a:lnTo>
                  <a:cubicBezTo>
                    <a:pt x="54" y="3159"/>
                    <a:pt x="108" y="3212"/>
                    <a:pt x="161" y="3239"/>
                  </a:cubicBezTo>
                  <a:lnTo>
                    <a:pt x="16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45;p2"/>
            <p:cNvSpPr/>
            <p:nvPr/>
          </p:nvSpPr>
          <p:spPr>
            <a:xfrm>
              <a:off x="1113335" y="4352156"/>
              <a:ext cx="309481" cy="273810"/>
            </a:xfrm>
            <a:custGeom>
              <a:avLst/>
              <a:gdLst/>
              <a:ahLst/>
              <a:cxnLst/>
              <a:rect l="l" t="t" r="r" b="b"/>
              <a:pathLst>
                <a:path w="7201" h="6371" extrusionOk="0">
                  <a:moveTo>
                    <a:pt x="3506" y="0"/>
                  </a:moveTo>
                  <a:lnTo>
                    <a:pt x="3506" y="3962"/>
                  </a:lnTo>
                  <a:lnTo>
                    <a:pt x="80" y="1981"/>
                  </a:lnTo>
                  <a:lnTo>
                    <a:pt x="0" y="2142"/>
                  </a:lnTo>
                  <a:lnTo>
                    <a:pt x="3426" y="4096"/>
                  </a:lnTo>
                  <a:lnTo>
                    <a:pt x="455" y="5835"/>
                  </a:lnTo>
                  <a:cubicBezTo>
                    <a:pt x="535" y="5835"/>
                    <a:pt x="616" y="5862"/>
                    <a:pt x="696" y="5889"/>
                  </a:cubicBezTo>
                  <a:lnTo>
                    <a:pt x="3506" y="4256"/>
                  </a:lnTo>
                  <a:lnTo>
                    <a:pt x="3506" y="6371"/>
                  </a:lnTo>
                  <a:lnTo>
                    <a:pt x="3694" y="6371"/>
                  </a:lnTo>
                  <a:lnTo>
                    <a:pt x="3694" y="4256"/>
                  </a:lnTo>
                  <a:lnTo>
                    <a:pt x="7093" y="6237"/>
                  </a:lnTo>
                  <a:lnTo>
                    <a:pt x="7200" y="6076"/>
                  </a:lnTo>
                  <a:lnTo>
                    <a:pt x="3774" y="4096"/>
                  </a:lnTo>
                  <a:lnTo>
                    <a:pt x="7200" y="2142"/>
                  </a:lnTo>
                  <a:lnTo>
                    <a:pt x="7093" y="1981"/>
                  </a:lnTo>
                  <a:lnTo>
                    <a:pt x="3694" y="3962"/>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46;p2"/>
            <p:cNvSpPr/>
            <p:nvPr/>
          </p:nvSpPr>
          <p:spPr>
            <a:xfrm>
              <a:off x="1522825" y="4352156"/>
              <a:ext cx="308321" cy="265773"/>
            </a:xfrm>
            <a:custGeom>
              <a:avLst/>
              <a:gdLst/>
              <a:ahLst/>
              <a:cxnLst/>
              <a:rect l="l" t="t" r="r" b="b"/>
              <a:pathLst>
                <a:path w="7174" h="6184" extrusionOk="0">
                  <a:moveTo>
                    <a:pt x="3507" y="0"/>
                  </a:moveTo>
                  <a:lnTo>
                    <a:pt x="3480" y="3962"/>
                  </a:lnTo>
                  <a:lnTo>
                    <a:pt x="81" y="1981"/>
                  </a:lnTo>
                  <a:lnTo>
                    <a:pt x="1" y="2142"/>
                  </a:lnTo>
                  <a:lnTo>
                    <a:pt x="3400" y="4096"/>
                  </a:lnTo>
                  <a:lnTo>
                    <a:pt x="1" y="6076"/>
                  </a:lnTo>
                  <a:lnTo>
                    <a:pt x="54" y="6183"/>
                  </a:lnTo>
                  <a:lnTo>
                    <a:pt x="161" y="6183"/>
                  </a:lnTo>
                  <a:lnTo>
                    <a:pt x="3480" y="4256"/>
                  </a:lnTo>
                  <a:lnTo>
                    <a:pt x="3480" y="5354"/>
                  </a:lnTo>
                  <a:cubicBezTo>
                    <a:pt x="3560" y="5327"/>
                    <a:pt x="3614" y="5327"/>
                    <a:pt x="3668" y="5300"/>
                  </a:cubicBezTo>
                  <a:lnTo>
                    <a:pt x="3668" y="4256"/>
                  </a:lnTo>
                  <a:lnTo>
                    <a:pt x="4765" y="4899"/>
                  </a:lnTo>
                  <a:cubicBezTo>
                    <a:pt x="4845" y="4872"/>
                    <a:pt x="4899" y="4845"/>
                    <a:pt x="4979" y="4818"/>
                  </a:cubicBezTo>
                  <a:lnTo>
                    <a:pt x="3748" y="4096"/>
                  </a:lnTo>
                  <a:lnTo>
                    <a:pt x="7174" y="2142"/>
                  </a:lnTo>
                  <a:lnTo>
                    <a:pt x="7094" y="1981"/>
                  </a:lnTo>
                  <a:lnTo>
                    <a:pt x="3668" y="3962"/>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47;p2"/>
            <p:cNvSpPr/>
            <p:nvPr/>
          </p:nvSpPr>
          <p:spPr>
            <a:xfrm>
              <a:off x="1931197" y="4437294"/>
              <a:ext cx="13839" cy="10401"/>
            </a:xfrm>
            <a:custGeom>
              <a:avLst/>
              <a:gdLst/>
              <a:ahLst/>
              <a:cxnLst/>
              <a:rect l="l" t="t" r="r" b="b"/>
              <a:pathLst>
                <a:path w="322" h="242" extrusionOk="0">
                  <a:moveTo>
                    <a:pt x="81" y="0"/>
                  </a:moveTo>
                  <a:lnTo>
                    <a:pt x="0" y="134"/>
                  </a:lnTo>
                  <a:lnTo>
                    <a:pt x="161" y="241"/>
                  </a:lnTo>
                  <a:cubicBezTo>
                    <a:pt x="215" y="214"/>
                    <a:pt x="268" y="161"/>
                    <a:pt x="322" y="134"/>
                  </a:cubicBezTo>
                  <a:lnTo>
                    <a:pt x="8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8" name="Google Shape;48;p2"/>
          <p:cNvSpPr/>
          <p:nvPr/>
        </p:nvSpPr>
        <p:spPr>
          <a:xfrm>
            <a:off x="-125" y="4599425"/>
            <a:ext cx="9144321" cy="595550"/>
          </a:xfrm>
          <a:custGeom>
            <a:avLst/>
            <a:gdLst/>
            <a:ahLst/>
            <a:cxnLst/>
            <a:rect l="l" t="t" r="r" b="b"/>
            <a:pathLst>
              <a:path w="287196" h="23822" extrusionOk="0">
                <a:moveTo>
                  <a:pt x="1" y="0"/>
                </a:moveTo>
                <a:lnTo>
                  <a:pt x="1" y="23822"/>
                </a:lnTo>
                <a:lnTo>
                  <a:pt x="287196" y="23822"/>
                </a:lnTo>
                <a:lnTo>
                  <a:pt x="287196"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49;p2"/>
          <p:cNvSpPr txBox="1">
            <a:spLocks noGrp="1"/>
          </p:cNvSpPr>
          <p:nvPr>
            <p:ph type="ctrTitle"/>
          </p:nvPr>
        </p:nvSpPr>
        <p:spPr>
          <a:xfrm>
            <a:off x="1283094" y="1290750"/>
            <a:ext cx="6577800" cy="2052600"/>
          </a:xfrm>
          <a:prstGeom prst="rect">
            <a:avLst/>
          </a:prstGeom>
        </p:spPr>
        <p:txBody>
          <a:bodyPr spcFirstLastPara="1" wrap="square" lIns="91425" tIns="91425" rIns="91425" bIns="91425" anchor="b" anchorCtr="0">
            <a:noAutofit/>
          </a:bodyPr>
          <a:lstStyle>
            <a:lvl1pPr lvl="0" algn="ctr">
              <a:spcBef>
                <a:spcPts val="0"/>
              </a:spcBef>
              <a:spcAft>
                <a:spcPts val="0"/>
              </a:spcAft>
              <a:buSzPts val="5200"/>
              <a:buNone/>
              <a:defRPr sz="5500" b="1">
                <a:solidFill>
                  <a:srgbClr val="806860"/>
                </a:solidFill>
              </a:defRPr>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50" name="Google Shape;50;p2"/>
          <p:cNvSpPr txBox="1">
            <a:spLocks noGrp="1"/>
          </p:cNvSpPr>
          <p:nvPr>
            <p:ph type="subTitle" idx="1"/>
          </p:nvPr>
        </p:nvSpPr>
        <p:spPr>
          <a:xfrm>
            <a:off x="1283100" y="3394625"/>
            <a:ext cx="6577800" cy="458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1500">
                <a:latin typeface="Manjari"/>
                <a:ea typeface="Manjari"/>
                <a:cs typeface="Manjari"/>
                <a:sym typeface="Manjari"/>
              </a:defRPr>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8" name="Espace réservé du contenu 7"/>
          <p:cNvSpPr>
            <a:spLocks noGrp="1"/>
          </p:cNvSpPr>
          <p:nvPr>
            <p:ph sz="quarter" idx="1"/>
          </p:nvPr>
        </p:nvSpPr>
        <p:spPr>
          <a:xfrm>
            <a:off x="457200" y="1200150"/>
            <a:ext cx="7467600" cy="3655314"/>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4"/>
          </p:nvPr>
        </p:nvSpPr>
        <p:spPr>
          <a:xfrm rot="5400000">
            <a:off x="7840980" y="763382"/>
            <a:ext cx="1508760" cy="384048"/>
          </a:xfrm>
          <a:prstGeom prst="rect">
            <a:avLst/>
          </a:prstGeom>
        </p:spPr>
        <p:txBody>
          <a:bodyPr rtlCol="0"/>
          <a:lstStyle/>
          <a:p>
            <a:fld id="{FC290E66-1163-4B79-92F3-5CB851F643CB}" type="datetime1">
              <a:rPr lang="fr-FR" smtClean="0"/>
              <a:pPr/>
              <a:t>08/01/2024</a:t>
            </a:fld>
            <a:endParaRPr lang="fr-FR"/>
          </a:p>
        </p:txBody>
      </p:sp>
      <p:sp>
        <p:nvSpPr>
          <p:cNvPr id="9" name="Espace réservé du numéro de diapositive 8"/>
          <p:cNvSpPr>
            <a:spLocks noGrp="1"/>
          </p:cNvSpPr>
          <p:nvPr>
            <p:ph type="sldNum" sz="quarter" idx="15"/>
          </p:nvPr>
        </p:nvSpPr>
        <p:spPr>
          <a:xfrm>
            <a:off x="8129016" y="4300538"/>
            <a:ext cx="609600" cy="390906"/>
          </a:xfrm>
          <a:prstGeom prst="rect">
            <a:avLst/>
          </a:prstGeom>
        </p:spPr>
        <p:txBody>
          <a:bodyPr rtlCol="0"/>
          <a:lstStyle/>
          <a:p>
            <a:fld id="{527E7C9A-1A4F-459B-B281-DE018D28399B}" type="slidenum">
              <a:rPr lang="fr-FR" smtClean="0"/>
              <a:pPr/>
              <a:t>‹N°›</a:t>
            </a:fld>
            <a:endParaRPr lang="fr-FR"/>
          </a:p>
        </p:txBody>
      </p:sp>
      <p:sp>
        <p:nvSpPr>
          <p:cNvPr id="10" name="Espace réservé du pied de page 9"/>
          <p:cNvSpPr>
            <a:spLocks noGrp="1"/>
          </p:cNvSpPr>
          <p:nvPr>
            <p:ph type="ftr" sz="quarter" idx="16"/>
          </p:nvPr>
        </p:nvSpPr>
        <p:spPr>
          <a:xfrm rot="5400000">
            <a:off x="7390236" y="2757210"/>
            <a:ext cx="2400300" cy="365760"/>
          </a:xfrm>
          <a:prstGeom prst="rect">
            <a:avLst/>
          </a:prstGeom>
        </p:spPr>
        <p:txBody>
          <a:bodyPr rtlCol="0"/>
          <a:lstStyle/>
          <a:p>
            <a:endParaRPr lang="fr-FR"/>
          </a:p>
        </p:txBody>
      </p:sp>
    </p:spTree>
  </p:cSld>
  <p:clrMapOvr>
    <a:masterClrMapping/>
  </p:clrMapOvr>
  <p:transition spd="med">
    <p:pull di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51"/>
        <p:cNvGrpSpPr/>
        <p:nvPr/>
      </p:nvGrpSpPr>
      <p:grpSpPr>
        <a:xfrm>
          <a:off x="0" y="0"/>
          <a:ext cx="0" cy="0"/>
          <a:chOff x="0" y="0"/>
          <a:chExt cx="0" cy="0"/>
        </a:xfrm>
      </p:grpSpPr>
      <p:sp>
        <p:nvSpPr>
          <p:cNvPr id="52" name="Google Shape;52;p3"/>
          <p:cNvSpPr/>
          <p:nvPr/>
        </p:nvSpPr>
        <p:spPr>
          <a:xfrm>
            <a:off x="6710333" y="1328994"/>
            <a:ext cx="2375400" cy="2375400"/>
          </a:xfrm>
          <a:prstGeom prst="ellips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3" name="Google Shape;53;p3"/>
          <p:cNvGrpSpPr/>
          <p:nvPr/>
        </p:nvGrpSpPr>
        <p:grpSpPr>
          <a:xfrm>
            <a:off x="6352643" y="607781"/>
            <a:ext cx="2270935" cy="2260334"/>
            <a:chOff x="6762468" y="1386456"/>
            <a:chExt cx="2270935" cy="2260334"/>
          </a:xfrm>
        </p:grpSpPr>
        <p:sp>
          <p:nvSpPr>
            <p:cNvPr id="54" name="Google Shape;54;p3"/>
            <p:cNvSpPr/>
            <p:nvPr/>
          </p:nvSpPr>
          <p:spPr>
            <a:xfrm>
              <a:off x="6762468" y="1386456"/>
              <a:ext cx="2270935" cy="2260292"/>
            </a:xfrm>
            <a:custGeom>
              <a:avLst/>
              <a:gdLst/>
              <a:ahLst/>
              <a:cxnLst/>
              <a:rect l="l" t="t" r="r" b="b"/>
              <a:pathLst>
                <a:path w="45663" h="45449" extrusionOk="0">
                  <a:moveTo>
                    <a:pt x="10947" y="4979"/>
                  </a:moveTo>
                  <a:lnTo>
                    <a:pt x="15605" y="7656"/>
                  </a:lnTo>
                  <a:lnTo>
                    <a:pt x="15605" y="13062"/>
                  </a:lnTo>
                  <a:lnTo>
                    <a:pt x="10947" y="15766"/>
                  </a:lnTo>
                  <a:lnTo>
                    <a:pt x="6263" y="13062"/>
                  </a:lnTo>
                  <a:lnTo>
                    <a:pt x="6263" y="7656"/>
                  </a:lnTo>
                  <a:lnTo>
                    <a:pt x="10947" y="4979"/>
                  </a:lnTo>
                  <a:close/>
                  <a:moveTo>
                    <a:pt x="20449" y="4979"/>
                  </a:moveTo>
                  <a:lnTo>
                    <a:pt x="25133" y="7656"/>
                  </a:lnTo>
                  <a:lnTo>
                    <a:pt x="25133" y="13062"/>
                  </a:lnTo>
                  <a:lnTo>
                    <a:pt x="20449" y="15766"/>
                  </a:lnTo>
                  <a:lnTo>
                    <a:pt x="15792" y="13062"/>
                  </a:lnTo>
                  <a:lnTo>
                    <a:pt x="15792" y="7656"/>
                  </a:lnTo>
                  <a:lnTo>
                    <a:pt x="20449" y="4979"/>
                  </a:lnTo>
                  <a:close/>
                  <a:moveTo>
                    <a:pt x="29978" y="4979"/>
                  </a:moveTo>
                  <a:lnTo>
                    <a:pt x="34635" y="7656"/>
                  </a:lnTo>
                  <a:lnTo>
                    <a:pt x="34635" y="13062"/>
                  </a:lnTo>
                  <a:lnTo>
                    <a:pt x="29978" y="15766"/>
                  </a:lnTo>
                  <a:lnTo>
                    <a:pt x="25294" y="13062"/>
                  </a:lnTo>
                  <a:lnTo>
                    <a:pt x="25294" y="7656"/>
                  </a:lnTo>
                  <a:lnTo>
                    <a:pt x="29978" y="4979"/>
                  </a:lnTo>
                  <a:close/>
                  <a:moveTo>
                    <a:pt x="6183" y="13196"/>
                  </a:moveTo>
                  <a:lnTo>
                    <a:pt x="10867" y="15899"/>
                  </a:lnTo>
                  <a:lnTo>
                    <a:pt x="10867" y="21306"/>
                  </a:lnTo>
                  <a:lnTo>
                    <a:pt x="6183" y="23983"/>
                  </a:lnTo>
                  <a:lnTo>
                    <a:pt x="1526" y="21306"/>
                  </a:lnTo>
                  <a:lnTo>
                    <a:pt x="1526" y="15899"/>
                  </a:lnTo>
                  <a:lnTo>
                    <a:pt x="6183" y="13196"/>
                  </a:lnTo>
                  <a:close/>
                  <a:moveTo>
                    <a:pt x="15712" y="13196"/>
                  </a:moveTo>
                  <a:lnTo>
                    <a:pt x="20369" y="15899"/>
                  </a:lnTo>
                  <a:lnTo>
                    <a:pt x="20369" y="21306"/>
                  </a:lnTo>
                  <a:lnTo>
                    <a:pt x="15712" y="23983"/>
                  </a:lnTo>
                  <a:lnTo>
                    <a:pt x="11028" y="21306"/>
                  </a:lnTo>
                  <a:lnTo>
                    <a:pt x="11028" y="15899"/>
                  </a:lnTo>
                  <a:lnTo>
                    <a:pt x="15712" y="13196"/>
                  </a:lnTo>
                  <a:close/>
                  <a:moveTo>
                    <a:pt x="25213" y="13196"/>
                  </a:moveTo>
                  <a:lnTo>
                    <a:pt x="29871" y="15899"/>
                  </a:lnTo>
                  <a:lnTo>
                    <a:pt x="29871" y="21306"/>
                  </a:lnTo>
                  <a:lnTo>
                    <a:pt x="25213" y="23983"/>
                  </a:lnTo>
                  <a:lnTo>
                    <a:pt x="20529" y="21306"/>
                  </a:lnTo>
                  <a:lnTo>
                    <a:pt x="20529" y="15899"/>
                  </a:lnTo>
                  <a:lnTo>
                    <a:pt x="25213" y="13196"/>
                  </a:lnTo>
                  <a:close/>
                  <a:moveTo>
                    <a:pt x="34715" y="13196"/>
                  </a:moveTo>
                  <a:lnTo>
                    <a:pt x="39399" y="15899"/>
                  </a:lnTo>
                  <a:lnTo>
                    <a:pt x="39399" y="21306"/>
                  </a:lnTo>
                  <a:lnTo>
                    <a:pt x="34715" y="23983"/>
                  </a:lnTo>
                  <a:lnTo>
                    <a:pt x="30058" y="21306"/>
                  </a:lnTo>
                  <a:lnTo>
                    <a:pt x="30058" y="15899"/>
                  </a:lnTo>
                  <a:lnTo>
                    <a:pt x="34715" y="13196"/>
                  </a:lnTo>
                  <a:close/>
                  <a:moveTo>
                    <a:pt x="10947" y="21440"/>
                  </a:moveTo>
                  <a:lnTo>
                    <a:pt x="15605" y="24143"/>
                  </a:lnTo>
                  <a:lnTo>
                    <a:pt x="15605" y="29523"/>
                  </a:lnTo>
                  <a:lnTo>
                    <a:pt x="10947" y="32226"/>
                  </a:lnTo>
                  <a:lnTo>
                    <a:pt x="6263" y="29523"/>
                  </a:lnTo>
                  <a:lnTo>
                    <a:pt x="6263" y="24143"/>
                  </a:lnTo>
                  <a:lnTo>
                    <a:pt x="10947" y="21440"/>
                  </a:lnTo>
                  <a:close/>
                  <a:moveTo>
                    <a:pt x="20449" y="21440"/>
                  </a:moveTo>
                  <a:lnTo>
                    <a:pt x="25133" y="24143"/>
                  </a:lnTo>
                  <a:lnTo>
                    <a:pt x="25133" y="29523"/>
                  </a:lnTo>
                  <a:lnTo>
                    <a:pt x="20449" y="32226"/>
                  </a:lnTo>
                  <a:lnTo>
                    <a:pt x="15792" y="29523"/>
                  </a:lnTo>
                  <a:lnTo>
                    <a:pt x="15792" y="24143"/>
                  </a:lnTo>
                  <a:lnTo>
                    <a:pt x="20449" y="21440"/>
                  </a:lnTo>
                  <a:close/>
                  <a:moveTo>
                    <a:pt x="29978" y="21440"/>
                  </a:moveTo>
                  <a:lnTo>
                    <a:pt x="34635" y="24143"/>
                  </a:lnTo>
                  <a:lnTo>
                    <a:pt x="34635" y="29523"/>
                  </a:lnTo>
                  <a:lnTo>
                    <a:pt x="29978" y="32226"/>
                  </a:lnTo>
                  <a:lnTo>
                    <a:pt x="25294" y="29523"/>
                  </a:lnTo>
                  <a:lnTo>
                    <a:pt x="25294" y="24143"/>
                  </a:lnTo>
                  <a:lnTo>
                    <a:pt x="29978" y="21440"/>
                  </a:lnTo>
                  <a:close/>
                  <a:moveTo>
                    <a:pt x="39480" y="21440"/>
                  </a:moveTo>
                  <a:lnTo>
                    <a:pt x="44137" y="24143"/>
                  </a:lnTo>
                  <a:lnTo>
                    <a:pt x="44137" y="29523"/>
                  </a:lnTo>
                  <a:lnTo>
                    <a:pt x="39480" y="32226"/>
                  </a:lnTo>
                  <a:lnTo>
                    <a:pt x="34796" y="29523"/>
                  </a:lnTo>
                  <a:lnTo>
                    <a:pt x="34796" y="24143"/>
                  </a:lnTo>
                  <a:lnTo>
                    <a:pt x="39480" y="21440"/>
                  </a:lnTo>
                  <a:close/>
                  <a:moveTo>
                    <a:pt x="15712" y="29684"/>
                  </a:moveTo>
                  <a:lnTo>
                    <a:pt x="20369" y="32387"/>
                  </a:lnTo>
                  <a:lnTo>
                    <a:pt x="20369" y="37767"/>
                  </a:lnTo>
                  <a:lnTo>
                    <a:pt x="15712" y="40470"/>
                  </a:lnTo>
                  <a:lnTo>
                    <a:pt x="11028" y="37767"/>
                  </a:lnTo>
                  <a:lnTo>
                    <a:pt x="11028" y="32387"/>
                  </a:lnTo>
                  <a:lnTo>
                    <a:pt x="15712" y="29684"/>
                  </a:lnTo>
                  <a:close/>
                  <a:moveTo>
                    <a:pt x="25213" y="29684"/>
                  </a:moveTo>
                  <a:lnTo>
                    <a:pt x="29871" y="32387"/>
                  </a:lnTo>
                  <a:lnTo>
                    <a:pt x="29871" y="37767"/>
                  </a:lnTo>
                  <a:lnTo>
                    <a:pt x="25213" y="40470"/>
                  </a:lnTo>
                  <a:lnTo>
                    <a:pt x="20529" y="37767"/>
                  </a:lnTo>
                  <a:lnTo>
                    <a:pt x="20529" y="32387"/>
                  </a:lnTo>
                  <a:lnTo>
                    <a:pt x="25213" y="29684"/>
                  </a:lnTo>
                  <a:close/>
                  <a:moveTo>
                    <a:pt x="34715" y="29684"/>
                  </a:moveTo>
                  <a:lnTo>
                    <a:pt x="39399" y="32387"/>
                  </a:lnTo>
                  <a:lnTo>
                    <a:pt x="39399" y="37767"/>
                  </a:lnTo>
                  <a:lnTo>
                    <a:pt x="34715" y="40470"/>
                  </a:lnTo>
                  <a:lnTo>
                    <a:pt x="30058" y="37767"/>
                  </a:lnTo>
                  <a:lnTo>
                    <a:pt x="30058" y="32387"/>
                  </a:lnTo>
                  <a:lnTo>
                    <a:pt x="34715" y="29684"/>
                  </a:lnTo>
                  <a:close/>
                  <a:moveTo>
                    <a:pt x="20369" y="1"/>
                  </a:moveTo>
                  <a:lnTo>
                    <a:pt x="20369" y="4818"/>
                  </a:lnTo>
                  <a:lnTo>
                    <a:pt x="15712" y="7522"/>
                  </a:lnTo>
                  <a:lnTo>
                    <a:pt x="11028" y="4818"/>
                  </a:lnTo>
                  <a:lnTo>
                    <a:pt x="11028" y="3159"/>
                  </a:lnTo>
                  <a:cubicBezTo>
                    <a:pt x="10974" y="3186"/>
                    <a:pt x="10921" y="3239"/>
                    <a:pt x="10867" y="3266"/>
                  </a:cubicBezTo>
                  <a:lnTo>
                    <a:pt x="10867" y="4818"/>
                  </a:lnTo>
                  <a:lnTo>
                    <a:pt x="6183" y="7522"/>
                  </a:lnTo>
                  <a:lnTo>
                    <a:pt x="5915" y="7361"/>
                  </a:lnTo>
                  <a:cubicBezTo>
                    <a:pt x="5889" y="7415"/>
                    <a:pt x="5835" y="7442"/>
                    <a:pt x="5808" y="7495"/>
                  </a:cubicBezTo>
                  <a:lnTo>
                    <a:pt x="6103" y="7656"/>
                  </a:lnTo>
                  <a:lnTo>
                    <a:pt x="6103" y="13062"/>
                  </a:lnTo>
                  <a:lnTo>
                    <a:pt x="1419" y="15766"/>
                  </a:lnTo>
                  <a:lnTo>
                    <a:pt x="1124" y="15578"/>
                  </a:lnTo>
                  <a:cubicBezTo>
                    <a:pt x="1124" y="15632"/>
                    <a:pt x="1098" y="15685"/>
                    <a:pt x="1071" y="15739"/>
                  </a:cubicBezTo>
                  <a:lnTo>
                    <a:pt x="1338" y="15899"/>
                  </a:lnTo>
                  <a:lnTo>
                    <a:pt x="1338" y="21306"/>
                  </a:lnTo>
                  <a:lnTo>
                    <a:pt x="0" y="22082"/>
                  </a:lnTo>
                  <a:cubicBezTo>
                    <a:pt x="0" y="22136"/>
                    <a:pt x="0" y="22216"/>
                    <a:pt x="0" y="22270"/>
                  </a:cubicBezTo>
                  <a:lnTo>
                    <a:pt x="1419" y="21440"/>
                  </a:lnTo>
                  <a:lnTo>
                    <a:pt x="6103" y="24143"/>
                  </a:lnTo>
                  <a:lnTo>
                    <a:pt x="6103" y="29523"/>
                  </a:lnTo>
                  <a:lnTo>
                    <a:pt x="1927" y="31932"/>
                  </a:lnTo>
                  <a:cubicBezTo>
                    <a:pt x="1954" y="31986"/>
                    <a:pt x="1981" y="32039"/>
                    <a:pt x="2008" y="32093"/>
                  </a:cubicBezTo>
                  <a:lnTo>
                    <a:pt x="6183" y="29684"/>
                  </a:lnTo>
                  <a:lnTo>
                    <a:pt x="10867" y="32387"/>
                  </a:lnTo>
                  <a:lnTo>
                    <a:pt x="10867" y="37767"/>
                  </a:lnTo>
                  <a:lnTo>
                    <a:pt x="7548" y="39694"/>
                  </a:lnTo>
                  <a:cubicBezTo>
                    <a:pt x="7575" y="39721"/>
                    <a:pt x="7628" y="39774"/>
                    <a:pt x="7682" y="39801"/>
                  </a:cubicBezTo>
                  <a:lnTo>
                    <a:pt x="10947" y="37928"/>
                  </a:lnTo>
                  <a:lnTo>
                    <a:pt x="15605" y="40631"/>
                  </a:lnTo>
                  <a:lnTo>
                    <a:pt x="15605" y="44405"/>
                  </a:lnTo>
                  <a:cubicBezTo>
                    <a:pt x="15658" y="44405"/>
                    <a:pt x="15738" y="44432"/>
                    <a:pt x="15792" y="44458"/>
                  </a:cubicBezTo>
                  <a:lnTo>
                    <a:pt x="15792" y="40631"/>
                  </a:lnTo>
                  <a:lnTo>
                    <a:pt x="20449" y="37928"/>
                  </a:lnTo>
                  <a:lnTo>
                    <a:pt x="25133" y="40631"/>
                  </a:lnTo>
                  <a:lnTo>
                    <a:pt x="25133" y="45449"/>
                  </a:lnTo>
                  <a:cubicBezTo>
                    <a:pt x="25187" y="45449"/>
                    <a:pt x="25240" y="45449"/>
                    <a:pt x="25294" y="45422"/>
                  </a:cubicBezTo>
                  <a:lnTo>
                    <a:pt x="25294" y="40631"/>
                  </a:lnTo>
                  <a:lnTo>
                    <a:pt x="29978" y="37928"/>
                  </a:lnTo>
                  <a:lnTo>
                    <a:pt x="34635" y="40631"/>
                  </a:lnTo>
                  <a:lnTo>
                    <a:pt x="34635" y="42290"/>
                  </a:lnTo>
                  <a:cubicBezTo>
                    <a:pt x="34688" y="42237"/>
                    <a:pt x="34742" y="42210"/>
                    <a:pt x="34796" y="42183"/>
                  </a:cubicBezTo>
                  <a:lnTo>
                    <a:pt x="34796" y="40631"/>
                  </a:lnTo>
                  <a:lnTo>
                    <a:pt x="39480" y="37928"/>
                  </a:lnTo>
                  <a:lnTo>
                    <a:pt x="39747" y="38088"/>
                  </a:lnTo>
                  <a:cubicBezTo>
                    <a:pt x="39774" y="38035"/>
                    <a:pt x="39827" y="37981"/>
                    <a:pt x="39854" y="37954"/>
                  </a:cubicBezTo>
                  <a:lnTo>
                    <a:pt x="39560" y="37767"/>
                  </a:lnTo>
                  <a:lnTo>
                    <a:pt x="39560" y="32387"/>
                  </a:lnTo>
                  <a:lnTo>
                    <a:pt x="44244" y="29684"/>
                  </a:lnTo>
                  <a:lnTo>
                    <a:pt x="44538" y="29871"/>
                  </a:lnTo>
                  <a:cubicBezTo>
                    <a:pt x="44565" y="29791"/>
                    <a:pt x="44565" y="29737"/>
                    <a:pt x="44592" y="29684"/>
                  </a:cubicBezTo>
                  <a:lnTo>
                    <a:pt x="44324" y="29523"/>
                  </a:lnTo>
                  <a:lnTo>
                    <a:pt x="44324" y="24143"/>
                  </a:lnTo>
                  <a:lnTo>
                    <a:pt x="45662" y="23367"/>
                  </a:lnTo>
                  <a:cubicBezTo>
                    <a:pt x="45662" y="23314"/>
                    <a:pt x="45662" y="23233"/>
                    <a:pt x="45662" y="23153"/>
                  </a:cubicBezTo>
                  <a:lnTo>
                    <a:pt x="44244" y="23983"/>
                  </a:lnTo>
                  <a:lnTo>
                    <a:pt x="39560" y="21306"/>
                  </a:lnTo>
                  <a:lnTo>
                    <a:pt x="39560" y="15899"/>
                  </a:lnTo>
                  <a:lnTo>
                    <a:pt x="43735" y="13491"/>
                  </a:lnTo>
                  <a:cubicBezTo>
                    <a:pt x="43709" y="13437"/>
                    <a:pt x="43682" y="13383"/>
                    <a:pt x="43655" y="13330"/>
                  </a:cubicBezTo>
                  <a:lnTo>
                    <a:pt x="39480" y="15766"/>
                  </a:lnTo>
                  <a:lnTo>
                    <a:pt x="34796" y="13062"/>
                  </a:lnTo>
                  <a:lnTo>
                    <a:pt x="34796" y="7656"/>
                  </a:lnTo>
                  <a:lnTo>
                    <a:pt x="38114" y="5755"/>
                  </a:lnTo>
                  <a:cubicBezTo>
                    <a:pt x="38088" y="5702"/>
                    <a:pt x="38034" y="5675"/>
                    <a:pt x="37981" y="5621"/>
                  </a:cubicBezTo>
                  <a:lnTo>
                    <a:pt x="34715" y="7522"/>
                  </a:lnTo>
                  <a:lnTo>
                    <a:pt x="30058" y="4818"/>
                  </a:lnTo>
                  <a:lnTo>
                    <a:pt x="30058" y="1045"/>
                  </a:lnTo>
                  <a:cubicBezTo>
                    <a:pt x="30004" y="1018"/>
                    <a:pt x="29951" y="1018"/>
                    <a:pt x="29871" y="991"/>
                  </a:cubicBezTo>
                  <a:lnTo>
                    <a:pt x="29871" y="4818"/>
                  </a:lnTo>
                  <a:lnTo>
                    <a:pt x="25213" y="7522"/>
                  </a:lnTo>
                  <a:lnTo>
                    <a:pt x="20529" y="4818"/>
                  </a:lnTo>
                  <a:lnTo>
                    <a:pt x="2052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55;p3"/>
            <p:cNvSpPr/>
            <p:nvPr/>
          </p:nvSpPr>
          <p:spPr>
            <a:xfrm>
              <a:off x="7236329" y="1587480"/>
              <a:ext cx="12035" cy="9350"/>
            </a:xfrm>
            <a:custGeom>
              <a:avLst/>
              <a:gdLst/>
              <a:ahLst/>
              <a:cxnLst/>
              <a:rect l="l" t="t" r="r" b="b"/>
              <a:pathLst>
                <a:path w="242" h="188" extrusionOk="0">
                  <a:moveTo>
                    <a:pt x="161" y="0"/>
                  </a:moveTo>
                  <a:cubicBezTo>
                    <a:pt x="108" y="27"/>
                    <a:pt x="54" y="81"/>
                    <a:pt x="1" y="107"/>
                  </a:cubicBezTo>
                  <a:lnTo>
                    <a:pt x="161" y="188"/>
                  </a:lnTo>
                  <a:lnTo>
                    <a:pt x="242" y="54"/>
                  </a:lnTo>
                  <a:lnTo>
                    <a:pt x="16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56;p3"/>
            <p:cNvSpPr/>
            <p:nvPr/>
          </p:nvSpPr>
          <p:spPr>
            <a:xfrm>
              <a:off x="7364144" y="1394464"/>
              <a:ext cx="356781" cy="300882"/>
            </a:xfrm>
            <a:custGeom>
              <a:avLst/>
              <a:gdLst/>
              <a:ahLst/>
              <a:cxnLst/>
              <a:rect l="l" t="t" r="r" b="b"/>
              <a:pathLst>
                <a:path w="7174" h="6050" extrusionOk="0">
                  <a:moveTo>
                    <a:pt x="7173" y="0"/>
                  </a:moveTo>
                  <a:lnTo>
                    <a:pt x="7173" y="0"/>
                  </a:lnTo>
                  <a:cubicBezTo>
                    <a:pt x="7013" y="27"/>
                    <a:pt x="6852" y="54"/>
                    <a:pt x="6692" y="81"/>
                  </a:cubicBezTo>
                  <a:lnTo>
                    <a:pt x="3667" y="1794"/>
                  </a:lnTo>
                  <a:lnTo>
                    <a:pt x="3667" y="830"/>
                  </a:lnTo>
                  <a:cubicBezTo>
                    <a:pt x="3614" y="857"/>
                    <a:pt x="3560" y="857"/>
                    <a:pt x="3507" y="884"/>
                  </a:cubicBezTo>
                  <a:lnTo>
                    <a:pt x="3507" y="1794"/>
                  </a:lnTo>
                  <a:lnTo>
                    <a:pt x="2516" y="1231"/>
                  </a:lnTo>
                  <a:cubicBezTo>
                    <a:pt x="2463" y="1258"/>
                    <a:pt x="2382" y="1285"/>
                    <a:pt x="2329" y="1312"/>
                  </a:cubicBezTo>
                  <a:lnTo>
                    <a:pt x="3426" y="1954"/>
                  </a:lnTo>
                  <a:lnTo>
                    <a:pt x="0" y="3935"/>
                  </a:lnTo>
                  <a:lnTo>
                    <a:pt x="81" y="4069"/>
                  </a:lnTo>
                  <a:lnTo>
                    <a:pt x="3507" y="2115"/>
                  </a:lnTo>
                  <a:lnTo>
                    <a:pt x="3507" y="6049"/>
                  </a:lnTo>
                  <a:lnTo>
                    <a:pt x="3667" y="6049"/>
                  </a:lnTo>
                  <a:lnTo>
                    <a:pt x="3667" y="2115"/>
                  </a:lnTo>
                  <a:lnTo>
                    <a:pt x="7093" y="4069"/>
                  </a:lnTo>
                  <a:lnTo>
                    <a:pt x="7173" y="3935"/>
                  </a:lnTo>
                  <a:lnTo>
                    <a:pt x="3774" y="1954"/>
                  </a:lnTo>
                  <a:lnTo>
                    <a:pt x="7173"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57;p3"/>
            <p:cNvSpPr/>
            <p:nvPr/>
          </p:nvSpPr>
          <p:spPr>
            <a:xfrm>
              <a:off x="7836713" y="1386456"/>
              <a:ext cx="358124" cy="308889"/>
            </a:xfrm>
            <a:custGeom>
              <a:avLst/>
              <a:gdLst/>
              <a:ahLst/>
              <a:cxnLst/>
              <a:rect l="l" t="t" r="r" b="b"/>
              <a:pathLst>
                <a:path w="7201" h="6211" extrusionOk="0">
                  <a:moveTo>
                    <a:pt x="107" y="1"/>
                  </a:moveTo>
                  <a:lnTo>
                    <a:pt x="0" y="134"/>
                  </a:lnTo>
                  <a:lnTo>
                    <a:pt x="3426" y="2115"/>
                  </a:lnTo>
                  <a:lnTo>
                    <a:pt x="0" y="4096"/>
                  </a:lnTo>
                  <a:lnTo>
                    <a:pt x="107" y="4230"/>
                  </a:lnTo>
                  <a:lnTo>
                    <a:pt x="3506" y="2276"/>
                  </a:lnTo>
                  <a:lnTo>
                    <a:pt x="3506" y="6210"/>
                  </a:lnTo>
                  <a:lnTo>
                    <a:pt x="3694" y="6210"/>
                  </a:lnTo>
                  <a:lnTo>
                    <a:pt x="3694" y="2276"/>
                  </a:lnTo>
                  <a:lnTo>
                    <a:pt x="7093" y="4230"/>
                  </a:lnTo>
                  <a:lnTo>
                    <a:pt x="7200" y="4096"/>
                  </a:lnTo>
                  <a:lnTo>
                    <a:pt x="3774" y="2115"/>
                  </a:lnTo>
                  <a:lnTo>
                    <a:pt x="6558" y="509"/>
                  </a:lnTo>
                  <a:cubicBezTo>
                    <a:pt x="6477" y="482"/>
                    <a:pt x="6397" y="456"/>
                    <a:pt x="6317" y="456"/>
                  </a:cubicBezTo>
                  <a:lnTo>
                    <a:pt x="3694" y="1955"/>
                  </a:lnTo>
                  <a:lnTo>
                    <a:pt x="3694" y="1"/>
                  </a:lnTo>
                  <a:lnTo>
                    <a:pt x="3506" y="1"/>
                  </a:lnTo>
                  <a:lnTo>
                    <a:pt x="3506" y="1955"/>
                  </a:lnTo>
                  <a:lnTo>
                    <a:pt x="10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58;p3"/>
            <p:cNvSpPr/>
            <p:nvPr/>
          </p:nvSpPr>
          <p:spPr>
            <a:xfrm>
              <a:off x="8310574" y="1516908"/>
              <a:ext cx="135819" cy="79920"/>
            </a:xfrm>
            <a:custGeom>
              <a:avLst/>
              <a:gdLst/>
              <a:ahLst/>
              <a:cxnLst/>
              <a:rect l="l" t="t" r="r" b="b"/>
              <a:pathLst>
                <a:path w="2731" h="1607" extrusionOk="0">
                  <a:moveTo>
                    <a:pt x="2543" y="1"/>
                  </a:moveTo>
                  <a:lnTo>
                    <a:pt x="1" y="1473"/>
                  </a:lnTo>
                  <a:lnTo>
                    <a:pt x="81" y="1607"/>
                  </a:lnTo>
                  <a:lnTo>
                    <a:pt x="2731" y="81"/>
                  </a:lnTo>
                  <a:cubicBezTo>
                    <a:pt x="2677" y="54"/>
                    <a:pt x="2597" y="27"/>
                    <a:pt x="254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59;p3"/>
            <p:cNvSpPr/>
            <p:nvPr/>
          </p:nvSpPr>
          <p:spPr>
            <a:xfrm>
              <a:off x="8484940" y="1543565"/>
              <a:ext cx="8057" cy="151784"/>
            </a:xfrm>
            <a:custGeom>
              <a:avLst/>
              <a:gdLst/>
              <a:ahLst/>
              <a:cxnLst/>
              <a:rect l="l" t="t" r="r" b="b"/>
              <a:pathLst>
                <a:path w="162" h="3052" extrusionOk="0">
                  <a:moveTo>
                    <a:pt x="1" y="0"/>
                  </a:moveTo>
                  <a:lnTo>
                    <a:pt x="1" y="3051"/>
                  </a:lnTo>
                  <a:lnTo>
                    <a:pt x="162" y="3051"/>
                  </a:lnTo>
                  <a:lnTo>
                    <a:pt x="162" y="107"/>
                  </a:lnTo>
                  <a:cubicBezTo>
                    <a:pt x="108" y="54"/>
                    <a:pt x="54" y="27"/>
                    <a:pt x="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60;p3"/>
            <p:cNvSpPr/>
            <p:nvPr/>
          </p:nvSpPr>
          <p:spPr>
            <a:xfrm>
              <a:off x="6838311" y="2099984"/>
              <a:ext cx="2735" cy="5371"/>
            </a:xfrm>
            <a:custGeom>
              <a:avLst/>
              <a:gdLst/>
              <a:ahLst/>
              <a:cxnLst/>
              <a:rect l="l" t="t" r="r" b="b"/>
              <a:pathLst>
                <a:path w="55" h="108" extrusionOk="0">
                  <a:moveTo>
                    <a:pt x="54" y="0"/>
                  </a:moveTo>
                  <a:cubicBezTo>
                    <a:pt x="28" y="27"/>
                    <a:pt x="28" y="54"/>
                    <a:pt x="1" y="107"/>
                  </a:cubicBezTo>
                  <a:lnTo>
                    <a:pt x="54" y="107"/>
                  </a:lnTo>
                  <a:lnTo>
                    <a:pt x="5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61;p3"/>
            <p:cNvSpPr/>
            <p:nvPr/>
          </p:nvSpPr>
          <p:spPr>
            <a:xfrm>
              <a:off x="7012727" y="1801781"/>
              <a:ext cx="2686" cy="2735"/>
            </a:xfrm>
            <a:custGeom>
              <a:avLst/>
              <a:gdLst/>
              <a:ahLst/>
              <a:cxnLst/>
              <a:rect l="l" t="t" r="r" b="b"/>
              <a:pathLst>
                <a:path w="54" h="55" extrusionOk="0">
                  <a:moveTo>
                    <a:pt x="54" y="1"/>
                  </a:moveTo>
                  <a:cubicBezTo>
                    <a:pt x="27" y="27"/>
                    <a:pt x="27" y="27"/>
                    <a:pt x="0" y="54"/>
                  </a:cubicBezTo>
                  <a:lnTo>
                    <a:pt x="54" y="27"/>
                  </a:lnTo>
                  <a:lnTo>
                    <a:pt x="5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62;p3"/>
            <p:cNvSpPr/>
            <p:nvPr/>
          </p:nvSpPr>
          <p:spPr>
            <a:xfrm>
              <a:off x="6912862" y="1942876"/>
              <a:ext cx="102548" cy="63956"/>
            </a:xfrm>
            <a:custGeom>
              <a:avLst/>
              <a:gdLst/>
              <a:ahLst/>
              <a:cxnLst/>
              <a:rect l="l" t="t" r="r" b="b"/>
              <a:pathLst>
                <a:path w="2062" h="1286" extrusionOk="0">
                  <a:moveTo>
                    <a:pt x="81" y="1"/>
                  </a:moveTo>
                  <a:cubicBezTo>
                    <a:pt x="54" y="54"/>
                    <a:pt x="27" y="108"/>
                    <a:pt x="1" y="135"/>
                  </a:cubicBezTo>
                  <a:lnTo>
                    <a:pt x="1981" y="1285"/>
                  </a:lnTo>
                  <a:lnTo>
                    <a:pt x="2062" y="1125"/>
                  </a:lnTo>
                  <a:lnTo>
                    <a:pt x="8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63;p3"/>
            <p:cNvSpPr/>
            <p:nvPr/>
          </p:nvSpPr>
          <p:spPr>
            <a:xfrm>
              <a:off x="7131192" y="1696645"/>
              <a:ext cx="356781" cy="408702"/>
            </a:xfrm>
            <a:custGeom>
              <a:avLst/>
              <a:gdLst/>
              <a:ahLst/>
              <a:cxnLst/>
              <a:rect l="l" t="t" r="r" b="b"/>
              <a:pathLst>
                <a:path w="7174" h="8218" extrusionOk="0">
                  <a:moveTo>
                    <a:pt x="3507" y="0"/>
                  </a:moveTo>
                  <a:lnTo>
                    <a:pt x="3507" y="3961"/>
                  </a:lnTo>
                  <a:lnTo>
                    <a:pt x="81" y="1981"/>
                  </a:lnTo>
                  <a:lnTo>
                    <a:pt x="0" y="2141"/>
                  </a:lnTo>
                  <a:lnTo>
                    <a:pt x="3426" y="4095"/>
                  </a:lnTo>
                  <a:lnTo>
                    <a:pt x="0" y="6076"/>
                  </a:lnTo>
                  <a:lnTo>
                    <a:pt x="81" y="6236"/>
                  </a:lnTo>
                  <a:lnTo>
                    <a:pt x="3507" y="4256"/>
                  </a:lnTo>
                  <a:lnTo>
                    <a:pt x="3507" y="8217"/>
                  </a:lnTo>
                  <a:lnTo>
                    <a:pt x="3667" y="8217"/>
                  </a:lnTo>
                  <a:lnTo>
                    <a:pt x="3667" y="4256"/>
                  </a:lnTo>
                  <a:lnTo>
                    <a:pt x="7093" y="6236"/>
                  </a:lnTo>
                  <a:lnTo>
                    <a:pt x="7173" y="6076"/>
                  </a:lnTo>
                  <a:lnTo>
                    <a:pt x="3774" y="4095"/>
                  </a:lnTo>
                  <a:lnTo>
                    <a:pt x="7173" y="2141"/>
                  </a:lnTo>
                  <a:lnTo>
                    <a:pt x="7093" y="1981"/>
                  </a:lnTo>
                  <a:lnTo>
                    <a:pt x="3667" y="3961"/>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64;p3"/>
            <p:cNvSpPr/>
            <p:nvPr/>
          </p:nvSpPr>
          <p:spPr>
            <a:xfrm>
              <a:off x="7603761" y="1696645"/>
              <a:ext cx="358124" cy="407359"/>
            </a:xfrm>
            <a:custGeom>
              <a:avLst/>
              <a:gdLst/>
              <a:ahLst/>
              <a:cxnLst/>
              <a:rect l="l" t="t" r="r" b="b"/>
              <a:pathLst>
                <a:path w="7201" h="8191" extrusionOk="0">
                  <a:moveTo>
                    <a:pt x="3506" y="0"/>
                  </a:moveTo>
                  <a:lnTo>
                    <a:pt x="3506" y="3961"/>
                  </a:lnTo>
                  <a:lnTo>
                    <a:pt x="80" y="1981"/>
                  </a:lnTo>
                  <a:lnTo>
                    <a:pt x="0" y="2141"/>
                  </a:lnTo>
                  <a:lnTo>
                    <a:pt x="3426" y="4095"/>
                  </a:lnTo>
                  <a:lnTo>
                    <a:pt x="0" y="6076"/>
                  </a:lnTo>
                  <a:lnTo>
                    <a:pt x="80" y="6236"/>
                  </a:lnTo>
                  <a:lnTo>
                    <a:pt x="3506" y="4256"/>
                  </a:lnTo>
                  <a:lnTo>
                    <a:pt x="3506" y="8190"/>
                  </a:lnTo>
                  <a:lnTo>
                    <a:pt x="3694" y="8190"/>
                  </a:lnTo>
                  <a:lnTo>
                    <a:pt x="3694" y="4256"/>
                  </a:lnTo>
                  <a:lnTo>
                    <a:pt x="7093" y="6236"/>
                  </a:lnTo>
                  <a:lnTo>
                    <a:pt x="7200" y="6076"/>
                  </a:lnTo>
                  <a:lnTo>
                    <a:pt x="3774" y="4095"/>
                  </a:lnTo>
                  <a:lnTo>
                    <a:pt x="7200" y="2141"/>
                  </a:lnTo>
                  <a:lnTo>
                    <a:pt x="7093" y="1981"/>
                  </a:lnTo>
                  <a:lnTo>
                    <a:pt x="3694"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65;p3"/>
            <p:cNvSpPr/>
            <p:nvPr/>
          </p:nvSpPr>
          <p:spPr>
            <a:xfrm>
              <a:off x="8077622" y="1696645"/>
              <a:ext cx="356781" cy="407359"/>
            </a:xfrm>
            <a:custGeom>
              <a:avLst/>
              <a:gdLst/>
              <a:ahLst/>
              <a:cxnLst/>
              <a:rect l="l" t="t" r="r" b="b"/>
              <a:pathLst>
                <a:path w="7174" h="8191" extrusionOk="0">
                  <a:moveTo>
                    <a:pt x="3507" y="0"/>
                  </a:moveTo>
                  <a:lnTo>
                    <a:pt x="3480" y="3961"/>
                  </a:lnTo>
                  <a:lnTo>
                    <a:pt x="81" y="1981"/>
                  </a:lnTo>
                  <a:lnTo>
                    <a:pt x="1" y="2141"/>
                  </a:lnTo>
                  <a:lnTo>
                    <a:pt x="3400" y="4095"/>
                  </a:lnTo>
                  <a:lnTo>
                    <a:pt x="1" y="6076"/>
                  </a:lnTo>
                  <a:lnTo>
                    <a:pt x="81" y="6236"/>
                  </a:lnTo>
                  <a:lnTo>
                    <a:pt x="3480" y="4256"/>
                  </a:lnTo>
                  <a:lnTo>
                    <a:pt x="3480" y="8190"/>
                  </a:lnTo>
                  <a:lnTo>
                    <a:pt x="3668" y="8190"/>
                  </a:lnTo>
                  <a:lnTo>
                    <a:pt x="3668" y="4256"/>
                  </a:lnTo>
                  <a:lnTo>
                    <a:pt x="7094" y="6236"/>
                  </a:lnTo>
                  <a:lnTo>
                    <a:pt x="7174" y="6076"/>
                  </a:lnTo>
                  <a:lnTo>
                    <a:pt x="3748" y="4095"/>
                  </a:lnTo>
                  <a:lnTo>
                    <a:pt x="7174" y="2141"/>
                  </a:lnTo>
                  <a:lnTo>
                    <a:pt x="7094" y="1981"/>
                  </a:lnTo>
                  <a:lnTo>
                    <a:pt x="3668" y="3961"/>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66;p3"/>
            <p:cNvSpPr/>
            <p:nvPr/>
          </p:nvSpPr>
          <p:spPr>
            <a:xfrm>
              <a:off x="8550190" y="1736581"/>
              <a:ext cx="356781" cy="367424"/>
            </a:xfrm>
            <a:custGeom>
              <a:avLst/>
              <a:gdLst/>
              <a:ahLst/>
              <a:cxnLst/>
              <a:rect l="l" t="t" r="r" b="b"/>
              <a:pathLst>
                <a:path w="7174" h="7388" extrusionOk="0">
                  <a:moveTo>
                    <a:pt x="3507" y="0"/>
                  </a:moveTo>
                  <a:lnTo>
                    <a:pt x="3507" y="3158"/>
                  </a:lnTo>
                  <a:lnTo>
                    <a:pt x="81" y="1178"/>
                  </a:lnTo>
                  <a:lnTo>
                    <a:pt x="0" y="1312"/>
                  </a:lnTo>
                  <a:lnTo>
                    <a:pt x="3426" y="3292"/>
                  </a:lnTo>
                  <a:lnTo>
                    <a:pt x="0" y="5273"/>
                  </a:lnTo>
                  <a:lnTo>
                    <a:pt x="81" y="5433"/>
                  </a:lnTo>
                  <a:lnTo>
                    <a:pt x="3507" y="3453"/>
                  </a:lnTo>
                  <a:lnTo>
                    <a:pt x="3507" y="7387"/>
                  </a:lnTo>
                  <a:lnTo>
                    <a:pt x="3667" y="7387"/>
                  </a:lnTo>
                  <a:lnTo>
                    <a:pt x="3667" y="3453"/>
                  </a:lnTo>
                  <a:lnTo>
                    <a:pt x="7093" y="5407"/>
                  </a:lnTo>
                  <a:lnTo>
                    <a:pt x="7174" y="5273"/>
                  </a:lnTo>
                  <a:lnTo>
                    <a:pt x="3748" y="3292"/>
                  </a:lnTo>
                  <a:lnTo>
                    <a:pt x="5434" y="2329"/>
                  </a:lnTo>
                  <a:cubicBezTo>
                    <a:pt x="5380" y="2302"/>
                    <a:pt x="5354" y="2248"/>
                    <a:pt x="5327" y="2195"/>
                  </a:cubicBezTo>
                  <a:lnTo>
                    <a:pt x="3667" y="3158"/>
                  </a:lnTo>
                  <a:lnTo>
                    <a:pt x="3667" y="187"/>
                  </a:lnTo>
                  <a:cubicBezTo>
                    <a:pt x="3614" y="134"/>
                    <a:pt x="3560" y="80"/>
                    <a:pt x="350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67;p3"/>
            <p:cNvSpPr/>
            <p:nvPr/>
          </p:nvSpPr>
          <p:spPr>
            <a:xfrm>
              <a:off x="6891576" y="2115948"/>
              <a:ext cx="356781" cy="407359"/>
            </a:xfrm>
            <a:custGeom>
              <a:avLst/>
              <a:gdLst/>
              <a:ahLst/>
              <a:cxnLst/>
              <a:rect l="l" t="t" r="r" b="b"/>
              <a:pathLst>
                <a:path w="7174" h="8191" extrusionOk="0">
                  <a:moveTo>
                    <a:pt x="3507" y="0"/>
                  </a:moveTo>
                  <a:lnTo>
                    <a:pt x="3507" y="3935"/>
                  </a:lnTo>
                  <a:lnTo>
                    <a:pt x="81" y="1981"/>
                  </a:lnTo>
                  <a:lnTo>
                    <a:pt x="0" y="2115"/>
                  </a:lnTo>
                  <a:lnTo>
                    <a:pt x="3426" y="4095"/>
                  </a:lnTo>
                  <a:lnTo>
                    <a:pt x="0" y="6076"/>
                  </a:lnTo>
                  <a:lnTo>
                    <a:pt x="81" y="6210"/>
                  </a:lnTo>
                  <a:lnTo>
                    <a:pt x="3507" y="4229"/>
                  </a:lnTo>
                  <a:lnTo>
                    <a:pt x="3507" y="8191"/>
                  </a:lnTo>
                  <a:lnTo>
                    <a:pt x="3667" y="8191"/>
                  </a:lnTo>
                  <a:lnTo>
                    <a:pt x="3667" y="4229"/>
                  </a:lnTo>
                  <a:lnTo>
                    <a:pt x="7093" y="6210"/>
                  </a:lnTo>
                  <a:lnTo>
                    <a:pt x="7174" y="6076"/>
                  </a:lnTo>
                  <a:lnTo>
                    <a:pt x="3748" y="4095"/>
                  </a:lnTo>
                  <a:lnTo>
                    <a:pt x="7174" y="2115"/>
                  </a:lnTo>
                  <a:lnTo>
                    <a:pt x="7093" y="1981"/>
                  </a:lnTo>
                  <a:lnTo>
                    <a:pt x="3667" y="3935"/>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68;p3"/>
            <p:cNvSpPr/>
            <p:nvPr/>
          </p:nvSpPr>
          <p:spPr>
            <a:xfrm>
              <a:off x="7364144" y="2115948"/>
              <a:ext cx="356781" cy="407359"/>
            </a:xfrm>
            <a:custGeom>
              <a:avLst/>
              <a:gdLst/>
              <a:ahLst/>
              <a:cxnLst/>
              <a:rect l="l" t="t" r="r" b="b"/>
              <a:pathLst>
                <a:path w="7174" h="8191" extrusionOk="0">
                  <a:moveTo>
                    <a:pt x="3507" y="0"/>
                  </a:moveTo>
                  <a:lnTo>
                    <a:pt x="3507" y="3935"/>
                  </a:lnTo>
                  <a:lnTo>
                    <a:pt x="81" y="1954"/>
                  </a:lnTo>
                  <a:lnTo>
                    <a:pt x="0" y="2115"/>
                  </a:lnTo>
                  <a:lnTo>
                    <a:pt x="3426" y="4095"/>
                  </a:lnTo>
                  <a:lnTo>
                    <a:pt x="0" y="6049"/>
                  </a:lnTo>
                  <a:lnTo>
                    <a:pt x="81" y="6210"/>
                  </a:lnTo>
                  <a:lnTo>
                    <a:pt x="3507" y="4229"/>
                  </a:lnTo>
                  <a:lnTo>
                    <a:pt x="3507" y="8191"/>
                  </a:lnTo>
                  <a:lnTo>
                    <a:pt x="3667" y="8191"/>
                  </a:lnTo>
                  <a:lnTo>
                    <a:pt x="3667" y="4229"/>
                  </a:lnTo>
                  <a:lnTo>
                    <a:pt x="7093" y="6210"/>
                  </a:lnTo>
                  <a:lnTo>
                    <a:pt x="7173" y="6049"/>
                  </a:lnTo>
                  <a:lnTo>
                    <a:pt x="3774" y="4095"/>
                  </a:lnTo>
                  <a:lnTo>
                    <a:pt x="7173" y="2115"/>
                  </a:lnTo>
                  <a:lnTo>
                    <a:pt x="7093" y="1954"/>
                  </a:lnTo>
                  <a:lnTo>
                    <a:pt x="3667" y="3935"/>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69;p3"/>
            <p:cNvSpPr/>
            <p:nvPr/>
          </p:nvSpPr>
          <p:spPr>
            <a:xfrm>
              <a:off x="7836713" y="2115948"/>
              <a:ext cx="358124" cy="407359"/>
            </a:xfrm>
            <a:custGeom>
              <a:avLst/>
              <a:gdLst/>
              <a:ahLst/>
              <a:cxnLst/>
              <a:rect l="l" t="t" r="r" b="b"/>
              <a:pathLst>
                <a:path w="7201" h="8191" extrusionOk="0">
                  <a:moveTo>
                    <a:pt x="3506" y="0"/>
                  </a:moveTo>
                  <a:lnTo>
                    <a:pt x="3506" y="3935"/>
                  </a:lnTo>
                  <a:lnTo>
                    <a:pt x="107" y="1954"/>
                  </a:lnTo>
                  <a:lnTo>
                    <a:pt x="0" y="2115"/>
                  </a:lnTo>
                  <a:lnTo>
                    <a:pt x="3426" y="4095"/>
                  </a:lnTo>
                  <a:lnTo>
                    <a:pt x="0" y="6049"/>
                  </a:lnTo>
                  <a:lnTo>
                    <a:pt x="107" y="6210"/>
                  </a:lnTo>
                  <a:lnTo>
                    <a:pt x="3506" y="4229"/>
                  </a:lnTo>
                  <a:lnTo>
                    <a:pt x="3506" y="8191"/>
                  </a:lnTo>
                  <a:lnTo>
                    <a:pt x="3694" y="8191"/>
                  </a:lnTo>
                  <a:lnTo>
                    <a:pt x="3694" y="4229"/>
                  </a:lnTo>
                  <a:lnTo>
                    <a:pt x="7093" y="6210"/>
                  </a:lnTo>
                  <a:lnTo>
                    <a:pt x="7200" y="6049"/>
                  </a:lnTo>
                  <a:lnTo>
                    <a:pt x="3774" y="4095"/>
                  </a:lnTo>
                  <a:lnTo>
                    <a:pt x="7200" y="2115"/>
                  </a:lnTo>
                  <a:lnTo>
                    <a:pt x="7120" y="1954"/>
                  </a:lnTo>
                  <a:lnTo>
                    <a:pt x="3694" y="3935"/>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70;p3"/>
            <p:cNvSpPr/>
            <p:nvPr/>
          </p:nvSpPr>
          <p:spPr>
            <a:xfrm>
              <a:off x="8310574" y="2114606"/>
              <a:ext cx="356781" cy="408702"/>
            </a:xfrm>
            <a:custGeom>
              <a:avLst/>
              <a:gdLst/>
              <a:ahLst/>
              <a:cxnLst/>
              <a:rect l="l" t="t" r="r" b="b"/>
              <a:pathLst>
                <a:path w="7174" h="8218" extrusionOk="0">
                  <a:moveTo>
                    <a:pt x="3507" y="0"/>
                  </a:moveTo>
                  <a:lnTo>
                    <a:pt x="3507" y="3962"/>
                  </a:lnTo>
                  <a:lnTo>
                    <a:pt x="81" y="1981"/>
                  </a:lnTo>
                  <a:lnTo>
                    <a:pt x="1" y="2142"/>
                  </a:lnTo>
                  <a:lnTo>
                    <a:pt x="3400" y="4122"/>
                  </a:lnTo>
                  <a:lnTo>
                    <a:pt x="1" y="6076"/>
                  </a:lnTo>
                  <a:lnTo>
                    <a:pt x="81" y="6237"/>
                  </a:lnTo>
                  <a:lnTo>
                    <a:pt x="3507" y="4256"/>
                  </a:lnTo>
                  <a:lnTo>
                    <a:pt x="3507" y="8218"/>
                  </a:lnTo>
                  <a:lnTo>
                    <a:pt x="3668" y="8218"/>
                  </a:lnTo>
                  <a:lnTo>
                    <a:pt x="3668" y="4256"/>
                  </a:lnTo>
                  <a:lnTo>
                    <a:pt x="7094" y="6237"/>
                  </a:lnTo>
                  <a:lnTo>
                    <a:pt x="7174" y="6076"/>
                  </a:lnTo>
                  <a:lnTo>
                    <a:pt x="3748" y="4122"/>
                  </a:lnTo>
                  <a:lnTo>
                    <a:pt x="7174" y="2142"/>
                  </a:lnTo>
                  <a:lnTo>
                    <a:pt x="7094" y="1981"/>
                  </a:lnTo>
                  <a:lnTo>
                    <a:pt x="3668" y="3962"/>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71;p3"/>
            <p:cNvSpPr/>
            <p:nvPr/>
          </p:nvSpPr>
          <p:spPr>
            <a:xfrm>
              <a:off x="8783142" y="2114606"/>
              <a:ext cx="239661" cy="408702"/>
            </a:xfrm>
            <a:custGeom>
              <a:avLst/>
              <a:gdLst/>
              <a:ahLst/>
              <a:cxnLst/>
              <a:rect l="l" t="t" r="r" b="b"/>
              <a:pathLst>
                <a:path w="4819" h="8218" extrusionOk="0">
                  <a:moveTo>
                    <a:pt x="3507" y="0"/>
                  </a:moveTo>
                  <a:lnTo>
                    <a:pt x="3507" y="3962"/>
                  </a:lnTo>
                  <a:lnTo>
                    <a:pt x="81" y="1981"/>
                  </a:lnTo>
                  <a:lnTo>
                    <a:pt x="0" y="2142"/>
                  </a:lnTo>
                  <a:lnTo>
                    <a:pt x="3426" y="4096"/>
                  </a:lnTo>
                  <a:lnTo>
                    <a:pt x="0" y="6076"/>
                  </a:lnTo>
                  <a:lnTo>
                    <a:pt x="81" y="6237"/>
                  </a:lnTo>
                  <a:lnTo>
                    <a:pt x="3507" y="4256"/>
                  </a:lnTo>
                  <a:lnTo>
                    <a:pt x="3507" y="8218"/>
                  </a:lnTo>
                  <a:lnTo>
                    <a:pt x="3667" y="8218"/>
                  </a:lnTo>
                  <a:lnTo>
                    <a:pt x="3667" y="4256"/>
                  </a:lnTo>
                  <a:lnTo>
                    <a:pt x="4818" y="4925"/>
                  </a:lnTo>
                  <a:cubicBezTo>
                    <a:pt x="4818" y="4845"/>
                    <a:pt x="4818" y="4765"/>
                    <a:pt x="4792" y="4711"/>
                  </a:cubicBezTo>
                  <a:lnTo>
                    <a:pt x="3774" y="4096"/>
                  </a:lnTo>
                  <a:lnTo>
                    <a:pt x="4604" y="3614"/>
                  </a:lnTo>
                  <a:cubicBezTo>
                    <a:pt x="4604" y="3560"/>
                    <a:pt x="4577" y="3507"/>
                    <a:pt x="4577" y="3453"/>
                  </a:cubicBezTo>
                  <a:lnTo>
                    <a:pt x="3667" y="3962"/>
                  </a:lnTo>
                  <a:lnTo>
                    <a:pt x="3667" y="295"/>
                  </a:lnTo>
                  <a:cubicBezTo>
                    <a:pt x="3641" y="188"/>
                    <a:pt x="3614" y="108"/>
                    <a:pt x="358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72;p3"/>
            <p:cNvSpPr/>
            <p:nvPr/>
          </p:nvSpPr>
          <p:spPr>
            <a:xfrm>
              <a:off x="6773111" y="2511280"/>
              <a:ext cx="242297" cy="407359"/>
            </a:xfrm>
            <a:custGeom>
              <a:avLst/>
              <a:gdLst/>
              <a:ahLst/>
              <a:cxnLst/>
              <a:rect l="l" t="t" r="r" b="b"/>
              <a:pathLst>
                <a:path w="4872" h="8191" extrusionOk="0">
                  <a:moveTo>
                    <a:pt x="1205" y="1"/>
                  </a:moveTo>
                  <a:lnTo>
                    <a:pt x="1205" y="3935"/>
                  </a:lnTo>
                  <a:lnTo>
                    <a:pt x="0" y="3266"/>
                  </a:lnTo>
                  <a:lnTo>
                    <a:pt x="0" y="3266"/>
                  </a:lnTo>
                  <a:cubicBezTo>
                    <a:pt x="0" y="3320"/>
                    <a:pt x="27" y="3400"/>
                    <a:pt x="27" y="3480"/>
                  </a:cubicBezTo>
                  <a:lnTo>
                    <a:pt x="1098" y="4096"/>
                  </a:lnTo>
                  <a:lnTo>
                    <a:pt x="214" y="4604"/>
                  </a:lnTo>
                  <a:cubicBezTo>
                    <a:pt x="241" y="4658"/>
                    <a:pt x="241" y="4738"/>
                    <a:pt x="268" y="4792"/>
                  </a:cubicBezTo>
                  <a:lnTo>
                    <a:pt x="1205" y="4256"/>
                  </a:lnTo>
                  <a:lnTo>
                    <a:pt x="1205" y="8030"/>
                  </a:lnTo>
                  <a:cubicBezTo>
                    <a:pt x="1205" y="8084"/>
                    <a:pt x="1232" y="8137"/>
                    <a:pt x="1258" y="8191"/>
                  </a:cubicBezTo>
                  <a:lnTo>
                    <a:pt x="1365" y="8191"/>
                  </a:lnTo>
                  <a:lnTo>
                    <a:pt x="1365" y="4256"/>
                  </a:lnTo>
                  <a:lnTo>
                    <a:pt x="4791" y="6210"/>
                  </a:lnTo>
                  <a:lnTo>
                    <a:pt x="4872" y="6076"/>
                  </a:lnTo>
                  <a:lnTo>
                    <a:pt x="1446" y="4096"/>
                  </a:lnTo>
                  <a:lnTo>
                    <a:pt x="4872" y="2115"/>
                  </a:lnTo>
                  <a:lnTo>
                    <a:pt x="4791" y="1981"/>
                  </a:lnTo>
                  <a:lnTo>
                    <a:pt x="1365" y="3935"/>
                  </a:lnTo>
                  <a:lnTo>
                    <a:pt x="136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73;p3"/>
            <p:cNvSpPr/>
            <p:nvPr/>
          </p:nvSpPr>
          <p:spPr>
            <a:xfrm>
              <a:off x="7131192" y="2511280"/>
              <a:ext cx="356781" cy="407359"/>
            </a:xfrm>
            <a:custGeom>
              <a:avLst/>
              <a:gdLst/>
              <a:ahLst/>
              <a:cxnLst/>
              <a:rect l="l" t="t" r="r" b="b"/>
              <a:pathLst>
                <a:path w="7174" h="8191" extrusionOk="0">
                  <a:moveTo>
                    <a:pt x="3507" y="1"/>
                  </a:moveTo>
                  <a:lnTo>
                    <a:pt x="3507" y="3935"/>
                  </a:lnTo>
                  <a:lnTo>
                    <a:pt x="81" y="1981"/>
                  </a:lnTo>
                  <a:lnTo>
                    <a:pt x="0" y="2115"/>
                  </a:lnTo>
                  <a:lnTo>
                    <a:pt x="3426" y="4096"/>
                  </a:lnTo>
                  <a:lnTo>
                    <a:pt x="0" y="6076"/>
                  </a:lnTo>
                  <a:lnTo>
                    <a:pt x="81" y="6210"/>
                  </a:lnTo>
                  <a:lnTo>
                    <a:pt x="3507" y="4256"/>
                  </a:lnTo>
                  <a:lnTo>
                    <a:pt x="3507" y="8191"/>
                  </a:lnTo>
                  <a:lnTo>
                    <a:pt x="3667" y="8191"/>
                  </a:lnTo>
                  <a:lnTo>
                    <a:pt x="3667" y="4256"/>
                  </a:lnTo>
                  <a:lnTo>
                    <a:pt x="7093" y="6210"/>
                  </a:lnTo>
                  <a:lnTo>
                    <a:pt x="7173" y="6076"/>
                  </a:lnTo>
                  <a:lnTo>
                    <a:pt x="3774" y="4096"/>
                  </a:lnTo>
                  <a:lnTo>
                    <a:pt x="7173" y="2115"/>
                  </a:lnTo>
                  <a:lnTo>
                    <a:pt x="7093" y="1981"/>
                  </a:lnTo>
                  <a:lnTo>
                    <a:pt x="3667" y="3935"/>
                  </a:lnTo>
                  <a:lnTo>
                    <a:pt x="366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74;p3"/>
            <p:cNvSpPr/>
            <p:nvPr/>
          </p:nvSpPr>
          <p:spPr>
            <a:xfrm>
              <a:off x="7603761" y="2511280"/>
              <a:ext cx="358124" cy="407359"/>
            </a:xfrm>
            <a:custGeom>
              <a:avLst/>
              <a:gdLst/>
              <a:ahLst/>
              <a:cxnLst/>
              <a:rect l="l" t="t" r="r" b="b"/>
              <a:pathLst>
                <a:path w="7201" h="8191" extrusionOk="0">
                  <a:moveTo>
                    <a:pt x="3506" y="1"/>
                  </a:moveTo>
                  <a:lnTo>
                    <a:pt x="3506" y="3935"/>
                  </a:lnTo>
                  <a:lnTo>
                    <a:pt x="80" y="1981"/>
                  </a:lnTo>
                  <a:lnTo>
                    <a:pt x="0" y="2115"/>
                  </a:lnTo>
                  <a:lnTo>
                    <a:pt x="3426" y="4096"/>
                  </a:lnTo>
                  <a:lnTo>
                    <a:pt x="0" y="6076"/>
                  </a:lnTo>
                  <a:lnTo>
                    <a:pt x="80" y="6210"/>
                  </a:lnTo>
                  <a:lnTo>
                    <a:pt x="3506" y="4230"/>
                  </a:lnTo>
                  <a:lnTo>
                    <a:pt x="3506" y="8191"/>
                  </a:lnTo>
                  <a:lnTo>
                    <a:pt x="3694" y="8191"/>
                  </a:lnTo>
                  <a:lnTo>
                    <a:pt x="3694" y="4230"/>
                  </a:lnTo>
                  <a:lnTo>
                    <a:pt x="7093" y="6210"/>
                  </a:lnTo>
                  <a:lnTo>
                    <a:pt x="7200" y="6076"/>
                  </a:lnTo>
                  <a:lnTo>
                    <a:pt x="3774" y="4096"/>
                  </a:lnTo>
                  <a:lnTo>
                    <a:pt x="7200" y="2115"/>
                  </a:lnTo>
                  <a:lnTo>
                    <a:pt x="7093" y="1981"/>
                  </a:lnTo>
                  <a:lnTo>
                    <a:pt x="3694" y="3935"/>
                  </a:lnTo>
                  <a:lnTo>
                    <a:pt x="369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75;p3"/>
            <p:cNvSpPr/>
            <p:nvPr/>
          </p:nvSpPr>
          <p:spPr>
            <a:xfrm>
              <a:off x="8077622" y="2511280"/>
              <a:ext cx="356781" cy="407359"/>
            </a:xfrm>
            <a:custGeom>
              <a:avLst/>
              <a:gdLst/>
              <a:ahLst/>
              <a:cxnLst/>
              <a:rect l="l" t="t" r="r" b="b"/>
              <a:pathLst>
                <a:path w="7174" h="8191" extrusionOk="0">
                  <a:moveTo>
                    <a:pt x="3507" y="1"/>
                  </a:moveTo>
                  <a:lnTo>
                    <a:pt x="3507" y="3935"/>
                  </a:lnTo>
                  <a:lnTo>
                    <a:pt x="81" y="1955"/>
                  </a:lnTo>
                  <a:lnTo>
                    <a:pt x="1" y="2115"/>
                  </a:lnTo>
                  <a:lnTo>
                    <a:pt x="3400" y="4096"/>
                  </a:lnTo>
                  <a:lnTo>
                    <a:pt x="1" y="6050"/>
                  </a:lnTo>
                  <a:lnTo>
                    <a:pt x="81" y="6210"/>
                  </a:lnTo>
                  <a:lnTo>
                    <a:pt x="3507" y="4230"/>
                  </a:lnTo>
                  <a:lnTo>
                    <a:pt x="3480" y="8191"/>
                  </a:lnTo>
                  <a:lnTo>
                    <a:pt x="3668" y="8191"/>
                  </a:lnTo>
                  <a:lnTo>
                    <a:pt x="3668" y="4230"/>
                  </a:lnTo>
                  <a:lnTo>
                    <a:pt x="7094" y="6210"/>
                  </a:lnTo>
                  <a:lnTo>
                    <a:pt x="7174" y="6050"/>
                  </a:lnTo>
                  <a:lnTo>
                    <a:pt x="3748" y="4096"/>
                  </a:lnTo>
                  <a:lnTo>
                    <a:pt x="7174" y="2115"/>
                  </a:lnTo>
                  <a:lnTo>
                    <a:pt x="7094" y="1955"/>
                  </a:lnTo>
                  <a:lnTo>
                    <a:pt x="3668" y="3935"/>
                  </a:lnTo>
                  <a:lnTo>
                    <a:pt x="3668"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76;p3"/>
            <p:cNvSpPr/>
            <p:nvPr/>
          </p:nvSpPr>
          <p:spPr>
            <a:xfrm>
              <a:off x="8550190" y="2511280"/>
              <a:ext cx="356781" cy="407359"/>
            </a:xfrm>
            <a:custGeom>
              <a:avLst/>
              <a:gdLst/>
              <a:ahLst/>
              <a:cxnLst/>
              <a:rect l="l" t="t" r="r" b="b"/>
              <a:pathLst>
                <a:path w="7174" h="8191" extrusionOk="0">
                  <a:moveTo>
                    <a:pt x="3507" y="1"/>
                  </a:moveTo>
                  <a:lnTo>
                    <a:pt x="3507" y="3935"/>
                  </a:lnTo>
                  <a:lnTo>
                    <a:pt x="81" y="1955"/>
                  </a:lnTo>
                  <a:lnTo>
                    <a:pt x="0" y="2115"/>
                  </a:lnTo>
                  <a:lnTo>
                    <a:pt x="3426" y="4096"/>
                  </a:lnTo>
                  <a:lnTo>
                    <a:pt x="0" y="6050"/>
                  </a:lnTo>
                  <a:lnTo>
                    <a:pt x="81" y="6210"/>
                  </a:lnTo>
                  <a:lnTo>
                    <a:pt x="3507" y="4230"/>
                  </a:lnTo>
                  <a:lnTo>
                    <a:pt x="3507" y="8191"/>
                  </a:lnTo>
                  <a:lnTo>
                    <a:pt x="3667" y="8191"/>
                  </a:lnTo>
                  <a:lnTo>
                    <a:pt x="3667" y="4230"/>
                  </a:lnTo>
                  <a:lnTo>
                    <a:pt x="7093" y="6210"/>
                  </a:lnTo>
                  <a:lnTo>
                    <a:pt x="7174" y="6050"/>
                  </a:lnTo>
                  <a:lnTo>
                    <a:pt x="3748" y="4096"/>
                  </a:lnTo>
                  <a:lnTo>
                    <a:pt x="7174" y="2115"/>
                  </a:lnTo>
                  <a:lnTo>
                    <a:pt x="7093" y="1955"/>
                  </a:lnTo>
                  <a:lnTo>
                    <a:pt x="3667" y="3935"/>
                  </a:lnTo>
                  <a:lnTo>
                    <a:pt x="366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77;p3"/>
            <p:cNvSpPr/>
            <p:nvPr/>
          </p:nvSpPr>
          <p:spPr>
            <a:xfrm>
              <a:off x="6891576" y="2934613"/>
              <a:ext cx="356781" cy="363445"/>
            </a:xfrm>
            <a:custGeom>
              <a:avLst/>
              <a:gdLst/>
              <a:ahLst/>
              <a:cxnLst/>
              <a:rect l="l" t="t" r="r" b="b"/>
              <a:pathLst>
                <a:path w="7174" h="7308" extrusionOk="0">
                  <a:moveTo>
                    <a:pt x="3507" y="0"/>
                  </a:moveTo>
                  <a:lnTo>
                    <a:pt x="3507" y="3961"/>
                  </a:lnTo>
                  <a:lnTo>
                    <a:pt x="81" y="1981"/>
                  </a:lnTo>
                  <a:lnTo>
                    <a:pt x="0" y="2141"/>
                  </a:lnTo>
                  <a:lnTo>
                    <a:pt x="3426" y="4095"/>
                  </a:lnTo>
                  <a:lnTo>
                    <a:pt x="1767" y="5059"/>
                  </a:lnTo>
                  <a:cubicBezTo>
                    <a:pt x="1821" y="5086"/>
                    <a:pt x="1847" y="5139"/>
                    <a:pt x="1874" y="5193"/>
                  </a:cubicBezTo>
                  <a:lnTo>
                    <a:pt x="3507" y="4256"/>
                  </a:lnTo>
                  <a:lnTo>
                    <a:pt x="3507" y="7120"/>
                  </a:lnTo>
                  <a:cubicBezTo>
                    <a:pt x="3560" y="7200"/>
                    <a:pt x="3614" y="7254"/>
                    <a:pt x="3667" y="7307"/>
                  </a:cubicBezTo>
                  <a:lnTo>
                    <a:pt x="3667" y="4256"/>
                  </a:lnTo>
                  <a:lnTo>
                    <a:pt x="7093" y="6236"/>
                  </a:lnTo>
                  <a:lnTo>
                    <a:pt x="7174" y="6076"/>
                  </a:lnTo>
                  <a:lnTo>
                    <a:pt x="3748" y="4095"/>
                  </a:lnTo>
                  <a:lnTo>
                    <a:pt x="7174" y="2141"/>
                  </a:lnTo>
                  <a:lnTo>
                    <a:pt x="7093" y="1981"/>
                  </a:lnTo>
                  <a:lnTo>
                    <a:pt x="3667" y="3961"/>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78;p3"/>
            <p:cNvSpPr/>
            <p:nvPr/>
          </p:nvSpPr>
          <p:spPr>
            <a:xfrm>
              <a:off x="7364144" y="2934613"/>
              <a:ext cx="356781" cy="407359"/>
            </a:xfrm>
            <a:custGeom>
              <a:avLst/>
              <a:gdLst/>
              <a:ahLst/>
              <a:cxnLst/>
              <a:rect l="l" t="t" r="r" b="b"/>
              <a:pathLst>
                <a:path w="7174" h="8191" extrusionOk="0">
                  <a:moveTo>
                    <a:pt x="3507" y="0"/>
                  </a:moveTo>
                  <a:lnTo>
                    <a:pt x="3507" y="3961"/>
                  </a:lnTo>
                  <a:lnTo>
                    <a:pt x="81" y="1981"/>
                  </a:lnTo>
                  <a:lnTo>
                    <a:pt x="0" y="2141"/>
                  </a:lnTo>
                  <a:lnTo>
                    <a:pt x="3426" y="4095"/>
                  </a:lnTo>
                  <a:lnTo>
                    <a:pt x="0" y="6076"/>
                  </a:lnTo>
                  <a:lnTo>
                    <a:pt x="81" y="6236"/>
                  </a:lnTo>
                  <a:lnTo>
                    <a:pt x="3507" y="4256"/>
                  </a:lnTo>
                  <a:lnTo>
                    <a:pt x="3507" y="8190"/>
                  </a:lnTo>
                  <a:lnTo>
                    <a:pt x="3667" y="8190"/>
                  </a:lnTo>
                  <a:lnTo>
                    <a:pt x="3667" y="4256"/>
                  </a:lnTo>
                  <a:lnTo>
                    <a:pt x="7093" y="6236"/>
                  </a:lnTo>
                  <a:lnTo>
                    <a:pt x="7173" y="6076"/>
                  </a:lnTo>
                  <a:lnTo>
                    <a:pt x="3774" y="4095"/>
                  </a:lnTo>
                  <a:lnTo>
                    <a:pt x="7173" y="2141"/>
                  </a:lnTo>
                  <a:lnTo>
                    <a:pt x="7093" y="1981"/>
                  </a:lnTo>
                  <a:lnTo>
                    <a:pt x="3667" y="3961"/>
                  </a:lnTo>
                  <a:lnTo>
                    <a:pt x="3667"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79;p3"/>
            <p:cNvSpPr/>
            <p:nvPr/>
          </p:nvSpPr>
          <p:spPr>
            <a:xfrm>
              <a:off x="7836713" y="2934613"/>
              <a:ext cx="358124" cy="407359"/>
            </a:xfrm>
            <a:custGeom>
              <a:avLst/>
              <a:gdLst/>
              <a:ahLst/>
              <a:cxnLst/>
              <a:rect l="l" t="t" r="r" b="b"/>
              <a:pathLst>
                <a:path w="7201" h="8191" extrusionOk="0">
                  <a:moveTo>
                    <a:pt x="3506" y="0"/>
                  </a:moveTo>
                  <a:lnTo>
                    <a:pt x="3506" y="3961"/>
                  </a:lnTo>
                  <a:lnTo>
                    <a:pt x="107" y="1981"/>
                  </a:lnTo>
                  <a:lnTo>
                    <a:pt x="0" y="2115"/>
                  </a:lnTo>
                  <a:lnTo>
                    <a:pt x="3426" y="4095"/>
                  </a:lnTo>
                  <a:lnTo>
                    <a:pt x="0" y="6076"/>
                  </a:lnTo>
                  <a:lnTo>
                    <a:pt x="107" y="6236"/>
                  </a:lnTo>
                  <a:lnTo>
                    <a:pt x="3506" y="4256"/>
                  </a:lnTo>
                  <a:lnTo>
                    <a:pt x="3506" y="8190"/>
                  </a:lnTo>
                  <a:lnTo>
                    <a:pt x="3694" y="8190"/>
                  </a:lnTo>
                  <a:lnTo>
                    <a:pt x="3694" y="4256"/>
                  </a:lnTo>
                  <a:lnTo>
                    <a:pt x="7093" y="6236"/>
                  </a:lnTo>
                  <a:lnTo>
                    <a:pt x="7200" y="6076"/>
                  </a:lnTo>
                  <a:lnTo>
                    <a:pt x="3774" y="4095"/>
                  </a:lnTo>
                  <a:lnTo>
                    <a:pt x="7200" y="2115"/>
                  </a:lnTo>
                  <a:lnTo>
                    <a:pt x="7120" y="1981"/>
                  </a:lnTo>
                  <a:lnTo>
                    <a:pt x="3694"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80;p3"/>
            <p:cNvSpPr/>
            <p:nvPr/>
          </p:nvSpPr>
          <p:spPr>
            <a:xfrm>
              <a:off x="8310574" y="2934613"/>
              <a:ext cx="356781" cy="407359"/>
            </a:xfrm>
            <a:custGeom>
              <a:avLst/>
              <a:gdLst/>
              <a:ahLst/>
              <a:cxnLst/>
              <a:rect l="l" t="t" r="r" b="b"/>
              <a:pathLst>
                <a:path w="7174" h="8191" extrusionOk="0">
                  <a:moveTo>
                    <a:pt x="3507" y="0"/>
                  </a:moveTo>
                  <a:lnTo>
                    <a:pt x="3507" y="3961"/>
                  </a:lnTo>
                  <a:lnTo>
                    <a:pt x="81" y="1981"/>
                  </a:lnTo>
                  <a:lnTo>
                    <a:pt x="1" y="2115"/>
                  </a:lnTo>
                  <a:lnTo>
                    <a:pt x="3400" y="4095"/>
                  </a:lnTo>
                  <a:lnTo>
                    <a:pt x="1" y="6076"/>
                  </a:lnTo>
                  <a:lnTo>
                    <a:pt x="81" y="6210"/>
                  </a:lnTo>
                  <a:lnTo>
                    <a:pt x="3507" y="4256"/>
                  </a:lnTo>
                  <a:lnTo>
                    <a:pt x="3507" y="8190"/>
                  </a:lnTo>
                  <a:lnTo>
                    <a:pt x="3668" y="8190"/>
                  </a:lnTo>
                  <a:lnTo>
                    <a:pt x="3668" y="4256"/>
                  </a:lnTo>
                  <a:lnTo>
                    <a:pt x="7094" y="6210"/>
                  </a:lnTo>
                  <a:lnTo>
                    <a:pt x="7174" y="6076"/>
                  </a:lnTo>
                  <a:lnTo>
                    <a:pt x="3748" y="4095"/>
                  </a:lnTo>
                  <a:lnTo>
                    <a:pt x="7174" y="2115"/>
                  </a:lnTo>
                  <a:lnTo>
                    <a:pt x="7094" y="1981"/>
                  </a:lnTo>
                  <a:lnTo>
                    <a:pt x="3668" y="3961"/>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81;p3"/>
            <p:cNvSpPr/>
            <p:nvPr/>
          </p:nvSpPr>
          <p:spPr>
            <a:xfrm>
              <a:off x="8783142" y="3033085"/>
              <a:ext cx="97227" cy="61270"/>
            </a:xfrm>
            <a:custGeom>
              <a:avLst/>
              <a:gdLst/>
              <a:ahLst/>
              <a:cxnLst/>
              <a:rect l="l" t="t" r="r" b="b"/>
              <a:pathLst>
                <a:path w="1955" h="1232" extrusionOk="0">
                  <a:moveTo>
                    <a:pt x="81" y="1"/>
                  </a:moveTo>
                  <a:lnTo>
                    <a:pt x="0" y="135"/>
                  </a:lnTo>
                  <a:lnTo>
                    <a:pt x="1874" y="1232"/>
                  </a:lnTo>
                  <a:cubicBezTo>
                    <a:pt x="1901" y="1178"/>
                    <a:pt x="1928" y="1125"/>
                    <a:pt x="1954" y="1071"/>
                  </a:cubicBezTo>
                  <a:lnTo>
                    <a:pt x="8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82;p3"/>
            <p:cNvSpPr/>
            <p:nvPr/>
          </p:nvSpPr>
          <p:spPr>
            <a:xfrm>
              <a:off x="7345494" y="3428467"/>
              <a:ext cx="142484" cy="85242"/>
            </a:xfrm>
            <a:custGeom>
              <a:avLst/>
              <a:gdLst/>
              <a:ahLst/>
              <a:cxnLst/>
              <a:rect l="l" t="t" r="r" b="b"/>
              <a:pathLst>
                <a:path w="2865" h="1714" extrusionOk="0">
                  <a:moveTo>
                    <a:pt x="2784" y="0"/>
                  </a:moveTo>
                  <a:lnTo>
                    <a:pt x="1" y="1606"/>
                  </a:lnTo>
                  <a:cubicBezTo>
                    <a:pt x="54" y="1660"/>
                    <a:pt x="108" y="1686"/>
                    <a:pt x="161" y="1713"/>
                  </a:cubicBezTo>
                  <a:lnTo>
                    <a:pt x="2864" y="161"/>
                  </a:lnTo>
                  <a:lnTo>
                    <a:pt x="278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83;p3"/>
            <p:cNvSpPr/>
            <p:nvPr/>
          </p:nvSpPr>
          <p:spPr>
            <a:xfrm>
              <a:off x="7305558" y="3329945"/>
              <a:ext cx="8057" cy="161133"/>
            </a:xfrm>
            <a:custGeom>
              <a:avLst/>
              <a:gdLst/>
              <a:ahLst/>
              <a:cxnLst/>
              <a:rect l="l" t="t" r="r" b="b"/>
              <a:pathLst>
                <a:path w="162" h="3240" extrusionOk="0">
                  <a:moveTo>
                    <a:pt x="1" y="0"/>
                  </a:moveTo>
                  <a:lnTo>
                    <a:pt x="1" y="3132"/>
                  </a:lnTo>
                  <a:cubicBezTo>
                    <a:pt x="54" y="3159"/>
                    <a:pt x="108" y="3212"/>
                    <a:pt x="161" y="3239"/>
                  </a:cubicBezTo>
                  <a:lnTo>
                    <a:pt x="16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84;p3"/>
            <p:cNvSpPr/>
            <p:nvPr/>
          </p:nvSpPr>
          <p:spPr>
            <a:xfrm>
              <a:off x="7603761" y="3329945"/>
              <a:ext cx="358124" cy="316846"/>
            </a:xfrm>
            <a:custGeom>
              <a:avLst/>
              <a:gdLst/>
              <a:ahLst/>
              <a:cxnLst/>
              <a:rect l="l" t="t" r="r" b="b"/>
              <a:pathLst>
                <a:path w="7201" h="6371" extrusionOk="0">
                  <a:moveTo>
                    <a:pt x="3506" y="0"/>
                  </a:moveTo>
                  <a:lnTo>
                    <a:pt x="3506" y="3962"/>
                  </a:lnTo>
                  <a:lnTo>
                    <a:pt x="80" y="1981"/>
                  </a:lnTo>
                  <a:lnTo>
                    <a:pt x="0" y="2142"/>
                  </a:lnTo>
                  <a:lnTo>
                    <a:pt x="3426" y="4096"/>
                  </a:lnTo>
                  <a:lnTo>
                    <a:pt x="455" y="5835"/>
                  </a:lnTo>
                  <a:cubicBezTo>
                    <a:pt x="535" y="5835"/>
                    <a:pt x="616" y="5862"/>
                    <a:pt x="696" y="5889"/>
                  </a:cubicBezTo>
                  <a:lnTo>
                    <a:pt x="3506" y="4256"/>
                  </a:lnTo>
                  <a:lnTo>
                    <a:pt x="3506" y="6371"/>
                  </a:lnTo>
                  <a:lnTo>
                    <a:pt x="3694" y="6371"/>
                  </a:lnTo>
                  <a:lnTo>
                    <a:pt x="3694" y="4256"/>
                  </a:lnTo>
                  <a:lnTo>
                    <a:pt x="7093" y="6237"/>
                  </a:lnTo>
                  <a:lnTo>
                    <a:pt x="7200" y="6076"/>
                  </a:lnTo>
                  <a:lnTo>
                    <a:pt x="3774" y="4096"/>
                  </a:lnTo>
                  <a:lnTo>
                    <a:pt x="7200" y="2142"/>
                  </a:lnTo>
                  <a:lnTo>
                    <a:pt x="7093" y="1981"/>
                  </a:lnTo>
                  <a:lnTo>
                    <a:pt x="3694" y="3962"/>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85;p3"/>
            <p:cNvSpPr/>
            <p:nvPr/>
          </p:nvSpPr>
          <p:spPr>
            <a:xfrm>
              <a:off x="8077622" y="3329945"/>
              <a:ext cx="356781" cy="307546"/>
            </a:xfrm>
            <a:custGeom>
              <a:avLst/>
              <a:gdLst/>
              <a:ahLst/>
              <a:cxnLst/>
              <a:rect l="l" t="t" r="r" b="b"/>
              <a:pathLst>
                <a:path w="7174" h="6184" extrusionOk="0">
                  <a:moveTo>
                    <a:pt x="3507" y="0"/>
                  </a:moveTo>
                  <a:lnTo>
                    <a:pt x="3480" y="3962"/>
                  </a:lnTo>
                  <a:lnTo>
                    <a:pt x="81" y="1981"/>
                  </a:lnTo>
                  <a:lnTo>
                    <a:pt x="1" y="2142"/>
                  </a:lnTo>
                  <a:lnTo>
                    <a:pt x="3400" y="4096"/>
                  </a:lnTo>
                  <a:lnTo>
                    <a:pt x="1" y="6076"/>
                  </a:lnTo>
                  <a:lnTo>
                    <a:pt x="54" y="6183"/>
                  </a:lnTo>
                  <a:lnTo>
                    <a:pt x="161" y="6183"/>
                  </a:lnTo>
                  <a:lnTo>
                    <a:pt x="3480" y="4256"/>
                  </a:lnTo>
                  <a:lnTo>
                    <a:pt x="3480" y="5354"/>
                  </a:lnTo>
                  <a:cubicBezTo>
                    <a:pt x="3560" y="5327"/>
                    <a:pt x="3614" y="5327"/>
                    <a:pt x="3668" y="5300"/>
                  </a:cubicBezTo>
                  <a:lnTo>
                    <a:pt x="3668" y="4256"/>
                  </a:lnTo>
                  <a:lnTo>
                    <a:pt x="4765" y="4899"/>
                  </a:lnTo>
                  <a:cubicBezTo>
                    <a:pt x="4845" y="4872"/>
                    <a:pt x="4899" y="4845"/>
                    <a:pt x="4979" y="4818"/>
                  </a:cubicBezTo>
                  <a:lnTo>
                    <a:pt x="3748" y="4096"/>
                  </a:lnTo>
                  <a:lnTo>
                    <a:pt x="7174" y="2142"/>
                  </a:lnTo>
                  <a:lnTo>
                    <a:pt x="7094" y="1981"/>
                  </a:lnTo>
                  <a:lnTo>
                    <a:pt x="3668" y="3962"/>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86;p3"/>
            <p:cNvSpPr/>
            <p:nvPr/>
          </p:nvSpPr>
          <p:spPr>
            <a:xfrm>
              <a:off x="8550190" y="3428467"/>
              <a:ext cx="16014" cy="12035"/>
            </a:xfrm>
            <a:custGeom>
              <a:avLst/>
              <a:gdLst/>
              <a:ahLst/>
              <a:cxnLst/>
              <a:rect l="l" t="t" r="r" b="b"/>
              <a:pathLst>
                <a:path w="322" h="242" extrusionOk="0">
                  <a:moveTo>
                    <a:pt x="81" y="0"/>
                  </a:moveTo>
                  <a:lnTo>
                    <a:pt x="0" y="134"/>
                  </a:lnTo>
                  <a:lnTo>
                    <a:pt x="161" y="241"/>
                  </a:lnTo>
                  <a:cubicBezTo>
                    <a:pt x="215" y="214"/>
                    <a:pt x="268" y="161"/>
                    <a:pt x="322" y="134"/>
                  </a:cubicBezTo>
                  <a:lnTo>
                    <a:pt x="8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7" name="Google Shape;87;p3"/>
          <p:cNvSpPr/>
          <p:nvPr/>
        </p:nvSpPr>
        <p:spPr>
          <a:xfrm rot="8100000">
            <a:off x="402124" y="-935267"/>
            <a:ext cx="1938844" cy="3305623"/>
          </a:xfrm>
          <a:custGeom>
            <a:avLst/>
            <a:gdLst/>
            <a:ahLst/>
            <a:cxnLst/>
            <a:rect l="l" t="t" r="r" b="b"/>
            <a:pathLst>
              <a:path w="19210" h="32752" extrusionOk="0">
                <a:moveTo>
                  <a:pt x="14053" y="490"/>
                </a:moveTo>
                <a:lnTo>
                  <a:pt x="14053" y="490"/>
                </a:lnTo>
                <a:cubicBezTo>
                  <a:pt x="14026" y="597"/>
                  <a:pt x="13999" y="758"/>
                  <a:pt x="13972" y="918"/>
                </a:cubicBezTo>
                <a:cubicBezTo>
                  <a:pt x="13972" y="865"/>
                  <a:pt x="13972" y="838"/>
                  <a:pt x="13946" y="838"/>
                </a:cubicBezTo>
                <a:cubicBezTo>
                  <a:pt x="13972" y="731"/>
                  <a:pt x="14026" y="597"/>
                  <a:pt x="14053" y="490"/>
                </a:cubicBezTo>
                <a:close/>
                <a:moveTo>
                  <a:pt x="13651" y="1560"/>
                </a:moveTo>
                <a:lnTo>
                  <a:pt x="13651" y="1560"/>
                </a:lnTo>
                <a:cubicBezTo>
                  <a:pt x="13276" y="3862"/>
                  <a:pt x="12045" y="5923"/>
                  <a:pt x="11189" y="8038"/>
                </a:cubicBezTo>
                <a:cubicBezTo>
                  <a:pt x="10522" y="9665"/>
                  <a:pt x="10466" y="11531"/>
                  <a:pt x="10493" y="13318"/>
                </a:cubicBezTo>
                <a:lnTo>
                  <a:pt x="10493" y="13318"/>
                </a:lnTo>
                <a:cubicBezTo>
                  <a:pt x="10490" y="13217"/>
                  <a:pt x="10464" y="13118"/>
                  <a:pt x="10439" y="13043"/>
                </a:cubicBezTo>
                <a:cubicBezTo>
                  <a:pt x="10091" y="10634"/>
                  <a:pt x="9904" y="8412"/>
                  <a:pt x="11001" y="6191"/>
                </a:cubicBezTo>
                <a:cubicBezTo>
                  <a:pt x="11724" y="4772"/>
                  <a:pt x="12714" y="3541"/>
                  <a:pt x="13410" y="2123"/>
                </a:cubicBezTo>
                <a:cubicBezTo>
                  <a:pt x="13491" y="1935"/>
                  <a:pt x="13571" y="1748"/>
                  <a:pt x="13651" y="1560"/>
                </a:cubicBezTo>
                <a:close/>
                <a:moveTo>
                  <a:pt x="13972" y="945"/>
                </a:moveTo>
                <a:lnTo>
                  <a:pt x="13972" y="945"/>
                </a:lnTo>
                <a:cubicBezTo>
                  <a:pt x="13972" y="1079"/>
                  <a:pt x="13946" y="1212"/>
                  <a:pt x="13946" y="1346"/>
                </a:cubicBezTo>
                <a:cubicBezTo>
                  <a:pt x="13946" y="2524"/>
                  <a:pt x="13758" y="3702"/>
                  <a:pt x="13517" y="4853"/>
                </a:cubicBezTo>
                <a:cubicBezTo>
                  <a:pt x="12821" y="7877"/>
                  <a:pt x="11376" y="10580"/>
                  <a:pt x="10760" y="13605"/>
                </a:cubicBezTo>
                <a:cubicBezTo>
                  <a:pt x="10787" y="11357"/>
                  <a:pt x="10921" y="9189"/>
                  <a:pt x="11858" y="7074"/>
                </a:cubicBezTo>
                <a:cubicBezTo>
                  <a:pt x="12741" y="5094"/>
                  <a:pt x="13785" y="3140"/>
                  <a:pt x="13972" y="945"/>
                </a:cubicBezTo>
                <a:close/>
                <a:moveTo>
                  <a:pt x="5002" y="14350"/>
                </a:moveTo>
                <a:cubicBezTo>
                  <a:pt x="5585" y="14350"/>
                  <a:pt x="6085" y="14646"/>
                  <a:pt x="6746" y="15104"/>
                </a:cubicBezTo>
                <a:cubicBezTo>
                  <a:pt x="6879" y="15184"/>
                  <a:pt x="7013" y="15264"/>
                  <a:pt x="7147" y="15372"/>
                </a:cubicBezTo>
                <a:cubicBezTo>
                  <a:pt x="6694" y="15252"/>
                  <a:pt x="6232" y="15200"/>
                  <a:pt x="5767" y="15200"/>
                </a:cubicBezTo>
                <a:cubicBezTo>
                  <a:pt x="4364" y="15200"/>
                  <a:pt x="2927" y="15672"/>
                  <a:pt x="1580" y="16174"/>
                </a:cubicBezTo>
                <a:cubicBezTo>
                  <a:pt x="2329" y="15666"/>
                  <a:pt x="3025" y="15077"/>
                  <a:pt x="3855" y="14676"/>
                </a:cubicBezTo>
                <a:cubicBezTo>
                  <a:pt x="4297" y="14450"/>
                  <a:pt x="4663" y="14350"/>
                  <a:pt x="5002" y="14350"/>
                </a:cubicBezTo>
                <a:close/>
                <a:moveTo>
                  <a:pt x="5753" y="15432"/>
                </a:moveTo>
                <a:cubicBezTo>
                  <a:pt x="6514" y="15432"/>
                  <a:pt x="7262" y="15581"/>
                  <a:pt x="7977" y="15960"/>
                </a:cubicBezTo>
                <a:cubicBezTo>
                  <a:pt x="8619" y="16389"/>
                  <a:pt x="9208" y="16870"/>
                  <a:pt x="9743" y="17406"/>
                </a:cubicBezTo>
                <a:cubicBezTo>
                  <a:pt x="8352" y="16737"/>
                  <a:pt x="6906" y="16389"/>
                  <a:pt x="5381" y="16335"/>
                </a:cubicBezTo>
                <a:lnTo>
                  <a:pt x="4765" y="16335"/>
                </a:lnTo>
                <a:cubicBezTo>
                  <a:pt x="3828" y="16335"/>
                  <a:pt x="2918" y="16469"/>
                  <a:pt x="1981" y="16576"/>
                </a:cubicBezTo>
                <a:cubicBezTo>
                  <a:pt x="1633" y="16603"/>
                  <a:pt x="1312" y="16629"/>
                  <a:pt x="964" y="16656"/>
                </a:cubicBezTo>
                <a:cubicBezTo>
                  <a:pt x="2489" y="16094"/>
                  <a:pt x="4149" y="15432"/>
                  <a:pt x="5753" y="15432"/>
                </a:cubicBezTo>
                <a:close/>
                <a:moveTo>
                  <a:pt x="18748" y="11060"/>
                </a:moveTo>
                <a:cubicBezTo>
                  <a:pt x="18737" y="11089"/>
                  <a:pt x="18737" y="11129"/>
                  <a:pt x="18737" y="11169"/>
                </a:cubicBezTo>
                <a:cubicBezTo>
                  <a:pt x="18603" y="11892"/>
                  <a:pt x="18442" y="12588"/>
                  <a:pt x="18282" y="13284"/>
                </a:cubicBezTo>
                <a:cubicBezTo>
                  <a:pt x="17907" y="14729"/>
                  <a:pt x="17291" y="16255"/>
                  <a:pt x="16087" y="17165"/>
                </a:cubicBezTo>
                <a:cubicBezTo>
                  <a:pt x="14963" y="17995"/>
                  <a:pt x="13223" y="18289"/>
                  <a:pt x="12045" y="19119"/>
                </a:cubicBezTo>
                <a:cubicBezTo>
                  <a:pt x="12473" y="18342"/>
                  <a:pt x="12955" y="17700"/>
                  <a:pt x="13785" y="17218"/>
                </a:cubicBezTo>
                <a:cubicBezTo>
                  <a:pt x="14508" y="16790"/>
                  <a:pt x="15257" y="16469"/>
                  <a:pt x="15873" y="15907"/>
                </a:cubicBezTo>
                <a:cubicBezTo>
                  <a:pt x="16542" y="15291"/>
                  <a:pt x="17077" y="14408"/>
                  <a:pt x="17532" y="13659"/>
                </a:cubicBezTo>
                <a:cubicBezTo>
                  <a:pt x="18036" y="12864"/>
                  <a:pt x="18250" y="11859"/>
                  <a:pt x="18748" y="11060"/>
                </a:cubicBezTo>
                <a:close/>
                <a:moveTo>
                  <a:pt x="18549" y="10928"/>
                </a:moveTo>
                <a:lnTo>
                  <a:pt x="18549" y="10928"/>
                </a:lnTo>
                <a:cubicBezTo>
                  <a:pt x="18201" y="11517"/>
                  <a:pt x="18014" y="12213"/>
                  <a:pt x="17693" y="12856"/>
                </a:cubicBezTo>
                <a:cubicBezTo>
                  <a:pt x="17184" y="13899"/>
                  <a:pt x="16488" y="14863"/>
                  <a:pt x="15712" y="15719"/>
                </a:cubicBezTo>
                <a:cubicBezTo>
                  <a:pt x="15016" y="16469"/>
                  <a:pt x="13919" y="16844"/>
                  <a:pt x="13062" y="17379"/>
                </a:cubicBezTo>
                <a:cubicBezTo>
                  <a:pt x="12313" y="17861"/>
                  <a:pt x="11911" y="18798"/>
                  <a:pt x="11510" y="19547"/>
                </a:cubicBezTo>
                <a:cubicBezTo>
                  <a:pt x="11485" y="19571"/>
                  <a:pt x="11461" y="19573"/>
                  <a:pt x="11457" y="19594"/>
                </a:cubicBezTo>
                <a:lnTo>
                  <a:pt x="11457" y="19594"/>
                </a:lnTo>
                <a:cubicBezTo>
                  <a:pt x="11836" y="15557"/>
                  <a:pt x="16249" y="13818"/>
                  <a:pt x="18549" y="10928"/>
                </a:cubicBezTo>
                <a:close/>
                <a:moveTo>
                  <a:pt x="6505" y="16683"/>
                </a:moveTo>
                <a:lnTo>
                  <a:pt x="6505" y="16683"/>
                </a:lnTo>
                <a:cubicBezTo>
                  <a:pt x="7763" y="16844"/>
                  <a:pt x="8994" y="17245"/>
                  <a:pt x="10145" y="17914"/>
                </a:cubicBezTo>
                <a:cubicBezTo>
                  <a:pt x="10573" y="18450"/>
                  <a:pt x="10921" y="19065"/>
                  <a:pt x="11135" y="19788"/>
                </a:cubicBezTo>
                <a:cubicBezTo>
                  <a:pt x="9315" y="19172"/>
                  <a:pt x="8191" y="17432"/>
                  <a:pt x="6505" y="16683"/>
                </a:cubicBezTo>
                <a:close/>
                <a:moveTo>
                  <a:pt x="6772" y="20270"/>
                </a:moveTo>
                <a:cubicBezTo>
                  <a:pt x="7736" y="21581"/>
                  <a:pt x="9342" y="22384"/>
                  <a:pt x="10466" y="23535"/>
                </a:cubicBezTo>
                <a:cubicBezTo>
                  <a:pt x="9074" y="22598"/>
                  <a:pt x="7120" y="22331"/>
                  <a:pt x="6826" y="20350"/>
                </a:cubicBezTo>
                <a:cubicBezTo>
                  <a:pt x="6799" y="20323"/>
                  <a:pt x="6772" y="20296"/>
                  <a:pt x="6746" y="20270"/>
                </a:cubicBezTo>
                <a:close/>
                <a:moveTo>
                  <a:pt x="16221" y="20698"/>
                </a:moveTo>
                <a:cubicBezTo>
                  <a:pt x="15685" y="21635"/>
                  <a:pt x="14267" y="22304"/>
                  <a:pt x="13464" y="22812"/>
                </a:cubicBezTo>
                <a:cubicBezTo>
                  <a:pt x="12955" y="23187"/>
                  <a:pt x="12233" y="23615"/>
                  <a:pt x="11831" y="24177"/>
                </a:cubicBezTo>
                <a:cubicBezTo>
                  <a:pt x="12286" y="22357"/>
                  <a:pt x="14722" y="21768"/>
                  <a:pt x="16221" y="20698"/>
                </a:cubicBezTo>
                <a:close/>
                <a:moveTo>
                  <a:pt x="6692" y="20939"/>
                </a:moveTo>
                <a:cubicBezTo>
                  <a:pt x="7388" y="22893"/>
                  <a:pt x="9957" y="22866"/>
                  <a:pt x="11135" y="24445"/>
                </a:cubicBezTo>
                <a:cubicBezTo>
                  <a:pt x="9395" y="23481"/>
                  <a:pt x="6772" y="23080"/>
                  <a:pt x="6692" y="20939"/>
                </a:cubicBezTo>
                <a:close/>
                <a:moveTo>
                  <a:pt x="16194" y="21126"/>
                </a:moveTo>
                <a:cubicBezTo>
                  <a:pt x="15766" y="22304"/>
                  <a:pt x="14749" y="22919"/>
                  <a:pt x="13571" y="23455"/>
                </a:cubicBezTo>
                <a:cubicBezTo>
                  <a:pt x="12982" y="23722"/>
                  <a:pt x="12393" y="24017"/>
                  <a:pt x="11938" y="24445"/>
                </a:cubicBezTo>
                <a:cubicBezTo>
                  <a:pt x="12447" y="23562"/>
                  <a:pt x="13785" y="22919"/>
                  <a:pt x="14534" y="22411"/>
                </a:cubicBezTo>
                <a:cubicBezTo>
                  <a:pt x="15070" y="22063"/>
                  <a:pt x="15739" y="21661"/>
                  <a:pt x="16194" y="21126"/>
                </a:cubicBezTo>
                <a:close/>
                <a:moveTo>
                  <a:pt x="14048" y="0"/>
                </a:moveTo>
                <a:cubicBezTo>
                  <a:pt x="14002" y="0"/>
                  <a:pt x="13958" y="28"/>
                  <a:pt x="13946" y="88"/>
                </a:cubicBezTo>
                <a:cubicBezTo>
                  <a:pt x="13196" y="2390"/>
                  <a:pt x="11751" y="4183"/>
                  <a:pt x="10680" y="6298"/>
                </a:cubicBezTo>
                <a:cubicBezTo>
                  <a:pt x="9610" y="8466"/>
                  <a:pt x="9877" y="10795"/>
                  <a:pt x="10225" y="13096"/>
                </a:cubicBezTo>
                <a:cubicBezTo>
                  <a:pt x="10305" y="13766"/>
                  <a:pt x="10413" y="14435"/>
                  <a:pt x="10520" y="15104"/>
                </a:cubicBezTo>
                <a:cubicBezTo>
                  <a:pt x="10520" y="15131"/>
                  <a:pt x="10520" y="15157"/>
                  <a:pt x="10520" y="15157"/>
                </a:cubicBezTo>
                <a:cubicBezTo>
                  <a:pt x="10520" y="15184"/>
                  <a:pt x="10520" y="15211"/>
                  <a:pt x="10546" y="15211"/>
                </a:cubicBezTo>
                <a:cubicBezTo>
                  <a:pt x="10734" y="16469"/>
                  <a:pt x="10921" y="17727"/>
                  <a:pt x="11082" y="18985"/>
                </a:cubicBezTo>
                <a:cubicBezTo>
                  <a:pt x="10520" y="17700"/>
                  <a:pt x="9502" y="16737"/>
                  <a:pt x="8352" y="15907"/>
                </a:cubicBezTo>
                <a:cubicBezTo>
                  <a:pt x="8352" y="15880"/>
                  <a:pt x="8352" y="15853"/>
                  <a:pt x="8325" y="15853"/>
                </a:cubicBezTo>
                <a:cubicBezTo>
                  <a:pt x="8298" y="15853"/>
                  <a:pt x="8271" y="15827"/>
                  <a:pt x="8271" y="15827"/>
                </a:cubicBezTo>
                <a:cubicBezTo>
                  <a:pt x="7602" y="15345"/>
                  <a:pt x="6906" y="14890"/>
                  <a:pt x="6237" y="14461"/>
                </a:cubicBezTo>
                <a:cubicBezTo>
                  <a:pt x="5829" y="14193"/>
                  <a:pt x="5417" y="14081"/>
                  <a:pt x="5004" y="14081"/>
                </a:cubicBezTo>
                <a:cubicBezTo>
                  <a:pt x="3280" y="14081"/>
                  <a:pt x="1550" y="16040"/>
                  <a:pt x="81" y="16710"/>
                </a:cubicBezTo>
                <a:cubicBezTo>
                  <a:pt x="27" y="16737"/>
                  <a:pt x="1" y="16790"/>
                  <a:pt x="27" y="16844"/>
                </a:cubicBezTo>
                <a:cubicBezTo>
                  <a:pt x="27" y="16870"/>
                  <a:pt x="54" y="16870"/>
                  <a:pt x="54" y="16870"/>
                </a:cubicBezTo>
                <a:cubicBezTo>
                  <a:pt x="54" y="16870"/>
                  <a:pt x="54" y="16897"/>
                  <a:pt x="81" y="16897"/>
                </a:cubicBezTo>
                <a:cubicBezTo>
                  <a:pt x="81" y="16924"/>
                  <a:pt x="108" y="16924"/>
                  <a:pt x="108" y="16924"/>
                </a:cubicBezTo>
                <a:lnTo>
                  <a:pt x="135" y="16924"/>
                </a:lnTo>
                <a:cubicBezTo>
                  <a:pt x="1580" y="16924"/>
                  <a:pt x="2972" y="16656"/>
                  <a:pt x="4390" y="16576"/>
                </a:cubicBezTo>
                <a:lnTo>
                  <a:pt x="5354" y="16576"/>
                </a:lnTo>
                <a:cubicBezTo>
                  <a:pt x="7736" y="16870"/>
                  <a:pt x="8967" y="19413"/>
                  <a:pt x="11242" y="20082"/>
                </a:cubicBezTo>
                <a:cubicBezTo>
                  <a:pt x="11376" y="21367"/>
                  <a:pt x="11483" y="22679"/>
                  <a:pt x="11483" y="23990"/>
                </a:cubicBezTo>
                <a:cubicBezTo>
                  <a:pt x="11483" y="24124"/>
                  <a:pt x="11483" y="24284"/>
                  <a:pt x="11483" y="24445"/>
                </a:cubicBezTo>
                <a:cubicBezTo>
                  <a:pt x="10413" y="22545"/>
                  <a:pt x="7977" y="21715"/>
                  <a:pt x="6799" y="19895"/>
                </a:cubicBezTo>
                <a:cubicBezTo>
                  <a:pt x="6778" y="19863"/>
                  <a:pt x="6740" y="19848"/>
                  <a:pt x="6701" y="19848"/>
                </a:cubicBezTo>
                <a:cubicBezTo>
                  <a:pt x="6640" y="19848"/>
                  <a:pt x="6574" y="19884"/>
                  <a:pt x="6558" y="19948"/>
                </a:cubicBezTo>
                <a:cubicBezTo>
                  <a:pt x="6237" y="21340"/>
                  <a:pt x="6719" y="22411"/>
                  <a:pt x="7897" y="23241"/>
                </a:cubicBezTo>
                <a:cubicBezTo>
                  <a:pt x="8967" y="23990"/>
                  <a:pt x="10386" y="24177"/>
                  <a:pt x="11456" y="24954"/>
                </a:cubicBezTo>
                <a:cubicBezTo>
                  <a:pt x="11349" y="27523"/>
                  <a:pt x="10734" y="30093"/>
                  <a:pt x="10145" y="32609"/>
                </a:cubicBezTo>
                <a:cubicBezTo>
                  <a:pt x="10112" y="32690"/>
                  <a:pt x="10188" y="32751"/>
                  <a:pt x="10265" y="32751"/>
                </a:cubicBezTo>
                <a:cubicBezTo>
                  <a:pt x="10315" y="32751"/>
                  <a:pt x="10365" y="32725"/>
                  <a:pt x="10386" y="32662"/>
                </a:cubicBezTo>
                <a:cubicBezTo>
                  <a:pt x="10760" y="31003"/>
                  <a:pt x="11108" y="29343"/>
                  <a:pt x="11430" y="27684"/>
                </a:cubicBezTo>
                <a:cubicBezTo>
                  <a:pt x="11563" y="26854"/>
                  <a:pt x="11670" y="26024"/>
                  <a:pt x="11697" y="25194"/>
                </a:cubicBezTo>
                <a:cubicBezTo>
                  <a:pt x="12179" y="24017"/>
                  <a:pt x="13839" y="23669"/>
                  <a:pt x="14829" y="23080"/>
                </a:cubicBezTo>
                <a:cubicBezTo>
                  <a:pt x="15899" y="22491"/>
                  <a:pt x="16488" y="21581"/>
                  <a:pt x="16595" y="20377"/>
                </a:cubicBezTo>
                <a:cubicBezTo>
                  <a:pt x="16595" y="20350"/>
                  <a:pt x="16595" y="20350"/>
                  <a:pt x="16595" y="20323"/>
                </a:cubicBezTo>
                <a:cubicBezTo>
                  <a:pt x="16622" y="20270"/>
                  <a:pt x="16569" y="20243"/>
                  <a:pt x="16515" y="20216"/>
                </a:cubicBezTo>
                <a:lnTo>
                  <a:pt x="16462" y="20216"/>
                </a:lnTo>
                <a:cubicBezTo>
                  <a:pt x="16435" y="20216"/>
                  <a:pt x="16435" y="20243"/>
                  <a:pt x="16408" y="20243"/>
                </a:cubicBezTo>
                <a:cubicBezTo>
                  <a:pt x="15043" y="21474"/>
                  <a:pt x="12473" y="21983"/>
                  <a:pt x="11724" y="23722"/>
                </a:cubicBezTo>
                <a:cubicBezTo>
                  <a:pt x="11724" y="22571"/>
                  <a:pt x="11644" y="21447"/>
                  <a:pt x="11510" y="20323"/>
                </a:cubicBezTo>
                <a:cubicBezTo>
                  <a:pt x="11510" y="20189"/>
                  <a:pt x="11483" y="20082"/>
                  <a:pt x="11483" y="19948"/>
                </a:cubicBezTo>
                <a:cubicBezTo>
                  <a:pt x="12072" y="19172"/>
                  <a:pt x="13250" y="18824"/>
                  <a:pt x="14106" y="18450"/>
                </a:cubicBezTo>
                <a:cubicBezTo>
                  <a:pt x="15070" y="18021"/>
                  <a:pt x="16060" y="17593"/>
                  <a:pt x="16809" y="16844"/>
                </a:cubicBezTo>
                <a:cubicBezTo>
                  <a:pt x="18522" y="15157"/>
                  <a:pt x="18790" y="12160"/>
                  <a:pt x="19192" y="9938"/>
                </a:cubicBezTo>
                <a:cubicBezTo>
                  <a:pt x="19210" y="9848"/>
                  <a:pt x="19130" y="9770"/>
                  <a:pt x="19060" y="9770"/>
                </a:cubicBezTo>
                <a:cubicBezTo>
                  <a:pt x="19026" y="9770"/>
                  <a:pt x="18995" y="9788"/>
                  <a:pt x="18978" y="9831"/>
                </a:cubicBezTo>
                <a:cubicBezTo>
                  <a:pt x="18014" y="11758"/>
                  <a:pt x="15846" y="13070"/>
                  <a:pt x="14294" y="14488"/>
                </a:cubicBezTo>
                <a:cubicBezTo>
                  <a:pt x="12982" y="15693"/>
                  <a:pt x="11751" y="17138"/>
                  <a:pt x="11349" y="18851"/>
                </a:cubicBezTo>
                <a:cubicBezTo>
                  <a:pt x="11162" y="17593"/>
                  <a:pt x="10975" y="16335"/>
                  <a:pt x="10760" y="15104"/>
                </a:cubicBezTo>
                <a:cubicBezTo>
                  <a:pt x="11028" y="12534"/>
                  <a:pt x="11911" y="10233"/>
                  <a:pt x="12821" y="7877"/>
                </a:cubicBezTo>
                <a:cubicBezTo>
                  <a:pt x="13758" y="5334"/>
                  <a:pt x="14267" y="2818"/>
                  <a:pt x="14160" y="115"/>
                </a:cubicBezTo>
                <a:cubicBezTo>
                  <a:pt x="14160" y="42"/>
                  <a:pt x="14103" y="0"/>
                  <a:pt x="140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88;p3"/>
          <p:cNvSpPr/>
          <p:nvPr/>
        </p:nvSpPr>
        <p:spPr>
          <a:xfrm>
            <a:off x="641525" y="2945026"/>
            <a:ext cx="1460036" cy="1906827"/>
          </a:xfrm>
          <a:custGeom>
            <a:avLst/>
            <a:gdLst/>
            <a:ahLst/>
            <a:cxnLst/>
            <a:rect l="l" t="t" r="r" b="b"/>
            <a:pathLst>
              <a:path w="17277" h="22564" extrusionOk="0">
                <a:moveTo>
                  <a:pt x="9074" y="0"/>
                </a:moveTo>
                <a:cubicBezTo>
                  <a:pt x="8555" y="0"/>
                  <a:pt x="8010" y="60"/>
                  <a:pt x="7441" y="188"/>
                </a:cubicBezTo>
                <a:cubicBezTo>
                  <a:pt x="2543" y="1285"/>
                  <a:pt x="1" y="6692"/>
                  <a:pt x="54" y="12607"/>
                </a:cubicBezTo>
                <a:cubicBezTo>
                  <a:pt x="134" y="18683"/>
                  <a:pt x="3989" y="22189"/>
                  <a:pt x="8592" y="22564"/>
                </a:cubicBezTo>
                <a:cubicBezTo>
                  <a:pt x="14641" y="22082"/>
                  <a:pt x="16354" y="18388"/>
                  <a:pt x="16836" y="12312"/>
                </a:cubicBezTo>
                <a:cubicBezTo>
                  <a:pt x="17276" y="6737"/>
                  <a:pt x="14567" y="0"/>
                  <a:pt x="907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89;p3">
            <a:hlinkClick r:id="" action="ppaction://noaction"/>
          </p:cNvPr>
          <p:cNvSpPr txBox="1">
            <a:spLocks noGrp="1"/>
          </p:cNvSpPr>
          <p:nvPr>
            <p:ph type="title"/>
          </p:nvPr>
        </p:nvSpPr>
        <p:spPr>
          <a:xfrm>
            <a:off x="2019300" y="1960425"/>
            <a:ext cx="5105400" cy="12138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600"/>
              <a:buNone/>
              <a:defRPr sz="54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endParaRPr/>
          </a:p>
        </p:txBody>
      </p:sp>
      <p:sp>
        <p:nvSpPr>
          <p:cNvPr id="90" name="Google Shape;90;p3"/>
          <p:cNvSpPr txBox="1">
            <a:spLocks noGrp="1"/>
          </p:cNvSpPr>
          <p:nvPr>
            <p:ph type="title" idx="2" hasCustomPrompt="1"/>
          </p:nvPr>
        </p:nvSpPr>
        <p:spPr>
          <a:xfrm>
            <a:off x="2019300" y="914400"/>
            <a:ext cx="5105400" cy="12138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2000"/>
              <a:buNone/>
              <a:defRPr sz="7500">
                <a:solidFill>
                  <a:schemeClr val="accent1"/>
                </a:solidFill>
              </a:defRPr>
            </a:lvl1pPr>
            <a:lvl2pPr lvl="1" algn="ctr" rtl="0">
              <a:spcBef>
                <a:spcPts val="0"/>
              </a:spcBef>
              <a:spcAft>
                <a:spcPts val="0"/>
              </a:spcAft>
              <a:buSzPts val="12000"/>
              <a:buNone/>
              <a:defRPr sz="12000"/>
            </a:lvl2pPr>
            <a:lvl3pPr lvl="2" algn="ctr" rtl="0">
              <a:spcBef>
                <a:spcPts val="0"/>
              </a:spcBef>
              <a:spcAft>
                <a:spcPts val="0"/>
              </a:spcAft>
              <a:buSzPts val="12000"/>
              <a:buNone/>
              <a:defRPr sz="12000"/>
            </a:lvl3pPr>
            <a:lvl4pPr lvl="3" algn="ctr" rtl="0">
              <a:spcBef>
                <a:spcPts val="0"/>
              </a:spcBef>
              <a:spcAft>
                <a:spcPts val="0"/>
              </a:spcAft>
              <a:buSzPts val="12000"/>
              <a:buNone/>
              <a:defRPr sz="12000"/>
            </a:lvl4pPr>
            <a:lvl5pPr lvl="4" algn="ctr" rtl="0">
              <a:spcBef>
                <a:spcPts val="0"/>
              </a:spcBef>
              <a:spcAft>
                <a:spcPts val="0"/>
              </a:spcAft>
              <a:buSzPts val="12000"/>
              <a:buNone/>
              <a:defRPr sz="12000"/>
            </a:lvl5pPr>
            <a:lvl6pPr lvl="5" algn="ctr" rtl="0">
              <a:spcBef>
                <a:spcPts val="0"/>
              </a:spcBef>
              <a:spcAft>
                <a:spcPts val="0"/>
              </a:spcAft>
              <a:buSzPts val="12000"/>
              <a:buNone/>
              <a:defRPr sz="12000"/>
            </a:lvl6pPr>
            <a:lvl7pPr lvl="6" algn="ctr" rtl="0">
              <a:spcBef>
                <a:spcPts val="0"/>
              </a:spcBef>
              <a:spcAft>
                <a:spcPts val="0"/>
              </a:spcAft>
              <a:buSzPts val="12000"/>
              <a:buNone/>
              <a:defRPr sz="12000"/>
            </a:lvl7pPr>
            <a:lvl8pPr lvl="7" algn="ctr" rtl="0">
              <a:spcBef>
                <a:spcPts val="0"/>
              </a:spcBef>
              <a:spcAft>
                <a:spcPts val="0"/>
              </a:spcAft>
              <a:buSzPts val="12000"/>
              <a:buNone/>
              <a:defRPr sz="12000"/>
            </a:lvl8pPr>
            <a:lvl9pPr lvl="8" algn="ctr" rtl="0">
              <a:spcBef>
                <a:spcPts val="0"/>
              </a:spcBef>
              <a:spcAft>
                <a:spcPts val="0"/>
              </a:spcAft>
              <a:buSzPts val="12000"/>
              <a:buNone/>
              <a:defRPr sz="12000"/>
            </a:lvl9pPr>
          </a:lstStyle>
          <a:p>
            <a:r>
              <a:t>xx%</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91"/>
        <p:cNvGrpSpPr/>
        <p:nvPr/>
      </p:nvGrpSpPr>
      <p:grpSpPr>
        <a:xfrm>
          <a:off x="0" y="0"/>
          <a:ext cx="0" cy="0"/>
          <a:chOff x="0" y="0"/>
          <a:chExt cx="0" cy="0"/>
        </a:xfrm>
      </p:grpSpPr>
      <p:sp>
        <p:nvSpPr>
          <p:cNvPr id="92" name="Google Shape;92;p4"/>
          <p:cNvSpPr/>
          <p:nvPr/>
        </p:nvSpPr>
        <p:spPr>
          <a:xfrm rot="-1762095" flipH="1">
            <a:off x="-645480" y="2383695"/>
            <a:ext cx="2540453" cy="3781447"/>
          </a:xfrm>
          <a:custGeom>
            <a:avLst/>
            <a:gdLst/>
            <a:ahLst/>
            <a:cxnLst/>
            <a:rect l="l" t="t" r="r" b="b"/>
            <a:pathLst>
              <a:path w="142469" h="136664" extrusionOk="0">
                <a:moveTo>
                  <a:pt x="97052" y="0"/>
                </a:moveTo>
                <a:cubicBezTo>
                  <a:pt x="94985" y="0"/>
                  <a:pt x="92658" y="685"/>
                  <a:pt x="89955" y="2065"/>
                </a:cubicBezTo>
                <a:cubicBezTo>
                  <a:pt x="76197" y="9104"/>
                  <a:pt x="81149" y="14564"/>
                  <a:pt x="82755" y="40634"/>
                </a:cubicBezTo>
                <a:cubicBezTo>
                  <a:pt x="85458" y="83646"/>
                  <a:pt x="12896" y="58112"/>
                  <a:pt x="4519" y="103881"/>
                </a:cubicBezTo>
                <a:cubicBezTo>
                  <a:pt x="0" y="128495"/>
                  <a:pt x="10558" y="136664"/>
                  <a:pt x="39417" y="136664"/>
                </a:cubicBezTo>
                <a:cubicBezTo>
                  <a:pt x="47997" y="136664"/>
                  <a:pt x="58195" y="135942"/>
                  <a:pt x="70095" y="134715"/>
                </a:cubicBezTo>
                <a:cubicBezTo>
                  <a:pt x="122047" y="129389"/>
                  <a:pt x="142469" y="101392"/>
                  <a:pt x="125767" y="56907"/>
                </a:cubicBezTo>
                <a:cubicBezTo>
                  <a:pt x="111706" y="19432"/>
                  <a:pt x="108060" y="0"/>
                  <a:pt x="9705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93;p4"/>
          <p:cNvSpPr/>
          <p:nvPr/>
        </p:nvSpPr>
        <p:spPr>
          <a:xfrm>
            <a:off x="8139625" y="1901675"/>
            <a:ext cx="1844545" cy="1627040"/>
          </a:xfrm>
          <a:custGeom>
            <a:avLst/>
            <a:gdLst/>
            <a:ahLst/>
            <a:cxnLst/>
            <a:rect l="l" t="t" r="r" b="b"/>
            <a:pathLst>
              <a:path w="13679" h="12066" extrusionOk="0">
                <a:moveTo>
                  <a:pt x="7541" y="1"/>
                </a:moveTo>
                <a:cubicBezTo>
                  <a:pt x="7109" y="1"/>
                  <a:pt x="6648" y="24"/>
                  <a:pt x="6157" y="68"/>
                </a:cubicBezTo>
                <a:cubicBezTo>
                  <a:pt x="1981" y="443"/>
                  <a:pt x="28" y="3173"/>
                  <a:pt x="1" y="6385"/>
                </a:cubicBezTo>
                <a:cubicBezTo>
                  <a:pt x="598" y="10109"/>
                  <a:pt x="2003" y="12066"/>
                  <a:pt x="5300" y="12066"/>
                </a:cubicBezTo>
                <a:cubicBezTo>
                  <a:pt x="5700" y="12066"/>
                  <a:pt x="6128" y="12037"/>
                  <a:pt x="6585" y="11979"/>
                </a:cubicBezTo>
                <a:cubicBezTo>
                  <a:pt x="10680" y="11470"/>
                  <a:pt x="13678" y="9516"/>
                  <a:pt x="12822" y="4297"/>
                </a:cubicBezTo>
                <a:cubicBezTo>
                  <a:pt x="12326" y="1256"/>
                  <a:pt x="10731" y="1"/>
                  <a:pt x="754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94;p4"/>
          <p:cNvSpPr txBox="1">
            <a:spLocks noGrp="1"/>
          </p:cNvSpPr>
          <p:nvPr>
            <p:ph type="body" idx="1"/>
          </p:nvPr>
        </p:nvSpPr>
        <p:spPr>
          <a:xfrm>
            <a:off x="713250" y="1152475"/>
            <a:ext cx="7717500" cy="34164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Clr>
                <a:schemeClr val="accent1"/>
              </a:buClr>
              <a:buSzPts val="1200"/>
              <a:buAutoNum type="arabicPeriod"/>
              <a:defRPr sz="1200"/>
            </a:lvl1pPr>
            <a:lvl2pPr marL="914400" lvl="1" indent="-304800">
              <a:spcBef>
                <a:spcPts val="0"/>
              </a:spcBef>
              <a:spcAft>
                <a:spcPts val="0"/>
              </a:spcAft>
              <a:buClr>
                <a:srgbClr val="434343"/>
              </a:buClr>
              <a:buSzPts val="1200"/>
              <a:buFont typeface="Roboto Condensed Light"/>
              <a:buAutoNum type="alphaLcPeriod"/>
              <a:defRPr/>
            </a:lvl2pPr>
            <a:lvl3pPr marL="1371600" lvl="2" indent="-304800">
              <a:spcBef>
                <a:spcPts val="0"/>
              </a:spcBef>
              <a:spcAft>
                <a:spcPts val="0"/>
              </a:spcAft>
              <a:buClr>
                <a:srgbClr val="434343"/>
              </a:buClr>
              <a:buSzPts val="1200"/>
              <a:buFont typeface="Roboto Condensed Light"/>
              <a:buAutoNum type="romanLcPeriod"/>
              <a:defRPr/>
            </a:lvl3pPr>
            <a:lvl4pPr marL="1828800" lvl="3" indent="-304800">
              <a:spcBef>
                <a:spcPts val="0"/>
              </a:spcBef>
              <a:spcAft>
                <a:spcPts val="0"/>
              </a:spcAft>
              <a:buClr>
                <a:srgbClr val="434343"/>
              </a:buClr>
              <a:buSzPts val="1200"/>
              <a:buFont typeface="Roboto Condensed Light"/>
              <a:buAutoNum type="arabicPeriod"/>
              <a:defRPr/>
            </a:lvl4pPr>
            <a:lvl5pPr marL="2286000" lvl="4" indent="-304800">
              <a:spcBef>
                <a:spcPts val="0"/>
              </a:spcBef>
              <a:spcAft>
                <a:spcPts val="0"/>
              </a:spcAft>
              <a:buClr>
                <a:srgbClr val="434343"/>
              </a:buClr>
              <a:buSzPts val="1200"/>
              <a:buFont typeface="Roboto Condensed Light"/>
              <a:buAutoNum type="alphaLcPeriod"/>
              <a:defRPr/>
            </a:lvl5pPr>
            <a:lvl6pPr marL="2743200" lvl="5" indent="-304800">
              <a:spcBef>
                <a:spcPts val="0"/>
              </a:spcBef>
              <a:spcAft>
                <a:spcPts val="0"/>
              </a:spcAft>
              <a:buClr>
                <a:srgbClr val="434343"/>
              </a:buClr>
              <a:buSzPts val="1200"/>
              <a:buFont typeface="Roboto Condensed Light"/>
              <a:buAutoNum type="romanLcPeriod"/>
              <a:defRPr/>
            </a:lvl6pPr>
            <a:lvl7pPr marL="3200400" lvl="6" indent="-304800">
              <a:spcBef>
                <a:spcPts val="0"/>
              </a:spcBef>
              <a:spcAft>
                <a:spcPts val="0"/>
              </a:spcAft>
              <a:buClr>
                <a:srgbClr val="434343"/>
              </a:buClr>
              <a:buSzPts val="1200"/>
              <a:buFont typeface="Roboto Condensed Light"/>
              <a:buAutoNum type="arabicPeriod"/>
              <a:defRPr/>
            </a:lvl7pPr>
            <a:lvl8pPr marL="3657600" lvl="7" indent="-304800">
              <a:spcBef>
                <a:spcPts val="0"/>
              </a:spcBef>
              <a:spcAft>
                <a:spcPts val="0"/>
              </a:spcAft>
              <a:buClr>
                <a:srgbClr val="434343"/>
              </a:buClr>
              <a:buSzPts val="1200"/>
              <a:buFont typeface="Roboto Condensed Light"/>
              <a:buAutoNum type="alphaLcPeriod"/>
              <a:defRPr/>
            </a:lvl8pPr>
            <a:lvl9pPr marL="4114800" lvl="8" indent="-304800">
              <a:spcBef>
                <a:spcPts val="0"/>
              </a:spcBef>
              <a:spcAft>
                <a:spcPts val="0"/>
              </a:spcAft>
              <a:buClr>
                <a:srgbClr val="434343"/>
              </a:buClr>
              <a:buSzPts val="1200"/>
              <a:buFont typeface="Roboto Condensed Light"/>
              <a:buAutoNum type="romanLcPeriod"/>
              <a:defRPr/>
            </a:lvl9pPr>
          </a:lstStyle>
          <a:p>
            <a:endParaRPr/>
          </a:p>
        </p:txBody>
      </p:sp>
      <p:sp>
        <p:nvSpPr>
          <p:cNvPr id="95" name="Google Shape;95;p4"/>
          <p:cNvSpPr txBox="1">
            <a:spLocks noGrp="1"/>
          </p:cNvSpPr>
          <p:nvPr>
            <p:ph type="title"/>
          </p:nvPr>
        </p:nvSpPr>
        <p:spPr>
          <a:xfrm>
            <a:off x="713250" y="523025"/>
            <a:ext cx="7717500" cy="5415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400"/>
              <a:buNone/>
              <a:defRPr>
                <a:solidFill>
                  <a:schemeClr val="accent2"/>
                </a:solidFill>
              </a:defRPr>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110"/>
        <p:cNvGrpSpPr/>
        <p:nvPr/>
      </p:nvGrpSpPr>
      <p:grpSpPr>
        <a:xfrm>
          <a:off x="0" y="0"/>
          <a:ext cx="0" cy="0"/>
          <a:chOff x="0" y="0"/>
          <a:chExt cx="0" cy="0"/>
        </a:xfrm>
      </p:grpSpPr>
      <p:sp>
        <p:nvSpPr>
          <p:cNvPr id="111" name="Google Shape;111;p7"/>
          <p:cNvSpPr txBox="1">
            <a:spLocks noGrp="1"/>
          </p:cNvSpPr>
          <p:nvPr>
            <p:ph type="title"/>
          </p:nvPr>
        </p:nvSpPr>
        <p:spPr>
          <a:xfrm>
            <a:off x="713250" y="523025"/>
            <a:ext cx="7717500" cy="541500"/>
          </a:xfrm>
          <a:prstGeom prst="rect">
            <a:avLst/>
          </a:prstGeom>
        </p:spPr>
        <p:txBody>
          <a:bodyPr spcFirstLastPara="1" wrap="square" lIns="91425" tIns="91425" rIns="91425" bIns="91425" anchor="b" anchorCtr="0">
            <a:noAutofit/>
          </a:bodyPr>
          <a:lstStyle>
            <a:lvl1pPr lvl="0" algn="ctr">
              <a:spcBef>
                <a:spcPts val="0"/>
              </a:spcBef>
              <a:spcAft>
                <a:spcPts val="0"/>
              </a:spcAft>
              <a:buSzPts val="2400"/>
              <a:buNone/>
              <a:defRPr>
                <a:solidFill>
                  <a:schemeClr val="accent2"/>
                </a:solidFill>
              </a:defRPr>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112" name="Google Shape;112;p7"/>
          <p:cNvSpPr txBox="1">
            <a:spLocks noGrp="1"/>
          </p:cNvSpPr>
          <p:nvPr>
            <p:ph type="body" idx="1"/>
          </p:nvPr>
        </p:nvSpPr>
        <p:spPr>
          <a:xfrm>
            <a:off x="713225" y="1122325"/>
            <a:ext cx="7717500" cy="3580500"/>
          </a:xfrm>
          <a:prstGeom prst="rect">
            <a:avLst/>
          </a:prstGeom>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accent1"/>
              </a:buClr>
              <a:buSzPts val="1800"/>
              <a:buFont typeface="Hammersmith One"/>
              <a:buAutoNum type="arabicPeriod"/>
              <a:defRPr sz="1600">
                <a:solidFill>
                  <a:srgbClr val="806860"/>
                </a:solidFill>
              </a:defRPr>
            </a:lvl1pPr>
            <a:lvl2pPr marL="914400" lvl="1" indent="-317500">
              <a:spcBef>
                <a:spcPts val="0"/>
              </a:spcBef>
              <a:spcAft>
                <a:spcPts val="0"/>
              </a:spcAft>
              <a:buClr>
                <a:schemeClr val="accent1"/>
              </a:buClr>
              <a:buSzPts val="1400"/>
              <a:buFont typeface="Hammersmith One"/>
              <a:buAutoNum type="alphaLcPeriod"/>
              <a:defRPr sz="1600"/>
            </a:lvl2pPr>
            <a:lvl3pPr marL="1371600" lvl="2" indent="-317500">
              <a:spcBef>
                <a:spcPts val="0"/>
              </a:spcBef>
              <a:spcAft>
                <a:spcPts val="0"/>
              </a:spcAft>
              <a:buClr>
                <a:srgbClr val="FEDD4F"/>
              </a:buClr>
              <a:buSzPts val="1400"/>
              <a:buFont typeface="Hammersmith One"/>
              <a:buAutoNum type="romanLcPeriod"/>
              <a:defRPr sz="1200"/>
            </a:lvl3pPr>
            <a:lvl4pPr marL="1828800" lvl="3" indent="-317500">
              <a:spcBef>
                <a:spcPts val="0"/>
              </a:spcBef>
              <a:spcAft>
                <a:spcPts val="0"/>
              </a:spcAft>
              <a:buClr>
                <a:srgbClr val="FEDD4F"/>
              </a:buClr>
              <a:buSzPts val="1400"/>
              <a:buFont typeface="Hammersmith One"/>
              <a:buAutoNum type="arabicPeriod"/>
              <a:defRPr sz="1200"/>
            </a:lvl4pPr>
            <a:lvl5pPr marL="2286000" lvl="4" indent="-317500">
              <a:spcBef>
                <a:spcPts val="0"/>
              </a:spcBef>
              <a:spcAft>
                <a:spcPts val="0"/>
              </a:spcAft>
              <a:buClr>
                <a:srgbClr val="FEDD4F"/>
              </a:buClr>
              <a:buSzPts val="1400"/>
              <a:buFont typeface="Hammersmith One"/>
              <a:buAutoNum type="alphaLcPeriod"/>
              <a:defRPr sz="1200"/>
            </a:lvl5pPr>
            <a:lvl6pPr marL="2743200" lvl="5" indent="-317500">
              <a:spcBef>
                <a:spcPts val="0"/>
              </a:spcBef>
              <a:spcAft>
                <a:spcPts val="0"/>
              </a:spcAft>
              <a:buClr>
                <a:srgbClr val="FEDD4F"/>
              </a:buClr>
              <a:buSzPts val="1400"/>
              <a:buFont typeface="Hammersmith One"/>
              <a:buAutoNum type="romanLcPeriod"/>
              <a:defRPr sz="1200"/>
            </a:lvl6pPr>
            <a:lvl7pPr marL="3200400" lvl="6" indent="-317500">
              <a:spcBef>
                <a:spcPts val="0"/>
              </a:spcBef>
              <a:spcAft>
                <a:spcPts val="0"/>
              </a:spcAft>
              <a:buClr>
                <a:srgbClr val="FEDD4F"/>
              </a:buClr>
              <a:buSzPts val="1400"/>
              <a:buFont typeface="Hammersmith One"/>
              <a:buAutoNum type="arabicPeriod"/>
              <a:defRPr sz="1200"/>
            </a:lvl7pPr>
            <a:lvl8pPr marL="3657600" lvl="7" indent="-317500">
              <a:spcBef>
                <a:spcPts val="0"/>
              </a:spcBef>
              <a:spcAft>
                <a:spcPts val="0"/>
              </a:spcAft>
              <a:buClr>
                <a:srgbClr val="FEDD4F"/>
              </a:buClr>
              <a:buSzPts val="1400"/>
              <a:buFont typeface="Hammersmith One"/>
              <a:buAutoNum type="alphaLcPeriod"/>
              <a:defRPr sz="1200"/>
            </a:lvl8pPr>
            <a:lvl9pPr marL="4114800" lvl="8" indent="-317500">
              <a:spcBef>
                <a:spcPts val="0"/>
              </a:spcBef>
              <a:spcAft>
                <a:spcPts val="0"/>
              </a:spcAft>
              <a:buClr>
                <a:srgbClr val="FEDD4F"/>
              </a:buClr>
              <a:buSzPts val="1400"/>
              <a:buFont typeface="Hammersmith One"/>
              <a:buAutoNum type="romanLcPeriod"/>
              <a:defRPr sz="1200"/>
            </a:lvl9pPr>
          </a:lstStyle>
          <a:p>
            <a:endParaRPr/>
          </a:p>
        </p:txBody>
      </p:sp>
      <p:grpSp>
        <p:nvGrpSpPr>
          <p:cNvPr id="113" name="Google Shape;113;p7"/>
          <p:cNvGrpSpPr/>
          <p:nvPr/>
        </p:nvGrpSpPr>
        <p:grpSpPr>
          <a:xfrm>
            <a:off x="8039875" y="1772525"/>
            <a:ext cx="2052600" cy="2052600"/>
            <a:chOff x="-1185375" y="1414000"/>
            <a:chExt cx="2052600" cy="2052600"/>
          </a:xfrm>
        </p:grpSpPr>
        <p:sp>
          <p:nvSpPr>
            <p:cNvPr id="114" name="Google Shape;114;p7"/>
            <p:cNvSpPr/>
            <p:nvPr/>
          </p:nvSpPr>
          <p:spPr>
            <a:xfrm>
              <a:off x="-1185375" y="1414000"/>
              <a:ext cx="2052600" cy="2052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 name="Google Shape;115;p7"/>
            <p:cNvSpPr/>
            <p:nvPr/>
          </p:nvSpPr>
          <p:spPr>
            <a:xfrm>
              <a:off x="-1140322" y="1463656"/>
              <a:ext cx="1962482" cy="1953284"/>
            </a:xfrm>
            <a:custGeom>
              <a:avLst/>
              <a:gdLst/>
              <a:ahLst/>
              <a:cxnLst/>
              <a:rect l="l" t="t" r="r" b="b"/>
              <a:pathLst>
                <a:path w="45663" h="45449" extrusionOk="0">
                  <a:moveTo>
                    <a:pt x="10947" y="4979"/>
                  </a:moveTo>
                  <a:lnTo>
                    <a:pt x="15605" y="7656"/>
                  </a:lnTo>
                  <a:lnTo>
                    <a:pt x="15605" y="13062"/>
                  </a:lnTo>
                  <a:lnTo>
                    <a:pt x="10947" y="15766"/>
                  </a:lnTo>
                  <a:lnTo>
                    <a:pt x="6263" y="13062"/>
                  </a:lnTo>
                  <a:lnTo>
                    <a:pt x="6263" y="7656"/>
                  </a:lnTo>
                  <a:lnTo>
                    <a:pt x="10947" y="4979"/>
                  </a:lnTo>
                  <a:close/>
                  <a:moveTo>
                    <a:pt x="20449" y="4979"/>
                  </a:moveTo>
                  <a:lnTo>
                    <a:pt x="25133" y="7656"/>
                  </a:lnTo>
                  <a:lnTo>
                    <a:pt x="25133" y="13062"/>
                  </a:lnTo>
                  <a:lnTo>
                    <a:pt x="20449" y="15766"/>
                  </a:lnTo>
                  <a:lnTo>
                    <a:pt x="15792" y="13062"/>
                  </a:lnTo>
                  <a:lnTo>
                    <a:pt x="15792" y="7656"/>
                  </a:lnTo>
                  <a:lnTo>
                    <a:pt x="20449" y="4979"/>
                  </a:lnTo>
                  <a:close/>
                  <a:moveTo>
                    <a:pt x="29978" y="4979"/>
                  </a:moveTo>
                  <a:lnTo>
                    <a:pt x="34635" y="7656"/>
                  </a:lnTo>
                  <a:lnTo>
                    <a:pt x="34635" y="13062"/>
                  </a:lnTo>
                  <a:lnTo>
                    <a:pt x="29978" y="15766"/>
                  </a:lnTo>
                  <a:lnTo>
                    <a:pt x="25294" y="13062"/>
                  </a:lnTo>
                  <a:lnTo>
                    <a:pt x="25294" y="7656"/>
                  </a:lnTo>
                  <a:lnTo>
                    <a:pt x="29978" y="4979"/>
                  </a:lnTo>
                  <a:close/>
                  <a:moveTo>
                    <a:pt x="6183" y="13196"/>
                  </a:moveTo>
                  <a:lnTo>
                    <a:pt x="10867" y="15899"/>
                  </a:lnTo>
                  <a:lnTo>
                    <a:pt x="10867" y="21306"/>
                  </a:lnTo>
                  <a:lnTo>
                    <a:pt x="6183" y="23983"/>
                  </a:lnTo>
                  <a:lnTo>
                    <a:pt x="1526" y="21306"/>
                  </a:lnTo>
                  <a:lnTo>
                    <a:pt x="1526" y="15899"/>
                  </a:lnTo>
                  <a:lnTo>
                    <a:pt x="6183" y="13196"/>
                  </a:lnTo>
                  <a:close/>
                  <a:moveTo>
                    <a:pt x="15712" y="13196"/>
                  </a:moveTo>
                  <a:lnTo>
                    <a:pt x="20369" y="15899"/>
                  </a:lnTo>
                  <a:lnTo>
                    <a:pt x="20369" y="21306"/>
                  </a:lnTo>
                  <a:lnTo>
                    <a:pt x="15712" y="23983"/>
                  </a:lnTo>
                  <a:lnTo>
                    <a:pt x="11028" y="21306"/>
                  </a:lnTo>
                  <a:lnTo>
                    <a:pt x="11028" y="15899"/>
                  </a:lnTo>
                  <a:lnTo>
                    <a:pt x="15712" y="13196"/>
                  </a:lnTo>
                  <a:close/>
                  <a:moveTo>
                    <a:pt x="25213" y="13196"/>
                  </a:moveTo>
                  <a:lnTo>
                    <a:pt x="29871" y="15899"/>
                  </a:lnTo>
                  <a:lnTo>
                    <a:pt x="29871" y="21306"/>
                  </a:lnTo>
                  <a:lnTo>
                    <a:pt x="25213" y="23983"/>
                  </a:lnTo>
                  <a:lnTo>
                    <a:pt x="20529" y="21306"/>
                  </a:lnTo>
                  <a:lnTo>
                    <a:pt x="20529" y="15899"/>
                  </a:lnTo>
                  <a:lnTo>
                    <a:pt x="25213" y="13196"/>
                  </a:lnTo>
                  <a:close/>
                  <a:moveTo>
                    <a:pt x="34715" y="13196"/>
                  </a:moveTo>
                  <a:lnTo>
                    <a:pt x="39399" y="15899"/>
                  </a:lnTo>
                  <a:lnTo>
                    <a:pt x="39399" y="21306"/>
                  </a:lnTo>
                  <a:lnTo>
                    <a:pt x="34715" y="23983"/>
                  </a:lnTo>
                  <a:lnTo>
                    <a:pt x="30058" y="21306"/>
                  </a:lnTo>
                  <a:lnTo>
                    <a:pt x="30058" y="15899"/>
                  </a:lnTo>
                  <a:lnTo>
                    <a:pt x="34715" y="13196"/>
                  </a:lnTo>
                  <a:close/>
                  <a:moveTo>
                    <a:pt x="10947" y="21440"/>
                  </a:moveTo>
                  <a:lnTo>
                    <a:pt x="15605" y="24143"/>
                  </a:lnTo>
                  <a:lnTo>
                    <a:pt x="15605" y="29523"/>
                  </a:lnTo>
                  <a:lnTo>
                    <a:pt x="10947" y="32226"/>
                  </a:lnTo>
                  <a:lnTo>
                    <a:pt x="6263" y="29523"/>
                  </a:lnTo>
                  <a:lnTo>
                    <a:pt x="6263" y="24143"/>
                  </a:lnTo>
                  <a:lnTo>
                    <a:pt x="10947" y="21440"/>
                  </a:lnTo>
                  <a:close/>
                  <a:moveTo>
                    <a:pt x="20449" y="21440"/>
                  </a:moveTo>
                  <a:lnTo>
                    <a:pt x="25133" y="24143"/>
                  </a:lnTo>
                  <a:lnTo>
                    <a:pt x="25133" y="29523"/>
                  </a:lnTo>
                  <a:lnTo>
                    <a:pt x="20449" y="32226"/>
                  </a:lnTo>
                  <a:lnTo>
                    <a:pt x="15792" y="29523"/>
                  </a:lnTo>
                  <a:lnTo>
                    <a:pt x="15792" y="24143"/>
                  </a:lnTo>
                  <a:lnTo>
                    <a:pt x="20449" y="21440"/>
                  </a:lnTo>
                  <a:close/>
                  <a:moveTo>
                    <a:pt x="29978" y="21440"/>
                  </a:moveTo>
                  <a:lnTo>
                    <a:pt x="34635" y="24143"/>
                  </a:lnTo>
                  <a:lnTo>
                    <a:pt x="34635" y="29523"/>
                  </a:lnTo>
                  <a:lnTo>
                    <a:pt x="29978" y="32226"/>
                  </a:lnTo>
                  <a:lnTo>
                    <a:pt x="25294" y="29523"/>
                  </a:lnTo>
                  <a:lnTo>
                    <a:pt x="25294" y="24143"/>
                  </a:lnTo>
                  <a:lnTo>
                    <a:pt x="29978" y="21440"/>
                  </a:lnTo>
                  <a:close/>
                  <a:moveTo>
                    <a:pt x="39480" y="21440"/>
                  </a:moveTo>
                  <a:lnTo>
                    <a:pt x="44137" y="24143"/>
                  </a:lnTo>
                  <a:lnTo>
                    <a:pt x="44137" y="29523"/>
                  </a:lnTo>
                  <a:lnTo>
                    <a:pt x="39480" y="32226"/>
                  </a:lnTo>
                  <a:lnTo>
                    <a:pt x="34796" y="29523"/>
                  </a:lnTo>
                  <a:lnTo>
                    <a:pt x="34796" y="24143"/>
                  </a:lnTo>
                  <a:lnTo>
                    <a:pt x="39480" y="21440"/>
                  </a:lnTo>
                  <a:close/>
                  <a:moveTo>
                    <a:pt x="15712" y="29684"/>
                  </a:moveTo>
                  <a:lnTo>
                    <a:pt x="20369" y="32387"/>
                  </a:lnTo>
                  <a:lnTo>
                    <a:pt x="20369" y="37767"/>
                  </a:lnTo>
                  <a:lnTo>
                    <a:pt x="15712" y="40470"/>
                  </a:lnTo>
                  <a:lnTo>
                    <a:pt x="11028" y="37767"/>
                  </a:lnTo>
                  <a:lnTo>
                    <a:pt x="11028" y="32387"/>
                  </a:lnTo>
                  <a:lnTo>
                    <a:pt x="15712" y="29684"/>
                  </a:lnTo>
                  <a:close/>
                  <a:moveTo>
                    <a:pt x="25213" y="29684"/>
                  </a:moveTo>
                  <a:lnTo>
                    <a:pt x="29871" y="32387"/>
                  </a:lnTo>
                  <a:lnTo>
                    <a:pt x="29871" y="37767"/>
                  </a:lnTo>
                  <a:lnTo>
                    <a:pt x="25213" y="40470"/>
                  </a:lnTo>
                  <a:lnTo>
                    <a:pt x="20529" y="37767"/>
                  </a:lnTo>
                  <a:lnTo>
                    <a:pt x="20529" y="32387"/>
                  </a:lnTo>
                  <a:lnTo>
                    <a:pt x="25213" y="29684"/>
                  </a:lnTo>
                  <a:close/>
                  <a:moveTo>
                    <a:pt x="34715" y="29684"/>
                  </a:moveTo>
                  <a:lnTo>
                    <a:pt x="39399" y="32387"/>
                  </a:lnTo>
                  <a:lnTo>
                    <a:pt x="39399" y="37767"/>
                  </a:lnTo>
                  <a:lnTo>
                    <a:pt x="34715" y="40470"/>
                  </a:lnTo>
                  <a:lnTo>
                    <a:pt x="30058" y="37767"/>
                  </a:lnTo>
                  <a:lnTo>
                    <a:pt x="30058" y="32387"/>
                  </a:lnTo>
                  <a:lnTo>
                    <a:pt x="34715" y="29684"/>
                  </a:lnTo>
                  <a:close/>
                  <a:moveTo>
                    <a:pt x="20369" y="1"/>
                  </a:moveTo>
                  <a:lnTo>
                    <a:pt x="20369" y="4818"/>
                  </a:lnTo>
                  <a:lnTo>
                    <a:pt x="15712" y="7522"/>
                  </a:lnTo>
                  <a:lnTo>
                    <a:pt x="11028" y="4818"/>
                  </a:lnTo>
                  <a:lnTo>
                    <a:pt x="11028" y="3159"/>
                  </a:lnTo>
                  <a:cubicBezTo>
                    <a:pt x="10974" y="3186"/>
                    <a:pt x="10921" y="3239"/>
                    <a:pt x="10867" y="3266"/>
                  </a:cubicBezTo>
                  <a:lnTo>
                    <a:pt x="10867" y="4818"/>
                  </a:lnTo>
                  <a:lnTo>
                    <a:pt x="6183" y="7522"/>
                  </a:lnTo>
                  <a:lnTo>
                    <a:pt x="5915" y="7361"/>
                  </a:lnTo>
                  <a:cubicBezTo>
                    <a:pt x="5889" y="7415"/>
                    <a:pt x="5835" y="7442"/>
                    <a:pt x="5808" y="7495"/>
                  </a:cubicBezTo>
                  <a:lnTo>
                    <a:pt x="6103" y="7656"/>
                  </a:lnTo>
                  <a:lnTo>
                    <a:pt x="6103" y="13062"/>
                  </a:lnTo>
                  <a:lnTo>
                    <a:pt x="1419" y="15766"/>
                  </a:lnTo>
                  <a:lnTo>
                    <a:pt x="1124" y="15578"/>
                  </a:lnTo>
                  <a:cubicBezTo>
                    <a:pt x="1124" y="15632"/>
                    <a:pt x="1098" y="15685"/>
                    <a:pt x="1071" y="15739"/>
                  </a:cubicBezTo>
                  <a:lnTo>
                    <a:pt x="1338" y="15899"/>
                  </a:lnTo>
                  <a:lnTo>
                    <a:pt x="1338" y="21306"/>
                  </a:lnTo>
                  <a:lnTo>
                    <a:pt x="0" y="22082"/>
                  </a:lnTo>
                  <a:cubicBezTo>
                    <a:pt x="0" y="22136"/>
                    <a:pt x="0" y="22216"/>
                    <a:pt x="0" y="22270"/>
                  </a:cubicBezTo>
                  <a:lnTo>
                    <a:pt x="1419" y="21440"/>
                  </a:lnTo>
                  <a:lnTo>
                    <a:pt x="6103" y="24143"/>
                  </a:lnTo>
                  <a:lnTo>
                    <a:pt x="6103" y="29523"/>
                  </a:lnTo>
                  <a:lnTo>
                    <a:pt x="1927" y="31932"/>
                  </a:lnTo>
                  <a:cubicBezTo>
                    <a:pt x="1954" y="31986"/>
                    <a:pt x="1981" y="32039"/>
                    <a:pt x="2008" y="32093"/>
                  </a:cubicBezTo>
                  <a:lnTo>
                    <a:pt x="6183" y="29684"/>
                  </a:lnTo>
                  <a:lnTo>
                    <a:pt x="10867" y="32387"/>
                  </a:lnTo>
                  <a:lnTo>
                    <a:pt x="10867" y="37767"/>
                  </a:lnTo>
                  <a:lnTo>
                    <a:pt x="7548" y="39694"/>
                  </a:lnTo>
                  <a:cubicBezTo>
                    <a:pt x="7575" y="39721"/>
                    <a:pt x="7628" y="39774"/>
                    <a:pt x="7682" y="39801"/>
                  </a:cubicBezTo>
                  <a:lnTo>
                    <a:pt x="10947" y="37928"/>
                  </a:lnTo>
                  <a:lnTo>
                    <a:pt x="15605" y="40631"/>
                  </a:lnTo>
                  <a:lnTo>
                    <a:pt x="15605" y="44405"/>
                  </a:lnTo>
                  <a:cubicBezTo>
                    <a:pt x="15658" y="44405"/>
                    <a:pt x="15738" y="44432"/>
                    <a:pt x="15792" y="44458"/>
                  </a:cubicBezTo>
                  <a:lnTo>
                    <a:pt x="15792" y="40631"/>
                  </a:lnTo>
                  <a:lnTo>
                    <a:pt x="20449" y="37928"/>
                  </a:lnTo>
                  <a:lnTo>
                    <a:pt x="25133" y="40631"/>
                  </a:lnTo>
                  <a:lnTo>
                    <a:pt x="25133" y="45449"/>
                  </a:lnTo>
                  <a:cubicBezTo>
                    <a:pt x="25187" y="45449"/>
                    <a:pt x="25240" y="45449"/>
                    <a:pt x="25294" y="45422"/>
                  </a:cubicBezTo>
                  <a:lnTo>
                    <a:pt x="25294" y="40631"/>
                  </a:lnTo>
                  <a:lnTo>
                    <a:pt x="29978" y="37928"/>
                  </a:lnTo>
                  <a:lnTo>
                    <a:pt x="34635" y="40631"/>
                  </a:lnTo>
                  <a:lnTo>
                    <a:pt x="34635" y="42290"/>
                  </a:lnTo>
                  <a:cubicBezTo>
                    <a:pt x="34688" y="42237"/>
                    <a:pt x="34742" y="42210"/>
                    <a:pt x="34796" y="42183"/>
                  </a:cubicBezTo>
                  <a:lnTo>
                    <a:pt x="34796" y="40631"/>
                  </a:lnTo>
                  <a:lnTo>
                    <a:pt x="39480" y="37928"/>
                  </a:lnTo>
                  <a:lnTo>
                    <a:pt x="39747" y="38088"/>
                  </a:lnTo>
                  <a:cubicBezTo>
                    <a:pt x="39774" y="38035"/>
                    <a:pt x="39827" y="37981"/>
                    <a:pt x="39854" y="37954"/>
                  </a:cubicBezTo>
                  <a:lnTo>
                    <a:pt x="39560" y="37767"/>
                  </a:lnTo>
                  <a:lnTo>
                    <a:pt x="39560" y="32387"/>
                  </a:lnTo>
                  <a:lnTo>
                    <a:pt x="44244" y="29684"/>
                  </a:lnTo>
                  <a:lnTo>
                    <a:pt x="44538" y="29871"/>
                  </a:lnTo>
                  <a:cubicBezTo>
                    <a:pt x="44565" y="29791"/>
                    <a:pt x="44565" y="29737"/>
                    <a:pt x="44592" y="29684"/>
                  </a:cubicBezTo>
                  <a:lnTo>
                    <a:pt x="44324" y="29523"/>
                  </a:lnTo>
                  <a:lnTo>
                    <a:pt x="44324" y="24143"/>
                  </a:lnTo>
                  <a:lnTo>
                    <a:pt x="45662" y="23367"/>
                  </a:lnTo>
                  <a:cubicBezTo>
                    <a:pt x="45662" y="23314"/>
                    <a:pt x="45662" y="23233"/>
                    <a:pt x="45662" y="23153"/>
                  </a:cubicBezTo>
                  <a:lnTo>
                    <a:pt x="44244" y="23983"/>
                  </a:lnTo>
                  <a:lnTo>
                    <a:pt x="39560" y="21306"/>
                  </a:lnTo>
                  <a:lnTo>
                    <a:pt x="39560" y="15899"/>
                  </a:lnTo>
                  <a:lnTo>
                    <a:pt x="43735" y="13491"/>
                  </a:lnTo>
                  <a:cubicBezTo>
                    <a:pt x="43709" y="13437"/>
                    <a:pt x="43682" y="13383"/>
                    <a:pt x="43655" y="13330"/>
                  </a:cubicBezTo>
                  <a:lnTo>
                    <a:pt x="39480" y="15766"/>
                  </a:lnTo>
                  <a:lnTo>
                    <a:pt x="34796" y="13062"/>
                  </a:lnTo>
                  <a:lnTo>
                    <a:pt x="34796" y="7656"/>
                  </a:lnTo>
                  <a:lnTo>
                    <a:pt x="38114" y="5755"/>
                  </a:lnTo>
                  <a:cubicBezTo>
                    <a:pt x="38088" y="5702"/>
                    <a:pt x="38034" y="5675"/>
                    <a:pt x="37981" y="5621"/>
                  </a:cubicBezTo>
                  <a:lnTo>
                    <a:pt x="34715" y="7522"/>
                  </a:lnTo>
                  <a:lnTo>
                    <a:pt x="30058" y="4818"/>
                  </a:lnTo>
                  <a:lnTo>
                    <a:pt x="30058" y="1045"/>
                  </a:lnTo>
                  <a:cubicBezTo>
                    <a:pt x="30004" y="1018"/>
                    <a:pt x="29951" y="1018"/>
                    <a:pt x="29871" y="991"/>
                  </a:cubicBezTo>
                  <a:lnTo>
                    <a:pt x="29871" y="4818"/>
                  </a:lnTo>
                  <a:lnTo>
                    <a:pt x="25213" y="7522"/>
                  </a:lnTo>
                  <a:lnTo>
                    <a:pt x="20529" y="4818"/>
                  </a:lnTo>
                  <a:lnTo>
                    <a:pt x="20529" y="1"/>
                  </a:ln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 name="Google Shape;116;p7"/>
            <p:cNvSpPr/>
            <p:nvPr/>
          </p:nvSpPr>
          <p:spPr>
            <a:xfrm>
              <a:off x="-730833" y="1637371"/>
              <a:ext cx="10401" cy="8080"/>
            </a:xfrm>
            <a:custGeom>
              <a:avLst/>
              <a:gdLst/>
              <a:ahLst/>
              <a:cxnLst/>
              <a:rect l="l" t="t" r="r" b="b"/>
              <a:pathLst>
                <a:path w="242" h="188" extrusionOk="0">
                  <a:moveTo>
                    <a:pt x="161" y="0"/>
                  </a:moveTo>
                  <a:cubicBezTo>
                    <a:pt x="108" y="27"/>
                    <a:pt x="54" y="81"/>
                    <a:pt x="1" y="107"/>
                  </a:cubicBezTo>
                  <a:lnTo>
                    <a:pt x="161" y="188"/>
                  </a:lnTo>
                  <a:lnTo>
                    <a:pt x="242" y="54"/>
                  </a:lnTo>
                  <a:lnTo>
                    <a:pt x="161" y="0"/>
                  </a:ln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 name="Google Shape;117;p7"/>
            <p:cNvSpPr/>
            <p:nvPr/>
          </p:nvSpPr>
          <p:spPr>
            <a:xfrm>
              <a:off x="-620381" y="1470575"/>
              <a:ext cx="308321" cy="260014"/>
            </a:xfrm>
            <a:custGeom>
              <a:avLst/>
              <a:gdLst/>
              <a:ahLst/>
              <a:cxnLst/>
              <a:rect l="l" t="t" r="r" b="b"/>
              <a:pathLst>
                <a:path w="7174" h="6050" extrusionOk="0">
                  <a:moveTo>
                    <a:pt x="7173" y="0"/>
                  </a:moveTo>
                  <a:lnTo>
                    <a:pt x="7173" y="0"/>
                  </a:lnTo>
                  <a:cubicBezTo>
                    <a:pt x="7013" y="27"/>
                    <a:pt x="6852" y="54"/>
                    <a:pt x="6692" y="81"/>
                  </a:cubicBezTo>
                  <a:lnTo>
                    <a:pt x="3667" y="1794"/>
                  </a:lnTo>
                  <a:lnTo>
                    <a:pt x="3667" y="830"/>
                  </a:lnTo>
                  <a:cubicBezTo>
                    <a:pt x="3614" y="857"/>
                    <a:pt x="3560" y="857"/>
                    <a:pt x="3507" y="884"/>
                  </a:cubicBezTo>
                  <a:lnTo>
                    <a:pt x="3507" y="1794"/>
                  </a:lnTo>
                  <a:lnTo>
                    <a:pt x="2516" y="1231"/>
                  </a:lnTo>
                  <a:cubicBezTo>
                    <a:pt x="2463" y="1258"/>
                    <a:pt x="2382" y="1285"/>
                    <a:pt x="2329" y="1312"/>
                  </a:cubicBezTo>
                  <a:lnTo>
                    <a:pt x="3426" y="1954"/>
                  </a:lnTo>
                  <a:lnTo>
                    <a:pt x="0" y="3935"/>
                  </a:lnTo>
                  <a:lnTo>
                    <a:pt x="81" y="4069"/>
                  </a:lnTo>
                  <a:lnTo>
                    <a:pt x="3507" y="2115"/>
                  </a:lnTo>
                  <a:lnTo>
                    <a:pt x="3507" y="6049"/>
                  </a:lnTo>
                  <a:lnTo>
                    <a:pt x="3667" y="6049"/>
                  </a:lnTo>
                  <a:lnTo>
                    <a:pt x="3667" y="2115"/>
                  </a:lnTo>
                  <a:lnTo>
                    <a:pt x="7093" y="4069"/>
                  </a:lnTo>
                  <a:lnTo>
                    <a:pt x="7173" y="3935"/>
                  </a:lnTo>
                  <a:lnTo>
                    <a:pt x="3774" y="1954"/>
                  </a:lnTo>
                  <a:lnTo>
                    <a:pt x="7173" y="0"/>
                  </a:ln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 name="Google Shape;118;p7"/>
            <p:cNvSpPr/>
            <p:nvPr/>
          </p:nvSpPr>
          <p:spPr>
            <a:xfrm>
              <a:off x="-212008" y="1463656"/>
              <a:ext cx="309481" cy="266933"/>
            </a:xfrm>
            <a:custGeom>
              <a:avLst/>
              <a:gdLst/>
              <a:ahLst/>
              <a:cxnLst/>
              <a:rect l="l" t="t" r="r" b="b"/>
              <a:pathLst>
                <a:path w="7201" h="6211" extrusionOk="0">
                  <a:moveTo>
                    <a:pt x="107" y="1"/>
                  </a:moveTo>
                  <a:lnTo>
                    <a:pt x="0" y="134"/>
                  </a:lnTo>
                  <a:lnTo>
                    <a:pt x="3426" y="2115"/>
                  </a:lnTo>
                  <a:lnTo>
                    <a:pt x="0" y="4096"/>
                  </a:lnTo>
                  <a:lnTo>
                    <a:pt x="107" y="4230"/>
                  </a:lnTo>
                  <a:lnTo>
                    <a:pt x="3506" y="2276"/>
                  </a:lnTo>
                  <a:lnTo>
                    <a:pt x="3506" y="6210"/>
                  </a:lnTo>
                  <a:lnTo>
                    <a:pt x="3694" y="6210"/>
                  </a:lnTo>
                  <a:lnTo>
                    <a:pt x="3694" y="2276"/>
                  </a:lnTo>
                  <a:lnTo>
                    <a:pt x="7093" y="4230"/>
                  </a:lnTo>
                  <a:lnTo>
                    <a:pt x="7200" y="4096"/>
                  </a:lnTo>
                  <a:lnTo>
                    <a:pt x="3774" y="2115"/>
                  </a:lnTo>
                  <a:lnTo>
                    <a:pt x="6558" y="509"/>
                  </a:lnTo>
                  <a:cubicBezTo>
                    <a:pt x="6477" y="482"/>
                    <a:pt x="6397" y="456"/>
                    <a:pt x="6317" y="456"/>
                  </a:cubicBezTo>
                  <a:lnTo>
                    <a:pt x="3694" y="1955"/>
                  </a:lnTo>
                  <a:lnTo>
                    <a:pt x="3694" y="1"/>
                  </a:lnTo>
                  <a:lnTo>
                    <a:pt x="3506" y="1"/>
                  </a:lnTo>
                  <a:lnTo>
                    <a:pt x="3506" y="1955"/>
                  </a:lnTo>
                  <a:lnTo>
                    <a:pt x="107" y="1"/>
                  </a:ln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 name="Google Shape;119;p7"/>
            <p:cNvSpPr/>
            <p:nvPr/>
          </p:nvSpPr>
          <p:spPr>
            <a:xfrm>
              <a:off x="197481" y="1576386"/>
              <a:ext cx="117372" cy="69065"/>
            </a:xfrm>
            <a:custGeom>
              <a:avLst/>
              <a:gdLst/>
              <a:ahLst/>
              <a:cxnLst/>
              <a:rect l="l" t="t" r="r" b="b"/>
              <a:pathLst>
                <a:path w="2731" h="1607" extrusionOk="0">
                  <a:moveTo>
                    <a:pt x="2543" y="1"/>
                  </a:moveTo>
                  <a:lnTo>
                    <a:pt x="1" y="1473"/>
                  </a:lnTo>
                  <a:lnTo>
                    <a:pt x="81" y="1607"/>
                  </a:lnTo>
                  <a:lnTo>
                    <a:pt x="2731" y="81"/>
                  </a:lnTo>
                  <a:cubicBezTo>
                    <a:pt x="2677" y="54"/>
                    <a:pt x="2597" y="27"/>
                    <a:pt x="2543" y="1"/>
                  </a:cubicBez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 name="Google Shape;120;p7"/>
            <p:cNvSpPr/>
            <p:nvPr/>
          </p:nvSpPr>
          <p:spPr>
            <a:xfrm>
              <a:off x="348160" y="1599422"/>
              <a:ext cx="6962" cy="131167"/>
            </a:xfrm>
            <a:custGeom>
              <a:avLst/>
              <a:gdLst/>
              <a:ahLst/>
              <a:cxnLst/>
              <a:rect l="l" t="t" r="r" b="b"/>
              <a:pathLst>
                <a:path w="162" h="3052" extrusionOk="0">
                  <a:moveTo>
                    <a:pt x="1" y="0"/>
                  </a:moveTo>
                  <a:lnTo>
                    <a:pt x="1" y="3051"/>
                  </a:lnTo>
                  <a:lnTo>
                    <a:pt x="162" y="3051"/>
                  </a:lnTo>
                  <a:lnTo>
                    <a:pt x="162" y="107"/>
                  </a:lnTo>
                  <a:cubicBezTo>
                    <a:pt x="108" y="54"/>
                    <a:pt x="54" y="27"/>
                    <a:pt x="1" y="0"/>
                  </a:cubicBez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 name="Google Shape;121;p7"/>
            <p:cNvSpPr/>
            <p:nvPr/>
          </p:nvSpPr>
          <p:spPr>
            <a:xfrm>
              <a:off x="-1074782" y="2080254"/>
              <a:ext cx="2364" cy="4642"/>
            </a:xfrm>
            <a:custGeom>
              <a:avLst/>
              <a:gdLst/>
              <a:ahLst/>
              <a:cxnLst/>
              <a:rect l="l" t="t" r="r" b="b"/>
              <a:pathLst>
                <a:path w="55" h="108" extrusionOk="0">
                  <a:moveTo>
                    <a:pt x="54" y="0"/>
                  </a:moveTo>
                  <a:cubicBezTo>
                    <a:pt x="28" y="27"/>
                    <a:pt x="28" y="54"/>
                    <a:pt x="1" y="107"/>
                  </a:cubicBezTo>
                  <a:lnTo>
                    <a:pt x="54" y="107"/>
                  </a:lnTo>
                  <a:lnTo>
                    <a:pt x="54" y="0"/>
                  </a:ln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 name="Google Shape;122;p7"/>
            <p:cNvSpPr/>
            <p:nvPr/>
          </p:nvSpPr>
          <p:spPr>
            <a:xfrm>
              <a:off x="-924060" y="1822561"/>
              <a:ext cx="2321" cy="2364"/>
            </a:xfrm>
            <a:custGeom>
              <a:avLst/>
              <a:gdLst/>
              <a:ahLst/>
              <a:cxnLst/>
              <a:rect l="l" t="t" r="r" b="b"/>
              <a:pathLst>
                <a:path w="54" h="55" extrusionOk="0">
                  <a:moveTo>
                    <a:pt x="54" y="1"/>
                  </a:moveTo>
                  <a:cubicBezTo>
                    <a:pt x="27" y="27"/>
                    <a:pt x="27" y="27"/>
                    <a:pt x="0" y="54"/>
                  </a:cubicBezTo>
                  <a:lnTo>
                    <a:pt x="54" y="27"/>
                  </a:lnTo>
                  <a:lnTo>
                    <a:pt x="54" y="1"/>
                  </a:ln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 name="Google Shape;123;p7"/>
            <p:cNvSpPr/>
            <p:nvPr/>
          </p:nvSpPr>
          <p:spPr>
            <a:xfrm>
              <a:off x="-1010358" y="1944488"/>
              <a:ext cx="88620" cy="55269"/>
            </a:xfrm>
            <a:custGeom>
              <a:avLst/>
              <a:gdLst/>
              <a:ahLst/>
              <a:cxnLst/>
              <a:rect l="l" t="t" r="r" b="b"/>
              <a:pathLst>
                <a:path w="2062" h="1286" extrusionOk="0">
                  <a:moveTo>
                    <a:pt x="81" y="1"/>
                  </a:moveTo>
                  <a:cubicBezTo>
                    <a:pt x="54" y="54"/>
                    <a:pt x="27" y="108"/>
                    <a:pt x="1" y="135"/>
                  </a:cubicBezTo>
                  <a:lnTo>
                    <a:pt x="1981" y="1285"/>
                  </a:lnTo>
                  <a:lnTo>
                    <a:pt x="2062" y="1125"/>
                  </a:lnTo>
                  <a:lnTo>
                    <a:pt x="81" y="1"/>
                  </a:ln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 name="Google Shape;124;p7"/>
            <p:cNvSpPr/>
            <p:nvPr/>
          </p:nvSpPr>
          <p:spPr>
            <a:xfrm>
              <a:off x="-821687" y="1731707"/>
              <a:ext cx="308321" cy="353189"/>
            </a:xfrm>
            <a:custGeom>
              <a:avLst/>
              <a:gdLst/>
              <a:ahLst/>
              <a:cxnLst/>
              <a:rect l="l" t="t" r="r" b="b"/>
              <a:pathLst>
                <a:path w="7174" h="8218" extrusionOk="0">
                  <a:moveTo>
                    <a:pt x="3507" y="0"/>
                  </a:moveTo>
                  <a:lnTo>
                    <a:pt x="3507" y="3961"/>
                  </a:lnTo>
                  <a:lnTo>
                    <a:pt x="81" y="1981"/>
                  </a:lnTo>
                  <a:lnTo>
                    <a:pt x="0" y="2141"/>
                  </a:lnTo>
                  <a:lnTo>
                    <a:pt x="3426" y="4095"/>
                  </a:lnTo>
                  <a:lnTo>
                    <a:pt x="0" y="6076"/>
                  </a:lnTo>
                  <a:lnTo>
                    <a:pt x="81" y="6236"/>
                  </a:lnTo>
                  <a:lnTo>
                    <a:pt x="3507" y="4256"/>
                  </a:lnTo>
                  <a:lnTo>
                    <a:pt x="3507" y="8217"/>
                  </a:lnTo>
                  <a:lnTo>
                    <a:pt x="3667" y="8217"/>
                  </a:lnTo>
                  <a:lnTo>
                    <a:pt x="3667" y="4256"/>
                  </a:lnTo>
                  <a:lnTo>
                    <a:pt x="7093" y="6236"/>
                  </a:lnTo>
                  <a:lnTo>
                    <a:pt x="7173" y="6076"/>
                  </a:lnTo>
                  <a:lnTo>
                    <a:pt x="3774" y="4095"/>
                  </a:lnTo>
                  <a:lnTo>
                    <a:pt x="7173" y="2141"/>
                  </a:lnTo>
                  <a:lnTo>
                    <a:pt x="7093" y="1981"/>
                  </a:lnTo>
                  <a:lnTo>
                    <a:pt x="3667" y="3961"/>
                  </a:lnTo>
                  <a:lnTo>
                    <a:pt x="3667" y="0"/>
                  </a:ln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 name="Google Shape;125;p7"/>
            <p:cNvSpPr/>
            <p:nvPr/>
          </p:nvSpPr>
          <p:spPr>
            <a:xfrm>
              <a:off x="-413315" y="1731707"/>
              <a:ext cx="309481" cy="352029"/>
            </a:xfrm>
            <a:custGeom>
              <a:avLst/>
              <a:gdLst/>
              <a:ahLst/>
              <a:cxnLst/>
              <a:rect l="l" t="t" r="r" b="b"/>
              <a:pathLst>
                <a:path w="7201" h="8191" extrusionOk="0">
                  <a:moveTo>
                    <a:pt x="3506" y="0"/>
                  </a:moveTo>
                  <a:lnTo>
                    <a:pt x="3506" y="3961"/>
                  </a:lnTo>
                  <a:lnTo>
                    <a:pt x="80" y="1981"/>
                  </a:lnTo>
                  <a:lnTo>
                    <a:pt x="0" y="2141"/>
                  </a:lnTo>
                  <a:lnTo>
                    <a:pt x="3426" y="4095"/>
                  </a:lnTo>
                  <a:lnTo>
                    <a:pt x="0" y="6076"/>
                  </a:lnTo>
                  <a:lnTo>
                    <a:pt x="80" y="6236"/>
                  </a:lnTo>
                  <a:lnTo>
                    <a:pt x="3506" y="4256"/>
                  </a:lnTo>
                  <a:lnTo>
                    <a:pt x="3506" y="8190"/>
                  </a:lnTo>
                  <a:lnTo>
                    <a:pt x="3694" y="8190"/>
                  </a:lnTo>
                  <a:lnTo>
                    <a:pt x="3694" y="4256"/>
                  </a:lnTo>
                  <a:lnTo>
                    <a:pt x="7093" y="6236"/>
                  </a:lnTo>
                  <a:lnTo>
                    <a:pt x="7200" y="6076"/>
                  </a:lnTo>
                  <a:lnTo>
                    <a:pt x="3774" y="4095"/>
                  </a:lnTo>
                  <a:lnTo>
                    <a:pt x="7200" y="2141"/>
                  </a:lnTo>
                  <a:lnTo>
                    <a:pt x="7093" y="1981"/>
                  </a:lnTo>
                  <a:lnTo>
                    <a:pt x="3694" y="3961"/>
                  </a:lnTo>
                  <a:lnTo>
                    <a:pt x="3694" y="0"/>
                  </a:ln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 name="Google Shape;126;p7"/>
            <p:cNvSpPr/>
            <p:nvPr/>
          </p:nvSpPr>
          <p:spPr>
            <a:xfrm>
              <a:off x="-3825" y="1731707"/>
              <a:ext cx="308321" cy="352029"/>
            </a:xfrm>
            <a:custGeom>
              <a:avLst/>
              <a:gdLst/>
              <a:ahLst/>
              <a:cxnLst/>
              <a:rect l="l" t="t" r="r" b="b"/>
              <a:pathLst>
                <a:path w="7174" h="8191" extrusionOk="0">
                  <a:moveTo>
                    <a:pt x="3507" y="0"/>
                  </a:moveTo>
                  <a:lnTo>
                    <a:pt x="3480" y="3961"/>
                  </a:lnTo>
                  <a:lnTo>
                    <a:pt x="81" y="1981"/>
                  </a:lnTo>
                  <a:lnTo>
                    <a:pt x="1" y="2141"/>
                  </a:lnTo>
                  <a:lnTo>
                    <a:pt x="3400" y="4095"/>
                  </a:lnTo>
                  <a:lnTo>
                    <a:pt x="1" y="6076"/>
                  </a:lnTo>
                  <a:lnTo>
                    <a:pt x="81" y="6236"/>
                  </a:lnTo>
                  <a:lnTo>
                    <a:pt x="3480" y="4256"/>
                  </a:lnTo>
                  <a:lnTo>
                    <a:pt x="3480" y="8190"/>
                  </a:lnTo>
                  <a:lnTo>
                    <a:pt x="3668" y="8190"/>
                  </a:lnTo>
                  <a:lnTo>
                    <a:pt x="3668" y="4256"/>
                  </a:lnTo>
                  <a:lnTo>
                    <a:pt x="7094" y="6236"/>
                  </a:lnTo>
                  <a:lnTo>
                    <a:pt x="7174" y="6076"/>
                  </a:lnTo>
                  <a:lnTo>
                    <a:pt x="3748" y="4095"/>
                  </a:lnTo>
                  <a:lnTo>
                    <a:pt x="7174" y="2141"/>
                  </a:lnTo>
                  <a:lnTo>
                    <a:pt x="7094" y="1981"/>
                  </a:lnTo>
                  <a:lnTo>
                    <a:pt x="3668" y="3961"/>
                  </a:lnTo>
                  <a:lnTo>
                    <a:pt x="3668" y="0"/>
                  </a:ln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 name="Google Shape;127;p7"/>
            <p:cNvSpPr/>
            <p:nvPr/>
          </p:nvSpPr>
          <p:spPr>
            <a:xfrm>
              <a:off x="404547" y="1766218"/>
              <a:ext cx="308321" cy="317518"/>
            </a:xfrm>
            <a:custGeom>
              <a:avLst/>
              <a:gdLst/>
              <a:ahLst/>
              <a:cxnLst/>
              <a:rect l="l" t="t" r="r" b="b"/>
              <a:pathLst>
                <a:path w="7174" h="7388" extrusionOk="0">
                  <a:moveTo>
                    <a:pt x="3507" y="0"/>
                  </a:moveTo>
                  <a:lnTo>
                    <a:pt x="3507" y="3158"/>
                  </a:lnTo>
                  <a:lnTo>
                    <a:pt x="81" y="1178"/>
                  </a:lnTo>
                  <a:lnTo>
                    <a:pt x="0" y="1312"/>
                  </a:lnTo>
                  <a:lnTo>
                    <a:pt x="3426" y="3292"/>
                  </a:lnTo>
                  <a:lnTo>
                    <a:pt x="0" y="5273"/>
                  </a:lnTo>
                  <a:lnTo>
                    <a:pt x="81" y="5433"/>
                  </a:lnTo>
                  <a:lnTo>
                    <a:pt x="3507" y="3453"/>
                  </a:lnTo>
                  <a:lnTo>
                    <a:pt x="3507" y="7387"/>
                  </a:lnTo>
                  <a:lnTo>
                    <a:pt x="3667" y="7387"/>
                  </a:lnTo>
                  <a:lnTo>
                    <a:pt x="3667" y="3453"/>
                  </a:lnTo>
                  <a:lnTo>
                    <a:pt x="7093" y="5407"/>
                  </a:lnTo>
                  <a:lnTo>
                    <a:pt x="7174" y="5273"/>
                  </a:lnTo>
                  <a:lnTo>
                    <a:pt x="3748" y="3292"/>
                  </a:lnTo>
                  <a:lnTo>
                    <a:pt x="5434" y="2329"/>
                  </a:lnTo>
                  <a:cubicBezTo>
                    <a:pt x="5380" y="2302"/>
                    <a:pt x="5354" y="2248"/>
                    <a:pt x="5327" y="2195"/>
                  </a:cubicBezTo>
                  <a:lnTo>
                    <a:pt x="3667" y="3158"/>
                  </a:lnTo>
                  <a:lnTo>
                    <a:pt x="3667" y="187"/>
                  </a:lnTo>
                  <a:cubicBezTo>
                    <a:pt x="3614" y="134"/>
                    <a:pt x="3560" y="80"/>
                    <a:pt x="3507" y="0"/>
                  </a:cubicBez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 name="Google Shape;128;p7"/>
            <p:cNvSpPr/>
            <p:nvPr/>
          </p:nvSpPr>
          <p:spPr>
            <a:xfrm>
              <a:off x="-1136884" y="2350540"/>
              <a:ext cx="8080" cy="10401"/>
            </a:xfrm>
            <a:custGeom>
              <a:avLst/>
              <a:gdLst/>
              <a:ahLst/>
              <a:cxnLst/>
              <a:rect l="l" t="t" r="r" b="b"/>
              <a:pathLst>
                <a:path w="188" h="242" extrusionOk="0">
                  <a:moveTo>
                    <a:pt x="1" y="1"/>
                  </a:moveTo>
                  <a:cubicBezTo>
                    <a:pt x="1" y="54"/>
                    <a:pt x="1" y="135"/>
                    <a:pt x="1" y="188"/>
                  </a:cubicBezTo>
                  <a:lnTo>
                    <a:pt x="108" y="242"/>
                  </a:lnTo>
                  <a:lnTo>
                    <a:pt x="188" y="108"/>
                  </a:lnTo>
                  <a:lnTo>
                    <a:pt x="1" y="1"/>
                  </a:ln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 name="Google Shape;129;p7"/>
            <p:cNvSpPr/>
            <p:nvPr/>
          </p:nvSpPr>
          <p:spPr>
            <a:xfrm>
              <a:off x="-1028753" y="2094050"/>
              <a:ext cx="308321" cy="352029"/>
            </a:xfrm>
            <a:custGeom>
              <a:avLst/>
              <a:gdLst/>
              <a:ahLst/>
              <a:cxnLst/>
              <a:rect l="l" t="t" r="r" b="b"/>
              <a:pathLst>
                <a:path w="7174" h="8191" extrusionOk="0">
                  <a:moveTo>
                    <a:pt x="3507" y="0"/>
                  </a:moveTo>
                  <a:lnTo>
                    <a:pt x="3507" y="3935"/>
                  </a:lnTo>
                  <a:lnTo>
                    <a:pt x="81" y="1981"/>
                  </a:lnTo>
                  <a:lnTo>
                    <a:pt x="0" y="2115"/>
                  </a:lnTo>
                  <a:lnTo>
                    <a:pt x="3426" y="4095"/>
                  </a:lnTo>
                  <a:lnTo>
                    <a:pt x="0" y="6076"/>
                  </a:lnTo>
                  <a:lnTo>
                    <a:pt x="81" y="6210"/>
                  </a:lnTo>
                  <a:lnTo>
                    <a:pt x="3507" y="4229"/>
                  </a:lnTo>
                  <a:lnTo>
                    <a:pt x="3507" y="8191"/>
                  </a:lnTo>
                  <a:lnTo>
                    <a:pt x="3667" y="8191"/>
                  </a:lnTo>
                  <a:lnTo>
                    <a:pt x="3667" y="4229"/>
                  </a:lnTo>
                  <a:lnTo>
                    <a:pt x="7093" y="6210"/>
                  </a:lnTo>
                  <a:lnTo>
                    <a:pt x="7174" y="6076"/>
                  </a:lnTo>
                  <a:lnTo>
                    <a:pt x="3748" y="4095"/>
                  </a:lnTo>
                  <a:lnTo>
                    <a:pt x="7174" y="2115"/>
                  </a:lnTo>
                  <a:lnTo>
                    <a:pt x="7093" y="1981"/>
                  </a:lnTo>
                  <a:lnTo>
                    <a:pt x="3667" y="3935"/>
                  </a:lnTo>
                  <a:lnTo>
                    <a:pt x="3667" y="0"/>
                  </a:ln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 name="Google Shape;130;p7"/>
            <p:cNvSpPr/>
            <p:nvPr/>
          </p:nvSpPr>
          <p:spPr>
            <a:xfrm>
              <a:off x="-620381" y="2094050"/>
              <a:ext cx="308321" cy="352029"/>
            </a:xfrm>
            <a:custGeom>
              <a:avLst/>
              <a:gdLst/>
              <a:ahLst/>
              <a:cxnLst/>
              <a:rect l="l" t="t" r="r" b="b"/>
              <a:pathLst>
                <a:path w="7174" h="8191" extrusionOk="0">
                  <a:moveTo>
                    <a:pt x="3507" y="0"/>
                  </a:moveTo>
                  <a:lnTo>
                    <a:pt x="3507" y="3935"/>
                  </a:lnTo>
                  <a:lnTo>
                    <a:pt x="81" y="1954"/>
                  </a:lnTo>
                  <a:lnTo>
                    <a:pt x="0" y="2115"/>
                  </a:lnTo>
                  <a:lnTo>
                    <a:pt x="3426" y="4095"/>
                  </a:lnTo>
                  <a:lnTo>
                    <a:pt x="0" y="6049"/>
                  </a:lnTo>
                  <a:lnTo>
                    <a:pt x="81" y="6210"/>
                  </a:lnTo>
                  <a:lnTo>
                    <a:pt x="3507" y="4229"/>
                  </a:lnTo>
                  <a:lnTo>
                    <a:pt x="3507" y="8191"/>
                  </a:lnTo>
                  <a:lnTo>
                    <a:pt x="3667" y="8191"/>
                  </a:lnTo>
                  <a:lnTo>
                    <a:pt x="3667" y="4229"/>
                  </a:lnTo>
                  <a:lnTo>
                    <a:pt x="7093" y="6210"/>
                  </a:lnTo>
                  <a:lnTo>
                    <a:pt x="7173" y="6049"/>
                  </a:lnTo>
                  <a:lnTo>
                    <a:pt x="3774" y="4095"/>
                  </a:lnTo>
                  <a:lnTo>
                    <a:pt x="7173" y="2115"/>
                  </a:lnTo>
                  <a:lnTo>
                    <a:pt x="7093" y="1954"/>
                  </a:lnTo>
                  <a:lnTo>
                    <a:pt x="3667" y="3935"/>
                  </a:lnTo>
                  <a:lnTo>
                    <a:pt x="3694" y="0"/>
                  </a:ln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 name="Google Shape;131;p7"/>
            <p:cNvSpPr/>
            <p:nvPr/>
          </p:nvSpPr>
          <p:spPr>
            <a:xfrm>
              <a:off x="-212008" y="2094050"/>
              <a:ext cx="309481" cy="352029"/>
            </a:xfrm>
            <a:custGeom>
              <a:avLst/>
              <a:gdLst/>
              <a:ahLst/>
              <a:cxnLst/>
              <a:rect l="l" t="t" r="r" b="b"/>
              <a:pathLst>
                <a:path w="7201" h="8191" extrusionOk="0">
                  <a:moveTo>
                    <a:pt x="3506" y="0"/>
                  </a:moveTo>
                  <a:lnTo>
                    <a:pt x="3506" y="3935"/>
                  </a:lnTo>
                  <a:lnTo>
                    <a:pt x="107" y="1954"/>
                  </a:lnTo>
                  <a:lnTo>
                    <a:pt x="0" y="2115"/>
                  </a:lnTo>
                  <a:lnTo>
                    <a:pt x="3426" y="4095"/>
                  </a:lnTo>
                  <a:lnTo>
                    <a:pt x="0" y="6049"/>
                  </a:lnTo>
                  <a:lnTo>
                    <a:pt x="107" y="6210"/>
                  </a:lnTo>
                  <a:lnTo>
                    <a:pt x="3506" y="4229"/>
                  </a:lnTo>
                  <a:lnTo>
                    <a:pt x="3506" y="8191"/>
                  </a:lnTo>
                  <a:lnTo>
                    <a:pt x="3694" y="8191"/>
                  </a:lnTo>
                  <a:lnTo>
                    <a:pt x="3694" y="4229"/>
                  </a:lnTo>
                  <a:lnTo>
                    <a:pt x="7093" y="6210"/>
                  </a:lnTo>
                  <a:lnTo>
                    <a:pt x="7200" y="6049"/>
                  </a:lnTo>
                  <a:lnTo>
                    <a:pt x="3774" y="4095"/>
                  </a:lnTo>
                  <a:lnTo>
                    <a:pt x="7200" y="2115"/>
                  </a:lnTo>
                  <a:lnTo>
                    <a:pt x="7120" y="1954"/>
                  </a:lnTo>
                  <a:lnTo>
                    <a:pt x="3694" y="3935"/>
                  </a:lnTo>
                  <a:lnTo>
                    <a:pt x="3694" y="0"/>
                  </a:ln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 name="Google Shape;132;p7"/>
            <p:cNvSpPr/>
            <p:nvPr/>
          </p:nvSpPr>
          <p:spPr>
            <a:xfrm>
              <a:off x="197481" y="2092890"/>
              <a:ext cx="308321" cy="353189"/>
            </a:xfrm>
            <a:custGeom>
              <a:avLst/>
              <a:gdLst/>
              <a:ahLst/>
              <a:cxnLst/>
              <a:rect l="l" t="t" r="r" b="b"/>
              <a:pathLst>
                <a:path w="7174" h="8218" extrusionOk="0">
                  <a:moveTo>
                    <a:pt x="3507" y="0"/>
                  </a:moveTo>
                  <a:lnTo>
                    <a:pt x="3507" y="3962"/>
                  </a:lnTo>
                  <a:lnTo>
                    <a:pt x="81" y="1981"/>
                  </a:lnTo>
                  <a:lnTo>
                    <a:pt x="1" y="2142"/>
                  </a:lnTo>
                  <a:lnTo>
                    <a:pt x="3400" y="4122"/>
                  </a:lnTo>
                  <a:lnTo>
                    <a:pt x="1" y="6076"/>
                  </a:lnTo>
                  <a:lnTo>
                    <a:pt x="81" y="6237"/>
                  </a:lnTo>
                  <a:lnTo>
                    <a:pt x="3507" y="4256"/>
                  </a:lnTo>
                  <a:lnTo>
                    <a:pt x="3507" y="8218"/>
                  </a:lnTo>
                  <a:lnTo>
                    <a:pt x="3668" y="8218"/>
                  </a:lnTo>
                  <a:lnTo>
                    <a:pt x="3668" y="4256"/>
                  </a:lnTo>
                  <a:lnTo>
                    <a:pt x="7094" y="6237"/>
                  </a:lnTo>
                  <a:lnTo>
                    <a:pt x="7174" y="6076"/>
                  </a:lnTo>
                  <a:lnTo>
                    <a:pt x="3748" y="4122"/>
                  </a:lnTo>
                  <a:lnTo>
                    <a:pt x="7174" y="2142"/>
                  </a:lnTo>
                  <a:lnTo>
                    <a:pt x="7094" y="1981"/>
                  </a:lnTo>
                  <a:lnTo>
                    <a:pt x="3668" y="3962"/>
                  </a:lnTo>
                  <a:lnTo>
                    <a:pt x="3668" y="0"/>
                  </a:ln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 name="Google Shape;133;p7"/>
            <p:cNvSpPr/>
            <p:nvPr/>
          </p:nvSpPr>
          <p:spPr>
            <a:xfrm>
              <a:off x="605853" y="2092890"/>
              <a:ext cx="207109" cy="353189"/>
            </a:xfrm>
            <a:custGeom>
              <a:avLst/>
              <a:gdLst/>
              <a:ahLst/>
              <a:cxnLst/>
              <a:rect l="l" t="t" r="r" b="b"/>
              <a:pathLst>
                <a:path w="4819" h="8218" extrusionOk="0">
                  <a:moveTo>
                    <a:pt x="3507" y="0"/>
                  </a:moveTo>
                  <a:lnTo>
                    <a:pt x="3507" y="3962"/>
                  </a:lnTo>
                  <a:lnTo>
                    <a:pt x="81" y="1981"/>
                  </a:lnTo>
                  <a:lnTo>
                    <a:pt x="0" y="2142"/>
                  </a:lnTo>
                  <a:lnTo>
                    <a:pt x="3426" y="4096"/>
                  </a:lnTo>
                  <a:lnTo>
                    <a:pt x="0" y="6076"/>
                  </a:lnTo>
                  <a:lnTo>
                    <a:pt x="81" y="6237"/>
                  </a:lnTo>
                  <a:lnTo>
                    <a:pt x="3507" y="4256"/>
                  </a:lnTo>
                  <a:lnTo>
                    <a:pt x="3507" y="8218"/>
                  </a:lnTo>
                  <a:lnTo>
                    <a:pt x="3667" y="8218"/>
                  </a:lnTo>
                  <a:lnTo>
                    <a:pt x="3667" y="4256"/>
                  </a:lnTo>
                  <a:lnTo>
                    <a:pt x="4818" y="4925"/>
                  </a:lnTo>
                  <a:cubicBezTo>
                    <a:pt x="4818" y="4845"/>
                    <a:pt x="4818" y="4765"/>
                    <a:pt x="4792" y="4711"/>
                  </a:cubicBezTo>
                  <a:lnTo>
                    <a:pt x="3774" y="4096"/>
                  </a:lnTo>
                  <a:lnTo>
                    <a:pt x="4604" y="3614"/>
                  </a:lnTo>
                  <a:cubicBezTo>
                    <a:pt x="4604" y="3560"/>
                    <a:pt x="4577" y="3507"/>
                    <a:pt x="4577" y="3453"/>
                  </a:cubicBezTo>
                  <a:lnTo>
                    <a:pt x="3667" y="3962"/>
                  </a:lnTo>
                  <a:lnTo>
                    <a:pt x="3667" y="295"/>
                  </a:lnTo>
                  <a:cubicBezTo>
                    <a:pt x="3641" y="188"/>
                    <a:pt x="3614" y="108"/>
                    <a:pt x="3587" y="0"/>
                  </a:cubicBez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 name="Google Shape;134;p7"/>
            <p:cNvSpPr/>
            <p:nvPr/>
          </p:nvSpPr>
          <p:spPr>
            <a:xfrm>
              <a:off x="-1131125" y="2435678"/>
              <a:ext cx="209386" cy="352029"/>
            </a:xfrm>
            <a:custGeom>
              <a:avLst/>
              <a:gdLst/>
              <a:ahLst/>
              <a:cxnLst/>
              <a:rect l="l" t="t" r="r" b="b"/>
              <a:pathLst>
                <a:path w="4872" h="8191" extrusionOk="0">
                  <a:moveTo>
                    <a:pt x="1205" y="1"/>
                  </a:moveTo>
                  <a:lnTo>
                    <a:pt x="1205" y="3935"/>
                  </a:lnTo>
                  <a:lnTo>
                    <a:pt x="0" y="3266"/>
                  </a:lnTo>
                  <a:lnTo>
                    <a:pt x="0" y="3266"/>
                  </a:lnTo>
                  <a:cubicBezTo>
                    <a:pt x="0" y="3320"/>
                    <a:pt x="27" y="3400"/>
                    <a:pt x="27" y="3480"/>
                  </a:cubicBezTo>
                  <a:lnTo>
                    <a:pt x="1098" y="4096"/>
                  </a:lnTo>
                  <a:lnTo>
                    <a:pt x="214" y="4604"/>
                  </a:lnTo>
                  <a:cubicBezTo>
                    <a:pt x="241" y="4658"/>
                    <a:pt x="241" y="4738"/>
                    <a:pt x="268" y="4792"/>
                  </a:cubicBezTo>
                  <a:lnTo>
                    <a:pt x="1205" y="4256"/>
                  </a:lnTo>
                  <a:lnTo>
                    <a:pt x="1205" y="8030"/>
                  </a:lnTo>
                  <a:cubicBezTo>
                    <a:pt x="1205" y="8084"/>
                    <a:pt x="1232" y="8137"/>
                    <a:pt x="1258" y="8191"/>
                  </a:cubicBezTo>
                  <a:lnTo>
                    <a:pt x="1365" y="8191"/>
                  </a:lnTo>
                  <a:lnTo>
                    <a:pt x="1365" y="4256"/>
                  </a:lnTo>
                  <a:lnTo>
                    <a:pt x="4791" y="6210"/>
                  </a:lnTo>
                  <a:lnTo>
                    <a:pt x="4872" y="6076"/>
                  </a:lnTo>
                  <a:lnTo>
                    <a:pt x="1446" y="4096"/>
                  </a:lnTo>
                  <a:lnTo>
                    <a:pt x="4872" y="2115"/>
                  </a:lnTo>
                  <a:lnTo>
                    <a:pt x="4791" y="1981"/>
                  </a:lnTo>
                  <a:lnTo>
                    <a:pt x="1365" y="3935"/>
                  </a:lnTo>
                  <a:lnTo>
                    <a:pt x="1365" y="1"/>
                  </a:ln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 name="Google Shape;135;p7"/>
            <p:cNvSpPr/>
            <p:nvPr/>
          </p:nvSpPr>
          <p:spPr>
            <a:xfrm>
              <a:off x="-821687" y="2435678"/>
              <a:ext cx="308321" cy="352029"/>
            </a:xfrm>
            <a:custGeom>
              <a:avLst/>
              <a:gdLst/>
              <a:ahLst/>
              <a:cxnLst/>
              <a:rect l="l" t="t" r="r" b="b"/>
              <a:pathLst>
                <a:path w="7174" h="8191" extrusionOk="0">
                  <a:moveTo>
                    <a:pt x="3507" y="1"/>
                  </a:moveTo>
                  <a:lnTo>
                    <a:pt x="3507" y="3935"/>
                  </a:lnTo>
                  <a:lnTo>
                    <a:pt x="81" y="1981"/>
                  </a:lnTo>
                  <a:lnTo>
                    <a:pt x="0" y="2115"/>
                  </a:lnTo>
                  <a:lnTo>
                    <a:pt x="3426" y="4096"/>
                  </a:lnTo>
                  <a:lnTo>
                    <a:pt x="0" y="6076"/>
                  </a:lnTo>
                  <a:lnTo>
                    <a:pt x="81" y="6210"/>
                  </a:lnTo>
                  <a:lnTo>
                    <a:pt x="3507" y="4256"/>
                  </a:lnTo>
                  <a:lnTo>
                    <a:pt x="3507" y="8191"/>
                  </a:lnTo>
                  <a:lnTo>
                    <a:pt x="3667" y="8191"/>
                  </a:lnTo>
                  <a:lnTo>
                    <a:pt x="3667" y="4256"/>
                  </a:lnTo>
                  <a:lnTo>
                    <a:pt x="7093" y="6210"/>
                  </a:lnTo>
                  <a:lnTo>
                    <a:pt x="7173" y="6076"/>
                  </a:lnTo>
                  <a:lnTo>
                    <a:pt x="3774" y="4096"/>
                  </a:lnTo>
                  <a:lnTo>
                    <a:pt x="7173" y="2115"/>
                  </a:lnTo>
                  <a:lnTo>
                    <a:pt x="7093" y="1981"/>
                  </a:lnTo>
                  <a:lnTo>
                    <a:pt x="3667" y="3935"/>
                  </a:lnTo>
                  <a:lnTo>
                    <a:pt x="3667" y="1"/>
                  </a:ln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 name="Google Shape;136;p7"/>
            <p:cNvSpPr/>
            <p:nvPr/>
          </p:nvSpPr>
          <p:spPr>
            <a:xfrm>
              <a:off x="-413315" y="2435678"/>
              <a:ext cx="309481" cy="352029"/>
            </a:xfrm>
            <a:custGeom>
              <a:avLst/>
              <a:gdLst/>
              <a:ahLst/>
              <a:cxnLst/>
              <a:rect l="l" t="t" r="r" b="b"/>
              <a:pathLst>
                <a:path w="7201" h="8191" extrusionOk="0">
                  <a:moveTo>
                    <a:pt x="3506" y="1"/>
                  </a:moveTo>
                  <a:lnTo>
                    <a:pt x="3506" y="3935"/>
                  </a:lnTo>
                  <a:lnTo>
                    <a:pt x="80" y="1981"/>
                  </a:lnTo>
                  <a:lnTo>
                    <a:pt x="0" y="2115"/>
                  </a:lnTo>
                  <a:lnTo>
                    <a:pt x="3426" y="4096"/>
                  </a:lnTo>
                  <a:lnTo>
                    <a:pt x="0" y="6076"/>
                  </a:lnTo>
                  <a:lnTo>
                    <a:pt x="80" y="6210"/>
                  </a:lnTo>
                  <a:lnTo>
                    <a:pt x="3506" y="4230"/>
                  </a:lnTo>
                  <a:lnTo>
                    <a:pt x="3506" y="8191"/>
                  </a:lnTo>
                  <a:lnTo>
                    <a:pt x="3694" y="8191"/>
                  </a:lnTo>
                  <a:lnTo>
                    <a:pt x="3694" y="4230"/>
                  </a:lnTo>
                  <a:lnTo>
                    <a:pt x="7093" y="6210"/>
                  </a:lnTo>
                  <a:lnTo>
                    <a:pt x="7200" y="6076"/>
                  </a:lnTo>
                  <a:lnTo>
                    <a:pt x="3774" y="4096"/>
                  </a:lnTo>
                  <a:lnTo>
                    <a:pt x="7200" y="2115"/>
                  </a:lnTo>
                  <a:lnTo>
                    <a:pt x="7093" y="1981"/>
                  </a:lnTo>
                  <a:lnTo>
                    <a:pt x="3694" y="3935"/>
                  </a:lnTo>
                  <a:lnTo>
                    <a:pt x="3694" y="1"/>
                  </a:ln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 name="Google Shape;137;p7"/>
            <p:cNvSpPr/>
            <p:nvPr/>
          </p:nvSpPr>
          <p:spPr>
            <a:xfrm>
              <a:off x="-3825" y="2435678"/>
              <a:ext cx="308321" cy="352029"/>
            </a:xfrm>
            <a:custGeom>
              <a:avLst/>
              <a:gdLst/>
              <a:ahLst/>
              <a:cxnLst/>
              <a:rect l="l" t="t" r="r" b="b"/>
              <a:pathLst>
                <a:path w="7174" h="8191" extrusionOk="0">
                  <a:moveTo>
                    <a:pt x="3507" y="1"/>
                  </a:moveTo>
                  <a:lnTo>
                    <a:pt x="3507" y="3935"/>
                  </a:lnTo>
                  <a:lnTo>
                    <a:pt x="81" y="1955"/>
                  </a:lnTo>
                  <a:lnTo>
                    <a:pt x="1" y="2115"/>
                  </a:lnTo>
                  <a:lnTo>
                    <a:pt x="3400" y="4096"/>
                  </a:lnTo>
                  <a:lnTo>
                    <a:pt x="1" y="6050"/>
                  </a:lnTo>
                  <a:lnTo>
                    <a:pt x="81" y="6210"/>
                  </a:lnTo>
                  <a:lnTo>
                    <a:pt x="3507" y="4230"/>
                  </a:lnTo>
                  <a:lnTo>
                    <a:pt x="3480" y="8191"/>
                  </a:lnTo>
                  <a:lnTo>
                    <a:pt x="3668" y="8191"/>
                  </a:lnTo>
                  <a:lnTo>
                    <a:pt x="3668" y="4230"/>
                  </a:lnTo>
                  <a:lnTo>
                    <a:pt x="7094" y="6210"/>
                  </a:lnTo>
                  <a:lnTo>
                    <a:pt x="7174" y="6050"/>
                  </a:lnTo>
                  <a:lnTo>
                    <a:pt x="3748" y="4096"/>
                  </a:lnTo>
                  <a:lnTo>
                    <a:pt x="7174" y="2115"/>
                  </a:lnTo>
                  <a:lnTo>
                    <a:pt x="7094" y="1955"/>
                  </a:lnTo>
                  <a:lnTo>
                    <a:pt x="3668" y="3935"/>
                  </a:lnTo>
                  <a:lnTo>
                    <a:pt x="3668" y="1"/>
                  </a:ln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 name="Google Shape;138;p7"/>
            <p:cNvSpPr/>
            <p:nvPr/>
          </p:nvSpPr>
          <p:spPr>
            <a:xfrm>
              <a:off x="404547" y="2435678"/>
              <a:ext cx="308321" cy="352029"/>
            </a:xfrm>
            <a:custGeom>
              <a:avLst/>
              <a:gdLst/>
              <a:ahLst/>
              <a:cxnLst/>
              <a:rect l="l" t="t" r="r" b="b"/>
              <a:pathLst>
                <a:path w="7174" h="8191" extrusionOk="0">
                  <a:moveTo>
                    <a:pt x="3507" y="1"/>
                  </a:moveTo>
                  <a:lnTo>
                    <a:pt x="3507" y="3935"/>
                  </a:lnTo>
                  <a:lnTo>
                    <a:pt x="81" y="1955"/>
                  </a:lnTo>
                  <a:lnTo>
                    <a:pt x="0" y="2115"/>
                  </a:lnTo>
                  <a:lnTo>
                    <a:pt x="3426" y="4096"/>
                  </a:lnTo>
                  <a:lnTo>
                    <a:pt x="0" y="6050"/>
                  </a:lnTo>
                  <a:lnTo>
                    <a:pt x="81" y="6210"/>
                  </a:lnTo>
                  <a:lnTo>
                    <a:pt x="3507" y="4230"/>
                  </a:lnTo>
                  <a:lnTo>
                    <a:pt x="3507" y="8191"/>
                  </a:lnTo>
                  <a:lnTo>
                    <a:pt x="3667" y="8191"/>
                  </a:lnTo>
                  <a:lnTo>
                    <a:pt x="3667" y="4230"/>
                  </a:lnTo>
                  <a:lnTo>
                    <a:pt x="7093" y="6210"/>
                  </a:lnTo>
                  <a:lnTo>
                    <a:pt x="7174" y="6050"/>
                  </a:lnTo>
                  <a:lnTo>
                    <a:pt x="3748" y="4096"/>
                  </a:lnTo>
                  <a:lnTo>
                    <a:pt x="7174" y="2115"/>
                  </a:lnTo>
                  <a:lnTo>
                    <a:pt x="7093" y="1955"/>
                  </a:lnTo>
                  <a:lnTo>
                    <a:pt x="3667" y="3935"/>
                  </a:lnTo>
                  <a:lnTo>
                    <a:pt x="3667" y="1"/>
                  </a:ln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 name="Google Shape;139;p7"/>
            <p:cNvSpPr/>
            <p:nvPr/>
          </p:nvSpPr>
          <p:spPr>
            <a:xfrm>
              <a:off x="-1028753" y="2801503"/>
              <a:ext cx="308321" cy="314080"/>
            </a:xfrm>
            <a:custGeom>
              <a:avLst/>
              <a:gdLst/>
              <a:ahLst/>
              <a:cxnLst/>
              <a:rect l="l" t="t" r="r" b="b"/>
              <a:pathLst>
                <a:path w="7174" h="7308" extrusionOk="0">
                  <a:moveTo>
                    <a:pt x="3507" y="0"/>
                  </a:moveTo>
                  <a:lnTo>
                    <a:pt x="3507" y="3961"/>
                  </a:lnTo>
                  <a:lnTo>
                    <a:pt x="81" y="1981"/>
                  </a:lnTo>
                  <a:lnTo>
                    <a:pt x="0" y="2141"/>
                  </a:lnTo>
                  <a:lnTo>
                    <a:pt x="3426" y="4095"/>
                  </a:lnTo>
                  <a:lnTo>
                    <a:pt x="1767" y="5059"/>
                  </a:lnTo>
                  <a:cubicBezTo>
                    <a:pt x="1821" y="5086"/>
                    <a:pt x="1847" y="5139"/>
                    <a:pt x="1874" y="5193"/>
                  </a:cubicBezTo>
                  <a:lnTo>
                    <a:pt x="3507" y="4256"/>
                  </a:lnTo>
                  <a:lnTo>
                    <a:pt x="3507" y="7120"/>
                  </a:lnTo>
                  <a:cubicBezTo>
                    <a:pt x="3560" y="7200"/>
                    <a:pt x="3614" y="7254"/>
                    <a:pt x="3667" y="7307"/>
                  </a:cubicBezTo>
                  <a:lnTo>
                    <a:pt x="3667" y="4256"/>
                  </a:lnTo>
                  <a:lnTo>
                    <a:pt x="7093" y="6236"/>
                  </a:lnTo>
                  <a:lnTo>
                    <a:pt x="7174" y="6076"/>
                  </a:lnTo>
                  <a:lnTo>
                    <a:pt x="3748" y="4095"/>
                  </a:lnTo>
                  <a:lnTo>
                    <a:pt x="7174" y="2141"/>
                  </a:lnTo>
                  <a:lnTo>
                    <a:pt x="7093" y="1981"/>
                  </a:lnTo>
                  <a:lnTo>
                    <a:pt x="3667" y="3961"/>
                  </a:lnTo>
                  <a:lnTo>
                    <a:pt x="3667" y="0"/>
                  </a:ln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 name="Google Shape;140;p7"/>
            <p:cNvSpPr/>
            <p:nvPr/>
          </p:nvSpPr>
          <p:spPr>
            <a:xfrm>
              <a:off x="-620381" y="2801503"/>
              <a:ext cx="308321" cy="352029"/>
            </a:xfrm>
            <a:custGeom>
              <a:avLst/>
              <a:gdLst/>
              <a:ahLst/>
              <a:cxnLst/>
              <a:rect l="l" t="t" r="r" b="b"/>
              <a:pathLst>
                <a:path w="7174" h="8191" extrusionOk="0">
                  <a:moveTo>
                    <a:pt x="3507" y="0"/>
                  </a:moveTo>
                  <a:lnTo>
                    <a:pt x="3507" y="3961"/>
                  </a:lnTo>
                  <a:lnTo>
                    <a:pt x="81" y="1981"/>
                  </a:lnTo>
                  <a:lnTo>
                    <a:pt x="0" y="2141"/>
                  </a:lnTo>
                  <a:lnTo>
                    <a:pt x="3426" y="4095"/>
                  </a:lnTo>
                  <a:lnTo>
                    <a:pt x="0" y="6076"/>
                  </a:lnTo>
                  <a:lnTo>
                    <a:pt x="81" y="6236"/>
                  </a:lnTo>
                  <a:lnTo>
                    <a:pt x="3507" y="4256"/>
                  </a:lnTo>
                  <a:lnTo>
                    <a:pt x="3507" y="8190"/>
                  </a:lnTo>
                  <a:lnTo>
                    <a:pt x="3667" y="8190"/>
                  </a:lnTo>
                  <a:lnTo>
                    <a:pt x="3667" y="4256"/>
                  </a:lnTo>
                  <a:lnTo>
                    <a:pt x="7093" y="6236"/>
                  </a:lnTo>
                  <a:lnTo>
                    <a:pt x="7173" y="6076"/>
                  </a:lnTo>
                  <a:lnTo>
                    <a:pt x="3774" y="4095"/>
                  </a:lnTo>
                  <a:lnTo>
                    <a:pt x="7173" y="2141"/>
                  </a:lnTo>
                  <a:lnTo>
                    <a:pt x="7093" y="1981"/>
                  </a:lnTo>
                  <a:lnTo>
                    <a:pt x="3667" y="3961"/>
                  </a:lnTo>
                  <a:lnTo>
                    <a:pt x="3667" y="3961"/>
                  </a:lnTo>
                  <a:lnTo>
                    <a:pt x="3694" y="0"/>
                  </a:ln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 name="Google Shape;141;p7"/>
            <p:cNvSpPr/>
            <p:nvPr/>
          </p:nvSpPr>
          <p:spPr>
            <a:xfrm>
              <a:off x="-212008" y="2801503"/>
              <a:ext cx="309481" cy="352029"/>
            </a:xfrm>
            <a:custGeom>
              <a:avLst/>
              <a:gdLst/>
              <a:ahLst/>
              <a:cxnLst/>
              <a:rect l="l" t="t" r="r" b="b"/>
              <a:pathLst>
                <a:path w="7201" h="8191" extrusionOk="0">
                  <a:moveTo>
                    <a:pt x="3506" y="0"/>
                  </a:moveTo>
                  <a:lnTo>
                    <a:pt x="3506" y="3961"/>
                  </a:lnTo>
                  <a:lnTo>
                    <a:pt x="107" y="1981"/>
                  </a:lnTo>
                  <a:lnTo>
                    <a:pt x="0" y="2115"/>
                  </a:lnTo>
                  <a:lnTo>
                    <a:pt x="3426" y="4095"/>
                  </a:lnTo>
                  <a:lnTo>
                    <a:pt x="0" y="6076"/>
                  </a:lnTo>
                  <a:lnTo>
                    <a:pt x="107" y="6236"/>
                  </a:lnTo>
                  <a:lnTo>
                    <a:pt x="3506" y="4256"/>
                  </a:lnTo>
                  <a:lnTo>
                    <a:pt x="3506" y="8190"/>
                  </a:lnTo>
                  <a:lnTo>
                    <a:pt x="3694" y="8190"/>
                  </a:lnTo>
                  <a:lnTo>
                    <a:pt x="3694" y="4256"/>
                  </a:lnTo>
                  <a:lnTo>
                    <a:pt x="7093" y="6236"/>
                  </a:lnTo>
                  <a:lnTo>
                    <a:pt x="7200" y="6076"/>
                  </a:lnTo>
                  <a:lnTo>
                    <a:pt x="3774" y="4095"/>
                  </a:lnTo>
                  <a:lnTo>
                    <a:pt x="7200" y="2115"/>
                  </a:lnTo>
                  <a:lnTo>
                    <a:pt x="7120" y="1981"/>
                  </a:lnTo>
                  <a:lnTo>
                    <a:pt x="3694" y="3961"/>
                  </a:lnTo>
                  <a:lnTo>
                    <a:pt x="3694" y="0"/>
                  </a:ln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 name="Google Shape;142;p7"/>
            <p:cNvSpPr/>
            <p:nvPr/>
          </p:nvSpPr>
          <p:spPr>
            <a:xfrm>
              <a:off x="197481" y="2801503"/>
              <a:ext cx="308321" cy="352029"/>
            </a:xfrm>
            <a:custGeom>
              <a:avLst/>
              <a:gdLst/>
              <a:ahLst/>
              <a:cxnLst/>
              <a:rect l="l" t="t" r="r" b="b"/>
              <a:pathLst>
                <a:path w="7174" h="8191" extrusionOk="0">
                  <a:moveTo>
                    <a:pt x="3507" y="0"/>
                  </a:moveTo>
                  <a:lnTo>
                    <a:pt x="3507" y="3961"/>
                  </a:lnTo>
                  <a:lnTo>
                    <a:pt x="81" y="1981"/>
                  </a:lnTo>
                  <a:lnTo>
                    <a:pt x="1" y="2115"/>
                  </a:lnTo>
                  <a:lnTo>
                    <a:pt x="3400" y="4095"/>
                  </a:lnTo>
                  <a:lnTo>
                    <a:pt x="1" y="6076"/>
                  </a:lnTo>
                  <a:lnTo>
                    <a:pt x="81" y="6210"/>
                  </a:lnTo>
                  <a:lnTo>
                    <a:pt x="3507" y="4256"/>
                  </a:lnTo>
                  <a:lnTo>
                    <a:pt x="3507" y="8190"/>
                  </a:lnTo>
                  <a:lnTo>
                    <a:pt x="3668" y="8190"/>
                  </a:lnTo>
                  <a:lnTo>
                    <a:pt x="3668" y="4256"/>
                  </a:lnTo>
                  <a:lnTo>
                    <a:pt x="7094" y="6210"/>
                  </a:lnTo>
                  <a:lnTo>
                    <a:pt x="7174" y="6076"/>
                  </a:lnTo>
                  <a:lnTo>
                    <a:pt x="3748" y="4095"/>
                  </a:lnTo>
                  <a:lnTo>
                    <a:pt x="7174" y="2115"/>
                  </a:lnTo>
                  <a:lnTo>
                    <a:pt x="7094" y="1981"/>
                  </a:lnTo>
                  <a:lnTo>
                    <a:pt x="3668" y="3961"/>
                  </a:lnTo>
                  <a:lnTo>
                    <a:pt x="3668" y="0"/>
                  </a:ln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 name="Google Shape;143;p7"/>
            <p:cNvSpPr/>
            <p:nvPr/>
          </p:nvSpPr>
          <p:spPr>
            <a:xfrm>
              <a:off x="605853" y="2886598"/>
              <a:ext cx="84021" cy="52948"/>
            </a:xfrm>
            <a:custGeom>
              <a:avLst/>
              <a:gdLst/>
              <a:ahLst/>
              <a:cxnLst/>
              <a:rect l="l" t="t" r="r" b="b"/>
              <a:pathLst>
                <a:path w="1955" h="1232" extrusionOk="0">
                  <a:moveTo>
                    <a:pt x="81" y="1"/>
                  </a:moveTo>
                  <a:lnTo>
                    <a:pt x="0" y="135"/>
                  </a:lnTo>
                  <a:lnTo>
                    <a:pt x="1874" y="1232"/>
                  </a:lnTo>
                  <a:cubicBezTo>
                    <a:pt x="1901" y="1178"/>
                    <a:pt x="1928" y="1125"/>
                    <a:pt x="1954" y="1071"/>
                  </a:cubicBezTo>
                  <a:lnTo>
                    <a:pt x="81" y="1"/>
                  </a:ln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 name="Google Shape;144;p7"/>
            <p:cNvSpPr/>
            <p:nvPr/>
          </p:nvSpPr>
          <p:spPr>
            <a:xfrm>
              <a:off x="-636497" y="3228269"/>
              <a:ext cx="123131" cy="73663"/>
            </a:xfrm>
            <a:custGeom>
              <a:avLst/>
              <a:gdLst/>
              <a:ahLst/>
              <a:cxnLst/>
              <a:rect l="l" t="t" r="r" b="b"/>
              <a:pathLst>
                <a:path w="2865" h="1714" extrusionOk="0">
                  <a:moveTo>
                    <a:pt x="2784" y="0"/>
                  </a:moveTo>
                  <a:lnTo>
                    <a:pt x="1" y="1606"/>
                  </a:lnTo>
                  <a:cubicBezTo>
                    <a:pt x="54" y="1660"/>
                    <a:pt x="108" y="1686"/>
                    <a:pt x="161" y="1713"/>
                  </a:cubicBezTo>
                  <a:lnTo>
                    <a:pt x="2864" y="161"/>
                  </a:lnTo>
                  <a:lnTo>
                    <a:pt x="2784" y="0"/>
                  </a:ln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 name="Google Shape;145;p7"/>
            <p:cNvSpPr/>
            <p:nvPr/>
          </p:nvSpPr>
          <p:spPr>
            <a:xfrm>
              <a:off x="-671008" y="3143131"/>
              <a:ext cx="6962" cy="139247"/>
            </a:xfrm>
            <a:custGeom>
              <a:avLst/>
              <a:gdLst/>
              <a:ahLst/>
              <a:cxnLst/>
              <a:rect l="l" t="t" r="r" b="b"/>
              <a:pathLst>
                <a:path w="162" h="3240" extrusionOk="0">
                  <a:moveTo>
                    <a:pt x="1" y="0"/>
                  </a:moveTo>
                  <a:lnTo>
                    <a:pt x="1" y="3132"/>
                  </a:lnTo>
                  <a:cubicBezTo>
                    <a:pt x="54" y="3159"/>
                    <a:pt x="108" y="3212"/>
                    <a:pt x="161" y="3239"/>
                  </a:cubicBezTo>
                  <a:lnTo>
                    <a:pt x="161" y="0"/>
                  </a:ln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 name="Google Shape;146;p7"/>
            <p:cNvSpPr/>
            <p:nvPr/>
          </p:nvSpPr>
          <p:spPr>
            <a:xfrm>
              <a:off x="-413315" y="3143131"/>
              <a:ext cx="309481" cy="273810"/>
            </a:xfrm>
            <a:custGeom>
              <a:avLst/>
              <a:gdLst/>
              <a:ahLst/>
              <a:cxnLst/>
              <a:rect l="l" t="t" r="r" b="b"/>
              <a:pathLst>
                <a:path w="7201" h="6371" extrusionOk="0">
                  <a:moveTo>
                    <a:pt x="3506" y="0"/>
                  </a:moveTo>
                  <a:lnTo>
                    <a:pt x="3506" y="3962"/>
                  </a:lnTo>
                  <a:lnTo>
                    <a:pt x="80" y="1981"/>
                  </a:lnTo>
                  <a:lnTo>
                    <a:pt x="0" y="2142"/>
                  </a:lnTo>
                  <a:lnTo>
                    <a:pt x="3426" y="4096"/>
                  </a:lnTo>
                  <a:lnTo>
                    <a:pt x="455" y="5835"/>
                  </a:lnTo>
                  <a:cubicBezTo>
                    <a:pt x="535" y="5835"/>
                    <a:pt x="616" y="5862"/>
                    <a:pt x="696" y="5889"/>
                  </a:cubicBezTo>
                  <a:lnTo>
                    <a:pt x="3506" y="4256"/>
                  </a:lnTo>
                  <a:lnTo>
                    <a:pt x="3506" y="6371"/>
                  </a:lnTo>
                  <a:lnTo>
                    <a:pt x="3694" y="6371"/>
                  </a:lnTo>
                  <a:lnTo>
                    <a:pt x="3694" y="4256"/>
                  </a:lnTo>
                  <a:lnTo>
                    <a:pt x="7093" y="6237"/>
                  </a:lnTo>
                  <a:lnTo>
                    <a:pt x="7200" y="6076"/>
                  </a:lnTo>
                  <a:lnTo>
                    <a:pt x="3774" y="4096"/>
                  </a:lnTo>
                  <a:lnTo>
                    <a:pt x="7200" y="2142"/>
                  </a:lnTo>
                  <a:lnTo>
                    <a:pt x="7093" y="1981"/>
                  </a:lnTo>
                  <a:lnTo>
                    <a:pt x="3694" y="3962"/>
                  </a:lnTo>
                  <a:lnTo>
                    <a:pt x="3694" y="0"/>
                  </a:ln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 name="Google Shape;147;p7"/>
            <p:cNvSpPr/>
            <p:nvPr/>
          </p:nvSpPr>
          <p:spPr>
            <a:xfrm>
              <a:off x="-3825" y="3143131"/>
              <a:ext cx="308321" cy="265773"/>
            </a:xfrm>
            <a:custGeom>
              <a:avLst/>
              <a:gdLst/>
              <a:ahLst/>
              <a:cxnLst/>
              <a:rect l="l" t="t" r="r" b="b"/>
              <a:pathLst>
                <a:path w="7174" h="6184" extrusionOk="0">
                  <a:moveTo>
                    <a:pt x="3507" y="0"/>
                  </a:moveTo>
                  <a:lnTo>
                    <a:pt x="3480" y="3962"/>
                  </a:lnTo>
                  <a:lnTo>
                    <a:pt x="81" y="1981"/>
                  </a:lnTo>
                  <a:lnTo>
                    <a:pt x="1" y="2142"/>
                  </a:lnTo>
                  <a:lnTo>
                    <a:pt x="3400" y="4096"/>
                  </a:lnTo>
                  <a:lnTo>
                    <a:pt x="1" y="6076"/>
                  </a:lnTo>
                  <a:lnTo>
                    <a:pt x="54" y="6183"/>
                  </a:lnTo>
                  <a:lnTo>
                    <a:pt x="161" y="6183"/>
                  </a:lnTo>
                  <a:lnTo>
                    <a:pt x="3480" y="4256"/>
                  </a:lnTo>
                  <a:lnTo>
                    <a:pt x="3480" y="5354"/>
                  </a:lnTo>
                  <a:cubicBezTo>
                    <a:pt x="3560" y="5327"/>
                    <a:pt x="3614" y="5327"/>
                    <a:pt x="3668" y="5300"/>
                  </a:cubicBezTo>
                  <a:lnTo>
                    <a:pt x="3668" y="4256"/>
                  </a:lnTo>
                  <a:lnTo>
                    <a:pt x="4765" y="4899"/>
                  </a:lnTo>
                  <a:cubicBezTo>
                    <a:pt x="4845" y="4872"/>
                    <a:pt x="4899" y="4845"/>
                    <a:pt x="4979" y="4818"/>
                  </a:cubicBezTo>
                  <a:lnTo>
                    <a:pt x="3748" y="4096"/>
                  </a:lnTo>
                  <a:lnTo>
                    <a:pt x="7174" y="2142"/>
                  </a:lnTo>
                  <a:lnTo>
                    <a:pt x="7094" y="1981"/>
                  </a:lnTo>
                  <a:lnTo>
                    <a:pt x="3668" y="3962"/>
                  </a:lnTo>
                  <a:lnTo>
                    <a:pt x="3668" y="0"/>
                  </a:ln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 name="Google Shape;148;p7"/>
            <p:cNvSpPr/>
            <p:nvPr/>
          </p:nvSpPr>
          <p:spPr>
            <a:xfrm>
              <a:off x="404547" y="3228269"/>
              <a:ext cx="13839" cy="10401"/>
            </a:xfrm>
            <a:custGeom>
              <a:avLst/>
              <a:gdLst/>
              <a:ahLst/>
              <a:cxnLst/>
              <a:rect l="l" t="t" r="r" b="b"/>
              <a:pathLst>
                <a:path w="322" h="242" extrusionOk="0">
                  <a:moveTo>
                    <a:pt x="81" y="0"/>
                  </a:moveTo>
                  <a:lnTo>
                    <a:pt x="0" y="134"/>
                  </a:lnTo>
                  <a:lnTo>
                    <a:pt x="161" y="241"/>
                  </a:lnTo>
                  <a:cubicBezTo>
                    <a:pt x="215" y="214"/>
                    <a:pt x="268" y="161"/>
                    <a:pt x="322" y="134"/>
                  </a:cubicBezTo>
                  <a:lnTo>
                    <a:pt x="81" y="0"/>
                  </a:ln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49" name="Google Shape;149;p7"/>
          <p:cNvSpPr/>
          <p:nvPr/>
        </p:nvSpPr>
        <p:spPr>
          <a:xfrm flipH="1">
            <a:off x="-817503" y="2575150"/>
            <a:ext cx="2540578" cy="3781493"/>
          </a:xfrm>
          <a:custGeom>
            <a:avLst/>
            <a:gdLst/>
            <a:ahLst/>
            <a:cxnLst/>
            <a:rect l="l" t="t" r="r" b="b"/>
            <a:pathLst>
              <a:path w="142469" h="136664" extrusionOk="0">
                <a:moveTo>
                  <a:pt x="97052" y="0"/>
                </a:moveTo>
                <a:cubicBezTo>
                  <a:pt x="94985" y="0"/>
                  <a:pt x="92658" y="685"/>
                  <a:pt x="89955" y="2065"/>
                </a:cubicBezTo>
                <a:cubicBezTo>
                  <a:pt x="76197" y="9104"/>
                  <a:pt x="81149" y="14564"/>
                  <a:pt x="82755" y="40634"/>
                </a:cubicBezTo>
                <a:cubicBezTo>
                  <a:pt x="85458" y="83646"/>
                  <a:pt x="12896" y="58112"/>
                  <a:pt x="4519" y="103881"/>
                </a:cubicBezTo>
                <a:cubicBezTo>
                  <a:pt x="0" y="128495"/>
                  <a:pt x="10558" y="136664"/>
                  <a:pt x="39417" y="136664"/>
                </a:cubicBezTo>
                <a:cubicBezTo>
                  <a:pt x="47997" y="136664"/>
                  <a:pt x="58195" y="135942"/>
                  <a:pt x="70095" y="134715"/>
                </a:cubicBezTo>
                <a:cubicBezTo>
                  <a:pt x="122047" y="129389"/>
                  <a:pt x="142469" y="101392"/>
                  <a:pt x="125767" y="56907"/>
                </a:cubicBezTo>
                <a:cubicBezTo>
                  <a:pt x="111706" y="19432"/>
                  <a:pt x="108060" y="0"/>
                  <a:pt x="9705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157"/>
        <p:cNvGrpSpPr/>
        <p:nvPr/>
      </p:nvGrpSpPr>
      <p:grpSpPr>
        <a:xfrm>
          <a:off x="0" y="0"/>
          <a:ext cx="0" cy="0"/>
          <a:chOff x="0" y="0"/>
          <a:chExt cx="0" cy="0"/>
        </a:xfrm>
      </p:grpSpPr>
      <p:sp>
        <p:nvSpPr>
          <p:cNvPr id="158" name="Google Shape;158;p9"/>
          <p:cNvSpPr/>
          <p:nvPr/>
        </p:nvSpPr>
        <p:spPr>
          <a:xfrm>
            <a:off x="763275" y="799200"/>
            <a:ext cx="1844545" cy="1627040"/>
          </a:xfrm>
          <a:custGeom>
            <a:avLst/>
            <a:gdLst/>
            <a:ahLst/>
            <a:cxnLst/>
            <a:rect l="l" t="t" r="r" b="b"/>
            <a:pathLst>
              <a:path w="13679" h="12066" extrusionOk="0">
                <a:moveTo>
                  <a:pt x="7541" y="1"/>
                </a:moveTo>
                <a:cubicBezTo>
                  <a:pt x="7109" y="1"/>
                  <a:pt x="6648" y="24"/>
                  <a:pt x="6157" y="68"/>
                </a:cubicBezTo>
                <a:cubicBezTo>
                  <a:pt x="1981" y="443"/>
                  <a:pt x="28" y="3173"/>
                  <a:pt x="1" y="6385"/>
                </a:cubicBezTo>
                <a:cubicBezTo>
                  <a:pt x="598" y="10109"/>
                  <a:pt x="2003" y="12066"/>
                  <a:pt x="5300" y="12066"/>
                </a:cubicBezTo>
                <a:cubicBezTo>
                  <a:pt x="5700" y="12066"/>
                  <a:pt x="6128" y="12037"/>
                  <a:pt x="6585" y="11979"/>
                </a:cubicBezTo>
                <a:cubicBezTo>
                  <a:pt x="10680" y="11470"/>
                  <a:pt x="13678" y="9516"/>
                  <a:pt x="12822" y="4297"/>
                </a:cubicBezTo>
                <a:cubicBezTo>
                  <a:pt x="12326" y="1256"/>
                  <a:pt x="10731" y="1"/>
                  <a:pt x="754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 name="Google Shape;159;p9"/>
          <p:cNvSpPr/>
          <p:nvPr/>
        </p:nvSpPr>
        <p:spPr>
          <a:xfrm>
            <a:off x="6926300" y="-86950"/>
            <a:ext cx="4030804" cy="5999550"/>
          </a:xfrm>
          <a:custGeom>
            <a:avLst/>
            <a:gdLst/>
            <a:ahLst/>
            <a:cxnLst/>
            <a:rect l="l" t="t" r="r" b="b"/>
            <a:pathLst>
              <a:path w="142469" h="136664" extrusionOk="0">
                <a:moveTo>
                  <a:pt x="97052" y="0"/>
                </a:moveTo>
                <a:cubicBezTo>
                  <a:pt x="94985" y="0"/>
                  <a:pt x="92658" y="685"/>
                  <a:pt x="89955" y="2065"/>
                </a:cubicBezTo>
                <a:cubicBezTo>
                  <a:pt x="76197" y="9104"/>
                  <a:pt x="81149" y="14564"/>
                  <a:pt x="82755" y="40634"/>
                </a:cubicBezTo>
                <a:cubicBezTo>
                  <a:pt x="85458" y="83646"/>
                  <a:pt x="12896" y="58112"/>
                  <a:pt x="4519" y="103881"/>
                </a:cubicBezTo>
                <a:cubicBezTo>
                  <a:pt x="0" y="128495"/>
                  <a:pt x="10558" y="136664"/>
                  <a:pt x="39417" y="136664"/>
                </a:cubicBezTo>
                <a:cubicBezTo>
                  <a:pt x="47997" y="136664"/>
                  <a:pt x="58195" y="135942"/>
                  <a:pt x="70095" y="134715"/>
                </a:cubicBezTo>
                <a:cubicBezTo>
                  <a:pt x="122047" y="129389"/>
                  <a:pt x="142469" y="101392"/>
                  <a:pt x="125767" y="56907"/>
                </a:cubicBezTo>
                <a:cubicBezTo>
                  <a:pt x="111706" y="19432"/>
                  <a:pt x="108060" y="0"/>
                  <a:pt x="9705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 name="Google Shape;160;p9"/>
          <p:cNvSpPr/>
          <p:nvPr/>
        </p:nvSpPr>
        <p:spPr>
          <a:xfrm>
            <a:off x="112700" y="3113038"/>
            <a:ext cx="1938817" cy="3305577"/>
          </a:xfrm>
          <a:custGeom>
            <a:avLst/>
            <a:gdLst/>
            <a:ahLst/>
            <a:cxnLst/>
            <a:rect l="l" t="t" r="r" b="b"/>
            <a:pathLst>
              <a:path w="19210" h="32752" extrusionOk="0">
                <a:moveTo>
                  <a:pt x="14053" y="490"/>
                </a:moveTo>
                <a:lnTo>
                  <a:pt x="14053" y="490"/>
                </a:lnTo>
                <a:cubicBezTo>
                  <a:pt x="14026" y="597"/>
                  <a:pt x="13999" y="758"/>
                  <a:pt x="13972" y="918"/>
                </a:cubicBezTo>
                <a:cubicBezTo>
                  <a:pt x="13972" y="865"/>
                  <a:pt x="13972" y="838"/>
                  <a:pt x="13946" y="838"/>
                </a:cubicBezTo>
                <a:cubicBezTo>
                  <a:pt x="13972" y="731"/>
                  <a:pt x="14026" y="597"/>
                  <a:pt x="14053" y="490"/>
                </a:cubicBezTo>
                <a:close/>
                <a:moveTo>
                  <a:pt x="13651" y="1560"/>
                </a:moveTo>
                <a:lnTo>
                  <a:pt x="13651" y="1560"/>
                </a:lnTo>
                <a:cubicBezTo>
                  <a:pt x="13276" y="3862"/>
                  <a:pt x="12045" y="5923"/>
                  <a:pt x="11189" y="8038"/>
                </a:cubicBezTo>
                <a:cubicBezTo>
                  <a:pt x="10522" y="9665"/>
                  <a:pt x="10466" y="11531"/>
                  <a:pt x="10493" y="13318"/>
                </a:cubicBezTo>
                <a:lnTo>
                  <a:pt x="10493" y="13318"/>
                </a:lnTo>
                <a:cubicBezTo>
                  <a:pt x="10490" y="13217"/>
                  <a:pt x="10464" y="13118"/>
                  <a:pt x="10439" y="13043"/>
                </a:cubicBezTo>
                <a:cubicBezTo>
                  <a:pt x="10091" y="10634"/>
                  <a:pt x="9904" y="8412"/>
                  <a:pt x="11001" y="6191"/>
                </a:cubicBezTo>
                <a:cubicBezTo>
                  <a:pt x="11724" y="4772"/>
                  <a:pt x="12714" y="3541"/>
                  <a:pt x="13410" y="2123"/>
                </a:cubicBezTo>
                <a:cubicBezTo>
                  <a:pt x="13491" y="1935"/>
                  <a:pt x="13571" y="1748"/>
                  <a:pt x="13651" y="1560"/>
                </a:cubicBezTo>
                <a:close/>
                <a:moveTo>
                  <a:pt x="13972" y="945"/>
                </a:moveTo>
                <a:lnTo>
                  <a:pt x="13972" y="945"/>
                </a:lnTo>
                <a:cubicBezTo>
                  <a:pt x="13972" y="1079"/>
                  <a:pt x="13946" y="1212"/>
                  <a:pt x="13946" y="1346"/>
                </a:cubicBezTo>
                <a:cubicBezTo>
                  <a:pt x="13946" y="2524"/>
                  <a:pt x="13758" y="3702"/>
                  <a:pt x="13517" y="4853"/>
                </a:cubicBezTo>
                <a:cubicBezTo>
                  <a:pt x="12821" y="7877"/>
                  <a:pt x="11376" y="10580"/>
                  <a:pt x="10760" y="13605"/>
                </a:cubicBezTo>
                <a:cubicBezTo>
                  <a:pt x="10787" y="11357"/>
                  <a:pt x="10921" y="9189"/>
                  <a:pt x="11858" y="7074"/>
                </a:cubicBezTo>
                <a:cubicBezTo>
                  <a:pt x="12741" y="5094"/>
                  <a:pt x="13785" y="3140"/>
                  <a:pt x="13972" y="945"/>
                </a:cubicBezTo>
                <a:close/>
                <a:moveTo>
                  <a:pt x="5002" y="14350"/>
                </a:moveTo>
                <a:cubicBezTo>
                  <a:pt x="5585" y="14350"/>
                  <a:pt x="6085" y="14646"/>
                  <a:pt x="6746" y="15104"/>
                </a:cubicBezTo>
                <a:cubicBezTo>
                  <a:pt x="6879" y="15184"/>
                  <a:pt x="7013" y="15264"/>
                  <a:pt x="7147" y="15372"/>
                </a:cubicBezTo>
                <a:cubicBezTo>
                  <a:pt x="6694" y="15252"/>
                  <a:pt x="6232" y="15200"/>
                  <a:pt x="5767" y="15200"/>
                </a:cubicBezTo>
                <a:cubicBezTo>
                  <a:pt x="4364" y="15200"/>
                  <a:pt x="2927" y="15672"/>
                  <a:pt x="1580" y="16174"/>
                </a:cubicBezTo>
                <a:cubicBezTo>
                  <a:pt x="2329" y="15666"/>
                  <a:pt x="3025" y="15077"/>
                  <a:pt x="3855" y="14676"/>
                </a:cubicBezTo>
                <a:cubicBezTo>
                  <a:pt x="4297" y="14450"/>
                  <a:pt x="4663" y="14350"/>
                  <a:pt x="5002" y="14350"/>
                </a:cubicBezTo>
                <a:close/>
                <a:moveTo>
                  <a:pt x="5753" y="15432"/>
                </a:moveTo>
                <a:cubicBezTo>
                  <a:pt x="6514" y="15432"/>
                  <a:pt x="7262" y="15581"/>
                  <a:pt x="7977" y="15960"/>
                </a:cubicBezTo>
                <a:cubicBezTo>
                  <a:pt x="8619" y="16389"/>
                  <a:pt x="9208" y="16870"/>
                  <a:pt x="9743" y="17406"/>
                </a:cubicBezTo>
                <a:cubicBezTo>
                  <a:pt x="8352" y="16737"/>
                  <a:pt x="6906" y="16389"/>
                  <a:pt x="5381" y="16335"/>
                </a:cubicBezTo>
                <a:lnTo>
                  <a:pt x="4765" y="16335"/>
                </a:lnTo>
                <a:cubicBezTo>
                  <a:pt x="3828" y="16335"/>
                  <a:pt x="2918" y="16469"/>
                  <a:pt x="1981" y="16576"/>
                </a:cubicBezTo>
                <a:cubicBezTo>
                  <a:pt x="1633" y="16603"/>
                  <a:pt x="1312" y="16629"/>
                  <a:pt x="964" y="16656"/>
                </a:cubicBezTo>
                <a:cubicBezTo>
                  <a:pt x="2489" y="16094"/>
                  <a:pt x="4149" y="15432"/>
                  <a:pt x="5753" y="15432"/>
                </a:cubicBezTo>
                <a:close/>
                <a:moveTo>
                  <a:pt x="18748" y="11060"/>
                </a:moveTo>
                <a:cubicBezTo>
                  <a:pt x="18737" y="11089"/>
                  <a:pt x="18737" y="11129"/>
                  <a:pt x="18737" y="11169"/>
                </a:cubicBezTo>
                <a:cubicBezTo>
                  <a:pt x="18603" y="11892"/>
                  <a:pt x="18442" y="12588"/>
                  <a:pt x="18282" y="13284"/>
                </a:cubicBezTo>
                <a:cubicBezTo>
                  <a:pt x="17907" y="14729"/>
                  <a:pt x="17291" y="16255"/>
                  <a:pt x="16087" y="17165"/>
                </a:cubicBezTo>
                <a:cubicBezTo>
                  <a:pt x="14963" y="17995"/>
                  <a:pt x="13223" y="18289"/>
                  <a:pt x="12045" y="19119"/>
                </a:cubicBezTo>
                <a:cubicBezTo>
                  <a:pt x="12473" y="18342"/>
                  <a:pt x="12955" y="17700"/>
                  <a:pt x="13785" y="17218"/>
                </a:cubicBezTo>
                <a:cubicBezTo>
                  <a:pt x="14508" y="16790"/>
                  <a:pt x="15257" y="16469"/>
                  <a:pt x="15873" y="15907"/>
                </a:cubicBezTo>
                <a:cubicBezTo>
                  <a:pt x="16542" y="15291"/>
                  <a:pt x="17077" y="14408"/>
                  <a:pt x="17532" y="13659"/>
                </a:cubicBezTo>
                <a:cubicBezTo>
                  <a:pt x="18036" y="12864"/>
                  <a:pt x="18250" y="11859"/>
                  <a:pt x="18748" y="11060"/>
                </a:cubicBezTo>
                <a:close/>
                <a:moveTo>
                  <a:pt x="18549" y="10928"/>
                </a:moveTo>
                <a:lnTo>
                  <a:pt x="18549" y="10928"/>
                </a:lnTo>
                <a:cubicBezTo>
                  <a:pt x="18201" y="11517"/>
                  <a:pt x="18014" y="12213"/>
                  <a:pt x="17693" y="12856"/>
                </a:cubicBezTo>
                <a:cubicBezTo>
                  <a:pt x="17184" y="13899"/>
                  <a:pt x="16488" y="14863"/>
                  <a:pt x="15712" y="15719"/>
                </a:cubicBezTo>
                <a:cubicBezTo>
                  <a:pt x="15016" y="16469"/>
                  <a:pt x="13919" y="16844"/>
                  <a:pt x="13062" y="17379"/>
                </a:cubicBezTo>
                <a:cubicBezTo>
                  <a:pt x="12313" y="17861"/>
                  <a:pt x="11911" y="18798"/>
                  <a:pt x="11510" y="19547"/>
                </a:cubicBezTo>
                <a:cubicBezTo>
                  <a:pt x="11485" y="19571"/>
                  <a:pt x="11461" y="19573"/>
                  <a:pt x="11457" y="19594"/>
                </a:cubicBezTo>
                <a:lnTo>
                  <a:pt x="11457" y="19594"/>
                </a:lnTo>
                <a:cubicBezTo>
                  <a:pt x="11836" y="15557"/>
                  <a:pt x="16249" y="13818"/>
                  <a:pt x="18549" y="10928"/>
                </a:cubicBezTo>
                <a:close/>
                <a:moveTo>
                  <a:pt x="6505" y="16683"/>
                </a:moveTo>
                <a:lnTo>
                  <a:pt x="6505" y="16683"/>
                </a:lnTo>
                <a:cubicBezTo>
                  <a:pt x="7763" y="16844"/>
                  <a:pt x="8994" y="17245"/>
                  <a:pt x="10145" y="17914"/>
                </a:cubicBezTo>
                <a:cubicBezTo>
                  <a:pt x="10573" y="18450"/>
                  <a:pt x="10921" y="19065"/>
                  <a:pt x="11135" y="19788"/>
                </a:cubicBezTo>
                <a:cubicBezTo>
                  <a:pt x="9315" y="19172"/>
                  <a:pt x="8191" y="17432"/>
                  <a:pt x="6505" y="16683"/>
                </a:cubicBezTo>
                <a:close/>
                <a:moveTo>
                  <a:pt x="6772" y="20270"/>
                </a:moveTo>
                <a:cubicBezTo>
                  <a:pt x="7736" y="21581"/>
                  <a:pt x="9342" y="22384"/>
                  <a:pt x="10466" y="23535"/>
                </a:cubicBezTo>
                <a:cubicBezTo>
                  <a:pt x="9074" y="22598"/>
                  <a:pt x="7120" y="22331"/>
                  <a:pt x="6826" y="20350"/>
                </a:cubicBezTo>
                <a:cubicBezTo>
                  <a:pt x="6799" y="20323"/>
                  <a:pt x="6772" y="20296"/>
                  <a:pt x="6746" y="20270"/>
                </a:cubicBezTo>
                <a:close/>
                <a:moveTo>
                  <a:pt x="16221" y="20698"/>
                </a:moveTo>
                <a:cubicBezTo>
                  <a:pt x="15685" y="21635"/>
                  <a:pt x="14267" y="22304"/>
                  <a:pt x="13464" y="22812"/>
                </a:cubicBezTo>
                <a:cubicBezTo>
                  <a:pt x="12955" y="23187"/>
                  <a:pt x="12233" y="23615"/>
                  <a:pt x="11831" y="24177"/>
                </a:cubicBezTo>
                <a:cubicBezTo>
                  <a:pt x="12286" y="22357"/>
                  <a:pt x="14722" y="21768"/>
                  <a:pt x="16221" y="20698"/>
                </a:cubicBezTo>
                <a:close/>
                <a:moveTo>
                  <a:pt x="6692" y="20939"/>
                </a:moveTo>
                <a:cubicBezTo>
                  <a:pt x="7388" y="22893"/>
                  <a:pt x="9957" y="22866"/>
                  <a:pt x="11135" y="24445"/>
                </a:cubicBezTo>
                <a:cubicBezTo>
                  <a:pt x="9395" y="23481"/>
                  <a:pt x="6772" y="23080"/>
                  <a:pt x="6692" y="20939"/>
                </a:cubicBezTo>
                <a:close/>
                <a:moveTo>
                  <a:pt x="16194" y="21126"/>
                </a:moveTo>
                <a:cubicBezTo>
                  <a:pt x="15766" y="22304"/>
                  <a:pt x="14749" y="22919"/>
                  <a:pt x="13571" y="23455"/>
                </a:cubicBezTo>
                <a:cubicBezTo>
                  <a:pt x="12982" y="23722"/>
                  <a:pt x="12393" y="24017"/>
                  <a:pt x="11938" y="24445"/>
                </a:cubicBezTo>
                <a:cubicBezTo>
                  <a:pt x="12447" y="23562"/>
                  <a:pt x="13785" y="22919"/>
                  <a:pt x="14534" y="22411"/>
                </a:cubicBezTo>
                <a:cubicBezTo>
                  <a:pt x="15070" y="22063"/>
                  <a:pt x="15739" y="21661"/>
                  <a:pt x="16194" y="21126"/>
                </a:cubicBezTo>
                <a:close/>
                <a:moveTo>
                  <a:pt x="14048" y="0"/>
                </a:moveTo>
                <a:cubicBezTo>
                  <a:pt x="14002" y="0"/>
                  <a:pt x="13958" y="28"/>
                  <a:pt x="13946" y="88"/>
                </a:cubicBezTo>
                <a:cubicBezTo>
                  <a:pt x="13196" y="2390"/>
                  <a:pt x="11751" y="4183"/>
                  <a:pt x="10680" y="6298"/>
                </a:cubicBezTo>
                <a:cubicBezTo>
                  <a:pt x="9610" y="8466"/>
                  <a:pt x="9877" y="10795"/>
                  <a:pt x="10225" y="13096"/>
                </a:cubicBezTo>
                <a:cubicBezTo>
                  <a:pt x="10305" y="13766"/>
                  <a:pt x="10413" y="14435"/>
                  <a:pt x="10520" y="15104"/>
                </a:cubicBezTo>
                <a:cubicBezTo>
                  <a:pt x="10520" y="15131"/>
                  <a:pt x="10520" y="15157"/>
                  <a:pt x="10520" y="15157"/>
                </a:cubicBezTo>
                <a:cubicBezTo>
                  <a:pt x="10520" y="15184"/>
                  <a:pt x="10520" y="15211"/>
                  <a:pt x="10546" y="15211"/>
                </a:cubicBezTo>
                <a:cubicBezTo>
                  <a:pt x="10734" y="16469"/>
                  <a:pt x="10921" y="17727"/>
                  <a:pt x="11082" y="18985"/>
                </a:cubicBezTo>
                <a:cubicBezTo>
                  <a:pt x="10520" y="17700"/>
                  <a:pt x="9502" y="16737"/>
                  <a:pt x="8352" y="15907"/>
                </a:cubicBezTo>
                <a:cubicBezTo>
                  <a:pt x="8352" y="15880"/>
                  <a:pt x="8352" y="15853"/>
                  <a:pt x="8325" y="15853"/>
                </a:cubicBezTo>
                <a:cubicBezTo>
                  <a:pt x="8298" y="15853"/>
                  <a:pt x="8271" y="15827"/>
                  <a:pt x="8271" y="15827"/>
                </a:cubicBezTo>
                <a:cubicBezTo>
                  <a:pt x="7602" y="15345"/>
                  <a:pt x="6906" y="14890"/>
                  <a:pt x="6237" y="14461"/>
                </a:cubicBezTo>
                <a:cubicBezTo>
                  <a:pt x="5829" y="14193"/>
                  <a:pt x="5417" y="14081"/>
                  <a:pt x="5004" y="14081"/>
                </a:cubicBezTo>
                <a:cubicBezTo>
                  <a:pt x="3280" y="14081"/>
                  <a:pt x="1550" y="16040"/>
                  <a:pt x="81" y="16710"/>
                </a:cubicBezTo>
                <a:cubicBezTo>
                  <a:pt x="27" y="16737"/>
                  <a:pt x="1" y="16790"/>
                  <a:pt x="27" y="16844"/>
                </a:cubicBezTo>
                <a:cubicBezTo>
                  <a:pt x="27" y="16870"/>
                  <a:pt x="54" y="16870"/>
                  <a:pt x="54" y="16870"/>
                </a:cubicBezTo>
                <a:cubicBezTo>
                  <a:pt x="54" y="16870"/>
                  <a:pt x="54" y="16897"/>
                  <a:pt x="81" y="16897"/>
                </a:cubicBezTo>
                <a:cubicBezTo>
                  <a:pt x="81" y="16924"/>
                  <a:pt x="108" y="16924"/>
                  <a:pt x="108" y="16924"/>
                </a:cubicBezTo>
                <a:lnTo>
                  <a:pt x="135" y="16924"/>
                </a:lnTo>
                <a:cubicBezTo>
                  <a:pt x="1580" y="16924"/>
                  <a:pt x="2972" y="16656"/>
                  <a:pt x="4390" y="16576"/>
                </a:cubicBezTo>
                <a:lnTo>
                  <a:pt x="5354" y="16576"/>
                </a:lnTo>
                <a:cubicBezTo>
                  <a:pt x="7736" y="16870"/>
                  <a:pt x="8967" y="19413"/>
                  <a:pt x="11242" y="20082"/>
                </a:cubicBezTo>
                <a:cubicBezTo>
                  <a:pt x="11376" y="21367"/>
                  <a:pt x="11483" y="22679"/>
                  <a:pt x="11483" y="23990"/>
                </a:cubicBezTo>
                <a:cubicBezTo>
                  <a:pt x="11483" y="24124"/>
                  <a:pt x="11483" y="24284"/>
                  <a:pt x="11483" y="24445"/>
                </a:cubicBezTo>
                <a:cubicBezTo>
                  <a:pt x="10413" y="22545"/>
                  <a:pt x="7977" y="21715"/>
                  <a:pt x="6799" y="19895"/>
                </a:cubicBezTo>
                <a:cubicBezTo>
                  <a:pt x="6778" y="19863"/>
                  <a:pt x="6740" y="19848"/>
                  <a:pt x="6701" y="19848"/>
                </a:cubicBezTo>
                <a:cubicBezTo>
                  <a:pt x="6640" y="19848"/>
                  <a:pt x="6574" y="19884"/>
                  <a:pt x="6558" y="19948"/>
                </a:cubicBezTo>
                <a:cubicBezTo>
                  <a:pt x="6237" y="21340"/>
                  <a:pt x="6719" y="22411"/>
                  <a:pt x="7897" y="23241"/>
                </a:cubicBezTo>
                <a:cubicBezTo>
                  <a:pt x="8967" y="23990"/>
                  <a:pt x="10386" y="24177"/>
                  <a:pt x="11456" y="24954"/>
                </a:cubicBezTo>
                <a:cubicBezTo>
                  <a:pt x="11349" y="27523"/>
                  <a:pt x="10734" y="30093"/>
                  <a:pt x="10145" y="32609"/>
                </a:cubicBezTo>
                <a:cubicBezTo>
                  <a:pt x="10112" y="32690"/>
                  <a:pt x="10188" y="32751"/>
                  <a:pt x="10265" y="32751"/>
                </a:cubicBezTo>
                <a:cubicBezTo>
                  <a:pt x="10315" y="32751"/>
                  <a:pt x="10365" y="32725"/>
                  <a:pt x="10386" y="32662"/>
                </a:cubicBezTo>
                <a:cubicBezTo>
                  <a:pt x="10760" y="31003"/>
                  <a:pt x="11108" y="29343"/>
                  <a:pt x="11430" y="27684"/>
                </a:cubicBezTo>
                <a:cubicBezTo>
                  <a:pt x="11563" y="26854"/>
                  <a:pt x="11670" y="26024"/>
                  <a:pt x="11697" y="25194"/>
                </a:cubicBezTo>
                <a:cubicBezTo>
                  <a:pt x="12179" y="24017"/>
                  <a:pt x="13839" y="23669"/>
                  <a:pt x="14829" y="23080"/>
                </a:cubicBezTo>
                <a:cubicBezTo>
                  <a:pt x="15899" y="22491"/>
                  <a:pt x="16488" y="21581"/>
                  <a:pt x="16595" y="20377"/>
                </a:cubicBezTo>
                <a:cubicBezTo>
                  <a:pt x="16595" y="20350"/>
                  <a:pt x="16595" y="20350"/>
                  <a:pt x="16595" y="20323"/>
                </a:cubicBezTo>
                <a:cubicBezTo>
                  <a:pt x="16622" y="20270"/>
                  <a:pt x="16569" y="20243"/>
                  <a:pt x="16515" y="20216"/>
                </a:cubicBezTo>
                <a:lnTo>
                  <a:pt x="16462" y="20216"/>
                </a:lnTo>
                <a:cubicBezTo>
                  <a:pt x="16435" y="20216"/>
                  <a:pt x="16435" y="20243"/>
                  <a:pt x="16408" y="20243"/>
                </a:cubicBezTo>
                <a:cubicBezTo>
                  <a:pt x="15043" y="21474"/>
                  <a:pt x="12473" y="21983"/>
                  <a:pt x="11724" y="23722"/>
                </a:cubicBezTo>
                <a:cubicBezTo>
                  <a:pt x="11724" y="22571"/>
                  <a:pt x="11644" y="21447"/>
                  <a:pt x="11510" y="20323"/>
                </a:cubicBezTo>
                <a:cubicBezTo>
                  <a:pt x="11510" y="20189"/>
                  <a:pt x="11483" y="20082"/>
                  <a:pt x="11483" y="19948"/>
                </a:cubicBezTo>
                <a:cubicBezTo>
                  <a:pt x="12072" y="19172"/>
                  <a:pt x="13250" y="18824"/>
                  <a:pt x="14106" y="18450"/>
                </a:cubicBezTo>
                <a:cubicBezTo>
                  <a:pt x="15070" y="18021"/>
                  <a:pt x="16060" y="17593"/>
                  <a:pt x="16809" y="16844"/>
                </a:cubicBezTo>
                <a:cubicBezTo>
                  <a:pt x="18522" y="15157"/>
                  <a:pt x="18790" y="12160"/>
                  <a:pt x="19192" y="9938"/>
                </a:cubicBezTo>
                <a:cubicBezTo>
                  <a:pt x="19210" y="9848"/>
                  <a:pt x="19130" y="9770"/>
                  <a:pt x="19060" y="9770"/>
                </a:cubicBezTo>
                <a:cubicBezTo>
                  <a:pt x="19026" y="9770"/>
                  <a:pt x="18995" y="9788"/>
                  <a:pt x="18978" y="9831"/>
                </a:cubicBezTo>
                <a:cubicBezTo>
                  <a:pt x="18014" y="11758"/>
                  <a:pt x="15846" y="13070"/>
                  <a:pt x="14294" y="14488"/>
                </a:cubicBezTo>
                <a:cubicBezTo>
                  <a:pt x="12982" y="15693"/>
                  <a:pt x="11751" y="17138"/>
                  <a:pt x="11349" y="18851"/>
                </a:cubicBezTo>
                <a:cubicBezTo>
                  <a:pt x="11162" y="17593"/>
                  <a:pt x="10975" y="16335"/>
                  <a:pt x="10760" y="15104"/>
                </a:cubicBezTo>
                <a:cubicBezTo>
                  <a:pt x="11028" y="12534"/>
                  <a:pt x="11911" y="10233"/>
                  <a:pt x="12821" y="7877"/>
                </a:cubicBezTo>
                <a:cubicBezTo>
                  <a:pt x="13758" y="5334"/>
                  <a:pt x="14267" y="2818"/>
                  <a:pt x="14160" y="115"/>
                </a:cubicBezTo>
                <a:cubicBezTo>
                  <a:pt x="14160" y="42"/>
                  <a:pt x="14103" y="0"/>
                  <a:pt x="140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 name="Google Shape;161;p9"/>
          <p:cNvSpPr txBox="1">
            <a:spLocks noGrp="1"/>
          </p:cNvSpPr>
          <p:nvPr>
            <p:ph type="title"/>
          </p:nvPr>
        </p:nvSpPr>
        <p:spPr>
          <a:xfrm>
            <a:off x="1569450" y="1152050"/>
            <a:ext cx="6005100" cy="15168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3600">
                <a:solidFill>
                  <a:schemeClr val="accent2"/>
                </a:solidFill>
              </a:defRPr>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162" name="Google Shape;162;p9"/>
          <p:cNvSpPr txBox="1">
            <a:spLocks noGrp="1"/>
          </p:cNvSpPr>
          <p:nvPr>
            <p:ph type="subTitle" idx="1"/>
          </p:nvPr>
        </p:nvSpPr>
        <p:spPr>
          <a:xfrm>
            <a:off x="1904250" y="2756350"/>
            <a:ext cx="5335500" cy="1235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a:solidFill>
                  <a:schemeClr val="accent2"/>
                </a:solidFill>
              </a:defRPr>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able of contents 1">
  <p:cSld name="CUSTOM_38">
    <p:spTree>
      <p:nvGrpSpPr>
        <p:cNvPr id="1" name="Shape 233"/>
        <p:cNvGrpSpPr/>
        <p:nvPr/>
      </p:nvGrpSpPr>
      <p:grpSpPr>
        <a:xfrm>
          <a:off x="0" y="0"/>
          <a:ext cx="0" cy="0"/>
          <a:chOff x="0" y="0"/>
          <a:chExt cx="0" cy="0"/>
        </a:xfrm>
      </p:grpSpPr>
      <p:sp>
        <p:nvSpPr>
          <p:cNvPr id="234" name="Google Shape;234;p14"/>
          <p:cNvSpPr/>
          <p:nvPr/>
        </p:nvSpPr>
        <p:spPr>
          <a:xfrm rot="-3798042">
            <a:off x="6317727" y="1597507"/>
            <a:ext cx="6147380" cy="3782036"/>
          </a:xfrm>
          <a:custGeom>
            <a:avLst/>
            <a:gdLst/>
            <a:ahLst/>
            <a:cxnLst/>
            <a:rect l="l" t="t" r="r" b="b"/>
            <a:pathLst>
              <a:path w="59643" h="36694" extrusionOk="0">
                <a:moveTo>
                  <a:pt x="6271" y="15779"/>
                </a:moveTo>
                <a:cubicBezTo>
                  <a:pt x="9374" y="14178"/>
                  <a:pt x="17513" y="18347"/>
                  <a:pt x="23150" y="11676"/>
                </a:cubicBezTo>
                <a:cubicBezTo>
                  <a:pt x="28787" y="5004"/>
                  <a:pt x="30455" y="1"/>
                  <a:pt x="37327" y="2302"/>
                </a:cubicBezTo>
                <a:cubicBezTo>
                  <a:pt x="44198" y="4571"/>
                  <a:pt x="43064" y="13410"/>
                  <a:pt x="47601" y="15779"/>
                </a:cubicBezTo>
                <a:cubicBezTo>
                  <a:pt x="52104" y="18147"/>
                  <a:pt x="59643" y="31690"/>
                  <a:pt x="43364" y="34192"/>
                </a:cubicBezTo>
                <a:cubicBezTo>
                  <a:pt x="27120" y="36694"/>
                  <a:pt x="10441" y="33158"/>
                  <a:pt x="5204" y="27520"/>
                </a:cubicBezTo>
                <a:cubicBezTo>
                  <a:pt x="0" y="21883"/>
                  <a:pt x="3136" y="17380"/>
                  <a:pt x="6271" y="1577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35" name="Google Shape;235;p14"/>
          <p:cNvGrpSpPr/>
          <p:nvPr/>
        </p:nvGrpSpPr>
        <p:grpSpPr>
          <a:xfrm rot="10800000" flipH="1">
            <a:off x="5207341" y="-686580"/>
            <a:ext cx="1696762" cy="1688828"/>
            <a:chOff x="2414491" y="671177"/>
            <a:chExt cx="1830972" cy="1822411"/>
          </a:xfrm>
        </p:grpSpPr>
        <p:sp>
          <p:nvSpPr>
            <p:cNvPr id="236" name="Google Shape;236;p14"/>
            <p:cNvSpPr/>
            <p:nvPr/>
          </p:nvSpPr>
          <p:spPr>
            <a:xfrm>
              <a:off x="2414491" y="671177"/>
              <a:ext cx="1830972" cy="1822391"/>
            </a:xfrm>
            <a:custGeom>
              <a:avLst/>
              <a:gdLst/>
              <a:ahLst/>
              <a:cxnLst/>
              <a:rect l="l" t="t" r="r" b="b"/>
              <a:pathLst>
                <a:path w="45663" h="45449" extrusionOk="0">
                  <a:moveTo>
                    <a:pt x="10947" y="4979"/>
                  </a:moveTo>
                  <a:lnTo>
                    <a:pt x="15605" y="7656"/>
                  </a:lnTo>
                  <a:lnTo>
                    <a:pt x="15605" y="13062"/>
                  </a:lnTo>
                  <a:lnTo>
                    <a:pt x="10947" y="15766"/>
                  </a:lnTo>
                  <a:lnTo>
                    <a:pt x="6263" y="13062"/>
                  </a:lnTo>
                  <a:lnTo>
                    <a:pt x="6263" y="7656"/>
                  </a:lnTo>
                  <a:lnTo>
                    <a:pt x="10947" y="4979"/>
                  </a:lnTo>
                  <a:close/>
                  <a:moveTo>
                    <a:pt x="20449" y="4979"/>
                  </a:moveTo>
                  <a:lnTo>
                    <a:pt x="25133" y="7656"/>
                  </a:lnTo>
                  <a:lnTo>
                    <a:pt x="25133" y="13062"/>
                  </a:lnTo>
                  <a:lnTo>
                    <a:pt x="20449" y="15766"/>
                  </a:lnTo>
                  <a:lnTo>
                    <a:pt x="15792" y="13062"/>
                  </a:lnTo>
                  <a:lnTo>
                    <a:pt x="15792" y="7656"/>
                  </a:lnTo>
                  <a:lnTo>
                    <a:pt x="20449" y="4979"/>
                  </a:lnTo>
                  <a:close/>
                  <a:moveTo>
                    <a:pt x="29978" y="4979"/>
                  </a:moveTo>
                  <a:lnTo>
                    <a:pt x="34635" y="7656"/>
                  </a:lnTo>
                  <a:lnTo>
                    <a:pt x="34635" y="13062"/>
                  </a:lnTo>
                  <a:lnTo>
                    <a:pt x="29978" y="15766"/>
                  </a:lnTo>
                  <a:lnTo>
                    <a:pt x="25294" y="13062"/>
                  </a:lnTo>
                  <a:lnTo>
                    <a:pt x="25294" y="7656"/>
                  </a:lnTo>
                  <a:lnTo>
                    <a:pt x="29978" y="4979"/>
                  </a:lnTo>
                  <a:close/>
                  <a:moveTo>
                    <a:pt x="6183" y="13196"/>
                  </a:moveTo>
                  <a:lnTo>
                    <a:pt x="10867" y="15899"/>
                  </a:lnTo>
                  <a:lnTo>
                    <a:pt x="10867" y="21306"/>
                  </a:lnTo>
                  <a:lnTo>
                    <a:pt x="6183" y="23983"/>
                  </a:lnTo>
                  <a:lnTo>
                    <a:pt x="1526" y="21306"/>
                  </a:lnTo>
                  <a:lnTo>
                    <a:pt x="1526" y="15899"/>
                  </a:lnTo>
                  <a:lnTo>
                    <a:pt x="6183" y="13196"/>
                  </a:lnTo>
                  <a:close/>
                  <a:moveTo>
                    <a:pt x="15712" y="13196"/>
                  </a:moveTo>
                  <a:lnTo>
                    <a:pt x="20369" y="15899"/>
                  </a:lnTo>
                  <a:lnTo>
                    <a:pt x="20369" y="21306"/>
                  </a:lnTo>
                  <a:lnTo>
                    <a:pt x="15712" y="23983"/>
                  </a:lnTo>
                  <a:lnTo>
                    <a:pt x="11028" y="21306"/>
                  </a:lnTo>
                  <a:lnTo>
                    <a:pt x="11028" y="15899"/>
                  </a:lnTo>
                  <a:lnTo>
                    <a:pt x="15712" y="13196"/>
                  </a:lnTo>
                  <a:close/>
                  <a:moveTo>
                    <a:pt x="25213" y="13196"/>
                  </a:moveTo>
                  <a:lnTo>
                    <a:pt x="29871" y="15899"/>
                  </a:lnTo>
                  <a:lnTo>
                    <a:pt x="29871" y="21306"/>
                  </a:lnTo>
                  <a:lnTo>
                    <a:pt x="25213" y="23983"/>
                  </a:lnTo>
                  <a:lnTo>
                    <a:pt x="20529" y="21306"/>
                  </a:lnTo>
                  <a:lnTo>
                    <a:pt x="20529" y="15899"/>
                  </a:lnTo>
                  <a:lnTo>
                    <a:pt x="25213" y="13196"/>
                  </a:lnTo>
                  <a:close/>
                  <a:moveTo>
                    <a:pt x="34715" y="13196"/>
                  </a:moveTo>
                  <a:lnTo>
                    <a:pt x="39399" y="15899"/>
                  </a:lnTo>
                  <a:lnTo>
                    <a:pt x="39399" y="21306"/>
                  </a:lnTo>
                  <a:lnTo>
                    <a:pt x="34715" y="23983"/>
                  </a:lnTo>
                  <a:lnTo>
                    <a:pt x="30058" y="21306"/>
                  </a:lnTo>
                  <a:lnTo>
                    <a:pt x="30058" y="15899"/>
                  </a:lnTo>
                  <a:lnTo>
                    <a:pt x="34715" y="13196"/>
                  </a:lnTo>
                  <a:close/>
                  <a:moveTo>
                    <a:pt x="10947" y="21440"/>
                  </a:moveTo>
                  <a:lnTo>
                    <a:pt x="15605" y="24143"/>
                  </a:lnTo>
                  <a:lnTo>
                    <a:pt x="15605" y="29523"/>
                  </a:lnTo>
                  <a:lnTo>
                    <a:pt x="10947" y="32226"/>
                  </a:lnTo>
                  <a:lnTo>
                    <a:pt x="6263" y="29523"/>
                  </a:lnTo>
                  <a:lnTo>
                    <a:pt x="6263" y="24143"/>
                  </a:lnTo>
                  <a:lnTo>
                    <a:pt x="10947" y="21440"/>
                  </a:lnTo>
                  <a:close/>
                  <a:moveTo>
                    <a:pt x="20449" y="21440"/>
                  </a:moveTo>
                  <a:lnTo>
                    <a:pt x="25133" y="24143"/>
                  </a:lnTo>
                  <a:lnTo>
                    <a:pt x="25133" y="29523"/>
                  </a:lnTo>
                  <a:lnTo>
                    <a:pt x="20449" y="32226"/>
                  </a:lnTo>
                  <a:lnTo>
                    <a:pt x="15792" y="29523"/>
                  </a:lnTo>
                  <a:lnTo>
                    <a:pt x="15792" y="24143"/>
                  </a:lnTo>
                  <a:lnTo>
                    <a:pt x="20449" y="21440"/>
                  </a:lnTo>
                  <a:close/>
                  <a:moveTo>
                    <a:pt x="29978" y="21440"/>
                  </a:moveTo>
                  <a:lnTo>
                    <a:pt x="34635" y="24143"/>
                  </a:lnTo>
                  <a:lnTo>
                    <a:pt x="34635" y="29523"/>
                  </a:lnTo>
                  <a:lnTo>
                    <a:pt x="29978" y="32226"/>
                  </a:lnTo>
                  <a:lnTo>
                    <a:pt x="25294" y="29523"/>
                  </a:lnTo>
                  <a:lnTo>
                    <a:pt x="25294" y="24143"/>
                  </a:lnTo>
                  <a:lnTo>
                    <a:pt x="29978" y="21440"/>
                  </a:lnTo>
                  <a:close/>
                  <a:moveTo>
                    <a:pt x="39480" y="21440"/>
                  </a:moveTo>
                  <a:lnTo>
                    <a:pt x="44137" y="24143"/>
                  </a:lnTo>
                  <a:lnTo>
                    <a:pt x="44137" y="29523"/>
                  </a:lnTo>
                  <a:lnTo>
                    <a:pt x="39480" y="32226"/>
                  </a:lnTo>
                  <a:lnTo>
                    <a:pt x="34796" y="29523"/>
                  </a:lnTo>
                  <a:lnTo>
                    <a:pt x="34796" y="24143"/>
                  </a:lnTo>
                  <a:lnTo>
                    <a:pt x="39480" y="21440"/>
                  </a:lnTo>
                  <a:close/>
                  <a:moveTo>
                    <a:pt x="15712" y="29684"/>
                  </a:moveTo>
                  <a:lnTo>
                    <a:pt x="20369" y="32387"/>
                  </a:lnTo>
                  <a:lnTo>
                    <a:pt x="20369" y="37767"/>
                  </a:lnTo>
                  <a:lnTo>
                    <a:pt x="15712" y="40470"/>
                  </a:lnTo>
                  <a:lnTo>
                    <a:pt x="11028" y="37767"/>
                  </a:lnTo>
                  <a:lnTo>
                    <a:pt x="11028" y="32387"/>
                  </a:lnTo>
                  <a:lnTo>
                    <a:pt x="15712" y="29684"/>
                  </a:lnTo>
                  <a:close/>
                  <a:moveTo>
                    <a:pt x="25213" y="29684"/>
                  </a:moveTo>
                  <a:lnTo>
                    <a:pt x="29871" y="32387"/>
                  </a:lnTo>
                  <a:lnTo>
                    <a:pt x="29871" y="37767"/>
                  </a:lnTo>
                  <a:lnTo>
                    <a:pt x="25213" y="40470"/>
                  </a:lnTo>
                  <a:lnTo>
                    <a:pt x="20529" y="37767"/>
                  </a:lnTo>
                  <a:lnTo>
                    <a:pt x="20529" y="32387"/>
                  </a:lnTo>
                  <a:lnTo>
                    <a:pt x="25213" y="29684"/>
                  </a:lnTo>
                  <a:close/>
                  <a:moveTo>
                    <a:pt x="34715" y="29684"/>
                  </a:moveTo>
                  <a:lnTo>
                    <a:pt x="39399" y="32387"/>
                  </a:lnTo>
                  <a:lnTo>
                    <a:pt x="39399" y="37767"/>
                  </a:lnTo>
                  <a:lnTo>
                    <a:pt x="34715" y="40470"/>
                  </a:lnTo>
                  <a:lnTo>
                    <a:pt x="30058" y="37767"/>
                  </a:lnTo>
                  <a:lnTo>
                    <a:pt x="30058" y="32387"/>
                  </a:lnTo>
                  <a:lnTo>
                    <a:pt x="34715" y="29684"/>
                  </a:lnTo>
                  <a:close/>
                  <a:moveTo>
                    <a:pt x="20369" y="1"/>
                  </a:moveTo>
                  <a:lnTo>
                    <a:pt x="20369" y="4818"/>
                  </a:lnTo>
                  <a:lnTo>
                    <a:pt x="15712" y="7522"/>
                  </a:lnTo>
                  <a:lnTo>
                    <a:pt x="11028" y="4818"/>
                  </a:lnTo>
                  <a:lnTo>
                    <a:pt x="11028" y="3159"/>
                  </a:lnTo>
                  <a:cubicBezTo>
                    <a:pt x="10974" y="3186"/>
                    <a:pt x="10921" y="3239"/>
                    <a:pt x="10867" y="3266"/>
                  </a:cubicBezTo>
                  <a:lnTo>
                    <a:pt x="10867" y="4818"/>
                  </a:lnTo>
                  <a:lnTo>
                    <a:pt x="6183" y="7522"/>
                  </a:lnTo>
                  <a:lnTo>
                    <a:pt x="5915" y="7361"/>
                  </a:lnTo>
                  <a:cubicBezTo>
                    <a:pt x="5889" y="7415"/>
                    <a:pt x="5835" y="7442"/>
                    <a:pt x="5808" y="7495"/>
                  </a:cubicBezTo>
                  <a:lnTo>
                    <a:pt x="6103" y="7656"/>
                  </a:lnTo>
                  <a:lnTo>
                    <a:pt x="6103" y="13062"/>
                  </a:lnTo>
                  <a:lnTo>
                    <a:pt x="1419" y="15766"/>
                  </a:lnTo>
                  <a:lnTo>
                    <a:pt x="1124" y="15578"/>
                  </a:lnTo>
                  <a:cubicBezTo>
                    <a:pt x="1124" y="15632"/>
                    <a:pt x="1098" y="15685"/>
                    <a:pt x="1071" y="15739"/>
                  </a:cubicBezTo>
                  <a:lnTo>
                    <a:pt x="1338" y="15899"/>
                  </a:lnTo>
                  <a:lnTo>
                    <a:pt x="1338" y="21306"/>
                  </a:lnTo>
                  <a:lnTo>
                    <a:pt x="0" y="22082"/>
                  </a:lnTo>
                  <a:cubicBezTo>
                    <a:pt x="0" y="22136"/>
                    <a:pt x="0" y="22216"/>
                    <a:pt x="0" y="22270"/>
                  </a:cubicBezTo>
                  <a:lnTo>
                    <a:pt x="1419" y="21440"/>
                  </a:lnTo>
                  <a:lnTo>
                    <a:pt x="6103" y="24143"/>
                  </a:lnTo>
                  <a:lnTo>
                    <a:pt x="6103" y="29523"/>
                  </a:lnTo>
                  <a:lnTo>
                    <a:pt x="1927" y="31932"/>
                  </a:lnTo>
                  <a:cubicBezTo>
                    <a:pt x="1954" y="31986"/>
                    <a:pt x="1981" y="32039"/>
                    <a:pt x="2008" y="32093"/>
                  </a:cubicBezTo>
                  <a:lnTo>
                    <a:pt x="6183" y="29684"/>
                  </a:lnTo>
                  <a:lnTo>
                    <a:pt x="10867" y="32387"/>
                  </a:lnTo>
                  <a:lnTo>
                    <a:pt x="10867" y="37767"/>
                  </a:lnTo>
                  <a:lnTo>
                    <a:pt x="7548" y="39694"/>
                  </a:lnTo>
                  <a:cubicBezTo>
                    <a:pt x="7575" y="39721"/>
                    <a:pt x="7628" y="39774"/>
                    <a:pt x="7682" y="39801"/>
                  </a:cubicBezTo>
                  <a:lnTo>
                    <a:pt x="10947" y="37928"/>
                  </a:lnTo>
                  <a:lnTo>
                    <a:pt x="15605" y="40631"/>
                  </a:lnTo>
                  <a:lnTo>
                    <a:pt x="15605" y="44405"/>
                  </a:lnTo>
                  <a:cubicBezTo>
                    <a:pt x="15658" y="44405"/>
                    <a:pt x="15738" y="44432"/>
                    <a:pt x="15792" y="44458"/>
                  </a:cubicBezTo>
                  <a:lnTo>
                    <a:pt x="15792" y="40631"/>
                  </a:lnTo>
                  <a:lnTo>
                    <a:pt x="20449" y="37928"/>
                  </a:lnTo>
                  <a:lnTo>
                    <a:pt x="25133" y="40631"/>
                  </a:lnTo>
                  <a:lnTo>
                    <a:pt x="25133" y="45449"/>
                  </a:lnTo>
                  <a:cubicBezTo>
                    <a:pt x="25187" y="45449"/>
                    <a:pt x="25240" y="45449"/>
                    <a:pt x="25294" y="45422"/>
                  </a:cubicBezTo>
                  <a:lnTo>
                    <a:pt x="25294" y="40631"/>
                  </a:lnTo>
                  <a:lnTo>
                    <a:pt x="29978" y="37928"/>
                  </a:lnTo>
                  <a:lnTo>
                    <a:pt x="34635" y="40631"/>
                  </a:lnTo>
                  <a:lnTo>
                    <a:pt x="34635" y="42290"/>
                  </a:lnTo>
                  <a:cubicBezTo>
                    <a:pt x="34688" y="42237"/>
                    <a:pt x="34742" y="42210"/>
                    <a:pt x="34796" y="42183"/>
                  </a:cubicBezTo>
                  <a:lnTo>
                    <a:pt x="34796" y="40631"/>
                  </a:lnTo>
                  <a:lnTo>
                    <a:pt x="39480" y="37928"/>
                  </a:lnTo>
                  <a:lnTo>
                    <a:pt x="39747" y="38088"/>
                  </a:lnTo>
                  <a:cubicBezTo>
                    <a:pt x="39774" y="38035"/>
                    <a:pt x="39827" y="37981"/>
                    <a:pt x="39854" y="37954"/>
                  </a:cubicBezTo>
                  <a:lnTo>
                    <a:pt x="39560" y="37767"/>
                  </a:lnTo>
                  <a:lnTo>
                    <a:pt x="39560" y="32387"/>
                  </a:lnTo>
                  <a:lnTo>
                    <a:pt x="44244" y="29684"/>
                  </a:lnTo>
                  <a:lnTo>
                    <a:pt x="44538" y="29871"/>
                  </a:lnTo>
                  <a:cubicBezTo>
                    <a:pt x="44565" y="29791"/>
                    <a:pt x="44565" y="29737"/>
                    <a:pt x="44592" y="29684"/>
                  </a:cubicBezTo>
                  <a:lnTo>
                    <a:pt x="44324" y="29523"/>
                  </a:lnTo>
                  <a:lnTo>
                    <a:pt x="44324" y="24143"/>
                  </a:lnTo>
                  <a:lnTo>
                    <a:pt x="45662" y="23367"/>
                  </a:lnTo>
                  <a:cubicBezTo>
                    <a:pt x="45662" y="23314"/>
                    <a:pt x="45662" y="23233"/>
                    <a:pt x="45662" y="23153"/>
                  </a:cubicBezTo>
                  <a:lnTo>
                    <a:pt x="44244" y="23983"/>
                  </a:lnTo>
                  <a:lnTo>
                    <a:pt x="39560" y="21306"/>
                  </a:lnTo>
                  <a:lnTo>
                    <a:pt x="39560" y="15899"/>
                  </a:lnTo>
                  <a:lnTo>
                    <a:pt x="43735" y="13491"/>
                  </a:lnTo>
                  <a:cubicBezTo>
                    <a:pt x="43709" y="13437"/>
                    <a:pt x="43682" y="13383"/>
                    <a:pt x="43655" y="13330"/>
                  </a:cubicBezTo>
                  <a:lnTo>
                    <a:pt x="39480" y="15766"/>
                  </a:lnTo>
                  <a:lnTo>
                    <a:pt x="34796" y="13062"/>
                  </a:lnTo>
                  <a:lnTo>
                    <a:pt x="34796" y="7656"/>
                  </a:lnTo>
                  <a:lnTo>
                    <a:pt x="38114" y="5755"/>
                  </a:lnTo>
                  <a:cubicBezTo>
                    <a:pt x="38088" y="5702"/>
                    <a:pt x="38034" y="5675"/>
                    <a:pt x="37981" y="5621"/>
                  </a:cubicBezTo>
                  <a:lnTo>
                    <a:pt x="34715" y="7522"/>
                  </a:lnTo>
                  <a:lnTo>
                    <a:pt x="30058" y="4818"/>
                  </a:lnTo>
                  <a:lnTo>
                    <a:pt x="30058" y="1045"/>
                  </a:lnTo>
                  <a:cubicBezTo>
                    <a:pt x="30004" y="1018"/>
                    <a:pt x="29951" y="1018"/>
                    <a:pt x="29871" y="991"/>
                  </a:cubicBezTo>
                  <a:lnTo>
                    <a:pt x="29871" y="4818"/>
                  </a:lnTo>
                  <a:lnTo>
                    <a:pt x="25213" y="7522"/>
                  </a:lnTo>
                  <a:lnTo>
                    <a:pt x="20529" y="4818"/>
                  </a:lnTo>
                  <a:lnTo>
                    <a:pt x="2052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7" name="Google Shape;237;p14"/>
            <p:cNvSpPr/>
            <p:nvPr/>
          </p:nvSpPr>
          <p:spPr>
            <a:xfrm>
              <a:off x="2796545" y="833253"/>
              <a:ext cx="9704" cy="7538"/>
            </a:xfrm>
            <a:custGeom>
              <a:avLst/>
              <a:gdLst/>
              <a:ahLst/>
              <a:cxnLst/>
              <a:rect l="l" t="t" r="r" b="b"/>
              <a:pathLst>
                <a:path w="242" h="188" extrusionOk="0">
                  <a:moveTo>
                    <a:pt x="161" y="0"/>
                  </a:moveTo>
                  <a:cubicBezTo>
                    <a:pt x="108" y="27"/>
                    <a:pt x="54" y="81"/>
                    <a:pt x="1" y="107"/>
                  </a:cubicBezTo>
                  <a:lnTo>
                    <a:pt x="161" y="188"/>
                  </a:lnTo>
                  <a:lnTo>
                    <a:pt x="242" y="54"/>
                  </a:lnTo>
                  <a:lnTo>
                    <a:pt x="16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 name="Google Shape;238;p14"/>
            <p:cNvSpPr/>
            <p:nvPr/>
          </p:nvSpPr>
          <p:spPr>
            <a:xfrm>
              <a:off x="2899597" y="677633"/>
              <a:ext cx="287659" cy="242590"/>
            </a:xfrm>
            <a:custGeom>
              <a:avLst/>
              <a:gdLst/>
              <a:ahLst/>
              <a:cxnLst/>
              <a:rect l="l" t="t" r="r" b="b"/>
              <a:pathLst>
                <a:path w="7174" h="6050" extrusionOk="0">
                  <a:moveTo>
                    <a:pt x="7173" y="0"/>
                  </a:moveTo>
                  <a:lnTo>
                    <a:pt x="7173" y="0"/>
                  </a:lnTo>
                  <a:cubicBezTo>
                    <a:pt x="7013" y="27"/>
                    <a:pt x="6852" y="54"/>
                    <a:pt x="6692" y="81"/>
                  </a:cubicBezTo>
                  <a:lnTo>
                    <a:pt x="3667" y="1794"/>
                  </a:lnTo>
                  <a:lnTo>
                    <a:pt x="3667" y="830"/>
                  </a:lnTo>
                  <a:cubicBezTo>
                    <a:pt x="3614" y="857"/>
                    <a:pt x="3560" y="857"/>
                    <a:pt x="3507" y="884"/>
                  </a:cubicBezTo>
                  <a:lnTo>
                    <a:pt x="3507" y="1794"/>
                  </a:lnTo>
                  <a:lnTo>
                    <a:pt x="2516" y="1231"/>
                  </a:lnTo>
                  <a:cubicBezTo>
                    <a:pt x="2463" y="1258"/>
                    <a:pt x="2382" y="1285"/>
                    <a:pt x="2329" y="1312"/>
                  </a:cubicBezTo>
                  <a:lnTo>
                    <a:pt x="3426" y="1954"/>
                  </a:lnTo>
                  <a:lnTo>
                    <a:pt x="0" y="3935"/>
                  </a:lnTo>
                  <a:lnTo>
                    <a:pt x="81" y="4069"/>
                  </a:lnTo>
                  <a:lnTo>
                    <a:pt x="3507" y="2115"/>
                  </a:lnTo>
                  <a:lnTo>
                    <a:pt x="3507" y="6049"/>
                  </a:lnTo>
                  <a:lnTo>
                    <a:pt x="3667" y="6049"/>
                  </a:lnTo>
                  <a:lnTo>
                    <a:pt x="3667" y="2115"/>
                  </a:lnTo>
                  <a:lnTo>
                    <a:pt x="7093" y="4069"/>
                  </a:lnTo>
                  <a:lnTo>
                    <a:pt x="7173" y="3935"/>
                  </a:lnTo>
                  <a:lnTo>
                    <a:pt x="3774" y="1954"/>
                  </a:lnTo>
                  <a:lnTo>
                    <a:pt x="7173"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 name="Google Shape;239;p14"/>
            <p:cNvSpPr/>
            <p:nvPr/>
          </p:nvSpPr>
          <p:spPr>
            <a:xfrm>
              <a:off x="3280608" y="671177"/>
              <a:ext cx="288742" cy="249046"/>
            </a:xfrm>
            <a:custGeom>
              <a:avLst/>
              <a:gdLst/>
              <a:ahLst/>
              <a:cxnLst/>
              <a:rect l="l" t="t" r="r" b="b"/>
              <a:pathLst>
                <a:path w="7201" h="6211" extrusionOk="0">
                  <a:moveTo>
                    <a:pt x="107" y="1"/>
                  </a:moveTo>
                  <a:lnTo>
                    <a:pt x="0" y="134"/>
                  </a:lnTo>
                  <a:lnTo>
                    <a:pt x="3426" y="2115"/>
                  </a:lnTo>
                  <a:lnTo>
                    <a:pt x="0" y="4096"/>
                  </a:lnTo>
                  <a:lnTo>
                    <a:pt x="107" y="4230"/>
                  </a:lnTo>
                  <a:lnTo>
                    <a:pt x="3506" y="2276"/>
                  </a:lnTo>
                  <a:lnTo>
                    <a:pt x="3506" y="6210"/>
                  </a:lnTo>
                  <a:lnTo>
                    <a:pt x="3694" y="6210"/>
                  </a:lnTo>
                  <a:lnTo>
                    <a:pt x="3694" y="2276"/>
                  </a:lnTo>
                  <a:lnTo>
                    <a:pt x="7093" y="4230"/>
                  </a:lnTo>
                  <a:lnTo>
                    <a:pt x="7200" y="4096"/>
                  </a:lnTo>
                  <a:lnTo>
                    <a:pt x="3774" y="2115"/>
                  </a:lnTo>
                  <a:lnTo>
                    <a:pt x="6558" y="509"/>
                  </a:lnTo>
                  <a:cubicBezTo>
                    <a:pt x="6477" y="482"/>
                    <a:pt x="6397" y="456"/>
                    <a:pt x="6317" y="456"/>
                  </a:cubicBezTo>
                  <a:lnTo>
                    <a:pt x="3694" y="1955"/>
                  </a:lnTo>
                  <a:lnTo>
                    <a:pt x="3694" y="1"/>
                  </a:lnTo>
                  <a:lnTo>
                    <a:pt x="3506" y="1"/>
                  </a:lnTo>
                  <a:lnTo>
                    <a:pt x="3506" y="1955"/>
                  </a:lnTo>
                  <a:lnTo>
                    <a:pt x="10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 name="Google Shape;240;p14"/>
            <p:cNvSpPr/>
            <p:nvPr/>
          </p:nvSpPr>
          <p:spPr>
            <a:xfrm>
              <a:off x="3662662" y="776354"/>
              <a:ext cx="109506" cy="64437"/>
            </a:xfrm>
            <a:custGeom>
              <a:avLst/>
              <a:gdLst/>
              <a:ahLst/>
              <a:cxnLst/>
              <a:rect l="l" t="t" r="r" b="b"/>
              <a:pathLst>
                <a:path w="2731" h="1607" extrusionOk="0">
                  <a:moveTo>
                    <a:pt x="2543" y="1"/>
                  </a:moveTo>
                  <a:lnTo>
                    <a:pt x="1" y="1473"/>
                  </a:lnTo>
                  <a:lnTo>
                    <a:pt x="81" y="1607"/>
                  </a:lnTo>
                  <a:lnTo>
                    <a:pt x="2731" y="81"/>
                  </a:lnTo>
                  <a:cubicBezTo>
                    <a:pt x="2677" y="54"/>
                    <a:pt x="2597" y="27"/>
                    <a:pt x="254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 name="Google Shape;241;p14"/>
            <p:cNvSpPr/>
            <p:nvPr/>
          </p:nvSpPr>
          <p:spPr>
            <a:xfrm>
              <a:off x="3803246" y="797847"/>
              <a:ext cx="6496" cy="122378"/>
            </a:xfrm>
            <a:custGeom>
              <a:avLst/>
              <a:gdLst/>
              <a:ahLst/>
              <a:cxnLst/>
              <a:rect l="l" t="t" r="r" b="b"/>
              <a:pathLst>
                <a:path w="162" h="3052" extrusionOk="0">
                  <a:moveTo>
                    <a:pt x="1" y="0"/>
                  </a:moveTo>
                  <a:lnTo>
                    <a:pt x="1" y="3051"/>
                  </a:lnTo>
                  <a:lnTo>
                    <a:pt x="162" y="3051"/>
                  </a:lnTo>
                  <a:lnTo>
                    <a:pt x="162" y="107"/>
                  </a:lnTo>
                  <a:cubicBezTo>
                    <a:pt x="108" y="54"/>
                    <a:pt x="54" y="27"/>
                    <a:pt x="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 name="Google Shape;242;p14"/>
            <p:cNvSpPr/>
            <p:nvPr/>
          </p:nvSpPr>
          <p:spPr>
            <a:xfrm>
              <a:off x="2475641" y="1246463"/>
              <a:ext cx="2205" cy="4331"/>
            </a:xfrm>
            <a:custGeom>
              <a:avLst/>
              <a:gdLst/>
              <a:ahLst/>
              <a:cxnLst/>
              <a:rect l="l" t="t" r="r" b="b"/>
              <a:pathLst>
                <a:path w="55" h="108" extrusionOk="0">
                  <a:moveTo>
                    <a:pt x="54" y="0"/>
                  </a:moveTo>
                  <a:cubicBezTo>
                    <a:pt x="28" y="27"/>
                    <a:pt x="28" y="54"/>
                    <a:pt x="1" y="107"/>
                  </a:cubicBezTo>
                  <a:lnTo>
                    <a:pt x="54" y="107"/>
                  </a:lnTo>
                  <a:lnTo>
                    <a:pt x="5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 name="Google Shape;243;p14"/>
            <p:cNvSpPr/>
            <p:nvPr/>
          </p:nvSpPr>
          <p:spPr>
            <a:xfrm>
              <a:off x="2616265" y="1006036"/>
              <a:ext cx="2165" cy="2205"/>
            </a:xfrm>
            <a:custGeom>
              <a:avLst/>
              <a:gdLst/>
              <a:ahLst/>
              <a:cxnLst/>
              <a:rect l="l" t="t" r="r" b="b"/>
              <a:pathLst>
                <a:path w="54" h="55" extrusionOk="0">
                  <a:moveTo>
                    <a:pt x="54" y="1"/>
                  </a:moveTo>
                  <a:cubicBezTo>
                    <a:pt x="27" y="27"/>
                    <a:pt x="27" y="27"/>
                    <a:pt x="0" y="54"/>
                  </a:cubicBezTo>
                  <a:lnTo>
                    <a:pt x="54" y="27"/>
                  </a:lnTo>
                  <a:lnTo>
                    <a:pt x="5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 name="Google Shape;244;p14"/>
            <p:cNvSpPr/>
            <p:nvPr/>
          </p:nvSpPr>
          <p:spPr>
            <a:xfrm>
              <a:off x="2535748" y="1119794"/>
              <a:ext cx="82681" cy="51565"/>
            </a:xfrm>
            <a:custGeom>
              <a:avLst/>
              <a:gdLst/>
              <a:ahLst/>
              <a:cxnLst/>
              <a:rect l="l" t="t" r="r" b="b"/>
              <a:pathLst>
                <a:path w="2062" h="1286" extrusionOk="0">
                  <a:moveTo>
                    <a:pt x="81" y="1"/>
                  </a:moveTo>
                  <a:cubicBezTo>
                    <a:pt x="54" y="54"/>
                    <a:pt x="27" y="108"/>
                    <a:pt x="1" y="135"/>
                  </a:cubicBezTo>
                  <a:lnTo>
                    <a:pt x="1981" y="1285"/>
                  </a:lnTo>
                  <a:lnTo>
                    <a:pt x="2062" y="1125"/>
                  </a:lnTo>
                  <a:lnTo>
                    <a:pt x="8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 name="Google Shape;245;p14"/>
            <p:cNvSpPr/>
            <p:nvPr/>
          </p:nvSpPr>
          <p:spPr>
            <a:xfrm>
              <a:off x="2711778" y="921268"/>
              <a:ext cx="287659" cy="329521"/>
            </a:xfrm>
            <a:custGeom>
              <a:avLst/>
              <a:gdLst/>
              <a:ahLst/>
              <a:cxnLst/>
              <a:rect l="l" t="t" r="r" b="b"/>
              <a:pathLst>
                <a:path w="7174" h="8218" extrusionOk="0">
                  <a:moveTo>
                    <a:pt x="3507" y="0"/>
                  </a:moveTo>
                  <a:lnTo>
                    <a:pt x="3507" y="3961"/>
                  </a:lnTo>
                  <a:lnTo>
                    <a:pt x="81" y="1981"/>
                  </a:lnTo>
                  <a:lnTo>
                    <a:pt x="0" y="2141"/>
                  </a:lnTo>
                  <a:lnTo>
                    <a:pt x="3426" y="4095"/>
                  </a:lnTo>
                  <a:lnTo>
                    <a:pt x="0" y="6076"/>
                  </a:lnTo>
                  <a:lnTo>
                    <a:pt x="81" y="6236"/>
                  </a:lnTo>
                  <a:lnTo>
                    <a:pt x="3507" y="4256"/>
                  </a:lnTo>
                  <a:lnTo>
                    <a:pt x="3507" y="8217"/>
                  </a:lnTo>
                  <a:lnTo>
                    <a:pt x="3667" y="8217"/>
                  </a:lnTo>
                  <a:lnTo>
                    <a:pt x="3667" y="4256"/>
                  </a:lnTo>
                  <a:lnTo>
                    <a:pt x="7093" y="6236"/>
                  </a:lnTo>
                  <a:lnTo>
                    <a:pt x="7173" y="6076"/>
                  </a:lnTo>
                  <a:lnTo>
                    <a:pt x="3774" y="4095"/>
                  </a:lnTo>
                  <a:lnTo>
                    <a:pt x="7173" y="2141"/>
                  </a:lnTo>
                  <a:lnTo>
                    <a:pt x="7093" y="1981"/>
                  </a:lnTo>
                  <a:lnTo>
                    <a:pt x="3667" y="3961"/>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 name="Google Shape;246;p14"/>
            <p:cNvSpPr/>
            <p:nvPr/>
          </p:nvSpPr>
          <p:spPr>
            <a:xfrm>
              <a:off x="3092789" y="921268"/>
              <a:ext cx="288742" cy="328439"/>
            </a:xfrm>
            <a:custGeom>
              <a:avLst/>
              <a:gdLst/>
              <a:ahLst/>
              <a:cxnLst/>
              <a:rect l="l" t="t" r="r" b="b"/>
              <a:pathLst>
                <a:path w="7201" h="8191" extrusionOk="0">
                  <a:moveTo>
                    <a:pt x="3506" y="0"/>
                  </a:moveTo>
                  <a:lnTo>
                    <a:pt x="3506" y="3961"/>
                  </a:lnTo>
                  <a:lnTo>
                    <a:pt x="80" y="1981"/>
                  </a:lnTo>
                  <a:lnTo>
                    <a:pt x="0" y="2141"/>
                  </a:lnTo>
                  <a:lnTo>
                    <a:pt x="3426" y="4095"/>
                  </a:lnTo>
                  <a:lnTo>
                    <a:pt x="0" y="6076"/>
                  </a:lnTo>
                  <a:lnTo>
                    <a:pt x="80" y="6236"/>
                  </a:lnTo>
                  <a:lnTo>
                    <a:pt x="3506" y="4256"/>
                  </a:lnTo>
                  <a:lnTo>
                    <a:pt x="3506" y="8190"/>
                  </a:lnTo>
                  <a:lnTo>
                    <a:pt x="3694" y="8190"/>
                  </a:lnTo>
                  <a:lnTo>
                    <a:pt x="3694" y="4256"/>
                  </a:lnTo>
                  <a:lnTo>
                    <a:pt x="7093" y="6236"/>
                  </a:lnTo>
                  <a:lnTo>
                    <a:pt x="7200" y="6076"/>
                  </a:lnTo>
                  <a:lnTo>
                    <a:pt x="3774" y="4095"/>
                  </a:lnTo>
                  <a:lnTo>
                    <a:pt x="7200" y="2141"/>
                  </a:lnTo>
                  <a:lnTo>
                    <a:pt x="7093" y="1981"/>
                  </a:lnTo>
                  <a:lnTo>
                    <a:pt x="3694"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 name="Google Shape;247;p14"/>
            <p:cNvSpPr/>
            <p:nvPr/>
          </p:nvSpPr>
          <p:spPr>
            <a:xfrm>
              <a:off x="3474843" y="921268"/>
              <a:ext cx="287659" cy="328439"/>
            </a:xfrm>
            <a:custGeom>
              <a:avLst/>
              <a:gdLst/>
              <a:ahLst/>
              <a:cxnLst/>
              <a:rect l="l" t="t" r="r" b="b"/>
              <a:pathLst>
                <a:path w="7174" h="8191" extrusionOk="0">
                  <a:moveTo>
                    <a:pt x="3507" y="0"/>
                  </a:moveTo>
                  <a:lnTo>
                    <a:pt x="3480" y="3961"/>
                  </a:lnTo>
                  <a:lnTo>
                    <a:pt x="81" y="1981"/>
                  </a:lnTo>
                  <a:lnTo>
                    <a:pt x="1" y="2141"/>
                  </a:lnTo>
                  <a:lnTo>
                    <a:pt x="3400" y="4095"/>
                  </a:lnTo>
                  <a:lnTo>
                    <a:pt x="1" y="6076"/>
                  </a:lnTo>
                  <a:lnTo>
                    <a:pt x="81" y="6236"/>
                  </a:lnTo>
                  <a:lnTo>
                    <a:pt x="3480" y="4256"/>
                  </a:lnTo>
                  <a:lnTo>
                    <a:pt x="3480" y="8190"/>
                  </a:lnTo>
                  <a:lnTo>
                    <a:pt x="3668" y="8190"/>
                  </a:lnTo>
                  <a:lnTo>
                    <a:pt x="3668" y="4256"/>
                  </a:lnTo>
                  <a:lnTo>
                    <a:pt x="7094" y="6236"/>
                  </a:lnTo>
                  <a:lnTo>
                    <a:pt x="7174" y="6076"/>
                  </a:lnTo>
                  <a:lnTo>
                    <a:pt x="3748" y="4095"/>
                  </a:lnTo>
                  <a:lnTo>
                    <a:pt x="7174" y="2141"/>
                  </a:lnTo>
                  <a:lnTo>
                    <a:pt x="7094" y="1981"/>
                  </a:lnTo>
                  <a:lnTo>
                    <a:pt x="3668" y="3961"/>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8" name="Google Shape;248;p14"/>
            <p:cNvSpPr/>
            <p:nvPr/>
          </p:nvSpPr>
          <p:spPr>
            <a:xfrm>
              <a:off x="3855854" y="953467"/>
              <a:ext cx="287659" cy="296240"/>
            </a:xfrm>
            <a:custGeom>
              <a:avLst/>
              <a:gdLst/>
              <a:ahLst/>
              <a:cxnLst/>
              <a:rect l="l" t="t" r="r" b="b"/>
              <a:pathLst>
                <a:path w="7174" h="7388" extrusionOk="0">
                  <a:moveTo>
                    <a:pt x="3507" y="0"/>
                  </a:moveTo>
                  <a:lnTo>
                    <a:pt x="3507" y="3158"/>
                  </a:lnTo>
                  <a:lnTo>
                    <a:pt x="81" y="1178"/>
                  </a:lnTo>
                  <a:lnTo>
                    <a:pt x="0" y="1312"/>
                  </a:lnTo>
                  <a:lnTo>
                    <a:pt x="3426" y="3292"/>
                  </a:lnTo>
                  <a:lnTo>
                    <a:pt x="0" y="5273"/>
                  </a:lnTo>
                  <a:lnTo>
                    <a:pt x="81" y="5433"/>
                  </a:lnTo>
                  <a:lnTo>
                    <a:pt x="3507" y="3453"/>
                  </a:lnTo>
                  <a:lnTo>
                    <a:pt x="3507" y="7387"/>
                  </a:lnTo>
                  <a:lnTo>
                    <a:pt x="3667" y="7387"/>
                  </a:lnTo>
                  <a:lnTo>
                    <a:pt x="3667" y="3453"/>
                  </a:lnTo>
                  <a:lnTo>
                    <a:pt x="7093" y="5407"/>
                  </a:lnTo>
                  <a:lnTo>
                    <a:pt x="7174" y="5273"/>
                  </a:lnTo>
                  <a:lnTo>
                    <a:pt x="3748" y="3292"/>
                  </a:lnTo>
                  <a:lnTo>
                    <a:pt x="5434" y="2329"/>
                  </a:lnTo>
                  <a:cubicBezTo>
                    <a:pt x="5380" y="2302"/>
                    <a:pt x="5354" y="2248"/>
                    <a:pt x="5327" y="2195"/>
                  </a:cubicBezTo>
                  <a:lnTo>
                    <a:pt x="3667" y="3158"/>
                  </a:lnTo>
                  <a:lnTo>
                    <a:pt x="3667" y="187"/>
                  </a:lnTo>
                  <a:cubicBezTo>
                    <a:pt x="3614" y="134"/>
                    <a:pt x="3560" y="80"/>
                    <a:pt x="350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9" name="Google Shape;249;p14"/>
            <p:cNvSpPr/>
            <p:nvPr/>
          </p:nvSpPr>
          <p:spPr>
            <a:xfrm>
              <a:off x="2417699" y="1498640"/>
              <a:ext cx="7538" cy="9704"/>
            </a:xfrm>
            <a:custGeom>
              <a:avLst/>
              <a:gdLst/>
              <a:ahLst/>
              <a:cxnLst/>
              <a:rect l="l" t="t" r="r" b="b"/>
              <a:pathLst>
                <a:path w="188" h="242" extrusionOk="0">
                  <a:moveTo>
                    <a:pt x="1" y="1"/>
                  </a:moveTo>
                  <a:cubicBezTo>
                    <a:pt x="1" y="54"/>
                    <a:pt x="1" y="135"/>
                    <a:pt x="1" y="188"/>
                  </a:cubicBezTo>
                  <a:lnTo>
                    <a:pt x="108" y="242"/>
                  </a:lnTo>
                  <a:lnTo>
                    <a:pt x="188" y="108"/>
                  </a:lnTo>
                  <a:lnTo>
                    <a:pt x="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0" name="Google Shape;250;p14"/>
            <p:cNvSpPr/>
            <p:nvPr/>
          </p:nvSpPr>
          <p:spPr>
            <a:xfrm>
              <a:off x="2518586" y="1259335"/>
              <a:ext cx="287659" cy="328439"/>
            </a:xfrm>
            <a:custGeom>
              <a:avLst/>
              <a:gdLst/>
              <a:ahLst/>
              <a:cxnLst/>
              <a:rect l="l" t="t" r="r" b="b"/>
              <a:pathLst>
                <a:path w="7174" h="8191" extrusionOk="0">
                  <a:moveTo>
                    <a:pt x="3507" y="0"/>
                  </a:moveTo>
                  <a:lnTo>
                    <a:pt x="3507" y="3935"/>
                  </a:lnTo>
                  <a:lnTo>
                    <a:pt x="81" y="1981"/>
                  </a:lnTo>
                  <a:lnTo>
                    <a:pt x="0" y="2115"/>
                  </a:lnTo>
                  <a:lnTo>
                    <a:pt x="3426" y="4095"/>
                  </a:lnTo>
                  <a:lnTo>
                    <a:pt x="0" y="6076"/>
                  </a:lnTo>
                  <a:lnTo>
                    <a:pt x="81" y="6210"/>
                  </a:lnTo>
                  <a:lnTo>
                    <a:pt x="3507" y="4229"/>
                  </a:lnTo>
                  <a:lnTo>
                    <a:pt x="3507" y="8191"/>
                  </a:lnTo>
                  <a:lnTo>
                    <a:pt x="3667" y="8191"/>
                  </a:lnTo>
                  <a:lnTo>
                    <a:pt x="3667" y="4229"/>
                  </a:lnTo>
                  <a:lnTo>
                    <a:pt x="7093" y="6210"/>
                  </a:lnTo>
                  <a:lnTo>
                    <a:pt x="7174" y="6076"/>
                  </a:lnTo>
                  <a:lnTo>
                    <a:pt x="3748" y="4095"/>
                  </a:lnTo>
                  <a:lnTo>
                    <a:pt x="7174" y="2115"/>
                  </a:lnTo>
                  <a:lnTo>
                    <a:pt x="7093" y="1981"/>
                  </a:lnTo>
                  <a:lnTo>
                    <a:pt x="3667" y="3935"/>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1" name="Google Shape;251;p14"/>
            <p:cNvSpPr/>
            <p:nvPr/>
          </p:nvSpPr>
          <p:spPr>
            <a:xfrm>
              <a:off x="2899597" y="1259335"/>
              <a:ext cx="287659" cy="328439"/>
            </a:xfrm>
            <a:custGeom>
              <a:avLst/>
              <a:gdLst/>
              <a:ahLst/>
              <a:cxnLst/>
              <a:rect l="l" t="t" r="r" b="b"/>
              <a:pathLst>
                <a:path w="7174" h="8191" extrusionOk="0">
                  <a:moveTo>
                    <a:pt x="3507" y="0"/>
                  </a:moveTo>
                  <a:lnTo>
                    <a:pt x="3507" y="3935"/>
                  </a:lnTo>
                  <a:lnTo>
                    <a:pt x="81" y="1954"/>
                  </a:lnTo>
                  <a:lnTo>
                    <a:pt x="0" y="2115"/>
                  </a:lnTo>
                  <a:lnTo>
                    <a:pt x="3426" y="4095"/>
                  </a:lnTo>
                  <a:lnTo>
                    <a:pt x="0" y="6049"/>
                  </a:lnTo>
                  <a:lnTo>
                    <a:pt x="81" y="6210"/>
                  </a:lnTo>
                  <a:lnTo>
                    <a:pt x="3507" y="4229"/>
                  </a:lnTo>
                  <a:lnTo>
                    <a:pt x="3507" y="8191"/>
                  </a:lnTo>
                  <a:lnTo>
                    <a:pt x="3667" y="8191"/>
                  </a:lnTo>
                  <a:lnTo>
                    <a:pt x="3667" y="4229"/>
                  </a:lnTo>
                  <a:lnTo>
                    <a:pt x="7093" y="6210"/>
                  </a:lnTo>
                  <a:lnTo>
                    <a:pt x="7173" y="6049"/>
                  </a:lnTo>
                  <a:lnTo>
                    <a:pt x="3774" y="4095"/>
                  </a:lnTo>
                  <a:lnTo>
                    <a:pt x="7173" y="2115"/>
                  </a:lnTo>
                  <a:lnTo>
                    <a:pt x="7093" y="1954"/>
                  </a:lnTo>
                  <a:lnTo>
                    <a:pt x="3667" y="3935"/>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2" name="Google Shape;252;p14"/>
            <p:cNvSpPr/>
            <p:nvPr/>
          </p:nvSpPr>
          <p:spPr>
            <a:xfrm>
              <a:off x="3280608" y="1259335"/>
              <a:ext cx="288742" cy="328439"/>
            </a:xfrm>
            <a:custGeom>
              <a:avLst/>
              <a:gdLst/>
              <a:ahLst/>
              <a:cxnLst/>
              <a:rect l="l" t="t" r="r" b="b"/>
              <a:pathLst>
                <a:path w="7201" h="8191" extrusionOk="0">
                  <a:moveTo>
                    <a:pt x="3506" y="0"/>
                  </a:moveTo>
                  <a:lnTo>
                    <a:pt x="3506" y="3935"/>
                  </a:lnTo>
                  <a:lnTo>
                    <a:pt x="107" y="1954"/>
                  </a:lnTo>
                  <a:lnTo>
                    <a:pt x="0" y="2115"/>
                  </a:lnTo>
                  <a:lnTo>
                    <a:pt x="3426" y="4095"/>
                  </a:lnTo>
                  <a:lnTo>
                    <a:pt x="0" y="6049"/>
                  </a:lnTo>
                  <a:lnTo>
                    <a:pt x="107" y="6210"/>
                  </a:lnTo>
                  <a:lnTo>
                    <a:pt x="3506" y="4229"/>
                  </a:lnTo>
                  <a:lnTo>
                    <a:pt x="3506" y="8191"/>
                  </a:lnTo>
                  <a:lnTo>
                    <a:pt x="3694" y="8191"/>
                  </a:lnTo>
                  <a:lnTo>
                    <a:pt x="3694" y="4229"/>
                  </a:lnTo>
                  <a:lnTo>
                    <a:pt x="7093" y="6210"/>
                  </a:lnTo>
                  <a:lnTo>
                    <a:pt x="7200" y="6049"/>
                  </a:lnTo>
                  <a:lnTo>
                    <a:pt x="3774" y="4095"/>
                  </a:lnTo>
                  <a:lnTo>
                    <a:pt x="7200" y="2115"/>
                  </a:lnTo>
                  <a:lnTo>
                    <a:pt x="7120" y="1954"/>
                  </a:lnTo>
                  <a:lnTo>
                    <a:pt x="3694" y="3935"/>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3" name="Google Shape;253;p14"/>
            <p:cNvSpPr/>
            <p:nvPr/>
          </p:nvSpPr>
          <p:spPr>
            <a:xfrm>
              <a:off x="3662662" y="1258252"/>
              <a:ext cx="287659" cy="329521"/>
            </a:xfrm>
            <a:custGeom>
              <a:avLst/>
              <a:gdLst/>
              <a:ahLst/>
              <a:cxnLst/>
              <a:rect l="l" t="t" r="r" b="b"/>
              <a:pathLst>
                <a:path w="7174" h="8218" extrusionOk="0">
                  <a:moveTo>
                    <a:pt x="3507" y="0"/>
                  </a:moveTo>
                  <a:lnTo>
                    <a:pt x="3507" y="3962"/>
                  </a:lnTo>
                  <a:lnTo>
                    <a:pt x="81" y="1981"/>
                  </a:lnTo>
                  <a:lnTo>
                    <a:pt x="1" y="2142"/>
                  </a:lnTo>
                  <a:lnTo>
                    <a:pt x="3400" y="4122"/>
                  </a:lnTo>
                  <a:lnTo>
                    <a:pt x="1" y="6076"/>
                  </a:lnTo>
                  <a:lnTo>
                    <a:pt x="81" y="6237"/>
                  </a:lnTo>
                  <a:lnTo>
                    <a:pt x="3507" y="4256"/>
                  </a:lnTo>
                  <a:lnTo>
                    <a:pt x="3507" y="8218"/>
                  </a:lnTo>
                  <a:lnTo>
                    <a:pt x="3668" y="8218"/>
                  </a:lnTo>
                  <a:lnTo>
                    <a:pt x="3668" y="4256"/>
                  </a:lnTo>
                  <a:lnTo>
                    <a:pt x="7094" y="6237"/>
                  </a:lnTo>
                  <a:lnTo>
                    <a:pt x="7174" y="6076"/>
                  </a:lnTo>
                  <a:lnTo>
                    <a:pt x="3748" y="4122"/>
                  </a:lnTo>
                  <a:lnTo>
                    <a:pt x="7174" y="2142"/>
                  </a:lnTo>
                  <a:lnTo>
                    <a:pt x="7094" y="1981"/>
                  </a:lnTo>
                  <a:lnTo>
                    <a:pt x="3668" y="3962"/>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4" name="Google Shape;254;p14"/>
            <p:cNvSpPr/>
            <p:nvPr/>
          </p:nvSpPr>
          <p:spPr>
            <a:xfrm>
              <a:off x="4043673" y="1258252"/>
              <a:ext cx="193230" cy="329521"/>
            </a:xfrm>
            <a:custGeom>
              <a:avLst/>
              <a:gdLst/>
              <a:ahLst/>
              <a:cxnLst/>
              <a:rect l="l" t="t" r="r" b="b"/>
              <a:pathLst>
                <a:path w="4819" h="8218" extrusionOk="0">
                  <a:moveTo>
                    <a:pt x="3507" y="0"/>
                  </a:moveTo>
                  <a:lnTo>
                    <a:pt x="3507" y="3962"/>
                  </a:lnTo>
                  <a:lnTo>
                    <a:pt x="81" y="1981"/>
                  </a:lnTo>
                  <a:lnTo>
                    <a:pt x="0" y="2142"/>
                  </a:lnTo>
                  <a:lnTo>
                    <a:pt x="3426" y="4096"/>
                  </a:lnTo>
                  <a:lnTo>
                    <a:pt x="0" y="6076"/>
                  </a:lnTo>
                  <a:lnTo>
                    <a:pt x="81" y="6237"/>
                  </a:lnTo>
                  <a:lnTo>
                    <a:pt x="3507" y="4256"/>
                  </a:lnTo>
                  <a:lnTo>
                    <a:pt x="3507" y="8218"/>
                  </a:lnTo>
                  <a:lnTo>
                    <a:pt x="3667" y="8218"/>
                  </a:lnTo>
                  <a:lnTo>
                    <a:pt x="3667" y="4256"/>
                  </a:lnTo>
                  <a:lnTo>
                    <a:pt x="4818" y="4925"/>
                  </a:lnTo>
                  <a:cubicBezTo>
                    <a:pt x="4818" y="4845"/>
                    <a:pt x="4818" y="4765"/>
                    <a:pt x="4792" y="4711"/>
                  </a:cubicBezTo>
                  <a:lnTo>
                    <a:pt x="3774" y="4096"/>
                  </a:lnTo>
                  <a:lnTo>
                    <a:pt x="4604" y="3614"/>
                  </a:lnTo>
                  <a:cubicBezTo>
                    <a:pt x="4604" y="3560"/>
                    <a:pt x="4577" y="3507"/>
                    <a:pt x="4577" y="3453"/>
                  </a:cubicBezTo>
                  <a:lnTo>
                    <a:pt x="3667" y="3962"/>
                  </a:lnTo>
                  <a:lnTo>
                    <a:pt x="3667" y="295"/>
                  </a:lnTo>
                  <a:cubicBezTo>
                    <a:pt x="3641" y="188"/>
                    <a:pt x="3614" y="108"/>
                    <a:pt x="358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 name="Google Shape;255;p14"/>
            <p:cNvSpPr/>
            <p:nvPr/>
          </p:nvSpPr>
          <p:spPr>
            <a:xfrm>
              <a:off x="2423072" y="1578074"/>
              <a:ext cx="195355" cy="328439"/>
            </a:xfrm>
            <a:custGeom>
              <a:avLst/>
              <a:gdLst/>
              <a:ahLst/>
              <a:cxnLst/>
              <a:rect l="l" t="t" r="r" b="b"/>
              <a:pathLst>
                <a:path w="4872" h="8191" extrusionOk="0">
                  <a:moveTo>
                    <a:pt x="1205" y="1"/>
                  </a:moveTo>
                  <a:lnTo>
                    <a:pt x="1205" y="3935"/>
                  </a:lnTo>
                  <a:lnTo>
                    <a:pt x="0" y="3266"/>
                  </a:lnTo>
                  <a:lnTo>
                    <a:pt x="0" y="3266"/>
                  </a:lnTo>
                  <a:cubicBezTo>
                    <a:pt x="0" y="3320"/>
                    <a:pt x="27" y="3400"/>
                    <a:pt x="27" y="3480"/>
                  </a:cubicBezTo>
                  <a:lnTo>
                    <a:pt x="1098" y="4096"/>
                  </a:lnTo>
                  <a:lnTo>
                    <a:pt x="214" y="4604"/>
                  </a:lnTo>
                  <a:cubicBezTo>
                    <a:pt x="241" y="4658"/>
                    <a:pt x="241" y="4738"/>
                    <a:pt x="268" y="4792"/>
                  </a:cubicBezTo>
                  <a:lnTo>
                    <a:pt x="1205" y="4256"/>
                  </a:lnTo>
                  <a:lnTo>
                    <a:pt x="1205" y="8030"/>
                  </a:lnTo>
                  <a:cubicBezTo>
                    <a:pt x="1205" y="8084"/>
                    <a:pt x="1232" y="8137"/>
                    <a:pt x="1258" y="8191"/>
                  </a:cubicBezTo>
                  <a:lnTo>
                    <a:pt x="1365" y="8191"/>
                  </a:lnTo>
                  <a:lnTo>
                    <a:pt x="1365" y="4256"/>
                  </a:lnTo>
                  <a:lnTo>
                    <a:pt x="4791" y="6210"/>
                  </a:lnTo>
                  <a:lnTo>
                    <a:pt x="4872" y="6076"/>
                  </a:lnTo>
                  <a:lnTo>
                    <a:pt x="1446" y="4096"/>
                  </a:lnTo>
                  <a:lnTo>
                    <a:pt x="4872" y="2115"/>
                  </a:lnTo>
                  <a:lnTo>
                    <a:pt x="4791" y="1981"/>
                  </a:lnTo>
                  <a:lnTo>
                    <a:pt x="1365" y="3935"/>
                  </a:lnTo>
                  <a:lnTo>
                    <a:pt x="136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 name="Google Shape;256;p14"/>
            <p:cNvSpPr/>
            <p:nvPr/>
          </p:nvSpPr>
          <p:spPr>
            <a:xfrm>
              <a:off x="2711778" y="1578074"/>
              <a:ext cx="287659" cy="328439"/>
            </a:xfrm>
            <a:custGeom>
              <a:avLst/>
              <a:gdLst/>
              <a:ahLst/>
              <a:cxnLst/>
              <a:rect l="l" t="t" r="r" b="b"/>
              <a:pathLst>
                <a:path w="7174" h="8191" extrusionOk="0">
                  <a:moveTo>
                    <a:pt x="3507" y="1"/>
                  </a:moveTo>
                  <a:lnTo>
                    <a:pt x="3507" y="3935"/>
                  </a:lnTo>
                  <a:lnTo>
                    <a:pt x="81" y="1981"/>
                  </a:lnTo>
                  <a:lnTo>
                    <a:pt x="0" y="2115"/>
                  </a:lnTo>
                  <a:lnTo>
                    <a:pt x="3426" y="4096"/>
                  </a:lnTo>
                  <a:lnTo>
                    <a:pt x="0" y="6076"/>
                  </a:lnTo>
                  <a:lnTo>
                    <a:pt x="81" y="6210"/>
                  </a:lnTo>
                  <a:lnTo>
                    <a:pt x="3507" y="4256"/>
                  </a:lnTo>
                  <a:lnTo>
                    <a:pt x="3507" y="8191"/>
                  </a:lnTo>
                  <a:lnTo>
                    <a:pt x="3667" y="8191"/>
                  </a:lnTo>
                  <a:lnTo>
                    <a:pt x="3667" y="4256"/>
                  </a:lnTo>
                  <a:lnTo>
                    <a:pt x="7093" y="6210"/>
                  </a:lnTo>
                  <a:lnTo>
                    <a:pt x="7173" y="6076"/>
                  </a:lnTo>
                  <a:lnTo>
                    <a:pt x="3774" y="4096"/>
                  </a:lnTo>
                  <a:lnTo>
                    <a:pt x="7173" y="2115"/>
                  </a:lnTo>
                  <a:lnTo>
                    <a:pt x="7093" y="1981"/>
                  </a:lnTo>
                  <a:lnTo>
                    <a:pt x="3667" y="3935"/>
                  </a:lnTo>
                  <a:lnTo>
                    <a:pt x="366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 name="Google Shape;257;p14"/>
            <p:cNvSpPr/>
            <p:nvPr/>
          </p:nvSpPr>
          <p:spPr>
            <a:xfrm>
              <a:off x="3092789" y="1578074"/>
              <a:ext cx="288742" cy="328439"/>
            </a:xfrm>
            <a:custGeom>
              <a:avLst/>
              <a:gdLst/>
              <a:ahLst/>
              <a:cxnLst/>
              <a:rect l="l" t="t" r="r" b="b"/>
              <a:pathLst>
                <a:path w="7201" h="8191" extrusionOk="0">
                  <a:moveTo>
                    <a:pt x="3506" y="1"/>
                  </a:moveTo>
                  <a:lnTo>
                    <a:pt x="3506" y="3935"/>
                  </a:lnTo>
                  <a:lnTo>
                    <a:pt x="80" y="1981"/>
                  </a:lnTo>
                  <a:lnTo>
                    <a:pt x="0" y="2115"/>
                  </a:lnTo>
                  <a:lnTo>
                    <a:pt x="3426" y="4096"/>
                  </a:lnTo>
                  <a:lnTo>
                    <a:pt x="0" y="6076"/>
                  </a:lnTo>
                  <a:lnTo>
                    <a:pt x="80" y="6210"/>
                  </a:lnTo>
                  <a:lnTo>
                    <a:pt x="3506" y="4230"/>
                  </a:lnTo>
                  <a:lnTo>
                    <a:pt x="3506" y="8191"/>
                  </a:lnTo>
                  <a:lnTo>
                    <a:pt x="3694" y="8191"/>
                  </a:lnTo>
                  <a:lnTo>
                    <a:pt x="3694" y="4230"/>
                  </a:lnTo>
                  <a:lnTo>
                    <a:pt x="7093" y="6210"/>
                  </a:lnTo>
                  <a:lnTo>
                    <a:pt x="7200" y="6076"/>
                  </a:lnTo>
                  <a:lnTo>
                    <a:pt x="3774" y="4096"/>
                  </a:lnTo>
                  <a:lnTo>
                    <a:pt x="7200" y="2115"/>
                  </a:lnTo>
                  <a:lnTo>
                    <a:pt x="7093" y="1981"/>
                  </a:lnTo>
                  <a:lnTo>
                    <a:pt x="3694" y="3935"/>
                  </a:lnTo>
                  <a:lnTo>
                    <a:pt x="369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 name="Google Shape;258;p14"/>
            <p:cNvSpPr/>
            <p:nvPr/>
          </p:nvSpPr>
          <p:spPr>
            <a:xfrm>
              <a:off x="3474843" y="1578074"/>
              <a:ext cx="287659" cy="328439"/>
            </a:xfrm>
            <a:custGeom>
              <a:avLst/>
              <a:gdLst/>
              <a:ahLst/>
              <a:cxnLst/>
              <a:rect l="l" t="t" r="r" b="b"/>
              <a:pathLst>
                <a:path w="7174" h="8191" extrusionOk="0">
                  <a:moveTo>
                    <a:pt x="3507" y="1"/>
                  </a:moveTo>
                  <a:lnTo>
                    <a:pt x="3507" y="3935"/>
                  </a:lnTo>
                  <a:lnTo>
                    <a:pt x="81" y="1955"/>
                  </a:lnTo>
                  <a:lnTo>
                    <a:pt x="1" y="2115"/>
                  </a:lnTo>
                  <a:lnTo>
                    <a:pt x="3400" y="4096"/>
                  </a:lnTo>
                  <a:lnTo>
                    <a:pt x="1" y="6050"/>
                  </a:lnTo>
                  <a:lnTo>
                    <a:pt x="81" y="6210"/>
                  </a:lnTo>
                  <a:lnTo>
                    <a:pt x="3507" y="4230"/>
                  </a:lnTo>
                  <a:lnTo>
                    <a:pt x="3480" y="8191"/>
                  </a:lnTo>
                  <a:lnTo>
                    <a:pt x="3668" y="8191"/>
                  </a:lnTo>
                  <a:lnTo>
                    <a:pt x="3668" y="4230"/>
                  </a:lnTo>
                  <a:lnTo>
                    <a:pt x="7094" y="6210"/>
                  </a:lnTo>
                  <a:lnTo>
                    <a:pt x="7174" y="6050"/>
                  </a:lnTo>
                  <a:lnTo>
                    <a:pt x="3748" y="4096"/>
                  </a:lnTo>
                  <a:lnTo>
                    <a:pt x="7174" y="2115"/>
                  </a:lnTo>
                  <a:lnTo>
                    <a:pt x="7094" y="1955"/>
                  </a:lnTo>
                  <a:lnTo>
                    <a:pt x="3668" y="3935"/>
                  </a:lnTo>
                  <a:lnTo>
                    <a:pt x="3668"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 name="Google Shape;259;p14"/>
            <p:cNvSpPr/>
            <p:nvPr/>
          </p:nvSpPr>
          <p:spPr>
            <a:xfrm>
              <a:off x="3855854" y="1578074"/>
              <a:ext cx="287659" cy="328439"/>
            </a:xfrm>
            <a:custGeom>
              <a:avLst/>
              <a:gdLst/>
              <a:ahLst/>
              <a:cxnLst/>
              <a:rect l="l" t="t" r="r" b="b"/>
              <a:pathLst>
                <a:path w="7174" h="8191" extrusionOk="0">
                  <a:moveTo>
                    <a:pt x="3507" y="1"/>
                  </a:moveTo>
                  <a:lnTo>
                    <a:pt x="3507" y="3935"/>
                  </a:lnTo>
                  <a:lnTo>
                    <a:pt x="81" y="1955"/>
                  </a:lnTo>
                  <a:lnTo>
                    <a:pt x="0" y="2115"/>
                  </a:lnTo>
                  <a:lnTo>
                    <a:pt x="3426" y="4096"/>
                  </a:lnTo>
                  <a:lnTo>
                    <a:pt x="0" y="6050"/>
                  </a:lnTo>
                  <a:lnTo>
                    <a:pt x="81" y="6210"/>
                  </a:lnTo>
                  <a:lnTo>
                    <a:pt x="3507" y="4230"/>
                  </a:lnTo>
                  <a:lnTo>
                    <a:pt x="3507" y="8191"/>
                  </a:lnTo>
                  <a:lnTo>
                    <a:pt x="3667" y="8191"/>
                  </a:lnTo>
                  <a:lnTo>
                    <a:pt x="3667" y="4230"/>
                  </a:lnTo>
                  <a:lnTo>
                    <a:pt x="7093" y="6210"/>
                  </a:lnTo>
                  <a:lnTo>
                    <a:pt x="7174" y="6050"/>
                  </a:lnTo>
                  <a:lnTo>
                    <a:pt x="3748" y="4096"/>
                  </a:lnTo>
                  <a:lnTo>
                    <a:pt x="7174" y="2115"/>
                  </a:lnTo>
                  <a:lnTo>
                    <a:pt x="7093" y="1955"/>
                  </a:lnTo>
                  <a:lnTo>
                    <a:pt x="3667" y="3935"/>
                  </a:lnTo>
                  <a:lnTo>
                    <a:pt x="366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 name="Google Shape;260;p14"/>
            <p:cNvSpPr/>
            <p:nvPr/>
          </p:nvSpPr>
          <p:spPr>
            <a:xfrm>
              <a:off x="2518586" y="1919388"/>
              <a:ext cx="287659" cy="293033"/>
            </a:xfrm>
            <a:custGeom>
              <a:avLst/>
              <a:gdLst/>
              <a:ahLst/>
              <a:cxnLst/>
              <a:rect l="l" t="t" r="r" b="b"/>
              <a:pathLst>
                <a:path w="7174" h="7308" extrusionOk="0">
                  <a:moveTo>
                    <a:pt x="3507" y="0"/>
                  </a:moveTo>
                  <a:lnTo>
                    <a:pt x="3507" y="3961"/>
                  </a:lnTo>
                  <a:lnTo>
                    <a:pt x="81" y="1981"/>
                  </a:lnTo>
                  <a:lnTo>
                    <a:pt x="0" y="2141"/>
                  </a:lnTo>
                  <a:lnTo>
                    <a:pt x="3426" y="4095"/>
                  </a:lnTo>
                  <a:lnTo>
                    <a:pt x="1767" y="5059"/>
                  </a:lnTo>
                  <a:cubicBezTo>
                    <a:pt x="1821" y="5086"/>
                    <a:pt x="1847" y="5139"/>
                    <a:pt x="1874" y="5193"/>
                  </a:cubicBezTo>
                  <a:lnTo>
                    <a:pt x="3507" y="4256"/>
                  </a:lnTo>
                  <a:lnTo>
                    <a:pt x="3507" y="7120"/>
                  </a:lnTo>
                  <a:cubicBezTo>
                    <a:pt x="3560" y="7200"/>
                    <a:pt x="3614" y="7254"/>
                    <a:pt x="3667" y="7307"/>
                  </a:cubicBezTo>
                  <a:lnTo>
                    <a:pt x="3667" y="4256"/>
                  </a:lnTo>
                  <a:lnTo>
                    <a:pt x="7093" y="6236"/>
                  </a:lnTo>
                  <a:lnTo>
                    <a:pt x="7174" y="6076"/>
                  </a:lnTo>
                  <a:lnTo>
                    <a:pt x="3748" y="4095"/>
                  </a:lnTo>
                  <a:lnTo>
                    <a:pt x="7174" y="2141"/>
                  </a:lnTo>
                  <a:lnTo>
                    <a:pt x="7093" y="1981"/>
                  </a:lnTo>
                  <a:lnTo>
                    <a:pt x="3667" y="3961"/>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 name="Google Shape;261;p14"/>
            <p:cNvSpPr/>
            <p:nvPr/>
          </p:nvSpPr>
          <p:spPr>
            <a:xfrm>
              <a:off x="2899597" y="1919388"/>
              <a:ext cx="287659" cy="328439"/>
            </a:xfrm>
            <a:custGeom>
              <a:avLst/>
              <a:gdLst/>
              <a:ahLst/>
              <a:cxnLst/>
              <a:rect l="l" t="t" r="r" b="b"/>
              <a:pathLst>
                <a:path w="7174" h="8191" extrusionOk="0">
                  <a:moveTo>
                    <a:pt x="3507" y="0"/>
                  </a:moveTo>
                  <a:lnTo>
                    <a:pt x="3507" y="3961"/>
                  </a:lnTo>
                  <a:lnTo>
                    <a:pt x="81" y="1981"/>
                  </a:lnTo>
                  <a:lnTo>
                    <a:pt x="0" y="2141"/>
                  </a:lnTo>
                  <a:lnTo>
                    <a:pt x="3426" y="4095"/>
                  </a:lnTo>
                  <a:lnTo>
                    <a:pt x="0" y="6076"/>
                  </a:lnTo>
                  <a:lnTo>
                    <a:pt x="81" y="6236"/>
                  </a:lnTo>
                  <a:lnTo>
                    <a:pt x="3507" y="4256"/>
                  </a:lnTo>
                  <a:lnTo>
                    <a:pt x="3507" y="8190"/>
                  </a:lnTo>
                  <a:lnTo>
                    <a:pt x="3667" y="8190"/>
                  </a:lnTo>
                  <a:lnTo>
                    <a:pt x="3667" y="4256"/>
                  </a:lnTo>
                  <a:lnTo>
                    <a:pt x="7093" y="6236"/>
                  </a:lnTo>
                  <a:lnTo>
                    <a:pt x="7173" y="6076"/>
                  </a:lnTo>
                  <a:lnTo>
                    <a:pt x="3774" y="4095"/>
                  </a:lnTo>
                  <a:lnTo>
                    <a:pt x="7173" y="2141"/>
                  </a:lnTo>
                  <a:lnTo>
                    <a:pt x="7093" y="1981"/>
                  </a:lnTo>
                  <a:lnTo>
                    <a:pt x="3667" y="3961"/>
                  </a:lnTo>
                  <a:lnTo>
                    <a:pt x="3667"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 name="Google Shape;262;p14"/>
            <p:cNvSpPr/>
            <p:nvPr/>
          </p:nvSpPr>
          <p:spPr>
            <a:xfrm>
              <a:off x="3280608" y="1919388"/>
              <a:ext cx="288742" cy="328439"/>
            </a:xfrm>
            <a:custGeom>
              <a:avLst/>
              <a:gdLst/>
              <a:ahLst/>
              <a:cxnLst/>
              <a:rect l="l" t="t" r="r" b="b"/>
              <a:pathLst>
                <a:path w="7201" h="8191" extrusionOk="0">
                  <a:moveTo>
                    <a:pt x="3506" y="0"/>
                  </a:moveTo>
                  <a:lnTo>
                    <a:pt x="3506" y="3961"/>
                  </a:lnTo>
                  <a:lnTo>
                    <a:pt x="107" y="1981"/>
                  </a:lnTo>
                  <a:lnTo>
                    <a:pt x="0" y="2115"/>
                  </a:lnTo>
                  <a:lnTo>
                    <a:pt x="3426" y="4095"/>
                  </a:lnTo>
                  <a:lnTo>
                    <a:pt x="0" y="6076"/>
                  </a:lnTo>
                  <a:lnTo>
                    <a:pt x="107" y="6236"/>
                  </a:lnTo>
                  <a:lnTo>
                    <a:pt x="3506" y="4256"/>
                  </a:lnTo>
                  <a:lnTo>
                    <a:pt x="3506" y="8190"/>
                  </a:lnTo>
                  <a:lnTo>
                    <a:pt x="3694" y="8190"/>
                  </a:lnTo>
                  <a:lnTo>
                    <a:pt x="3694" y="4256"/>
                  </a:lnTo>
                  <a:lnTo>
                    <a:pt x="7093" y="6236"/>
                  </a:lnTo>
                  <a:lnTo>
                    <a:pt x="7200" y="6076"/>
                  </a:lnTo>
                  <a:lnTo>
                    <a:pt x="3774" y="4095"/>
                  </a:lnTo>
                  <a:lnTo>
                    <a:pt x="7200" y="2115"/>
                  </a:lnTo>
                  <a:lnTo>
                    <a:pt x="7120" y="1981"/>
                  </a:lnTo>
                  <a:lnTo>
                    <a:pt x="3694"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3" name="Google Shape;263;p14"/>
            <p:cNvSpPr/>
            <p:nvPr/>
          </p:nvSpPr>
          <p:spPr>
            <a:xfrm>
              <a:off x="3662662" y="1919388"/>
              <a:ext cx="287659" cy="328439"/>
            </a:xfrm>
            <a:custGeom>
              <a:avLst/>
              <a:gdLst/>
              <a:ahLst/>
              <a:cxnLst/>
              <a:rect l="l" t="t" r="r" b="b"/>
              <a:pathLst>
                <a:path w="7174" h="8191" extrusionOk="0">
                  <a:moveTo>
                    <a:pt x="3507" y="0"/>
                  </a:moveTo>
                  <a:lnTo>
                    <a:pt x="3507" y="3961"/>
                  </a:lnTo>
                  <a:lnTo>
                    <a:pt x="81" y="1981"/>
                  </a:lnTo>
                  <a:lnTo>
                    <a:pt x="1" y="2115"/>
                  </a:lnTo>
                  <a:lnTo>
                    <a:pt x="3400" y="4095"/>
                  </a:lnTo>
                  <a:lnTo>
                    <a:pt x="1" y="6076"/>
                  </a:lnTo>
                  <a:lnTo>
                    <a:pt x="81" y="6210"/>
                  </a:lnTo>
                  <a:lnTo>
                    <a:pt x="3507" y="4256"/>
                  </a:lnTo>
                  <a:lnTo>
                    <a:pt x="3507" y="8190"/>
                  </a:lnTo>
                  <a:lnTo>
                    <a:pt x="3668" y="8190"/>
                  </a:lnTo>
                  <a:lnTo>
                    <a:pt x="3668" y="4256"/>
                  </a:lnTo>
                  <a:lnTo>
                    <a:pt x="7094" y="6210"/>
                  </a:lnTo>
                  <a:lnTo>
                    <a:pt x="7174" y="6076"/>
                  </a:lnTo>
                  <a:lnTo>
                    <a:pt x="3748" y="4095"/>
                  </a:lnTo>
                  <a:lnTo>
                    <a:pt x="7174" y="2115"/>
                  </a:lnTo>
                  <a:lnTo>
                    <a:pt x="7094" y="1981"/>
                  </a:lnTo>
                  <a:lnTo>
                    <a:pt x="3668" y="3961"/>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 name="Google Shape;264;p14"/>
            <p:cNvSpPr/>
            <p:nvPr/>
          </p:nvSpPr>
          <p:spPr>
            <a:xfrm>
              <a:off x="4043673" y="1998782"/>
              <a:ext cx="78391" cy="49400"/>
            </a:xfrm>
            <a:custGeom>
              <a:avLst/>
              <a:gdLst/>
              <a:ahLst/>
              <a:cxnLst/>
              <a:rect l="l" t="t" r="r" b="b"/>
              <a:pathLst>
                <a:path w="1955" h="1232" extrusionOk="0">
                  <a:moveTo>
                    <a:pt x="81" y="1"/>
                  </a:moveTo>
                  <a:lnTo>
                    <a:pt x="0" y="135"/>
                  </a:lnTo>
                  <a:lnTo>
                    <a:pt x="1874" y="1232"/>
                  </a:lnTo>
                  <a:cubicBezTo>
                    <a:pt x="1901" y="1178"/>
                    <a:pt x="1928" y="1125"/>
                    <a:pt x="1954" y="1071"/>
                  </a:cubicBezTo>
                  <a:lnTo>
                    <a:pt x="8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 name="Google Shape;265;p14"/>
            <p:cNvSpPr/>
            <p:nvPr/>
          </p:nvSpPr>
          <p:spPr>
            <a:xfrm>
              <a:off x="2884560" y="2317561"/>
              <a:ext cx="114879" cy="68727"/>
            </a:xfrm>
            <a:custGeom>
              <a:avLst/>
              <a:gdLst/>
              <a:ahLst/>
              <a:cxnLst/>
              <a:rect l="l" t="t" r="r" b="b"/>
              <a:pathLst>
                <a:path w="2865" h="1714" extrusionOk="0">
                  <a:moveTo>
                    <a:pt x="2784" y="0"/>
                  </a:moveTo>
                  <a:lnTo>
                    <a:pt x="1" y="1606"/>
                  </a:lnTo>
                  <a:cubicBezTo>
                    <a:pt x="54" y="1660"/>
                    <a:pt x="108" y="1686"/>
                    <a:pt x="161" y="1713"/>
                  </a:cubicBezTo>
                  <a:lnTo>
                    <a:pt x="2864" y="161"/>
                  </a:lnTo>
                  <a:lnTo>
                    <a:pt x="278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 name="Google Shape;266;p14"/>
            <p:cNvSpPr/>
            <p:nvPr/>
          </p:nvSpPr>
          <p:spPr>
            <a:xfrm>
              <a:off x="2852362" y="2238127"/>
              <a:ext cx="6496" cy="129916"/>
            </a:xfrm>
            <a:custGeom>
              <a:avLst/>
              <a:gdLst/>
              <a:ahLst/>
              <a:cxnLst/>
              <a:rect l="l" t="t" r="r" b="b"/>
              <a:pathLst>
                <a:path w="162" h="3240" extrusionOk="0">
                  <a:moveTo>
                    <a:pt x="1" y="0"/>
                  </a:moveTo>
                  <a:lnTo>
                    <a:pt x="1" y="3132"/>
                  </a:lnTo>
                  <a:cubicBezTo>
                    <a:pt x="54" y="3159"/>
                    <a:pt x="108" y="3212"/>
                    <a:pt x="161" y="3239"/>
                  </a:cubicBezTo>
                  <a:lnTo>
                    <a:pt x="16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 name="Google Shape;267;p14"/>
            <p:cNvSpPr/>
            <p:nvPr/>
          </p:nvSpPr>
          <p:spPr>
            <a:xfrm>
              <a:off x="3092789" y="2238127"/>
              <a:ext cx="288742" cy="255461"/>
            </a:xfrm>
            <a:custGeom>
              <a:avLst/>
              <a:gdLst/>
              <a:ahLst/>
              <a:cxnLst/>
              <a:rect l="l" t="t" r="r" b="b"/>
              <a:pathLst>
                <a:path w="7201" h="6371" extrusionOk="0">
                  <a:moveTo>
                    <a:pt x="3506" y="0"/>
                  </a:moveTo>
                  <a:lnTo>
                    <a:pt x="3506" y="3962"/>
                  </a:lnTo>
                  <a:lnTo>
                    <a:pt x="80" y="1981"/>
                  </a:lnTo>
                  <a:lnTo>
                    <a:pt x="0" y="2142"/>
                  </a:lnTo>
                  <a:lnTo>
                    <a:pt x="3426" y="4096"/>
                  </a:lnTo>
                  <a:lnTo>
                    <a:pt x="455" y="5835"/>
                  </a:lnTo>
                  <a:cubicBezTo>
                    <a:pt x="535" y="5835"/>
                    <a:pt x="616" y="5862"/>
                    <a:pt x="696" y="5889"/>
                  </a:cubicBezTo>
                  <a:lnTo>
                    <a:pt x="3506" y="4256"/>
                  </a:lnTo>
                  <a:lnTo>
                    <a:pt x="3506" y="6371"/>
                  </a:lnTo>
                  <a:lnTo>
                    <a:pt x="3694" y="6371"/>
                  </a:lnTo>
                  <a:lnTo>
                    <a:pt x="3694" y="4256"/>
                  </a:lnTo>
                  <a:lnTo>
                    <a:pt x="7093" y="6237"/>
                  </a:lnTo>
                  <a:lnTo>
                    <a:pt x="7200" y="6076"/>
                  </a:lnTo>
                  <a:lnTo>
                    <a:pt x="3774" y="4096"/>
                  </a:lnTo>
                  <a:lnTo>
                    <a:pt x="7200" y="2142"/>
                  </a:lnTo>
                  <a:lnTo>
                    <a:pt x="7093" y="1981"/>
                  </a:lnTo>
                  <a:lnTo>
                    <a:pt x="3694" y="3962"/>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 name="Google Shape;268;p14"/>
            <p:cNvSpPr/>
            <p:nvPr/>
          </p:nvSpPr>
          <p:spPr>
            <a:xfrm>
              <a:off x="3474843" y="2238127"/>
              <a:ext cx="287659" cy="247963"/>
            </a:xfrm>
            <a:custGeom>
              <a:avLst/>
              <a:gdLst/>
              <a:ahLst/>
              <a:cxnLst/>
              <a:rect l="l" t="t" r="r" b="b"/>
              <a:pathLst>
                <a:path w="7174" h="6184" extrusionOk="0">
                  <a:moveTo>
                    <a:pt x="3507" y="0"/>
                  </a:moveTo>
                  <a:lnTo>
                    <a:pt x="3480" y="3962"/>
                  </a:lnTo>
                  <a:lnTo>
                    <a:pt x="81" y="1981"/>
                  </a:lnTo>
                  <a:lnTo>
                    <a:pt x="1" y="2142"/>
                  </a:lnTo>
                  <a:lnTo>
                    <a:pt x="3400" y="4096"/>
                  </a:lnTo>
                  <a:lnTo>
                    <a:pt x="1" y="6076"/>
                  </a:lnTo>
                  <a:lnTo>
                    <a:pt x="54" y="6183"/>
                  </a:lnTo>
                  <a:lnTo>
                    <a:pt x="161" y="6183"/>
                  </a:lnTo>
                  <a:lnTo>
                    <a:pt x="3480" y="4256"/>
                  </a:lnTo>
                  <a:lnTo>
                    <a:pt x="3480" y="5354"/>
                  </a:lnTo>
                  <a:cubicBezTo>
                    <a:pt x="3560" y="5327"/>
                    <a:pt x="3614" y="5327"/>
                    <a:pt x="3668" y="5300"/>
                  </a:cubicBezTo>
                  <a:lnTo>
                    <a:pt x="3668" y="4256"/>
                  </a:lnTo>
                  <a:lnTo>
                    <a:pt x="4765" y="4899"/>
                  </a:lnTo>
                  <a:cubicBezTo>
                    <a:pt x="4845" y="4872"/>
                    <a:pt x="4899" y="4845"/>
                    <a:pt x="4979" y="4818"/>
                  </a:cubicBezTo>
                  <a:lnTo>
                    <a:pt x="3748" y="4096"/>
                  </a:lnTo>
                  <a:lnTo>
                    <a:pt x="7174" y="2142"/>
                  </a:lnTo>
                  <a:lnTo>
                    <a:pt x="7094" y="1981"/>
                  </a:lnTo>
                  <a:lnTo>
                    <a:pt x="3668" y="3962"/>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 name="Google Shape;269;p14"/>
            <p:cNvSpPr/>
            <p:nvPr/>
          </p:nvSpPr>
          <p:spPr>
            <a:xfrm>
              <a:off x="3855854" y="2317561"/>
              <a:ext cx="12911" cy="9704"/>
            </a:xfrm>
            <a:custGeom>
              <a:avLst/>
              <a:gdLst/>
              <a:ahLst/>
              <a:cxnLst/>
              <a:rect l="l" t="t" r="r" b="b"/>
              <a:pathLst>
                <a:path w="322" h="242" extrusionOk="0">
                  <a:moveTo>
                    <a:pt x="81" y="0"/>
                  </a:moveTo>
                  <a:lnTo>
                    <a:pt x="0" y="134"/>
                  </a:lnTo>
                  <a:lnTo>
                    <a:pt x="161" y="241"/>
                  </a:lnTo>
                  <a:cubicBezTo>
                    <a:pt x="215" y="214"/>
                    <a:pt x="268" y="161"/>
                    <a:pt x="322" y="134"/>
                  </a:cubicBezTo>
                  <a:lnTo>
                    <a:pt x="8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70" name="Google Shape;270;p14"/>
          <p:cNvSpPr/>
          <p:nvPr/>
        </p:nvSpPr>
        <p:spPr>
          <a:xfrm rot="5400000">
            <a:off x="-2258800" y="3179758"/>
            <a:ext cx="4913539" cy="3022943"/>
          </a:xfrm>
          <a:custGeom>
            <a:avLst/>
            <a:gdLst/>
            <a:ahLst/>
            <a:cxnLst/>
            <a:rect l="l" t="t" r="r" b="b"/>
            <a:pathLst>
              <a:path w="59643" h="36694" extrusionOk="0">
                <a:moveTo>
                  <a:pt x="6271" y="15779"/>
                </a:moveTo>
                <a:cubicBezTo>
                  <a:pt x="9374" y="14178"/>
                  <a:pt x="17513" y="18347"/>
                  <a:pt x="23150" y="11676"/>
                </a:cubicBezTo>
                <a:cubicBezTo>
                  <a:pt x="28787" y="5004"/>
                  <a:pt x="30455" y="1"/>
                  <a:pt x="37327" y="2302"/>
                </a:cubicBezTo>
                <a:cubicBezTo>
                  <a:pt x="44198" y="4571"/>
                  <a:pt x="43064" y="13410"/>
                  <a:pt x="47601" y="15779"/>
                </a:cubicBezTo>
                <a:cubicBezTo>
                  <a:pt x="52104" y="18147"/>
                  <a:pt x="59643" y="31690"/>
                  <a:pt x="43364" y="34192"/>
                </a:cubicBezTo>
                <a:cubicBezTo>
                  <a:pt x="27120" y="36694"/>
                  <a:pt x="10441" y="33158"/>
                  <a:pt x="5204" y="27520"/>
                </a:cubicBezTo>
                <a:cubicBezTo>
                  <a:pt x="0" y="21883"/>
                  <a:pt x="3136" y="17380"/>
                  <a:pt x="6271" y="15779"/>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 name="Google Shape;271;p14"/>
          <p:cNvSpPr/>
          <p:nvPr/>
        </p:nvSpPr>
        <p:spPr>
          <a:xfrm rot="-2266405" flipH="1">
            <a:off x="7096023" y="2189513"/>
            <a:ext cx="1938828" cy="3305595"/>
          </a:xfrm>
          <a:custGeom>
            <a:avLst/>
            <a:gdLst/>
            <a:ahLst/>
            <a:cxnLst/>
            <a:rect l="l" t="t" r="r" b="b"/>
            <a:pathLst>
              <a:path w="19210" h="32752" extrusionOk="0">
                <a:moveTo>
                  <a:pt x="14053" y="490"/>
                </a:moveTo>
                <a:lnTo>
                  <a:pt x="14053" y="490"/>
                </a:lnTo>
                <a:cubicBezTo>
                  <a:pt x="14026" y="597"/>
                  <a:pt x="13999" y="758"/>
                  <a:pt x="13972" y="918"/>
                </a:cubicBezTo>
                <a:cubicBezTo>
                  <a:pt x="13972" y="865"/>
                  <a:pt x="13972" y="838"/>
                  <a:pt x="13946" y="838"/>
                </a:cubicBezTo>
                <a:cubicBezTo>
                  <a:pt x="13972" y="731"/>
                  <a:pt x="14026" y="597"/>
                  <a:pt x="14053" y="490"/>
                </a:cubicBezTo>
                <a:close/>
                <a:moveTo>
                  <a:pt x="13651" y="1560"/>
                </a:moveTo>
                <a:lnTo>
                  <a:pt x="13651" y="1560"/>
                </a:lnTo>
                <a:cubicBezTo>
                  <a:pt x="13276" y="3862"/>
                  <a:pt x="12045" y="5923"/>
                  <a:pt x="11189" y="8038"/>
                </a:cubicBezTo>
                <a:cubicBezTo>
                  <a:pt x="10522" y="9665"/>
                  <a:pt x="10466" y="11531"/>
                  <a:pt x="10493" y="13318"/>
                </a:cubicBezTo>
                <a:lnTo>
                  <a:pt x="10493" y="13318"/>
                </a:lnTo>
                <a:cubicBezTo>
                  <a:pt x="10490" y="13217"/>
                  <a:pt x="10464" y="13118"/>
                  <a:pt x="10439" y="13043"/>
                </a:cubicBezTo>
                <a:cubicBezTo>
                  <a:pt x="10091" y="10634"/>
                  <a:pt x="9904" y="8412"/>
                  <a:pt x="11001" y="6191"/>
                </a:cubicBezTo>
                <a:cubicBezTo>
                  <a:pt x="11724" y="4772"/>
                  <a:pt x="12714" y="3541"/>
                  <a:pt x="13410" y="2123"/>
                </a:cubicBezTo>
                <a:cubicBezTo>
                  <a:pt x="13491" y="1935"/>
                  <a:pt x="13571" y="1748"/>
                  <a:pt x="13651" y="1560"/>
                </a:cubicBezTo>
                <a:close/>
                <a:moveTo>
                  <a:pt x="13972" y="945"/>
                </a:moveTo>
                <a:lnTo>
                  <a:pt x="13972" y="945"/>
                </a:lnTo>
                <a:cubicBezTo>
                  <a:pt x="13972" y="1079"/>
                  <a:pt x="13946" y="1212"/>
                  <a:pt x="13946" y="1346"/>
                </a:cubicBezTo>
                <a:cubicBezTo>
                  <a:pt x="13946" y="2524"/>
                  <a:pt x="13758" y="3702"/>
                  <a:pt x="13517" y="4853"/>
                </a:cubicBezTo>
                <a:cubicBezTo>
                  <a:pt x="12821" y="7877"/>
                  <a:pt x="11376" y="10580"/>
                  <a:pt x="10760" y="13605"/>
                </a:cubicBezTo>
                <a:cubicBezTo>
                  <a:pt x="10787" y="11357"/>
                  <a:pt x="10921" y="9189"/>
                  <a:pt x="11858" y="7074"/>
                </a:cubicBezTo>
                <a:cubicBezTo>
                  <a:pt x="12741" y="5094"/>
                  <a:pt x="13785" y="3140"/>
                  <a:pt x="13972" y="945"/>
                </a:cubicBezTo>
                <a:close/>
                <a:moveTo>
                  <a:pt x="5002" y="14350"/>
                </a:moveTo>
                <a:cubicBezTo>
                  <a:pt x="5585" y="14350"/>
                  <a:pt x="6085" y="14646"/>
                  <a:pt x="6746" y="15104"/>
                </a:cubicBezTo>
                <a:cubicBezTo>
                  <a:pt x="6879" y="15184"/>
                  <a:pt x="7013" y="15264"/>
                  <a:pt x="7147" y="15372"/>
                </a:cubicBezTo>
                <a:cubicBezTo>
                  <a:pt x="6694" y="15252"/>
                  <a:pt x="6232" y="15200"/>
                  <a:pt x="5767" y="15200"/>
                </a:cubicBezTo>
                <a:cubicBezTo>
                  <a:pt x="4364" y="15200"/>
                  <a:pt x="2927" y="15672"/>
                  <a:pt x="1580" y="16174"/>
                </a:cubicBezTo>
                <a:cubicBezTo>
                  <a:pt x="2329" y="15666"/>
                  <a:pt x="3025" y="15077"/>
                  <a:pt x="3855" y="14676"/>
                </a:cubicBezTo>
                <a:cubicBezTo>
                  <a:pt x="4297" y="14450"/>
                  <a:pt x="4663" y="14350"/>
                  <a:pt x="5002" y="14350"/>
                </a:cubicBezTo>
                <a:close/>
                <a:moveTo>
                  <a:pt x="5753" y="15432"/>
                </a:moveTo>
                <a:cubicBezTo>
                  <a:pt x="6514" y="15432"/>
                  <a:pt x="7262" y="15581"/>
                  <a:pt x="7977" y="15960"/>
                </a:cubicBezTo>
                <a:cubicBezTo>
                  <a:pt x="8619" y="16389"/>
                  <a:pt x="9208" y="16870"/>
                  <a:pt x="9743" y="17406"/>
                </a:cubicBezTo>
                <a:cubicBezTo>
                  <a:pt x="8352" y="16737"/>
                  <a:pt x="6906" y="16389"/>
                  <a:pt x="5381" y="16335"/>
                </a:cubicBezTo>
                <a:lnTo>
                  <a:pt x="4765" y="16335"/>
                </a:lnTo>
                <a:cubicBezTo>
                  <a:pt x="3828" y="16335"/>
                  <a:pt x="2918" y="16469"/>
                  <a:pt x="1981" y="16576"/>
                </a:cubicBezTo>
                <a:cubicBezTo>
                  <a:pt x="1633" y="16603"/>
                  <a:pt x="1312" y="16629"/>
                  <a:pt x="964" y="16656"/>
                </a:cubicBezTo>
                <a:cubicBezTo>
                  <a:pt x="2489" y="16094"/>
                  <a:pt x="4149" y="15432"/>
                  <a:pt x="5753" y="15432"/>
                </a:cubicBezTo>
                <a:close/>
                <a:moveTo>
                  <a:pt x="18748" y="11060"/>
                </a:moveTo>
                <a:cubicBezTo>
                  <a:pt x="18737" y="11089"/>
                  <a:pt x="18737" y="11129"/>
                  <a:pt x="18737" y="11169"/>
                </a:cubicBezTo>
                <a:cubicBezTo>
                  <a:pt x="18603" y="11892"/>
                  <a:pt x="18442" y="12588"/>
                  <a:pt x="18282" y="13284"/>
                </a:cubicBezTo>
                <a:cubicBezTo>
                  <a:pt x="17907" y="14729"/>
                  <a:pt x="17291" y="16255"/>
                  <a:pt x="16087" y="17165"/>
                </a:cubicBezTo>
                <a:cubicBezTo>
                  <a:pt x="14963" y="17995"/>
                  <a:pt x="13223" y="18289"/>
                  <a:pt x="12045" y="19119"/>
                </a:cubicBezTo>
                <a:cubicBezTo>
                  <a:pt x="12473" y="18342"/>
                  <a:pt x="12955" y="17700"/>
                  <a:pt x="13785" y="17218"/>
                </a:cubicBezTo>
                <a:cubicBezTo>
                  <a:pt x="14508" y="16790"/>
                  <a:pt x="15257" y="16469"/>
                  <a:pt x="15873" y="15907"/>
                </a:cubicBezTo>
                <a:cubicBezTo>
                  <a:pt x="16542" y="15291"/>
                  <a:pt x="17077" y="14408"/>
                  <a:pt x="17532" y="13659"/>
                </a:cubicBezTo>
                <a:cubicBezTo>
                  <a:pt x="18036" y="12864"/>
                  <a:pt x="18250" y="11859"/>
                  <a:pt x="18748" y="11060"/>
                </a:cubicBezTo>
                <a:close/>
                <a:moveTo>
                  <a:pt x="18549" y="10928"/>
                </a:moveTo>
                <a:lnTo>
                  <a:pt x="18549" y="10928"/>
                </a:lnTo>
                <a:cubicBezTo>
                  <a:pt x="18201" y="11517"/>
                  <a:pt x="18014" y="12213"/>
                  <a:pt x="17693" y="12856"/>
                </a:cubicBezTo>
                <a:cubicBezTo>
                  <a:pt x="17184" y="13899"/>
                  <a:pt x="16488" y="14863"/>
                  <a:pt x="15712" y="15719"/>
                </a:cubicBezTo>
                <a:cubicBezTo>
                  <a:pt x="15016" y="16469"/>
                  <a:pt x="13919" y="16844"/>
                  <a:pt x="13062" y="17379"/>
                </a:cubicBezTo>
                <a:cubicBezTo>
                  <a:pt x="12313" y="17861"/>
                  <a:pt x="11911" y="18798"/>
                  <a:pt x="11510" y="19547"/>
                </a:cubicBezTo>
                <a:cubicBezTo>
                  <a:pt x="11485" y="19571"/>
                  <a:pt x="11461" y="19573"/>
                  <a:pt x="11457" y="19594"/>
                </a:cubicBezTo>
                <a:lnTo>
                  <a:pt x="11457" y="19594"/>
                </a:lnTo>
                <a:cubicBezTo>
                  <a:pt x="11836" y="15557"/>
                  <a:pt x="16249" y="13818"/>
                  <a:pt x="18549" y="10928"/>
                </a:cubicBezTo>
                <a:close/>
                <a:moveTo>
                  <a:pt x="6505" y="16683"/>
                </a:moveTo>
                <a:lnTo>
                  <a:pt x="6505" y="16683"/>
                </a:lnTo>
                <a:cubicBezTo>
                  <a:pt x="7763" y="16844"/>
                  <a:pt x="8994" y="17245"/>
                  <a:pt x="10145" y="17914"/>
                </a:cubicBezTo>
                <a:cubicBezTo>
                  <a:pt x="10573" y="18450"/>
                  <a:pt x="10921" y="19065"/>
                  <a:pt x="11135" y="19788"/>
                </a:cubicBezTo>
                <a:cubicBezTo>
                  <a:pt x="9315" y="19172"/>
                  <a:pt x="8191" y="17432"/>
                  <a:pt x="6505" y="16683"/>
                </a:cubicBezTo>
                <a:close/>
                <a:moveTo>
                  <a:pt x="6772" y="20270"/>
                </a:moveTo>
                <a:cubicBezTo>
                  <a:pt x="7736" y="21581"/>
                  <a:pt x="9342" y="22384"/>
                  <a:pt x="10466" y="23535"/>
                </a:cubicBezTo>
                <a:cubicBezTo>
                  <a:pt x="9074" y="22598"/>
                  <a:pt x="7120" y="22331"/>
                  <a:pt x="6826" y="20350"/>
                </a:cubicBezTo>
                <a:cubicBezTo>
                  <a:pt x="6799" y="20323"/>
                  <a:pt x="6772" y="20296"/>
                  <a:pt x="6746" y="20270"/>
                </a:cubicBezTo>
                <a:close/>
                <a:moveTo>
                  <a:pt x="16221" y="20698"/>
                </a:moveTo>
                <a:cubicBezTo>
                  <a:pt x="15685" y="21635"/>
                  <a:pt x="14267" y="22304"/>
                  <a:pt x="13464" y="22812"/>
                </a:cubicBezTo>
                <a:cubicBezTo>
                  <a:pt x="12955" y="23187"/>
                  <a:pt x="12233" y="23615"/>
                  <a:pt x="11831" y="24177"/>
                </a:cubicBezTo>
                <a:cubicBezTo>
                  <a:pt x="12286" y="22357"/>
                  <a:pt x="14722" y="21768"/>
                  <a:pt x="16221" y="20698"/>
                </a:cubicBezTo>
                <a:close/>
                <a:moveTo>
                  <a:pt x="6692" y="20939"/>
                </a:moveTo>
                <a:cubicBezTo>
                  <a:pt x="7388" y="22893"/>
                  <a:pt x="9957" y="22866"/>
                  <a:pt x="11135" y="24445"/>
                </a:cubicBezTo>
                <a:cubicBezTo>
                  <a:pt x="9395" y="23481"/>
                  <a:pt x="6772" y="23080"/>
                  <a:pt x="6692" y="20939"/>
                </a:cubicBezTo>
                <a:close/>
                <a:moveTo>
                  <a:pt x="16194" y="21126"/>
                </a:moveTo>
                <a:cubicBezTo>
                  <a:pt x="15766" y="22304"/>
                  <a:pt x="14749" y="22919"/>
                  <a:pt x="13571" y="23455"/>
                </a:cubicBezTo>
                <a:cubicBezTo>
                  <a:pt x="12982" y="23722"/>
                  <a:pt x="12393" y="24017"/>
                  <a:pt x="11938" y="24445"/>
                </a:cubicBezTo>
                <a:cubicBezTo>
                  <a:pt x="12447" y="23562"/>
                  <a:pt x="13785" y="22919"/>
                  <a:pt x="14534" y="22411"/>
                </a:cubicBezTo>
                <a:cubicBezTo>
                  <a:pt x="15070" y="22063"/>
                  <a:pt x="15739" y="21661"/>
                  <a:pt x="16194" y="21126"/>
                </a:cubicBezTo>
                <a:close/>
                <a:moveTo>
                  <a:pt x="14048" y="0"/>
                </a:moveTo>
                <a:cubicBezTo>
                  <a:pt x="14002" y="0"/>
                  <a:pt x="13958" y="28"/>
                  <a:pt x="13946" y="88"/>
                </a:cubicBezTo>
                <a:cubicBezTo>
                  <a:pt x="13196" y="2390"/>
                  <a:pt x="11751" y="4183"/>
                  <a:pt x="10680" y="6298"/>
                </a:cubicBezTo>
                <a:cubicBezTo>
                  <a:pt x="9610" y="8466"/>
                  <a:pt x="9877" y="10795"/>
                  <a:pt x="10225" y="13096"/>
                </a:cubicBezTo>
                <a:cubicBezTo>
                  <a:pt x="10305" y="13766"/>
                  <a:pt x="10413" y="14435"/>
                  <a:pt x="10520" y="15104"/>
                </a:cubicBezTo>
                <a:cubicBezTo>
                  <a:pt x="10520" y="15131"/>
                  <a:pt x="10520" y="15157"/>
                  <a:pt x="10520" y="15157"/>
                </a:cubicBezTo>
                <a:cubicBezTo>
                  <a:pt x="10520" y="15184"/>
                  <a:pt x="10520" y="15211"/>
                  <a:pt x="10546" y="15211"/>
                </a:cubicBezTo>
                <a:cubicBezTo>
                  <a:pt x="10734" y="16469"/>
                  <a:pt x="10921" y="17727"/>
                  <a:pt x="11082" y="18985"/>
                </a:cubicBezTo>
                <a:cubicBezTo>
                  <a:pt x="10520" y="17700"/>
                  <a:pt x="9502" y="16737"/>
                  <a:pt x="8352" y="15907"/>
                </a:cubicBezTo>
                <a:cubicBezTo>
                  <a:pt x="8352" y="15880"/>
                  <a:pt x="8352" y="15853"/>
                  <a:pt x="8325" y="15853"/>
                </a:cubicBezTo>
                <a:cubicBezTo>
                  <a:pt x="8298" y="15853"/>
                  <a:pt x="8271" y="15827"/>
                  <a:pt x="8271" y="15827"/>
                </a:cubicBezTo>
                <a:cubicBezTo>
                  <a:pt x="7602" y="15345"/>
                  <a:pt x="6906" y="14890"/>
                  <a:pt x="6237" y="14461"/>
                </a:cubicBezTo>
                <a:cubicBezTo>
                  <a:pt x="5829" y="14193"/>
                  <a:pt x="5417" y="14081"/>
                  <a:pt x="5004" y="14081"/>
                </a:cubicBezTo>
                <a:cubicBezTo>
                  <a:pt x="3280" y="14081"/>
                  <a:pt x="1550" y="16040"/>
                  <a:pt x="81" y="16710"/>
                </a:cubicBezTo>
                <a:cubicBezTo>
                  <a:pt x="27" y="16737"/>
                  <a:pt x="1" y="16790"/>
                  <a:pt x="27" y="16844"/>
                </a:cubicBezTo>
                <a:cubicBezTo>
                  <a:pt x="27" y="16870"/>
                  <a:pt x="54" y="16870"/>
                  <a:pt x="54" y="16870"/>
                </a:cubicBezTo>
                <a:cubicBezTo>
                  <a:pt x="54" y="16870"/>
                  <a:pt x="54" y="16897"/>
                  <a:pt x="81" y="16897"/>
                </a:cubicBezTo>
                <a:cubicBezTo>
                  <a:pt x="81" y="16924"/>
                  <a:pt x="108" y="16924"/>
                  <a:pt x="108" y="16924"/>
                </a:cubicBezTo>
                <a:lnTo>
                  <a:pt x="135" y="16924"/>
                </a:lnTo>
                <a:cubicBezTo>
                  <a:pt x="1580" y="16924"/>
                  <a:pt x="2972" y="16656"/>
                  <a:pt x="4390" y="16576"/>
                </a:cubicBezTo>
                <a:lnTo>
                  <a:pt x="5354" y="16576"/>
                </a:lnTo>
                <a:cubicBezTo>
                  <a:pt x="7736" y="16870"/>
                  <a:pt x="8967" y="19413"/>
                  <a:pt x="11242" y="20082"/>
                </a:cubicBezTo>
                <a:cubicBezTo>
                  <a:pt x="11376" y="21367"/>
                  <a:pt x="11483" y="22679"/>
                  <a:pt x="11483" y="23990"/>
                </a:cubicBezTo>
                <a:cubicBezTo>
                  <a:pt x="11483" y="24124"/>
                  <a:pt x="11483" y="24284"/>
                  <a:pt x="11483" y="24445"/>
                </a:cubicBezTo>
                <a:cubicBezTo>
                  <a:pt x="10413" y="22545"/>
                  <a:pt x="7977" y="21715"/>
                  <a:pt x="6799" y="19895"/>
                </a:cubicBezTo>
                <a:cubicBezTo>
                  <a:pt x="6778" y="19863"/>
                  <a:pt x="6740" y="19848"/>
                  <a:pt x="6701" y="19848"/>
                </a:cubicBezTo>
                <a:cubicBezTo>
                  <a:pt x="6640" y="19848"/>
                  <a:pt x="6574" y="19884"/>
                  <a:pt x="6558" y="19948"/>
                </a:cubicBezTo>
                <a:cubicBezTo>
                  <a:pt x="6237" y="21340"/>
                  <a:pt x="6719" y="22411"/>
                  <a:pt x="7897" y="23241"/>
                </a:cubicBezTo>
                <a:cubicBezTo>
                  <a:pt x="8967" y="23990"/>
                  <a:pt x="10386" y="24177"/>
                  <a:pt x="11456" y="24954"/>
                </a:cubicBezTo>
                <a:cubicBezTo>
                  <a:pt x="11349" y="27523"/>
                  <a:pt x="10734" y="30093"/>
                  <a:pt x="10145" y="32609"/>
                </a:cubicBezTo>
                <a:cubicBezTo>
                  <a:pt x="10112" y="32690"/>
                  <a:pt x="10188" y="32751"/>
                  <a:pt x="10265" y="32751"/>
                </a:cubicBezTo>
                <a:cubicBezTo>
                  <a:pt x="10315" y="32751"/>
                  <a:pt x="10365" y="32725"/>
                  <a:pt x="10386" y="32662"/>
                </a:cubicBezTo>
                <a:cubicBezTo>
                  <a:pt x="10760" y="31003"/>
                  <a:pt x="11108" y="29343"/>
                  <a:pt x="11430" y="27684"/>
                </a:cubicBezTo>
                <a:cubicBezTo>
                  <a:pt x="11563" y="26854"/>
                  <a:pt x="11670" y="26024"/>
                  <a:pt x="11697" y="25194"/>
                </a:cubicBezTo>
                <a:cubicBezTo>
                  <a:pt x="12179" y="24017"/>
                  <a:pt x="13839" y="23669"/>
                  <a:pt x="14829" y="23080"/>
                </a:cubicBezTo>
                <a:cubicBezTo>
                  <a:pt x="15899" y="22491"/>
                  <a:pt x="16488" y="21581"/>
                  <a:pt x="16595" y="20377"/>
                </a:cubicBezTo>
                <a:cubicBezTo>
                  <a:pt x="16595" y="20350"/>
                  <a:pt x="16595" y="20350"/>
                  <a:pt x="16595" y="20323"/>
                </a:cubicBezTo>
                <a:cubicBezTo>
                  <a:pt x="16622" y="20270"/>
                  <a:pt x="16569" y="20243"/>
                  <a:pt x="16515" y="20216"/>
                </a:cubicBezTo>
                <a:lnTo>
                  <a:pt x="16462" y="20216"/>
                </a:lnTo>
                <a:cubicBezTo>
                  <a:pt x="16435" y="20216"/>
                  <a:pt x="16435" y="20243"/>
                  <a:pt x="16408" y="20243"/>
                </a:cubicBezTo>
                <a:cubicBezTo>
                  <a:pt x="15043" y="21474"/>
                  <a:pt x="12473" y="21983"/>
                  <a:pt x="11724" y="23722"/>
                </a:cubicBezTo>
                <a:cubicBezTo>
                  <a:pt x="11724" y="22571"/>
                  <a:pt x="11644" y="21447"/>
                  <a:pt x="11510" y="20323"/>
                </a:cubicBezTo>
                <a:cubicBezTo>
                  <a:pt x="11510" y="20189"/>
                  <a:pt x="11483" y="20082"/>
                  <a:pt x="11483" y="19948"/>
                </a:cubicBezTo>
                <a:cubicBezTo>
                  <a:pt x="12072" y="19172"/>
                  <a:pt x="13250" y="18824"/>
                  <a:pt x="14106" y="18450"/>
                </a:cubicBezTo>
                <a:cubicBezTo>
                  <a:pt x="15070" y="18021"/>
                  <a:pt x="16060" y="17593"/>
                  <a:pt x="16809" y="16844"/>
                </a:cubicBezTo>
                <a:cubicBezTo>
                  <a:pt x="18522" y="15157"/>
                  <a:pt x="18790" y="12160"/>
                  <a:pt x="19192" y="9938"/>
                </a:cubicBezTo>
                <a:cubicBezTo>
                  <a:pt x="19210" y="9848"/>
                  <a:pt x="19130" y="9770"/>
                  <a:pt x="19060" y="9770"/>
                </a:cubicBezTo>
                <a:cubicBezTo>
                  <a:pt x="19026" y="9770"/>
                  <a:pt x="18995" y="9788"/>
                  <a:pt x="18978" y="9831"/>
                </a:cubicBezTo>
                <a:cubicBezTo>
                  <a:pt x="18014" y="11758"/>
                  <a:pt x="15846" y="13070"/>
                  <a:pt x="14294" y="14488"/>
                </a:cubicBezTo>
                <a:cubicBezTo>
                  <a:pt x="12982" y="15693"/>
                  <a:pt x="11751" y="17138"/>
                  <a:pt x="11349" y="18851"/>
                </a:cubicBezTo>
                <a:cubicBezTo>
                  <a:pt x="11162" y="17593"/>
                  <a:pt x="10975" y="16335"/>
                  <a:pt x="10760" y="15104"/>
                </a:cubicBezTo>
                <a:cubicBezTo>
                  <a:pt x="11028" y="12534"/>
                  <a:pt x="11911" y="10233"/>
                  <a:pt x="12821" y="7877"/>
                </a:cubicBezTo>
                <a:cubicBezTo>
                  <a:pt x="13758" y="5334"/>
                  <a:pt x="14267" y="2818"/>
                  <a:pt x="14160" y="115"/>
                </a:cubicBezTo>
                <a:cubicBezTo>
                  <a:pt x="14160" y="42"/>
                  <a:pt x="14103" y="0"/>
                  <a:pt x="140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 name="Google Shape;272;p14"/>
          <p:cNvSpPr txBox="1">
            <a:spLocks noGrp="1"/>
          </p:cNvSpPr>
          <p:nvPr>
            <p:ph type="subTitle" idx="1"/>
          </p:nvPr>
        </p:nvSpPr>
        <p:spPr>
          <a:xfrm>
            <a:off x="4024200" y="3684975"/>
            <a:ext cx="2669400" cy="591000"/>
          </a:xfrm>
          <a:prstGeom prst="rect">
            <a:avLst/>
          </a:prstGeom>
          <a:ln>
            <a:noFill/>
          </a:ln>
        </p:spPr>
        <p:txBody>
          <a:bodyPr spcFirstLastPara="1" wrap="square" lIns="91425" tIns="91425" rIns="91425" bIns="91425" anchor="ctr" anchorCtr="0">
            <a:noAutofit/>
          </a:bodyPr>
          <a:lstStyle>
            <a:lvl1pPr lvl="0" rtl="0">
              <a:spcBef>
                <a:spcPts val="0"/>
              </a:spcBef>
              <a:spcAft>
                <a:spcPts val="0"/>
              </a:spcAft>
              <a:buSzPts val="1800"/>
              <a:buNone/>
              <a:defRPr sz="1600">
                <a:solidFill>
                  <a:srgbClr val="000000"/>
                </a:solidFill>
              </a:defRPr>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a:endParaRPr/>
          </a:p>
        </p:txBody>
      </p:sp>
      <p:sp>
        <p:nvSpPr>
          <p:cNvPr id="273" name="Google Shape;273;p14"/>
          <p:cNvSpPr txBox="1">
            <a:spLocks noGrp="1"/>
          </p:cNvSpPr>
          <p:nvPr>
            <p:ph type="subTitle" idx="2"/>
          </p:nvPr>
        </p:nvSpPr>
        <p:spPr>
          <a:xfrm>
            <a:off x="941850" y="3684975"/>
            <a:ext cx="2701500" cy="591000"/>
          </a:xfrm>
          <a:prstGeom prst="rect">
            <a:avLst/>
          </a:prstGeom>
          <a:ln>
            <a:noFill/>
          </a:ln>
        </p:spPr>
        <p:txBody>
          <a:bodyPr spcFirstLastPara="1" wrap="square" lIns="91425" tIns="91425" rIns="91425" bIns="91425" anchor="ctr" anchorCtr="0">
            <a:noAutofit/>
          </a:bodyPr>
          <a:lstStyle>
            <a:lvl1pPr lvl="0" rtl="0">
              <a:spcBef>
                <a:spcPts val="0"/>
              </a:spcBef>
              <a:spcAft>
                <a:spcPts val="0"/>
              </a:spcAft>
              <a:buSzPts val="1800"/>
              <a:buNone/>
              <a:defRPr sz="1600">
                <a:solidFill>
                  <a:srgbClr val="000000"/>
                </a:solidFill>
              </a:defRPr>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a:endParaRPr/>
          </a:p>
        </p:txBody>
      </p:sp>
      <p:sp>
        <p:nvSpPr>
          <p:cNvPr id="274" name="Google Shape;274;p14"/>
          <p:cNvSpPr txBox="1">
            <a:spLocks noGrp="1"/>
          </p:cNvSpPr>
          <p:nvPr>
            <p:ph type="title"/>
          </p:nvPr>
        </p:nvSpPr>
        <p:spPr>
          <a:xfrm>
            <a:off x="713250" y="523025"/>
            <a:ext cx="7717500" cy="541500"/>
          </a:xfrm>
          <a:prstGeom prst="rect">
            <a:avLst/>
          </a:prstGeom>
        </p:spPr>
        <p:txBody>
          <a:bodyPr spcFirstLastPara="1" wrap="square" lIns="91425" tIns="91425" rIns="91425" bIns="91425" anchor="b" anchorCtr="0">
            <a:noAutofit/>
          </a:bodyPr>
          <a:lstStyle>
            <a:lvl1pPr lvl="0" rtl="0">
              <a:spcBef>
                <a:spcPts val="0"/>
              </a:spcBef>
              <a:spcAft>
                <a:spcPts val="0"/>
              </a:spcAft>
              <a:buSzPts val="2400"/>
              <a:buNone/>
              <a:defRPr>
                <a:solidFill>
                  <a:schemeClr val="accent2"/>
                </a:solidFill>
              </a:defRPr>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275" name="Google Shape;275;p14">
            <a:hlinkClick r:id="rId2" action="ppaction://hlinksldjump"/>
          </p:cNvPr>
          <p:cNvSpPr txBox="1">
            <a:spLocks noGrp="1"/>
          </p:cNvSpPr>
          <p:nvPr>
            <p:ph type="subTitle" idx="3"/>
          </p:nvPr>
        </p:nvSpPr>
        <p:spPr>
          <a:xfrm>
            <a:off x="941850" y="1739275"/>
            <a:ext cx="2701500" cy="454500"/>
          </a:xfrm>
          <a:prstGeom prst="rect">
            <a:avLst/>
          </a:prstGeom>
          <a:ln>
            <a:noFill/>
          </a:ln>
        </p:spPr>
        <p:txBody>
          <a:bodyPr spcFirstLastPara="1" wrap="square" lIns="91425" tIns="91425" rIns="91425" bIns="91425" anchor="t" anchorCtr="0">
            <a:noAutofit/>
          </a:bodyPr>
          <a:lstStyle>
            <a:lvl1pPr lvl="0" rtl="0">
              <a:spcBef>
                <a:spcPts val="0"/>
              </a:spcBef>
              <a:spcAft>
                <a:spcPts val="0"/>
              </a:spcAft>
              <a:buSzPts val="2000"/>
              <a:buFont typeface="Hammersmith One"/>
              <a:buNone/>
              <a:defRPr sz="2000" b="1">
                <a:solidFill>
                  <a:schemeClr val="accent2"/>
                </a:solidFill>
                <a:latin typeface="Hammersmith One"/>
                <a:ea typeface="Hammersmith One"/>
                <a:cs typeface="Hammersmith One"/>
                <a:sym typeface="Hammersmith One"/>
              </a:defRPr>
            </a:lvl1pPr>
            <a:lvl2pPr lvl="1" rtl="0">
              <a:spcBef>
                <a:spcPts val="0"/>
              </a:spcBef>
              <a:spcAft>
                <a:spcPts val="0"/>
              </a:spcAft>
              <a:buSzPts val="2000"/>
              <a:buFont typeface="Hammersmith One"/>
              <a:buNone/>
              <a:defRPr sz="2000">
                <a:latin typeface="Hammersmith One"/>
                <a:ea typeface="Hammersmith One"/>
                <a:cs typeface="Hammersmith One"/>
                <a:sym typeface="Hammersmith One"/>
              </a:defRPr>
            </a:lvl2pPr>
            <a:lvl3pPr lvl="2" rtl="0">
              <a:spcBef>
                <a:spcPts val="0"/>
              </a:spcBef>
              <a:spcAft>
                <a:spcPts val="0"/>
              </a:spcAft>
              <a:buSzPts val="2000"/>
              <a:buFont typeface="Hammersmith One"/>
              <a:buNone/>
              <a:defRPr sz="2000">
                <a:latin typeface="Hammersmith One"/>
                <a:ea typeface="Hammersmith One"/>
                <a:cs typeface="Hammersmith One"/>
                <a:sym typeface="Hammersmith One"/>
              </a:defRPr>
            </a:lvl3pPr>
            <a:lvl4pPr lvl="3" rtl="0">
              <a:spcBef>
                <a:spcPts val="0"/>
              </a:spcBef>
              <a:spcAft>
                <a:spcPts val="0"/>
              </a:spcAft>
              <a:buSzPts val="2000"/>
              <a:buFont typeface="Hammersmith One"/>
              <a:buNone/>
              <a:defRPr sz="2000">
                <a:latin typeface="Hammersmith One"/>
                <a:ea typeface="Hammersmith One"/>
                <a:cs typeface="Hammersmith One"/>
                <a:sym typeface="Hammersmith One"/>
              </a:defRPr>
            </a:lvl4pPr>
            <a:lvl5pPr lvl="4" rtl="0">
              <a:spcBef>
                <a:spcPts val="0"/>
              </a:spcBef>
              <a:spcAft>
                <a:spcPts val="0"/>
              </a:spcAft>
              <a:buSzPts val="2000"/>
              <a:buFont typeface="Hammersmith One"/>
              <a:buNone/>
              <a:defRPr sz="2000">
                <a:latin typeface="Hammersmith One"/>
                <a:ea typeface="Hammersmith One"/>
                <a:cs typeface="Hammersmith One"/>
                <a:sym typeface="Hammersmith One"/>
              </a:defRPr>
            </a:lvl5pPr>
            <a:lvl6pPr lvl="5" rtl="0">
              <a:spcBef>
                <a:spcPts val="0"/>
              </a:spcBef>
              <a:spcAft>
                <a:spcPts val="0"/>
              </a:spcAft>
              <a:buSzPts val="2000"/>
              <a:buFont typeface="Hammersmith One"/>
              <a:buNone/>
              <a:defRPr sz="2000">
                <a:latin typeface="Hammersmith One"/>
                <a:ea typeface="Hammersmith One"/>
                <a:cs typeface="Hammersmith One"/>
                <a:sym typeface="Hammersmith One"/>
              </a:defRPr>
            </a:lvl6pPr>
            <a:lvl7pPr lvl="6" rtl="0">
              <a:spcBef>
                <a:spcPts val="0"/>
              </a:spcBef>
              <a:spcAft>
                <a:spcPts val="0"/>
              </a:spcAft>
              <a:buSzPts val="2000"/>
              <a:buFont typeface="Hammersmith One"/>
              <a:buNone/>
              <a:defRPr sz="2000">
                <a:latin typeface="Hammersmith One"/>
                <a:ea typeface="Hammersmith One"/>
                <a:cs typeface="Hammersmith One"/>
                <a:sym typeface="Hammersmith One"/>
              </a:defRPr>
            </a:lvl7pPr>
            <a:lvl8pPr lvl="7" rtl="0">
              <a:spcBef>
                <a:spcPts val="0"/>
              </a:spcBef>
              <a:spcAft>
                <a:spcPts val="0"/>
              </a:spcAft>
              <a:buSzPts val="2000"/>
              <a:buFont typeface="Hammersmith One"/>
              <a:buNone/>
              <a:defRPr sz="2000">
                <a:latin typeface="Hammersmith One"/>
                <a:ea typeface="Hammersmith One"/>
                <a:cs typeface="Hammersmith One"/>
                <a:sym typeface="Hammersmith One"/>
              </a:defRPr>
            </a:lvl8pPr>
            <a:lvl9pPr lvl="8" rtl="0">
              <a:spcBef>
                <a:spcPts val="0"/>
              </a:spcBef>
              <a:spcAft>
                <a:spcPts val="0"/>
              </a:spcAft>
              <a:buSzPts val="2000"/>
              <a:buFont typeface="Hammersmith One"/>
              <a:buNone/>
              <a:defRPr sz="2000">
                <a:latin typeface="Hammersmith One"/>
                <a:ea typeface="Hammersmith One"/>
                <a:cs typeface="Hammersmith One"/>
                <a:sym typeface="Hammersmith One"/>
              </a:defRPr>
            </a:lvl9pPr>
          </a:lstStyle>
          <a:p>
            <a:endParaRPr/>
          </a:p>
        </p:txBody>
      </p:sp>
      <p:sp>
        <p:nvSpPr>
          <p:cNvPr id="276" name="Google Shape;276;p14">
            <a:hlinkClick r:id="" action="ppaction://noaction"/>
          </p:cNvPr>
          <p:cNvSpPr txBox="1">
            <a:spLocks noGrp="1"/>
          </p:cNvSpPr>
          <p:nvPr>
            <p:ph type="subTitle" idx="4"/>
          </p:nvPr>
        </p:nvSpPr>
        <p:spPr>
          <a:xfrm>
            <a:off x="4024200" y="1739275"/>
            <a:ext cx="2669400" cy="454500"/>
          </a:xfrm>
          <a:prstGeom prst="rect">
            <a:avLst/>
          </a:prstGeom>
          <a:ln>
            <a:noFill/>
          </a:ln>
        </p:spPr>
        <p:txBody>
          <a:bodyPr spcFirstLastPara="1" wrap="square" lIns="91425" tIns="91425" rIns="91425" bIns="91425" anchor="t" anchorCtr="0">
            <a:noAutofit/>
          </a:bodyPr>
          <a:lstStyle>
            <a:lvl1pPr lvl="0" rtl="0">
              <a:spcBef>
                <a:spcPts val="0"/>
              </a:spcBef>
              <a:spcAft>
                <a:spcPts val="0"/>
              </a:spcAft>
              <a:buSzPts val="2000"/>
              <a:buFont typeface="Hammersmith One"/>
              <a:buNone/>
              <a:defRPr sz="2000" b="1">
                <a:solidFill>
                  <a:schemeClr val="accent2"/>
                </a:solidFill>
                <a:latin typeface="Hammersmith One"/>
                <a:ea typeface="Hammersmith One"/>
                <a:cs typeface="Hammersmith One"/>
                <a:sym typeface="Hammersmith One"/>
              </a:defRPr>
            </a:lvl1pPr>
            <a:lvl2pPr lvl="1" rtl="0">
              <a:spcBef>
                <a:spcPts val="0"/>
              </a:spcBef>
              <a:spcAft>
                <a:spcPts val="0"/>
              </a:spcAft>
              <a:buSzPts val="2000"/>
              <a:buFont typeface="Hammersmith One"/>
              <a:buNone/>
              <a:defRPr sz="2000">
                <a:latin typeface="Hammersmith One"/>
                <a:ea typeface="Hammersmith One"/>
                <a:cs typeface="Hammersmith One"/>
                <a:sym typeface="Hammersmith One"/>
              </a:defRPr>
            </a:lvl2pPr>
            <a:lvl3pPr lvl="2" rtl="0">
              <a:spcBef>
                <a:spcPts val="0"/>
              </a:spcBef>
              <a:spcAft>
                <a:spcPts val="0"/>
              </a:spcAft>
              <a:buSzPts val="2000"/>
              <a:buFont typeface="Hammersmith One"/>
              <a:buNone/>
              <a:defRPr sz="2000">
                <a:latin typeface="Hammersmith One"/>
                <a:ea typeface="Hammersmith One"/>
                <a:cs typeface="Hammersmith One"/>
                <a:sym typeface="Hammersmith One"/>
              </a:defRPr>
            </a:lvl3pPr>
            <a:lvl4pPr lvl="3" rtl="0">
              <a:spcBef>
                <a:spcPts val="0"/>
              </a:spcBef>
              <a:spcAft>
                <a:spcPts val="0"/>
              </a:spcAft>
              <a:buSzPts val="2000"/>
              <a:buFont typeface="Hammersmith One"/>
              <a:buNone/>
              <a:defRPr sz="2000">
                <a:latin typeface="Hammersmith One"/>
                <a:ea typeface="Hammersmith One"/>
                <a:cs typeface="Hammersmith One"/>
                <a:sym typeface="Hammersmith One"/>
              </a:defRPr>
            </a:lvl4pPr>
            <a:lvl5pPr lvl="4" rtl="0">
              <a:spcBef>
                <a:spcPts val="0"/>
              </a:spcBef>
              <a:spcAft>
                <a:spcPts val="0"/>
              </a:spcAft>
              <a:buSzPts val="2000"/>
              <a:buFont typeface="Hammersmith One"/>
              <a:buNone/>
              <a:defRPr sz="2000">
                <a:latin typeface="Hammersmith One"/>
                <a:ea typeface="Hammersmith One"/>
                <a:cs typeface="Hammersmith One"/>
                <a:sym typeface="Hammersmith One"/>
              </a:defRPr>
            </a:lvl5pPr>
            <a:lvl6pPr lvl="5" rtl="0">
              <a:spcBef>
                <a:spcPts val="0"/>
              </a:spcBef>
              <a:spcAft>
                <a:spcPts val="0"/>
              </a:spcAft>
              <a:buSzPts val="2000"/>
              <a:buFont typeface="Hammersmith One"/>
              <a:buNone/>
              <a:defRPr sz="2000">
                <a:latin typeface="Hammersmith One"/>
                <a:ea typeface="Hammersmith One"/>
                <a:cs typeface="Hammersmith One"/>
                <a:sym typeface="Hammersmith One"/>
              </a:defRPr>
            </a:lvl6pPr>
            <a:lvl7pPr lvl="6" rtl="0">
              <a:spcBef>
                <a:spcPts val="0"/>
              </a:spcBef>
              <a:spcAft>
                <a:spcPts val="0"/>
              </a:spcAft>
              <a:buSzPts val="2000"/>
              <a:buFont typeface="Hammersmith One"/>
              <a:buNone/>
              <a:defRPr sz="2000">
                <a:latin typeface="Hammersmith One"/>
                <a:ea typeface="Hammersmith One"/>
                <a:cs typeface="Hammersmith One"/>
                <a:sym typeface="Hammersmith One"/>
              </a:defRPr>
            </a:lvl7pPr>
            <a:lvl8pPr lvl="7" rtl="0">
              <a:spcBef>
                <a:spcPts val="0"/>
              </a:spcBef>
              <a:spcAft>
                <a:spcPts val="0"/>
              </a:spcAft>
              <a:buSzPts val="2000"/>
              <a:buFont typeface="Hammersmith One"/>
              <a:buNone/>
              <a:defRPr sz="2000">
                <a:latin typeface="Hammersmith One"/>
                <a:ea typeface="Hammersmith One"/>
                <a:cs typeface="Hammersmith One"/>
                <a:sym typeface="Hammersmith One"/>
              </a:defRPr>
            </a:lvl8pPr>
            <a:lvl9pPr lvl="8" rtl="0">
              <a:spcBef>
                <a:spcPts val="0"/>
              </a:spcBef>
              <a:spcAft>
                <a:spcPts val="0"/>
              </a:spcAft>
              <a:buSzPts val="2000"/>
              <a:buFont typeface="Hammersmith One"/>
              <a:buNone/>
              <a:defRPr sz="2000">
                <a:latin typeface="Hammersmith One"/>
                <a:ea typeface="Hammersmith One"/>
                <a:cs typeface="Hammersmith One"/>
                <a:sym typeface="Hammersmith One"/>
              </a:defRPr>
            </a:lvl9pPr>
          </a:lstStyle>
          <a:p>
            <a:endParaRPr/>
          </a:p>
        </p:txBody>
      </p:sp>
      <p:sp>
        <p:nvSpPr>
          <p:cNvPr id="277" name="Google Shape;277;p14">
            <a:hlinkClick r:id="rId3" action="ppaction://hlinksldjump"/>
          </p:cNvPr>
          <p:cNvSpPr txBox="1">
            <a:spLocks noGrp="1"/>
          </p:cNvSpPr>
          <p:nvPr>
            <p:ph type="subTitle" idx="5"/>
          </p:nvPr>
        </p:nvSpPr>
        <p:spPr>
          <a:xfrm>
            <a:off x="941850" y="3297074"/>
            <a:ext cx="2701500" cy="454500"/>
          </a:xfrm>
          <a:prstGeom prst="rect">
            <a:avLst/>
          </a:prstGeom>
          <a:ln>
            <a:noFill/>
          </a:ln>
        </p:spPr>
        <p:txBody>
          <a:bodyPr spcFirstLastPara="1" wrap="square" lIns="91425" tIns="91425" rIns="91425" bIns="91425" anchor="t" anchorCtr="0">
            <a:noAutofit/>
          </a:bodyPr>
          <a:lstStyle>
            <a:lvl1pPr lvl="0" rtl="0">
              <a:spcBef>
                <a:spcPts val="0"/>
              </a:spcBef>
              <a:spcAft>
                <a:spcPts val="0"/>
              </a:spcAft>
              <a:buSzPts val="2000"/>
              <a:buFont typeface="Hammersmith One"/>
              <a:buNone/>
              <a:defRPr sz="2000" b="1">
                <a:solidFill>
                  <a:schemeClr val="accent2"/>
                </a:solidFill>
                <a:latin typeface="Hammersmith One"/>
                <a:ea typeface="Hammersmith One"/>
                <a:cs typeface="Hammersmith One"/>
                <a:sym typeface="Hammersmith One"/>
              </a:defRPr>
            </a:lvl1pPr>
            <a:lvl2pPr lvl="1" rtl="0">
              <a:spcBef>
                <a:spcPts val="0"/>
              </a:spcBef>
              <a:spcAft>
                <a:spcPts val="0"/>
              </a:spcAft>
              <a:buSzPts val="2000"/>
              <a:buFont typeface="Hammersmith One"/>
              <a:buNone/>
              <a:defRPr sz="2000">
                <a:latin typeface="Hammersmith One"/>
                <a:ea typeface="Hammersmith One"/>
                <a:cs typeface="Hammersmith One"/>
                <a:sym typeface="Hammersmith One"/>
              </a:defRPr>
            </a:lvl2pPr>
            <a:lvl3pPr lvl="2" rtl="0">
              <a:spcBef>
                <a:spcPts val="0"/>
              </a:spcBef>
              <a:spcAft>
                <a:spcPts val="0"/>
              </a:spcAft>
              <a:buSzPts val="2000"/>
              <a:buFont typeface="Hammersmith One"/>
              <a:buNone/>
              <a:defRPr sz="2000">
                <a:latin typeface="Hammersmith One"/>
                <a:ea typeface="Hammersmith One"/>
                <a:cs typeface="Hammersmith One"/>
                <a:sym typeface="Hammersmith One"/>
              </a:defRPr>
            </a:lvl3pPr>
            <a:lvl4pPr lvl="3" rtl="0">
              <a:spcBef>
                <a:spcPts val="0"/>
              </a:spcBef>
              <a:spcAft>
                <a:spcPts val="0"/>
              </a:spcAft>
              <a:buSzPts val="2000"/>
              <a:buFont typeface="Hammersmith One"/>
              <a:buNone/>
              <a:defRPr sz="2000">
                <a:latin typeface="Hammersmith One"/>
                <a:ea typeface="Hammersmith One"/>
                <a:cs typeface="Hammersmith One"/>
                <a:sym typeface="Hammersmith One"/>
              </a:defRPr>
            </a:lvl4pPr>
            <a:lvl5pPr lvl="4" rtl="0">
              <a:spcBef>
                <a:spcPts val="0"/>
              </a:spcBef>
              <a:spcAft>
                <a:spcPts val="0"/>
              </a:spcAft>
              <a:buSzPts val="2000"/>
              <a:buFont typeface="Hammersmith One"/>
              <a:buNone/>
              <a:defRPr sz="2000">
                <a:latin typeface="Hammersmith One"/>
                <a:ea typeface="Hammersmith One"/>
                <a:cs typeface="Hammersmith One"/>
                <a:sym typeface="Hammersmith One"/>
              </a:defRPr>
            </a:lvl5pPr>
            <a:lvl6pPr lvl="5" rtl="0">
              <a:spcBef>
                <a:spcPts val="0"/>
              </a:spcBef>
              <a:spcAft>
                <a:spcPts val="0"/>
              </a:spcAft>
              <a:buSzPts val="2000"/>
              <a:buFont typeface="Hammersmith One"/>
              <a:buNone/>
              <a:defRPr sz="2000">
                <a:latin typeface="Hammersmith One"/>
                <a:ea typeface="Hammersmith One"/>
                <a:cs typeface="Hammersmith One"/>
                <a:sym typeface="Hammersmith One"/>
              </a:defRPr>
            </a:lvl6pPr>
            <a:lvl7pPr lvl="6" rtl="0">
              <a:spcBef>
                <a:spcPts val="0"/>
              </a:spcBef>
              <a:spcAft>
                <a:spcPts val="0"/>
              </a:spcAft>
              <a:buSzPts val="2000"/>
              <a:buFont typeface="Hammersmith One"/>
              <a:buNone/>
              <a:defRPr sz="2000">
                <a:latin typeface="Hammersmith One"/>
                <a:ea typeface="Hammersmith One"/>
                <a:cs typeface="Hammersmith One"/>
                <a:sym typeface="Hammersmith One"/>
              </a:defRPr>
            </a:lvl7pPr>
            <a:lvl8pPr lvl="7" rtl="0">
              <a:spcBef>
                <a:spcPts val="0"/>
              </a:spcBef>
              <a:spcAft>
                <a:spcPts val="0"/>
              </a:spcAft>
              <a:buSzPts val="2000"/>
              <a:buFont typeface="Hammersmith One"/>
              <a:buNone/>
              <a:defRPr sz="2000">
                <a:latin typeface="Hammersmith One"/>
                <a:ea typeface="Hammersmith One"/>
                <a:cs typeface="Hammersmith One"/>
                <a:sym typeface="Hammersmith One"/>
              </a:defRPr>
            </a:lvl8pPr>
            <a:lvl9pPr lvl="8" rtl="0">
              <a:spcBef>
                <a:spcPts val="0"/>
              </a:spcBef>
              <a:spcAft>
                <a:spcPts val="0"/>
              </a:spcAft>
              <a:buSzPts val="2000"/>
              <a:buFont typeface="Hammersmith One"/>
              <a:buNone/>
              <a:defRPr sz="2000">
                <a:latin typeface="Hammersmith One"/>
                <a:ea typeface="Hammersmith One"/>
                <a:cs typeface="Hammersmith One"/>
                <a:sym typeface="Hammersmith One"/>
              </a:defRPr>
            </a:lvl9pPr>
          </a:lstStyle>
          <a:p>
            <a:endParaRPr/>
          </a:p>
        </p:txBody>
      </p:sp>
      <p:sp>
        <p:nvSpPr>
          <p:cNvPr id="278" name="Google Shape;278;p14">
            <a:hlinkClick r:id="" action="ppaction://noaction"/>
          </p:cNvPr>
          <p:cNvSpPr txBox="1">
            <a:spLocks noGrp="1"/>
          </p:cNvSpPr>
          <p:nvPr>
            <p:ph type="subTitle" idx="6"/>
          </p:nvPr>
        </p:nvSpPr>
        <p:spPr>
          <a:xfrm>
            <a:off x="4024200" y="3297087"/>
            <a:ext cx="2669400" cy="454500"/>
          </a:xfrm>
          <a:prstGeom prst="rect">
            <a:avLst/>
          </a:prstGeom>
          <a:ln>
            <a:noFill/>
          </a:ln>
        </p:spPr>
        <p:txBody>
          <a:bodyPr spcFirstLastPara="1" wrap="square" lIns="91425" tIns="91425" rIns="91425" bIns="91425" anchor="t" anchorCtr="0">
            <a:noAutofit/>
          </a:bodyPr>
          <a:lstStyle>
            <a:lvl1pPr lvl="0" rtl="0">
              <a:spcBef>
                <a:spcPts val="0"/>
              </a:spcBef>
              <a:spcAft>
                <a:spcPts val="0"/>
              </a:spcAft>
              <a:buSzPts val="2000"/>
              <a:buFont typeface="Hammersmith One"/>
              <a:buNone/>
              <a:defRPr sz="2000" b="1">
                <a:solidFill>
                  <a:schemeClr val="accent2"/>
                </a:solidFill>
                <a:latin typeface="Hammersmith One"/>
                <a:ea typeface="Hammersmith One"/>
                <a:cs typeface="Hammersmith One"/>
                <a:sym typeface="Hammersmith One"/>
              </a:defRPr>
            </a:lvl1pPr>
            <a:lvl2pPr lvl="1" rtl="0">
              <a:spcBef>
                <a:spcPts val="0"/>
              </a:spcBef>
              <a:spcAft>
                <a:spcPts val="0"/>
              </a:spcAft>
              <a:buSzPts val="2000"/>
              <a:buFont typeface="Hammersmith One"/>
              <a:buNone/>
              <a:defRPr sz="2000">
                <a:latin typeface="Hammersmith One"/>
                <a:ea typeface="Hammersmith One"/>
                <a:cs typeface="Hammersmith One"/>
                <a:sym typeface="Hammersmith One"/>
              </a:defRPr>
            </a:lvl2pPr>
            <a:lvl3pPr lvl="2" rtl="0">
              <a:spcBef>
                <a:spcPts val="0"/>
              </a:spcBef>
              <a:spcAft>
                <a:spcPts val="0"/>
              </a:spcAft>
              <a:buSzPts val="2000"/>
              <a:buFont typeface="Hammersmith One"/>
              <a:buNone/>
              <a:defRPr sz="2000">
                <a:latin typeface="Hammersmith One"/>
                <a:ea typeface="Hammersmith One"/>
                <a:cs typeface="Hammersmith One"/>
                <a:sym typeface="Hammersmith One"/>
              </a:defRPr>
            </a:lvl3pPr>
            <a:lvl4pPr lvl="3" rtl="0">
              <a:spcBef>
                <a:spcPts val="0"/>
              </a:spcBef>
              <a:spcAft>
                <a:spcPts val="0"/>
              </a:spcAft>
              <a:buSzPts val="2000"/>
              <a:buFont typeface="Hammersmith One"/>
              <a:buNone/>
              <a:defRPr sz="2000">
                <a:latin typeface="Hammersmith One"/>
                <a:ea typeface="Hammersmith One"/>
                <a:cs typeface="Hammersmith One"/>
                <a:sym typeface="Hammersmith One"/>
              </a:defRPr>
            </a:lvl4pPr>
            <a:lvl5pPr lvl="4" rtl="0">
              <a:spcBef>
                <a:spcPts val="0"/>
              </a:spcBef>
              <a:spcAft>
                <a:spcPts val="0"/>
              </a:spcAft>
              <a:buSzPts val="2000"/>
              <a:buFont typeface="Hammersmith One"/>
              <a:buNone/>
              <a:defRPr sz="2000">
                <a:latin typeface="Hammersmith One"/>
                <a:ea typeface="Hammersmith One"/>
                <a:cs typeface="Hammersmith One"/>
                <a:sym typeface="Hammersmith One"/>
              </a:defRPr>
            </a:lvl5pPr>
            <a:lvl6pPr lvl="5" rtl="0">
              <a:spcBef>
                <a:spcPts val="0"/>
              </a:spcBef>
              <a:spcAft>
                <a:spcPts val="0"/>
              </a:spcAft>
              <a:buSzPts val="2000"/>
              <a:buFont typeface="Hammersmith One"/>
              <a:buNone/>
              <a:defRPr sz="2000">
                <a:latin typeface="Hammersmith One"/>
                <a:ea typeface="Hammersmith One"/>
                <a:cs typeface="Hammersmith One"/>
                <a:sym typeface="Hammersmith One"/>
              </a:defRPr>
            </a:lvl6pPr>
            <a:lvl7pPr lvl="6" rtl="0">
              <a:spcBef>
                <a:spcPts val="0"/>
              </a:spcBef>
              <a:spcAft>
                <a:spcPts val="0"/>
              </a:spcAft>
              <a:buSzPts val="2000"/>
              <a:buFont typeface="Hammersmith One"/>
              <a:buNone/>
              <a:defRPr sz="2000">
                <a:latin typeface="Hammersmith One"/>
                <a:ea typeface="Hammersmith One"/>
                <a:cs typeface="Hammersmith One"/>
                <a:sym typeface="Hammersmith One"/>
              </a:defRPr>
            </a:lvl7pPr>
            <a:lvl8pPr lvl="7" rtl="0">
              <a:spcBef>
                <a:spcPts val="0"/>
              </a:spcBef>
              <a:spcAft>
                <a:spcPts val="0"/>
              </a:spcAft>
              <a:buSzPts val="2000"/>
              <a:buFont typeface="Hammersmith One"/>
              <a:buNone/>
              <a:defRPr sz="2000">
                <a:latin typeface="Hammersmith One"/>
                <a:ea typeface="Hammersmith One"/>
                <a:cs typeface="Hammersmith One"/>
                <a:sym typeface="Hammersmith One"/>
              </a:defRPr>
            </a:lvl8pPr>
            <a:lvl9pPr lvl="8" rtl="0">
              <a:spcBef>
                <a:spcPts val="0"/>
              </a:spcBef>
              <a:spcAft>
                <a:spcPts val="0"/>
              </a:spcAft>
              <a:buSzPts val="2000"/>
              <a:buFont typeface="Hammersmith One"/>
              <a:buNone/>
              <a:defRPr sz="2000">
                <a:latin typeface="Hammersmith One"/>
                <a:ea typeface="Hammersmith One"/>
                <a:cs typeface="Hammersmith One"/>
                <a:sym typeface="Hammersmith One"/>
              </a:defRPr>
            </a:lvl9pPr>
          </a:lstStyle>
          <a:p>
            <a:endParaRPr/>
          </a:p>
        </p:txBody>
      </p:sp>
      <p:sp>
        <p:nvSpPr>
          <p:cNvPr id="279" name="Google Shape;279;p14"/>
          <p:cNvSpPr txBox="1">
            <a:spLocks noGrp="1"/>
          </p:cNvSpPr>
          <p:nvPr>
            <p:ph type="subTitle" idx="7"/>
          </p:nvPr>
        </p:nvSpPr>
        <p:spPr>
          <a:xfrm>
            <a:off x="945650" y="2130000"/>
            <a:ext cx="2701500" cy="591000"/>
          </a:xfrm>
          <a:prstGeom prst="rect">
            <a:avLst/>
          </a:prstGeom>
          <a:ln>
            <a:noFill/>
          </a:ln>
        </p:spPr>
        <p:txBody>
          <a:bodyPr spcFirstLastPara="1" wrap="square" lIns="91425" tIns="91425" rIns="91425" bIns="91425" anchor="ctr" anchorCtr="0">
            <a:noAutofit/>
          </a:bodyPr>
          <a:lstStyle>
            <a:lvl1pPr lvl="0" rtl="0">
              <a:spcBef>
                <a:spcPts val="0"/>
              </a:spcBef>
              <a:spcAft>
                <a:spcPts val="0"/>
              </a:spcAft>
              <a:buSzPts val="1800"/>
              <a:buNone/>
              <a:defRPr sz="1600">
                <a:solidFill>
                  <a:srgbClr val="000000"/>
                </a:solidFill>
              </a:defRPr>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a:endParaRPr/>
          </a:p>
        </p:txBody>
      </p:sp>
      <p:sp>
        <p:nvSpPr>
          <p:cNvPr id="280" name="Google Shape;280;p14"/>
          <p:cNvSpPr txBox="1">
            <a:spLocks noGrp="1"/>
          </p:cNvSpPr>
          <p:nvPr>
            <p:ph type="subTitle" idx="8"/>
          </p:nvPr>
        </p:nvSpPr>
        <p:spPr>
          <a:xfrm>
            <a:off x="4027952" y="2130000"/>
            <a:ext cx="2669400" cy="591000"/>
          </a:xfrm>
          <a:prstGeom prst="rect">
            <a:avLst/>
          </a:prstGeom>
          <a:ln>
            <a:noFill/>
          </a:ln>
        </p:spPr>
        <p:txBody>
          <a:bodyPr spcFirstLastPara="1" wrap="square" lIns="91425" tIns="91425" rIns="91425" bIns="91425" anchor="ctr" anchorCtr="0">
            <a:noAutofit/>
          </a:bodyPr>
          <a:lstStyle>
            <a:lvl1pPr lvl="0" rtl="0">
              <a:spcBef>
                <a:spcPts val="0"/>
              </a:spcBef>
              <a:spcAft>
                <a:spcPts val="0"/>
              </a:spcAft>
              <a:buSzPts val="1800"/>
              <a:buNone/>
              <a:defRPr sz="1600">
                <a:solidFill>
                  <a:srgbClr val="000000"/>
                </a:solidFill>
              </a:defRPr>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a:endParaRPr/>
          </a:p>
        </p:txBody>
      </p:sp>
      <p:sp>
        <p:nvSpPr>
          <p:cNvPr id="281" name="Google Shape;281;p14">
            <a:hlinkClick r:id="rId2" action="ppaction://hlinksldjump"/>
          </p:cNvPr>
          <p:cNvSpPr txBox="1">
            <a:spLocks noGrp="1"/>
          </p:cNvSpPr>
          <p:nvPr>
            <p:ph type="title" idx="9" hasCustomPrompt="1"/>
          </p:nvPr>
        </p:nvSpPr>
        <p:spPr>
          <a:xfrm>
            <a:off x="945650" y="1363850"/>
            <a:ext cx="846000" cy="411300"/>
          </a:xfrm>
          <a:prstGeom prst="rect">
            <a:avLst/>
          </a:prstGeom>
          <a:ln>
            <a:noFill/>
          </a:ln>
        </p:spPr>
        <p:txBody>
          <a:bodyPr spcFirstLastPara="1" wrap="square" lIns="91425" tIns="91425" rIns="91425" bIns="91425" anchor="ctr" anchorCtr="0">
            <a:noAutofit/>
          </a:bodyPr>
          <a:lstStyle>
            <a:lvl1pPr lvl="0" rtl="0">
              <a:spcBef>
                <a:spcPts val="0"/>
              </a:spcBef>
              <a:spcAft>
                <a:spcPts val="0"/>
              </a:spcAft>
              <a:buSzPts val="1800"/>
              <a:buNone/>
              <a:defRPr sz="3300">
                <a:solidFill>
                  <a:schemeClr val="accent1"/>
                </a:solidFill>
              </a:defRPr>
            </a:lvl1pPr>
            <a:lvl2pPr lvl="1" algn="ctr" rtl="0">
              <a:spcBef>
                <a:spcPts val="0"/>
              </a:spcBef>
              <a:spcAft>
                <a:spcPts val="0"/>
              </a:spcAft>
              <a:buSzPts val="1800"/>
              <a:buNone/>
              <a:defRPr sz="1800"/>
            </a:lvl2pPr>
            <a:lvl3pPr lvl="2" algn="ctr" rtl="0">
              <a:spcBef>
                <a:spcPts val="0"/>
              </a:spcBef>
              <a:spcAft>
                <a:spcPts val="0"/>
              </a:spcAft>
              <a:buSzPts val="1800"/>
              <a:buNone/>
              <a:defRPr sz="1800"/>
            </a:lvl3pPr>
            <a:lvl4pPr lvl="3" algn="ctr" rtl="0">
              <a:spcBef>
                <a:spcPts val="0"/>
              </a:spcBef>
              <a:spcAft>
                <a:spcPts val="0"/>
              </a:spcAft>
              <a:buSzPts val="1800"/>
              <a:buNone/>
              <a:defRPr sz="1800"/>
            </a:lvl4pPr>
            <a:lvl5pPr lvl="4" algn="ctr" rtl="0">
              <a:spcBef>
                <a:spcPts val="0"/>
              </a:spcBef>
              <a:spcAft>
                <a:spcPts val="0"/>
              </a:spcAft>
              <a:buSzPts val="1800"/>
              <a:buNone/>
              <a:defRPr sz="1800"/>
            </a:lvl5pPr>
            <a:lvl6pPr lvl="5" algn="ctr" rtl="0">
              <a:spcBef>
                <a:spcPts val="0"/>
              </a:spcBef>
              <a:spcAft>
                <a:spcPts val="0"/>
              </a:spcAft>
              <a:buSzPts val="1800"/>
              <a:buNone/>
              <a:defRPr sz="1800"/>
            </a:lvl6pPr>
            <a:lvl7pPr lvl="6" algn="ctr" rtl="0">
              <a:spcBef>
                <a:spcPts val="0"/>
              </a:spcBef>
              <a:spcAft>
                <a:spcPts val="0"/>
              </a:spcAft>
              <a:buSzPts val="1800"/>
              <a:buNone/>
              <a:defRPr sz="1800"/>
            </a:lvl7pPr>
            <a:lvl8pPr lvl="7" algn="ctr" rtl="0">
              <a:spcBef>
                <a:spcPts val="0"/>
              </a:spcBef>
              <a:spcAft>
                <a:spcPts val="0"/>
              </a:spcAft>
              <a:buSzPts val="1800"/>
              <a:buNone/>
              <a:defRPr sz="1800"/>
            </a:lvl8pPr>
            <a:lvl9pPr lvl="8" algn="ctr" rtl="0">
              <a:spcBef>
                <a:spcPts val="0"/>
              </a:spcBef>
              <a:spcAft>
                <a:spcPts val="0"/>
              </a:spcAft>
              <a:buSzPts val="1800"/>
              <a:buNone/>
              <a:defRPr sz="1800"/>
            </a:lvl9pPr>
          </a:lstStyle>
          <a:p>
            <a:r>
              <a:t>xx%</a:t>
            </a:r>
          </a:p>
        </p:txBody>
      </p:sp>
      <p:sp>
        <p:nvSpPr>
          <p:cNvPr id="282" name="Google Shape;282;p14">
            <a:hlinkClick r:id="" action="ppaction://noaction"/>
          </p:cNvPr>
          <p:cNvSpPr txBox="1">
            <a:spLocks noGrp="1"/>
          </p:cNvSpPr>
          <p:nvPr>
            <p:ph type="title" idx="13" hasCustomPrompt="1"/>
          </p:nvPr>
        </p:nvSpPr>
        <p:spPr>
          <a:xfrm>
            <a:off x="4024200" y="1363850"/>
            <a:ext cx="846000" cy="411300"/>
          </a:xfrm>
          <a:prstGeom prst="rect">
            <a:avLst/>
          </a:prstGeom>
          <a:ln>
            <a:noFill/>
          </a:ln>
        </p:spPr>
        <p:txBody>
          <a:bodyPr spcFirstLastPara="1" wrap="square" lIns="91425" tIns="91425" rIns="91425" bIns="91425" anchor="ctr" anchorCtr="0">
            <a:noAutofit/>
          </a:bodyPr>
          <a:lstStyle>
            <a:lvl1pPr lvl="0" rtl="0">
              <a:spcBef>
                <a:spcPts val="0"/>
              </a:spcBef>
              <a:spcAft>
                <a:spcPts val="0"/>
              </a:spcAft>
              <a:buSzPts val="1800"/>
              <a:buNone/>
              <a:defRPr sz="3300">
                <a:solidFill>
                  <a:schemeClr val="accent1"/>
                </a:solidFill>
              </a:defRPr>
            </a:lvl1pPr>
            <a:lvl2pPr lvl="1" algn="ctr" rtl="0">
              <a:spcBef>
                <a:spcPts val="0"/>
              </a:spcBef>
              <a:spcAft>
                <a:spcPts val="0"/>
              </a:spcAft>
              <a:buSzPts val="1800"/>
              <a:buNone/>
              <a:defRPr sz="1800"/>
            </a:lvl2pPr>
            <a:lvl3pPr lvl="2" algn="ctr" rtl="0">
              <a:spcBef>
                <a:spcPts val="0"/>
              </a:spcBef>
              <a:spcAft>
                <a:spcPts val="0"/>
              </a:spcAft>
              <a:buSzPts val="1800"/>
              <a:buNone/>
              <a:defRPr sz="1800"/>
            </a:lvl3pPr>
            <a:lvl4pPr lvl="3" algn="ctr" rtl="0">
              <a:spcBef>
                <a:spcPts val="0"/>
              </a:spcBef>
              <a:spcAft>
                <a:spcPts val="0"/>
              </a:spcAft>
              <a:buSzPts val="1800"/>
              <a:buNone/>
              <a:defRPr sz="1800"/>
            </a:lvl4pPr>
            <a:lvl5pPr lvl="4" algn="ctr" rtl="0">
              <a:spcBef>
                <a:spcPts val="0"/>
              </a:spcBef>
              <a:spcAft>
                <a:spcPts val="0"/>
              </a:spcAft>
              <a:buSzPts val="1800"/>
              <a:buNone/>
              <a:defRPr sz="1800"/>
            </a:lvl5pPr>
            <a:lvl6pPr lvl="5" algn="ctr" rtl="0">
              <a:spcBef>
                <a:spcPts val="0"/>
              </a:spcBef>
              <a:spcAft>
                <a:spcPts val="0"/>
              </a:spcAft>
              <a:buSzPts val="1800"/>
              <a:buNone/>
              <a:defRPr sz="1800"/>
            </a:lvl6pPr>
            <a:lvl7pPr lvl="6" algn="ctr" rtl="0">
              <a:spcBef>
                <a:spcPts val="0"/>
              </a:spcBef>
              <a:spcAft>
                <a:spcPts val="0"/>
              </a:spcAft>
              <a:buSzPts val="1800"/>
              <a:buNone/>
              <a:defRPr sz="1800"/>
            </a:lvl7pPr>
            <a:lvl8pPr lvl="7" algn="ctr" rtl="0">
              <a:spcBef>
                <a:spcPts val="0"/>
              </a:spcBef>
              <a:spcAft>
                <a:spcPts val="0"/>
              </a:spcAft>
              <a:buSzPts val="1800"/>
              <a:buNone/>
              <a:defRPr sz="1800"/>
            </a:lvl8pPr>
            <a:lvl9pPr lvl="8" algn="ctr" rtl="0">
              <a:spcBef>
                <a:spcPts val="0"/>
              </a:spcBef>
              <a:spcAft>
                <a:spcPts val="0"/>
              </a:spcAft>
              <a:buSzPts val="1800"/>
              <a:buNone/>
              <a:defRPr sz="1800"/>
            </a:lvl9pPr>
          </a:lstStyle>
          <a:p>
            <a:r>
              <a:t>xx%</a:t>
            </a:r>
          </a:p>
        </p:txBody>
      </p:sp>
      <p:sp>
        <p:nvSpPr>
          <p:cNvPr id="283" name="Google Shape;283;p14">
            <a:hlinkClick r:id="rId3" action="ppaction://hlinksldjump"/>
          </p:cNvPr>
          <p:cNvSpPr txBox="1">
            <a:spLocks noGrp="1"/>
          </p:cNvSpPr>
          <p:nvPr>
            <p:ph type="title" idx="14" hasCustomPrompt="1"/>
          </p:nvPr>
        </p:nvSpPr>
        <p:spPr>
          <a:xfrm>
            <a:off x="945650" y="2918848"/>
            <a:ext cx="846000" cy="411300"/>
          </a:xfrm>
          <a:prstGeom prst="rect">
            <a:avLst/>
          </a:prstGeom>
          <a:ln>
            <a:noFill/>
          </a:ln>
        </p:spPr>
        <p:txBody>
          <a:bodyPr spcFirstLastPara="1" wrap="square" lIns="91425" tIns="91425" rIns="91425" bIns="91425" anchor="ctr" anchorCtr="0">
            <a:noAutofit/>
          </a:bodyPr>
          <a:lstStyle>
            <a:lvl1pPr lvl="0" rtl="0">
              <a:spcBef>
                <a:spcPts val="0"/>
              </a:spcBef>
              <a:spcAft>
                <a:spcPts val="0"/>
              </a:spcAft>
              <a:buSzPts val="1800"/>
              <a:buNone/>
              <a:defRPr sz="3300">
                <a:solidFill>
                  <a:schemeClr val="accent1"/>
                </a:solidFill>
              </a:defRPr>
            </a:lvl1pPr>
            <a:lvl2pPr lvl="1" algn="ctr" rtl="0">
              <a:spcBef>
                <a:spcPts val="0"/>
              </a:spcBef>
              <a:spcAft>
                <a:spcPts val="0"/>
              </a:spcAft>
              <a:buSzPts val="1800"/>
              <a:buNone/>
              <a:defRPr sz="1800"/>
            </a:lvl2pPr>
            <a:lvl3pPr lvl="2" algn="ctr" rtl="0">
              <a:spcBef>
                <a:spcPts val="0"/>
              </a:spcBef>
              <a:spcAft>
                <a:spcPts val="0"/>
              </a:spcAft>
              <a:buSzPts val="1800"/>
              <a:buNone/>
              <a:defRPr sz="1800"/>
            </a:lvl3pPr>
            <a:lvl4pPr lvl="3" algn="ctr" rtl="0">
              <a:spcBef>
                <a:spcPts val="0"/>
              </a:spcBef>
              <a:spcAft>
                <a:spcPts val="0"/>
              </a:spcAft>
              <a:buSzPts val="1800"/>
              <a:buNone/>
              <a:defRPr sz="1800"/>
            </a:lvl4pPr>
            <a:lvl5pPr lvl="4" algn="ctr" rtl="0">
              <a:spcBef>
                <a:spcPts val="0"/>
              </a:spcBef>
              <a:spcAft>
                <a:spcPts val="0"/>
              </a:spcAft>
              <a:buSzPts val="1800"/>
              <a:buNone/>
              <a:defRPr sz="1800"/>
            </a:lvl5pPr>
            <a:lvl6pPr lvl="5" algn="ctr" rtl="0">
              <a:spcBef>
                <a:spcPts val="0"/>
              </a:spcBef>
              <a:spcAft>
                <a:spcPts val="0"/>
              </a:spcAft>
              <a:buSzPts val="1800"/>
              <a:buNone/>
              <a:defRPr sz="1800"/>
            </a:lvl6pPr>
            <a:lvl7pPr lvl="6" algn="ctr" rtl="0">
              <a:spcBef>
                <a:spcPts val="0"/>
              </a:spcBef>
              <a:spcAft>
                <a:spcPts val="0"/>
              </a:spcAft>
              <a:buSzPts val="1800"/>
              <a:buNone/>
              <a:defRPr sz="1800"/>
            </a:lvl7pPr>
            <a:lvl8pPr lvl="7" algn="ctr" rtl="0">
              <a:spcBef>
                <a:spcPts val="0"/>
              </a:spcBef>
              <a:spcAft>
                <a:spcPts val="0"/>
              </a:spcAft>
              <a:buSzPts val="1800"/>
              <a:buNone/>
              <a:defRPr sz="1800"/>
            </a:lvl8pPr>
            <a:lvl9pPr lvl="8" algn="ctr" rtl="0">
              <a:spcBef>
                <a:spcPts val="0"/>
              </a:spcBef>
              <a:spcAft>
                <a:spcPts val="0"/>
              </a:spcAft>
              <a:buSzPts val="1800"/>
              <a:buNone/>
              <a:defRPr sz="1800"/>
            </a:lvl9pPr>
          </a:lstStyle>
          <a:p>
            <a:r>
              <a:t>xx%</a:t>
            </a:r>
          </a:p>
        </p:txBody>
      </p:sp>
      <p:sp>
        <p:nvSpPr>
          <p:cNvPr id="284" name="Google Shape;284;p14">
            <a:hlinkClick r:id="" action="ppaction://noaction"/>
          </p:cNvPr>
          <p:cNvSpPr txBox="1">
            <a:spLocks noGrp="1"/>
          </p:cNvSpPr>
          <p:nvPr>
            <p:ph type="title" idx="15" hasCustomPrompt="1"/>
          </p:nvPr>
        </p:nvSpPr>
        <p:spPr>
          <a:xfrm>
            <a:off x="4024200" y="2918848"/>
            <a:ext cx="846000" cy="411300"/>
          </a:xfrm>
          <a:prstGeom prst="rect">
            <a:avLst/>
          </a:prstGeom>
          <a:ln>
            <a:noFill/>
          </a:ln>
        </p:spPr>
        <p:txBody>
          <a:bodyPr spcFirstLastPara="1" wrap="square" lIns="91425" tIns="91425" rIns="91425" bIns="91425" anchor="ctr" anchorCtr="0">
            <a:noAutofit/>
          </a:bodyPr>
          <a:lstStyle>
            <a:lvl1pPr lvl="0" rtl="0">
              <a:spcBef>
                <a:spcPts val="0"/>
              </a:spcBef>
              <a:spcAft>
                <a:spcPts val="0"/>
              </a:spcAft>
              <a:buSzPts val="1800"/>
              <a:buNone/>
              <a:defRPr sz="3300">
                <a:solidFill>
                  <a:schemeClr val="accent1"/>
                </a:solidFill>
              </a:defRPr>
            </a:lvl1pPr>
            <a:lvl2pPr lvl="1" algn="ctr" rtl="0">
              <a:spcBef>
                <a:spcPts val="0"/>
              </a:spcBef>
              <a:spcAft>
                <a:spcPts val="0"/>
              </a:spcAft>
              <a:buSzPts val="1800"/>
              <a:buNone/>
              <a:defRPr sz="1800"/>
            </a:lvl2pPr>
            <a:lvl3pPr lvl="2" algn="ctr" rtl="0">
              <a:spcBef>
                <a:spcPts val="0"/>
              </a:spcBef>
              <a:spcAft>
                <a:spcPts val="0"/>
              </a:spcAft>
              <a:buSzPts val="1800"/>
              <a:buNone/>
              <a:defRPr sz="1800"/>
            </a:lvl3pPr>
            <a:lvl4pPr lvl="3" algn="ctr" rtl="0">
              <a:spcBef>
                <a:spcPts val="0"/>
              </a:spcBef>
              <a:spcAft>
                <a:spcPts val="0"/>
              </a:spcAft>
              <a:buSzPts val="1800"/>
              <a:buNone/>
              <a:defRPr sz="1800"/>
            </a:lvl4pPr>
            <a:lvl5pPr lvl="4" algn="ctr" rtl="0">
              <a:spcBef>
                <a:spcPts val="0"/>
              </a:spcBef>
              <a:spcAft>
                <a:spcPts val="0"/>
              </a:spcAft>
              <a:buSzPts val="1800"/>
              <a:buNone/>
              <a:defRPr sz="1800"/>
            </a:lvl5pPr>
            <a:lvl6pPr lvl="5" algn="ctr" rtl="0">
              <a:spcBef>
                <a:spcPts val="0"/>
              </a:spcBef>
              <a:spcAft>
                <a:spcPts val="0"/>
              </a:spcAft>
              <a:buSzPts val="1800"/>
              <a:buNone/>
              <a:defRPr sz="1800"/>
            </a:lvl6pPr>
            <a:lvl7pPr lvl="6" algn="ctr" rtl="0">
              <a:spcBef>
                <a:spcPts val="0"/>
              </a:spcBef>
              <a:spcAft>
                <a:spcPts val="0"/>
              </a:spcAft>
              <a:buSzPts val="1800"/>
              <a:buNone/>
              <a:defRPr sz="1800"/>
            </a:lvl7pPr>
            <a:lvl8pPr lvl="7" algn="ctr" rtl="0">
              <a:spcBef>
                <a:spcPts val="0"/>
              </a:spcBef>
              <a:spcAft>
                <a:spcPts val="0"/>
              </a:spcAft>
              <a:buSzPts val="1800"/>
              <a:buNone/>
              <a:defRPr sz="1800"/>
            </a:lvl8pPr>
            <a:lvl9pPr lvl="8" algn="ctr" rtl="0">
              <a:spcBef>
                <a:spcPts val="0"/>
              </a:spcBef>
              <a:spcAft>
                <a:spcPts val="0"/>
              </a:spcAft>
              <a:buSzPts val="1800"/>
              <a:buNone/>
              <a:defRPr sz="1800"/>
            </a:lvl9pPr>
          </a:lstStyle>
          <a:p>
            <a:r>
              <a:t>xx%</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and text 2">
  <p:cSld name="CUSTOM_24_1">
    <p:spTree>
      <p:nvGrpSpPr>
        <p:cNvPr id="1" name="Shape 539"/>
        <p:cNvGrpSpPr/>
        <p:nvPr/>
      </p:nvGrpSpPr>
      <p:grpSpPr>
        <a:xfrm>
          <a:off x="0" y="0"/>
          <a:ext cx="0" cy="0"/>
          <a:chOff x="0" y="0"/>
          <a:chExt cx="0" cy="0"/>
        </a:xfrm>
      </p:grpSpPr>
      <p:sp>
        <p:nvSpPr>
          <p:cNvPr id="540" name="Google Shape;540;p23"/>
          <p:cNvSpPr txBox="1">
            <a:spLocks noGrp="1"/>
          </p:cNvSpPr>
          <p:nvPr>
            <p:ph type="title"/>
          </p:nvPr>
        </p:nvSpPr>
        <p:spPr>
          <a:xfrm>
            <a:off x="713250" y="523025"/>
            <a:ext cx="7717500" cy="5415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400"/>
              <a:buNone/>
              <a:defRPr/>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541" name="Google Shape;541;p23"/>
          <p:cNvSpPr txBox="1">
            <a:spLocks noGrp="1"/>
          </p:cNvSpPr>
          <p:nvPr>
            <p:ph type="subTitle" idx="1"/>
          </p:nvPr>
        </p:nvSpPr>
        <p:spPr>
          <a:xfrm>
            <a:off x="713250" y="1123450"/>
            <a:ext cx="7717500" cy="3442800"/>
          </a:xfrm>
          <a:prstGeom prst="rect">
            <a:avLst/>
          </a:prstGeom>
        </p:spPr>
        <p:txBody>
          <a:bodyPr spcFirstLastPara="1" wrap="square" lIns="91425" tIns="91425" rIns="91425" bIns="91425" anchor="t" anchorCtr="0">
            <a:noAutofit/>
          </a:bodyPr>
          <a:lstStyle>
            <a:lvl1pPr lvl="0">
              <a:spcBef>
                <a:spcPts val="0"/>
              </a:spcBef>
              <a:spcAft>
                <a:spcPts val="0"/>
              </a:spcAft>
              <a:buClr>
                <a:schemeClr val="accent1"/>
              </a:buClr>
              <a:buSzPts val="1800"/>
              <a:buAutoNum type="arabicPeriod"/>
              <a:defRPr sz="1600"/>
            </a:lvl1pPr>
            <a:lvl2pPr lvl="1">
              <a:spcBef>
                <a:spcPts val="0"/>
              </a:spcBef>
              <a:spcAft>
                <a:spcPts val="0"/>
              </a:spcAft>
              <a:buClr>
                <a:schemeClr val="accent1"/>
              </a:buClr>
              <a:buSzPts val="1400"/>
              <a:buAutoNum type="alphaLcPeriod"/>
              <a:defRPr sz="1600"/>
            </a:lvl2pPr>
            <a:lvl3pPr lvl="2">
              <a:spcBef>
                <a:spcPts val="0"/>
              </a:spcBef>
              <a:spcAft>
                <a:spcPts val="0"/>
              </a:spcAft>
              <a:buSzPts val="1400"/>
              <a:buAutoNum type="romanLcPeriod"/>
              <a:defRPr/>
            </a:lvl3pPr>
            <a:lvl4pPr lvl="3">
              <a:spcBef>
                <a:spcPts val="0"/>
              </a:spcBef>
              <a:spcAft>
                <a:spcPts val="0"/>
              </a:spcAft>
              <a:buSzPts val="1400"/>
              <a:buAutoNum type="arabicPeriod"/>
              <a:defRPr/>
            </a:lvl4pPr>
            <a:lvl5pPr lvl="4">
              <a:spcBef>
                <a:spcPts val="0"/>
              </a:spcBef>
              <a:spcAft>
                <a:spcPts val="0"/>
              </a:spcAft>
              <a:buSzPts val="1400"/>
              <a:buAutoNum type="alphaLcPeriod"/>
              <a:defRPr/>
            </a:lvl5pPr>
            <a:lvl6pPr lvl="5">
              <a:spcBef>
                <a:spcPts val="0"/>
              </a:spcBef>
              <a:spcAft>
                <a:spcPts val="0"/>
              </a:spcAft>
              <a:buSzPts val="1400"/>
              <a:buAutoNum type="romanLcPeriod"/>
              <a:defRPr/>
            </a:lvl6pPr>
            <a:lvl7pPr lvl="6">
              <a:spcBef>
                <a:spcPts val="0"/>
              </a:spcBef>
              <a:spcAft>
                <a:spcPts val="0"/>
              </a:spcAft>
              <a:buSzPts val="1400"/>
              <a:buAutoNum type="arabicPeriod"/>
              <a:defRPr/>
            </a:lvl7pPr>
            <a:lvl8pPr lvl="7">
              <a:spcBef>
                <a:spcPts val="0"/>
              </a:spcBef>
              <a:spcAft>
                <a:spcPts val="0"/>
              </a:spcAft>
              <a:buSzPts val="1400"/>
              <a:buAutoNum type="alphaLcPeriod"/>
              <a:defRPr/>
            </a:lvl8pPr>
            <a:lvl9pPr lvl="8">
              <a:spcBef>
                <a:spcPts val="0"/>
              </a:spcBef>
              <a:spcAft>
                <a:spcPts val="0"/>
              </a:spcAft>
              <a:buSzPts val="1400"/>
              <a:buAutoNum type="romanLcPeriod"/>
              <a:defRPr/>
            </a:lvl9pPr>
          </a:lstStyle>
          <a:p>
            <a:endParaRPr/>
          </a:p>
        </p:txBody>
      </p:sp>
      <p:sp>
        <p:nvSpPr>
          <p:cNvPr id="542" name="Google Shape;542;p23"/>
          <p:cNvSpPr/>
          <p:nvPr/>
        </p:nvSpPr>
        <p:spPr>
          <a:xfrm>
            <a:off x="-598400" y="3985675"/>
            <a:ext cx="1844545" cy="1627040"/>
          </a:xfrm>
          <a:custGeom>
            <a:avLst/>
            <a:gdLst/>
            <a:ahLst/>
            <a:cxnLst/>
            <a:rect l="l" t="t" r="r" b="b"/>
            <a:pathLst>
              <a:path w="13679" h="12066" extrusionOk="0">
                <a:moveTo>
                  <a:pt x="7541" y="1"/>
                </a:moveTo>
                <a:cubicBezTo>
                  <a:pt x="7109" y="1"/>
                  <a:pt x="6648" y="24"/>
                  <a:pt x="6157" y="68"/>
                </a:cubicBezTo>
                <a:cubicBezTo>
                  <a:pt x="1981" y="443"/>
                  <a:pt x="28" y="3173"/>
                  <a:pt x="1" y="6385"/>
                </a:cubicBezTo>
                <a:cubicBezTo>
                  <a:pt x="598" y="10109"/>
                  <a:pt x="2003" y="12066"/>
                  <a:pt x="5300" y="12066"/>
                </a:cubicBezTo>
                <a:cubicBezTo>
                  <a:pt x="5700" y="12066"/>
                  <a:pt x="6128" y="12037"/>
                  <a:pt x="6585" y="11979"/>
                </a:cubicBezTo>
                <a:cubicBezTo>
                  <a:pt x="10680" y="11470"/>
                  <a:pt x="13678" y="9516"/>
                  <a:pt x="12822" y="4297"/>
                </a:cubicBezTo>
                <a:cubicBezTo>
                  <a:pt x="12326" y="1256"/>
                  <a:pt x="10731" y="1"/>
                  <a:pt x="754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3" name="Google Shape;543;p23"/>
          <p:cNvSpPr/>
          <p:nvPr/>
        </p:nvSpPr>
        <p:spPr>
          <a:xfrm rot="7619243">
            <a:off x="7150868" y="2766901"/>
            <a:ext cx="3210914" cy="3197601"/>
          </a:xfrm>
          <a:custGeom>
            <a:avLst/>
            <a:gdLst/>
            <a:ahLst/>
            <a:cxnLst/>
            <a:rect l="l" t="t" r="r" b="b"/>
            <a:pathLst>
              <a:path w="48235" h="48035" extrusionOk="0">
                <a:moveTo>
                  <a:pt x="3770" y="17379"/>
                </a:moveTo>
                <a:cubicBezTo>
                  <a:pt x="7573" y="20948"/>
                  <a:pt x="10108" y="20948"/>
                  <a:pt x="20515" y="21349"/>
                </a:cubicBezTo>
                <a:cubicBezTo>
                  <a:pt x="30956" y="21782"/>
                  <a:pt x="19314" y="35525"/>
                  <a:pt x="27520" y="41797"/>
                </a:cubicBezTo>
                <a:cubicBezTo>
                  <a:pt x="35726" y="48034"/>
                  <a:pt x="48235" y="37827"/>
                  <a:pt x="48235" y="26986"/>
                </a:cubicBezTo>
                <a:cubicBezTo>
                  <a:pt x="48235" y="16145"/>
                  <a:pt x="35026" y="0"/>
                  <a:pt x="18080" y="867"/>
                </a:cubicBezTo>
                <a:cubicBezTo>
                  <a:pt x="1135" y="1768"/>
                  <a:pt x="1" y="13843"/>
                  <a:pt x="3770" y="17379"/>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44" name="Google Shape;544;p23"/>
          <p:cNvGrpSpPr/>
          <p:nvPr/>
        </p:nvGrpSpPr>
        <p:grpSpPr>
          <a:xfrm>
            <a:off x="7295305" y="-672969"/>
            <a:ext cx="2270935" cy="2260334"/>
            <a:chOff x="6762468" y="1386456"/>
            <a:chExt cx="2270935" cy="2260334"/>
          </a:xfrm>
        </p:grpSpPr>
        <p:sp>
          <p:nvSpPr>
            <p:cNvPr id="545" name="Google Shape;545;p23"/>
            <p:cNvSpPr/>
            <p:nvPr/>
          </p:nvSpPr>
          <p:spPr>
            <a:xfrm>
              <a:off x="6762468" y="1386456"/>
              <a:ext cx="2270935" cy="2260292"/>
            </a:xfrm>
            <a:custGeom>
              <a:avLst/>
              <a:gdLst/>
              <a:ahLst/>
              <a:cxnLst/>
              <a:rect l="l" t="t" r="r" b="b"/>
              <a:pathLst>
                <a:path w="45663" h="45449" extrusionOk="0">
                  <a:moveTo>
                    <a:pt x="10947" y="4979"/>
                  </a:moveTo>
                  <a:lnTo>
                    <a:pt x="15605" y="7656"/>
                  </a:lnTo>
                  <a:lnTo>
                    <a:pt x="15605" y="13062"/>
                  </a:lnTo>
                  <a:lnTo>
                    <a:pt x="10947" y="15766"/>
                  </a:lnTo>
                  <a:lnTo>
                    <a:pt x="6263" y="13062"/>
                  </a:lnTo>
                  <a:lnTo>
                    <a:pt x="6263" y="7656"/>
                  </a:lnTo>
                  <a:lnTo>
                    <a:pt x="10947" y="4979"/>
                  </a:lnTo>
                  <a:close/>
                  <a:moveTo>
                    <a:pt x="20449" y="4979"/>
                  </a:moveTo>
                  <a:lnTo>
                    <a:pt x="25133" y="7656"/>
                  </a:lnTo>
                  <a:lnTo>
                    <a:pt x="25133" y="13062"/>
                  </a:lnTo>
                  <a:lnTo>
                    <a:pt x="20449" y="15766"/>
                  </a:lnTo>
                  <a:lnTo>
                    <a:pt x="15792" y="13062"/>
                  </a:lnTo>
                  <a:lnTo>
                    <a:pt x="15792" y="7656"/>
                  </a:lnTo>
                  <a:lnTo>
                    <a:pt x="20449" y="4979"/>
                  </a:lnTo>
                  <a:close/>
                  <a:moveTo>
                    <a:pt x="29978" y="4979"/>
                  </a:moveTo>
                  <a:lnTo>
                    <a:pt x="34635" y="7656"/>
                  </a:lnTo>
                  <a:lnTo>
                    <a:pt x="34635" y="13062"/>
                  </a:lnTo>
                  <a:lnTo>
                    <a:pt x="29978" y="15766"/>
                  </a:lnTo>
                  <a:lnTo>
                    <a:pt x="25294" y="13062"/>
                  </a:lnTo>
                  <a:lnTo>
                    <a:pt x="25294" y="7656"/>
                  </a:lnTo>
                  <a:lnTo>
                    <a:pt x="29978" y="4979"/>
                  </a:lnTo>
                  <a:close/>
                  <a:moveTo>
                    <a:pt x="6183" y="13196"/>
                  </a:moveTo>
                  <a:lnTo>
                    <a:pt x="10867" y="15899"/>
                  </a:lnTo>
                  <a:lnTo>
                    <a:pt x="10867" y="21306"/>
                  </a:lnTo>
                  <a:lnTo>
                    <a:pt x="6183" y="23983"/>
                  </a:lnTo>
                  <a:lnTo>
                    <a:pt x="1526" y="21306"/>
                  </a:lnTo>
                  <a:lnTo>
                    <a:pt x="1526" y="15899"/>
                  </a:lnTo>
                  <a:lnTo>
                    <a:pt x="6183" y="13196"/>
                  </a:lnTo>
                  <a:close/>
                  <a:moveTo>
                    <a:pt x="15712" y="13196"/>
                  </a:moveTo>
                  <a:lnTo>
                    <a:pt x="20369" y="15899"/>
                  </a:lnTo>
                  <a:lnTo>
                    <a:pt x="20369" y="21306"/>
                  </a:lnTo>
                  <a:lnTo>
                    <a:pt x="15712" y="23983"/>
                  </a:lnTo>
                  <a:lnTo>
                    <a:pt x="11028" y="21306"/>
                  </a:lnTo>
                  <a:lnTo>
                    <a:pt x="11028" y="15899"/>
                  </a:lnTo>
                  <a:lnTo>
                    <a:pt x="15712" y="13196"/>
                  </a:lnTo>
                  <a:close/>
                  <a:moveTo>
                    <a:pt x="25213" y="13196"/>
                  </a:moveTo>
                  <a:lnTo>
                    <a:pt x="29871" y="15899"/>
                  </a:lnTo>
                  <a:lnTo>
                    <a:pt x="29871" y="21306"/>
                  </a:lnTo>
                  <a:lnTo>
                    <a:pt x="25213" y="23983"/>
                  </a:lnTo>
                  <a:lnTo>
                    <a:pt x="20529" y="21306"/>
                  </a:lnTo>
                  <a:lnTo>
                    <a:pt x="20529" y="15899"/>
                  </a:lnTo>
                  <a:lnTo>
                    <a:pt x="25213" y="13196"/>
                  </a:lnTo>
                  <a:close/>
                  <a:moveTo>
                    <a:pt x="34715" y="13196"/>
                  </a:moveTo>
                  <a:lnTo>
                    <a:pt x="39399" y="15899"/>
                  </a:lnTo>
                  <a:lnTo>
                    <a:pt x="39399" y="21306"/>
                  </a:lnTo>
                  <a:lnTo>
                    <a:pt x="34715" y="23983"/>
                  </a:lnTo>
                  <a:lnTo>
                    <a:pt x="30058" y="21306"/>
                  </a:lnTo>
                  <a:lnTo>
                    <a:pt x="30058" y="15899"/>
                  </a:lnTo>
                  <a:lnTo>
                    <a:pt x="34715" y="13196"/>
                  </a:lnTo>
                  <a:close/>
                  <a:moveTo>
                    <a:pt x="10947" y="21440"/>
                  </a:moveTo>
                  <a:lnTo>
                    <a:pt x="15605" y="24143"/>
                  </a:lnTo>
                  <a:lnTo>
                    <a:pt x="15605" y="29523"/>
                  </a:lnTo>
                  <a:lnTo>
                    <a:pt x="10947" y="32226"/>
                  </a:lnTo>
                  <a:lnTo>
                    <a:pt x="6263" y="29523"/>
                  </a:lnTo>
                  <a:lnTo>
                    <a:pt x="6263" y="24143"/>
                  </a:lnTo>
                  <a:lnTo>
                    <a:pt x="10947" y="21440"/>
                  </a:lnTo>
                  <a:close/>
                  <a:moveTo>
                    <a:pt x="20449" y="21440"/>
                  </a:moveTo>
                  <a:lnTo>
                    <a:pt x="25133" y="24143"/>
                  </a:lnTo>
                  <a:lnTo>
                    <a:pt x="25133" y="29523"/>
                  </a:lnTo>
                  <a:lnTo>
                    <a:pt x="20449" y="32226"/>
                  </a:lnTo>
                  <a:lnTo>
                    <a:pt x="15792" y="29523"/>
                  </a:lnTo>
                  <a:lnTo>
                    <a:pt x="15792" y="24143"/>
                  </a:lnTo>
                  <a:lnTo>
                    <a:pt x="20449" y="21440"/>
                  </a:lnTo>
                  <a:close/>
                  <a:moveTo>
                    <a:pt x="29978" y="21440"/>
                  </a:moveTo>
                  <a:lnTo>
                    <a:pt x="34635" y="24143"/>
                  </a:lnTo>
                  <a:lnTo>
                    <a:pt x="34635" y="29523"/>
                  </a:lnTo>
                  <a:lnTo>
                    <a:pt x="29978" y="32226"/>
                  </a:lnTo>
                  <a:lnTo>
                    <a:pt x="25294" y="29523"/>
                  </a:lnTo>
                  <a:lnTo>
                    <a:pt x="25294" y="24143"/>
                  </a:lnTo>
                  <a:lnTo>
                    <a:pt x="29978" y="21440"/>
                  </a:lnTo>
                  <a:close/>
                  <a:moveTo>
                    <a:pt x="39480" y="21440"/>
                  </a:moveTo>
                  <a:lnTo>
                    <a:pt x="44137" y="24143"/>
                  </a:lnTo>
                  <a:lnTo>
                    <a:pt x="44137" y="29523"/>
                  </a:lnTo>
                  <a:lnTo>
                    <a:pt x="39480" y="32226"/>
                  </a:lnTo>
                  <a:lnTo>
                    <a:pt x="34796" y="29523"/>
                  </a:lnTo>
                  <a:lnTo>
                    <a:pt x="34796" y="24143"/>
                  </a:lnTo>
                  <a:lnTo>
                    <a:pt x="39480" y="21440"/>
                  </a:lnTo>
                  <a:close/>
                  <a:moveTo>
                    <a:pt x="15712" y="29684"/>
                  </a:moveTo>
                  <a:lnTo>
                    <a:pt x="20369" y="32387"/>
                  </a:lnTo>
                  <a:lnTo>
                    <a:pt x="20369" y="37767"/>
                  </a:lnTo>
                  <a:lnTo>
                    <a:pt x="15712" y="40470"/>
                  </a:lnTo>
                  <a:lnTo>
                    <a:pt x="11028" y="37767"/>
                  </a:lnTo>
                  <a:lnTo>
                    <a:pt x="11028" y="32387"/>
                  </a:lnTo>
                  <a:lnTo>
                    <a:pt x="15712" y="29684"/>
                  </a:lnTo>
                  <a:close/>
                  <a:moveTo>
                    <a:pt x="25213" y="29684"/>
                  </a:moveTo>
                  <a:lnTo>
                    <a:pt x="29871" y="32387"/>
                  </a:lnTo>
                  <a:lnTo>
                    <a:pt x="29871" y="37767"/>
                  </a:lnTo>
                  <a:lnTo>
                    <a:pt x="25213" y="40470"/>
                  </a:lnTo>
                  <a:lnTo>
                    <a:pt x="20529" y="37767"/>
                  </a:lnTo>
                  <a:lnTo>
                    <a:pt x="20529" y="32387"/>
                  </a:lnTo>
                  <a:lnTo>
                    <a:pt x="25213" y="29684"/>
                  </a:lnTo>
                  <a:close/>
                  <a:moveTo>
                    <a:pt x="34715" y="29684"/>
                  </a:moveTo>
                  <a:lnTo>
                    <a:pt x="39399" y="32387"/>
                  </a:lnTo>
                  <a:lnTo>
                    <a:pt x="39399" y="37767"/>
                  </a:lnTo>
                  <a:lnTo>
                    <a:pt x="34715" y="40470"/>
                  </a:lnTo>
                  <a:lnTo>
                    <a:pt x="30058" y="37767"/>
                  </a:lnTo>
                  <a:lnTo>
                    <a:pt x="30058" y="32387"/>
                  </a:lnTo>
                  <a:lnTo>
                    <a:pt x="34715" y="29684"/>
                  </a:lnTo>
                  <a:close/>
                  <a:moveTo>
                    <a:pt x="20369" y="1"/>
                  </a:moveTo>
                  <a:lnTo>
                    <a:pt x="20369" y="4818"/>
                  </a:lnTo>
                  <a:lnTo>
                    <a:pt x="15712" y="7522"/>
                  </a:lnTo>
                  <a:lnTo>
                    <a:pt x="11028" y="4818"/>
                  </a:lnTo>
                  <a:lnTo>
                    <a:pt x="11028" y="3159"/>
                  </a:lnTo>
                  <a:cubicBezTo>
                    <a:pt x="10974" y="3186"/>
                    <a:pt x="10921" y="3239"/>
                    <a:pt x="10867" y="3266"/>
                  </a:cubicBezTo>
                  <a:lnTo>
                    <a:pt x="10867" y="4818"/>
                  </a:lnTo>
                  <a:lnTo>
                    <a:pt x="6183" y="7522"/>
                  </a:lnTo>
                  <a:lnTo>
                    <a:pt x="5915" y="7361"/>
                  </a:lnTo>
                  <a:cubicBezTo>
                    <a:pt x="5889" y="7415"/>
                    <a:pt x="5835" y="7442"/>
                    <a:pt x="5808" y="7495"/>
                  </a:cubicBezTo>
                  <a:lnTo>
                    <a:pt x="6103" y="7656"/>
                  </a:lnTo>
                  <a:lnTo>
                    <a:pt x="6103" y="13062"/>
                  </a:lnTo>
                  <a:lnTo>
                    <a:pt x="1419" y="15766"/>
                  </a:lnTo>
                  <a:lnTo>
                    <a:pt x="1124" y="15578"/>
                  </a:lnTo>
                  <a:cubicBezTo>
                    <a:pt x="1124" y="15632"/>
                    <a:pt x="1098" y="15685"/>
                    <a:pt x="1071" y="15739"/>
                  </a:cubicBezTo>
                  <a:lnTo>
                    <a:pt x="1338" y="15899"/>
                  </a:lnTo>
                  <a:lnTo>
                    <a:pt x="1338" y="21306"/>
                  </a:lnTo>
                  <a:lnTo>
                    <a:pt x="0" y="22082"/>
                  </a:lnTo>
                  <a:cubicBezTo>
                    <a:pt x="0" y="22136"/>
                    <a:pt x="0" y="22216"/>
                    <a:pt x="0" y="22270"/>
                  </a:cubicBezTo>
                  <a:lnTo>
                    <a:pt x="1419" y="21440"/>
                  </a:lnTo>
                  <a:lnTo>
                    <a:pt x="6103" y="24143"/>
                  </a:lnTo>
                  <a:lnTo>
                    <a:pt x="6103" y="29523"/>
                  </a:lnTo>
                  <a:lnTo>
                    <a:pt x="1927" y="31932"/>
                  </a:lnTo>
                  <a:cubicBezTo>
                    <a:pt x="1954" y="31986"/>
                    <a:pt x="1981" y="32039"/>
                    <a:pt x="2008" y="32093"/>
                  </a:cubicBezTo>
                  <a:lnTo>
                    <a:pt x="6183" y="29684"/>
                  </a:lnTo>
                  <a:lnTo>
                    <a:pt x="10867" y="32387"/>
                  </a:lnTo>
                  <a:lnTo>
                    <a:pt x="10867" y="37767"/>
                  </a:lnTo>
                  <a:lnTo>
                    <a:pt x="7548" y="39694"/>
                  </a:lnTo>
                  <a:cubicBezTo>
                    <a:pt x="7575" y="39721"/>
                    <a:pt x="7628" y="39774"/>
                    <a:pt x="7682" y="39801"/>
                  </a:cubicBezTo>
                  <a:lnTo>
                    <a:pt x="10947" y="37928"/>
                  </a:lnTo>
                  <a:lnTo>
                    <a:pt x="15605" y="40631"/>
                  </a:lnTo>
                  <a:lnTo>
                    <a:pt x="15605" y="44405"/>
                  </a:lnTo>
                  <a:cubicBezTo>
                    <a:pt x="15658" y="44405"/>
                    <a:pt x="15738" y="44432"/>
                    <a:pt x="15792" y="44458"/>
                  </a:cubicBezTo>
                  <a:lnTo>
                    <a:pt x="15792" y="40631"/>
                  </a:lnTo>
                  <a:lnTo>
                    <a:pt x="20449" y="37928"/>
                  </a:lnTo>
                  <a:lnTo>
                    <a:pt x="25133" y="40631"/>
                  </a:lnTo>
                  <a:lnTo>
                    <a:pt x="25133" y="45449"/>
                  </a:lnTo>
                  <a:cubicBezTo>
                    <a:pt x="25187" y="45449"/>
                    <a:pt x="25240" y="45449"/>
                    <a:pt x="25294" y="45422"/>
                  </a:cubicBezTo>
                  <a:lnTo>
                    <a:pt x="25294" y="40631"/>
                  </a:lnTo>
                  <a:lnTo>
                    <a:pt x="29978" y="37928"/>
                  </a:lnTo>
                  <a:lnTo>
                    <a:pt x="34635" y="40631"/>
                  </a:lnTo>
                  <a:lnTo>
                    <a:pt x="34635" y="42290"/>
                  </a:lnTo>
                  <a:cubicBezTo>
                    <a:pt x="34688" y="42237"/>
                    <a:pt x="34742" y="42210"/>
                    <a:pt x="34796" y="42183"/>
                  </a:cubicBezTo>
                  <a:lnTo>
                    <a:pt x="34796" y="40631"/>
                  </a:lnTo>
                  <a:lnTo>
                    <a:pt x="39480" y="37928"/>
                  </a:lnTo>
                  <a:lnTo>
                    <a:pt x="39747" y="38088"/>
                  </a:lnTo>
                  <a:cubicBezTo>
                    <a:pt x="39774" y="38035"/>
                    <a:pt x="39827" y="37981"/>
                    <a:pt x="39854" y="37954"/>
                  </a:cubicBezTo>
                  <a:lnTo>
                    <a:pt x="39560" y="37767"/>
                  </a:lnTo>
                  <a:lnTo>
                    <a:pt x="39560" y="32387"/>
                  </a:lnTo>
                  <a:lnTo>
                    <a:pt x="44244" y="29684"/>
                  </a:lnTo>
                  <a:lnTo>
                    <a:pt x="44538" y="29871"/>
                  </a:lnTo>
                  <a:cubicBezTo>
                    <a:pt x="44565" y="29791"/>
                    <a:pt x="44565" y="29737"/>
                    <a:pt x="44592" y="29684"/>
                  </a:cubicBezTo>
                  <a:lnTo>
                    <a:pt x="44324" y="29523"/>
                  </a:lnTo>
                  <a:lnTo>
                    <a:pt x="44324" y="24143"/>
                  </a:lnTo>
                  <a:lnTo>
                    <a:pt x="45662" y="23367"/>
                  </a:lnTo>
                  <a:cubicBezTo>
                    <a:pt x="45662" y="23314"/>
                    <a:pt x="45662" y="23233"/>
                    <a:pt x="45662" y="23153"/>
                  </a:cubicBezTo>
                  <a:lnTo>
                    <a:pt x="44244" y="23983"/>
                  </a:lnTo>
                  <a:lnTo>
                    <a:pt x="39560" y="21306"/>
                  </a:lnTo>
                  <a:lnTo>
                    <a:pt x="39560" y="15899"/>
                  </a:lnTo>
                  <a:lnTo>
                    <a:pt x="43735" y="13491"/>
                  </a:lnTo>
                  <a:cubicBezTo>
                    <a:pt x="43709" y="13437"/>
                    <a:pt x="43682" y="13383"/>
                    <a:pt x="43655" y="13330"/>
                  </a:cubicBezTo>
                  <a:lnTo>
                    <a:pt x="39480" y="15766"/>
                  </a:lnTo>
                  <a:lnTo>
                    <a:pt x="34796" y="13062"/>
                  </a:lnTo>
                  <a:lnTo>
                    <a:pt x="34796" y="7656"/>
                  </a:lnTo>
                  <a:lnTo>
                    <a:pt x="38114" y="5755"/>
                  </a:lnTo>
                  <a:cubicBezTo>
                    <a:pt x="38088" y="5702"/>
                    <a:pt x="38034" y="5675"/>
                    <a:pt x="37981" y="5621"/>
                  </a:cubicBezTo>
                  <a:lnTo>
                    <a:pt x="34715" y="7522"/>
                  </a:lnTo>
                  <a:lnTo>
                    <a:pt x="30058" y="4818"/>
                  </a:lnTo>
                  <a:lnTo>
                    <a:pt x="30058" y="1045"/>
                  </a:lnTo>
                  <a:cubicBezTo>
                    <a:pt x="30004" y="1018"/>
                    <a:pt x="29951" y="1018"/>
                    <a:pt x="29871" y="991"/>
                  </a:cubicBezTo>
                  <a:lnTo>
                    <a:pt x="29871" y="4818"/>
                  </a:lnTo>
                  <a:lnTo>
                    <a:pt x="25213" y="7522"/>
                  </a:lnTo>
                  <a:lnTo>
                    <a:pt x="20529" y="4818"/>
                  </a:lnTo>
                  <a:lnTo>
                    <a:pt x="2052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6" name="Google Shape;546;p23"/>
            <p:cNvSpPr/>
            <p:nvPr/>
          </p:nvSpPr>
          <p:spPr>
            <a:xfrm>
              <a:off x="7236329" y="1587480"/>
              <a:ext cx="12035" cy="9350"/>
            </a:xfrm>
            <a:custGeom>
              <a:avLst/>
              <a:gdLst/>
              <a:ahLst/>
              <a:cxnLst/>
              <a:rect l="l" t="t" r="r" b="b"/>
              <a:pathLst>
                <a:path w="242" h="188" extrusionOk="0">
                  <a:moveTo>
                    <a:pt x="161" y="0"/>
                  </a:moveTo>
                  <a:cubicBezTo>
                    <a:pt x="108" y="27"/>
                    <a:pt x="54" y="81"/>
                    <a:pt x="1" y="107"/>
                  </a:cubicBezTo>
                  <a:lnTo>
                    <a:pt x="161" y="188"/>
                  </a:lnTo>
                  <a:lnTo>
                    <a:pt x="242" y="54"/>
                  </a:lnTo>
                  <a:lnTo>
                    <a:pt x="16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7" name="Google Shape;547;p23"/>
            <p:cNvSpPr/>
            <p:nvPr/>
          </p:nvSpPr>
          <p:spPr>
            <a:xfrm>
              <a:off x="7364144" y="1394464"/>
              <a:ext cx="356781" cy="300882"/>
            </a:xfrm>
            <a:custGeom>
              <a:avLst/>
              <a:gdLst/>
              <a:ahLst/>
              <a:cxnLst/>
              <a:rect l="l" t="t" r="r" b="b"/>
              <a:pathLst>
                <a:path w="7174" h="6050" extrusionOk="0">
                  <a:moveTo>
                    <a:pt x="7173" y="0"/>
                  </a:moveTo>
                  <a:lnTo>
                    <a:pt x="7173" y="0"/>
                  </a:lnTo>
                  <a:cubicBezTo>
                    <a:pt x="7013" y="27"/>
                    <a:pt x="6852" y="54"/>
                    <a:pt x="6692" y="81"/>
                  </a:cubicBezTo>
                  <a:lnTo>
                    <a:pt x="3667" y="1794"/>
                  </a:lnTo>
                  <a:lnTo>
                    <a:pt x="3667" y="830"/>
                  </a:lnTo>
                  <a:cubicBezTo>
                    <a:pt x="3614" y="857"/>
                    <a:pt x="3560" y="857"/>
                    <a:pt x="3507" y="884"/>
                  </a:cubicBezTo>
                  <a:lnTo>
                    <a:pt x="3507" y="1794"/>
                  </a:lnTo>
                  <a:lnTo>
                    <a:pt x="2516" y="1231"/>
                  </a:lnTo>
                  <a:cubicBezTo>
                    <a:pt x="2463" y="1258"/>
                    <a:pt x="2382" y="1285"/>
                    <a:pt x="2329" y="1312"/>
                  </a:cubicBezTo>
                  <a:lnTo>
                    <a:pt x="3426" y="1954"/>
                  </a:lnTo>
                  <a:lnTo>
                    <a:pt x="0" y="3935"/>
                  </a:lnTo>
                  <a:lnTo>
                    <a:pt x="81" y="4069"/>
                  </a:lnTo>
                  <a:lnTo>
                    <a:pt x="3507" y="2115"/>
                  </a:lnTo>
                  <a:lnTo>
                    <a:pt x="3507" y="6049"/>
                  </a:lnTo>
                  <a:lnTo>
                    <a:pt x="3667" y="6049"/>
                  </a:lnTo>
                  <a:lnTo>
                    <a:pt x="3667" y="2115"/>
                  </a:lnTo>
                  <a:lnTo>
                    <a:pt x="7093" y="4069"/>
                  </a:lnTo>
                  <a:lnTo>
                    <a:pt x="7173" y="3935"/>
                  </a:lnTo>
                  <a:lnTo>
                    <a:pt x="3774" y="1954"/>
                  </a:lnTo>
                  <a:lnTo>
                    <a:pt x="7173"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8" name="Google Shape;548;p23"/>
            <p:cNvSpPr/>
            <p:nvPr/>
          </p:nvSpPr>
          <p:spPr>
            <a:xfrm>
              <a:off x="7836713" y="1386456"/>
              <a:ext cx="358124" cy="308889"/>
            </a:xfrm>
            <a:custGeom>
              <a:avLst/>
              <a:gdLst/>
              <a:ahLst/>
              <a:cxnLst/>
              <a:rect l="l" t="t" r="r" b="b"/>
              <a:pathLst>
                <a:path w="7201" h="6211" extrusionOk="0">
                  <a:moveTo>
                    <a:pt x="107" y="1"/>
                  </a:moveTo>
                  <a:lnTo>
                    <a:pt x="0" y="134"/>
                  </a:lnTo>
                  <a:lnTo>
                    <a:pt x="3426" y="2115"/>
                  </a:lnTo>
                  <a:lnTo>
                    <a:pt x="0" y="4096"/>
                  </a:lnTo>
                  <a:lnTo>
                    <a:pt x="107" y="4230"/>
                  </a:lnTo>
                  <a:lnTo>
                    <a:pt x="3506" y="2276"/>
                  </a:lnTo>
                  <a:lnTo>
                    <a:pt x="3506" y="6210"/>
                  </a:lnTo>
                  <a:lnTo>
                    <a:pt x="3694" y="6210"/>
                  </a:lnTo>
                  <a:lnTo>
                    <a:pt x="3694" y="2276"/>
                  </a:lnTo>
                  <a:lnTo>
                    <a:pt x="7093" y="4230"/>
                  </a:lnTo>
                  <a:lnTo>
                    <a:pt x="7200" y="4096"/>
                  </a:lnTo>
                  <a:lnTo>
                    <a:pt x="3774" y="2115"/>
                  </a:lnTo>
                  <a:lnTo>
                    <a:pt x="6558" y="509"/>
                  </a:lnTo>
                  <a:cubicBezTo>
                    <a:pt x="6477" y="482"/>
                    <a:pt x="6397" y="456"/>
                    <a:pt x="6317" y="456"/>
                  </a:cubicBezTo>
                  <a:lnTo>
                    <a:pt x="3694" y="1955"/>
                  </a:lnTo>
                  <a:lnTo>
                    <a:pt x="3694" y="1"/>
                  </a:lnTo>
                  <a:lnTo>
                    <a:pt x="3506" y="1"/>
                  </a:lnTo>
                  <a:lnTo>
                    <a:pt x="3506" y="1955"/>
                  </a:lnTo>
                  <a:lnTo>
                    <a:pt x="10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9" name="Google Shape;549;p23"/>
            <p:cNvSpPr/>
            <p:nvPr/>
          </p:nvSpPr>
          <p:spPr>
            <a:xfrm>
              <a:off x="8310574" y="1516908"/>
              <a:ext cx="135819" cy="79920"/>
            </a:xfrm>
            <a:custGeom>
              <a:avLst/>
              <a:gdLst/>
              <a:ahLst/>
              <a:cxnLst/>
              <a:rect l="l" t="t" r="r" b="b"/>
              <a:pathLst>
                <a:path w="2731" h="1607" extrusionOk="0">
                  <a:moveTo>
                    <a:pt x="2543" y="1"/>
                  </a:moveTo>
                  <a:lnTo>
                    <a:pt x="1" y="1473"/>
                  </a:lnTo>
                  <a:lnTo>
                    <a:pt x="81" y="1607"/>
                  </a:lnTo>
                  <a:lnTo>
                    <a:pt x="2731" y="81"/>
                  </a:lnTo>
                  <a:cubicBezTo>
                    <a:pt x="2677" y="54"/>
                    <a:pt x="2597" y="27"/>
                    <a:pt x="254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0" name="Google Shape;550;p23"/>
            <p:cNvSpPr/>
            <p:nvPr/>
          </p:nvSpPr>
          <p:spPr>
            <a:xfrm>
              <a:off x="8484940" y="1543565"/>
              <a:ext cx="8057" cy="151784"/>
            </a:xfrm>
            <a:custGeom>
              <a:avLst/>
              <a:gdLst/>
              <a:ahLst/>
              <a:cxnLst/>
              <a:rect l="l" t="t" r="r" b="b"/>
              <a:pathLst>
                <a:path w="162" h="3052" extrusionOk="0">
                  <a:moveTo>
                    <a:pt x="1" y="0"/>
                  </a:moveTo>
                  <a:lnTo>
                    <a:pt x="1" y="3051"/>
                  </a:lnTo>
                  <a:lnTo>
                    <a:pt x="162" y="3051"/>
                  </a:lnTo>
                  <a:lnTo>
                    <a:pt x="162" y="107"/>
                  </a:lnTo>
                  <a:cubicBezTo>
                    <a:pt x="108" y="54"/>
                    <a:pt x="54" y="27"/>
                    <a:pt x="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1" name="Google Shape;551;p23"/>
            <p:cNvSpPr/>
            <p:nvPr/>
          </p:nvSpPr>
          <p:spPr>
            <a:xfrm>
              <a:off x="6838311" y="2099984"/>
              <a:ext cx="2735" cy="5371"/>
            </a:xfrm>
            <a:custGeom>
              <a:avLst/>
              <a:gdLst/>
              <a:ahLst/>
              <a:cxnLst/>
              <a:rect l="l" t="t" r="r" b="b"/>
              <a:pathLst>
                <a:path w="55" h="108" extrusionOk="0">
                  <a:moveTo>
                    <a:pt x="54" y="0"/>
                  </a:moveTo>
                  <a:cubicBezTo>
                    <a:pt x="28" y="27"/>
                    <a:pt x="28" y="54"/>
                    <a:pt x="1" y="107"/>
                  </a:cubicBezTo>
                  <a:lnTo>
                    <a:pt x="54" y="107"/>
                  </a:lnTo>
                  <a:lnTo>
                    <a:pt x="5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2" name="Google Shape;552;p23"/>
            <p:cNvSpPr/>
            <p:nvPr/>
          </p:nvSpPr>
          <p:spPr>
            <a:xfrm>
              <a:off x="7012727" y="1801781"/>
              <a:ext cx="2686" cy="2735"/>
            </a:xfrm>
            <a:custGeom>
              <a:avLst/>
              <a:gdLst/>
              <a:ahLst/>
              <a:cxnLst/>
              <a:rect l="l" t="t" r="r" b="b"/>
              <a:pathLst>
                <a:path w="54" h="55" extrusionOk="0">
                  <a:moveTo>
                    <a:pt x="54" y="1"/>
                  </a:moveTo>
                  <a:cubicBezTo>
                    <a:pt x="27" y="27"/>
                    <a:pt x="27" y="27"/>
                    <a:pt x="0" y="54"/>
                  </a:cubicBezTo>
                  <a:lnTo>
                    <a:pt x="54" y="27"/>
                  </a:lnTo>
                  <a:lnTo>
                    <a:pt x="5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3" name="Google Shape;553;p23"/>
            <p:cNvSpPr/>
            <p:nvPr/>
          </p:nvSpPr>
          <p:spPr>
            <a:xfrm>
              <a:off x="6912862" y="1942876"/>
              <a:ext cx="102548" cy="63956"/>
            </a:xfrm>
            <a:custGeom>
              <a:avLst/>
              <a:gdLst/>
              <a:ahLst/>
              <a:cxnLst/>
              <a:rect l="l" t="t" r="r" b="b"/>
              <a:pathLst>
                <a:path w="2062" h="1286" extrusionOk="0">
                  <a:moveTo>
                    <a:pt x="81" y="1"/>
                  </a:moveTo>
                  <a:cubicBezTo>
                    <a:pt x="54" y="54"/>
                    <a:pt x="27" y="108"/>
                    <a:pt x="1" y="135"/>
                  </a:cubicBezTo>
                  <a:lnTo>
                    <a:pt x="1981" y="1285"/>
                  </a:lnTo>
                  <a:lnTo>
                    <a:pt x="2062" y="1125"/>
                  </a:lnTo>
                  <a:lnTo>
                    <a:pt x="8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4" name="Google Shape;554;p23"/>
            <p:cNvSpPr/>
            <p:nvPr/>
          </p:nvSpPr>
          <p:spPr>
            <a:xfrm>
              <a:off x="7131192" y="1696645"/>
              <a:ext cx="356781" cy="408702"/>
            </a:xfrm>
            <a:custGeom>
              <a:avLst/>
              <a:gdLst/>
              <a:ahLst/>
              <a:cxnLst/>
              <a:rect l="l" t="t" r="r" b="b"/>
              <a:pathLst>
                <a:path w="7174" h="8218" extrusionOk="0">
                  <a:moveTo>
                    <a:pt x="3507" y="0"/>
                  </a:moveTo>
                  <a:lnTo>
                    <a:pt x="3507" y="3961"/>
                  </a:lnTo>
                  <a:lnTo>
                    <a:pt x="81" y="1981"/>
                  </a:lnTo>
                  <a:lnTo>
                    <a:pt x="0" y="2141"/>
                  </a:lnTo>
                  <a:lnTo>
                    <a:pt x="3426" y="4095"/>
                  </a:lnTo>
                  <a:lnTo>
                    <a:pt x="0" y="6076"/>
                  </a:lnTo>
                  <a:lnTo>
                    <a:pt x="81" y="6236"/>
                  </a:lnTo>
                  <a:lnTo>
                    <a:pt x="3507" y="4256"/>
                  </a:lnTo>
                  <a:lnTo>
                    <a:pt x="3507" y="8217"/>
                  </a:lnTo>
                  <a:lnTo>
                    <a:pt x="3667" y="8217"/>
                  </a:lnTo>
                  <a:lnTo>
                    <a:pt x="3667" y="4256"/>
                  </a:lnTo>
                  <a:lnTo>
                    <a:pt x="7093" y="6236"/>
                  </a:lnTo>
                  <a:lnTo>
                    <a:pt x="7173" y="6076"/>
                  </a:lnTo>
                  <a:lnTo>
                    <a:pt x="3774" y="4095"/>
                  </a:lnTo>
                  <a:lnTo>
                    <a:pt x="7173" y="2141"/>
                  </a:lnTo>
                  <a:lnTo>
                    <a:pt x="7093" y="1981"/>
                  </a:lnTo>
                  <a:lnTo>
                    <a:pt x="3667" y="3961"/>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5" name="Google Shape;555;p23"/>
            <p:cNvSpPr/>
            <p:nvPr/>
          </p:nvSpPr>
          <p:spPr>
            <a:xfrm>
              <a:off x="7603761" y="1696645"/>
              <a:ext cx="358124" cy="407359"/>
            </a:xfrm>
            <a:custGeom>
              <a:avLst/>
              <a:gdLst/>
              <a:ahLst/>
              <a:cxnLst/>
              <a:rect l="l" t="t" r="r" b="b"/>
              <a:pathLst>
                <a:path w="7201" h="8191" extrusionOk="0">
                  <a:moveTo>
                    <a:pt x="3506" y="0"/>
                  </a:moveTo>
                  <a:lnTo>
                    <a:pt x="3506" y="3961"/>
                  </a:lnTo>
                  <a:lnTo>
                    <a:pt x="80" y="1981"/>
                  </a:lnTo>
                  <a:lnTo>
                    <a:pt x="0" y="2141"/>
                  </a:lnTo>
                  <a:lnTo>
                    <a:pt x="3426" y="4095"/>
                  </a:lnTo>
                  <a:lnTo>
                    <a:pt x="0" y="6076"/>
                  </a:lnTo>
                  <a:lnTo>
                    <a:pt x="80" y="6236"/>
                  </a:lnTo>
                  <a:lnTo>
                    <a:pt x="3506" y="4256"/>
                  </a:lnTo>
                  <a:lnTo>
                    <a:pt x="3506" y="8190"/>
                  </a:lnTo>
                  <a:lnTo>
                    <a:pt x="3694" y="8190"/>
                  </a:lnTo>
                  <a:lnTo>
                    <a:pt x="3694" y="4256"/>
                  </a:lnTo>
                  <a:lnTo>
                    <a:pt x="7093" y="6236"/>
                  </a:lnTo>
                  <a:lnTo>
                    <a:pt x="7200" y="6076"/>
                  </a:lnTo>
                  <a:lnTo>
                    <a:pt x="3774" y="4095"/>
                  </a:lnTo>
                  <a:lnTo>
                    <a:pt x="7200" y="2141"/>
                  </a:lnTo>
                  <a:lnTo>
                    <a:pt x="7093" y="1981"/>
                  </a:lnTo>
                  <a:lnTo>
                    <a:pt x="3694"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6" name="Google Shape;556;p23"/>
            <p:cNvSpPr/>
            <p:nvPr/>
          </p:nvSpPr>
          <p:spPr>
            <a:xfrm>
              <a:off x="8077622" y="1696645"/>
              <a:ext cx="356781" cy="407359"/>
            </a:xfrm>
            <a:custGeom>
              <a:avLst/>
              <a:gdLst/>
              <a:ahLst/>
              <a:cxnLst/>
              <a:rect l="l" t="t" r="r" b="b"/>
              <a:pathLst>
                <a:path w="7174" h="8191" extrusionOk="0">
                  <a:moveTo>
                    <a:pt x="3507" y="0"/>
                  </a:moveTo>
                  <a:lnTo>
                    <a:pt x="3480" y="3961"/>
                  </a:lnTo>
                  <a:lnTo>
                    <a:pt x="81" y="1981"/>
                  </a:lnTo>
                  <a:lnTo>
                    <a:pt x="1" y="2141"/>
                  </a:lnTo>
                  <a:lnTo>
                    <a:pt x="3400" y="4095"/>
                  </a:lnTo>
                  <a:lnTo>
                    <a:pt x="1" y="6076"/>
                  </a:lnTo>
                  <a:lnTo>
                    <a:pt x="81" y="6236"/>
                  </a:lnTo>
                  <a:lnTo>
                    <a:pt x="3480" y="4256"/>
                  </a:lnTo>
                  <a:lnTo>
                    <a:pt x="3480" y="8190"/>
                  </a:lnTo>
                  <a:lnTo>
                    <a:pt x="3668" y="8190"/>
                  </a:lnTo>
                  <a:lnTo>
                    <a:pt x="3668" y="4256"/>
                  </a:lnTo>
                  <a:lnTo>
                    <a:pt x="7094" y="6236"/>
                  </a:lnTo>
                  <a:lnTo>
                    <a:pt x="7174" y="6076"/>
                  </a:lnTo>
                  <a:lnTo>
                    <a:pt x="3748" y="4095"/>
                  </a:lnTo>
                  <a:lnTo>
                    <a:pt x="7174" y="2141"/>
                  </a:lnTo>
                  <a:lnTo>
                    <a:pt x="7094" y="1981"/>
                  </a:lnTo>
                  <a:lnTo>
                    <a:pt x="3668" y="3961"/>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7" name="Google Shape;557;p23"/>
            <p:cNvSpPr/>
            <p:nvPr/>
          </p:nvSpPr>
          <p:spPr>
            <a:xfrm>
              <a:off x="8550190" y="1736581"/>
              <a:ext cx="356781" cy="367424"/>
            </a:xfrm>
            <a:custGeom>
              <a:avLst/>
              <a:gdLst/>
              <a:ahLst/>
              <a:cxnLst/>
              <a:rect l="l" t="t" r="r" b="b"/>
              <a:pathLst>
                <a:path w="7174" h="7388" extrusionOk="0">
                  <a:moveTo>
                    <a:pt x="3507" y="0"/>
                  </a:moveTo>
                  <a:lnTo>
                    <a:pt x="3507" y="3158"/>
                  </a:lnTo>
                  <a:lnTo>
                    <a:pt x="81" y="1178"/>
                  </a:lnTo>
                  <a:lnTo>
                    <a:pt x="0" y="1312"/>
                  </a:lnTo>
                  <a:lnTo>
                    <a:pt x="3426" y="3292"/>
                  </a:lnTo>
                  <a:lnTo>
                    <a:pt x="0" y="5273"/>
                  </a:lnTo>
                  <a:lnTo>
                    <a:pt x="81" y="5433"/>
                  </a:lnTo>
                  <a:lnTo>
                    <a:pt x="3507" y="3453"/>
                  </a:lnTo>
                  <a:lnTo>
                    <a:pt x="3507" y="7387"/>
                  </a:lnTo>
                  <a:lnTo>
                    <a:pt x="3667" y="7387"/>
                  </a:lnTo>
                  <a:lnTo>
                    <a:pt x="3667" y="3453"/>
                  </a:lnTo>
                  <a:lnTo>
                    <a:pt x="7093" y="5407"/>
                  </a:lnTo>
                  <a:lnTo>
                    <a:pt x="7174" y="5273"/>
                  </a:lnTo>
                  <a:lnTo>
                    <a:pt x="3748" y="3292"/>
                  </a:lnTo>
                  <a:lnTo>
                    <a:pt x="5434" y="2329"/>
                  </a:lnTo>
                  <a:cubicBezTo>
                    <a:pt x="5380" y="2302"/>
                    <a:pt x="5354" y="2248"/>
                    <a:pt x="5327" y="2195"/>
                  </a:cubicBezTo>
                  <a:lnTo>
                    <a:pt x="3667" y="3158"/>
                  </a:lnTo>
                  <a:lnTo>
                    <a:pt x="3667" y="187"/>
                  </a:lnTo>
                  <a:cubicBezTo>
                    <a:pt x="3614" y="134"/>
                    <a:pt x="3560" y="80"/>
                    <a:pt x="350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8" name="Google Shape;558;p23"/>
            <p:cNvSpPr/>
            <p:nvPr/>
          </p:nvSpPr>
          <p:spPr>
            <a:xfrm>
              <a:off x="6891576" y="2115948"/>
              <a:ext cx="356781" cy="407359"/>
            </a:xfrm>
            <a:custGeom>
              <a:avLst/>
              <a:gdLst/>
              <a:ahLst/>
              <a:cxnLst/>
              <a:rect l="l" t="t" r="r" b="b"/>
              <a:pathLst>
                <a:path w="7174" h="8191" extrusionOk="0">
                  <a:moveTo>
                    <a:pt x="3507" y="0"/>
                  </a:moveTo>
                  <a:lnTo>
                    <a:pt x="3507" y="3935"/>
                  </a:lnTo>
                  <a:lnTo>
                    <a:pt x="81" y="1981"/>
                  </a:lnTo>
                  <a:lnTo>
                    <a:pt x="0" y="2115"/>
                  </a:lnTo>
                  <a:lnTo>
                    <a:pt x="3426" y="4095"/>
                  </a:lnTo>
                  <a:lnTo>
                    <a:pt x="0" y="6076"/>
                  </a:lnTo>
                  <a:lnTo>
                    <a:pt x="81" y="6210"/>
                  </a:lnTo>
                  <a:lnTo>
                    <a:pt x="3507" y="4229"/>
                  </a:lnTo>
                  <a:lnTo>
                    <a:pt x="3507" y="8191"/>
                  </a:lnTo>
                  <a:lnTo>
                    <a:pt x="3667" y="8191"/>
                  </a:lnTo>
                  <a:lnTo>
                    <a:pt x="3667" y="4229"/>
                  </a:lnTo>
                  <a:lnTo>
                    <a:pt x="7093" y="6210"/>
                  </a:lnTo>
                  <a:lnTo>
                    <a:pt x="7174" y="6076"/>
                  </a:lnTo>
                  <a:lnTo>
                    <a:pt x="3748" y="4095"/>
                  </a:lnTo>
                  <a:lnTo>
                    <a:pt x="7174" y="2115"/>
                  </a:lnTo>
                  <a:lnTo>
                    <a:pt x="7093" y="1981"/>
                  </a:lnTo>
                  <a:lnTo>
                    <a:pt x="3667" y="3935"/>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9" name="Google Shape;559;p23"/>
            <p:cNvSpPr/>
            <p:nvPr/>
          </p:nvSpPr>
          <p:spPr>
            <a:xfrm>
              <a:off x="7364144" y="2115948"/>
              <a:ext cx="356781" cy="407359"/>
            </a:xfrm>
            <a:custGeom>
              <a:avLst/>
              <a:gdLst/>
              <a:ahLst/>
              <a:cxnLst/>
              <a:rect l="l" t="t" r="r" b="b"/>
              <a:pathLst>
                <a:path w="7174" h="8191" extrusionOk="0">
                  <a:moveTo>
                    <a:pt x="3507" y="0"/>
                  </a:moveTo>
                  <a:lnTo>
                    <a:pt x="3507" y="3935"/>
                  </a:lnTo>
                  <a:lnTo>
                    <a:pt x="81" y="1954"/>
                  </a:lnTo>
                  <a:lnTo>
                    <a:pt x="0" y="2115"/>
                  </a:lnTo>
                  <a:lnTo>
                    <a:pt x="3426" y="4095"/>
                  </a:lnTo>
                  <a:lnTo>
                    <a:pt x="0" y="6049"/>
                  </a:lnTo>
                  <a:lnTo>
                    <a:pt x="81" y="6210"/>
                  </a:lnTo>
                  <a:lnTo>
                    <a:pt x="3507" y="4229"/>
                  </a:lnTo>
                  <a:lnTo>
                    <a:pt x="3507" y="8191"/>
                  </a:lnTo>
                  <a:lnTo>
                    <a:pt x="3667" y="8191"/>
                  </a:lnTo>
                  <a:lnTo>
                    <a:pt x="3667" y="4229"/>
                  </a:lnTo>
                  <a:lnTo>
                    <a:pt x="7093" y="6210"/>
                  </a:lnTo>
                  <a:lnTo>
                    <a:pt x="7173" y="6049"/>
                  </a:lnTo>
                  <a:lnTo>
                    <a:pt x="3774" y="4095"/>
                  </a:lnTo>
                  <a:lnTo>
                    <a:pt x="7173" y="2115"/>
                  </a:lnTo>
                  <a:lnTo>
                    <a:pt x="7093" y="1954"/>
                  </a:lnTo>
                  <a:lnTo>
                    <a:pt x="3667" y="3935"/>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0" name="Google Shape;560;p23"/>
            <p:cNvSpPr/>
            <p:nvPr/>
          </p:nvSpPr>
          <p:spPr>
            <a:xfrm>
              <a:off x="7836713" y="2115948"/>
              <a:ext cx="358124" cy="407359"/>
            </a:xfrm>
            <a:custGeom>
              <a:avLst/>
              <a:gdLst/>
              <a:ahLst/>
              <a:cxnLst/>
              <a:rect l="l" t="t" r="r" b="b"/>
              <a:pathLst>
                <a:path w="7201" h="8191" extrusionOk="0">
                  <a:moveTo>
                    <a:pt x="3506" y="0"/>
                  </a:moveTo>
                  <a:lnTo>
                    <a:pt x="3506" y="3935"/>
                  </a:lnTo>
                  <a:lnTo>
                    <a:pt x="107" y="1954"/>
                  </a:lnTo>
                  <a:lnTo>
                    <a:pt x="0" y="2115"/>
                  </a:lnTo>
                  <a:lnTo>
                    <a:pt x="3426" y="4095"/>
                  </a:lnTo>
                  <a:lnTo>
                    <a:pt x="0" y="6049"/>
                  </a:lnTo>
                  <a:lnTo>
                    <a:pt x="107" y="6210"/>
                  </a:lnTo>
                  <a:lnTo>
                    <a:pt x="3506" y="4229"/>
                  </a:lnTo>
                  <a:lnTo>
                    <a:pt x="3506" y="8191"/>
                  </a:lnTo>
                  <a:lnTo>
                    <a:pt x="3694" y="8191"/>
                  </a:lnTo>
                  <a:lnTo>
                    <a:pt x="3694" y="4229"/>
                  </a:lnTo>
                  <a:lnTo>
                    <a:pt x="7093" y="6210"/>
                  </a:lnTo>
                  <a:lnTo>
                    <a:pt x="7200" y="6049"/>
                  </a:lnTo>
                  <a:lnTo>
                    <a:pt x="3774" y="4095"/>
                  </a:lnTo>
                  <a:lnTo>
                    <a:pt x="7200" y="2115"/>
                  </a:lnTo>
                  <a:lnTo>
                    <a:pt x="7120" y="1954"/>
                  </a:lnTo>
                  <a:lnTo>
                    <a:pt x="3694" y="3935"/>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1" name="Google Shape;561;p23"/>
            <p:cNvSpPr/>
            <p:nvPr/>
          </p:nvSpPr>
          <p:spPr>
            <a:xfrm>
              <a:off x="8310574" y="2114606"/>
              <a:ext cx="356781" cy="408702"/>
            </a:xfrm>
            <a:custGeom>
              <a:avLst/>
              <a:gdLst/>
              <a:ahLst/>
              <a:cxnLst/>
              <a:rect l="l" t="t" r="r" b="b"/>
              <a:pathLst>
                <a:path w="7174" h="8218" extrusionOk="0">
                  <a:moveTo>
                    <a:pt x="3507" y="0"/>
                  </a:moveTo>
                  <a:lnTo>
                    <a:pt x="3507" y="3962"/>
                  </a:lnTo>
                  <a:lnTo>
                    <a:pt x="81" y="1981"/>
                  </a:lnTo>
                  <a:lnTo>
                    <a:pt x="1" y="2142"/>
                  </a:lnTo>
                  <a:lnTo>
                    <a:pt x="3400" y="4122"/>
                  </a:lnTo>
                  <a:lnTo>
                    <a:pt x="1" y="6076"/>
                  </a:lnTo>
                  <a:lnTo>
                    <a:pt x="81" y="6237"/>
                  </a:lnTo>
                  <a:lnTo>
                    <a:pt x="3507" y="4256"/>
                  </a:lnTo>
                  <a:lnTo>
                    <a:pt x="3507" y="8218"/>
                  </a:lnTo>
                  <a:lnTo>
                    <a:pt x="3668" y="8218"/>
                  </a:lnTo>
                  <a:lnTo>
                    <a:pt x="3668" y="4256"/>
                  </a:lnTo>
                  <a:lnTo>
                    <a:pt x="7094" y="6237"/>
                  </a:lnTo>
                  <a:lnTo>
                    <a:pt x="7174" y="6076"/>
                  </a:lnTo>
                  <a:lnTo>
                    <a:pt x="3748" y="4122"/>
                  </a:lnTo>
                  <a:lnTo>
                    <a:pt x="7174" y="2142"/>
                  </a:lnTo>
                  <a:lnTo>
                    <a:pt x="7094" y="1981"/>
                  </a:lnTo>
                  <a:lnTo>
                    <a:pt x="3668" y="3962"/>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2" name="Google Shape;562;p23"/>
            <p:cNvSpPr/>
            <p:nvPr/>
          </p:nvSpPr>
          <p:spPr>
            <a:xfrm>
              <a:off x="8783142" y="2114606"/>
              <a:ext cx="239661" cy="408702"/>
            </a:xfrm>
            <a:custGeom>
              <a:avLst/>
              <a:gdLst/>
              <a:ahLst/>
              <a:cxnLst/>
              <a:rect l="l" t="t" r="r" b="b"/>
              <a:pathLst>
                <a:path w="4819" h="8218" extrusionOk="0">
                  <a:moveTo>
                    <a:pt x="3507" y="0"/>
                  </a:moveTo>
                  <a:lnTo>
                    <a:pt x="3507" y="3962"/>
                  </a:lnTo>
                  <a:lnTo>
                    <a:pt x="81" y="1981"/>
                  </a:lnTo>
                  <a:lnTo>
                    <a:pt x="0" y="2142"/>
                  </a:lnTo>
                  <a:lnTo>
                    <a:pt x="3426" y="4096"/>
                  </a:lnTo>
                  <a:lnTo>
                    <a:pt x="0" y="6076"/>
                  </a:lnTo>
                  <a:lnTo>
                    <a:pt x="81" y="6237"/>
                  </a:lnTo>
                  <a:lnTo>
                    <a:pt x="3507" y="4256"/>
                  </a:lnTo>
                  <a:lnTo>
                    <a:pt x="3507" y="8218"/>
                  </a:lnTo>
                  <a:lnTo>
                    <a:pt x="3667" y="8218"/>
                  </a:lnTo>
                  <a:lnTo>
                    <a:pt x="3667" y="4256"/>
                  </a:lnTo>
                  <a:lnTo>
                    <a:pt x="4818" y="4925"/>
                  </a:lnTo>
                  <a:cubicBezTo>
                    <a:pt x="4818" y="4845"/>
                    <a:pt x="4818" y="4765"/>
                    <a:pt x="4792" y="4711"/>
                  </a:cubicBezTo>
                  <a:lnTo>
                    <a:pt x="3774" y="4096"/>
                  </a:lnTo>
                  <a:lnTo>
                    <a:pt x="4604" y="3614"/>
                  </a:lnTo>
                  <a:cubicBezTo>
                    <a:pt x="4604" y="3560"/>
                    <a:pt x="4577" y="3507"/>
                    <a:pt x="4577" y="3453"/>
                  </a:cubicBezTo>
                  <a:lnTo>
                    <a:pt x="3667" y="3962"/>
                  </a:lnTo>
                  <a:lnTo>
                    <a:pt x="3667" y="295"/>
                  </a:lnTo>
                  <a:cubicBezTo>
                    <a:pt x="3641" y="188"/>
                    <a:pt x="3614" y="108"/>
                    <a:pt x="358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3" name="Google Shape;563;p23"/>
            <p:cNvSpPr/>
            <p:nvPr/>
          </p:nvSpPr>
          <p:spPr>
            <a:xfrm>
              <a:off x="6773111" y="2511280"/>
              <a:ext cx="242297" cy="407359"/>
            </a:xfrm>
            <a:custGeom>
              <a:avLst/>
              <a:gdLst/>
              <a:ahLst/>
              <a:cxnLst/>
              <a:rect l="l" t="t" r="r" b="b"/>
              <a:pathLst>
                <a:path w="4872" h="8191" extrusionOk="0">
                  <a:moveTo>
                    <a:pt x="1205" y="1"/>
                  </a:moveTo>
                  <a:lnTo>
                    <a:pt x="1205" y="3935"/>
                  </a:lnTo>
                  <a:lnTo>
                    <a:pt x="0" y="3266"/>
                  </a:lnTo>
                  <a:lnTo>
                    <a:pt x="0" y="3266"/>
                  </a:lnTo>
                  <a:cubicBezTo>
                    <a:pt x="0" y="3320"/>
                    <a:pt x="27" y="3400"/>
                    <a:pt x="27" y="3480"/>
                  </a:cubicBezTo>
                  <a:lnTo>
                    <a:pt x="1098" y="4096"/>
                  </a:lnTo>
                  <a:lnTo>
                    <a:pt x="214" y="4604"/>
                  </a:lnTo>
                  <a:cubicBezTo>
                    <a:pt x="241" y="4658"/>
                    <a:pt x="241" y="4738"/>
                    <a:pt x="268" y="4792"/>
                  </a:cubicBezTo>
                  <a:lnTo>
                    <a:pt x="1205" y="4256"/>
                  </a:lnTo>
                  <a:lnTo>
                    <a:pt x="1205" y="8030"/>
                  </a:lnTo>
                  <a:cubicBezTo>
                    <a:pt x="1205" y="8084"/>
                    <a:pt x="1232" y="8137"/>
                    <a:pt x="1258" y="8191"/>
                  </a:cubicBezTo>
                  <a:lnTo>
                    <a:pt x="1365" y="8191"/>
                  </a:lnTo>
                  <a:lnTo>
                    <a:pt x="1365" y="4256"/>
                  </a:lnTo>
                  <a:lnTo>
                    <a:pt x="4791" y="6210"/>
                  </a:lnTo>
                  <a:lnTo>
                    <a:pt x="4872" y="6076"/>
                  </a:lnTo>
                  <a:lnTo>
                    <a:pt x="1446" y="4096"/>
                  </a:lnTo>
                  <a:lnTo>
                    <a:pt x="4872" y="2115"/>
                  </a:lnTo>
                  <a:lnTo>
                    <a:pt x="4791" y="1981"/>
                  </a:lnTo>
                  <a:lnTo>
                    <a:pt x="1365" y="3935"/>
                  </a:lnTo>
                  <a:lnTo>
                    <a:pt x="136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4" name="Google Shape;564;p23"/>
            <p:cNvSpPr/>
            <p:nvPr/>
          </p:nvSpPr>
          <p:spPr>
            <a:xfrm>
              <a:off x="7131192" y="2511280"/>
              <a:ext cx="356781" cy="407359"/>
            </a:xfrm>
            <a:custGeom>
              <a:avLst/>
              <a:gdLst/>
              <a:ahLst/>
              <a:cxnLst/>
              <a:rect l="l" t="t" r="r" b="b"/>
              <a:pathLst>
                <a:path w="7174" h="8191" extrusionOk="0">
                  <a:moveTo>
                    <a:pt x="3507" y="1"/>
                  </a:moveTo>
                  <a:lnTo>
                    <a:pt x="3507" y="3935"/>
                  </a:lnTo>
                  <a:lnTo>
                    <a:pt x="81" y="1981"/>
                  </a:lnTo>
                  <a:lnTo>
                    <a:pt x="0" y="2115"/>
                  </a:lnTo>
                  <a:lnTo>
                    <a:pt x="3426" y="4096"/>
                  </a:lnTo>
                  <a:lnTo>
                    <a:pt x="0" y="6076"/>
                  </a:lnTo>
                  <a:lnTo>
                    <a:pt x="81" y="6210"/>
                  </a:lnTo>
                  <a:lnTo>
                    <a:pt x="3507" y="4256"/>
                  </a:lnTo>
                  <a:lnTo>
                    <a:pt x="3507" y="8191"/>
                  </a:lnTo>
                  <a:lnTo>
                    <a:pt x="3667" y="8191"/>
                  </a:lnTo>
                  <a:lnTo>
                    <a:pt x="3667" y="4256"/>
                  </a:lnTo>
                  <a:lnTo>
                    <a:pt x="7093" y="6210"/>
                  </a:lnTo>
                  <a:lnTo>
                    <a:pt x="7173" y="6076"/>
                  </a:lnTo>
                  <a:lnTo>
                    <a:pt x="3774" y="4096"/>
                  </a:lnTo>
                  <a:lnTo>
                    <a:pt x="7173" y="2115"/>
                  </a:lnTo>
                  <a:lnTo>
                    <a:pt x="7093" y="1981"/>
                  </a:lnTo>
                  <a:lnTo>
                    <a:pt x="3667" y="3935"/>
                  </a:lnTo>
                  <a:lnTo>
                    <a:pt x="366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5" name="Google Shape;565;p23"/>
            <p:cNvSpPr/>
            <p:nvPr/>
          </p:nvSpPr>
          <p:spPr>
            <a:xfrm>
              <a:off x="7603761" y="2511280"/>
              <a:ext cx="358124" cy="407359"/>
            </a:xfrm>
            <a:custGeom>
              <a:avLst/>
              <a:gdLst/>
              <a:ahLst/>
              <a:cxnLst/>
              <a:rect l="l" t="t" r="r" b="b"/>
              <a:pathLst>
                <a:path w="7201" h="8191" extrusionOk="0">
                  <a:moveTo>
                    <a:pt x="3506" y="1"/>
                  </a:moveTo>
                  <a:lnTo>
                    <a:pt x="3506" y="3935"/>
                  </a:lnTo>
                  <a:lnTo>
                    <a:pt x="80" y="1981"/>
                  </a:lnTo>
                  <a:lnTo>
                    <a:pt x="0" y="2115"/>
                  </a:lnTo>
                  <a:lnTo>
                    <a:pt x="3426" y="4096"/>
                  </a:lnTo>
                  <a:lnTo>
                    <a:pt x="0" y="6076"/>
                  </a:lnTo>
                  <a:lnTo>
                    <a:pt x="80" y="6210"/>
                  </a:lnTo>
                  <a:lnTo>
                    <a:pt x="3506" y="4230"/>
                  </a:lnTo>
                  <a:lnTo>
                    <a:pt x="3506" y="8191"/>
                  </a:lnTo>
                  <a:lnTo>
                    <a:pt x="3694" y="8191"/>
                  </a:lnTo>
                  <a:lnTo>
                    <a:pt x="3694" y="4230"/>
                  </a:lnTo>
                  <a:lnTo>
                    <a:pt x="7093" y="6210"/>
                  </a:lnTo>
                  <a:lnTo>
                    <a:pt x="7200" y="6076"/>
                  </a:lnTo>
                  <a:lnTo>
                    <a:pt x="3774" y="4096"/>
                  </a:lnTo>
                  <a:lnTo>
                    <a:pt x="7200" y="2115"/>
                  </a:lnTo>
                  <a:lnTo>
                    <a:pt x="7093" y="1981"/>
                  </a:lnTo>
                  <a:lnTo>
                    <a:pt x="3694" y="3935"/>
                  </a:lnTo>
                  <a:lnTo>
                    <a:pt x="369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6" name="Google Shape;566;p23"/>
            <p:cNvSpPr/>
            <p:nvPr/>
          </p:nvSpPr>
          <p:spPr>
            <a:xfrm>
              <a:off x="8077622" y="2511280"/>
              <a:ext cx="356781" cy="407359"/>
            </a:xfrm>
            <a:custGeom>
              <a:avLst/>
              <a:gdLst/>
              <a:ahLst/>
              <a:cxnLst/>
              <a:rect l="l" t="t" r="r" b="b"/>
              <a:pathLst>
                <a:path w="7174" h="8191" extrusionOk="0">
                  <a:moveTo>
                    <a:pt x="3507" y="1"/>
                  </a:moveTo>
                  <a:lnTo>
                    <a:pt x="3507" y="3935"/>
                  </a:lnTo>
                  <a:lnTo>
                    <a:pt x="81" y="1955"/>
                  </a:lnTo>
                  <a:lnTo>
                    <a:pt x="1" y="2115"/>
                  </a:lnTo>
                  <a:lnTo>
                    <a:pt x="3400" y="4096"/>
                  </a:lnTo>
                  <a:lnTo>
                    <a:pt x="1" y="6050"/>
                  </a:lnTo>
                  <a:lnTo>
                    <a:pt x="81" y="6210"/>
                  </a:lnTo>
                  <a:lnTo>
                    <a:pt x="3507" y="4230"/>
                  </a:lnTo>
                  <a:lnTo>
                    <a:pt x="3480" y="8191"/>
                  </a:lnTo>
                  <a:lnTo>
                    <a:pt x="3668" y="8191"/>
                  </a:lnTo>
                  <a:lnTo>
                    <a:pt x="3668" y="4230"/>
                  </a:lnTo>
                  <a:lnTo>
                    <a:pt x="7094" y="6210"/>
                  </a:lnTo>
                  <a:lnTo>
                    <a:pt x="7174" y="6050"/>
                  </a:lnTo>
                  <a:lnTo>
                    <a:pt x="3748" y="4096"/>
                  </a:lnTo>
                  <a:lnTo>
                    <a:pt x="7174" y="2115"/>
                  </a:lnTo>
                  <a:lnTo>
                    <a:pt x="7094" y="1955"/>
                  </a:lnTo>
                  <a:lnTo>
                    <a:pt x="3668" y="3935"/>
                  </a:lnTo>
                  <a:lnTo>
                    <a:pt x="3668"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7" name="Google Shape;567;p23"/>
            <p:cNvSpPr/>
            <p:nvPr/>
          </p:nvSpPr>
          <p:spPr>
            <a:xfrm>
              <a:off x="8550190" y="2511280"/>
              <a:ext cx="356781" cy="407359"/>
            </a:xfrm>
            <a:custGeom>
              <a:avLst/>
              <a:gdLst/>
              <a:ahLst/>
              <a:cxnLst/>
              <a:rect l="l" t="t" r="r" b="b"/>
              <a:pathLst>
                <a:path w="7174" h="8191" extrusionOk="0">
                  <a:moveTo>
                    <a:pt x="3507" y="1"/>
                  </a:moveTo>
                  <a:lnTo>
                    <a:pt x="3507" y="3935"/>
                  </a:lnTo>
                  <a:lnTo>
                    <a:pt x="81" y="1955"/>
                  </a:lnTo>
                  <a:lnTo>
                    <a:pt x="0" y="2115"/>
                  </a:lnTo>
                  <a:lnTo>
                    <a:pt x="3426" y="4096"/>
                  </a:lnTo>
                  <a:lnTo>
                    <a:pt x="0" y="6050"/>
                  </a:lnTo>
                  <a:lnTo>
                    <a:pt x="81" y="6210"/>
                  </a:lnTo>
                  <a:lnTo>
                    <a:pt x="3507" y="4230"/>
                  </a:lnTo>
                  <a:lnTo>
                    <a:pt x="3507" y="8191"/>
                  </a:lnTo>
                  <a:lnTo>
                    <a:pt x="3667" y="8191"/>
                  </a:lnTo>
                  <a:lnTo>
                    <a:pt x="3667" y="4230"/>
                  </a:lnTo>
                  <a:lnTo>
                    <a:pt x="7093" y="6210"/>
                  </a:lnTo>
                  <a:lnTo>
                    <a:pt x="7174" y="6050"/>
                  </a:lnTo>
                  <a:lnTo>
                    <a:pt x="3748" y="4096"/>
                  </a:lnTo>
                  <a:lnTo>
                    <a:pt x="7174" y="2115"/>
                  </a:lnTo>
                  <a:lnTo>
                    <a:pt x="7093" y="1955"/>
                  </a:lnTo>
                  <a:lnTo>
                    <a:pt x="3667" y="3935"/>
                  </a:lnTo>
                  <a:lnTo>
                    <a:pt x="366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8" name="Google Shape;568;p23"/>
            <p:cNvSpPr/>
            <p:nvPr/>
          </p:nvSpPr>
          <p:spPr>
            <a:xfrm>
              <a:off x="6891576" y="2934613"/>
              <a:ext cx="356781" cy="363445"/>
            </a:xfrm>
            <a:custGeom>
              <a:avLst/>
              <a:gdLst/>
              <a:ahLst/>
              <a:cxnLst/>
              <a:rect l="l" t="t" r="r" b="b"/>
              <a:pathLst>
                <a:path w="7174" h="7308" extrusionOk="0">
                  <a:moveTo>
                    <a:pt x="3507" y="0"/>
                  </a:moveTo>
                  <a:lnTo>
                    <a:pt x="3507" y="3961"/>
                  </a:lnTo>
                  <a:lnTo>
                    <a:pt x="81" y="1981"/>
                  </a:lnTo>
                  <a:lnTo>
                    <a:pt x="0" y="2141"/>
                  </a:lnTo>
                  <a:lnTo>
                    <a:pt x="3426" y="4095"/>
                  </a:lnTo>
                  <a:lnTo>
                    <a:pt x="1767" y="5059"/>
                  </a:lnTo>
                  <a:cubicBezTo>
                    <a:pt x="1821" y="5086"/>
                    <a:pt x="1847" y="5139"/>
                    <a:pt x="1874" y="5193"/>
                  </a:cubicBezTo>
                  <a:lnTo>
                    <a:pt x="3507" y="4256"/>
                  </a:lnTo>
                  <a:lnTo>
                    <a:pt x="3507" y="7120"/>
                  </a:lnTo>
                  <a:cubicBezTo>
                    <a:pt x="3560" y="7200"/>
                    <a:pt x="3614" y="7254"/>
                    <a:pt x="3667" y="7307"/>
                  </a:cubicBezTo>
                  <a:lnTo>
                    <a:pt x="3667" y="4256"/>
                  </a:lnTo>
                  <a:lnTo>
                    <a:pt x="7093" y="6236"/>
                  </a:lnTo>
                  <a:lnTo>
                    <a:pt x="7174" y="6076"/>
                  </a:lnTo>
                  <a:lnTo>
                    <a:pt x="3748" y="4095"/>
                  </a:lnTo>
                  <a:lnTo>
                    <a:pt x="7174" y="2141"/>
                  </a:lnTo>
                  <a:lnTo>
                    <a:pt x="7093" y="1981"/>
                  </a:lnTo>
                  <a:lnTo>
                    <a:pt x="3667" y="3961"/>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9" name="Google Shape;569;p23"/>
            <p:cNvSpPr/>
            <p:nvPr/>
          </p:nvSpPr>
          <p:spPr>
            <a:xfrm>
              <a:off x="7364144" y="2934613"/>
              <a:ext cx="356781" cy="407359"/>
            </a:xfrm>
            <a:custGeom>
              <a:avLst/>
              <a:gdLst/>
              <a:ahLst/>
              <a:cxnLst/>
              <a:rect l="l" t="t" r="r" b="b"/>
              <a:pathLst>
                <a:path w="7174" h="8191" extrusionOk="0">
                  <a:moveTo>
                    <a:pt x="3507" y="0"/>
                  </a:moveTo>
                  <a:lnTo>
                    <a:pt x="3507" y="3961"/>
                  </a:lnTo>
                  <a:lnTo>
                    <a:pt x="81" y="1981"/>
                  </a:lnTo>
                  <a:lnTo>
                    <a:pt x="0" y="2141"/>
                  </a:lnTo>
                  <a:lnTo>
                    <a:pt x="3426" y="4095"/>
                  </a:lnTo>
                  <a:lnTo>
                    <a:pt x="0" y="6076"/>
                  </a:lnTo>
                  <a:lnTo>
                    <a:pt x="81" y="6236"/>
                  </a:lnTo>
                  <a:lnTo>
                    <a:pt x="3507" y="4256"/>
                  </a:lnTo>
                  <a:lnTo>
                    <a:pt x="3507" y="8190"/>
                  </a:lnTo>
                  <a:lnTo>
                    <a:pt x="3667" y="8190"/>
                  </a:lnTo>
                  <a:lnTo>
                    <a:pt x="3667" y="4256"/>
                  </a:lnTo>
                  <a:lnTo>
                    <a:pt x="7093" y="6236"/>
                  </a:lnTo>
                  <a:lnTo>
                    <a:pt x="7173" y="6076"/>
                  </a:lnTo>
                  <a:lnTo>
                    <a:pt x="3774" y="4095"/>
                  </a:lnTo>
                  <a:lnTo>
                    <a:pt x="7173" y="2141"/>
                  </a:lnTo>
                  <a:lnTo>
                    <a:pt x="7093" y="1981"/>
                  </a:lnTo>
                  <a:lnTo>
                    <a:pt x="3667" y="3961"/>
                  </a:lnTo>
                  <a:lnTo>
                    <a:pt x="3667"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0" name="Google Shape;570;p23"/>
            <p:cNvSpPr/>
            <p:nvPr/>
          </p:nvSpPr>
          <p:spPr>
            <a:xfrm>
              <a:off x="7836713" y="2934613"/>
              <a:ext cx="358124" cy="407359"/>
            </a:xfrm>
            <a:custGeom>
              <a:avLst/>
              <a:gdLst/>
              <a:ahLst/>
              <a:cxnLst/>
              <a:rect l="l" t="t" r="r" b="b"/>
              <a:pathLst>
                <a:path w="7201" h="8191" extrusionOk="0">
                  <a:moveTo>
                    <a:pt x="3506" y="0"/>
                  </a:moveTo>
                  <a:lnTo>
                    <a:pt x="3506" y="3961"/>
                  </a:lnTo>
                  <a:lnTo>
                    <a:pt x="107" y="1981"/>
                  </a:lnTo>
                  <a:lnTo>
                    <a:pt x="0" y="2115"/>
                  </a:lnTo>
                  <a:lnTo>
                    <a:pt x="3426" y="4095"/>
                  </a:lnTo>
                  <a:lnTo>
                    <a:pt x="0" y="6076"/>
                  </a:lnTo>
                  <a:lnTo>
                    <a:pt x="107" y="6236"/>
                  </a:lnTo>
                  <a:lnTo>
                    <a:pt x="3506" y="4256"/>
                  </a:lnTo>
                  <a:lnTo>
                    <a:pt x="3506" y="8190"/>
                  </a:lnTo>
                  <a:lnTo>
                    <a:pt x="3694" y="8190"/>
                  </a:lnTo>
                  <a:lnTo>
                    <a:pt x="3694" y="4256"/>
                  </a:lnTo>
                  <a:lnTo>
                    <a:pt x="7093" y="6236"/>
                  </a:lnTo>
                  <a:lnTo>
                    <a:pt x="7200" y="6076"/>
                  </a:lnTo>
                  <a:lnTo>
                    <a:pt x="3774" y="4095"/>
                  </a:lnTo>
                  <a:lnTo>
                    <a:pt x="7200" y="2115"/>
                  </a:lnTo>
                  <a:lnTo>
                    <a:pt x="7120" y="1981"/>
                  </a:lnTo>
                  <a:lnTo>
                    <a:pt x="3694"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1" name="Google Shape;571;p23"/>
            <p:cNvSpPr/>
            <p:nvPr/>
          </p:nvSpPr>
          <p:spPr>
            <a:xfrm>
              <a:off x="8310574" y="2934613"/>
              <a:ext cx="356781" cy="407359"/>
            </a:xfrm>
            <a:custGeom>
              <a:avLst/>
              <a:gdLst/>
              <a:ahLst/>
              <a:cxnLst/>
              <a:rect l="l" t="t" r="r" b="b"/>
              <a:pathLst>
                <a:path w="7174" h="8191" extrusionOk="0">
                  <a:moveTo>
                    <a:pt x="3507" y="0"/>
                  </a:moveTo>
                  <a:lnTo>
                    <a:pt x="3507" y="3961"/>
                  </a:lnTo>
                  <a:lnTo>
                    <a:pt x="81" y="1981"/>
                  </a:lnTo>
                  <a:lnTo>
                    <a:pt x="1" y="2115"/>
                  </a:lnTo>
                  <a:lnTo>
                    <a:pt x="3400" y="4095"/>
                  </a:lnTo>
                  <a:lnTo>
                    <a:pt x="1" y="6076"/>
                  </a:lnTo>
                  <a:lnTo>
                    <a:pt x="81" y="6210"/>
                  </a:lnTo>
                  <a:lnTo>
                    <a:pt x="3507" y="4256"/>
                  </a:lnTo>
                  <a:lnTo>
                    <a:pt x="3507" y="8190"/>
                  </a:lnTo>
                  <a:lnTo>
                    <a:pt x="3668" y="8190"/>
                  </a:lnTo>
                  <a:lnTo>
                    <a:pt x="3668" y="4256"/>
                  </a:lnTo>
                  <a:lnTo>
                    <a:pt x="7094" y="6210"/>
                  </a:lnTo>
                  <a:lnTo>
                    <a:pt x="7174" y="6076"/>
                  </a:lnTo>
                  <a:lnTo>
                    <a:pt x="3748" y="4095"/>
                  </a:lnTo>
                  <a:lnTo>
                    <a:pt x="7174" y="2115"/>
                  </a:lnTo>
                  <a:lnTo>
                    <a:pt x="7094" y="1981"/>
                  </a:lnTo>
                  <a:lnTo>
                    <a:pt x="3668" y="3961"/>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2" name="Google Shape;572;p23"/>
            <p:cNvSpPr/>
            <p:nvPr/>
          </p:nvSpPr>
          <p:spPr>
            <a:xfrm>
              <a:off x="8783142" y="3033085"/>
              <a:ext cx="97227" cy="61270"/>
            </a:xfrm>
            <a:custGeom>
              <a:avLst/>
              <a:gdLst/>
              <a:ahLst/>
              <a:cxnLst/>
              <a:rect l="l" t="t" r="r" b="b"/>
              <a:pathLst>
                <a:path w="1955" h="1232" extrusionOk="0">
                  <a:moveTo>
                    <a:pt x="81" y="1"/>
                  </a:moveTo>
                  <a:lnTo>
                    <a:pt x="0" y="135"/>
                  </a:lnTo>
                  <a:lnTo>
                    <a:pt x="1874" y="1232"/>
                  </a:lnTo>
                  <a:cubicBezTo>
                    <a:pt x="1901" y="1178"/>
                    <a:pt x="1928" y="1125"/>
                    <a:pt x="1954" y="1071"/>
                  </a:cubicBezTo>
                  <a:lnTo>
                    <a:pt x="8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3" name="Google Shape;573;p23"/>
            <p:cNvSpPr/>
            <p:nvPr/>
          </p:nvSpPr>
          <p:spPr>
            <a:xfrm>
              <a:off x="7345494" y="3428467"/>
              <a:ext cx="142484" cy="85242"/>
            </a:xfrm>
            <a:custGeom>
              <a:avLst/>
              <a:gdLst/>
              <a:ahLst/>
              <a:cxnLst/>
              <a:rect l="l" t="t" r="r" b="b"/>
              <a:pathLst>
                <a:path w="2865" h="1714" extrusionOk="0">
                  <a:moveTo>
                    <a:pt x="2784" y="0"/>
                  </a:moveTo>
                  <a:lnTo>
                    <a:pt x="1" y="1606"/>
                  </a:lnTo>
                  <a:cubicBezTo>
                    <a:pt x="54" y="1660"/>
                    <a:pt x="108" y="1686"/>
                    <a:pt x="161" y="1713"/>
                  </a:cubicBezTo>
                  <a:lnTo>
                    <a:pt x="2864" y="161"/>
                  </a:lnTo>
                  <a:lnTo>
                    <a:pt x="278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4" name="Google Shape;574;p23"/>
            <p:cNvSpPr/>
            <p:nvPr/>
          </p:nvSpPr>
          <p:spPr>
            <a:xfrm>
              <a:off x="7305558" y="3329945"/>
              <a:ext cx="8057" cy="161133"/>
            </a:xfrm>
            <a:custGeom>
              <a:avLst/>
              <a:gdLst/>
              <a:ahLst/>
              <a:cxnLst/>
              <a:rect l="l" t="t" r="r" b="b"/>
              <a:pathLst>
                <a:path w="162" h="3240" extrusionOk="0">
                  <a:moveTo>
                    <a:pt x="1" y="0"/>
                  </a:moveTo>
                  <a:lnTo>
                    <a:pt x="1" y="3132"/>
                  </a:lnTo>
                  <a:cubicBezTo>
                    <a:pt x="54" y="3159"/>
                    <a:pt x="108" y="3212"/>
                    <a:pt x="161" y="3239"/>
                  </a:cubicBezTo>
                  <a:lnTo>
                    <a:pt x="16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5" name="Google Shape;575;p23"/>
            <p:cNvSpPr/>
            <p:nvPr/>
          </p:nvSpPr>
          <p:spPr>
            <a:xfrm>
              <a:off x="7603761" y="3329945"/>
              <a:ext cx="358124" cy="316846"/>
            </a:xfrm>
            <a:custGeom>
              <a:avLst/>
              <a:gdLst/>
              <a:ahLst/>
              <a:cxnLst/>
              <a:rect l="l" t="t" r="r" b="b"/>
              <a:pathLst>
                <a:path w="7201" h="6371" extrusionOk="0">
                  <a:moveTo>
                    <a:pt x="3506" y="0"/>
                  </a:moveTo>
                  <a:lnTo>
                    <a:pt x="3506" y="3962"/>
                  </a:lnTo>
                  <a:lnTo>
                    <a:pt x="80" y="1981"/>
                  </a:lnTo>
                  <a:lnTo>
                    <a:pt x="0" y="2142"/>
                  </a:lnTo>
                  <a:lnTo>
                    <a:pt x="3426" y="4096"/>
                  </a:lnTo>
                  <a:lnTo>
                    <a:pt x="455" y="5835"/>
                  </a:lnTo>
                  <a:cubicBezTo>
                    <a:pt x="535" y="5835"/>
                    <a:pt x="616" y="5862"/>
                    <a:pt x="696" y="5889"/>
                  </a:cubicBezTo>
                  <a:lnTo>
                    <a:pt x="3506" y="4256"/>
                  </a:lnTo>
                  <a:lnTo>
                    <a:pt x="3506" y="6371"/>
                  </a:lnTo>
                  <a:lnTo>
                    <a:pt x="3694" y="6371"/>
                  </a:lnTo>
                  <a:lnTo>
                    <a:pt x="3694" y="4256"/>
                  </a:lnTo>
                  <a:lnTo>
                    <a:pt x="7093" y="6237"/>
                  </a:lnTo>
                  <a:lnTo>
                    <a:pt x="7200" y="6076"/>
                  </a:lnTo>
                  <a:lnTo>
                    <a:pt x="3774" y="4096"/>
                  </a:lnTo>
                  <a:lnTo>
                    <a:pt x="7200" y="2142"/>
                  </a:lnTo>
                  <a:lnTo>
                    <a:pt x="7093" y="1981"/>
                  </a:lnTo>
                  <a:lnTo>
                    <a:pt x="3694" y="3962"/>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6" name="Google Shape;576;p23"/>
            <p:cNvSpPr/>
            <p:nvPr/>
          </p:nvSpPr>
          <p:spPr>
            <a:xfrm>
              <a:off x="8077622" y="3329945"/>
              <a:ext cx="356781" cy="307546"/>
            </a:xfrm>
            <a:custGeom>
              <a:avLst/>
              <a:gdLst/>
              <a:ahLst/>
              <a:cxnLst/>
              <a:rect l="l" t="t" r="r" b="b"/>
              <a:pathLst>
                <a:path w="7174" h="6184" extrusionOk="0">
                  <a:moveTo>
                    <a:pt x="3507" y="0"/>
                  </a:moveTo>
                  <a:lnTo>
                    <a:pt x="3480" y="3962"/>
                  </a:lnTo>
                  <a:lnTo>
                    <a:pt x="81" y="1981"/>
                  </a:lnTo>
                  <a:lnTo>
                    <a:pt x="1" y="2142"/>
                  </a:lnTo>
                  <a:lnTo>
                    <a:pt x="3400" y="4096"/>
                  </a:lnTo>
                  <a:lnTo>
                    <a:pt x="1" y="6076"/>
                  </a:lnTo>
                  <a:lnTo>
                    <a:pt x="54" y="6183"/>
                  </a:lnTo>
                  <a:lnTo>
                    <a:pt x="161" y="6183"/>
                  </a:lnTo>
                  <a:lnTo>
                    <a:pt x="3480" y="4256"/>
                  </a:lnTo>
                  <a:lnTo>
                    <a:pt x="3480" y="5354"/>
                  </a:lnTo>
                  <a:cubicBezTo>
                    <a:pt x="3560" y="5327"/>
                    <a:pt x="3614" y="5327"/>
                    <a:pt x="3668" y="5300"/>
                  </a:cubicBezTo>
                  <a:lnTo>
                    <a:pt x="3668" y="4256"/>
                  </a:lnTo>
                  <a:lnTo>
                    <a:pt x="4765" y="4899"/>
                  </a:lnTo>
                  <a:cubicBezTo>
                    <a:pt x="4845" y="4872"/>
                    <a:pt x="4899" y="4845"/>
                    <a:pt x="4979" y="4818"/>
                  </a:cubicBezTo>
                  <a:lnTo>
                    <a:pt x="3748" y="4096"/>
                  </a:lnTo>
                  <a:lnTo>
                    <a:pt x="7174" y="2142"/>
                  </a:lnTo>
                  <a:lnTo>
                    <a:pt x="7094" y="1981"/>
                  </a:lnTo>
                  <a:lnTo>
                    <a:pt x="3668" y="3962"/>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7" name="Google Shape;577;p23"/>
            <p:cNvSpPr/>
            <p:nvPr/>
          </p:nvSpPr>
          <p:spPr>
            <a:xfrm>
              <a:off x="8550190" y="3428467"/>
              <a:ext cx="16014" cy="12035"/>
            </a:xfrm>
            <a:custGeom>
              <a:avLst/>
              <a:gdLst/>
              <a:ahLst/>
              <a:cxnLst/>
              <a:rect l="l" t="t" r="r" b="b"/>
              <a:pathLst>
                <a:path w="322" h="242" extrusionOk="0">
                  <a:moveTo>
                    <a:pt x="81" y="0"/>
                  </a:moveTo>
                  <a:lnTo>
                    <a:pt x="0" y="134"/>
                  </a:lnTo>
                  <a:lnTo>
                    <a:pt x="161" y="241"/>
                  </a:lnTo>
                  <a:cubicBezTo>
                    <a:pt x="215" y="214"/>
                    <a:pt x="268" y="161"/>
                    <a:pt x="322" y="134"/>
                  </a:cubicBezTo>
                  <a:lnTo>
                    <a:pt x="8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and text 14 ">
  <p:cSld name="CUSTOM_48_1">
    <p:spTree>
      <p:nvGrpSpPr>
        <p:cNvPr id="1" name="Shape 863"/>
        <p:cNvGrpSpPr/>
        <p:nvPr/>
      </p:nvGrpSpPr>
      <p:grpSpPr>
        <a:xfrm>
          <a:off x="0" y="0"/>
          <a:ext cx="0" cy="0"/>
          <a:chOff x="0" y="0"/>
          <a:chExt cx="0" cy="0"/>
        </a:xfrm>
      </p:grpSpPr>
      <p:grpSp>
        <p:nvGrpSpPr>
          <p:cNvPr id="864" name="Google Shape;864;p35"/>
          <p:cNvGrpSpPr/>
          <p:nvPr/>
        </p:nvGrpSpPr>
        <p:grpSpPr>
          <a:xfrm flipH="1">
            <a:off x="6914055" y="-80449"/>
            <a:ext cx="2277317" cy="5304377"/>
            <a:chOff x="224725" y="566950"/>
            <a:chExt cx="1850875" cy="4311100"/>
          </a:xfrm>
        </p:grpSpPr>
        <p:sp>
          <p:nvSpPr>
            <p:cNvPr id="865" name="Google Shape;865;p35"/>
            <p:cNvSpPr/>
            <p:nvPr/>
          </p:nvSpPr>
          <p:spPr>
            <a:xfrm>
              <a:off x="1914975" y="566950"/>
              <a:ext cx="160625" cy="2033000"/>
            </a:xfrm>
            <a:custGeom>
              <a:avLst/>
              <a:gdLst/>
              <a:ahLst/>
              <a:cxnLst/>
              <a:rect l="l" t="t" r="r" b="b"/>
              <a:pathLst>
                <a:path w="6425" h="81320" extrusionOk="0">
                  <a:moveTo>
                    <a:pt x="126" y="1"/>
                  </a:moveTo>
                  <a:cubicBezTo>
                    <a:pt x="81" y="1"/>
                    <a:pt x="44" y="24"/>
                    <a:pt x="27" y="57"/>
                  </a:cubicBezTo>
                  <a:cubicBezTo>
                    <a:pt x="27" y="84"/>
                    <a:pt x="27" y="110"/>
                    <a:pt x="27" y="137"/>
                  </a:cubicBezTo>
                  <a:cubicBezTo>
                    <a:pt x="27" y="164"/>
                    <a:pt x="27" y="217"/>
                    <a:pt x="81" y="244"/>
                  </a:cubicBezTo>
                  <a:cubicBezTo>
                    <a:pt x="1821" y="1261"/>
                    <a:pt x="2972" y="3188"/>
                    <a:pt x="2945" y="5035"/>
                  </a:cubicBezTo>
                  <a:cubicBezTo>
                    <a:pt x="2945" y="5089"/>
                    <a:pt x="2972" y="5142"/>
                    <a:pt x="2998" y="5169"/>
                  </a:cubicBezTo>
                  <a:cubicBezTo>
                    <a:pt x="4952" y="6133"/>
                    <a:pt x="6157" y="8086"/>
                    <a:pt x="6157" y="10255"/>
                  </a:cubicBezTo>
                  <a:cubicBezTo>
                    <a:pt x="6157" y="12449"/>
                    <a:pt x="4952" y="14403"/>
                    <a:pt x="2998" y="15367"/>
                  </a:cubicBezTo>
                  <a:cubicBezTo>
                    <a:pt x="2945" y="15394"/>
                    <a:pt x="2945" y="15447"/>
                    <a:pt x="2945" y="15501"/>
                  </a:cubicBezTo>
                  <a:cubicBezTo>
                    <a:pt x="2998" y="17321"/>
                    <a:pt x="1848" y="19248"/>
                    <a:pt x="108" y="20292"/>
                  </a:cubicBezTo>
                  <a:cubicBezTo>
                    <a:pt x="54" y="20292"/>
                    <a:pt x="27" y="20318"/>
                    <a:pt x="27" y="20372"/>
                  </a:cubicBezTo>
                  <a:cubicBezTo>
                    <a:pt x="1" y="20425"/>
                    <a:pt x="27" y="20479"/>
                    <a:pt x="81" y="20506"/>
                  </a:cubicBezTo>
                  <a:cubicBezTo>
                    <a:pt x="1794" y="21496"/>
                    <a:pt x="2865" y="23316"/>
                    <a:pt x="2945" y="25324"/>
                  </a:cubicBezTo>
                  <a:cubicBezTo>
                    <a:pt x="2945" y="25350"/>
                    <a:pt x="2972" y="25404"/>
                    <a:pt x="2998" y="25431"/>
                  </a:cubicBezTo>
                  <a:cubicBezTo>
                    <a:pt x="4952" y="26394"/>
                    <a:pt x="6157" y="28348"/>
                    <a:pt x="6157" y="30543"/>
                  </a:cubicBezTo>
                  <a:cubicBezTo>
                    <a:pt x="6157" y="32711"/>
                    <a:pt x="4952" y="34665"/>
                    <a:pt x="2998" y="35628"/>
                  </a:cubicBezTo>
                  <a:cubicBezTo>
                    <a:pt x="2945" y="35655"/>
                    <a:pt x="2918" y="35709"/>
                    <a:pt x="2945" y="35762"/>
                  </a:cubicBezTo>
                  <a:cubicBezTo>
                    <a:pt x="3106" y="37823"/>
                    <a:pt x="1633" y="39643"/>
                    <a:pt x="108" y="40553"/>
                  </a:cubicBezTo>
                  <a:cubicBezTo>
                    <a:pt x="54" y="40553"/>
                    <a:pt x="27" y="40580"/>
                    <a:pt x="27" y="40633"/>
                  </a:cubicBezTo>
                  <a:cubicBezTo>
                    <a:pt x="1" y="40687"/>
                    <a:pt x="27" y="40741"/>
                    <a:pt x="81" y="40767"/>
                  </a:cubicBezTo>
                  <a:cubicBezTo>
                    <a:pt x="1821" y="41784"/>
                    <a:pt x="2945" y="43658"/>
                    <a:pt x="2945" y="45532"/>
                  </a:cubicBezTo>
                  <a:cubicBezTo>
                    <a:pt x="2945" y="45558"/>
                    <a:pt x="2945" y="45558"/>
                    <a:pt x="2945" y="45585"/>
                  </a:cubicBezTo>
                  <a:cubicBezTo>
                    <a:pt x="2945" y="45612"/>
                    <a:pt x="2972" y="45665"/>
                    <a:pt x="2998" y="45692"/>
                  </a:cubicBezTo>
                  <a:cubicBezTo>
                    <a:pt x="4952" y="46656"/>
                    <a:pt x="6157" y="48636"/>
                    <a:pt x="6157" y="50804"/>
                  </a:cubicBezTo>
                  <a:cubicBezTo>
                    <a:pt x="6157" y="52972"/>
                    <a:pt x="4952" y="54926"/>
                    <a:pt x="2998" y="55917"/>
                  </a:cubicBezTo>
                  <a:cubicBezTo>
                    <a:pt x="2972" y="55917"/>
                    <a:pt x="2945" y="55970"/>
                    <a:pt x="2945" y="56024"/>
                  </a:cubicBezTo>
                  <a:cubicBezTo>
                    <a:pt x="2891" y="58004"/>
                    <a:pt x="1821" y="59798"/>
                    <a:pt x="108" y="60815"/>
                  </a:cubicBezTo>
                  <a:cubicBezTo>
                    <a:pt x="54" y="60815"/>
                    <a:pt x="27" y="60868"/>
                    <a:pt x="27" y="60895"/>
                  </a:cubicBezTo>
                  <a:cubicBezTo>
                    <a:pt x="1" y="60949"/>
                    <a:pt x="27" y="61002"/>
                    <a:pt x="81" y="61029"/>
                  </a:cubicBezTo>
                  <a:cubicBezTo>
                    <a:pt x="1821" y="62046"/>
                    <a:pt x="2891" y="63839"/>
                    <a:pt x="2945" y="65847"/>
                  </a:cubicBezTo>
                  <a:cubicBezTo>
                    <a:pt x="2945" y="65900"/>
                    <a:pt x="2972" y="65927"/>
                    <a:pt x="2998" y="65954"/>
                  </a:cubicBezTo>
                  <a:cubicBezTo>
                    <a:pt x="4952" y="66944"/>
                    <a:pt x="6157" y="68898"/>
                    <a:pt x="6157" y="71066"/>
                  </a:cubicBezTo>
                  <a:cubicBezTo>
                    <a:pt x="6157" y="73234"/>
                    <a:pt x="4952" y="75188"/>
                    <a:pt x="2998" y="76178"/>
                  </a:cubicBezTo>
                  <a:cubicBezTo>
                    <a:pt x="2972" y="76178"/>
                    <a:pt x="2945" y="76232"/>
                    <a:pt x="2945" y="76285"/>
                  </a:cubicBezTo>
                  <a:cubicBezTo>
                    <a:pt x="2891" y="78266"/>
                    <a:pt x="1821" y="80086"/>
                    <a:pt x="81" y="81076"/>
                  </a:cubicBezTo>
                  <a:cubicBezTo>
                    <a:pt x="27" y="81130"/>
                    <a:pt x="1" y="81183"/>
                    <a:pt x="27" y="81264"/>
                  </a:cubicBezTo>
                  <a:cubicBezTo>
                    <a:pt x="61" y="81297"/>
                    <a:pt x="104" y="81320"/>
                    <a:pt x="145" y="81320"/>
                  </a:cubicBezTo>
                  <a:cubicBezTo>
                    <a:pt x="170" y="81320"/>
                    <a:pt x="194" y="81311"/>
                    <a:pt x="215" y="81290"/>
                  </a:cubicBezTo>
                  <a:cubicBezTo>
                    <a:pt x="2008" y="80273"/>
                    <a:pt x="3106" y="78427"/>
                    <a:pt x="3186" y="76366"/>
                  </a:cubicBezTo>
                  <a:cubicBezTo>
                    <a:pt x="5166" y="75322"/>
                    <a:pt x="6424" y="73314"/>
                    <a:pt x="6424" y="71066"/>
                  </a:cubicBezTo>
                  <a:cubicBezTo>
                    <a:pt x="6424" y="68818"/>
                    <a:pt x="5166" y="66784"/>
                    <a:pt x="3186" y="65766"/>
                  </a:cubicBezTo>
                  <a:cubicBezTo>
                    <a:pt x="3106" y="63786"/>
                    <a:pt x="2062" y="61992"/>
                    <a:pt x="375" y="60922"/>
                  </a:cubicBezTo>
                  <a:cubicBezTo>
                    <a:pt x="2062" y="59878"/>
                    <a:pt x="3106" y="58085"/>
                    <a:pt x="3186" y="56104"/>
                  </a:cubicBezTo>
                  <a:cubicBezTo>
                    <a:pt x="5166" y="55060"/>
                    <a:pt x="6424" y="53053"/>
                    <a:pt x="6424" y="50804"/>
                  </a:cubicBezTo>
                  <a:cubicBezTo>
                    <a:pt x="6424" y="48556"/>
                    <a:pt x="5166" y="46522"/>
                    <a:pt x="3186" y="45505"/>
                  </a:cubicBezTo>
                  <a:cubicBezTo>
                    <a:pt x="3159" y="43604"/>
                    <a:pt x="2088" y="41731"/>
                    <a:pt x="375" y="40660"/>
                  </a:cubicBezTo>
                  <a:cubicBezTo>
                    <a:pt x="1901" y="39723"/>
                    <a:pt x="3320" y="37877"/>
                    <a:pt x="3186" y="35816"/>
                  </a:cubicBezTo>
                  <a:cubicBezTo>
                    <a:pt x="5193" y="34799"/>
                    <a:pt x="6424" y="32764"/>
                    <a:pt x="6424" y="30543"/>
                  </a:cubicBezTo>
                  <a:cubicBezTo>
                    <a:pt x="6424" y="28295"/>
                    <a:pt x="5166" y="26260"/>
                    <a:pt x="3186" y="25243"/>
                  </a:cubicBezTo>
                  <a:cubicBezTo>
                    <a:pt x="3106" y="23236"/>
                    <a:pt x="2062" y="21443"/>
                    <a:pt x="375" y="20399"/>
                  </a:cubicBezTo>
                  <a:cubicBezTo>
                    <a:pt x="2088" y="19328"/>
                    <a:pt x="3186" y="17454"/>
                    <a:pt x="3186" y="15608"/>
                  </a:cubicBezTo>
                  <a:cubicBezTo>
                    <a:pt x="3186" y="15608"/>
                    <a:pt x="3186" y="15581"/>
                    <a:pt x="3186" y="15554"/>
                  </a:cubicBezTo>
                  <a:cubicBezTo>
                    <a:pt x="5166" y="14537"/>
                    <a:pt x="6424" y="12503"/>
                    <a:pt x="6424" y="10255"/>
                  </a:cubicBezTo>
                  <a:cubicBezTo>
                    <a:pt x="6424" y="8033"/>
                    <a:pt x="5166" y="5999"/>
                    <a:pt x="3186" y="4982"/>
                  </a:cubicBezTo>
                  <a:lnTo>
                    <a:pt x="3186" y="4955"/>
                  </a:lnTo>
                  <a:cubicBezTo>
                    <a:pt x="3186" y="3028"/>
                    <a:pt x="2008" y="1074"/>
                    <a:pt x="215" y="30"/>
                  </a:cubicBezTo>
                  <a:cubicBezTo>
                    <a:pt x="184" y="10"/>
                    <a:pt x="153" y="1"/>
                    <a:pt x="12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6" name="Google Shape;866;p35"/>
            <p:cNvSpPr/>
            <p:nvPr/>
          </p:nvSpPr>
          <p:spPr>
            <a:xfrm>
              <a:off x="1761075" y="818875"/>
              <a:ext cx="160625" cy="2032875"/>
            </a:xfrm>
            <a:custGeom>
              <a:avLst/>
              <a:gdLst/>
              <a:ahLst/>
              <a:cxnLst/>
              <a:rect l="l" t="t" r="r" b="b"/>
              <a:pathLst>
                <a:path w="6425" h="81315" extrusionOk="0">
                  <a:moveTo>
                    <a:pt x="149" y="1"/>
                  </a:moveTo>
                  <a:cubicBezTo>
                    <a:pt x="110" y="1"/>
                    <a:pt x="71" y="20"/>
                    <a:pt x="54" y="70"/>
                  </a:cubicBezTo>
                  <a:cubicBezTo>
                    <a:pt x="27" y="70"/>
                    <a:pt x="27" y="97"/>
                    <a:pt x="27" y="124"/>
                  </a:cubicBezTo>
                  <a:cubicBezTo>
                    <a:pt x="27" y="178"/>
                    <a:pt x="54" y="204"/>
                    <a:pt x="81" y="231"/>
                  </a:cubicBezTo>
                  <a:cubicBezTo>
                    <a:pt x="1821" y="1248"/>
                    <a:pt x="2972" y="3175"/>
                    <a:pt x="2945" y="5022"/>
                  </a:cubicBezTo>
                  <a:cubicBezTo>
                    <a:pt x="2945" y="5076"/>
                    <a:pt x="2972" y="5129"/>
                    <a:pt x="2998" y="5156"/>
                  </a:cubicBezTo>
                  <a:cubicBezTo>
                    <a:pt x="4952" y="6119"/>
                    <a:pt x="6183" y="8073"/>
                    <a:pt x="6183" y="10268"/>
                  </a:cubicBezTo>
                  <a:cubicBezTo>
                    <a:pt x="6183" y="12436"/>
                    <a:pt x="4952" y="14390"/>
                    <a:pt x="2998" y="15354"/>
                  </a:cubicBezTo>
                  <a:cubicBezTo>
                    <a:pt x="2972" y="15380"/>
                    <a:pt x="2945" y="15461"/>
                    <a:pt x="2945" y="15487"/>
                  </a:cubicBezTo>
                  <a:cubicBezTo>
                    <a:pt x="2998" y="17334"/>
                    <a:pt x="1847" y="19235"/>
                    <a:pt x="108" y="20278"/>
                  </a:cubicBezTo>
                  <a:cubicBezTo>
                    <a:pt x="81" y="20278"/>
                    <a:pt x="27" y="20305"/>
                    <a:pt x="27" y="20359"/>
                  </a:cubicBezTo>
                  <a:cubicBezTo>
                    <a:pt x="27" y="20412"/>
                    <a:pt x="27" y="20466"/>
                    <a:pt x="81" y="20493"/>
                  </a:cubicBezTo>
                  <a:cubicBezTo>
                    <a:pt x="1821" y="21510"/>
                    <a:pt x="2891" y="23303"/>
                    <a:pt x="2945" y="25310"/>
                  </a:cubicBezTo>
                  <a:cubicBezTo>
                    <a:pt x="2945" y="25364"/>
                    <a:pt x="2972" y="25391"/>
                    <a:pt x="2998" y="25417"/>
                  </a:cubicBezTo>
                  <a:cubicBezTo>
                    <a:pt x="4952" y="26381"/>
                    <a:pt x="6183" y="28362"/>
                    <a:pt x="6183" y="30530"/>
                  </a:cubicBezTo>
                  <a:cubicBezTo>
                    <a:pt x="6183" y="32698"/>
                    <a:pt x="4952" y="34652"/>
                    <a:pt x="2998" y="35642"/>
                  </a:cubicBezTo>
                  <a:cubicBezTo>
                    <a:pt x="2972" y="35642"/>
                    <a:pt x="2945" y="35695"/>
                    <a:pt x="2945" y="35749"/>
                  </a:cubicBezTo>
                  <a:cubicBezTo>
                    <a:pt x="3105" y="37837"/>
                    <a:pt x="1633" y="39630"/>
                    <a:pt x="108" y="40540"/>
                  </a:cubicBezTo>
                  <a:cubicBezTo>
                    <a:pt x="81" y="40540"/>
                    <a:pt x="27" y="40594"/>
                    <a:pt x="27" y="40620"/>
                  </a:cubicBezTo>
                  <a:cubicBezTo>
                    <a:pt x="27" y="40674"/>
                    <a:pt x="27" y="40727"/>
                    <a:pt x="81" y="40754"/>
                  </a:cubicBezTo>
                  <a:cubicBezTo>
                    <a:pt x="1821" y="41771"/>
                    <a:pt x="2945" y="43645"/>
                    <a:pt x="2945" y="45545"/>
                  </a:cubicBezTo>
                  <a:cubicBezTo>
                    <a:pt x="2945" y="45545"/>
                    <a:pt x="2945" y="45545"/>
                    <a:pt x="2945" y="45572"/>
                  </a:cubicBezTo>
                  <a:cubicBezTo>
                    <a:pt x="2945" y="45626"/>
                    <a:pt x="2972" y="45652"/>
                    <a:pt x="2998" y="45679"/>
                  </a:cubicBezTo>
                  <a:cubicBezTo>
                    <a:pt x="4952" y="46669"/>
                    <a:pt x="6183" y="48623"/>
                    <a:pt x="6183" y="50791"/>
                  </a:cubicBezTo>
                  <a:cubicBezTo>
                    <a:pt x="6183" y="52959"/>
                    <a:pt x="4952" y="54913"/>
                    <a:pt x="2998" y="55904"/>
                  </a:cubicBezTo>
                  <a:cubicBezTo>
                    <a:pt x="2972" y="55930"/>
                    <a:pt x="2945" y="55957"/>
                    <a:pt x="2945" y="56011"/>
                  </a:cubicBezTo>
                  <a:cubicBezTo>
                    <a:pt x="2891" y="57991"/>
                    <a:pt x="1847" y="59785"/>
                    <a:pt x="108" y="60802"/>
                  </a:cubicBezTo>
                  <a:cubicBezTo>
                    <a:pt x="81" y="60828"/>
                    <a:pt x="27" y="60855"/>
                    <a:pt x="27" y="60882"/>
                  </a:cubicBezTo>
                  <a:cubicBezTo>
                    <a:pt x="27" y="60935"/>
                    <a:pt x="27" y="60989"/>
                    <a:pt x="81" y="61016"/>
                  </a:cubicBezTo>
                  <a:cubicBezTo>
                    <a:pt x="1821" y="62033"/>
                    <a:pt x="2891" y="63826"/>
                    <a:pt x="2945" y="65834"/>
                  </a:cubicBezTo>
                  <a:cubicBezTo>
                    <a:pt x="2945" y="65887"/>
                    <a:pt x="2972" y="65914"/>
                    <a:pt x="2998" y="65941"/>
                  </a:cubicBezTo>
                  <a:cubicBezTo>
                    <a:pt x="4952" y="66931"/>
                    <a:pt x="6183" y="68885"/>
                    <a:pt x="6183" y="71053"/>
                  </a:cubicBezTo>
                  <a:cubicBezTo>
                    <a:pt x="6183" y="73221"/>
                    <a:pt x="4952" y="75175"/>
                    <a:pt x="2998" y="76165"/>
                  </a:cubicBezTo>
                  <a:cubicBezTo>
                    <a:pt x="2972" y="76192"/>
                    <a:pt x="2945" y="76219"/>
                    <a:pt x="2945" y="76272"/>
                  </a:cubicBezTo>
                  <a:cubicBezTo>
                    <a:pt x="2891" y="78280"/>
                    <a:pt x="1821" y="80073"/>
                    <a:pt x="81" y="81090"/>
                  </a:cubicBezTo>
                  <a:cubicBezTo>
                    <a:pt x="27" y="81117"/>
                    <a:pt x="1" y="81197"/>
                    <a:pt x="54" y="81251"/>
                  </a:cubicBezTo>
                  <a:cubicBezTo>
                    <a:pt x="74" y="81290"/>
                    <a:pt x="122" y="81315"/>
                    <a:pt x="167" y="81315"/>
                  </a:cubicBezTo>
                  <a:cubicBezTo>
                    <a:pt x="184" y="81315"/>
                    <a:pt x="200" y="81311"/>
                    <a:pt x="215" y="81304"/>
                  </a:cubicBezTo>
                  <a:cubicBezTo>
                    <a:pt x="2008" y="80260"/>
                    <a:pt x="3105" y="78413"/>
                    <a:pt x="3186" y="76352"/>
                  </a:cubicBezTo>
                  <a:cubicBezTo>
                    <a:pt x="5193" y="75309"/>
                    <a:pt x="6424" y="73301"/>
                    <a:pt x="6424" y="71053"/>
                  </a:cubicBezTo>
                  <a:cubicBezTo>
                    <a:pt x="6424" y="68805"/>
                    <a:pt x="5193" y="66797"/>
                    <a:pt x="3186" y="65753"/>
                  </a:cubicBezTo>
                  <a:cubicBezTo>
                    <a:pt x="3132" y="63773"/>
                    <a:pt x="2088" y="61979"/>
                    <a:pt x="402" y="60909"/>
                  </a:cubicBezTo>
                  <a:cubicBezTo>
                    <a:pt x="2088" y="59865"/>
                    <a:pt x="3132" y="58072"/>
                    <a:pt x="3186" y="56091"/>
                  </a:cubicBezTo>
                  <a:cubicBezTo>
                    <a:pt x="5193" y="55047"/>
                    <a:pt x="6424" y="53040"/>
                    <a:pt x="6424" y="50791"/>
                  </a:cubicBezTo>
                  <a:cubicBezTo>
                    <a:pt x="6424" y="48543"/>
                    <a:pt x="5193" y="46536"/>
                    <a:pt x="3186" y="45492"/>
                  </a:cubicBezTo>
                  <a:cubicBezTo>
                    <a:pt x="3186" y="43591"/>
                    <a:pt x="2088" y="41718"/>
                    <a:pt x="402" y="40647"/>
                  </a:cubicBezTo>
                  <a:cubicBezTo>
                    <a:pt x="1901" y="39710"/>
                    <a:pt x="3320" y="37890"/>
                    <a:pt x="3186" y="35829"/>
                  </a:cubicBezTo>
                  <a:cubicBezTo>
                    <a:pt x="5193" y="34785"/>
                    <a:pt x="6424" y="32751"/>
                    <a:pt x="6424" y="30530"/>
                  </a:cubicBezTo>
                  <a:cubicBezTo>
                    <a:pt x="6424" y="28281"/>
                    <a:pt x="5193" y="26247"/>
                    <a:pt x="3186" y="25230"/>
                  </a:cubicBezTo>
                  <a:cubicBezTo>
                    <a:pt x="3105" y="23223"/>
                    <a:pt x="2062" y="21429"/>
                    <a:pt x="402" y="20386"/>
                  </a:cubicBezTo>
                  <a:cubicBezTo>
                    <a:pt x="2115" y="19315"/>
                    <a:pt x="3212" y="17415"/>
                    <a:pt x="3186" y="15541"/>
                  </a:cubicBezTo>
                  <a:cubicBezTo>
                    <a:pt x="5193" y="14524"/>
                    <a:pt x="6424" y="12490"/>
                    <a:pt x="6424" y="10268"/>
                  </a:cubicBezTo>
                  <a:cubicBezTo>
                    <a:pt x="6424" y="8020"/>
                    <a:pt x="5193" y="5986"/>
                    <a:pt x="3186" y="4969"/>
                  </a:cubicBezTo>
                  <a:lnTo>
                    <a:pt x="3186" y="4942"/>
                  </a:lnTo>
                  <a:cubicBezTo>
                    <a:pt x="3186" y="3041"/>
                    <a:pt x="2008" y="1061"/>
                    <a:pt x="215" y="17"/>
                  </a:cubicBezTo>
                  <a:cubicBezTo>
                    <a:pt x="195" y="7"/>
                    <a:pt x="172" y="1"/>
                    <a:pt x="14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7" name="Google Shape;867;p35"/>
            <p:cNvSpPr/>
            <p:nvPr/>
          </p:nvSpPr>
          <p:spPr>
            <a:xfrm>
              <a:off x="1607850" y="566950"/>
              <a:ext cx="159950" cy="2033000"/>
            </a:xfrm>
            <a:custGeom>
              <a:avLst/>
              <a:gdLst/>
              <a:ahLst/>
              <a:cxnLst/>
              <a:rect l="l" t="t" r="r" b="b"/>
              <a:pathLst>
                <a:path w="6398" h="81320" extrusionOk="0">
                  <a:moveTo>
                    <a:pt x="119" y="1"/>
                  </a:moveTo>
                  <a:cubicBezTo>
                    <a:pt x="81" y="1"/>
                    <a:pt x="44" y="24"/>
                    <a:pt x="27" y="57"/>
                  </a:cubicBezTo>
                  <a:cubicBezTo>
                    <a:pt x="0" y="84"/>
                    <a:pt x="0" y="110"/>
                    <a:pt x="0" y="137"/>
                  </a:cubicBezTo>
                  <a:cubicBezTo>
                    <a:pt x="0" y="164"/>
                    <a:pt x="27" y="217"/>
                    <a:pt x="81" y="244"/>
                  </a:cubicBezTo>
                  <a:cubicBezTo>
                    <a:pt x="1820" y="1261"/>
                    <a:pt x="2944" y="3188"/>
                    <a:pt x="2918" y="5035"/>
                  </a:cubicBezTo>
                  <a:cubicBezTo>
                    <a:pt x="2918" y="5089"/>
                    <a:pt x="2944" y="5142"/>
                    <a:pt x="2998" y="5169"/>
                  </a:cubicBezTo>
                  <a:cubicBezTo>
                    <a:pt x="4952" y="6133"/>
                    <a:pt x="6156" y="8086"/>
                    <a:pt x="6156" y="10255"/>
                  </a:cubicBezTo>
                  <a:cubicBezTo>
                    <a:pt x="6156" y="12449"/>
                    <a:pt x="4952" y="14403"/>
                    <a:pt x="2998" y="15367"/>
                  </a:cubicBezTo>
                  <a:cubicBezTo>
                    <a:pt x="2944" y="15394"/>
                    <a:pt x="2918" y="15447"/>
                    <a:pt x="2918" y="15501"/>
                  </a:cubicBezTo>
                  <a:cubicBezTo>
                    <a:pt x="2971" y="17347"/>
                    <a:pt x="1847" y="19248"/>
                    <a:pt x="81" y="20292"/>
                  </a:cubicBezTo>
                  <a:cubicBezTo>
                    <a:pt x="54" y="20292"/>
                    <a:pt x="27" y="20318"/>
                    <a:pt x="0" y="20372"/>
                  </a:cubicBezTo>
                  <a:cubicBezTo>
                    <a:pt x="0" y="20425"/>
                    <a:pt x="27" y="20479"/>
                    <a:pt x="81" y="20506"/>
                  </a:cubicBezTo>
                  <a:cubicBezTo>
                    <a:pt x="1794" y="21496"/>
                    <a:pt x="2864" y="23316"/>
                    <a:pt x="2918" y="25324"/>
                  </a:cubicBezTo>
                  <a:cubicBezTo>
                    <a:pt x="2918" y="25350"/>
                    <a:pt x="2944" y="25404"/>
                    <a:pt x="2998" y="25431"/>
                  </a:cubicBezTo>
                  <a:cubicBezTo>
                    <a:pt x="4952" y="26394"/>
                    <a:pt x="6156" y="28348"/>
                    <a:pt x="6156" y="30543"/>
                  </a:cubicBezTo>
                  <a:cubicBezTo>
                    <a:pt x="6156" y="32711"/>
                    <a:pt x="4952" y="34665"/>
                    <a:pt x="2998" y="35628"/>
                  </a:cubicBezTo>
                  <a:cubicBezTo>
                    <a:pt x="2944" y="35655"/>
                    <a:pt x="2918" y="35709"/>
                    <a:pt x="2918" y="35762"/>
                  </a:cubicBezTo>
                  <a:cubicBezTo>
                    <a:pt x="3078" y="37823"/>
                    <a:pt x="1633" y="39643"/>
                    <a:pt x="81" y="40553"/>
                  </a:cubicBezTo>
                  <a:cubicBezTo>
                    <a:pt x="54" y="40553"/>
                    <a:pt x="27" y="40580"/>
                    <a:pt x="0" y="40633"/>
                  </a:cubicBezTo>
                  <a:cubicBezTo>
                    <a:pt x="0" y="40687"/>
                    <a:pt x="27" y="40741"/>
                    <a:pt x="81" y="40767"/>
                  </a:cubicBezTo>
                  <a:cubicBezTo>
                    <a:pt x="1820" y="41784"/>
                    <a:pt x="2918" y="43658"/>
                    <a:pt x="2918" y="45532"/>
                  </a:cubicBezTo>
                  <a:cubicBezTo>
                    <a:pt x="2918" y="45558"/>
                    <a:pt x="2918" y="45558"/>
                    <a:pt x="2918" y="45585"/>
                  </a:cubicBezTo>
                  <a:cubicBezTo>
                    <a:pt x="2918" y="45612"/>
                    <a:pt x="2944" y="45665"/>
                    <a:pt x="2998" y="45692"/>
                  </a:cubicBezTo>
                  <a:cubicBezTo>
                    <a:pt x="4952" y="46656"/>
                    <a:pt x="6156" y="48636"/>
                    <a:pt x="6156" y="50804"/>
                  </a:cubicBezTo>
                  <a:cubicBezTo>
                    <a:pt x="6156" y="52972"/>
                    <a:pt x="4952" y="54926"/>
                    <a:pt x="2998" y="55917"/>
                  </a:cubicBezTo>
                  <a:cubicBezTo>
                    <a:pt x="2944" y="55917"/>
                    <a:pt x="2918" y="55970"/>
                    <a:pt x="2918" y="56024"/>
                  </a:cubicBezTo>
                  <a:cubicBezTo>
                    <a:pt x="2864" y="58004"/>
                    <a:pt x="1820" y="59798"/>
                    <a:pt x="81" y="60815"/>
                  </a:cubicBezTo>
                  <a:cubicBezTo>
                    <a:pt x="54" y="60815"/>
                    <a:pt x="27" y="60868"/>
                    <a:pt x="0" y="60895"/>
                  </a:cubicBezTo>
                  <a:cubicBezTo>
                    <a:pt x="0" y="60949"/>
                    <a:pt x="27" y="61002"/>
                    <a:pt x="81" y="61029"/>
                  </a:cubicBezTo>
                  <a:cubicBezTo>
                    <a:pt x="1820" y="62046"/>
                    <a:pt x="2864" y="63839"/>
                    <a:pt x="2918" y="65847"/>
                  </a:cubicBezTo>
                  <a:cubicBezTo>
                    <a:pt x="2918" y="65900"/>
                    <a:pt x="2944" y="65927"/>
                    <a:pt x="2998" y="65954"/>
                  </a:cubicBezTo>
                  <a:cubicBezTo>
                    <a:pt x="4952" y="66944"/>
                    <a:pt x="6156" y="68898"/>
                    <a:pt x="6156" y="71066"/>
                  </a:cubicBezTo>
                  <a:cubicBezTo>
                    <a:pt x="6156" y="73234"/>
                    <a:pt x="4952" y="75188"/>
                    <a:pt x="2998" y="76178"/>
                  </a:cubicBezTo>
                  <a:cubicBezTo>
                    <a:pt x="2944" y="76178"/>
                    <a:pt x="2918" y="76232"/>
                    <a:pt x="2918" y="76285"/>
                  </a:cubicBezTo>
                  <a:cubicBezTo>
                    <a:pt x="2864" y="78266"/>
                    <a:pt x="1820" y="80086"/>
                    <a:pt x="81" y="81076"/>
                  </a:cubicBezTo>
                  <a:cubicBezTo>
                    <a:pt x="27" y="81130"/>
                    <a:pt x="0" y="81183"/>
                    <a:pt x="27" y="81264"/>
                  </a:cubicBezTo>
                  <a:cubicBezTo>
                    <a:pt x="44" y="81297"/>
                    <a:pt x="81" y="81320"/>
                    <a:pt x="119" y="81320"/>
                  </a:cubicBezTo>
                  <a:cubicBezTo>
                    <a:pt x="143" y="81320"/>
                    <a:pt x="167" y="81311"/>
                    <a:pt x="188" y="81290"/>
                  </a:cubicBezTo>
                  <a:cubicBezTo>
                    <a:pt x="1981" y="80273"/>
                    <a:pt x="3105" y="78427"/>
                    <a:pt x="3185" y="76366"/>
                  </a:cubicBezTo>
                  <a:cubicBezTo>
                    <a:pt x="5166" y="75322"/>
                    <a:pt x="6397" y="73314"/>
                    <a:pt x="6397" y="71066"/>
                  </a:cubicBezTo>
                  <a:cubicBezTo>
                    <a:pt x="6397" y="68818"/>
                    <a:pt x="5166" y="66784"/>
                    <a:pt x="3185" y="65766"/>
                  </a:cubicBezTo>
                  <a:cubicBezTo>
                    <a:pt x="3105" y="63786"/>
                    <a:pt x="2061" y="61992"/>
                    <a:pt x="375" y="60922"/>
                  </a:cubicBezTo>
                  <a:cubicBezTo>
                    <a:pt x="2061" y="59878"/>
                    <a:pt x="3105" y="58085"/>
                    <a:pt x="3185" y="56104"/>
                  </a:cubicBezTo>
                  <a:cubicBezTo>
                    <a:pt x="5166" y="55060"/>
                    <a:pt x="6397" y="53053"/>
                    <a:pt x="6397" y="50804"/>
                  </a:cubicBezTo>
                  <a:cubicBezTo>
                    <a:pt x="6397" y="48556"/>
                    <a:pt x="5166" y="46522"/>
                    <a:pt x="3185" y="45505"/>
                  </a:cubicBezTo>
                  <a:cubicBezTo>
                    <a:pt x="3159" y="43604"/>
                    <a:pt x="2061" y="41731"/>
                    <a:pt x="375" y="40660"/>
                  </a:cubicBezTo>
                  <a:cubicBezTo>
                    <a:pt x="1901" y="39723"/>
                    <a:pt x="3292" y="37877"/>
                    <a:pt x="3185" y="35816"/>
                  </a:cubicBezTo>
                  <a:cubicBezTo>
                    <a:pt x="5166" y="34799"/>
                    <a:pt x="6397" y="32764"/>
                    <a:pt x="6397" y="30543"/>
                  </a:cubicBezTo>
                  <a:cubicBezTo>
                    <a:pt x="6397" y="28295"/>
                    <a:pt x="5166" y="26260"/>
                    <a:pt x="3185" y="25243"/>
                  </a:cubicBezTo>
                  <a:cubicBezTo>
                    <a:pt x="3078" y="23236"/>
                    <a:pt x="2061" y="21443"/>
                    <a:pt x="375" y="20399"/>
                  </a:cubicBezTo>
                  <a:cubicBezTo>
                    <a:pt x="2061" y="19328"/>
                    <a:pt x="3185" y="17454"/>
                    <a:pt x="3185" y="15608"/>
                  </a:cubicBezTo>
                  <a:cubicBezTo>
                    <a:pt x="3185" y="15608"/>
                    <a:pt x="3185" y="15581"/>
                    <a:pt x="3185" y="15554"/>
                  </a:cubicBezTo>
                  <a:cubicBezTo>
                    <a:pt x="5166" y="14537"/>
                    <a:pt x="6397" y="12503"/>
                    <a:pt x="6397" y="10255"/>
                  </a:cubicBezTo>
                  <a:cubicBezTo>
                    <a:pt x="6397" y="8033"/>
                    <a:pt x="5166" y="5999"/>
                    <a:pt x="3185" y="4982"/>
                  </a:cubicBezTo>
                  <a:lnTo>
                    <a:pt x="3185" y="4955"/>
                  </a:lnTo>
                  <a:cubicBezTo>
                    <a:pt x="3185" y="3028"/>
                    <a:pt x="1981" y="1074"/>
                    <a:pt x="188" y="30"/>
                  </a:cubicBezTo>
                  <a:cubicBezTo>
                    <a:pt x="167" y="10"/>
                    <a:pt x="143" y="1"/>
                    <a:pt x="11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8" name="Google Shape;868;p35"/>
            <p:cNvSpPr/>
            <p:nvPr/>
          </p:nvSpPr>
          <p:spPr>
            <a:xfrm>
              <a:off x="1453950" y="818875"/>
              <a:ext cx="160600" cy="2032875"/>
            </a:xfrm>
            <a:custGeom>
              <a:avLst/>
              <a:gdLst/>
              <a:ahLst/>
              <a:cxnLst/>
              <a:rect l="l" t="t" r="r" b="b"/>
              <a:pathLst>
                <a:path w="6424" h="81315" extrusionOk="0">
                  <a:moveTo>
                    <a:pt x="136" y="1"/>
                  </a:moveTo>
                  <a:cubicBezTo>
                    <a:pt x="95" y="1"/>
                    <a:pt x="61" y="20"/>
                    <a:pt x="27" y="70"/>
                  </a:cubicBezTo>
                  <a:cubicBezTo>
                    <a:pt x="27" y="70"/>
                    <a:pt x="27" y="97"/>
                    <a:pt x="27" y="124"/>
                  </a:cubicBezTo>
                  <a:cubicBezTo>
                    <a:pt x="27" y="178"/>
                    <a:pt x="27" y="204"/>
                    <a:pt x="80" y="231"/>
                  </a:cubicBezTo>
                  <a:cubicBezTo>
                    <a:pt x="1820" y="1248"/>
                    <a:pt x="2971" y="3175"/>
                    <a:pt x="2944" y="5022"/>
                  </a:cubicBezTo>
                  <a:cubicBezTo>
                    <a:pt x="2944" y="5076"/>
                    <a:pt x="2971" y="5129"/>
                    <a:pt x="2998" y="5156"/>
                  </a:cubicBezTo>
                  <a:cubicBezTo>
                    <a:pt x="4952" y="6119"/>
                    <a:pt x="6156" y="8073"/>
                    <a:pt x="6156" y="10268"/>
                  </a:cubicBezTo>
                  <a:cubicBezTo>
                    <a:pt x="6156" y="12436"/>
                    <a:pt x="4952" y="14390"/>
                    <a:pt x="2998" y="15354"/>
                  </a:cubicBezTo>
                  <a:cubicBezTo>
                    <a:pt x="2971" y="15380"/>
                    <a:pt x="2944" y="15434"/>
                    <a:pt x="2944" y="15487"/>
                  </a:cubicBezTo>
                  <a:cubicBezTo>
                    <a:pt x="2944" y="15514"/>
                    <a:pt x="2944" y="15568"/>
                    <a:pt x="2944" y="15595"/>
                  </a:cubicBezTo>
                  <a:cubicBezTo>
                    <a:pt x="2944" y="17415"/>
                    <a:pt x="1820" y="19261"/>
                    <a:pt x="107" y="20278"/>
                  </a:cubicBezTo>
                  <a:cubicBezTo>
                    <a:pt x="54" y="20278"/>
                    <a:pt x="27" y="20305"/>
                    <a:pt x="27" y="20359"/>
                  </a:cubicBezTo>
                  <a:cubicBezTo>
                    <a:pt x="0" y="20412"/>
                    <a:pt x="27" y="20466"/>
                    <a:pt x="80" y="20493"/>
                  </a:cubicBezTo>
                  <a:cubicBezTo>
                    <a:pt x="1793" y="21510"/>
                    <a:pt x="2864" y="23303"/>
                    <a:pt x="2944" y="25310"/>
                  </a:cubicBezTo>
                  <a:cubicBezTo>
                    <a:pt x="2944" y="25364"/>
                    <a:pt x="2971" y="25391"/>
                    <a:pt x="2998" y="25417"/>
                  </a:cubicBezTo>
                  <a:cubicBezTo>
                    <a:pt x="4952" y="26381"/>
                    <a:pt x="6156" y="28362"/>
                    <a:pt x="6156" y="30530"/>
                  </a:cubicBezTo>
                  <a:cubicBezTo>
                    <a:pt x="6156" y="32698"/>
                    <a:pt x="4952" y="34652"/>
                    <a:pt x="2998" y="35642"/>
                  </a:cubicBezTo>
                  <a:cubicBezTo>
                    <a:pt x="2944" y="35642"/>
                    <a:pt x="2918" y="35695"/>
                    <a:pt x="2944" y="35749"/>
                  </a:cubicBezTo>
                  <a:cubicBezTo>
                    <a:pt x="3105" y="37837"/>
                    <a:pt x="1633" y="39630"/>
                    <a:pt x="107" y="40540"/>
                  </a:cubicBezTo>
                  <a:cubicBezTo>
                    <a:pt x="54" y="40540"/>
                    <a:pt x="27" y="40594"/>
                    <a:pt x="27" y="40620"/>
                  </a:cubicBezTo>
                  <a:cubicBezTo>
                    <a:pt x="0" y="40674"/>
                    <a:pt x="27" y="40727"/>
                    <a:pt x="80" y="40754"/>
                  </a:cubicBezTo>
                  <a:cubicBezTo>
                    <a:pt x="1820" y="41771"/>
                    <a:pt x="2944" y="43645"/>
                    <a:pt x="2944" y="45545"/>
                  </a:cubicBezTo>
                  <a:cubicBezTo>
                    <a:pt x="2944" y="45545"/>
                    <a:pt x="2944" y="45572"/>
                    <a:pt x="2944" y="45572"/>
                  </a:cubicBezTo>
                  <a:cubicBezTo>
                    <a:pt x="2944" y="45626"/>
                    <a:pt x="2971" y="45652"/>
                    <a:pt x="2998" y="45679"/>
                  </a:cubicBezTo>
                  <a:cubicBezTo>
                    <a:pt x="4952" y="46669"/>
                    <a:pt x="6156" y="48623"/>
                    <a:pt x="6156" y="50791"/>
                  </a:cubicBezTo>
                  <a:cubicBezTo>
                    <a:pt x="6156" y="52959"/>
                    <a:pt x="4952" y="54913"/>
                    <a:pt x="2998" y="55904"/>
                  </a:cubicBezTo>
                  <a:cubicBezTo>
                    <a:pt x="2971" y="55930"/>
                    <a:pt x="2944" y="55957"/>
                    <a:pt x="2944" y="56011"/>
                  </a:cubicBezTo>
                  <a:cubicBezTo>
                    <a:pt x="2891" y="57991"/>
                    <a:pt x="1820" y="59785"/>
                    <a:pt x="107" y="60802"/>
                  </a:cubicBezTo>
                  <a:cubicBezTo>
                    <a:pt x="54" y="60828"/>
                    <a:pt x="27" y="60855"/>
                    <a:pt x="27" y="60882"/>
                  </a:cubicBezTo>
                  <a:cubicBezTo>
                    <a:pt x="0" y="60935"/>
                    <a:pt x="27" y="60989"/>
                    <a:pt x="80" y="61016"/>
                  </a:cubicBezTo>
                  <a:cubicBezTo>
                    <a:pt x="1820" y="62033"/>
                    <a:pt x="2891" y="63826"/>
                    <a:pt x="2944" y="65834"/>
                  </a:cubicBezTo>
                  <a:cubicBezTo>
                    <a:pt x="2944" y="65887"/>
                    <a:pt x="2971" y="65914"/>
                    <a:pt x="2998" y="65941"/>
                  </a:cubicBezTo>
                  <a:cubicBezTo>
                    <a:pt x="4952" y="66931"/>
                    <a:pt x="6156" y="68885"/>
                    <a:pt x="6156" y="71053"/>
                  </a:cubicBezTo>
                  <a:cubicBezTo>
                    <a:pt x="6156" y="73221"/>
                    <a:pt x="4952" y="75175"/>
                    <a:pt x="2998" y="76165"/>
                  </a:cubicBezTo>
                  <a:cubicBezTo>
                    <a:pt x="2971" y="76192"/>
                    <a:pt x="2944" y="76219"/>
                    <a:pt x="2944" y="76272"/>
                  </a:cubicBezTo>
                  <a:cubicBezTo>
                    <a:pt x="2891" y="78280"/>
                    <a:pt x="1820" y="80073"/>
                    <a:pt x="80" y="81090"/>
                  </a:cubicBezTo>
                  <a:cubicBezTo>
                    <a:pt x="27" y="81117"/>
                    <a:pt x="0" y="81197"/>
                    <a:pt x="27" y="81251"/>
                  </a:cubicBezTo>
                  <a:cubicBezTo>
                    <a:pt x="66" y="81290"/>
                    <a:pt x="120" y="81315"/>
                    <a:pt x="167" y="81315"/>
                  </a:cubicBezTo>
                  <a:cubicBezTo>
                    <a:pt x="184" y="81315"/>
                    <a:pt x="200" y="81311"/>
                    <a:pt x="214" y="81304"/>
                  </a:cubicBezTo>
                  <a:cubicBezTo>
                    <a:pt x="2008" y="80260"/>
                    <a:pt x="3105" y="78413"/>
                    <a:pt x="3185" y="76352"/>
                  </a:cubicBezTo>
                  <a:cubicBezTo>
                    <a:pt x="5166" y="75309"/>
                    <a:pt x="6424" y="73301"/>
                    <a:pt x="6424" y="71053"/>
                  </a:cubicBezTo>
                  <a:cubicBezTo>
                    <a:pt x="6424" y="68805"/>
                    <a:pt x="5166" y="66797"/>
                    <a:pt x="3185" y="65753"/>
                  </a:cubicBezTo>
                  <a:cubicBezTo>
                    <a:pt x="3105" y="63773"/>
                    <a:pt x="2061" y="61979"/>
                    <a:pt x="375" y="60909"/>
                  </a:cubicBezTo>
                  <a:cubicBezTo>
                    <a:pt x="2061" y="59865"/>
                    <a:pt x="3105" y="58072"/>
                    <a:pt x="3185" y="56091"/>
                  </a:cubicBezTo>
                  <a:cubicBezTo>
                    <a:pt x="5166" y="55047"/>
                    <a:pt x="6424" y="53040"/>
                    <a:pt x="6424" y="50791"/>
                  </a:cubicBezTo>
                  <a:cubicBezTo>
                    <a:pt x="6424" y="48543"/>
                    <a:pt x="5193" y="46536"/>
                    <a:pt x="3185" y="45492"/>
                  </a:cubicBezTo>
                  <a:cubicBezTo>
                    <a:pt x="3159" y="43591"/>
                    <a:pt x="2088" y="41718"/>
                    <a:pt x="375" y="40647"/>
                  </a:cubicBezTo>
                  <a:cubicBezTo>
                    <a:pt x="1901" y="39710"/>
                    <a:pt x="3319" y="37890"/>
                    <a:pt x="3185" y="35829"/>
                  </a:cubicBezTo>
                  <a:cubicBezTo>
                    <a:pt x="5193" y="34785"/>
                    <a:pt x="6424" y="32751"/>
                    <a:pt x="6424" y="30530"/>
                  </a:cubicBezTo>
                  <a:cubicBezTo>
                    <a:pt x="6424" y="28281"/>
                    <a:pt x="5166" y="26247"/>
                    <a:pt x="3185" y="25230"/>
                  </a:cubicBezTo>
                  <a:cubicBezTo>
                    <a:pt x="3105" y="23223"/>
                    <a:pt x="2061" y="21429"/>
                    <a:pt x="375" y="20386"/>
                  </a:cubicBezTo>
                  <a:cubicBezTo>
                    <a:pt x="2088" y="19315"/>
                    <a:pt x="3185" y="17441"/>
                    <a:pt x="3185" y="15595"/>
                  </a:cubicBezTo>
                  <a:cubicBezTo>
                    <a:pt x="3185" y="15595"/>
                    <a:pt x="3185" y="15568"/>
                    <a:pt x="3185" y="15541"/>
                  </a:cubicBezTo>
                  <a:cubicBezTo>
                    <a:pt x="5193" y="14524"/>
                    <a:pt x="6424" y="12490"/>
                    <a:pt x="6424" y="10268"/>
                  </a:cubicBezTo>
                  <a:cubicBezTo>
                    <a:pt x="6424" y="8020"/>
                    <a:pt x="5193" y="5986"/>
                    <a:pt x="3185" y="4969"/>
                  </a:cubicBezTo>
                  <a:cubicBezTo>
                    <a:pt x="3185" y="3041"/>
                    <a:pt x="2008" y="1061"/>
                    <a:pt x="214" y="17"/>
                  </a:cubicBezTo>
                  <a:cubicBezTo>
                    <a:pt x="185" y="7"/>
                    <a:pt x="159" y="1"/>
                    <a:pt x="13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9" name="Google Shape;869;p35"/>
            <p:cNvSpPr/>
            <p:nvPr/>
          </p:nvSpPr>
          <p:spPr>
            <a:xfrm>
              <a:off x="1300050" y="566950"/>
              <a:ext cx="160600" cy="2033000"/>
            </a:xfrm>
            <a:custGeom>
              <a:avLst/>
              <a:gdLst/>
              <a:ahLst/>
              <a:cxnLst/>
              <a:rect l="l" t="t" r="r" b="b"/>
              <a:pathLst>
                <a:path w="6424" h="81320" extrusionOk="0">
                  <a:moveTo>
                    <a:pt x="146" y="1"/>
                  </a:moveTo>
                  <a:cubicBezTo>
                    <a:pt x="107" y="1"/>
                    <a:pt x="70" y="24"/>
                    <a:pt x="54" y="57"/>
                  </a:cubicBezTo>
                  <a:cubicBezTo>
                    <a:pt x="27" y="84"/>
                    <a:pt x="27" y="110"/>
                    <a:pt x="27" y="137"/>
                  </a:cubicBezTo>
                  <a:cubicBezTo>
                    <a:pt x="27" y="164"/>
                    <a:pt x="54" y="217"/>
                    <a:pt x="80" y="244"/>
                  </a:cubicBezTo>
                  <a:cubicBezTo>
                    <a:pt x="1820" y="1261"/>
                    <a:pt x="2971" y="3188"/>
                    <a:pt x="2944" y="5035"/>
                  </a:cubicBezTo>
                  <a:cubicBezTo>
                    <a:pt x="2944" y="5089"/>
                    <a:pt x="2971" y="5142"/>
                    <a:pt x="3025" y="5169"/>
                  </a:cubicBezTo>
                  <a:cubicBezTo>
                    <a:pt x="4952" y="6133"/>
                    <a:pt x="6183" y="8086"/>
                    <a:pt x="6183" y="10255"/>
                  </a:cubicBezTo>
                  <a:cubicBezTo>
                    <a:pt x="6183" y="12449"/>
                    <a:pt x="4952" y="14403"/>
                    <a:pt x="3025" y="15367"/>
                  </a:cubicBezTo>
                  <a:cubicBezTo>
                    <a:pt x="2971" y="15394"/>
                    <a:pt x="2944" y="15447"/>
                    <a:pt x="2944" y="15501"/>
                  </a:cubicBezTo>
                  <a:cubicBezTo>
                    <a:pt x="2998" y="17321"/>
                    <a:pt x="1847" y="19248"/>
                    <a:pt x="107" y="20292"/>
                  </a:cubicBezTo>
                  <a:cubicBezTo>
                    <a:pt x="80" y="20292"/>
                    <a:pt x="54" y="20318"/>
                    <a:pt x="27" y="20372"/>
                  </a:cubicBezTo>
                  <a:cubicBezTo>
                    <a:pt x="27" y="20425"/>
                    <a:pt x="27" y="20479"/>
                    <a:pt x="80" y="20506"/>
                  </a:cubicBezTo>
                  <a:cubicBezTo>
                    <a:pt x="1820" y="21496"/>
                    <a:pt x="2891" y="23316"/>
                    <a:pt x="2944" y="25324"/>
                  </a:cubicBezTo>
                  <a:cubicBezTo>
                    <a:pt x="2944" y="25350"/>
                    <a:pt x="2971" y="25404"/>
                    <a:pt x="3025" y="25431"/>
                  </a:cubicBezTo>
                  <a:cubicBezTo>
                    <a:pt x="4952" y="26394"/>
                    <a:pt x="6183" y="28348"/>
                    <a:pt x="6183" y="30543"/>
                  </a:cubicBezTo>
                  <a:cubicBezTo>
                    <a:pt x="6183" y="32711"/>
                    <a:pt x="4952" y="34665"/>
                    <a:pt x="3025" y="35628"/>
                  </a:cubicBezTo>
                  <a:cubicBezTo>
                    <a:pt x="2971" y="35655"/>
                    <a:pt x="2944" y="35709"/>
                    <a:pt x="2944" y="35762"/>
                  </a:cubicBezTo>
                  <a:cubicBezTo>
                    <a:pt x="3105" y="37823"/>
                    <a:pt x="1633" y="39643"/>
                    <a:pt x="107" y="40553"/>
                  </a:cubicBezTo>
                  <a:cubicBezTo>
                    <a:pt x="80" y="40553"/>
                    <a:pt x="54" y="40580"/>
                    <a:pt x="27" y="40633"/>
                  </a:cubicBezTo>
                  <a:cubicBezTo>
                    <a:pt x="27" y="40687"/>
                    <a:pt x="27" y="40741"/>
                    <a:pt x="80" y="40767"/>
                  </a:cubicBezTo>
                  <a:cubicBezTo>
                    <a:pt x="1820" y="41784"/>
                    <a:pt x="2944" y="43658"/>
                    <a:pt x="2944" y="45532"/>
                  </a:cubicBezTo>
                  <a:cubicBezTo>
                    <a:pt x="2944" y="45558"/>
                    <a:pt x="2944" y="45558"/>
                    <a:pt x="2944" y="45585"/>
                  </a:cubicBezTo>
                  <a:cubicBezTo>
                    <a:pt x="2944" y="45612"/>
                    <a:pt x="2971" y="45665"/>
                    <a:pt x="3025" y="45692"/>
                  </a:cubicBezTo>
                  <a:cubicBezTo>
                    <a:pt x="4952" y="46656"/>
                    <a:pt x="6183" y="48636"/>
                    <a:pt x="6183" y="50804"/>
                  </a:cubicBezTo>
                  <a:cubicBezTo>
                    <a:pt x="6183" y="52972"/>
                    <a:pt x="4952" y="54926"/>
                    <a:pt x="3025" y="55917"/>
                  </a:cubicBezTo>
                  <a:cubicBezTo>
                    <a:pt x="2971" y="55917"/>
                    <a:pt x="2944" y="55970"/>
                    <a:pt x="2944" y="56024"/>
                  </a:cubicBezTo>
                  <a:cubicBezTo>
                    <a:pt x="2891" y="58004"/>
                    <a:pt x="1847" y="59798"/>
                    <a:pt x="107" y="60815"/>
                  </a:cubicBezTo>
                  <a:cubicBezTo>
                    <a:pt x="80" y="60815"/>
                    <a:pt x="54" y="60868"/>
                    <a:pt x="27" y="60895"/>
                  </a:cubicBezTo>
                  <a:cubicBezTo>
                    <a:pt x="27" y="60949"/>
                    <a:pt x="27" y="61002"/>
                    <a:pt x="80" y="61029"/>
                  </a:cubicBezTo>
                  <a:cubicBezTo>
                    <a:pt x="1820" y="62046"/>
                    <a:pt x="2891" y="63839"/>
                    <a:pt x="2944" y="65847"/>
                  </a:cubicBezTo>
                  <a:cubicBezTo>
                    <a:pt x="2944" y="65900"/>
                    <a:pt x="2971" y="65927"/>
                    <a:pt x="3025" y="65954"/>
                  </a:cubicBezTo>
                  <a:cubicBezTo>
                    <a:pt x="4952" y="66944"/>
                    <a:pt x="6183" y="68898"/>
                    <a:pt x="6183" y="71066"/>
                  </a:cubicBezTo>
                  <a:cubicBezTo>
                    <a:pt x="6183" y="73234"/>
                    <a:pt x="4952" y="75188"/>
                    <a:pt x="3025" y="76178"/>
                  </a:cubicBezTo>
                  <a:cubicBezTo>
                    <a:pt x="2971" y="76178"/>
                    <a:pt x="2944" y="76232"/>
                    <a:pt x="2944" y="76285"/>
                  </a:cubicBezTo>
                  <a:cubicBezTo>
                    <a:pt x="2891" y="78266"/>
                    <a:pt x="1820" y="80086"/>
                    <a:pt x="80" y="81076"/>
                  </a:cubicBezTo>
                  <a:cubicBezTo>
                    <a:pt x="27" y="81130"/>
                    <a:pt x="0" y="81183"/>
                    <a:pt x="54" y="81264"/>
                  </a:cubicBezTo>
                  <a:cubicBezTo>
                    <a:pt x="70" y="81297"/>
                    <a:pt x="107" y="81320"/>
                    <a:pt x="146" y="81320"/>
                  </a:cubicBezTo>
                  <a:cubicBezTo>
                    <a:pt x="169" y="81320"/>
                    <a:pt x="194" y="81311"/>
                    <a:pt x="214" y="81290"/>
                  </a:cubicBezTo>
                  <a:cubicBezTo>
                    <a:pt x="2007" y="80273"/>
                    <a:pt x="3105" y="78427"/>
                    <a:pt x="3185" y="76366"/>
                  </a:cubicBezTo>
                  <a:cubicBezTo>
                    <a:pt x="5193" y="75322"/>
                    <a:pt x="6424" y="73314"/>
                    <a:pt x="6424" y="71066"/>
                  </a:cubicBezTo>
                  <a:cubicBezTo>
                    <a:pt x="6424" y="68818"/>
                    <a:pt x="5193" y="66784"/>
                    <a:pt x="3185" y="65766"/>
                  </a:cubicBezTo>
                  <a:cubicBezTo>
                    <a:pt x="3132" y="63786"/>
                    <a:pt x="2088" y="61992"/>
                    <a:pt x="402" y="60922"/>
                  </a:cubicBezTo>
                  <a:cubicBezTo>
                    <a:pt x="2088" y="59878"/>
                    <a:pt x="3132" y="58085"/>
                    <a:pt x="3185" y="56104"/>
                  </a:cubicBezTo>
                  <a:cubicBezTo>
                    <a:pt x="5193" y="55060"/>
                    <a:pt x="6424" y="53053"/>
                    <a:pt x="6424" y="50804"/>
                  </a:cubicBezTo>
                  <a:cubicBezTo>
                    <a:pt x="6424" y="48556"/>
                    <a:pt x="5193" y="46522"/>
                    <a:pt x="3185" y="45505"/>
                  </a:cubicBezTo>
                  <a:cubicBezTo>
                    <a:pt x="3185" y="43604"/>
                    <a:pt x="2088" y="41731"/>
                    <a:pt x="402" y="40660"/>
                  </a:cubicBezTo>
                  <a:cubicBezTo>
                    <a:pt x="1927" y="39723"/>
                    <a:pt x="3319" y="37903"/>
                    <a:pt x="3212" y="35816"/>
                  </a:cubicBezTo>
                  <a:cubicBezTo>
                    <a:pt x="5193" y="34799"/>
                    <a:pt x="6424" y="32764"/>
                    <a:pt x="6424" y="30543"/>
                  </a:cubicBezTo>
                  <a:cubicBezTo>
                    <a:pt x="6424" y="28295"/>
                    <a:pt x="5193" y="26260"/>
                    <a:pt x="3185" y="25243"/>
                  </a:cubicBezTo>
                  <a:cubicBezTo>
                    <a:pt x="3105" y="23236"/>
                    <a:pt x="2061" y="21443"/>
                    <a:pt x="402" y="20399"/>
                  </a:cubicBezTo>
                  <a:cubicBezTo>
                    <a:pt x="2088" y="19328"/>
                    <a:pt x="3185" y="17454"/>
                    <a:pt x="3185" y="15608"/>
                  </a:cubicBezTo>
                  <a:cubicBezTo>
                    <a:pt x="3185" y="15608"/>
                    <a:pt x="3185" y="15581"/>
                    <a:pt x="3185" y="15554"/>
                  </a:cubicBezTo>
                  <a:cubicBezTo>
                    <a:pt x="5193" y="14537"/>
                    <a:pt x="6424" y="12503"/>
                    <a:pt x="6424" y="10255"/>
                  </a:cubicBezTo>
                  <a:cubicBezTo>
                    <a:pt x="6424" y="8033"/>
                    <a:pt x="5193" y="5999"/>
                    <a:pt x="3185" y="4982"/>
                  </a:cubicBezTo>
                  <a:lnTo>
                    <a:pt x="3185" y="4955"/>
                  </a:lnTo>
                  <a:cubicBezTo>
                    <a:pt x="3185" y="3028"/>
                    <a:pt x="2007" y="1074"/>
                    <a:pt x="214" y="30"/>
                  </a:cubicBezTo>
                  <a:cubicBezTo>
                    <a:pt x="194" y="10"/>
                    <a:pt x="169" y="1"/>
                    <a:pt x="14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0" name="Google Shape;870;p35"/>
            <p:cNvSpPr/>
            <p:nvPr/>
          </p:nvSpPr>
          <p:spPr>
            <a:xfrm>
              <a:off x="1146800" y="818875"/>
              <a:ext cx="159950" cy="2032875"/>
            </a:xfrm>
            <a:custGeom>
              <a:avLst/>
              <a:gdLst/>
              <a:ahLst/>
              <a:cxnLst/>
              <a:rect l="l" t="t" r="r" b="b"/>
              <a:pathLst>
                <a:path w="6398" h="81315" extrusionOk="0">
                  <a:moveTo>
                    <a:pt x="123" y="1"/>
                  </a:moveTo>
                  <a:cubicBezTo>
                    <a:pt x="83" y="1"/>
                    <a:pt x="44" y="20"/>
                    <a:pt x="28" y="70"/>
                  </a:cubicBezTo>
                  <a:cubicBezTo>
                    <a:pt x="28" y="70"/>
                    <a:pt x="1" y="97"/>
                    <a:pt x="1" y="124"/>
                  </a:cubicBezTo>
                  <a:cubicBezTo>
                    <a:pt x="1" y="178"/>
                    <a:pt x="28" y="204"/>
                    <a:pt x="81" y="231"/>
                  </a:cubicBezTo>
                  <a:cubicBezTo>
                    <a:pt x="1821" y="1248"/>
                    <a:pt x="2972" y="3175"/>
                    <a:pt x="2918" y="5022"/>
                  </a:cubicBezTo>
                  <a:cubicBezTo>
                    <a:pt x="2918" y="5076"/>
                    <a:pt x="2945" y="5129"/>
                    <a:pt x="2998" y="5156"/>
                  </a:cubicBezTo>
                  <a:cubicBezTo>
                    <a:pt x="4952" y="6119"/>
                    <a:pt x="6157" y="8073"/>
                    <a:pt x="6157" y="10268"/>
                  </a:cubicBezTo>
                  <a:cubicBezTo>
                    <a:pt x="6157" y="12436"/>
                    <a:pt x="4952" y="14390"/>
                    <a:pt x="2998" y="15354"/>
                  </a:cubicBezTo>
                  <a:cubicBezTo>
                    <a:pt x="2945" y="15380"/>
                    <a:pt x="2918" y="15434"/>
                    <a:pt x="2918" y="15487"/>
                  </a:cubicBezTo>
                  <a:cubicBezTo>
                    <a:pt x="2998" y="17334"/>
                    <a:pt x="1848" y="19235"/>
                    <a:pt x="81" y="20278"/>
                  </a:cubicBezTo>
                  <a:cubicBezTo>
                    <a:pt x="54" y="20278"/>
                    <a:pt x="28" y="20305"/>
                    <a:pt x="1" y="20359"/>
                  </a:cubicBezTo>
                  <a:cubicBezTo>
                    <a:pt x="1" y="20412"/>
                    <a:pt x="28" y="20466"/>
                    <a:pt x="81" y="20493"/>
                  </a:cubicBezTo>
                  <a:cubicBezTo>
                    <a:pt x="1794" y="21510"/>
                    <a:pt x="2865" y="23303"/>
                    <a:pt x="2918" y="25310"/>
                  </a:cubicBezTo>
                  <a:cubicBezTo>
                    <a:pt x="2918" y="25364"/>
                    <a:pt x="2945" y="25391"/>
                    <a:pt x="2998" y="25417"/>
                  </a:cubicBezTo>
                  <a:cubicBezTo>
                    <a:pt x="4952" y="26381"/>
                    <a:pt x="6157" y="28362"/>
                    <a:pt x="6157" y="30530"/>
                  </a:cubicBezTo>
                  <a:cubicBezTo>
                    <a:pt x="6157" y="32698"/>
                    <a:pt x="4952" y="34652"/>
                    <a:pt x="2998" y="35642"/>
                  </a:cubicBezTo>
                  <a:cubicBezTo>
                    <a:pt x="2945" y="35642"/>
                    <a:pt x="2918" y="35695"/>
                    <a:pt x="2918" y="35749"/>
                  </a:cubicBezTo>
                  <a:cubicBezTo>
                    <a:pt x="3079" y="37837"/>
                    <a:pt x="1633" y="39630"/>
                    <a:pt x="81" y="40540"/>
                  </a:cubicBezTo>
                  <a:cubicBezTo>
                    <a:pt x="54" y="40540"/>
                    <a:pt x="28" y="40594"/>
                    <a:pt x="1" y="40620"/>
                  </a:cubicBezTo>
                  <a:cubicBezTo>
                    <a:pt x="1" y="40674"/>
                    <a:pt x="28" y="40727"/>
                    <a:pt x="81" y="40754"/>
                  </a:cubicBezTo>
                  <a:cubicBezTo>
                    <a:pt x="1821" y="41771"/>
                    <a:pt x="2918" y="43645"/>
                    <a:pt x="2918" y="45545"/>
                  </a:cubicBezTo>
                  <a:cubicBezTo>
                    <a:pt x="2918" y="45545"/>
                    <a:pt x="2918" y="45545"/>
                    <a:pt x="2918" y="45572"/>
                  </a:cubicBezTo>
                  <a:cubicBezTo>
                    <a:pt x="2918" y="45626"/>
                    <a:pt x="2945" y="45652"/>
                    <a:pt x="2998" y="45679"/>
                  </a:cubicBezTo>
                  <a:cubicBezTo>
                    <a:pt x="4952" y="46669"/>
                    <a:pt x="6157" y="48623"/>
                    <a:pt x="6157" y="50791"/>
                  </a:cubicBezTo>
                  <a:cubicBezTo>
                    <a:pt x="6157" y="52959"/>
                    <a:pt x="4952" y="54913"/>
                    <a:pt x="2998" y="55904"/>
                  </a:cubicBezTo>
                  <a:cubicBezTo>
                    <a:pt x="2945" y="55930"/>
                    <a:pt x="2918" y="55957"/>
                    <a:pt x="2918" y="56011"/>
                  </a:cubicBezTo>
                  <a:cubicBezTo>
                    <a:pt x="2891" y="57991"/>
                    <a:pt x="1821" y="59785"/>
                    <a:pt x="81" y="60802"/>
                  </a:cubicBezTo>
                  <a:cubicBezTo>
                    <a:pt x="54" y="60828"/>
                    <a:pt x="28" y="60855"/>
                    <a:pt x="1" y="60882"/>
                  </a:cubicBezTo>
                  <a:cubicBezTo>
                    <a:pt x="1" y="60935"/>
                    <a:pt x="28" y="60989"/>
                    <a:pt x="81" y="61016"/>
                  </a:cubicBezTo>
                  <a:cubicBezTo>
                    <a:pt x="1821" y="62033"/>
                    <a:pt x="2891" y="63826"/>
                    <a:pt x="2918" y="65834"/>
                  </a:cubicBezTo>
                  <a:cubicBezTo>
                    <a:pt x="2918" y="65887"/>
                    <a:pt x="2945" y="65914"/>
                    <a:pt x="2998" y="65941"/>
                  </a:cubicBezTo>
                  <a:cubicBezTo>
                    <a:pt x="4952" y="66931"/>
                    <a:pt x="6157" y="68885"/>
                    <a:pt x="6157" y="71053"/>
                  </a:cubicBezTo>
                  <a:cubicBezTo>
                    <a:pt x="6157" y="73221"/>
                    <a:pt x="4952" y="75175"/>
                    <a:pt x="2998" y="76165"/>
                  </a:cubicBezTo>
                  <a:cubicBezTo>
                    <a:pt x="2945" y="76192"/>
                    <a:pt x="2918" y="76219"/>
                    <a:pt x="2918" y="76272"/>
                  </a:cubicBezTo>
                  <a:cubicBezTo>
                    <a:pt x="2891" y="78280"/>
                    <a:pt x="1821" y="80073"/>
                    <a:pt x="81" y="81090"/>
                  </a:cubicBezTo>
                  <a:cubicBezTo>
                    <a:pt x="28" y="81117"/>
                    <a:pt x="1" y="81197"/>
                    <a:pt x="28" y="81251"/>
                  </a:cubicBezTo>
                  <a:cubicBezTo>
                    <a:pt x="47" y="81290"/>
                    <a:pt x="95" y="81315"/>
                    <a:pt x="151" y="81315"/>
                  </a:cubicBezTo>
                  <a:cubicBezTo>
                    <a:pt x="172" y="81315"/>
                    <a:pt x="193" y="81311"/>
                    <a:pt x="215" y="81304"/>
                  </a:cubicBezTo>
                  <a:cubicBezTo>
                    <a:pt x="1981" y="80260"/>
                    <a:pt x="3106" y="78413"/>
                    <a:pt x="3186" y="76352"/>
                  </a:cubicBezTo>
                  <a:cubicBezTo>
                    <a:pt x="5167" y="75309"/>
                    <a:pt x="6398" y="73301"/>
                    <a:pt x="6398" y="71053"/>
                  </a:cubicBezTo>
                  <a:cubicBezTo>
                    <a:pt x="6398" y="68805"/>
                    <a:pt x="5167" y="66797"/>
                    <a:pt x="3186" y="65753"/>
                  </a:cubicBezTo>
                  <a:cubicBezTo>
                    <a:pt x="3106" y="63773"/>
                    <a:pt x="2062" y="61979"/>
                    <a:pt x="375" y="60909"/>
                  </a:cubicBezTo>
                  <a:cubicBezTo>
                    <a:pt x="2062" y="59865"/>
                    <a:pt x="3106" y="58072"/>
                    <a:pt x="3186" y="56091"/>
                  </a:cubicBezTo>
                  <a:cubicBezTo>
                    <a:pt x="5167" y="55047"/>
                    <a:pt x="6398" y="53040"/>
                    <a:pt x="6398" y="50791"/>
                  </a:cubicBezTo>
                  <a:cubicBezTo>
                    <a:pt x="6398" y="48543"/>
                    <a:pt x="5167" y="46536"/>
                    <a:pt x="3186" y="45492"/>
                  </a:cubicBezTo>
                  <a:cubicBezTo>
                    <a:pt x="3159" y="43591"/>
                    <a:pt x="2088" y="41718"/>
                    <a:pt x="375" y="40647"/>
                  </a:cubicBezTo>
                  <a:cubicBezTo>
                    <a:pt x="1901" y="39710"/>
                    <a:pt x="3293" y="37890"/>
                    <a:pt x="3186" y="35829"/>
                  </a:cubicBezTo>
                  <a:cubicBezTo>
                    <a:pt x="5167" y="34785"/>
                    <a:pt x="6398" y="32751"/>
                    <a:pt x="6398" y="30530"/>
                  </a:cubicBezTo>
                  <a:cubicBezTo>
                    <a:pt x="6398" y="28281"/>
                    <a:pt x="5167" y="26247"/>
                    <a:pt x="3186" y="25230"/>
                  </a:cubicBezTo>
                  <a:cubicBezTo>
                    <a:pt x="3079" y="23223"/>
                    <a:pt x="2062" y="21429"/>
                    <a:pt x="375" y="20386"/>
                  </a:cubicBezTo>
                  <a:cubicBezTo>
                    <a:pt x="2088" y="19315"/>
                    <a:pt x="3186" y="17415"/>
                    <a:pt x="3186" y="15541"/>
                  </a:cubicBezTo>
                  <a:cubicBezTo>
                    <a:pt x="5167" y="14524"/>
                    <a:pt x="6398" y="12490"/>
                    <a:pt x="6398" y="10268"/>
                  </a:cubicBezTo>
                  <a:cubicBezTo>
                    <a:pt x="6398" y="8020"/>
                    <a:pt x="5167" y="5986"/>
                    <a:pt x="3186" y="4969"/>
                  </a:cubicBezTo>
                  <a:lnTo>
                    <a:pt x="3186" y="4942"/>
                  </a:lnTo>
                  <a:cubicBezTo>
                    <a:pt x="3186" y="3041"/>
                    <a:pt x="1981" y="1061"/>
                    <a:pt x="188" y="17"/>
                  </a:cubicBezTo>
                  <a:cubicBezTo>
                    <a:pt x="169" y="7"/>
                    <a:pt x="145" y="1"/>
                    <a:pt x="12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1" name="Google Shape;871;p35"/>
            <p:cNvSpPr/>
            <p:nvPr/>
          </p:nvSpPr>
          <p:spPr>
            <a:xfrm>
              <a:off x="992900" y="566950"/>
              <a:ext cx="160625" cy="2033000"/>
            </a:xfrm>
            <a:custGeom>
              <a:avLst/>
              <a:gdLst/>
              <a:ahLst/>
              <a:cxnLst/>
              <a:rect l="l" t="t" r="r" b="b"/>
              <a:pathLst>
                <a:path w="6425" h="81320" extrusionOk="0">
                  <a:moveTo>
                    <a:pt x="145" y="1"/>
                  </a:moveTo>
                  <a:cubicBezTo>
                    <a:pt x="104" y="1"/>
                    <a:pt x="60" y="24"/>
                    <a:pt x="27" y="57"/>
                  </a:cubicBezTo>
                  <a:cubicBezTo>
                    <a:pt x="27" y="84"/>
                    <a:pt x="27" y="110"/>
                    <a:pt x="27" y="137"/>
                  </a:cubicBezTo>
                  <a:cubicBezTo>
                    <a:pt x="27" y="164"/>
                    <a:pt x="54" y="217"/>
                    <a:pt x="81" y="244"/>
                  </a:cubicBezTo>
                  <a:cubicBezTo>
                    <a:pt x="1821" y="1261"/>
                    <a:pt x="2972" y="3188"/>
                    <a:pt x="2945" y="5035"/>
                  </a:cubicBezTo>
                  <a:cubicBezTo>
                    <a:pt x="2945" y="5089"/>
                    <a:pt x="2972" y="5142"/>
                    <a:pt x="2998" y="5169"/>
                  </a:cubicBezTo>
                  <a:cubicBezTo>
                    <a:pt x="4952" y="6133"/>
                    <a:pt x="6157" y="8086"/>
                    <a:pt x="6157" y="10255"/>
                  </a:cubicBezTo>
                  <a:cubicBezTo>
                    <a:pt x="6157" y="12449"/>
                    <a:pt x="4952" y="14403"/>
                    <a:pt x="2998" y="15367"/>
                  </a:cubicBezTo>
                  <a:cubicBezTo>
                    <a:pt x="2972" y="15394"/>
                    <a:pt x="2945" y="15447"/>
                    <a:pt x="2945" y="15501"/>
                  </a:cubicBezTo>
                  <a:cubicBezTo>
                    <a:pt x="2998" y="17347"/>
                    <a:pt x="1847" y="19248"/>
                    <a:pt x="108" y="20292"/>
                  </a:cubicBezTo>
                  <a:cubicBezTo>
                    <a:pt x="54" y="20292"/>
                    <a:pt x="27" y="20318"/>
                    <a:pt x="27" y="20372"/>
                  </a:cubicBezTo>
                  <a:cubicBezTo>
                    <a:pt x="1" y="20425"/>
                    <a:pt x="27" y="20479"/>
                    <a:pt x="81" y="20506"/>
                  </a:cubicBezTo>
                  <a:cubicBezTo>
                    <a:pt x="1794" y="21496"/>
                    <a:pt x="2865" y="23289"/>
                    <a:pt x="2945" y="25324"/>
                  </a:cubicBezTo>
                  <a:cubicBezTo>
                    <a:pt x="2945" y="25350"/>
                    <a:pt x="2972" y="25404"/>
                    <a:pt x="2998" y="25431"/>
                  </a:cubicBezTo>
                  <a:cubicBezTo>
                    <a:pt x="4952" y="26394"/>
                    <a:pt x="6157" y="28348"/>
                    <a:pt x="6157" y="30543"/>
                  </a:cubicBezTo>
                  <a:cubicBezTo>
                    <a:pt x="6157" y="32711"/>
                    <a:pt x="4952" y="34665"/>
                    <a:pt x="2998" y="35628"/>
                  </a:cubicBezTo>
                  <a:cubicBezTo>
                    <a:pt x="2972" y="35655"/>
                    <a:pt x="2945" y="35709"/>
                    <a:pt x="2945" y="35762"/>
                  </a:cubicBezTo>
                  <a:cubicBezTo>
                    <a:pt x="3105" y="37823"/>
                    <a:pt x="1633" y="39643"/>
                    <a:pt x="108" y="40553"/>
                  </a:cubicBezTo>
                  <a:cubicBezTo>
                    <a:pt x="54" y="40553"/>
                    <a:pt x="27" y="40580"/>
                    <a:pt x="27" y="40633"/>
                  </a:cubicBezTo>
                  <a:cubicBezTo>
                    <a:pt x="1" y="40687"/>
                    <a:pt x="27" y="40741"/>
                    <a:pt x="81" y="40767"/>
                  </a:cubicBezTo>
                  <a:cubicBezTo>
                    <a:pt x="1821" y="41784"/>
                    <a:pt x="2945" y="43658"/>
                    <a:pt x="2945" y="45532"/>
                  </a:cubicBezTo>
                  <a:cubicBezTo>
                    <a:pt x="2945" y="45558"/>
                    <a:pt x="2945" y="45558"/>
                    <a:pt x="2945" y="45585"/>
                  </a:cubicBezTo>
                  <a:cubicBezTo>
                    <a:pt x="2945" y="45612"/>
                    <a:pt x="2972" y="45665"/>
                    <a:pt x="2998" y="45692"/>
                  </a:cubicBezTo>
                  <a:cubicBezTo>
                    <a:pt x="4952" y="46656"/>
                    <a:pt x="6157" y="48636"/>
                    <a:pt x="6157" y="50804"/>
                  </a:cubicBezTo>
                  <a:cubicBezTo>
                    <a:pt x="6157" y="52972"/>
                    <a:pt x="4952" y="54926"/>
                    <a:pt x="2998" y="55917"/>
                  </a:cubicBezTo>
                  <a:cubicBezTo>
                    <a:pt x="2972" y="55917"/>
                    <a:pt x="2945" y="55970"/>
                    <a:pt x="2945" y="56024"/>
                  </a:cubicBezTo>
                  <a:cubicBezTo>
                    <a:pt x="2891" y="58004"/>
                    <a:pt x="1821" y="59798"/>
                    <a:pt x="108" y="60815"/>
                  </a:cubicBezTo>
                  <a:cubicBezTo>
                    <a:pt x="54" y="60815"/>
                    <a:pt x="27" y="60868"/>
                    <a:pt x="27" y="60895"/>
                  </a:cubicBezTo>
                  <a:cubicBezTo>
                    <a:pt x="1" y="60949"/>
                    <a:pt x="27" y="61002"/>
                    <a:pt x="81" y="61029"/>
                  </a:cubicBezTo>
                  <a:cubicBezTo>
                    <a:pt x="1821" y="62046"/>
                    <a:pt x="2891" y="63839"/>
                    <a:pt x="2945" y="65847"/>
                  </a:cubicBezTo>
                  <a:cubicBezTo>
                    <a:pt x="2945" y="65900"/>
                    <a:pt x="2972" y="65927"/>
                    <a:pt x="2998" y="65954"/>
                  </a:cubicBezTo>
                  <a:cubicBezTo>
                    <a:pt x="4952" y="66944"/>
                    <a:pt x="6157" y="68898"/>
                    <a:pt x="6157" y="71066"/>
                  </a:cubicBezTo>
                  <a:cubicBezTo>
                    <a:pt x="6157" y="73234"/>
                    <a:pt x="4952" y="75188"/>
                    <a:pt x="2998" y="76178"/>
                  </a:cubicBezTo>
                  <a:cubicBezTo>
                    <a:pt x="2972" y="76178"/>
                    <a:pt x="2945" y="76232"/>
                    <a:pt x="2945" y="76285"/>
                  </a:cubicBezTo>
                  <a:cubicBezTo>
                    <a:pt x="2891" y="78266"/>
                    <a:pt x="1821" y="80086"/>
                    <a:pt x="81" y="81076"/>
                  </a:cubicBezTo>
                  <a:cubicBezTo>
                    <a:pt x="27" y="81130"/>
                    <a:pt x="1" y="81183"/>
                    <a:pt x="27" y="81264"/>
                  </a:cubicBezTo>
                  <a:cubicBezTo>
                    <a:pt x="60" y="81297"/>
                    <a:pt x="104" y="81320"/>
                    <a:pt x="145" y="81320"/>
                  </a:cubicBezTo>
                  <a:cubicBezTo>
                    <a:pt x="170" y="81320"/>
                    <a:pt x="194" y="81311"/>
                    <a:pt x="215" y="81290"/>
                  </a:cubicBezTo>
                  <a:cubicBezTo>
                    <a:pt x="2008" y="80273"/>
                    <a:pt x="3105" y="78427"/>
                    <a:pt x="3186" y="76366"/>
                  </a:cubicBezTo>
                  <a:cubicBezTo>
                    <a:pt x="5193" y="75322"/>
                    <a:pt x="6424" y="73314"/>
                    <a:pt x="6424" y="71066"/>
                  </a:cubicBezTo>
                  <a:cubicBezTo>
                    <a:pt x="6424" y="68818"/>
                    <a:pt x="5193" y="66784"/>
                    <a:pt x="3186" y="65766"/>
                  </a:cubicBezTo>
                  <a:cubicBezTo>
                    <a:pt x="3105" y="63786"/>
                    <a:pt x="2088" y="61992"/>
                    <a:pt x="402" y="60922"/>
                  </a:cubicBezTo>
                  <a:cubicBezTo>
                    <a:pt x="2088" y="59878"/>
                    <a:pt x="3105" y="58085"/>
                    <a:pt x="3186" y="56104"/>
                  </a:cubicBezTo>
                  <a:cubicBezTo>
                    <a:pt x="5193" y="55060"/>
                    <a:pt x="6424" y="53053"/>
                    <a:pt x="6424" y="50804"/>
                  </a:cubicBezTo>
                  <a:cubicBezTo>
                    <a:pt x="6424" y="48556"/>
                    <a:pt x="5193" y="46522"/>
                    <a:pt x="3186" y="45505"/>
                  </a:cubicBezTo>
                  <a:cubicBezTo>
                    <a:pt x="3159" y="43604"/>
                    <a:pt x="2088" y="41731"/>
                    <a:pt x="402" y="40660"/>
                  </a:cubicBezTo>
                  <a:cubicBezTo>
                    <a:pt x="1901" y="39723"/>
                    <a:pt x="3320" y="37877"/>
                    <a:pt x="3186" y="35816"/>
                  </a:cubicBezTo>
                  <a:cubicBezTo>
                    <a:pt x="5193" y="34799"/>
                    <a:pt x="6424" y="32764"/>
                    <a:pt x="6424" y="30543"/>
                  </a:cubicBezTo>
                  <a:cubicBezTo>
                    <a:pt x="6424" y="28295"/>
                    <a:pt x="5193" y="26260"/>
                    <a:pt x="3186" y="25243"/>
                  </a:cubicBezTo>
                  <a:cubicBezTo>
                    <a:pt x="3105" y="23236"/>
                    <a:pt x="2062" y="21443"/>
                    <a:pt x="402" y="20399"/>
                  </a:cubicBezTo>
                  <a:cubicBezTo>
                    <a:pt x="2088" y="19328"/>
                    <a:pt x="3186" y="17454"/>
                    <a:pt x="3186" y="15608"/>
                  </a:cubicBezTo>
                  <a:cubicBezTo>
                    <a:pt x="3186" y="15608"/>
                    <a:pt x="3186" y="15581"/>
                    <a:pt x="3186" y="15554"/>
                  </a:cubicBezTo>
                  <a:cubicBezTo>
                    <a:pt x="5193" y="14537"/>
                    <a:pt x="6424" y="12503"/>
                    <a:pt x="6424" y="10255"/>
                  </a:cubicBezTo>
                  <a:cubicBezTo>
                    <a:pt x="6424" y="8033"/>
                    <a:pt x="5193" y="5999"/>
                    <a:pt x="3186" y="4982"/>
                  </a:cubicBezTo>
                  <a:lnTo>
                    <a:pt x="3186" y="4955"/>
                  </a:lnTo>
                  <a:cubicBezTo>
                    <a:pt x="3186" y="3028"/>
                    <a:pt x="2008" y="1074"/>
                    <a:pt x="215" y="30"/>
                  </a:cubicBezTo>
                  <a:cubicBezTo>
                    <a:pt x="194" y="10"/>
                    <a:pt x="170" y="1"/>
                    <a:pt x="14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2" name="Google Shape;872;p35"/>
            <p:cNvSpPr/>
            <p:nvPr/>
          </p:nvSpPr>
          <p:spPr>
            <a:xfrm>
              <a:off x="839675" y="818875"/>
              <a:ext cx="159950" cy="2032875"/>
            </a:xfrm>
            <a:custGeom>
              <a:avLst/>
              <a:gdLst/>
              <a:ahLst/>
              <a:cxnLst/>
              <a:rect l="l" t="t" r="r" b="b"/>
              <a:pathLst>
                <a:path w="6398" h="81315" extrusionOk="0">
                  <a:moveTo>
                    <a:pt x="122" y="1"/>
                  </a:moveTo>
                  <a:cubicBezTo>
                    <a:pt x="83" y="1"/>
                    <a:pt x="44" y="20"/>
                    <a:pt x="27" y="70"/>
                  </a:cubicBezTo>
                  <a:cubicBezTo>
                    <a:pt x="0" y="70"/>
                    <a:pt x="0" y="97"/>
                    <a:pt x="0" y="124"/>
                  </a:cubicBezTo>
                  <a:cubicBezTo>
                    <a:pt x="0" y="178"/>
                    <a:pt x="27" y="204"/>
                    <a:pt x="54" y="231"/>
                  </a:cubicBezTo>
                  <a:cubicBezTo>
                    <a:pt x="1794" y="1248"/>
                    <a:pt x="2971" y="3175"/>
                    <a:pt x="2918" y="5022"/>
                  </a:cubicBezTo>
                  <a:cubicBezTo>
                    <a:pt x="2918" y="5076"/>
                    <a:pt x="2945" y="5129"/>
                    <a:pt x="2998" y="5156"/>
                  </a:cubicBezTo>
                  <a:cubicBezTo>
                    <a:pt x="4925" y="6119"/>
                    <a:pt x="6156" y="8073"/>
                    <a:pt x="6156" y="10268"/>
                  </a:cubicBezTo>
                  <a:cubicBezTo>
                    <a:pt x="6156" y="12436"/>
                    <a:pt x="4925" y="14390"/>
                    <a:pt x="2998" y="15354"/>
                  </a:cubicBezTo>
                  <a:cubicBezTo>
                    <a:pt x="2945" y="15380"/>
                    <a:pt x="2918" y="15434"/>
                    <a:pt x="2918" y="15487"/>
                  </a:cubicBezTo>
                  <a:cubicBezTo>
                    <a:pt x="2971" y="17334"/>
                    <a:pt x="1847" y="19235"/>
                    <a:pt x="81" y="20278"/>
                  </a:cubicBezTo>
                  <a:cubicBezTo>
                    <a:pt x="54" y="20278"/>
                    <a:pt x="27" y="20305"/>
                    <a:pt x="0" y="20359"/>
                  </a:cubicBezTo>
                  <a:cubicBezTo>
                    <a:pt x="0" y="20412"/>
                    <a:pt x="27" y="20466"/>
                    <a:pt x="54" y="20493"/>
                  </a:cubicBezTo>
                  <a:cubicBezTo>
                    <a:pt x="1794" y="21510"/>
                    <a:pt x="2864" y="23303"/>
                    <a:pt x="2918" y="25310"/>
                  </a:cubicBezTo>
                  <a:cubicBezTo>
                    <a:pt x="2918" y="25364"/>
                    <a:pt x="2945" y="25391"/>
                    <a:pt x="2998" y="25417"/>
                  </a:cubicBezTo>
                  <a:cubicBezTo>
                    <a:pt x="4925" y="26381"/>
                    <a:pt x="6156" y="28362"/>
                    <a:pt x="6156" y="30530"/>
                  </a:cubicBezTo>
                  <a:cubicBezTo>
                    <a:pt x="6156" y="32698"/>
                    <a:pt x="4925" y="34652"/>
                    <a:pt x="2998" y="35642"/>
                  </a:cubicBezTo>
                  <a:cubicBezTo>
                    <a:pt x="2945" y="35642"/>
                    <a:pt x="2918" y="35695"/>
                    <a:pt x="2918" y="35749"/>
                  </a:cubicBezTo>
                  <a:cubicBezTo>
                    <a:pt x="3078" y="37837"/>
                    <a:pt x="1606" y="39630"/>
                    <a:pt x="81" y="40540"/>
                  </a:cubicBezTo>
                  <a:cubicBezTo>
                    <a:pt x="54" y="40540"/>
                    <a:pt x="27" y="40594"/>
                    <a:pt x="0" y="40620"/>
                  </a:cubicBezTo>
                  <a:cubicBezTo>
                    <a:pt x="0" y="40674"/>
                    <a:pt x="27" y="40727"/>
                    <a:pt x="54" y="40754"/>
                  </a:cubicBezTo>
                  <a:cubicBezTo>
                    <a:pt x="1794" y="41771"/>
                    <a:pt x="2918" y="43645"/>
                    <a:pt x="2918" y="45545"/>
                  </a:cubicBezTo>
                  <a:cubicBezTo>
                    <a:pt x="2918" y="45545"/>
                    <a:pt x="2918" y="45545"/>
                    <a:pt x="2918" y="45572"/>
                  </a:cubicBezTo>
                  <a:cubicBezTo>
                    <a:pt x="2918" y="45626"/>
                    <a:pt x="2945" y="45652"/>
                    <a:pt x="2998" y="45679"/>
                  </a:cubicBezTo>
                  <a:cubicBezTo>
                    <a:pt x="4925" y="46669"/>
                    <a:pt x="6156" y="48623"/>
                    <a:pt x="6156" y="50791"/>
                  </a:cubicBezTo>
                  <a:cubicBezTo>
                    <a:pt x="6156" y="52959"/>
                    <a:pt x="4925" y="54913"/>
                    <a:pt x="2998" y="55904"/>
                  </a:cubicBezTo>
                  <a:cubicBezTo>
                    <a:pt x="2945" y="55930"/>
                    <a:pt x="2918" y="55957"/>
                    <a:pt x="2918" y="56011"/>
                  </a:cubicBezTo>
                  <a:cubicBezTo>
                    <a:pt x="2864" y="57991"/>
                    <a:pt x="1820" y="59785"/>
                    <a:pt x="81" y="60802"/>
                  </a:cubicBezTo>
                  <a:cubicBezTo>
                    <a:pt x="54" y="60828"/>
                    <a:pt x="27" y="60855"/>
                    <a:pt x="0" y="60882"/>
                  </a:cubicBezTo>
                  <a:cubicBezTo>
                    <a:pt x="0" y="60935"/>
                    <a:pt x="27" y="60989"/>
                    <a:pt x="54" y="61016"/>
                  </a:cubicBezTo>
                  <a:cubicBezTo>
                    <a:pt x="1794" y="62033"/>
                    <a:pt x="2864" y="63826"/>
                    <a:pt x="2918" y="65834"/>
                  </a:cubicBezTo>
                  <a:cubicBezTo>
                    <a:pt x="2918" y="65887"/>
                    <a:pt x="2945" y="65914"/>
                    <a:pt x="2998" y="65941"/>
                  </a:cubicBezTo>
                  <a:cubicBezTo>
                    <a:pt x="4925" y="66931"/>
                    <a:pt x="6156" y="68885"/>
                    <a:pt x="6156" y="71053"/>
                  </a:cubicBezTo>
                  <a:cubicBezTo>
                    <a:pt x="6156" y="73221"/>
                    <a:pt x="4925" y="75175"/>
                    <a:pt x="2998" y="76165"/>
                  </a:cubicBezTo>
                  <a:cubicBezTo>
                    <a:pt x="2945" y="76192"/>
                    <a:pt x="2918" y="76219"/>
                    <a:pt x="2918" y="76272"/>
                  </a:cubicBezTo>
                  <a:cubicBezTo>
                    <a:pt x="2864" y="78280"/>
                    <a:pt x="1794" y="80073"/>
                    <a:pt x="81" y="81090"/>
                  </a:cubicBezTo>
                  <a:cubicBezTo>
                    <a:pt x="0" y="81117"/>
                    <a:pt x="0" y="81197"/>
                    <a:pt x="27" y="81251"/>
                  </a:cubicBezTo>
                  <a:cubicBezTo>
                    <a:pt x="47" y="81290"/>
                    <a:pt x="95" y="81315"/>
                    <a:pt x="140" y="81315"/>
                  </a:cubicBezTo>
                  <a:cubicBezTo>
                    <a:pt x="157" y="81315"/>
                    <a:pt x="173" y="81311"/>
                    <a:pt x="188" y="81304"/>
                  </a:cubicBezTo>
                  <a:cubicBezTo>
                    <a:pt x="1981" y="80260"/>
                    <a:pt x="3105" y="78413"/>
                    <a:pt x="3159" y="76352"/>
                  </a:cubicBezTo>
                  <a:cubicBezTo>
                    <a:pt x="5166" y="75309"/>
                    <a:pt x="6397" y="73301"/>
                    <a:pt x="6397" y="71053"/>
                  </a:cubicBezTo>
                  <a:cubicBezTo>
                    <a:pt x="6397" y="68805"/>
                    <a:pt x="5166" y="66797"/>
                    <a:pt x="3159" y="65753"/>
                  </a:cubicBezTo>
                  <a:cubicBezTo>
                    <a:pt x="3105" y="63773"/>
                    <a:pt x="2061" y="61979"/>
                    <a:pt x="375" y="60909"/>
                  </a:cubicBezTo>
                  <a:cubicBezTo>
                    <a:pt x="2061" y="59865"/>
                    <a:pt x="3105" y="58072"/>
                    <a:pt x="3159" y="56091"/>
                  </a:cubicBezTo>
                  <a:cubicBezTo>
                    <a:pt x="5166" y="55047"/>
                    <a:pt x="6397" y="53040"/>
                    <a:pt x="6397" y="50791"/>
                  </a:cubicBezTo>
                  <a:cubicBezTo>
                    <a:pt x="6397" y="48543"/>
                    <a:pt x="5166" y="46536"/>
                    <a:pt x="3159" y="45492"/>
                  </a:cubicBezTo>
                  <a:cubicBezTo>
                    <a:pt x="3159" y="43591"/>
                    <a:pt x="2061" y="41718"/>
                    <a:pt x="375" y="40647"/>
                  </a:cubicBezTo>
                  <a:cubicBezTo>
                    <a:pt x="1901" y="39710"/>
                    <a:pt x="3292" y="37890"/>
                    <a:pt x="3185" y="35829"/>
                  </a:cubicBezTo>
                  <a:cubicBezTo>
                    <a:pt x="5166" y="34785"/>
                    <a:pt x="6397" y="32751"/>
                    <a:pt x="6397" y="30530"/>
                  </a:cubicBezTo>
                  <a:cubicBezTo>
                    <a:pt x="6397" y="28281"/>
                    <a:pt x="5166" y="26247"/>
                    <a:pt x="3159" y="25230"/>
                  </a:cubicBezTo>
                  <a:cubicBezTo>
                    <a:pt x="3078" y="23223"/>
                    <a:pt x="2035" y="21429"/>
                    <a:pt x="375" y="20386"/>
                  </a:cubicBezTo>
                  <a:cubicBezTo>
                    <a:pt x="2061" y="19315"/>
                    <a:pt x="3159" y="17441"/>
                    <a:pt x="3159" y="15595"/>
                  </a:cubicBezTo>
                  <a:cubicBezTo>
                    <a:pt x="3159" y="15595"/>
                    <a:pt x="3159" y="15568"/>
                    <a:pt x="3159" y="15541"/>
                  </a:cubicBezTo>
                  <a:cubicBezTo>
                    <a:pt x="5166" y="14524"/>
                    <a:pt x="6397" y="12490"/>
                    <a:pt x="6397" y="10268"/>
                  </a:cubicBezTo>
                  <a:cubicBezTo>
                    <a:pt x="6397" y="8020"/>
                    <a:pt x="5166" y="5986"/>
                    <a:pt x="3159" y="4969"/>
                  </a:cubicBezTo>
                  <a:lnTo>
                    <a:pt x="3159" y="4942"/>
                  </a:lnTo>
                  <a:cubicBezTo>
                    <a:pt x="3159" y="3041"/>
                    <a:pt x="1981" y="1061"/>
                    <a:pt x="188" y="17"/>
                  </a:cubicBezTo>
                  <a:cubicBezTo>
                    <a:pt x="168" y="7"/>
                    <a:pt x="145" y="1"/>
                    <a:pt x="12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3" name="Google Shape;873;p35"/>
            <p:cNvSpPr/>
            <p:nvPr/>
          </p:nvSpPr>
          <p:spPr>
            <a:xfrm>
              <a:off x="685775" y="566950"/>
              <a:ext cx="159950" cy="2033000"/>
            </a:xfrm>
            <a:custGeom>
              <a:avLst/>
              <a:gdLst/>
              <a:ahLst/>
              <a:cxnLst/>
              <a:rect l="l" t="t" r="r" b="b"/>
              <a:pathLst>
                <a:path w="6398" h="81320" extrusionOk="0">
                  <a:moveTo>
                    <a:pt x="119" y="1"/>
                  </a:moveTo>
                  <a:cubicBezTo>
                    <a:pt x="81" y="1"/>
                    <a:pt x="44" y="24"/>
                    <a:pt x="27" y="57"/>
                  </a:cubicBezTo>
                  <a:cubicBezTo>
                    <a:pt x="27" y="84"/>
                    <a:pt x="0" y="110"/>
                    <a:pt x="0" y="137"/>
                  </a:cubicBezTo>
                  <a:cubicBezTo>
                    <a:pt x="0" y="164"/>
                    <a:pt x="27" y="217"/>
                    <a:pt x="81" y="244"/>
                  </a:cubicBezTo>
                  <a:cubicBezTo>
                    <a:pt x="1820" y="1261"/>
                    <a:pt x="2944" y="3188"/>
                    <a:pt x="2918" y="5035"/>
                  </a:cubicBezTo>
                  <a:cubicBezTo>
                    <a:pt x="2918" y="5089"/>
                    <a:pt x="2944" y="5142"/>
                    <a:pt x="2998" y="5169"/>
                  </a:cubicBezTo>
                  <a:cubicBezTo>
                    <a:pt x="4952" y="6133"/>
                    <a:pt x="6156" y="8086"/>
                    <a:pt x="6156" y="10255"/>
                  </a:cubicBezTo>
                  <a:cubicBezTo>
                    <a:pt x="6156" y="12449"/>
                    <a:pt x="4952" y="14403"/>
                    <a:pt x="2998" y="15367"/>
                  </a:cubicBezTo>
                  <a:cubicBezTo>
                    <a:pt x="2944" y="15394"/>
                    <a:pt x="2918" y="15447"/>
                    <a:pt x="2918" y="15501"/>
                  </a:cubicBezTo>
                  <a:cubicBezTo>
                    <a:pt x="2998" y="17347"/>
                    <a:pt x="1847" y="19248"/>
                    <a:pt x="81" y="20292"/>
                  </a:cubicBezTo>
                  <a:cubicBezTo>
                    <a:pt x="54" y="20292"/>
                    <a:pt x="27" y="20318"/>
                    <a:pt x="27" y="20372"/>
                  </a:cubicBezTo>
                  <a:cubicBezTo>
                    <a:pt x="0" y="20425"/>
                    <a:pt x="27" y="20479"/>
                    <a:pt x="81" y="20506"/>
                  </a:cubicBezTo>
                  <a:cubicBezTo>
                    <a:pt x="1794" y="21496"/>
                    <a:pt x="2864" y="23316"/>
                    <a:pt x="2918" y="25324"/>
                  </a:cubicBezTo>
                  <a:cubicBezTo>
                    <a:pt x="2918" y="25350"/>
                    <a:pt x="2944" y="25404"/>
                    <a:pt x="2998" y="25431"/>
                  </a:cubicBezTo>
                  <a:cubicBezTo>
                    <a:pt x="4952" y="26394"/>
                    <a:pt x="6156" y="28348"/>
                    <a:pt x="6156" y="30543"/>
                  </a:cubicBezTo>
                  <a:cubicBezTo>
                    <a:pt x="6156" y="32711"/>
                    <a:pt x="4952" y="34665"/>
                    <a:pt x="2998" y="35628"/>
                  </a:cubicBezTo>
                  <a:cubicBezTo>
                    <a:pt x="2944" y="35655"/>
                    <a:pt x="2918" y="35709"/>
                    <a:pt x="2918" y="35762"/>
                  </a:cubicBezTo>
                  <a:cubicBezTo>
                    <a:pt x="3078" y="37823"/>
                    <a:pt x="1633" y="39643"/>
                    <a:pt x="81" y="40553"/>
                  </a:cubicBezTo>
                  <a:cubicBezTo>
                    <a:pt x="54" y="40553"/>
                    <a:pt x="27" y="40580"/>
                    <a:pt x="27" y="40633"/>
                  </a:cubicBezTo>
                  <a:cubicBezTo>
                    <a:pt x="0" y="40687"/>
                    <a:pt x="27" y="40741"/>
                    <a:pt x="81" y="40767"/>
                  </a:cubicBezTo>
                  <a:cubicBezTo>
                    <a:pt x="1820" y="41784"/>
                    <a:pt x="2918" y="43658"/>
                    <a:pt x="2918" y="45532"/>
                  </a:cubicBezTo>
                  <a:cubicBezTo>
                    <a:pt x="2918" y="45558"/>
                    <a:pt x="2918" y="45558"/>
                    <a:pt x="2918" y="45585"/>
                  </a:cubicBezTo>
                  <a:cubicBezTo>
                    <a:pt x="2918" y="45612"/>
                    <a:pt x="2944" y="45665"/>
                    <a:pt x="2998" y="45692"/>
                  </a:cubicBezTo>
                  <a:cubicBezTo>
                    <a:pt x="4952" y="46656"/>
                    <a:pt x="6156" y="48636"/>
                    <a:pt x="6156" y="50804"/>
                  </a:cubicBezTo>
                  <a:cubicBezTo>
                    <a:pt x="6156" y="52972"/>
                    <a:pt x="4952" y="54926"/>
                    <a:pt x="2998" y="55917"/>
                  </a:cubicBezTo>
                  <a:cubicBezTo>
                    <a:pt x="2944" y="55917"/>
                    <a:pt x="2918" y="55970"/>
                    <a:pt x="2918" y="56024"/>
                  </a:cubicBezTo>
                  <a:cubicBezTo>
                    <a:pt x="2891" y="58004"/>
                    <a:pt x="1820" y="59798"/>
                    <a:pt x="81" y="60815"/>
                  </a:cubicBezTo>
                  <a:cubicBezTo>
                    <a:pt x="54" y="60815"/>
                    <a:pt x="27" y="60868"/>
                    <a:pt x="27" y="60895"/>
                  </a:cubicBezTo>
                  <a:cubicBezTo>
                    <a:pt x="0" y="60949"/>
                    <a:pt x="27" y="61002"/>
                    <a:pt x="81" y="61029"/>
                  </a:cubicBezTo>
                  <a:cubicBezTo>
                    <a:pt x="1820" y="62046"/>
                    <a:pt x="2891" y="63839"/>
                    <a:pt x="2918" y="65847"/>
                  </a:cubicBezTo>
                  <a:cubicBezTo>
                    <a:pt x="2918" y="65900"/>
                    <a:pt x="2944" y="65927"/>
                    <a:pt x="2998" y="65954"/>
                  </a:cubicBezTo>
                  <a:cubicBezTo>
                    <a:pt x="4952" y="66944"/>
                    <a:pt x="6156" y="68898"/>
                    <a:pt x="6156" y="71066"/>
                  </a:cubicBezTo>
                  <a:cubicBezTo>
                    <a:pt x="6156" y="73234"/>
                    <a:pt x="4952" y="75188"/>
                    <a:pt x="2998" y="76178"/>
                  </a:cubicBezTo>
                  <a:cubicBezTo>
                    <a:pt x="2944" y="76178"/>
                    <a:pt x="2918" y="76232"/>
                    <a:pt x="2918" y="76285"/>
                  </a:cubicBezTo>
                  <a:cubicBezTo>
                    <a:pt x="2891" y="78293"/>
                    <a:pt x="1820" y="80086"/>
                    <a:pt x="81" y="81076"/>
                  </a:cubicBezTo>
                  <a:cubicBezTo>
                    <a:pt x="27" y="81130"/>
                    <a:pt x="0" y="81183"/>
                    <a:pt x="27" y="81264"/>
                  </a:cubicBezTo>
                  <a:cubicBezTo>
                    <a:pt x="60" y="81297"/>
                    <a:pt x="93" y="81320"/>
                    <a:pt x="133" y="81320"/>
                  </a:cubicBezTo>
                  <a:cubicBezTo>
                    <a:pt x="157" y="81320"/>
                    <a:pt x="184" y="81311"/>
                    <a:pt x="214" y="81290"/>
                  </a:cubicBezTo>
                  <a:cubicBezTo>
                    <a:pt x="2008" y="80273"/>
                    <a:pt x="3105" y="78427"/>
                    <a:pt x="3185" y="76366"/>
                  </a:cubicBezTo>
                  <a:cubicBezTo>
                    <a:pt x="5166" y="75322"/>
                    <a:pt x="6397" y="73314"/>
                    <a:pt x="6397" y="71066"/>
                  </a:cubicBezTo>
                  <a:cubicBezTo>
                    <a:pt x="6397" y="68818"/>
                    <a:pt x="5166" y="66784"/>
                    <a:pt x="3185" y="65766"/>
                  </a:cubicBezTo>
                  <a:cubicBezTo>
                    <a:pt x="3105" y="63786"/>
                    <a:pt x="2061" y="61992"/>
                    <a:pt x="375" y="60922"/>
                  </a:cubicBezTo>
                  <a:cubicBezTo>
                    <a:pt x="2061" y="59878"/>
                    <a:pt x="3105" y="58085"/>
                    <a:pt x="3185" y="56104"/>
                  </a:cubicBezTo>
                  <a:cubicBezTo>
                    <a:pt x="5166" y="55060"/>
                    <a:pt x="6397" y="53053"/>
                    <a:pt x="6397" y="50804"/>
                  </a:cubicBezTo>
                  <a:cubicBezTo>
                    <a:pt x="6397" y="48556"/>
                    <a:pt x="5166" y="46522"/>
                    <a:pt x="3185" y="45505"/>
                  </a:cubicBezTo>
                  <a:cubicBezTo>
                    <a:pt x="3159" y="43604"/>
                    <a:pt x="2088" y="41731"/>
                    <a:pt x="375" y="40660"/>
                  </a:cubicBezTo>
                  <a:cubicBezTo>
                    <a:pt x="1901" y="39723"/>
                    <a:pt x="3292" y="37903"/>
                    <a:pt x="3185" y="35816"/>
                  </a:cubicBezTo>
                  <a:cubicBezTo>
                    <a:pt x="5166" y="34799"/>
                    <a:pt x="6397" y="32764"/>
                    <a:pt x="6397" y="30543"/>
                  </a:cubicBezTo>
                  <a:cubicBezTo>
                    <a:pt x="6397" y="28295"/>
                    <a:pt x="5166" y="26260"/>
                    <a:pt x="3185" y="25243"/>
                  </a:cubicBezTo>
                  <a:cubicBezTo>
                    <a:pt x="3078" y="23236"/>
                    <a:pt x="2061" y="21443"/>
                    <a:pt x="375" y="20399"/>
                  </a:cubicBezTo>
                  <a:cubicBezTo>
                    <a:pt x="2088" y="19328"/>
                    <a:pt x="3185" y="17401"/>
                    <a:pt x="3185" y="15554"/>
                  </a:cubicBezTo>
                  <a:cubicBezTo>
                    <a:pt x="5166" y="14537"/>
                    <a:pt x="6397" y="12503"/>
                    <a:pt x="6397" y="10255"/>
                  </a:cubicBezTo>
                  <a:cubicBezTo>
                    <a:pt x="6397" y="8033"/>
                    <a:pt x="5166" y="5999"/>
                    <a:pt x="3185" y="4982"/>
                  </a:cubicBezTo>
                  <a:lnTo>
                    <a:pt x="3185" y="4955"/>
                  </a:lnTo>
                  <a:cubicBezTo>
                    <a:pt x="3185" y="3028"/>
                    <a:pt x="1981" y="1074"/>
                    <a:pt x="188" y="30"/>
                  </a:cubicBezTo>
                  <a:cubicBezTo>
                    <a:pt x="167" y="10"/>
                    <a:pt x="143" y="1"/>
                    <a:pt x="11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4" name="Google Shape;874;p35"/>
            <p:cNvSpPr/>
            <p:nvPr/>
          </p:nvSpPr>
          <p:spPr>
            <a:xfrm>
              <a:off x="531875" y="818875"/>
              <a:ext cx="160600" cy="2032875"/>
            </a:xfrm>
            <a:custGeom>
              <a:avLst/>
              <a:gdLst/>
              <a:ahLst/>
              <a:cxnLst/>
              <a:rect l="l" t="t" r="r" b="b"/>
              <a:pathLst>
                <a:path w="6424" h="81315" extrusionOk="0">
                  <a:moveTo>
                    <a:pt x="147" y="1"/>
                  </a:moveTo>
                  <a:cubicBezTo>
                    <a:pt x="106" y="1"/>
                    <a:pt x="61" y="20"/>
                    <a:pt x="27" y="70"/>
                  </a:cubicBezTo>
                  <a:cubicBezTo>
                    <a:pt x="27" y="70"/>
                    <a:pt x="27" y="97"/>
                    <a:pt x="27" y="124"/>
                  </a:cubicBezTo>
                  <a:cubicBezTo>
                    <a:pt x="27" y="178"/>
                    <a:pt x="54" y="204"/>
                    <a:pt x="80" y="231"/>
                  </a:cubicBezTo>
                  <a:cubicBezTo>
                    <a:pt x="1820" y="1248"/>
                    <a:pt x="2971" y="3175"/>
                    <a:pt x="2944" y="5022"/>
                  </a:cubicBezTo>
                  <a:cubicBezTo>
                    <a:pt x="2944" y="5076"/>
                    <a:pt x="2971" y="5129"/>
                    <a:pt x="2998" y="5156"/>
                  </a:cubicBezTo>
                  <a:cubicBezTo>
                    <a:pt x="4952" y="6119"/>
                    <a:pt x="6156" y="8073"/>
                    <a:pt x="6156" y="10268"/>
                  </a:cubicBezTo>
                  <a:cubicBezTo>
                    <a:pt x="6156" y="12436"/>
                    <a:pt x="4952" y="14390"/>
                    <a:pt x="2998" y="15354"/>
                  </a:cubicBezTo>
                  <a:cubicBezTo>
                    <a:pt x="2971" y="15380"/>
                    <a:pt x="2944" y="15461"/>
                    <a:pt x="2944" y="15487"/>
                  </a:cubicBezTo>
                  <a:cubicBezTo>
                    <a:pt x="2998" y="17334"/>
                    <a:pt x="1847" y="19235"/>
                    <a:pt x="107" y="20278"/>
                  </a:cubicBezTo>
                  <a:cubicBezTo>
                    <a:pt x="54" y="20278"/>
                    <a:pt x="27" y="20305"/>
                    <a:pt x="27" y="20359"/>
                  </a:cubicBezTo>
                  <a:cubicBezTo>
                    <a:pt x="0" y="20412"/>
                    <a:pt x="27" y="20466"/>
                    <a:pt x="80" y="20493"/>
                  </a:cubicBezTo>
                  <a:cubicBezTo>
                    <a:pt x="1793" y="21510"/>
                    <a:pt x="2864" y="23303"/>
                    <a:pt x="2944" y="25310"/>
                  </a:cubicBezTo>
                  <a:cubicBezTo>
                    <a:pt x="2944" y="25364"/>
                    <a:pt x="2971" y="25391"/>
                    <a:pt x="2998" y="25417"/>
                  </a:cubicBezTo>
                  <a:cubicBezTo>
                    <a:pt x="4952" y="26381"/>
                    <a:pt x="6156" y="28362"/>
                    <a:pt x="6156" y="30530"/>
                  </a:cubicBezTo>
                  <a:cubicBezTo>
                    <a:pt x="6156" y="32698"/>
                    <a:pt x="4952" y="34652"/>
                    <a:pt x="2998" y="35642"/>
                  </a:cubicBezTo>
                  <a:cubicBezTo>
                    <a:pt x="2971" y="35642"/>
                    <a:pt x="2944" y="35695"/>
                    <a:pt x="2944" y="35749"/>
                  </a:cubicBezTo>
                  <a:cubicBezTo>
                    <a:pt x="3105" y="37837"/>
                    <a:pt x="1633" y="39630"/>
                    <a:pt x="107" y="40540"/>
                  </a:cubicBezTo>
                  <a:cubicBezTo>
                    <a:pt x="54" y="40540"/>
                    <a:pt x="27" y="40594"/>
                    <a:pt x="27" y="40620"/>
                  </a:cubicBezTo>
                  <a:cubicBezTo>
                    <a:pt x="0" y="40674"/>
                    <a:pt x="27" y="40727"/>
                    <a:pt x="80" y="40754"/>
                  </a:cubicBezTo>
                  <a:cubicBezTo>
                    <a:pt x="1820" y="41771"/>
                    <a:pt x="2944" y="43645"/>
                    <a:pt x="2944" y="45545"/>
                  </a:cubicBezTo>
                  <a:cubicBezTo>
                    <a:pt x="2944" y="45545"/>
                    <a:pt x="2944" y="45545"/>
                    <a:pt x="2944" y="45572"/>
                  </a:cubicBezTo>
                  <a:cubicBezTo>
                    <a:pt x="2944" y="45626"/>
                    <a:pt x="2971" y="45652"/>
                    <a:pt x="2998" y="45679"/>
                  </a:cubicBezTo>
                  <a:cubicBezTo>
                    <a:pt x="4952" y="46669"/>
                    <a:pt x="6156" y="48623"/>
                    <a:pt x="6156" y="50791"/>
                  </a:cubicBezTo>
                  <a:cubicBezTo>
                    <a:pt x="6156" y="52959"/>
                    <a:pt x="4952" y="54913"/>
                    <a:pt x="2998" y="55904"/>
                  </a:cubicBezTo>
                  <a:cubicBezTo>
                    <a:pt x="2971" y="55930"/>
                    <a:pt x="2944" y="55957"/>
                    <a:pt x="2944" y="56011"/>
                  </a:cubicBezTo>
                  <a:cubicBezTo>
                    <a:pt x="2891" y="57991"/>
                    <a:pt x="1820" y="59785"/>
                    <a:pt x="107" y="60802"/>
                  </a:cubicBezTo>
                  <a:cubicBezTo>
                    <a:pt x="54" y="60828"/>
                    <a:pt x="27" y="60855"/>
                    <a:pt x="27" y="60882"/>
                  </a:cubicBezTo>
                  <a:cubicBezTo>
                    <a:pt x="0" y="60935"/>
                    <a:pt x="27" y="60989"/>
                    <a:pt x="80" y="61016"/>
                  </a:cubicBezTo>
                  <a:cubicBezTo>
                    <a:pt x="1820" y="62033"/>
                    <a:pt x="2891" y="63826"/>
                    <a:pt x="2944" y="65834"/>
                  </a:cubicBezTo>
                  <a:cubicBezTo>
                    <a:pt x="2944" y="65887"/>
                    <a:pt x="2971" y="65914"/>
                    <a:pt x="2998" y="65941"/>
                  </a:cubicBezTo>
                  <a:cubicBezTo>
                    <a:pt x="4952" y="66931"/>
                    <a:pt x="6156" y="68885"/>
                    <a:pt x="6156" y="71053"/>
                  </a:cubicBezTo>
                  <a:cubicBezTo>
                    <a:pt x="6156" y="73221"/>
                    <a:pt x="4952" y="75175"/>
                    <a:pt x="2998" y="76165"/>
                  </a:cubicBezTo>
                  <a:cubicBezTo>
                    <a:pt x="2971" y="76192"/>
                    <a:pt x="2944" y="76219"/>
                    <a:pt x="2944" y="76272"/>
                  </a:cubicBezTo>
                  <a:cubicBezTo>
                    <a:pt x="2891" y="78280"/>
                    <a:pt x="1820" y="80073"/>
                    <a:pt x="80" y="81090"/>
                  </a:cubicBezTo>
                  <a:cubicBezTo>
                    <a:pt x="27" y="81117"/>
                    <a:pt x="0" y="81197"/>
                    <a:pt x="54" y="81251"/>
                  </a:cubicBezTo>
                  <a:cubicBezTo>
                    <a:pt x="73" y="81290"/>
                    <a:pt x="122" y="81315"/>
                    <a:pt x="167" y="81315"/>
                  </a:cubicBezTo>
                  <a:cubicBezTo>
                    <a:pt x="184" y="81315"/>
                    <a:pt x="200" y="81311"/>
                    <a:pt x="214" y="81304"/>
                  </a:cubicBezTo>
                  <a:cubicBezTo>
                    <a:pt x="2008" y="80260"/>
                    <a:pt x="3105" y="78413"/>
                    <a:pt x="3185" y="76352"/>
                  </a:cubicBezTo>
                  <a:cubicBezTo>
                    <a:pt x="5193" y="75309"/>
                    <a:pt x="6424" y="73301"/>
                    <a:pt x="6424" y="71053"/>
                  </a:cubicBezTo>
                  <a:cubicBezTo>
                    <a:pt x="6424" y="68805"/>
                    <a:pt x="5193" y="66797"/>
                    <a:pt x="3185" y="65753"/>
                  </a:cubicBezTo>
                  <a:cubicBezTo>
                    <a:pt x="3105" y="63773"/>
                    <a:pt x="2088" y="61979"/>
                    <a:pt x="402" y="60909"/>
                  </a:cubicBezTo>
                  <a:cubicBezTo>
                    <a:pt x="2088" y="59865"/>
                    <a:pt x="3105" y="58072"/>
                    <a:pt x="3185" y="56091"/>
                  </a:cubicBezTo>
                  <a:cubicBezTo>
                    <a:pt x="5193" y="55047"/>
                    <a:pt x="6424" y="53040"/>
                    <a:pt x="6424" y="50791"/>
                  </a:cubicBezTo>
                  <a:cubicBezTo>
                    <a:pt x="6424" y="48543"/>
                    <a:pt x="5193" y="46536"/>
                    <a:pt x="3185" y="45492"/>
                  </a:cubicBezTo>
                  <a:cubicBezTo>
                    <a:pt x="3185" y="43591"/>
                    <a:pt x="2088" y="41718"/>
                    <a:pt x="402" y="40647"/>
                  </a:cubicBezTo>
                  <a:cubicBezTo>
                    <a:pt x="1900" y="39710"/>
                    <a:pt x="3319" y="37890"/>
                    <a:pt x="3185" y="35829"/>
                  </a:cubicBezTo>
                  <a:cubicBezTo>
                    <a:pt x="5193" y="34785"/>
                    <a:pt x="6424" y="32751"/>
                    <a:pt x="6424" y="30530"/>
                  </a:cubicBezTo>
                  <a:cubicBezTo>
                    <a:pt x="6424" y="28281"/>
                    <a:pt x="5193" y="26247"/>
                    <a:pt x="3185" y="25230"/>
                  </a:cubicBezTo>
                  <a:cubicBezTo>
                    <a:pt x="3105" y="23223"/>
                    <a:pt x="2061" y="21429"/>
                    <a:pt x="402" y="20386"/>
                  </a:cubicBezTo>
                  <a:cubicBezTo>
                    <a:pt x="2088" y="19315"/>
                    <a:pt x="3185" y="17441"/>
                    <a:pt x="3185" y="15595"/>
                  </a:cubicBezTo>
                  <a:cubicBezTo>
                    <a:pt x="3185" y="15595"/>
                    <a:pt x="3185" y="15568"/>
                    <a:pt x="3185" y="15541"/>
                  </a:cubicBezTo>
                  <a:cubicBezTo>
                    <a:pt x="5193" y="14524"/>
                    <a:pt x="6424" y="12490"/>
                    <a:pt x="6424" y="10268"/>
                  </a:cubicBezTo>
                  <a:cubicBezTo>
                    <a:pt x="6424" y="8020"/>
                    <a:pt x="5193" y="5986"/>
                    <a:pt x="3185" y="4969"/>
                  </a:cubicBezTo>
                  <a:lnTo>
                    <a:pt x="3185" y="4942"/>
                  </a:lnTo>
                  <a:cubicBezTo>
                    <a:pt x="3185" y="3041"/>
                    <a:pt x="2008" y="1061"/>
                    <a:pt x="214" y="17"/>
                  </a:cubicBezTo>
                  <a:cubicBezTo>
                    <a:pt x="195" y="7"/>
                    <a:pt x="171" y="1"/>
                    <a:pt x="14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5" name="Google Shape;875;p35"/>
            <p:cNvSpPr/>
            <p:nvPr/>
          </p:nvSpPr>
          <p:spPr>
            <a:xfrm>
              <a:off x="378625" y="566950"/>
              <a:ext cx="159950" cy="2033000"/>
            </a:xfrm>
            <a:custGeom>
              <a:avLst/>
              <a:gdLst/>
              <a:ahLst/>
              <a:cxnLst/>
              <a:rect l="l" t="t" r="r" b="b"/>
              <a:pathLst>
                <a:path w="6398" h="81320" extrusionOk="0">
                  <a:moveTo>
                    <a:pt x="120" y="1"/>
                  </a:moveTo>
                  <a:cubicBezTo>
                    <a:pt x="81" y="1"/>
                    <a:pt x="44" y="24"/>
                    <a:pt x="28" y="57"/>
                  </a:cubicBezTo>
                  <a:cubicBezTo>
                    <a:pt x="1" y="84"/>
                    <a:pt x="1" y="110"/>
                    <a:pt x="1" y="137"/>
                  </a:cubicBezTo>
                  <a:cubicBezTo>
                    <a:pt x="1" y="164"/>
                    <a:pt x="28" y="217"/>
                    <a:pt x="54" y="244"/>
                  </a:cubicBezTo>
                  <a:cubicBezTo>
                    <a:pt x="1821" y="1261"/>
                    <a:pt x="2972" y="3188"/>
                    <a:pt x="2918" y="5035"/>
                  </a:cubicBezTo>
                  <a:cubicBezTo>
                    <a:pt x="2918" y="5116"/>
                    <a:pt x="2945" y="5142"/>
                    <a:pt x="2999" y="5169"/>
                  </a:cubicBezTo>
                  <a:cubicBezTo>
                    <a:pt x="4952" y="6133"/>
                    <a:pt x="6157" y="8086"/>
                    <a:pt x="6157" y="10255"/>
                  </a:cubicBezTo>
                  <a:cubicBezTo>
                    <a:pt x="6157" y="12449"/>
                    <a:pt x="4952" y="14403"/>
                    <a:pt x="2999" y="15367"/>
                  </a:cubicBezTo>
                  <a:cubicBezTo>
                    <a:pt x="2945" y="15394"/>
                    <a:pt x="2918" y="15447"/>
                    <a:pt x="2918" y="15501"/>
                  </a:cubicBezTo>
                  <a:cubicBezTo>
                    <a:pt x="2972" y="17347"/>
                    <a:pt x="1848" y="19248"/>
                    <a:pt x="81" y="20292"/>
                  </a:cubicBezTo>
                  <a:cubicBezTo>
                    <a:pt x="54" y="20292"/>
                    <a:pt x="28" y="20318"/>
                    <a:pt x="1" y="20372"/>
                  </a:cubicBezTo>
                  <a:cubicBezTo>
                    <a:pt x="1" y="20425"/>
                    <a:pt x="28" y="20479"/>
                    <a:pt x="54" y="20506"/>
                  </a:cubicBezTo>
                  <a:cubicBezTo>
                    <a:pt x="1794" y="21496"/>
                    <a:pt x="2865" y="23316"/>
                    <a:pt x="2918" y="25324"/>
                  </a:cubicBezTo>
                  <a:cubicBezTo>
                    <a:pt x="2918" y="25350"/>
                    <a:pt x="2945" y="25404"/>
                    <a:pt x="2999" y="25431"/>
                  </a:cubicBezTo>
                  <a:cubicBezTo>
                    <a:pt x="4952" y="26394"/>
                    <a:pt x="6157" y="28348"/>
                    <a:pt x="6157" y="30543"/>
                  </a:cubicBezTo>
                  <a:cubicBezTo>
                    <a:pt x="6157" y="32711"/>
                    <a:pt x="4952" y="34665"/>
                    <a:pt x="2999" y="35628"/>
                  </a:cubicBezTo>
                  <a:cubicBezTo>
                    <a:pt x="2945" y="35655"/>
                    <a:pt x="2918" y="35709"/>
                    <a:pt x="2918" y="35762"/>
                  </a:cubicBezTo>
                  <a:cubicBezTo>
                    <a:pt x="3079" y="37823"/>
                    <a:pt x="1607" y="39643"/>
                    <a:pt x="81" y="40553"/>
                  </a:cubicBezTo>
                  <a:cubicBezTo>
                    <a:pt x="54" y="40553"/>
                    <a:pt x="28" y="40580"/>
                    <a:pt x="1" y="40633"/>
                  </a:cubicBezTo>
                  <a:cubicBezTo>
                    <a:pt x="1" y="40687"/>
                    <a:pt x="28" y="40741"/>
                    <a:pt x="54" y="40767"/>
                  </a:cubicBezTo>
                  <a:cubicBezTo>
                    <a:pt x="1794" y="41784"/>
                    <a:pt x="2918" y="43658"/>
                    <a:pt x="2918" y="45532"/>
                  </a:cubicBezTo>
                  <a:cubicBezTo>
                    <a:pt x="2918" y="45558"/>
                    <a:pt x="2918" y="45558"/>
                    <a:pt x="2918" y="45585"/>
                  </a:cubicBezTo>
                  <a:cubicBezTo>
                    <a:pt x="2918" y="45612"/>
                    <a:pt x="2945" y="45665"/>
                    <a:pt x="2999" y="45692"/>
                  </a:cubicBezTo>
                  <a:cubicBezTo>
                    <a:pt x="4952" y="46656"/>
                    <a:pt x="6157" y="48636"/>
                    <a:pt x="6157" y="50804"/>
                  </a:cubicBezTo>
                  <a:cubicBezTo>
                    <a:pt x="6157" y="52972"/>
                    <a:pt x="4952" y="54926"/>
                    <a:pt x="2999" y="55917"/>
                  </a:cubicBezTo>
                  <a:cubicBezTo>
                    <a:pt x="2945" y="55917"/>
                    <a:pt x="2918" y="55970"/>
                    <a:pt x="2918" y="56024"/>
                  </a:cubicBezTo>
                  <a:cubicBezTo>
                    <a:pt x="2865" y="58004"/>
                    <a:pt x="1821" y="59798"/>
                    <a:pt x="81" y="60815"/>
                  </a:cubicBezTo>
                  <a:cubicBezTo>
                    <a:pt x="54" y="60815"/>
                    <a:pt x="28" y="60868"/>
                    <a:pt x="1" y="60895"/>
                  </a:cubicBezTo>
                  <a:cubicBezTo>
                    <a:pt x="1" y="60949"/>
                    <a:pt x="28" y="61002"/>
                    <a:pt x="54" y="61029"/>
                  </a:cubicBezTo>
                  <a:cubicBezTo>
                    <a:pt x="1794" y="62046"/>
                    <a:pt x="2865" y="63839"/>
                    <a:pt x="2918" y="65847"/>
                  </a:cubicBezTo>
                  <a:cubicBezTo>
                    <a:pt x="2918" y="65900"/>
                    <a:pt x="2945" y="65927"/>
                    <a:pt x="2999" y="65954"/>
                  </a:cubicBezTo>
                  <a:cubicBezTo>
                    <a:pt x="4952" y="66944"/>
                    <a:pt x="6157" y="68898"/>
                    <a:pt x="6157" y="71066"/>
                  </a:cubicBezTo>
                  <a:cubicBezTo>
                    <a:pt x="6157" y="73234"/>
                    <a:pt x="4952" y="75188"/>
                    <a:pt x="2999" y="76178"/>
                  </a:cubicBezTo>
                  <a:cubicBezTo>
                    <a:pt x="2945" y="76178"/>
                    <a:pt x="2918" y="76232"/>
                    <a:pt x="2918" y="76285"/>
                  </a:cubicBezTo>
                  <a:cubicBezTo>
                    <a:pt x="2865" y="78293"/>
                    <a:pt x="1821" y="80086"/>
                    <a:pt x="81" y="81076"/>
                  </a:cubicBezTo>
                  <a:cubicBezTo>
                    <a:pt x="1" y="81130"/>
                    <a:pt x="1" y="81183"/>
                    <a:pt x="28" y="81264"/>
                  </a:cubicBezTo>
                  <a:cubicBezTo>
                    <a:pt x="44" y="81297"/>
                    <a:pt x="81" y="81320"/>
                    <a:pt x="120" y="81320"/>
                  </a:cubicBezTo>
                  <a:cubicBezTo>
                    <a:pt x="143" y="81320"/>
                    <a:pt x="168" y="81311"/>
                    <a:pt x="188" y="81290"/>
                  </a:cubicBezTo>
                  <a:cubicBezTo>
                    <a:pt x="1981" y="80273"/>
                    <a:pt x="3106" y="78427"/>
                    <a:pt x="3159" y="76366"/>
                  </a:cubicBezTo>
                  <a:cubicBezTo>
                    <a:pt x="5167" y="75322"/>
                    <a:pt x="6398" y="73314"/>
                    <a:pt x="6398" y="71066"/>
                  </a:cubicBezTo>
                  <a:cubicBezTo>
                    <a:pt x="6398" y="68818"/>
                    <a:pt x="5167" y="66784"/>
                    <a:pt x="3159" y="65766"/>
                  </a:cubicBezTo>
                  <a:cubicBezTo>
                    <a:pt x="3106" y="63786"/>
                    <a:pt x="2062" y="61992"/>
                    <a:pt x="376" y="60922"/>
                  </a:cubicBezTo>
                  <a:cubicBezTo>
                    <a:pt x="2062" y="59878"/>
                    <a:pt x="3106" y="58085"/>
                    <a:pt x="3159" y="56104"/>
                  </a:cubicBezTo>
                  <a:cubicBezTo>
                    <a:pt x="5167" y="55060"/>
                    <a:pt x="6398" y="53053"/>
                    <a:pt x="6398" y="50804"/>
                  </a:cubicBezTo>
                  <a:cubicBezTo>
                    <a:pt x="6398" y="48556"/>
                    <a:pt x="5167" y="46522"/>
                    <a:pt x="3159" y="45505"/>
                  </a:cubicBezTo>
                  <a:cubicBezTo>
                    <a:pt x="3159" y="43604"/>
                    <a:pt x="2062" y="41731"/>
                    <a:pt x="376" y="40660"/>
                  </a:cubicBezTo>
                  <a:cubicBezTo>
                    <a:pt x="1901" y="39723"/>
                    <a:pt x="3293" y="37903"/>
                    <a:pt x="3186" y="35816"/>
                  </a:cubicBezTo>
                  <a:cubicBezTo>
                    <a:pt x="5167" y="34799"/>
                    <a:pt x="6398" y="32764"/>
                    <a:pt x="6398" y="30543"/>
                  </a:cubicBezTo>
                  <a:cubicBezTo>
                    <a:pt x="6398" y="28295"/>
                    <a:pt x="5167" y="26260"/>
                    <a:pt x="3159" y="25243"/>
                  </a:cubicBezTo>
                  <a:cubicBezTo>
                    <a:pt x="3079" y="23236"/>
                    <a:pt x="2035" y="21443"/>
                    <a:pt x="376" y="20399"/>
                  </a:cubicBezTo>
                  <a:cubicBezTo>
                    <a:pt x="2089" y="19328"/>
                    <a:pt x="3186" y="17401"/>
                    <a:pt x="3186" y="15554"/>
                  </a:cubicBezTo>
                  <a:cubicBezTo>
                    <a:pt x="5167" y="14537"/>
                    <a:pt x="6398" y="12503"/>
                    <a:pt x="6398" y="10255"/>
                  </a:cubicBezTo>
                  <a:cubicBezTo>
                    <a:pt x="6398" y="8033"/>
                    <a:pt x="5167" y="5999"/>
                    <a:pt x="3186" y="4982"/>
                  </a:cubicBezTo>
                  <a:lnTo>
                    <a:pt x="3186" y="4955"/>
                  </a:lnTo>
                  <a:cubicBezTo>
                    <a:pt x="3186" y="3028"/>
                    <a:pt x="1981" y="1074"/>
                    <a:pt x="188" y="30"/>
                  </a:cubicBezTo>
                  <a:cubicBezTo>
                    <a:pt x="168" y="10"/>
                    <a:pt x="143" y="1"/>
                    <a:pt x="12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6" name="Google Shape;876;p35"/>
            <p:cNvSpPr/>
            <p:nvPr/>
          </p:nvSpPr>
          <p:spPr>
            <a:xfrm>
              <a:off x="224725" y="818875"/>
              <a:ext cx="159950" cy="2032875"/>
            </a:xfrm>
            <a:custGeom>
              <a:avLst/>
              <a:gdLst/>
              <a:ahLst/>
              <a:cxnLst/>
              <a:rect l="l" t="t" r="r" b="b"/>
              <a:pathLst>
                <a:path w="6398" h="81315" extrusionOk="0">
                  <a:moveTo>
                    <a:pt x="129" y="1"/>
                  </a:moveTo>
                  <a:cubicBezTo>
                    <a:pt x="83" y="1"/>
                    <a:pt x="44" y="20"/>
                    <a:pt x="27" y="70"/>
                  </a:cubicBezTo>
                  <a:cubicBezTo>
                    <a:pt x="27" y="70"/>
                    <a:pt x="1" y="97"/>
                    <a:pt x="1" y="124"/>
                  </a:cubicBezTo>
                  <a:cubicBezTo>
                    <a:pt x="1" y="178"/>
                    <a:pt x="27" y="204"/>
                    <a:pt x="81" y="231"/>
                  </a:cubicBezTo>
                  <a:cubicBezTo>
                    <a:pt x="1821" y="1248"/>
                    <a:pt x="2972" y="3175"/>
                    <a:pt x="2918" y="5022"/>
                  </a:cubicBezTo>
                  <a:cubicBezTo>
                    <a:pt x="2945" y="5076"/>
                    <a:pt x="2945" y="5129"/>
                    <a:pt x="2998" y="5156"/>
                  </a:cubicBezTo>
                  <a:cubicBezTo>
                    <a:pt x="4952" y="6119"/>
                    <a:pt x="6157" y="8073"/>
                    <a:pt x="6157" y="10268"/>
                  </a:cubicBezTo>
                  <a:cubicBezTo>
                    <a:pt x="6157" y="12436"/>
                    <a:pt x="4952" y="14390"/>
                    <a:pt x="2998" y="15354"/>
                  </a:cubicBezTo>
                  <a:cubicBezTo>
                    <a:pt x="2945" y="15380"/>
                    <a:pt x="2918" y="15461"/>
                    <a:pt x="2918" y="15487"/>
                  </a:cubicBezTo>
                  <a:cubicBezTo>
                    <a:pt x="2998" y="17334"/>
                    <a:pt x="1848" y="19235"/>
                    <a:pt x="108" y="20278"/>
                  </a:cubicBezTo>
                  <a:cubicBezTo>
                    <a:pt x="54" y="20278"/>
                    <a:pt x="27" y="20305"/>
                    <a:pt x="27" y="20359"/>
                  </a:cubicBezTo>
                  <a:cubicBezTo>
                    <a:pt x="1" y="20412"/>
                    <a:pt x="27" y="20466"/>
                    <a:pt x="81" y="20493"/>
                  </a:cubicBezTo>
                  <a:cubicBezTo>
                    <a:pt x="1794" y="21510"/>
                    <a:pt x="2865" y="23303"/>
                    <a:pt x="2918" y="25310"/>
                  </a:cubicBezTo>
                  <a:cubicBezTo>
                    <a:pt x="2945" y="25364"/>
                    <a:pt x="2972" y="25391"/>
                    <a:pt x="2998" y="25417"/>
                  </a:cubicBezTo>
                  <a:cubicBezTo>
                    <a:pt x="4952" y="26381"/>
                    <a:pt x="6157" y="28362"/>
                    <a:pt x="6157" y="30530"/>
                  </a:cubicBezTo>
                  <a:cubicBezTo>
                    <a:pt x="6157" y="32698"/>
                    <a:pt x="4952" y="34652"/>
                    <a:pt x="2998" y="35642"/>
                  </a:cubicBezTo>
                  <a:cubicBezTo>
                    <a:pt x="2945" y="35642"/>
                    <a:pt x="2918" y="35695"/>
                    <a:pt x="2918" y="35749"/>
                  </a:cubicBezTo>
                  <a:cubicBezTo>
                    <a:pt x="3106" y="37837"/>
                    <a:pt x="1633" y="39630"/>
                    <a:pt x="108" y="40540"/>
                  </a:cubicBezTo>
                  <a:cubicBezTo>
                    <a:pt x="54" y="40540"/>
                    <a:pt x="27" y="40594"/>
                    <a:pt x="27" y="40620"/>
                  </a:cubicBezTo>
                  <a:cubicBezTo>
                    <a:pt x="1" y="40674"/>
                    <a:pt x="27" y="40727"/>
                    <a:pt x="81" y="40754"/>
                  </a:cubicBezTo>
                  <a:cubicBezTo>
                    <a:pt x="1821" y="41771"/>
                    <a:pt x="2918" y="43645"/>
                    <a:pt x="2918" y="45545"/>
                  </a:cubicBezTo>
                  <a:cubicBezTo>
                    <a:pt x="2918" y="45545"/>
                    <a:pt x="2918" y="45545"/>
                    <a:pt x="2918" y="45572"/>
                  </a:cubicBezTo>
                  <a:cubicBezTo>
                    <a:pt x="2918" y="45626"/>
                    <a:pt x="2945" y="45652"/>
                    <a:pt x="2998" y="45679"/>
                  </a:cubicBezTo>
                  <a:cubicBezTo>
                    <a:pt x="4952" y="46669"/>
                    <a:pt x="6157" y="48623"/>
                    <a:pt x="6157" y="50791"/>
                  </a:cubicBezTo>
                  <a:cubicBezTo>
                    <a:pt x="6157" y="52959"/>
                    <a:pt x="4952" y="54913"/>
                    <a:pt x="2998" y="55904"/>
                  </a:cubicBezTo>
                  <a:cubicBezTo>
                    <a:pt x="2945" y="55930"/>
                    <a:pt x="2918" y="55957"/>
                    <a:pt x="2918" y="56011"/>
                  </a:cubicBezTo>
                  <a:cubicBezTo>
                    <a:pt x="2891" y="57991"/>
                    <a:pt x="1821" y="59785"/>
                    <a:pt x="108" y="60802"/>
                  </a:cubicBezTo>
                  <a:cubicBezTo>
                    <a:pt x="54" y="60828"/>
                    <a:pt x="27" y="60855"/>
                    <a:pt x="27" y="60882"/>
                  </a:cubicBezTo>
                  <a:cubicBezTo>
                    <a:pt x="1" y="60935"/>
                    <a:pt x="27" y="60989"/>
                    <a:pt x="81" y="61016"/>
                  </a:cubicBezTo>
                  <a:cubicBezTo>
                    <a:pt x="1821" y="62033"/>
                    <a:pt x="2891" y="63826"/>
                    <a:pt x="2918" y="65834"/>
                  </a:cubicBezTo>
                  <a:cubicBezTo>
                    <a:pt x="2918" y="65887"/>
                    <a:pt x="2945" y="65914"/>
                    <a:pt x="2998" y="65941"/>
                  </a:cubicBezTo>
                  <a:cubicBezTo>
                    <a:pt x="4952" y="66931"/>
                    <a:pt x="6157" y="68885"/>
                    <a:pt x="6157" y="71053"/>
                  </a:cubicBezTo>
                  <a:cubicBezTo>
                    <a:pt x="6157" y="73221"/>
                    <a:pt x="4952" y="75175"/>
                    <a:pt x="2998" y="76165"/>
                  </a:cubicBezTo>
                  <a:cubicBezTo>
                    <a:pt x="2945" y="76192"/>
                    <a:pt x="2918" y="76219"/>
                    <a:pt x="2918" y="76272"/>
                  </a:cubicBezTo>
                  <a:cubicBezTo>
                    <a:pt x="2891" y="78280"/>
                    <a:pt x="1821" y="80073"/>
                    <a:pt x="81" y="81090"/>
                  </a:cubicBezTo>
                  <a:cubicBezTo>
                    <a:pt x="27" y="81117"/>
                    <a:pt x="1" y="81197"/>
                    <a:pt x="27" y="81251"/>
                  </a:cubicBezTo>
                  <a:cubicBezTo>
                    <a:pt x="67" y="81290"/>
                    <a:pt x="106" y="81315"/>
                    <a:pt x="156" y="81315"/>
                  </a:cubicBezTo>
                  <a:cubicBezTo>
                    <a:pt x="174" y="81315"/>
                    <a:pt x="193" y="81311"/>
                    <a:pt x="215" y="81304"/>
                  </a:cubicBezTo>
                  <a:cubicBezTo>
                    <a:pt x="2008" y="80260"/>
                    <a:pt x="3106" y="78413"/>
                    <a:pt x="3186" y="76352"/>
                  </a:cubicBezTo>
                  <a:cubicBezTo>
                    <a:pt x="5166" y="75309"/>
                    <a:pt x="6398" y="73301"/>
                    <a:pt x="6398" y="71053"/>
                  </a:cubicBezTo>
                  <a:cubicBezTo>
                    <a:pt x="6398" y="68805"/>
                    <a:pt x="5166" y="66797"/>
                    <a:pt x="3186" y="65753"/>
                  </a:cubicBezTo>
                  <a:cubicBezTo>
                    <a:pt x="3106" y="63773"/>
                    <a:pt x="2062" y="61979"/>
                    <a:pt x="375" y="60909"/>
                  </a:cubicBezTo>
                  <a:cubicBezTo>
                    <a:pt x="2062" y="59865"/>
                    <a:pt x="3106" y="58072"/>
                    <a:pt x="3186" y="56091"/>
                  </a:cubicBezTo>
                  <a:cubicBezTo>
                    <a:pt x="5166" y="55047"/>
                    <a:pt x="6398" y="53040"/>
                    <a:pt x="6398" y="50791"/>
                  </a:cubicBezTo>
                  <a:cubicBezTo>
                    <a:pt x="6398" y="48543"/>
                    <a:pt x="5166" y="46536"/>
                    <a:pt x="3186" y="45492"/>
                  </a:cubicBezTo>
                  <a:cubicBezTo>
                    <a:pt x="3159" y="43591"/>
                    <a:pt x="2088" y="41718"/>
                    <a:pt x="375" y="40647"/>
                  </a:cubicBezTo>
                  <a:cubicBezTo>
                    <a:pt x="1901" y="39710"/>
                    <a:pt x="3320" y="37890"/>
                    <a:pt x="3186" y="35829"/>
                  </a:cubicBezTo>
                  <a:cubicBezTo>
                    <a:pt x="5166" y="34785"/>
                    <a:pt x="6398" y="32751"/>
                    <a:pt x="6398" y="30530"/>
                  </a:cubicBezTo>
                  <a:cubicBezTo>
                    <a:pt x="6398" y="28281"/>
                    <a:pt x="5166" y="26247"/>
                    <a:pt x="3186" y="25230"/>
                  </a:cubicBezTo>
                  <a:cubicBezTo>
                    <a:pt x="3079" y="23223"/>
                    <a:pt x="2062" y="21429"/>
                    <a:pt x="375" y="20386"/>
                  </a:cubicBezTo>
                  <a:cubicBezTo>
                    <a:pt x="2088" y="19315"/>
                    <a:pt x="3186" y="17441"/>
                    <a:pt x="3186" y="15595"/>
                  </a:cubicBezTo>
                  <a:cubicBezTo>
                    <a:pt x="3186" y="15595"/>
                    <a:pt x="3186" y="15568"/>
                    <a:pt x="3186" y="15541"/>
                  </a:cubicBezTo>
                  <a:cubicBezTo>
                    <a:pt x="5166" y="14524"/>
                    <a:pt x="6398" y="12490"/>
                    <a:pt x="6398" y="10268"/>
                  </a:cubicBezTo>
                  <a:cubicBezTo>
                    <a:pt x="6398" y="8020"/>
                    <a:pt x="5166" y="5986"/>
                    <a:pt x="3186" y="4969"/>
                  </a:cubicBezTo>
                  <a:lnTo>
                    <a:pt x="3186" y="4942"/>
                  </a:lnTo>
                  <a:cubicBezTo>
                    <a:pt x="3186" y="3041"/>
                    <a:pt x="1981" y="1061"/>
                    <a:pt x="215" y="17"/>
                  </a:cubicBezTo>
                  <a:cubicBezTo>
                    <a:pt x="185" y="7"/>
                    <a:pt x="156" y="1"/>
                    <a:pt x="12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7" name="Google Shape;877;p35"/>
            <p:cNvSpPr/>
            <p:nvPr/>
          </p:nvSpPr>
          <p:spPr>
            <a:xfrm>
              <a:off x="1914975" y="2593575"/>
              <a:ext cx="160625" cy="2032875"/>
            </a:xfrm>
            <a:custGeom>
              <a:avLst/>
              <a:gdLst/>
              <a:ahLst/>
              <a:cxnLst/>
              <a:rect l="l" t="t" r="r" b="b"/>
              <a:pathLst>
                <a:path w="6425" h="81315" extrusionOk="0">
                  <a:moveTo>
                    <a:pt x="151" y="1"/>
                  </a:moveTo>
                  <a:cubicBezTo>
                    <a:pt x="95" y="1"/>
                    <a:pt x="47" y="26"/>
                    <a:pt x="27" y="65"/>
                  </a:cubicBezTo>
                  <a:cubicBezTo>
                    <a:pt x="27" y="92"/>
                    <a:pt x="27" y="118"/>
                    <a:pt x="27" y="118"/>
                  </a:cubicBezTo>
                  <a:cubicBezTo>
                    <a:pt x="27" y="172"/>
                    <a:pt x="27" y="225"/>
                    <a:pt x="81" y="225"/>
                  </a:cubicBezTo>
                  <a:cubicBezTo>
                    <a:pt x="1821" y="1243"/>
                    <a:pt x="2972" y="3170"/>
                    <a:pt x="2945" y="5043"/>
                  </a:cubicBezTo>
                  <a:cubicBezTo>
                    <a:pt x="2945" y="5070"/>
                    <a:pt x="2972" y="5124"/>
                    <a:pt x="2998" y="5150"/>
                  </a:cubicBezTo>
                  <a:cubicBezTo>
                    <a:pt x="4952" y="6141"/>
                    <a:pt x="6157" y="8095"/>
                    <a:pt x="6157" y="10263"/>
                  </a:cubicBezTo>
                  <a:cubicBezTo>
                    <a:pt x="6157" y="12431"/>
                    <a:pt x="4952" y="14384"/>
                    <a:pt x="2998" y="15375"/>
                  </a:cubicBezTo>
                  <a:cubicBezTo>
                    <a:pt x="2945" y="15402"/>
                    <a:pt x="2945" y="15428"/>
                    <a:pt x="2945" y="15482"/>
                  </a:cubicBezTo>
                  <a:cubicBezTo>
                    <a:pt x="2998" y="17355"/>
                    <a:pt x="1848" y="19256"/>
                    <a:pt x="108" y="20273"/>
                  </a:cubicBezTo>
                  <a:cubicBezTo>
                    <a:pt x="54" y="20300"/>
                    <a:pt x="27" y="20326"/>
                    <a:pt x="27" y="20353"/>
                  </a:cubicBezTo>
                  <a:cubicBezTo>
                    <a:pt x="1" y="20407"/>
                    <a:pt x="27" y="20460"/>
                    <a:pt x="81" y="20514"/>
                  </a:cubicBezTo>
                  <a:cubicBezTo>
                    <a:pt x="1794" y="21504"/>
                    <a:pt x="2865" y="23297"/>
                    <a:pt x="2945" y="25305"/>
                  </a:cubicBezTo>
                  <a:cubicBezTo>
                    <a:pt x="2945" y="25358"/>
                    <a:pt x="2972" y="25385"/>
                    <a:pt x="2998" y="25412"/>
                  </a:cubicBezTo>
                  <a:cubicBezTo>
                    <a:pt x="4952" y="26402"/>
                    <a:pt x="6157" y="28356"/>
                    <a:pt x="6157" y="30524"/>
                  </a:cubicBezTo>
                  <a:cubicBezTo>
                    <a:pt x="6157" y="32692"/>
                    <a:pt x="4952" y="34646"/>
                    <a:pt x="2998" y="35636"/>
                  </a:cubicBezTo>
                  <a:cubicBezTo>
                    <a:pt x="2945" y="35663"/>
                    <a:pt x="2918" y="35717"/>
                    <a:pt x="2945" y="35770"/>
                  </a:cubicBezTo>
                  <a:cubicBezTo>
                    <a:pt x="3106" y="37831"/>
                    <a:pt x="1633" y="39651"/>
                    <a:pt x="108" y="40535"/>
                  </a:cubicBezTo>
                  <a:cubicBezTo>
                    <a:pt x="54" y="40561"/>
                    <a:pt x="27" y="40588"/>
                    <a:pt x="27" y="40615"/>
                  </a:cubicBezTo>
                  <a:cubicBezTo>
                    <a:pt x="1" y="40668"/>
                    <a:pt x="27" y="40749"/>
                    <a:pt x="81" y="40775"/>
                  </a:cubicBezTo>
                  <a:cubicBezTo>
                    <a:pt x="1821" y="41766"/>
                    <a:pt x="2945" y="43639"/>
                    <a:pt x="2945" y="45540"/>
                  </a:cubicBezTo>
                  <a:cubicBezTo>
                    <a:pt x="2945" y="45540"/>
                    <a:pt x="2945" y="45566"/>
                    <a:pt x="2945" y="45566"/>
                  </a:cubicBezTo>
                  <a:cubicBezTo>
                    <a:pt x="2945" y="45620"/>
                    <a:pt x="2972" y="45674"/>
                    <a:pt x="2998" y="45674"/>
                  </a:cubicBezTo>
                  <a:cubicBezTo>
                    <a:pt x="4952" y="46664"/>
                    <a:pt x="6157" y="48618"/>
                    <a:pt x="6157" y="50786"/>
                  </a:cubicBezTo>
                  <a:cubicBezTo>
                    <a:pt x="6157" y="52954"/>
                    <a:pt x="4952" y="54934"/>
                    <a:pt x="2998" y="55898"/>
                  </a:cubicBezTo>
                  <a:cubicBezTo>
                    <a:pt x="2972" y="55925"/>
                    <a:pt x="2945" y="55952"/>
                    <a:pt x="2945" y="56005"/>
                  </a:cubicBezTo>
                  <a:cubicBezTo>
                    <a:pt x="2891" y="58012"/>
                    <a:pt x="1821" y="59806"/>
                    <a:pt x="108" y="60796"/>
                  </a:cubicBezTo>
                  <a:cubicBezTo>
                    <a:pt x="54" y="60823"/>
                    <a:pt x="27" y="60850"/>
                    <a:pt x="27" y="60903"/>
                  </a:cubicBezTo>
                  <a:cubicBezTo>
                    <a:pt x="1" y="60957"/>
                    <a:pt x="27" y="61010"/>
                    <a:pt x="81" y="61037"/>
                  </a:cubicBezTo>
                  <a:cubicBezTo>
                    <a:pt x="1821" y="62054"/>
                    <a:pt x="2891" y="63847"/>
                    <a:pt x="2945" y="65828"/>
                  </a:cubicBezTo>
                  <a:cubicBezTo>
                    <a:pt x="2945" y="65882"/>
                    <a:pt x="2972" y="65935"/>
                    <a:pt x="2998" y="65962"/>
                  </a:cubicBezTo>
                  <a:cubicBezTo>
                    <a:pt x="4952" y="66925"/>
                    <a:pt x="6157" y="68879"/>
                    <a:pt x="6157" y="71047"/>
                  </a:cubicBezTo>
                  <a:cubicBezTo>
                    <a:pt x="6157" y="73242"/>
                    <a:pt x="4952" y="75196"/>
                    <a:pt x="2998" y="76160"/>
                  </a:cubicBezTo>
                  <a:cubicBezTo>
                    <a:pt x="2972" y="76186"/>
                    <a:pt x="2945" y="76240"/>
                    <a:pt x="2945" y="76267"/>
                  </a:cubicBezTo>
                  <a:cubicBezTo>
                    <a:pt x="2891" y="78274"/>
                    <a:pt x="1821" y="80067"/>
                    <a:pt x="81" y="81084"/>
                  </a:cubicBezTo>
                  <a:cubicBezTo>
                    <a:pt x="27" y="81111"/>
                    <a:pt x="1" y="81191"/>
                    <a:pt x="27" y="81245"/>
                  </a:cubicBezTo>
                  <a:cubicBezTo>
                    <a:pt x="61" y="81296"/>
                    <a:pt x="106" y="81315"/>
                    <a:pt x="148" y="81315"/>
                  </a:cubicBezTo>
                  <a:cubicBezTo>
                    <a:pt x="172" y="81315"/>
                    <a:pt x="195" y="81308"/>
                    <a:pt x="215" y="81299"/>
                  </a:cubicBezTo>
                  <a:cubicBezTo>
                    <a:pt x="2008" y="80255"/>
                    <a:pt x="3106" y="78408"/>
                    <a:pt x="3186" y="76347"/>
                  </a:cubicBezTo>
                  <a:cubicBezTo>
                    <a:pt x="5166" y="75330"/>
                    <a:pt x="6424" y="73296"/>
                    <a:pt x="6424" y="71047"/>
                  </a:cubicBezTo>
                  <a:cubicBezTo>
                    <a:pt x="6424" y="68826"/>
                    <a:pt x="5166" y="66792"/>
                    <a:pt x="3186" y="65748"/>
                  </a:cubicBezTo>
                  <a:cubicBezTo>
                    <a:pt x="3106" y="63767"/>
                    <a:pt x="2062" y="61974"/>
                    <a:pt x="375" y="60930"/>
                  </a:cubicBezTo>
                  <a:cubicBezTo>
                    <a:pt x="2062" y="59859"/>
                    <a:pt x="3106" y="58093"/>
                    <a:pt x="3186" y="56085"/>
                  </a:cubicBezTo>
                  <a:cubicBezTo>
                    <a:pt x="5166" y="55068"/>
                    <a:pt x="6424" y="53034"/>
                    <a:pt x="6424" y="50786"/>
                  </a:cubicBezTo>
                  <a:cubicBezTo>
                    <a:pt x="6424" y="48537"/>
                    <a:pt x="5166" y="46530"/>
                    <a:pt x="3186" y="45486"/>
                  </a:cubicBezTo>
                  <a:cubicBezTo>
                    <a:pt x="3159" y="43586"/>
                    <a:pt x="2088" y="41739"/>
                    <a:pt x="375" y="40668"/>
                  </a:cubicBezTo>
                  <a:cubicBezTo>
                    <a:pt x="1901" y="39705"/>
                    <a:pt x="3320" y="37885"/>
                    <a:pt x="3186" y="35824"/>
                  </a:cubicBezTo>
                  <a:cubicBezTo>
                    <a:pt x="5193" y="34780"/>
                    <a:pt x="6424" y="32772"/>
                    <a:pt x="6424" y="30524"/>
                  </a:cubicBezTo>
                  <a:cubicBezTo>
                    <a:pt x="6424" y="28276"/>
                    <a:pt x="5166" y="26268"/>
                    <a:pt x="3186" y="25225"/>
                  </a:cubicBezTo>
                  <a:cubicBezTo>
                    <a:pt x="3106" y="23244"/>
                    <a:pt x="2062" y="21451"/>
                    <a:pt x="375" y="20407"/>
                  </a:cubicBezTo>
                  <a:cubicBezTo>
                    <a:pt x="2088" y="19336"/>
                    <a:pt x="3186" y="17436"/>
                    <a:pt x="3186" y="15616"/>
                  </a:cubicBezTo>
                  <a:cubicBezTo>
                    <a:pt x="3186" y="15589"/>
                    <a:pt x="3186" y="15562"/>
                    <a:pt x="3186" y="15562"/>
                  </a:cubicBezTo>
                  <a:cubicBezTo>
                    <a:pt x="5166" y="14518"/>
                    <a:pt x="6424" y="12511"/>
                    <a:pt x="6424" y="10263"/>
                  </a:cubicBezTo>
                  <a:cubicBezTo>
                    <a:pt x="6424" y="8014"/>
                    <a:pt x="5166" y="6007"/>
                    <a:pt x="3186" y="4963"/>
                  </a:cubicBezTo>
                  <a:cubicBezTo>
                    <a:pt x="3186" y="3036"/>
                    <a:pt x="2008" y="1055"/>
                    <a:pt x="215" y="11"/>
                  </a:cubicBezTo>
                  <a:cubicBezTo>
                    <a:pt x="193" y="4"/>
                    <a:pt x="172" y="1"/>
                    <a:pt x="15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8" name="Google Shape;878;p35"/>
            <p:cNvSpPr/>
            <p:nvPr/>
          </p:nvSpPr>
          <p:spPr>
            <a:xfrm>
              <a:off x="1761075" y="2845375"/>
              <a:ext cx="160625" cy="2032675"/>
            </a:xfrm>
            <a:custGeom>
              <a:avLst/>
              <a:gdLst/>
              <a:ahLst/>
              <a:cxnLst/>
              <a:rect l="l" t="t" r="r" b="b"/>
              <a:pathLst>
                <a:path w="6425" h="81307" extrusionOk="0">
                  <a:moveTo>
                    <a:pt x="146" y="1"/>
                  </a:moveTo>
                  <a:cubicBezTo>
                    <a:pt x="108" y="1"/>
                    <a:pt x="71" y="24"/>
                    <a:pt x="54" y="57"/>
                  </a:cubicBezTo>
                  <a:cubicBezTo>
                    <a:pt x="27" y="84"/>
                    <a:pt x="27" y="110"/>
                    <a:pt x="27" y="137"/>
                  </a:cubicBezTo>
                  <a:cubicBezTo>
                    <a:pt x="27" y="164"/>
                    <a:pt x="54" y="217"/>
                    <a:pt x="81" y="244"/>
                  </a:cubicBezTo>
                  <a:cubicBezTo>
                    <a:pt x="1821" y="1234"/>
                    <a:pt x="2972" y="3162"/>
                    <a:pt x="2945" y="5035"/>
                  </a:cubicBezTo>
                  <a:cubicBezTo>
                    <a:pt x="2945" y="5089"/>
                    <a:pt x="2972" y="5142"/>
                    <a:pt x="2998" y="5142"/>
                  </a:cubicBezTo>
                  <a:cubicBezTo>
                    <a:pt x="4952" y="6133"/>
                    <a:pt x="6183" y="8086"/>
                    <a:pt x="6183" y="10254"/>
                  </a:cubicBezTo>
                  <a:cubicBezTo>
                    <a:pt x="6183" y="12422"/>
                    <a:pt x="4952" y="14376"/>
                    <a:pt x="2998" y="15367"/>
                  </a:cubicBezTo>
                  <a:cubicBezTo>
                    <a:pt x="2972" y="15393"/>
                    <a:pt x="2945" y="15447"/>
                    <a:pt x="2945" y="15474"/>
                  </a:cubicBezTo>
                  <a:cubicBezTo>
                    <a:pt x="2998" y="17321"/>
                    <a:pt x="1847" y="19248"/>
                    <a:pt x="108" y="20265"/>
                  </a:cubicBezTo>
                  <a:cubicBezTo>
                    <a:pt x="81" y="20292"/>
                    <a:pt x="27" y="20318"/>
                    <a:pt x="27" y="20345"/>
                  </a:cubicBezTo>
                  <a:cubicBezTo>
                    <a:pt x="27" y="20425"/>
                    <a:pt x="27" y="20479"/>
                    <a:pt x="81" y="20506"/>
                  </a:cubicBezTo>
                  <a:cubicBezTo>
                    <a:pt x="1821" y="21496"/>
                    <a:pt x="2891" y="23289"/>
                    <a:pt x="2945" y="25297"/>
                  </a:cubicBezTo>
                  <a:cubicBezTo>
                    <a:pt x="2945" y="25350"/>
                    <a:pt x="2972" y="25404"/>
                    <a:pt x="2998" y="25404"/>
                  </a:cubicBezTo>
                  <a:cubicBezTo>
                    <a:pt x="4952" y="26394"/>
                    <a:pt x="6183" y="28348"/>
                    <a:pt x="6183" y="30516"/>
                  </a:cubicBezTo>
                  <a:cubicBezTo>
                    <a:pt x="6183" y="32684"/>
                    <a:pt x="4952" y="34665"/>
                    <a:pt x="2998" y="35628"/>
                  </a:cubicBezTo>
                  <a:cubicBezTo>
                    <a:pt x="2972" y="35655"/>
                    <a:pt x="2945" y="35709"/>
                    <a:pt x="2945" y="35762"/>
                  </a:cubicBezTo>
                  <a:cubicBezTo>
                    <a:pt x="3105" y="37823"/>
                    <a:pt x="1633" y="39643"/>
                    <a:pt x="108" y="40526"/>
                  </a:cubicBezTo>
                  <a:cubicBezTo>
                    <a:pt x="81" y="40553"/>
                    <a:pt x="27" y="40580"/>
                    <a:pt x="27" y="40633"/>
                  </a:cubicBezTo>
                  <a:cubicBezTo>
                    <a:pt x="27" y="40687"/>
                    <a:pt x="27" y="40741"/>
                    <a:pt x="81" y="40767"/>
                  </a:cubicBezTo>
                  <a:cubicBezTo>
                    <a:pt x="1821" y="41784"/>
                    <a:pt x="2945" y="43631"/>
                    <a:pt x="2945" y="45532"/>
                  </a:cubicBezTo>
                  <a:lnTo>
                    <a:pt x="2945" y="45558"/>
                  </a:lnTo>
                  <a:cubicBezTo>
                    <a:pt x="2945" y="45612"/>
                    <a:pt x="2972" y="45665"/>
                    <a:pt x="2998" y="45692"/>
                  </a:cubicBezTo>
                  <a:cubicBezTo>
                    <a:pt x="4952" y="46656"/>
                    <a:pt x="6183" y="48610"/>
                    <a:pt x="6183" y="50778"/>
                  </a:cubicBezTo>
                  <a:cubicBezTo>
                    <a:pt x="6183" y="52972"/>
                    <a:pt x="4952" y="54926"/>
                    <a:pt x="2998" y="55890"/>
                  </a:cubicBezTo>
                  <a:cubicBezTo>
                    <a:pt x="2972" y="55917"/>
                    <a:pt x="2945" y="55970"/>
                    <a:pt x="2945" y="55997"/>
                  </a:cubicBezTo>
                  <a:cubicBezTo>
                    <a:pt x="2891" y="58004"/>
                    <a:pt x="1847" y="59798"/>
                    <a:pt x="108" y="60815"/>
                  </a:cubicBezTo>
                  <a:cubicBezTo>
                    <a:pt x="81" y="60815"/>
                    <a:pt x="27" y="60841"/>
                    <a:pt x="27" y="60895"/>
                  </a:cubicBezTo>
                  <a:cubicBezTo>
                    <a:pt x="27" y="60949"/>
                    <a:pt x="27" y="61002"/>
                    <a:pt x="81" y="61029"/>
                  </a:cubicBezTo>
                  <a:cubicBezTo>
                    <a:pt x="1821" y="62046"/>
                    <a:pt x="2891" y="63839"/>
                    <a:pt x="2945" y="65847"/>
                  </a:cubicBezTo>
                  <a:cubicBezTo>
                    <a:pt x="2945" y="65873"/>
                    <a:pt x="2972" y="65927"/>
                    <a:pt x="2998" y="65954"/>
                  </a:cubicBezTo>
                  <a:cubicBezTo>
                    <a:pt x="4952" y="66917"/>
                    <a:pt x="6183" y="68871"/>
                    <a:pt x="6183" y="71066"/>
                  </a:cubicBezTo>
                  <a:cubicBezTo>
                    <a:pt x="6183" y="73234"/>
                    <a:pt x="4952" y="75188"/>
                    <a:pt x="2998" y="76151"/>
                  </a:cubicBezTo>
                  <a:cubicBezTo>
                    <a:pt x="2972" y="76178"/>
                    <a:pt x="2945" y="76232"/>
                    <a:pt x="2945" y="76285"/>
                  </a:cubicBezTo>
                  <a:cubicBezTo>
                    <a:pt x="2891" y="78266"/>
                    <a:pt x="1821" y="80059"/>
                    <a:pt x="81" y="81076"/>
                  </a:cubicBezTo>
                  <a:cubicBezTo>
                    <a:pt x="27" y="81103"/>
                    <a:pt x="1" y="81183"/>
                    <a:pt x="54" y="81237"/>
                  </a:cubicBezTo>
                  <a:cubicBezTo>
                    <a:pt x="71" y="81288"/>
                    <a:pt x="110" y="81306"/>
                    <a:pt x="149" y="81306"/>
                  </a:cubicBezTo>
                  <a:cubicBezTo>
                    <a:pt x="172" y="81306"/>
                    <a:pt x="195" y="81300"/>
                    <a:pt x="215" y="81290"/>
                  </a:cubicBezTo>
                  <a:cubicBezTo>
                    <a:pt x="2008" y="80247"/>
                    <a:pt x="3105" y="78400"/>
                    <a:pt x="3186" y="76366"/>
                  </a:cubicBezTo>
                  <a:cubicBezTo>
                    <a:pt x="5193" y="75322"/>
                    <a:pt x="6424" y="73288"/>
                    <a:pt x="6424" y="71066"/>
                  </a:cubicBezTo>
                  <a:cubicBezTo>
                    <a:pt x="6424" y="68818"/>
                    <a:pt x="5193" y="66783"/>
                    <a:pt x="3186" y="65766"/>
                  </a:cubicBezTo>
                  <a:cubicBezTo>
                    <a:pt x="3132" y="63759"/>
                    <a:pt x="2088" y="61992"/>
                    <a:pt x="402" y="60922"/>
                  </a:cubicBezTo>
                  <a:cubicBezTo>
                    <a:pt x="2088" y="59878"/>
                    <a:pt x="3132" y="58085"/>
                    <a:pt x="3186" y="56077"/>
                  </a:cubicBezTo>
                  <a:cubicBezTo>
                    <a:pt x="5193" y="55060"/>
                    <a:pt x="6424" y="53026"/>
                    <a:pt x="6424" y="50778"/>
                  </a:cubicBezTo>
                  <a:cubicBezTo>
                    <a:pt x="6424" y="48556"/>
                    <a:pt x="5193" y="46522"/>
                    <a:pt x="3186" y="45505"/>
                  </a:cubicBezTo>
                  <a:cubicBezTo>
                    <a:pt x="3186" y="43604"/>
                    <a:pt x="2088" y="41731"/>
                    <a:pt x="402" y="40660"/>
                  </a:cubicBezTo>
                  <a:cubicBezTo>
                    <a:pt x="1901" y="39697"/>
                    <a:pt x="3320" y="37877"/>
                    <a:pt x="3186" y="35816"/>
                  </a:cubicBezTo>
                  <a:cubicBezTo>
                    <a:pt x="5193" y="34799"/>
                    <a:pt x="6424" y="32764"/>
                    <a:pt x="6424" y="30516"/>
                  </a:cubicBezTo>
                  <a:cubicBezTo>
                    <a:pt x="6424" y="28268"/>
                    <a:pt x="5193" y="26260"/>
                    <a:pt x="3186" y="25216"/>
                  </a:cubicBezTo>
                  <a:cubicBezTo>
                    <a:pt x="3105" y="23236"/>
                    <a:pt x="2062" y="21442"/>
                    <a:pt x="402" y="20399"/>
                  </a:cubicBezTo>
                  <a:cubicBezTo>
                    <a:pt x="2115" y="19328"/>
                    <a:pt x="3212" y="17401"/>
                    <a:pt x="3186" y="15554"/>
                  </a:cubicBezTo>
                  <a:cubicBezTo>
                    <a:pt x="5193" y="14510"/>
                    <a:pt x="6424" y="12503"/>
                    <a:pt x="6424" y="10254"/>
                  </a:cubicBezTo>
                  <a:cubicBezTo>
                    <a:pt x="6424" y="8006"/>
                    <a:pt x="5193" y="5999"/>
                    <a:pt x="3186" y="4955"/>
                  </a:cubicBezTo>
                  <a:cubicBezTo>
                    <a:pt x="3186" y="3028"/>
                    <a:pt x="2008" y="1047"/>
                    <a:pt x="215" y="30"/>
                  </a:cubicBezTo>
                  <a:cubicBezTo>
                    <a:pt x="194" y="10"/>
                    <a:pt x="170" y="1"/>
                    <a:pt x="14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9" name="Google Shape;879;p35"/>
            <p:cNvSpPr/>
            <p:nvPr/>
          </p:nvSpPr>
          <p:spPr>
            <a:xfrm>
              <a:off x="1607850" y="2593575"/>
              <a:ext cx="159950" cy="2032875"/>
            </a:xfrm>
            <a:custGeom>
              <a:avLst/>
              <a:gdLst/>
              <a:ahLst/>
              <a:cxnLst/>
              <a:rect l="l" t="t" r="r" b="b"/>
              <a:pathLst>
                <a:path w="6398" h="81315" extrusionOk="0">
                  <a:moveTo>
                    <a:pt x="140" y="1"/>
                  </a:moveTo>
                  <a:cubicBezTo>
                    <a:pt x="95" y="1"/>
                    <a:pt x="47" y="26"/>
                    <a:pt x="27" y="65"/>
                  </a:cubicBezTo>
                  <a:cubicBezTo>
                    <a:pt x="0" y="92"/>
                    <a:pt x="0" y="118"/>
                    <a:pt x="0" y="118"/>
                  </a:cubicBezTo>
                  <a:cubicBezTo>
                    <a:pt x="0" y="172"/>
                    <a:pt x="27" y="225"/>
                    <a:pt x="81" y="225"/>
                  </a:cubicBezTo>
                  <a:cubicBezTo>
                    <a:pt x="1820" y="1243"/>
                    <a:pt x="2944" y="3170"/>
                    <a:pt x="2918" y="5043"/>
                  </a:cubicBezTo>
                  <a:cubicBezTo>
                    <a:pt x="2918" y="5070"/>
                    <a:pt x="2944" y="5124"/>
                    <a:pt x="2998" y="5150"/>
                  </a:cubicBezTo>
                  <a:cubicBezTo>
                    <a:pt x="4952" y="6141"/>
                    <a:pt x="6156" y="8095"/>
                    <a:pt x="6156" y="10263"/>
                  </a:cubicBezTo>
                  <a:cubicBezTo>
                    <a:pt x="6156" y="12431"/>
                    <a:pt x="4952" y="14384"/>
                    <a:pt x="2998" y="15375"/>
                  </a:cubicBezTo>
                  <a:cubicBezTo>
                    <a:pt x="2944" y="15402"/>
                    <a:pt x="2918" y="15428"/>
                    <a:pt x="2918" y="15482"/>
                  </a:cubicBezTo>
                  <a:cubicBezTo>
                    <a:pt x="2971" y="17329"/>
                    <a:pt x="1847" y="19256"/>
                    <a:pt x="81" y="20273"/>
                  </a:cubicBezTo>
                  <a:cubicBezTo>
                    <a:pt x="54" y="20300"/>
                    <a:pt x="27" y="20326"/>
                    <a:pt x="0" y="20353"/>
                  </a:cubicBezTo>
                  <a:cubicBezTo>
                    <a:pt x="0" y="20407"/>
                    <a:pt x="27" y="20460"/>
                    <a:pt x="81" y="20514"/>
                  </a:cubicBezTo>
                  <a:cubicBezTo>
                    <a:pt x="1794" y="21504"/>
                    <a:pt x="2864" y="23297"/>
                    <a:pt x="2918" y="25305"/>
                  </a:cubicBezTo>
                  <a:cubicBezTo>
                    <a:pt x="2918" y="25358"/>
                    <a:pt x="2944" y="25385"/>
                    <a:pt x="2998" y="25412"/>
                  </a:cubicBezTo>
                  <a:cubicBezTo>
                    <a:pt x="4952" y="26402"/>
                    <a:pt x="6156" y="28356"/>
                    <a:pt x="6156" y="30524"/>
                  </a:cubicBezTo>
                  <a:cubicBezTo>
                    <a:pt x="6156" y="32692"/>
                    <a:pt x="4952" y="34646"/>
                    <a:pt x="2998" y="35636"/>
                  </a:cubicBezTo>
                  <a:cubicBezTo>
                    <a:pt x="2944" y="35663"/>
                    <a:pt x="2918" y="35717"/>
                    <a:pt x="2918" y="35770"/>
                  </a:cubicBezTo>
                  <a:cubicBezTo>
                    <a:pt x="3078" y="37831"/>
                    <a:pt x="1633" y="39651"/>
                    <a:pt x="81" y="40535"/>
                  </a:cubicBezTo>
                  <a:cubicBezTo>
                    <a:pt x="54" y="40561"/>
                    <a:pt x="27" y="40588"/>
                    <a:pt x="0" y="40615"/>
                  </a:cubicBezTo>
                  <a:cubicBezTo>
                    <a:pt x="0" y="40668"/>
                    <a:pt x="27" y="40749"/>
                    <a:pt x="81" y="40775"/>
                  </a:cubicBezTo>
                  <a:cubicBezTo>
                    <a:pt x="1820" y="41766"/>
                    <a:pt x="2918" y="43639"/>
                    <a:pt x="2918" y="45540"/>
                  </a:cubicBezTo>
                  <a:cubicBezTo>
                    <a:pt x="2918" y="45540"/>
                    <a:pt x="2918" y="45566"/>
                    <a:pt x="2918" y="45566"/>
                  </a:cubicBezTo>
                  <a:cubicBezTo>
                    <a:pt x="2918" y="45620"/>
                    <a:pt x="2944" y="45674"/>
                    <a:pt x="2998" y="45674"/>
                  </a:cubicBezTo>
                  <a:cubicBezTo>
                    <a:pt x="4952" y="46664"/>
                    <a:pt x="6156" y="48618"/>
                    <a:pt x="6156" y="50786"/>
                  </a:cubicBezTo>
                  <a:cubicBezTo>
                    <a:pt x="6156" y="52954"/>
                    <a:pt x="4952" y="54934"/>
                    <a:pt x="2998" y="55898"/>
                  </a:cubicBezTo>
                  <a:cubicBezTo>
                    <a:pt x="2944" y="55925"/>
                    <a:pt x="2918" y="55952"/>
                    <a:pt x="2918" y="56005"/>
                  </a:cubicBezTo>
                  <a:cubicBezTo>
                    <a:pt x="2864" y="58012"/>
                    <a:pt x="1820" y="59806"/>
                    <a:pt x="81" y="60796"/>
                  </a:cubicBezTo>
                  <a:cubicBezTo>
                    <a:pt x="54" y="60823"/>
                    <a:pt x="27" y="60850"/>
                    <a:pt x="0" y="60903"/>
                  </a:cubicBezTo>
                  <a:cubicBezTo>
                    <a:pt x="0" y="60957"/>
                    <a:pt x="27" y="61010"/>
                    <a:pt x="81" y="61037"/>
                  </a:cubicBezTo>
                  <a:cubicBezTo>
                    <a:pt x="1820" y="62054"/>
                    <a:pt x="2864" y="63847"/>
                    <a:pt x="2918" y="65828"/>
                  </a:cubicBezTo>
                  <a:cubicBezTo>
                    <a:pt x="2918" y="65882"/>
                    <a:pt x="2944" y="65935"/>
                    <a:pt x="2998" y="65962"/>
                  </a:cubicBezTo>
                  <a:cubicBezTo>
                    <a:pt x="4952" y="66925"/>
                    <a:pt x="6156" y="68879"/>
                    <a:pt x="6156" y="71047"/>
                  </a:cubicBezTo>
                  <a:cubicBezTo>
                    <a:pt x="6156" y="73242"/>
                    <a:pt x="4952" y="75196"/>
                    <a:pt x="2998" y="76160"/>
                  </a:cubicBezTo>
                  <a:cubicBezTo>
                    <a:pt x="2944" y="76186"/>
                    <a:pt x="2918" y="76240"/>
                    <a:pt x="2918" y="76267"/>
                  </a:cubicBezTo>
                  <a:cubicBezTo>
                    <a:pt x="2864" y="78274"/>
                    <a:pt x="1820" y="80067"/>
                    <a:pt x="81" y="81084"/>
                  </a:cubicBezTo>
                  <a:cubicBezTo>
                    <a:pt x="27" y="81111"/>
                    <a:pt x="0" y="81191"/>
                    <a:pt x="27" y="81245"/>
                  </a:cubicBezTo>
                  <a:cubicBezTo>
                    <a:pt x="44" y="81296"/>
                    <a:pt x="82" y="81315"/>
                    <a:pt x="122" y="81315"/>
                  </a:cubicBezTo>
                  <a:cubicBezTo>
                    <a:pt x="145" y="81315"/>
                    <a:pt x="168" y="81308"/>
                    <a:pt x="188" y="81299"/>
                  </a:cubicBezTo>
                  <a:cubicBezTo>
                    <a:pt x="1981" y="80255"/>
                    <a:pt x="3105" y="78408"/>
                    <a:pt x="3185" y="76347"/>
                  </a:cubicBezTo>
                  <a:cubicBezTo>
                    <a:pt x="5166" y="75330"/>
                    <a:pt x="6397" y="73296"/>
                    <a:pt x="6397" y="71047"/>
                  </a:cubicBezTo>
                  <a:cubicBezTo>
                    <a:pt x="6397" y="68826"/>
                    <a:pt x="5166" y="66792"/>
                    <a:pt x="3185" y="65748"/>
                  </a:cubicBezTo>
                  <a:cubicBezTo>
                    <a:pt x="3105" y="63767"/>
                    <a:pt x="2061" y="61974"/>
                    <a:pt x="375" y="60930"/>
                  </a:cubicBezTo>
                  <a:cubicBezTo>
                    <a:pt x="2061" y="59859"/>
                    <a:pt x="3105" y="58093"/>
                    <a:pt x="3185" y="56085"/>
                  </a:cubicBezTo>
                  <a:cubicBezTo>
                    <a:pt x="5166" y="55068"/>
                    <a:pt x="6397" y="53034"/>
                    <a:pt x="6397" y="50786"/>
                  </a:cubicBezTo>
                  <a:cubicBezTo>
                    <a:pt x="6397" y="48537"/>
                    <a:pt x="5166" y="46530"/>
                    <a:pt x="3185" y="45486"/>
                  </a:cubicBezTo>
                  <a:cubicBezTo>
                    <a:pt x="3159" y="43586"/>
                    <a:pt x="2061" y="41739"/>
                    <a:pt x="375" y="40668"/>
                  </a:cubicBezTo>
                  <a:cubicBezTo>
                    <a:pt x="1901" y="39705"/>
                    <a:pt x="3292" y="37885"/>
                    <a:pt x="3185" y="35824"/>
                  </a:cubicBezTo>
                  <a:cubicBezTo>
                    <a:pt x="5166" y="34780"/>
                    <a:pt x="6397" y="32772"/>
                    <a:pt x="6397" y="30524"/>
                  </a:cubicBezTo>
                  <a:cubicBezTo>
                    <a:pt x="6397" y="28276"/>
                    <a:pt x="5166" y="26268"/>
                    <a:pt x="3185" y="25225"/>
                  </a:cubicBezTo>
                  <a:cubicBezTo>
                    <a:pt x="3078" y="23244"/>
                    <a:pt x="2061" y="21451"/>
                    <a:pt x="375" y="20407"/>
                  </a:cubicBezTo>
                  <a:cubicBezTo>
                    <a:pt x="2061" y="19336"/>
                    <a:pt x="3185" y="17436"/>
                    <a:pt x="3185" y="15616"/>
                  </a:cubicBezTo>
                  <a:cubicBezTo>
                    <a:pt x="3185" y="15589"/>
                    <a:pt x="3185" y="15562"/>
                    <a:pt x="3185" y="15562"/>
                  </a:cubicBezTo>
                  <a:cubicBezTo>
                    <a:pt x="5166" y="14518"/>
                    <a:pt x="6397" y="12511"/>
                    <a:pt x="6397" y="10263"/>
                  </a:cubicBezTo>
                  <a:cubicBezTo>
                    <a:pt x="6397" y="8014"/>
                    <a:pt x="5166" y="6007"/>
                    <a:pt x="3185" y="4963"/>
                  </a:cubicBezTo>
                  <a:cubicBezTo>
                    <a:pt x="3185" y="3036"/>
                    <a:pt x="1981" y="1055"/>
                    <a:pt x="188" y="11"/>
                  </a:cubicBezTo>
                  <a:cubicBezTo>
                    <a:pt x="173" y="4"/>
                    <a:pt x="157" y="1"/>
                    <a:pt x="14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0" name="Google Shape;880;p35"/>
            <p:cNvSpPr/>
            <p:nvPr/>
          </p:nvSpPr>
          <p:spPr>
            <a:xfrm>
              <a:off x="1453950" y="2845375"/>
              <a:ext cx="160600" cy="2032675"/>
            </a:xfrm>
            <a:custGeom>
              <a:avLst/>
              <a:gdLst/>
              <a:ahLst/>
              <a:cxnLst/>
              <a:rect l="l" t="t" r="r" b="b"/>
              <a:pathLst>
                <a:path w="6424" h="81307" extrusionOk="0">
                  <a:moveTo>
                    <a:pt x="133" y="1"/>
                  </a:moveTo>
                  <a:cubicBezTo>
                    <a:pt x="93" y="1"/>
                    <a:pt x="60" y="24"/>
                    <a:pt x="27" y="57"/>
                  </a:cubicBezTo>
                  <a:cubicBezTo>
                    <a:pt x="27" y="84"/>
                    <a:pt x="27" y="110"/>
                    <a:pt x="27" y="137"/>
                  </a:cubicBezTo>
                  <a:cubicBezTo>
                    <a:pt x="27" y="164"/>
                    <a:pt x="27" y="217"/>
                    <a:pt x="80" y="244"/>
                  </a:cubicBezTo>
                  <a:cubicBezTo>
                    <a:pt x="1820" y="1234"/>
                    <a:pt x="2971" y="3188"/>
                    <a:pt x="2944" y="5035"/>
                  </a:cubicBezTo>
                  <a:cubicBezTo>
                    <a:pt x="2944" y="5089"/>
                    <a:pt x="2971" y="5142"/>
                    <a:pt x="2998" y="5142"/>
                  </a:cubicBezTo>
                  <a:cubicBezTo>
                    <a:pt x="4952" y="6133"/>
                    <a:pt x="6156" y="8086"/>
                    <a:pt x="6156" y="10254"/>
                  </a:cubicBezTo>
                  <a:cubicBezTo>
                    <a:pt x="6156" y="12422"/>
                    <a:pt x="4952" y="14376"/>
                    <a:pt x="2998" y="15367"/>
                  </a:cubicBezTo>
                  <a:cubicBezTo>
                    <a:pt x="2971" y="15393"/>
                    <a:pt x="2944" y="15420"/>
                    <a:pt x="2944" y="15474"/>
                  </a:cubicBezTo>
                  <a:cubicBezTo>
                    <a:pt x="2998" y="17347"/>
                    <a:pt x="1847" y="19248"/>
                    <a:pt x="107" y="20265"/>
                  </a:cubicBezTo>
                  <a:cubicBezTo>
                    <a:pt x="54" y="20292"/>
                    <a:pt x="27" y="20318"/>
                    <a:pt x="27" y="20345"/>
                  </a:cubicBezTo>
                  <a:cubicBezTo>
                    <a:pt x="0" y="20425"/>
                    <a:pt x="27" y="20479"/>
                    <a:pt x="80" y="20506"/>
                  </a:cubicBezTo>
                  <a:cubicBezTo>
                    <a:pt x="1793" y="21496"/>
                    <a:pt x="2864" y="23289"/>
                    <a:pt x="2944" y="25297"/>
                  </a:cubicBezTo>
                  <a:cubicBezTo>
                    <a:pt x="2944" y="25350"/>
                    <a:pt x="2971" y="25404"/>
                    <a:pt x="2998" y="25404"/>
                  </a:cubicBezTo>
                  <a:cubicBezTo>
                    <a:pt x="4952" y="26394"/>
                    <a:pt x="6156" y="28348"/>
                    <a:pt x="6156" y="30516"/>
                  </a:cubicBezTo>
                  <a:cubicBezTo>
                    <a:pt x="6156" y="32684"/>
                    <a:pt x="4952" y="34665"/>
                    <a:pt x="2998" y="35628"/>
                  </a:cubicBezTo>
                  <a:cubicBezTo>
                    <a:pt x="2944" y="35655"/>
                    <a:pt x="2918" y="35709"/>
                    <a:pt x="2944" y="35762"/>
                  </a:cubicBezTo>
                  <a:cubicBezTo>
                    <a:pt x="3105" y="37823"/>
                    <a:pt x="1633" y="39643"/>
                    <a:pt x="107" y="40526"/>
                  </a:cubicBezTo>
                  <a:cubicBezTo>
                    <a:pt x="54" y="40553"/>
                    <a:pt x="27" y="40580"/>
                    <a:pt x="27" y="40633"/>
                  </a:cubicBezTo>
                  <a:cubicBezTo>
                    <a:pt x="0" y="40687"/>
                    <a:pt x="27" y="40741"/>
                    <a:pt x="80" y="40767"/>
                  </a:cubicBezTo>
                  <a:cubicBezTo>
                    <a:pt x="1820" y="41784"/>
                    <a:pt x="2944" y="43631"/>
                    <a:pt x="2944" y="45532"/>
                  </a:cubicBezTo>
                  <a:cubicBezTo>
                    <a:pt x="2944" y="45558"/>
                    <a:pt x="2944" y="45558"/>
                    <a:pt x="2944" y="45558"/>
                  </a:cubicBezTo>
                  <a:cubicBezTo>
                    <a:pt x="2918" y="45612"/>
                    <a:pt x="2971" y="45665"/>
                    <a:pt x="2998" y="45692"/>
                  </a:cubicBezTo>
                  <a:cubicBezTo>
                    <a:pt x="4952" y="46656"/>
                    <a:pt x="6156" y="48610"/>
                    <a:pt x="6156" y="50778"/>
                  </a:cubicBezTo>
                  <a:cubicBezTo>
                    <a:pt x="6156" y="52972"/>
                    <a:pt x="4952" y="54926"/>
                    <a:pt x="2998" y="55890"/>
                  </a:cubicBezTo>
                  <a:cubicBezTo>
                    <a:pt x="2971" y="55917"/>
                    <a:pt x="2944" y="55970"/>
                    <a:pt x="2944" y="55997"/>
                  </a:cubicBezTo>
                  <a:cubicBezTo>
                    <a:pt x="2891" y="58004"/>
                    <a:pt x="1820" y="59798"/>
                    <a:pt x="107" y="60815"/>
                  </a:cubicBezTo>
                  <a:cubicBezTo>
                    <a:pt x="54" y="60815"/>
                    <a:pt x="27" y="60841"/>
                    <a:pt x="27" y="60895"/>
                  </a:cubicBezTo>
                  <a:cubicBezTo>
                    <a:pt x="0" y="60949"/>
                    <a:pt x="27" y="61002"/>
                    <a:pt x="80" y="61029"/>
                  </a:cubicBezTo>
                  <a:cubicBezTo>
                    <a:pt x="1820" y="62046"/>
                    <a:pt x="2891" y="63839"/>
                    <a:pt x="2944" y="65847"/>
                  </a:cubicBezTo>
                  <a:cubicBezTo>
                    <a:pt x="2944" y="65873"/>
                    <a:pt x="2971" y="65927"/>
                    <a:pt x="2998" y="65954"/>
                  </a:cubicBezTo>
                  <a:cubicBezTo>
                    <a:pt x="4952" y="66917"/>
                    <a:pt x="6156" y="68871"/>
                    <a:pt x="6156" y="71066"/>
                  </a:cubicBezTo>
                  <a:cubicBezTo>
                    <a:pt x="6156" y="73234"/>
                    <a:pt x="4952" y="75188"/>
                    <a:pt x="2998" y="76151"/>
                  </a:cubicBezTo>
                  <a:cubicBezTo>
                    <a:pt x="2971" y="76178"/>
                    <a:pt x="2944" y="76232"/>
                    <a:pt x="2944" y="76285"/>
                  </a:cubicBezTo>
                  <a:cubicBezTo>
                    <a:pt x="2891" y="78266"/>
                    <a:pt x="1820" y="80059"/>
                    <a:pt x="80" y="81076"/>
                  </a:cubicBezTo>
                  <a:cubicBezTo>
                    <a:pt x="27" y="81103"/>
                    <a:pt x="0" y="81183"/>
                    <a:pt x="27" y="81237"/>
                  </a:cubicBezTo>
                  <a:cubicBezTo>
                    <a:pt x="61" y="81288"/>
                    <a:pt x="106" y="81306"/>
                    <a:pt x="147" y="81306"/>
                  </a:cubicBezTo>
                  <a:cubicBezTo>
                    <a:pt x="172" y="81306"/>
                    <a:pt x="195" y="81300"/>
                    <a:pt x="214" y="81290"/>
                  </a:cubicBezTo>
                  <a:cubicBezTo>
                    <a:pt x="2008" y="80247"/>
                    <a:pt x="3105" y="78400"/>
                    <a:pt x="3185" y="76366"/>
                  </a:cubicBezTo>
                  <a:cubicBezTo>
                    <a:pt x="5166" y="75322"/>
                    <a:pt x="6424" y="73288"/>
                    <a:pt x="6424" y="71066"/>
                  </a:cubicBezTo>
                  <a:cubicBezTo>
                    <a:pt x="6424" y="68818"/>
                    <a:pt x="5166" y="66783"/>
                    <a:pt x="3185" y="65766"/>
                  </a:cubicBezTo>
                  <a:cubicBezTo>
                    <a:pt x="3105" y="63759"/>
                    <a:pt x="2061" y="61992"/>
                    <a:pt x="375" y="60922"/>
                  </a:cubicBezTo>
                  <a:cubicBezTo>
                    <a:pt x="2061" y="59878"/>
                    <a:pt x="3105" y="58085"/>
                    <a:pt x="3185" y="56077"/>
                  </a:cubicBezTo>
                  <a:cubicBezTo>
                    <a:pt x="5166" y="55060"/>
                    <a:pt x="6424" y="53026"/>
                    <a:pt x="6424" y="50778"/>
                  </a:cubicBezTo>
                  <a:cubicBezTo>
                    <a:pt x="6424" y="48556"/>
                    <a:pt x="5193" y="46522"/>
                    <a:pt x="3185" y="45505"/>
                  </a:cubicBezTo>
                  <a:cubicBezTo>
                    <a:pt x="3159" y="43604"/>
                    <a:pt x="2088" y="41731"/>
                    <a:pt x="375" y="40660"/>
                  </a:cubicBezTo>
                  <a:cubicBezTo>
                    <a:pt x="1901" y="39697"/>
                    <a:pt x="3319" y="37877"/>
                    <a:pt x="3185" y="35816"/>
                  </a:cubicBezTo>
                  <a:cubicBezTo>
                    <a:pt x="5193" y="34799"/>
                    <a:pt x="6424" y="32764"/>
                    <a:pt x="6424" y="30516"/>
                  </a:cubicBezTo>
                  <a:cubicBezTo>
                    <a:pt x="6424" y="28268"/>
                    <a:pt x="5166" y="26260"/>
                    <a:pt x="3185" y="25216"/>
                  </a:cubicBezTo>
                  <a:cubicBezTo>
                    <a:pt x="3105" y="23236"/>
                    <a:pt x="2061" y="21442"/>
                    <a:pt x="375" y="20399"/>
                  </a:cubicBezTo>
                  <a:cubicBezTo>
                    <a:pt x="2088" y="19328"/>
                    <a:pt x="3185" y="17454"/>
                    <a:pt x="3185" y="15608"/>
                  </a:cubicBezTo>
                  <a:cubicBezTo>
                    <a:pt x="3185" y="15581"/>
                    <a:pt x="3185" y="15581"/>
                    <a:pt x="3185" y="15554"/>
                  </a:cubicBezTo>
                  <a:cubicBezTo>
                    <a:pt x="5193" y="14510"/>
                    <a:pt x="6424" y="12503"/>
                    <a:pt x="6424" y="10254"/>
                  </a:cubicBezTo>
                  <a:cubicBezTo>
                    <a:pt x="6424" y="8006"/>
                    <a:pt x="5193" y="5999"/>
                    <a:pt x="3185" y="4955"/>
                  </a:cubicBezTo>
                  <a:cubicBezTo>
                    <a:pt x="3185" y="3028"/>
                    <a:pt x="2008" y="1047"/>
                    <a:pt x="214" y="30"/>
                  </a:cubicBezTo>
                  <a:cubicBezTo>
                    <a:pt x="184" y="10"/>
                    <a:pt x="157" y="1"/>
                    <a:pt x="13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1" name="Google Shape;881;p35"/>
            <p:cNvSpPr/>
            <p:nvPr/>
          </p:nvSpPr>
          <p:spPr>
            <a:xfrm>
              <a:off x="1300050" y="2593575"/>
              <a:ext cx="160600" cy="2032875"/>
            </a:xfrm>
            <a:custGeom>
              <a:avLst/>
              <a:gdLst/>
              <a:ahLst/>
              <a:cxnLst/>
              <a:rect l="l" t="t" r="r" b="b"/>
              <a:pathLst>
                <a:path w="6424" h="81315" extrusionOk="0">
                  <a:moveTo>
                    <a:pt x="167" y="1"/>
                  </a:moveTo>
                  <a:cubicBezTo>
                    <a:pt x="121" y="1"/>
                    <a:pt x="73" y="26"/>
                    <a:pt x="54" y="65"/>
                  </a:cubicBezTo>
                  <a:cubicBezTo>
                    <a:pt x="27" y="92"/>
                    <a:pt x="27" y="118"/>
                    <a:pt x="27" y="118"/>
                  </a:cubicBezTo>
                  <a:cubicBezTo>
                    <a:pt x="27" y="172"/>
                    <a:pt x="54" y="225"/>
                    <a:pt x="80" y="225"/>
                  </a:cubicBezTo>
                  <a:cubicBezTo>
                    <a:pt x="1820" y="1243"/>
                    <a:pt x="2971" y="3170"/>
                    <a:pt x="2944" y="5043"/>
                  </a:cubicBezTo>
                  <a:cubicBezTo>
                    <a:pt x="2944" y="5070"/>
                    <a:pt x="2971" y="5124"/>
                    <a:pt x="3025" y="5150"/>
                  </a:cubicBezTo>
                  <a:cubicBezTo>
                    <a:pt x="4952" y="6141"/>
                    <a:pt x="6183" y="8095"/>
                    <a:pt x="6183" y="10263"/>
                  </a:cubicBezTo>
                  <a:cubicBezTo>
                    <a:pt x="6183" y="12431"/>
                    <a:pt x="4952" y="14384"/>
                    <a:pt x="3025" y="15375"/>
                  </a:cubicBezTo>
                  <a:cubicBezTo>
                    <a:pt x="2971" y="15402"/>
                    <a:pt x="2944" y="15428"/>
                    <a:pt x="2944" y="15482"/>
                  </a:cubicBezTo>
                  <a:cubicBezTo>
                    <a:pt x="2998" y="17355"/>
                    <a:pt x="1847" y="19256"/>
                    <a:pt x="107" y="20273"/>
                  </a:cubicBezTo>
                  <a:cubicBezTo>
                    <a:pt x="80" y="20300"/>
                    <a:pt x="54" y="20326"/>
                    <a:pt x="27" y="20353"/>
                  </a:cubicBezTo>
                  <a:cubicBezTo>
                    <a:pt x="27" y="20407"/>
                    <a:pt x="27" y="20460"/>
                    <a:pt x="80" y="20514"/>
                  </a:cubicBezTo>
                  <a:cubicBezTo>
                    <a:pt x="1820" y="21504"/>
                    <a:pt x="2891" y="23297"/>
                    <a:pt x="2944" y="25305"/>
                  </a:cubicBezTo>
                  <a:cubicBezTo>
                    <a:pt x="2944" y="25358"/>
                    <a:pt x="2971" y="25385"/>
                    <a:pt x="3025" y="25412"/>
                  </a:cubicBezTo>
                  <a:cubicBezTo>
                    <a:pt x="4952" y="26402"/>
                    <a:pt x="6183" y="28356"/>
                    <a:pt x="6183" y="30524"/>
                  </a:cubicBezTo>
                  <a:cubicBezTo>
                    <a:pt x="6183" y="32692"/>
                    <a:pt x="4952" y="34646"/>
                    <a:pt x="3025" y="35636"/>
                  </a:cubicBezTo>
                  <a:cubicBezTo>
                    <a:pt x="2971" y="35663"/>
                    <a:pt x="2944" y="35717"/>
                    <a:pt x="2944" y="35770"/>
                  </a:cubicBezTo>
                  <a:cubicBezTo>
                    <a:pt x="3105" y="37831"/>
                    <a:pt x="1633" y="39651"/>
                    <a:pt x="107" y="40535"/>
                  </a:cubicBezTo>
                  <a:cubicBezTo>
                    <a:pt x="80" y="40561"/>
                    <a:pt x="54" y="40588"/>
                    <a:pt x="27" y="40615"/>
                  </a:cubicBezTo>
                  <a:cubicBezTo>
                    <a:pt x="27" y="40668"/>
                    <a:pt x="27" y="40749"/>
                    <a:pt x="80" y="40775"/>
                  </a:cubicBezTo>
                  <a:cubicBezTo>
                    <a:pt x="1820" y="41766"/>
                    <a:pt x="2944" y="43639"/>
                    <a:pt x="2944" y="45540"/>
                  </a:cubicBezTo>
                  <a:cubicBezTo>
                    <a:pt x="2944" y="45540"/>
                    <a:pt x="2944" y="45566"/>
                    <a:pt x="2944" y="45566"/>
                  </a:cubicBezTo>
                  <a:cubicBezTo>
                    <a:pt x="2944" y="45620"/>
                    <a:pt x="2971" y="45674"/>
                    <a:pt x="3025" y="45674"/>
                  </a:cubicBezTo>
                  <a:cubicBezTo>
                    <a:pt x="4952" y="46664"/>
                    <a:pt x="6183" y="48618"/>
                    <a:pt x="6183" y="50786"/>
                  </a:cubicBezTo>
                  <a:cubicBezTo>
                    <a:pt x="6183" y="52954"/>
                    <a:pt x="4952" y="54934"/>
                    <a:pt x="3025" y="55898"/>
                  </a:cubicBezTo>
                  <a:cubicBezTo>
                    <a:pt x="2971" y="55925"/>
                    <a:pt x="2944" y="55952"/>
                    <a:pt x="2944" y="56005"/>
                  </a:cubicBezTo>
                  <a:cubicBezTo>
                    <a:pt x="2891" y="58012"/>
                    <a:pt x="1847" y="59806"/>
                    <a:pt x="107" y="60796"/>
                  </a:cubicBezTo>
                  <a:cubicBezTo>
                    <a:pt x="80" y="60823"/>
                    <a:pt x="54" y="60850"/>
                    <a:pt x="27" y="60903"/>
                  </a:cubicBezTo>
                  <a:cubicBezTo>
                    <a:pt x="27" y="60957"/>
                    <a:pt x="27" y="61010"/>
                    <a:pt x="80" y="61037"/>
                  </a:cubicBezTo>
                  <a:cubicBezTo>
                    <a:pt x="1820" y="62054"/>
                    <a:pt x="2891" y="63847"/>
                    <a:pt x="2944" y="65828"/>
                  </a:cubicBezTo>
                  <a:cubicBezTo>
                    <a:pt x="2944" y="65882"/>
                    <a:pt x="2971" y="65935"/>
                    <a:pt x="3025" y="65962"/>
                  </a:cubicBezTo>
                  <a:cubicBezTo>
                    <a:pt x="4952" y="66925"/>
                    <a:pt x="6183" y="68879"/>
                    <a:pt x="6183" y="71047"/>
                  </a:cubicBezTo>
                  <a:cubicBezTo>
                    <a:pt x="6183" y="73242"/>
                    <a:pt x="4952" y="75196"/>
                    <a:pt x="3025" y="76160"/>
                  </a:cubicBezTo>
                  <a:cubicBezTo>
                    <a:pt x="2971" y="76186"/>
                    <a:pt x="2944" y="76240"/>
                    <a:pt x="2944" y="76267"/>
                  </a:cubicBezTo>
                  <a:cubicBezTo>
                    <a:pt x="2891" y="78274"/>
                    <a:pt x="1820" y="80067"/>
                    <a:pt x="80" y="81084"/>
                  </a:cubicBezTo>
                  <a:cubicBezTo>
                    <a:pt x="27" y="81111"/>
                    <a:pt x="0" y="81191"/>
                    <a:pt x="54" y="81245"/>
                  </a:cubicBezTo>
                  <a:cubicBezTo>
                    <a:pt x="71" y="81296"/>
                    <a:pt x="109" y="81315"/>
                    <a:pt x="149" y="81315"/>
                  </a:cubicBezTo>
                  <a:cubicBezTo>
                    <a:pt x="171" y="81315"/>
                    <a:pt x="195" y="81308"/>
                    <a:pt x="214" y="81299"/>
                  </a:cubicBezTo>
                  <a:cubicBezTo>
                    <a:pt x="2007" y="80255"/>
                    <a:pt x="3105" y="78408"/>
                    <a:pt x="3185" y="76347"/>
                  </a:cubicBezTo>
                  <a:cubicBezTo>
                    <a:pt x="5193" y="75330"/>
                    <a:pt x="6424" y="73296"/>
                    <a:pt x="6424" y="71047"/>
                  </a:cubicBezTo>
                  <a:cubicBezTo>
                    <a:pt x="6424" y="68826"/>
                    <a:pt x="5193" y="66792"/>
                    <a:pt x="3185" y="65748"/>
                  </a:cubicBezTo>
                  <a:cubicBezTo>
                    <a:pt x="3132" y="63767"/>
                    <a:pt x="2088" y="61974"/>
                    <a:pt x="402" y="60930"/>
                  </a:cubicBezTo>
                  <a:cubicBezTo>
                    <a:pt x="2088" y="59859"/>
                    <a:pt x="3132" y="58093"/>
                    <a:pt x="3185" y="56085"/>
                  </a:cubicBezTo>
                  <a:cubicBezTo>
                    <a:pt x="5193" y="55068"/>
                    <a:pt x="6424" y="53034"/>
                    <a:pt x="6424" y="50786"/>
                  </a:cubicBezTo>
                  <a:cubicBezTo>
                    <a:pt x="6424" y="48537"/>
                    <a:pt x="5193" y="46530"/>
                    <a:pt x="3185" y="45486"/>
                  </a:cubicBezTo>
                  <a:cubicBezTo>
                    <a:pt x="3185" y="43586"/>
                    <a:pt x="2088" y="41739"/>
                    <a:pt x="402" y="40668"/>
                  </a:cubicBezTo>
                  <a:cubicBezTo>
                    <a:pt x="1927" y="39705"/>
                    <a:pt x="3319" y="37885"/>
                    <a:pt x="3212" y="35824"/>
                  </a:cubicBezTo>
                  <a:cubicBezTo>
                    <a:pt x="5193" y="34780"/>
                    <a:pt x="6424" y="32772"/>
                    <a:pt x="6424" y="30524"/>
                  </a:cubicBezTo>
                  <a:cubicBezTo>
                    <a:pt x="6424" y="28276"/>
                    <a:pt x="5193" y="26268"/>
                    <a:pt x="3185" y="25225"/>
                  </a:cubicBezTo>
                  <a:cubicBezTo>
                    <a:pt x="3105" y="23244"/>
                    <a:pt x="2061" y="21451"/>
                    <a:pt x="402" y="20407"/>
                  </a:cubicBezTo>
                  <a:cubicBezTo>
                    <a:pt x="2088" y="19336"/>
                    <a:pt x="3185" y="17436"/>
                    <a:pt x="3185" y="15616"/>
                  </a:cubicBezTo>
                  <a:cubicBezTo>
                    <a:pt x="3185" y="15589"/>
                    <a:pt x="3185" y="15562"/>
                    <a:pt x="3185" y="15562"/>
                  </a:cubicBezTo>
                  <a:cubicBezTo>
                    <a:pt x="5193" y="14518"/>
                    <a:pt x="6424" y="12511"/>
                    <a:pt x="6424" y="10263"/>
                  </a:cubicBezTo>
                  <a:cubicBezTo>
                    <a:pt x="6424" y="8014"/>
                    <a:pt x="5193" y="6007"/>
                    <a:pt x="3185" y="4963"/>
                  </a:cubicBezTo>
                  <a:cubicBezTo>
                    <a:pt x="3185" y="3036"/>
                    <a:pt x="2007" y="1055"/>
                    <a:pt x="214" y="11"/>
                  </a:cubicBezTo>
                  <a:cubicBezTo>
                    <a:pt x="200" y="4"/>
                    <a:pt x="184" y="1"/>
                    <a:pt x="16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2" name="Google Shape;882;p35"/>
            <p:cNvSpPr/>
            <p:nvPr/>
          </p:nvSpPr>
          <p:spPr>
            <a:xfrm>
              <a:off x="1146800" y="2845375"/>
              <a:ext cx="159950" cy="2032675"/>
            </a:xfrm>
            <a:custGeom>
              <a:avLst/>
              <a:gdLst/>
              <a:ahLst/>
              <a:cxnLst/>
              <a:rect l="l" t="t" r="r" b="b"/>
              <a:pathLst>
                <a:path w="6398" h="81307" extrusionOk="0">
                  <a:moveTo>
                    <a:pt x="120" y="1"/>
                  </a:moveTo>
                  <a:cubicBezTo>
                    <a:pt x="81" y="1"/>
                    <a:pt x="44" y="24"/>
                    <a:pt x="28" y="57"/>
                  </a:cubicBezTo>
                  <a:cubicBezTo>
                    <a:pt x="28" y="84"/>
                    <a:pt x="1" y="110"/>
                    <a:pt x="1" y="137"/>
                  </a:cubicBezTo>
                  <a:cubicBezTo>
                    <a:pt x="1" y="164"/>
                    <a:pt x="28" y="217"/>
                    <a:pt x="81" y="244"/>
                  </a:cubicBezTo>
                  <a:cubicBezTo>
                    <a:pt x="1821" y="1234"/>
                    <a:pt x="2972" y="3162"/>
                    <a:pt x="2918" y="5035"/>
                  </a:cubicBezTo>
                  <a:cubicBezTo>
                    <a:pt x="2918" y="5089"/>
                    <a:pt x="2945" y="5142"/>
                    <a:pt x="2998" y="5142"/>
                  </a:cubicBezTo>
                  <a:cubicBezTo>
                    <a:pt x="4952" y="6133"/>
                    <a:pt x="6157" y="8086"/>
                    <a:pt x="6157" y="10254"/>
                  </a:cubicBezTo>
                  <a:cubicBezTo>
                    <a:pt x="6157" y="12422"/>
                    <a:pt x="4952" y="14376"/>
                    <a:pt x="2998" y="15367"/>
                  </a:cubicBezTo>
                  <a:cubicBezTo>
                    <a:pt x="2945" y="15393"/>
                    <a:pt x="2918" y="15420"/>
                    <a:pt x="2918" y="15474"/>
                  </a:cubicBezTo>
                  <a:cubicBezTo>
                    <a:pt x="2972" y="17321"/>
                    <a:pt x="1848" y="19248"/>
                    <a:pt x="81" y="20265"/>
                  </a:cubicBezTo>
                  <a:cubicBezTo>
                    <a:pt x="54" y="20292"/>
                    <a:pt x="28" y="20318"/>
                    <a:pt x="1" y="20345"/>
                  </a:cubicBezTo>
                  <a:cubicBezTo>
                    <a:pt x="1" y="20425"/>
                    <a:pt x="28" y="20479"/>
                    <a:pt x="81" y="20506"/>
                  </a:cubicBezTo>
                  <a:cubicBezTo>
                    <a:pt x="1794" y="21496"/>
                    <a:pt x="2865" y="23289"/>
                    <a:pt x="2918" y="25297"/>
                  </a:cubicBezTo>
                  <a:cubicBezTo>
                    <a:pt x="2918" y="25350"/>
                    <a:pt x="2945" y="25404"/>
                    <a:pt x="2998" y="25404"/>
                  </a:cubicBezTo>
                  <a:cubicBezTo>
                    <a:pt x="4952" y="26394"/>
                    <a:pt x="6157" y="28348"/>
                    <a:pt x="6157" y="30516"/>
                  </a:cubicBezTo>
                  <a:cubicBezTo>
                    <a:pt x="6157" y="32684"/>
                    <a:pt x="4952" y="34665"/>
                    <a:pt x="2998" y="35628"/>
                  </a:cubicBezTo>
                  <a:cubicBezTo>
                    <a:pt x="2945" y="35655"/>
                    <a:pt x="2918" y="35709"/>
                    <a:pt x="2918" y="35762"/>
                  </a:cubicBezTo>
                  <a:cubicBezTo>
                    <a:pt x="3079" y="37823"/>
                    <a:pt x="1633" y="39643"/>
                    <a:pt x="81" y="40526"/>
                  </a:cubicBezTo>
                  <a:cubicBezTo>
                    <a:pt x="54" y="40553"/>
                    <a:pt x="28" y="40580"/>
                    <a:pt x="1" y="40633"/>
                  </a:cubicBezTo>
                  <a:cubicBezTo>
                    <a:pt x="1" y="40687"/>
                    <a:pt x="28" y="40741"/>
                    <a:pt x="81" y="40767"/>
                  </a:cubicBezTo>
                  <a:cubicBezTo>
                    <a:pt x="1821" y="41784"/>
                    <a:pt x="2918" y="43631"/>
                    <a:pt x="2918" y="45532"/>
                  </a:cubicBezTo>
                  <a:cubicBezTo>
                    <a:pt x="2918" y="45532"/>
                    <a:pt x="2918" y="45558"/>
                    <a:pt x="2918" y="45558"/>
                  </a:cubicBezTo>
                  <a:cubicBezTo>
                    <a:pt x="2918" y="45612"/>
                    <a:pt x="2945" y="45665"/>
                    <a:pt x="2998" y="45692"/>
                  </a:cubicBezTo>
                  <a:cubicBezTo>
                    <a:pt x="4952" y="46656"/>
                    <a:pt x="6157" y="48610"/>
                    <a:pt x="6157" y="50778"/>
                  </a:cubicBezTo>
                  <a:cubicBezTo>
                    <a:pt x="6157" y="52972"/>
                    <a:pt x="4952" y="54926"/>
                    <a:pt x="2998" y="55890"/>
                  </a:cubicBezTo>
                  <a:cubicBezTo>
                    <a:pt x="2945" y="55917"/>
                    <a:pt x="2918" y="55970"/>
                    <a:pt x="2918" y="55997"/>
                  </a:cubicBezTo>
                  <a:cubicBezTo>
                    <a:pt x="2891" y="58004"/>
                    <a:pt x="1821" y="59798"/>
                    <a:pt x="81" y="60815"/>
                  </a:cubicBezTo>
                  <a:cubicBezTo>
                    <a:pt x="54" y="60815"/>
                    <a:pt x="28" y="60841"/>
                    <a:pt x="1" y="60895"/>
                  </a:cubicBezTo>
                  <a:cubicBezTo>
                    <a:pt x="1" y="60949"/>
                    <a:pt x="28" y="61002"/>
                    <a:pt x="81" y="61029"/>
                  </a:cubicBezTo>
                  <a:cubicBezTo>
                    <a:pt x="1821" y="62046"/>
                    <a:pt x="2891" y="63839"/>
                    <a:pt x="2918" y="65847"/>
                  </a:cubicBezTo>
                  <a:cubicBezTo>
                    <a:pt x="2918" y="65873"/>
                    <a:pt x="2945" y="65927"/>
                    <a:pt x="2998" y="65954"/>
                  </a:cubicBezTo>
                  <a:cubicBezTo>
                    <a:pt x="4952" y="66917"/>
                    <a:pt x="6157" y="68871"/>
                    <a:pt x="6157" y="71066"/>
                  </a:cubicBezTo>
                  <a:cubicBezTo>
                    <a:pt x="6157" y="73234"/>
                    <a:pt x="4952" y="75188"/>
                    <a:pt x="2998" y="76151"/>
                  </a:cubicBezTo>
                  <a:cubicBezTo>
                    <a:pt x="2945" y="76178"/>
                    <a:pt x="2918" y="76232"/>
                    <a:pt x="2918" y="76285"/>
                  </a:cubicBezTo>
                  <a:cubicBezTo>
                    <a:pt x="2891" y="78266"/>
                    <a:pt x="1821" y="80059"/>
                    <a:pt x="81" y="81076"/>
                  </a:cubicBezTo>
                  <a:cubicBezTo>
                    <a:pt x="28" y="81103"/>
                    <a:pt x="1" y="81183"/>
                    <a:pt x="28" y="81237"/>
                  </a:cubicBezTo>
                  <a:cubicBezTo>
                    <a:pt x="44" y="81288"/>
                    <a:pt x="83" y="81306"/>
                    <a:pt x="129" y="81306"/>
                  </a:cubicBezTo>
                  <a:cubicBezTo>
                    <a:pt x="156" y="81306"/>
                    <a:pt x="185" y="81300"/>
                    <a:pt x="215" y="81290"/>
                  </a:cubicBezTo>
                  <a:cubicBezTo>
                    <a:pt x="1981" y="80247"/>
                    <a:pt x="3106" y="78400"/>
                    <a:pt x="3186" y="76366"/>
                  </a:cubicBezTo>
                  <a:cubicBezTo>
                    <a:pt x="5167" y="75322"/>
                    <a:pt x="6398" y="73288"/>
                    <a:pt x="6398" y="71066"/>
                  </a:cubicBezTo>
                  <a:cubicBezTo>
                    <a:pt x="6398" y="68818"/>
                    <a:pt x="5167" y="66783"/>
                    <a:pt x="3186" y="65766"/>
                  </a:cubicBezTo>
                  <a:cubicBezTo>
                    <a:pt x="3106" y="63759"/>
                    <a:pt x="2062" y="61992"/>
                    <a:pt x="375" y="60922"/>
                  </a:cubicBezTo>
                  <a:cubicBezTo>
                    <a:pt x="2062" y="59878"/>
                    <a:pt x="3106" y="58085"/>
                    <a:pt x="3186" y="56077"/>
                  </a:cubicBezTo>
                  <a:cubicBezTo>
                    <a:pt x="5167" y="55060"/>
                    <a:pt x="6398" y="53026"/>
                    <a:pt x="6398" y="50778"/>
                  </a:cubicBezTo>
                  <a:cubicBezTo>
                    <a:pt x="6398" y="48556"/>
                    <a:pt x="5167" y="46522"/>
                    <a:pt x="3186" y="45505"/>
                  </a:cubicBezTo>
                  <a:cubicBezTo>
                    <a:pt x="3159" y="43604"/>
                    <a:pt x="2088" y="41731"/>
                    <a:pt x="375" y="40660"/>
                  </a:cubicBezTo>
                  <a:cubicBezTo>
                    <a:pt x="1901" y="39697"/>
                    <a:pt x="3293" y="37877"/>
                    <a:pt x="3186" y="35816"/>
                  </a:cubicBezTo>
                  <a:cubicBezTo>
                    <a:pt x="5167" y="34799"/>
                    <a:pt x="6398" y="32764"/>
                    <a:pt x="6398" y="30516"/>
                  </a:cubicBezTo>
                  <a:cubicBezTo>
                    <a:pt x="6398" y="28268"/>
                    <a:pt x="5167" y="26260"/>
                    <a:pt x="3186" y="25216"/>
                  </a:cubicBezTo>
                  <a:cubicBezTo>
                    <a:pt x="3079" y="23236"/>
                    <a:pt x="2062" y="21442"/>
                    <a:pt x="375" y="20399"/>
                  </a:cubicBezTo>
                  <a:cubicBezTo>
                    <a:pt x="2088" y="19328"/>
                    <a:pt x="3186" y="17401"/>
                    <a:pt x="3186" y="15554"/>
                  </a:cubicBezTo>
                  <a:cubicBezTo>
                    <a:pt x="5167" y="14510"/>
                    <a:pt x="6398" y="12503"/>
                    <a:pt x="6398" y="10254"/>
                  </a:cubicBezTo>
                  <a:cubicBezTo>
                    <a:pt x="6398" y="8006"/>
                    <a:pt x="5167" y="5999"/>
                    <a:pt x="3186" y="4955"/>
                  </a:cubicBezTo>
                  <a:cubicBezTo>
                    <a:pt x="3186" y="3028"/>
                    <a:pt x="1981" y="1047"/>
                    <a:pt x="188" y="30"/>
                  </a:cubicBezTo>
                  <a:cubicBezTo>
                    <a:pt x="168" y="10"/>
                    <a:pt x="143" y="1"/>
                    <a:pt x="12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3" name="Google Shape;883;p35"/>
            <p:cNvSpPr/>
            <p:nvPr/>
          </p:nvSpPr>
          <p:spPr>
            <a:xfrm>
              <a:off x="992900" y="2593575"/>
              <a:ext cx="160625" cy="2032875"/>
            </a:xfrm>
            <a:custGeom>
              <a:avLst/>
              <a:gdLst/>
              <a:ahLst/>
              <a:cxnLst/>
              <a:rect l="l" t="t" r="r" b="b"/>
              <a:pathLst>
                <a:path w="6425" h="81315" extrusionOk="0">
                  <a:moveTo>
                    <a:pt x="167" y="1"/>
                  </a:moveTo>
                  <a:cubicBezTo>
                    <a:pt x="120" y="1"/>
                    <a:pt x="67" y="26"/>
                    <a:pt x="27" y="65"/>
                  </a:cubicBezTo>
                  <a:cubicBezTo>
                    <a:pt x="27" y="92"/>
                    <a:pt x="27" y="118"/>
                    <a:pt x="27" y="118"/>
                  </a:cubicBezTo>
                  <a:cubicBezTo>
                    <a:pt x="27" y="172"/>
                    <a:pt x="54" y="225"/>
                    <a:pt x="81" y="225"/>
                  </a:cubicBezTo>
                  <a:cubicBezTo>
                    <a:pt x="1821" y="1243"/>
                    <a:pt x="2972" y="3170"/>
                    <a:pt x="2945" y="5043"/>
                  </a:cubicBezTo>
                  <a:cubicBezTo>
                    <a:pt x="2945" y="5070"/>
                    <a:pt x="2972" y="5124"/>
                    <a:pt x="2998" y="5150"/>
                  </a:cubicBezTo>
                  <a:cubicBezTo>
                    <a:pt x="4952" y="6141"/>
                    <a:pt x="6157" y="8095"/>
                    <a:pt x="6157" y="10263"/>
                  </a:cubicBezTo>
                  <a:cubicBezTo>
                    <a:pt x="6157" y="12431"/>
                    <a:pt x="4952" y="14384"/>
                    <a:pt x="2998" y="15375"/>
                  </a:cubicBezTo>
                  <a:cubicBezTo>
                    <a:pt x="2972" y="15402"/>
                    <a:pt x="2945" y="15428"/>
                    <a:pt x="2945" y="15482"/>
                  </a:cubicBezTo>
                  <a:cubicBezTo>
                    <a:pt x="2998" y="17329"/>
                    <a:pt x="1847" y="19256"/>
                    <a:pt x="108" y="20273"/>
                  </a:cubicBezTo>
                  <a:cubicBezTo>
                    <a:pt x="54" y="20300"/>
                    <a:pt x="27" y="20326"/>
                    <a:pt x="27" y="20353"/>
                  </a:cubicBezTo>
                  <a:cubicBezTo>
                    <a:pt x="1" y="20407"/>
                    <a:pt x="27" y="20460"/>
                    <a:pt x="81" y="20514"/>
                  </a:cubicBezTo>
                  <a:cubicBezTo>
                    <a:pt x="1794" y="21504"/>
                    <a:pt x="2865" y="23297"/>
                    <a:pt x="2945" y="25305"/>
                  </a:cubicBezTo>
                  <a:cubicBezTo>
                    <a:pt x="2945" y="25358"/>
                    <a:pt x="2972" y="25385"/>
                    <a:pt x="2998" y="25412"/>
                  </a:cubicBezTo>
                  <a:cubicBezTo>
                    <a:pt x="4952" y="26402"/>
                    <a:pt x="6157" y="28356"/>
                    <a:pt x="6157" y="30524"/>
                  </a:cubicBezTo>
                  <a:cubicBezTo>
                    <a:pt x="6157" y="32692"/>
                    <a:pt x="4952" y="34646"/>
                    <a:pt x="2998" y="35636"/>
                  </a:cubicBezTo>
                  <a:cubicBezTo>
                    <a:pt x="2972" y="35663"/>
                    <a:pt x="2945" y="35717"/>
                    <a:pt x="2945" y="35770"/>
                  </a:cubicBezTo>
                  <a:cubicBezTo>
                    <a:pt x="3105" y="37831"/>
                    <a:pt x="1633" y="39651"/>
                    <a:pt x="108" y="40535"/>
                  </a:cubicBezTo>
                  <a:cubicBezTo>
                    <a:pt x="54" y="40561"/>
                    <a:pt x="27" y="40588"/>
                    <a:pt x="27" y="40615"/>
                  </a:cubicBezTo>
                  <a:cubicBezTo>
                    <a:pt x="1" y="40668"/>
                    <a:pt x="27" y="40749"/>
                    <a:pt x="81" y="40775"/>
                  </a:cubicBezTo>
                  <a:cubicBezTo>
                    <a:pt x="1821" y="41766"/>
                    <a:pt x="2945" y="43639"/>
                    <a:pt x="2945" y="45540"/>
                  </a:cubicBezTo>
                  <a:cubicBezTo>
                    <a:pt x="2945" y="45540"/>
                    <a:pt x="2945" y="45566"/>
                    <a:pt x="2945" y="45566"/>
                  </a:cubicBezTo>
                  <a:cubicBezTo>
                    <a:pt x="2918" y="45620"/>
                    <a:pt x="2972" y="45674"/>
                    <a:pt x="2998" y="45674"/>
                  </a:cubicBezTo>
                  <a:cubicBezTo>
                    <a:pt x="4952" y="46664"/>
                    <a:pt x="6157" y="48618"/>
                    <a:pt x="6157" y="50786"/>
                  </a:cubicBezTo>
                  <a:cubicBezTo>
                    <a:pt x="6157" y="52954"/>
                    <a:pt x="4952" y="54934"/>
                    <a:pt x="2998" y="55898"/>
                  </a:cubicBezTo>
                  <a:cubicBezTo>
                    <a:pt x="2972" y="55925"/>
                    <a:pt x="2945" y="55952"/>
                    <a:pt x="2945" y="56005"/>
                  </a:cubicBezTo>
                  <a:cubicBezTo>
                    <a:pt x="2891" y="58012"/>
                    <a:pt x="1821" y="59806"/>
                    <a:pt x="108" y="60796"/>
                  </a:cubicBezTo>
                  <a:cubicBezTo>
                    <a:pt x="54" y="60823"/>
                    <a:pt x="27" y="60850"/>
                    <a:pt x="27" y="60903"/>
                  </a:cubicBezTo>
                  <a:cubicBezTo>
                    <a:pt x="1" y="60957"/>
                    <a:pt x="27" y="61010"/>
                    <a:pt x="81" y="61037"/>
                  </a:cubicBezTo>
                  <a:cubicBezTo>
                    <a:pt x="1821" y="62054"/>
                    <a:pt x="2891" y="63847"/>
                    <a:pt x="2945" y="65828"/>
                  </a:cubicBezTo>
                  <a:cubicBezTo>
                    <a:pt x="2945" y="65882"/>
                    <a:pt x="2972" y="65935"/>
                    <a:pt x="2998" y="65962"/>
                  </a:cubicBezTo>
                  <a:cubicBezTo>
                    <a:pt x="4952" y="66925"/>
                    <a:pt x="6157" y="68879"/>
                    <a:pt x="6157" y="71047"/>
                  </a:cubicBezTo>
                  <a:cubicBezTo>
                    <a:pt x="6157" y="73242"/>
                    <a:pt x="4952" y="75196"/>
                    <a:pt x="2998" y="76160"/>
                  </a:cubicBezTo>
                  <a:cubicBezTo>
                    <a:pt x="2972" y="76186"/>
                    <a:pt x="2945" y="76240"/>
                    <a:pt x="2945" y="76267"/>
                  </a:cubicBezTo>
                  <a:cubicBezTo>
                    <a:pt x="2891" y="78274"/>
                    <a:pt x="1821" y="80067"/>
                    <a:pt x="81" y="81084"/>
                  </a:cubicBezTo>
                  <a:cubicBezTo>
                    <a:pt x="27" y="81111"/>
                    <a:pt x="1" y="81191"/>
                    <a:pt x="27" y="81245"/>
                  </a:cubicBezTo>
                  <a:cubicBezTo>
                    <a:pt x="61" y="81296"/>
                    <a:pt x="106" y="81315"/>
                    <a:pt x="148" y="81315"/>
                  </a:cubicBezTo>
                  <a:cubicBezTo>
                    <a:pt x="172" y="81315"/>
                    <a:pt x="195" y="81308"/>
                    <a:pt x="215" y="81299"/>
                  </a:cubicBezTo>
                  <a:cubicBezTo>
                    <a:pt x="2008" y="80255"/>
                    <a:pt x="3105" y="78408"/>
                    <a:pt x="3186" y="76347"/>
                  </a:cubicBezTo>
                  <a:cubicBezTo>
                    <a:pt x="5193" y="75330"/>
                    <a:pt x="6424" y="73296"/>
                    <a:pt x="6424" y="71047"/>
                  </a:cubicBezTo>
                  <a:cubicBezTo>
                    <a:pt x="6424" y="68826"/>
                    <a:pt x="5193" y="66792"/>
                    <a:pt x="3186" y="65748"/>
                  </a:cubicBezTo>
                  <a:cubicBezTo>
                    <a:pt x="3105" y="63767"/>
                    <a:pt x="2088" y="61974"/>
                    <a:pt x="402" y="60930"/>
                  </a:cubicBezTo>
                  <a:cubicBezTo>
                    <a:pt x="2088" y="59859"/>
                    <a:pt x="3105" y="58093"/>
                    <a:pt x="3186" y="56085"/>
                  </a:cubicBezTo>
                  <a:cubicBezTo>
                    <a:pt x="5193" y="55068"/>
                    <a:pt x="6424" y="53034"/>
                    <a:pt x="6424" y="50786"/>
                  </a:cubicBezTo>
                  <a:cubicBezTo>
                    <a:pt x="6424" y="48537"/>
                    <a:pt x="5193" y="46530"/>
                    <a:pt x="3186" y="45486"/>
                  </a:cubicBezTo>
                  <a:cubicBezTo>
                    <a:pt x="3159" y="43586"/>
                    <a:pt x="2088" y="41739"/>
                    <a:pt x="402" y="40668"/>
                  </a:cubicBezTo>
                  <a:cubicBezTo>
                    <a:pt x="1901" y="39705"/>
                    <a:pt x="3320" y="37885"/>
                    <a:pt x="3186" y="35824"/>
                  </a:cubicBezTo>
                  <a:cubicBezTo>
                    <a:pt x="5193" y="34780"/>
                    <a:pt x="6424" y="32772"/>
                    <a:pt x="6424" y="30524"/>
                  </a:cubicBezTo>
                  <a:cubicBezTo>
                    <a:pt x="6424" y="28276"/>
                    <a:pt x="5193" y="26268"/>
                    <a:pt x="3186" y="25225"/>
                  </a:cubicBezTo>
                  <a:cubicBezTo>
                    <a:pt x="3105" y="23244"/>
                    <a:pt x="2062" y="21451"/>
                    <a:pt x="402" y="20407"/>
                  </a:cubicBezTo>
                  <a:cubicBezTo>
                    <a:pt x="2088" y="19336"/>
                    <a:pt x="3186" y="17436"/>
                    <a:pt x="3186" y="15616"/>
                  </a:cubicBezTo>
                  <a:cubicBezTo>
                    <a:pt x="3186" y="15589"/>
                    <a:pt x="3186" y="15562"/>
                    <a:pt x="3186" y="15562"/>
                  </a:cubicBezTo>
                  <a:cubicBezTo>
                    <a:pt x="5193" y="14518"/>
                    <a:pt x="6424" y="12511"/>
                    <a:pt x="6424" y="10263"/>
                  </a:cubicBezTo>
                  <a:cubicBezTo>
                    <a:pt x="6424" y="8014"/>
                    <a:pt x="5193" y="6007"/>
                    <a:pt x="3186" y="4963"/>
                  </a:cubicBezTo>
                  <a:cubicBezTo>
                    <a:pt x="3186" y="3036"/>
                    <a:pt x="2008" y="1055"/>
                    <a:pt x="215" y="11"/>
                  </a:cubicBezTo>
                  <a:cubicBezTo>
                    <a:pt x="200" y="4"/>
                    <a:pt x="184" y="1"/>
                    <a:pt x="16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4" name="Google Shape;884;p35"/>
            <p:cNvSpPr/>
            <p:nvPr/>
          </p:nvSpPr>
          <p:spPr>
            <a:xfrm>
              <a:off x="839675" y="2845375"/>
              <a:ext cx="159950" cy="2032675"/>
            </a:xfrm>
            <a:custGeom>
              <a:avLst/>
              <a:gdLst/>
              <a:ahLst/>
              <a:cxnLst/>
              <a:rect l="l" t="t" r="r" b="b"/>
              <a:pathLst>
                <a:path w="6398" h="81307" extrusionOk="0">
                  <a:moveTo>
                    <a:pt x="119" y="1"/>
                  </a:moveTo>
                  <a:cubicBezTo>
                    <a:pt x="81" y="1"/>
                    <a:pt x="44" y="24"/>
                    <a:pt x="27" y="57"/>
                  </a:cubicBezTo>
                  <a:cubicBezTo>
                    <a:pt x="0" y="84"/>
                    <a:pt x="0" y="110"/>
                    <a:pt x="0" y="137"/>
                  </a:cubicBezTo>
                  <a:cubicBezTo>
                    <a:pt x="0" y="164"/>
                    <a:pt x="27" y="217"/>
                    <a:pt x="54" y="244"/>
                  </a:cubicBezTo>
                  <a:cubicBezTo>
                    <a:pt x="1794" y="1234"/>
                    <a:pt x="2971" y="3162"/>
                    <a:pt x="2918" y="5035"/>
                  </a:cubicBezTo>
                  <a:cubicBezTo>
                    <a:pt x="2918" y="5089"/>
                    <a:pt x="2945" y="5142"/>
                    <a:pt x="2998" y="5142"/>
                  </a:cubicBezTo>
                  <a:cubicBezTo>
                    <a:pt x="4925" y="6133"/>
                    <a:pt x="6156" y="8086"/>
                    <a:pt x="6156" y="10254"/>
                  </a:cubicBezTo>
                  <a:cubicBezTo>
                    <a:pt x="6156" y="12422"/>
                    <a:pt x="4925" y="14376"/>
                    <a:pt x="2998" y="15367"/>
                  </a:cubicBezTo>
                  <a:cubicBezTo>
                    <a:pt x="2945" y="15393"/>
                    <a:pt x="2918" y="15420"/>
                    <a:pt x="2918" y="15474"/>
                  </a:cubicBezTo>
                  <a:cubicBezTo>
                    <a:pt x="2971" y="17321"/>
                    <a:pt x="1847" y="19248"/>
                    <a:pt x="81" y="20265"/>
                  </a:cubicBezTo>
                  <a:cubicBezTo>
                    <a:pt x="54" y="20292"/>
                    <a:pt x="27" y="20318"/>
                    <a:pt x="0" y="20345"/>
                  </a:cubicBezTo>
                  <a:cubicBezTo>
                    <a:pt x="0" y="20425"/>
                    <a:pt x="27" y="20479"/>
                    <a:pt x="54" y="20506"/>
                  </a:cubicBezTo>
                  <a:cubicBezTo>
                    <a:pt x="1794" y="21496"/>
                    <a:pt x="2864" y="23289"/>
                    <a:pt x="2918" y="25297"/>
                  </a:cubicBezTo>
                  <a:cubicBezTo>
                    <a:pt x="2918" y="25350"/>
                    <a:pt x="2945" y="25404"/>
                    <a:pt x="2998" y="25404"/>
                  </a:cubicBezTo>
                  <a:cubicBezTo>
                    <a:pt x="4925" y="26394"/>
                    <a:pt x="6156" y="28348"/>
                    <a:pt x="6156" y="30516"/>
                  </a:cubicBezTo>
                  <a:cubicBezTo>
                    <a:pt x="6156" y="32684"/>
                    <a:pt x="4925" y="34665"/>
                    <a:pt x="2998" y="35628"/>
                  </a:cubicBezTo>
                  <a:cubicBezTo>
                    <a:pt x="2945" y="35655"/>
                    <a:pt x="2918" y="35709"/>
                    <a:pt x="2918" y="35762"/>
                  </a:cubicBezTo>
                  <a:cubicBezTo>
                    <a:pt x="3078" y="37823"/>
                    <a:pt x="1606" y="39643"/>
                    <a:pt x="81" y="40526"/>
                  </a:cubicBezTo>
                  <a:cubicBezTo>
                    <a:pt x="54" y="40553"/>
                    <a:pt x="27" y="40580"/>
                    <a:pt x="0" y="40633"/>
                  </a:cubicBezTo>
                  <a:cubicBezTo>
                    <a:pt x="0" y="40687"/>
                    <a:pt x="27" y="40741"/>
                    <a:pt x="54" y="40767"/>
                  </a:cubicBezTo>
                  <a:cubicBezTo>
                    <a:pt x="1794" y="41784"/>
                    <a:pt x="2918" y="43631"/>
                    <a:pt x="2918" y="45532"/>
                  </a:cubicBezTo>
                  <a:cubicBezTo>
                    <a:pt x="2918" y="45558"/>
                    <a:pt x="2918" y="45558"/>
                    <a:pt x="2918" y="45558"/>
                  </a:cubicBezTo>
                  <a:cubicBezTo>
                    <a:pt x="2918" y="45612"/>
                    <a:pt x="2945" y="45665"/>
                    <a:pt x="2998" y="45692"/>
                  </a:cubicBezTo>
                  <a:cubicBezTo>
                    <a:pt x="4925" y="46656"/>
                    <a:pt x="6156" y="48610"/>
                    <a:pt x="6156" y="50778"/>
                  </a:cubicBezTo>
                  <a:cubicBezTo>
                    <a:pt x="6156" y="52972"/>
                    <a:pt x="4925" y="54926"/>
                    <a:pt x="2998" y="55890"/>
                  </a:cubicBezTo>
                  <a:cubicBezTo>
                    <a:pt x="2945" y="55917"/>
                    <a:pt x="2918" y="55970"/>
                    <a:pt x="2918" y="55997"/>
                  </a:cubicBezTo>
                  <a:cubicBezTo>
                    <a:pt x="2864" y="58004"/>
                    <a:pt x="1820" y="59798"/>
                    <a:pt x="81" y="60815"/>
                  </a:cubicBezTo>
                  <a:cubicBezTo>
                    <a:pt x="54" y="60815"/>
                    <a:pt x="27" y="60841"/>
                    <a:pt x="0" y="60895"/>
                  </a:cubicBezTo>
                  <a:cubicBezTo>
                    <a:pt x="0" y="60949"/>
                    <a:pt x="27" y="61002"/>
                    <a:pt x="54" y="61029"/>
                  </a:cubicBezTo>
                  <a:cubicBezTo>
                    <a:pt x="1794" y="62046"/>
                    <a:pt x="2864" y="63839"/>
                    <a:pt x="2918" y="65847"/>
                  </a:cubicBezTo>
                  <a:cubicBezTo>
                    <a:pt x="2918" y="65873"/>
                    <a:pt x="2945" y="65927"/>
                    <a:pt x="2998" y="65954"/>
                  </a:cubicBezTo>
                  <a:cubicBezTo>
                    <a:pt x="4925" y="66917"/>
                    <a:pt x="6156" y="68871"/>
                    <a:pt x="6156" y="71066"/>
                  </a:cubicBezTo>
                  <a:cubicBezTo>
                    <a:pt x="6156" y="73234"/>
                    <a:pt x="4925" y="75188"/>
                    <a:pt x="2998" y="76151"/>
                  </a:cubicBezTo>
                  <a:cubicBezTo>
                    <a:pt x="2945" y="76178"/>
                    <a:pt x="2918" y="76232"/>
                    <a:pt x="2918" y="76285"/>
                  </a:cubicBezTo>
                  <a:cubicBezTo>
                    <a:pt x="2864" y="78266"/>
                    <a:pt x="1794" y="80059"/>
                    <a:pt x="81" y="81076"/>
                  </a:cubicBezTo>
                  <a:cubicBezTo>
                    <a:pt x="0" y="81103"/>
                    <a:pt x="0" y="81183"/>
                    <a:pt x="27" y="81237"/>
                  </a:cubicBezTo>
                  <a:cubicBezTo>
                    <a:pt x="44" y="81288"/>
                    <a:pt x="83" y="81306"/>
                    <a:pt x="122" y="81306"/>
                  </a:cubicBezTo>
                  <a:cubicBezTo>
                    <a:pt x="145" y="81306"/>
                    <a:pt x="168" y="81300"/>
                    <a:pt x="188" y="81290"/>
                  </a:cubicBezTo>
                  <a:cubicBezTo>
                    <a:pt x="1981" y="80247"/>
                    <a:pt x="3105" y="78400"/>
                    <a:pt x="3159" y="76366"/>
                  </a:cubicBezTo>
                  <a:cubicBezTo>
                    <a:pt x="5166" y="75322"/>
                    <a:pt x="6397" y="73288"/>
                    <a:pt x="6397" y="71066"/>
                  </a:cubicBezTo>
                  <a:cubicBezTo>
                    <a:pt x="6397" y="68818"/>
                    <a:pt x="5166" y="66783"/>
                    <a:pt x="3159" y="65766"/>
                  </a:cubicBezTo>
                  <a:cubicBezTo>
                    <a:pt x="3105" y="63759"/>
                    <a:pt x="2061" y="61992"/>
                    <a:pt x="375" y="60922"/>
                  </a:cubicBezTo>
                  <a:cubicBezTo>
                    <a:pt x="2061" y="59878"/>
                    <a:pt x="3105" y="58085"/>
                    <a:pt x="3159" y="56077"/>
                  </a:cubicBezTo>
                  <a:cubicBezTo>
                    <a:pt x="5166" y="55060"/>
                    <a:pt x="6397" y="53026"/>
                    <a:pt x="6397" y="50778"/>
                  </a:cubicBezTo>
                  <a:cubicBezTo>
                    <a:pt x="6397" y="48556"/>
                    <a:pt x="5166" y="46522"/>
                    <a:pt x="3159" y="45505"/>
                  </a:cubicBezTo>
                  <a:cubicBezTo>
                    <a:pt x="3159" y="43604"/>
                    <a:pt x="2061" y="41731"/>
                    <a:pt x="375" y="40660"/>
                  </a:cubicBezTo>
                  <a:cubicBezTo>
                    <a:pt x="1901" y="39697"/>
                    <a:pt x="3292" y="37877"/>
                    <a:pt x="3185" y="35816"/>
                  </a:cubicBezTo>
                  <a:cubicBezTo>
                    <a:pt x="5166" y="34799"/>
                    <a:pt x="6397" y="32764"/>
                    <a:pt x="6397" y="30516"/>
                  </a:cubicBezTo>
                  <a:cubicBezTo>
                    <a:pt x="6397" y="28268"/>
                    <a:pt x="5166" y="26260"/>
                    <a:pt x="3159" y="25216"/>
                  </a:cubicBezTo>
                  <a:cubicBezTo>
                    <a:pt x="3078" y="23236"/>
                    <a:pt x="2035" y="21442"/>
                    <a:pt x="375" y="20399"/>
                  </a:cubicBezTo>
                  <a:cubicBezTo>
                    <a:pt x="2061" y="19328"/>
                    <a:pt x="3159" y="17454"/>
                    <a:pt x="3159" y="15608"/>
                  </a:cubicBezTo>
                  <a:cubicBezTo>
                    <a:pt x="3159" y="15581"/>
                    <a:pt x="3159" y="15581"/>
                    <a:pt x="3159" y="15554"/>
                  </a:cubicBezTo>
                  <a:cubicBezTo>
                    <a:pt x="5166" y="14510"/>
                    <a:pt x="6397" y="12503"/>
                    <a:pt x="6397" y="10254"/>
                  </a:cubicBezTo>
                  <a:cubicBezTo>
                    <a:pt x="6397" y="8006"/>
                    <a:pt x="5166" y="5999"/>
                    <a:pt x="3159" y="4955"/>
                  </a:cubicBezTo>
                  <a:cubicBezTo>
                    <a:pt x="3159" y="3028"/>
                    <a:pt x="1981" y="1047"/>
                    <a:pt x="188" y="30"/>
                  </a:cubicBezTo>
                  <a:cubicBezTo>
                    <a:pt x="167" y="10"/>
                    <a:pt x="143" y="1"/>
                    <a:pt x="11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5" name="Google Shape;885;p35"/>
            <p:cNvSpPr/>
            <p:nvPr/>
          </p:nvSpPr>
          <p:spPr>
            <a:xfrm>
              <a:off x="685775" y="2593575"/>
              <a:ext cx="159950" cy="2032875"/>
            </a:xfrm>
            <a:custGeom>
              <a:avLst/>
              <a:gdLst/>
              <a:ahLst/>
              <a:cxnLst/>
              <a:rect l="l" t="t" r="r" b="b"/>
              <a:pathLst>
                <a:path w="6398" h="81315" extrusionOk="0">
                  <a:moveTo>
                    <a:pt x="140" y="1"/>
                  </a:moveTo>
                  <a:cubicBezTo>
                    <a:pt x="95" y="1"/>
                    <a:pt x="47" y="26"/>
                    <a:pt x="27" y="65"/>
                  </a:cubicBezTo>
                  <a:cubicBezTo>
                    <a:pt x="27" y="92"/>
                    <a:pt x="0" y="118"/>
                    <a:pt x="0" y="118"/>
                  </a:cubicBezTo>
                  <a:cubicBezTo>
                    <a:pt x="0" y="172"/>
                    <a:pt x="27" y="225"/>
                    <a:pt x="81" y="225"/>
                  </a:cubicBezTo>
                  <a:cubicBezTo>
                    <a:pt x="1820" y="1243"/>
                    <a:pt x="2944" y="3170"/>
                    <a:pt x="2918" y="5043"/>
                  </a:cubicBezTo>
                  <a:cubicBezTo>
                    <a:pt x="2918" y="5070"/>
                    <a:pt x="2944" y="5124"/>
                    <a:pt x="2998" y="5150"/>
                  </a:cubicBezTo>
                  <a:cubicBezTo>
                    <a:pt x="4952" y="6141"/>
                    <a:pt x="6156" y="8095"/>
                    <a:pt x="6156" y="10263"/>
                  </a:cubicBezTo>
                  <a:cubicBezTo>
                    <a:pt x="6156" y="12431"/>
                    <a:pt x="4952" y="14384"/>
                    <a:pt x="2998" y="15375"/>
                  </a:cubicBezTo>
                  <a:cubicBezTo>
                    <a:pt x="2944" y="15402"/>
                    <a:pt x="2918" y="15428"/>
                    <a:pt x="2918" y="15482"/>
                  </a:cubicBezTo>
                  <a:cubicBezTo>
                    <a:pt x="2998" y="17329"/>
                    <a:pt x="1847" y="19256"/>
                    <a:pt x="81" y="20273"/>
                  </a:cubicBezTo>
                  <a:cubicBezTo>
                    <a:pt x="54" y="20300"/>
                    <a:pt x="27" y="20326"/>
                    <a:pt x="27" y="20353"/>
                  </a:cubicBezTo>
                  <a:cubicBezTo>
                    <a:pt x="0" y="20407"/>
                    <a:pt x="27" y="20460"/>
                    <a:pt x="81" y="20514"/>
                  </a:cubicBezTo>
                  <a:cubicBezTo>
                    <a:pt x="1794" y="21504"/>
                    <a:pt x="2864" y="23297"/>
                    <a:pt x="2918" y="25305"/>
                  </a:cubicBezTo>
                  <a:cubicBezTo>
                    <a:pt x="2918" y="25358"/>
                    <a:pt x="2944" y="25385"/>
                    <a:pt x="2998" y="25412"/>
                  </a:cubicBezTo>
                  <a:cubicBezTo>
                    <a:pt x="4952" y="26402"/>
                    <a:pt x="6156" y="28356"/>
                    <a:pt x="6156" y="30524"/>
                  </a:cubicBezTo>
                  <a:cubicBezTo>
                    <a:pt x="6156" y="32692"/>
                    <a:pt x="4952" y="34646"/>
                    <a:pt x="2998" y="35636"/>
                  </a:cubicBezTo>
                  <a:cubicBezTo>
                    <a:pt x="2944" y="35663"/>
                    <a:pt x="2918" y="35717"/>
                    <a:pt x="2918" y="35770"/>
                  </a:cubicBezTo>
                  <a:cubicBezTo>
                    <a:pt x="3078" y="37831"/>
                    <a:pt x="1633" y="39651"/>
                    <a:pt x="81" y="40535"/>
                  </a:cubicBezTo>
                  <a:cubicBezTo>
                    <a:pt x="54" y="40561"/>
                    <a:pt x="27" y="40588"/>
                    <a:pt x="27" y="40615"/>
                  </a:cubicBezTo>
                  <a:cubicBezTo>
                    <a:pt x="0" y="40668"/>
                    <a:pt x="27" y="40749"/>
                    <a:pt x="81" y="40775"/>
                  </a:cubicBezTo>
                  <a:cubicBezTo>
                    <a:pt x="1820" y="41766"/>
                    <a:pt x="2918" y="43639"/>
                    <a:pt x="2918" y="45540"/>
                  </a:cubicBezTo>
                  <a:lnTo>
                    <a:pt x="2918" y="45566"/>
                  </a:lnTo>
                  <a:cubicBezTo>
                    <a:pt x="2918" y="45620"/>
                    <a:pt x="2944" y="45674"/>
                    <a:pt x="2998" y="45674"/>
                  </a:cubicBezTo>
                  <a:cubicBezTo>
                    <a:pt x="4952" y="46664"/>
                    <a:pt x="6156" y="48618"/>
                    <a:pt x="6156" y="50786"/>
                  </a:cubicBezTo>
                  <a:cubicBezTo>
                    <a:pt x="6156" y="52954"/>
                    <a:pt x="4952" y="54934"/>
                    <a:pt x="2998" y="55898"/>
                  </a:cubicBezTo>
                  <a:cubicBezTo>
                    <a:pt x="2944" y="55925"/>
                    <a:pt x="2918" y="55952"/>
                    <a:pt x="2918" y="56005"/>
                  </a:cubicBezTo>
                  <a:cubicBezTo>
                    <a:pt x="2891" y="58012"/>
                    <a:pt x="1820" y="59806"/>
                    <a:pt x="81" y="60796"/>
                  </a:cubicBezTo>
                  <a:cubicBezTo>
                    <a:pt x="54" y="60823"/>
                    <a:pt x="27" y="60850"/>
                    <a:pt x="27" y="60903"/>
                  </a:cubicBezTo>
                  <a:cubicBezTo>
                    <a:pt x="0" y="60957"/>
                    <a:pt x="27" y="61010"/>
                    <a:pt x="81" y="61037"/>
                  </a:cubicBezTo>
                  <a:cubicBezTo>
                    <a:pt x="1820" y="62054"/>
                    <a:pt x="2891" y="63847"/>
                    <a:pt x="2918" y="65828"/>
                  </a:cubicBezTo>
                  <a:cubicBezTo>
                    <a:pt x="2918" y="65882"/>
                    <a:pt x="2944" y="65935"/>
                    <a:pt x="2998" y="65962"/>
                  </a:cubicBezTo>
                  <a:cubicBezTo>
                    <a:pt x="4952" y="66925"/>
                    <a:pt x="6156" y="68879"/>
                    <a:pt x="6156" y="71047"/>
                  </a:cubicBezTo>
                  <a:cubicBezTo>
                    <a:pt x="6156" y="73242"/>
                    <a:pt x="4952" y="75196"/>
                    <a:pt x="2998" y="76160"/>
                  </a:cubicBezTo>
                  <a:cubicBezTo>
                    <a:pt x="2944" y="76186"/>
                    <a:pt x="2918" y="76240"/>
                    <a:pt x="2918" y="76267"/>
                  </a:cubicBezTo>
                  <a:cubicBezTo>
                    <a:pt x="2891" y="78274"/>
                    <a:pt x="1820" y="80067"/>
                    <a:pt x="81" y="81084"/>
                  </a:cubicBezTo>
                  <a:cubicBezTo>
                    <a:pt x="27" y="81111"/>
                    <a:pt x="0" y="81191"/>
                    <a:pt x="27" y="81245"/>
                  </a:cubicBezTo>
                  <a:cubicBezTo>
                    <a:pt x="61" y="81296"/>
                    <a:pt x="95" y="81315"/>
                    <a:pt x="136" y="81315"/>
                  </a:cubicBezTo>
                  <a:cubicBezTo>
                    <a:pt x="159" y="81315"/>
                    <a:pt x="185" y="81308"/>
                    <a:pt x="214" y="81299"/>
                  </a:cubicBezTo>
                  <a:cubicBezTo>
                    <a:pt x="2008" y="80255"/>
                    <a:pt x="3105" y="78408"/>
                    <a:pt x="3185" y="76347"/>
                  </a:cubicBezTo>
                  <a:cubicBezTo>
                    <a:pt x="5166" y="75330"/>
                    <a:pt x="6397" y="73296"/>
                    <a:pt x="6397" y="71047"/>
                  </a:cubicBezTo>
                  <a:cubicBezTo>
                    <a:pt x="6397" y="68826"/>
                    <a:pt x="5166" y="66792"/>
                    <a:pt x="3185" y="65748"/>
                  </a:cubicBezTo>
                  <a:cubicBezTo>
                    <a:pt x="3105" y="63767"/>
                    <a:pt x="2061" y="61974"/>
                    <a:pt x="375" y="60930"/>
                  </a:cubicBezTo>
                  <a:cubicBezTo>
                    <a:pt x="2061" y="59859"/>
                    <a:pt x="3105" y="58093"/>
                    <a:pt x="3185" y="56085"/>
                  </a:cubicBezTo>
                  <a:cubicBezTo>
                    <a:pt x="5166" y="55068"/>
                    <a:pt x="6397" y="53034"/>
                    <a:pt x="6397" y="50786"/>
                  </a:cubicBezTo>
                  <a:cubicBezTo>
                    <a:pt x="6397" y="48537"/>
                    <a:pt x="5166" y="46530"/>
                    <a:pt x="3185" y="45486"/>
                  </a:cubicBezTo>
                  <a:cubicBezTo>
                    <a:pt x="3159" y="43586"/>
                    <a:pt x="2088" y="41739"/>
                    <a:pt x="375" y="40668"/>
                  </a:cubicBezTo>
                  <a:cubicBezTo>
                    <a:pt x="1901" y="39705"/>
                    <a:pt x="3292" y="37885"/>
                    <a:pt x="3185" y="35824"/>
                  </a:cubicBezTo>
                  <a:cubicBezTo>
                    <a:pt x="5166" y="34780"/>
                    <a:pt x="6397" y="32772"/>
                    <a:pt x="6397" y="30524"/>
                  </a:cubicBezTo>
                  <a:cubicBezTo>
                    <a:pt x="6397" y="28276"/>
                    <a:pt x="5166" y="26268"/>
                    <a:pt x="3185" y="25225"/>
                  </a:cubicBezTo>
                  <a:cubicBezTo>
                    <a:pt x="3078" y="23244"/>
                    <a:pt x="2061" y="21451"/>
                    <a:pt x="375" y="20407"/>
                  </a:cubicBezTo>
                  <a:cubicBezTo>
                    <a:pt x="2088" y="19336"/>
                    <a:pt x="3185" y="17436"/>
                    <a:pt x="3185" y="15616"/>
                  </a:cubicBezTo>
                  <a:cubicBezTo>
                    <a:pt x="3185" y="15589"/>
                    <a:pt x="3185" y="15589"/>
                    <a:pt x="3185" y="15562"/>
                  </a:cubicBezTo>
                  <a:cubicBezTo>
                    <a:pt x="5166" y="14518"/>
                    <a:pt x="6397" y="12511"/>
                    <a:pt x="6397" y="10263"/>
                  </a:cubicBezTo>
                  <a:cubicBezTo>
                    <a:pt x="6397" y="8014"/>
                    <a:pt x="5166" y="6007"/>
                    <a:pt x="3185" y="4963"/>
                  </a:cubicBezTo>
                  <a:cubicBezTo>
                    <a:pt x="3185" y="3036"/>
                    <a:pt x="1981" y="1055"/>
                    <a:pt x="188" y="11"/>
                  </a:cubicBezTo>
                  <a:cubicBezTo>
                    <a:pt x="173" y="4"/>
                    <a:pt x="157" y="1"/>
                    <a:pt x="14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6" name="Google Shape;886;p35"/>
            <p:cNvSpPr/>
            <p:nvPr/>
          </p:nvSpPr>
          <p:spPr>
            <a:xfrm>
              <a:off x="531875" y="2845375"/>
              <a:ext cx="160600" cy="2032675"/>
            </a:xfrm>
            <a:custGeom>
              <a:avLst/>
              <a:gdLst/>
              <a:ahLst/>
              <a:cxnLst/>
              <a:rect l="l" t="t" r="r" b="b"/>
              <a:pathLst>
                <a:path w="6424" h="81307" extrusionOk="0">
                  <a:moveTo>
                    <a:pt x="144" y="1"/>
                  </a:moveTo>
                  <a:cubicBezTo>
                    <a:pt x="103" y="1"/>
                    <a:pt x="60" y="24"/>
                    <a:pt x="27" y="57"/>
                  </a:cubicBezTo>
                  <a:cubicBezTo>
                    <a:pt x="27" y="84"/>
                    <a:pt x="27" y="110"/>
                    <a:pt x="27" y="137"/>
                  </a:cubicBezTo>
                  <a:cubicBezTo>
                    <a:pt x="27" y="164"/>
                    <a:pt x="54" y="217"/>
                    <a:pt x="80" y="244"/>
                  </a:cubicBezTo>
                  <a:cubicBezTo>
                    <a:pt x="1820" y="1234"/>
                    <a:pt x="2971" y="3162"/>
                    <a:pt x="2944" y="5035"/>
                  </a:cubicBezTo>
                  <a:cubicBezTo>
                    <a:pt x="2944" y="5089"/>
                    <a:pt x="2971" y="5142"/>
                    <a:pt x="2998" y="5142"/>
                  </a:cubicBezTo>
                  <a:cubicBezTo>
                    <a:pt x="4952" y="6133"/>
                    <a:pt x="6156" y="8086"/>
                    <a:pt x="6156" y="10254"/>
                  </a:cubicBezTo>
                  <a:cubicBezTo>
                    <a:pt x="6156" y="12422"/>
                    <a:pt x="4952" y="14376"/>
                    <a:pt x="2998" y="15367"/>
                  </a:cubicBezTo>
                  <a:cubicBezTo>
                    <a:pt x="2971" y="15393"/>
                    <a:pt x="2944" y="15447"/>
                    <a:pt x="2944" y="15474"/>
                  </a:cubicBezTo>
                  <a:cubicBezTo>
                    <a:pt x="2998" y="17321"/>
                    <a:pt x="1847" y="19248"/>
                    <a:pt x="107" y="20265"/>
                  </a:cubicBezTo>
                  <a:cubicBezTo>
                    <a:pt x="54" y="20292"/>
                    <a:pt x="27" y="20318"/>
                    <a:pt x="27" y="20345"/>
                  </a:cubicBezTo>
                  <a:cubicBezTo>
                    <a:pt x="0" y="20425"/>
                    <a:pt x="27" y="20479"/>
                    <a:pt x="80" y="20506"/>
                  </a:cubicBezTo>
                  <a:cubicBezTo>
                    <a:pt x="1793" y="21496"/>
                    <a:pt x="2864" y="23289"/>
                    <a:pt x="2944" y="25297"/>
                  </a:cubicBezTo>
                  <a:cubicBezTo>
                    <a:pt x="2944" y="25350"/>
                    <a:pt x="2971" y="25404"/>
                    <a:pt x="2998" y="25404"/>
                  </a:cubicBezTo>
                  <a:cubicBezTo>
                    <a:pt x="4952" y="26394"/>
                    <a:pt x="6156" y="28348"/>
                    <a:pt x="6156" y="30516"/>
                  </a:cubicBezTo>
                  <a:cubicBezTo>
                    <a:pt x="6156" y="32684"/>
                    <a:pt x="4952" y="34665"/>
                    <a:pt x="2998" y="35628"/>
                  </a:cubicBezTo>
                  <a:cubicBezTo>
                    <a:pt x="2971" y="35655"/>
                    <a:pt x="2944" y="35709"/>
                    <a:pt x="2944" y="35762"/>
                  </a:cubicBezTo>
                  <a:cubicBezTo>
                    <a:pt x="3105" y="37823"/>
                    <a:pt x="1633" y="39643"/>
                    <a:pt x="107" y="40526"/>
                  </a:cubicBezTo>
                  <a:cubicBezTo>
                    <a:pt x="54" y="40553"/>
                    <a:pt x="27" y="40580"/>
                    <a:pt x="27" y="40633"/>
                  </a:cubicBezTo>
                  <a:cubicBezTo>
                    <a:pt x="0" y="40687"/>
                    <a:pt x="27" y="40741"/>
                    <a:pt x="80" y="40767"/>
                  </a:cubicBezTo>
                  <a:cubicBezTo>
                    <a:pt x="1820" y="41784"/>
                    <a:pt x="2944" y="43631"/>
                    <a:pt x="2944" y="45532"/>
                  </a:cubicBezTo>
                  <a:lnTo>
                    <a:pt x="2944" y="45558"/>
                  </a:lnTo>
                  <a:cubicBezTo>
                    <a:pt x="2918" y="45612"/>
                    <a:pt x="2971" y="45665"/>
                    <a:pt x="2998" y="45692"/>
                  </a:cubicBezTo>
                  <a:cubicBezTo>
                    <a:pt x="4952" y="46656"/>
                    <a:pt x="6156" y="48610"/>
                    <a:pt x="6156" y="50778"/>
                  </a:cubicBezTo>
                  <a:cubicBezTo>
                    <a:pt x="6156" y="52972"/>
                    <a:pt x="4952" y="54926"/>
                    <a:pt x="2998" y="55890"/>
                  </a:cubicBezTo>
                  <a:cubicBezTo>
                    <a:pt x="2971" y="55917"/>
                    <a:pt x="2944" y="55970"/>
                    <a:pt x="2944" y="55997"/>
                  </a:cubicBezTo>
                  <a:cubicBezTo>
                    <a:pt x="2891" y="58004"/>
                    <a:pt x="1820" y="59798"/>
                    <a:pt x="107" y="60815"/>
                  </a:cubicBezTo>
                  <a:cubicBezTo>
                    <a:pt x="54" y="60815"/>
                    <a:pt x="27" y="60841"/>
                    <a:pt x="27" y="60895"/>
                  </a:cubicBezTo>
                  <a:cubicBezTo>
                    <a:pt x="0" y="60949"/>
                    <a:pt x="27" y="61002"/>
                    <a:pt x="80" y="61029"/>
                  </a:cubicBezTo>
                  <a:cubicBezTo>
                    <a:pt x="1820" y="62046"/>
                    <a:pt x="2891" y="63839"/>
                    <a:pt x="2944" y="65847"/>
                  </a:cubicBezTo>
                  <a:cubicBezTo>
                    <a:pt x="2944" y="65873"/>
                    <a:pt x="2971" y="65927"/>
                    <a:pt x="2998" y="65954"/>
                  </a:cubicBezTo>
                  <a:cubicBezTo>
                    <a:pt x="4952" y="66917"/>
                    <a:pt x="6156" y="68871"/>
                    <a:pt x="6156" y="71066"/>
                  </a:cubicBezTo>
                  <a:cubicBezTo>
                    <a:pt x="6156" y="73234"/>
                    <a:pt x="4952" y="75188"/>
                    <a:pt x="2998" y="76151"/>
                  </a:cubicBezTo>
                  <a:cubicBezTo>
                    <a:pt x="2971" y="76178"/>
                    <a:pt x="2944" y="76232"/>
                    <a:pt x="2944" y="76285"/>
                  </a:cubicBezTo>
                  <a:cubicBezTo>
                    <a:pt x="2891" y="78266"/>
                    <a:pt x="1820" y="80059"/>
                    <a:pt x="80" y="81076"/>
                  </a:cubicBezTo>
                  <a:cubicBezTo>
                    <a:pt x="27" y="81103"/>
                    <a:pt x="0" y="81183"/>
                    <a:pt x="54" y="81237"/>
                  </a:cubicBezTo>
                  <a:cubicBezTo>
                    <a:pt x="71" y="81288"/>
                    <a:pt x="109" y="81306"/>
                    <a:pt x="149" y="81306"/>
                  </a:cubicBezTo>
                  <a:cubicBezTo>
                    <a:pt x="171" y="81306"/>
                    <a:pt x="195" y="81300"/>
                    <a:pt x="214" y="81290"/>
                  </a:cubicBezTo>
                  <a:cubicBezTo>
                    <a:pt x="2008" y="80247"/>
                    <a:pt x="3105" y="78400"/>
                    <a:pt x="3185" y="76366"/>
                  </a:cubicBezTo>
                  <a:cubicBezTo>
                    <a:pt x="5193" y="75322"/>
                    <a:pt x="6424" y="73288"/>
                    <a:pt x="6424" y="71066"/>
                  </a:cubicBezTo>
                  <a:cubicBezTo>
                    <a:pt x="6424" y="68818"/>
                    <a:pt x="5193" y="66783"/>
                    <a:pt x="3185" y="65766"/>
                  </a:cubicBezTo>
                  <a:cubicBezTo>
                    <a:pt x="3105" y="63759"/>
                    <a:pt x="2088" y="61992"/>
                    <a:pt x="402" y="60922"/>
                  </a:cubicBezTo>
                  <a:cubicBezTo>
                    <a:pt x="2088" y="59878"/>
                    <a:pt x="3105" y="58085"/>
                    <a:pt x="3185" y="56077"/>
                  </a:cubicBezTo>
                  <a:cubicBezTo>
                    <a:pt x="5193" y="55060"/>
                    <a:pt x="6424" y="53026"/>
                    <a:pt x="6424" y="50778"/>
                  </a:cubicBezTo>
                  <a:cubicBezTo>
                    <a:pt x="6424" y="48556"/>
                    <a:pt x="5193" y="46522"/>
                    <a:pt x="3185" y="45505"/>
                  </a:cubicBezTo>
                  <a:cubicBezTo>
                    <a:pt x="3185" y="43604"/>
                    <a:pt x="2088" y="41731"/>
                    <a:pt x="402" y="40660"/>
                  </a:cubicBezTo>
                  <a:cubicBezTo>
                    <a:pt x="1900" y="39697"/>
                    <a:pt x="3319" y="37877"/>
                    <a:pt x="3185" y="35816"/>
                  </a:cubicBezTo>
                  <a:cubicBezTo>
                    <a:pt x="5193" y="34799"/>
                    <a:pt x="6424" y="32764"/>
                    <a:pt x="6424" y="30516"/>
                  </a:cubicBezTo>
                  <a:cubicBezTo>
                    <a:pt x="6424" y="28268"/>
                    <a:pt x="5193" y="26260"/>
                    <a:pt x="3185" y="25216"/>
                  </a:cubicBezTo>
                  <a:cubicBezTo>
                    <a:pt x="3105" y="23236"/>
                    <a:pt x="2061" y="21442"/>
                    <a:pt x="402" y="20399"/>
                  </a:cubicBezTo>
                  <a:cubicBezTo>
                    <a:pt x="2088" y="19328"/>
                    <a:pt x="3185" y="17454"/>
                    <a:pt x="3185" y="15608"/>
                  </a:cubicBezTo>
                  <a:cubicBezTo>
                    <a:pt x="3185" y="15581"/>
                    <a:pt x="3185" y="15581"/>
                    <a:pt x="3185" y="15554"/>
                  </a:cubicBezTo>
                  <a:cubicBezTo>
                    <a:pt x="5193" y="14510"/>
                    <a:pt x="6424" y="12503"/>
                    <a:pt x="6424" y="10254"/>
                  </a:cubicBezTo>
                  <a:cubicBezTo>
                    <a:pt x="6424" y="8006"/>
                    <a:pt x="5193" y="5999"/>
                    <a:pt x="3185" y="4955"/>
                  </a:cubicBezTo>
                  <a:cubicBezTo>
                    <a:pt x="3185" y="3028"/>
                    <a:pt x="2008" y="1047"/>
                    <a:pt x="214" y="30"/>
                  </a:cubicBezTo>
                  <a:cubicBezTo>
                    <a:pt x="194" y="10"/>
                    <a:pt x="169" y="1"/>
                    <a:pt x="14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7" name="Google Shape;887;p35"/>
            <p:cNvSpPr/>
            <p:nvPr/>
          </p:nvSpPr>
          <p:spPr>
            <a:xfrm>
              <a:off x="378625" y="2593575"/>
              <a:ext cx="159950" cy="2032875"/>
            </a:xfrm>
            <a:custGeom>
              <a:avLst/>
              <a:gdLst/>
              <a:ahLst/>
              <a:cxnLst/>
              <a:rect l="l" t="t" r="r" b="b"/>
              <a:pathLst>
                <a:path w="6398" h="81315" extrusionOk="0">
                  <a:moveTo>
                    <a:pt x="141" y="1"/>
                  </a:moveTo>
                  <a:cubicBezTo>
                    <a:pt x="95" y="1"/>
                    <a:pt x="47" y="26"/>
                    <a:pt x="28" y="65"/>
                  </a:cubicBezTo>
                  <a:cubicBezTo>
                    <a:pt x="1" y="92"/>
                    <a:pt x="1" y="118"/>
                    <a:pt x="1" y="118"/>
                  </a:cubicBezTo>
                  <a:cubicBezTo>
                    <a:pt x="1" y="172"/>
                    <a:pt x="28" y="225"/>
                    <a:pt x="54" y="225"/>
                  </a:cubicBezTo>
                  <a:cubicBezTo>
                    <a:pt x="1794" y="1243"/>
                    <a:pt x="2918" y="3116"/>
                    <a:pt x="2918" y="4963"/>
                  </a:cubicBezTo>
                  <a:cubicBezTo>
                    <a:pt x="2918" y="4990"/>
                    <a:pt x="2918" y="5017"/>
                    <a:pt x="2918" y="5043"/>
                  </a:cubicBezTo>
                  <a:cubicBezTo>
                    <a:pt x="2918" y="5070"/>
                    <a:pt x="2945" y="5124"/>
                    <a:pt x="2999" y="5150"/>
                  </a:cubicBezTo>
                  <a:cubicBezTo>
                    <a:pt x="4952" y="6141"/>
                    <a:pt x="6157" y="8095"/>
                    <a:pt x="6157" y="10263"/>
                  </a:cubicBezTo>
                  <a:cubicBezTo>
                    <a:pt x="6157" y="12431"/>
                    <a:pt x="4952" y="14384"/>
                    <a:pt x="2999" y="15375"/>
                  </a:cubicBezTo>
                  <a:cubicBezTo>
                    <a:pt x="2945" y="15402"/>
                    <a:pt x="2918" y="15428"/>
                    <a:pt x="2918" y="15482"/>
                  </a:cubicBezTo>
                  <a:cubicBezTo>
                    <a:pt x="2972" y="17329"/>
                    <a:pt x="1848" y="19256"/>
                    <a:pt x="81" y="20273"/>
                  </a:cubicBezTo>
                  <a:cubicBezTo>
                    <a:pt x="54" y="20300"/>
                    <a:pt x="28" y="20326"/>
                    <a:pt x="1" y="20353"/>
                  </a:cubicBezTo>
                  <a:cubicBezTo>
                    <a:pt x="1" y="20407"/>
                    <a:pt x="28" y="20487"/>
                    <a:pt x="54" y="20514"/>
                  </a:cubicBezTo>
                  <a:cubicBezTo>
                    <a:pt x="1794" y="21504"/>
                    <a:pt x="2865" y="23297"/>
                    <a:pt x="2918" y="25305"/>
                  </a:cubicBezTo>
                  <a:cubicBezTo>
                    <a:pt x="2918" y="25358"/>
                    <a:pt x="2945" y="25412"/>
                    <a:pt x="2999" y="25412"/>
                  </a:cubicBezTo>
                  <a:cubicBezTo>
                    <a:pt x="4952" y="26402"/>
                    <a:pt x="6157" y="28356"/>
                    <a:pt x="6157" y="30524"/>
                  </a:cubicBezTo>
                  <a:cubicBezTo>
                    <a:pt x="6157" y="32692"/>
                    <a:pt x="4952" y="34646"/>
                    <a:pt x="2999" y="35636"/>
                  </a:cubicBezTo>
                  <a:cubicBezTo>
                    <a:pt x="2945" y="35663"/>
                    <a:pt x="2918" y="35717"/>
                    <a:pt x="2918" y="35770"/>
                  </a:cubicBezTo>
                  <a:cubicBezTo>
                    <a:pt x="3079" y="37831"/>
                    <a:pt x="1607" y="39651"/>
                    <a:pt x="81" y="40535"/>
                  </a:cubicBezTo>
                  <a:cubicBezTo>
                    <a:pt x="54" y="40561"/>
                    <a:pt x="28" y="40588"/>
                    <a:pt x="1" y="40615"/>
                  </a:cubicBezTo>
                  <a:cubicBezTo>
                    <a:pt x="1" y="40668"/>
                    <a:pt x="28" y="40749"/>
                    <a:pt x="54" y="40775"/>
                  </a:cubicBezTo>
                  <a:cubicBezTo>
                    <a:pt x="1794" y="41766"/>
                    <a:pt x="2918" y="43639"/>
                    <a:pt x="2918" y="45540"/>
                  </a:cubicBezTo>
                  <a:cubicBezTo>
                    <a:pt x="2918" y="45540"/>
                    <a:pt x="2918" y="45566"/>
                    <a:pt x="2918" y="45566"/>
                  </a:cubicBezTo>
                  <a:cubicBezTo>
                    <a:pt x="2918" y="45620"/>
                    <a:pt x="2945" y="45674"/>
                    <a:pt x="2999" y="45674"/>
                  </a:cubicBezTo>
                  <a:cubicBezTo>
                    <a:pt x="4952" y="46664"/>
                    <a:pt x="6157" y="48618"/>
                    <a:pt x="6157" y="50786"/>
                  </a:cubicBezTo>
                  <a:cubicBezTo>
                    <a:pt x="6157" y="52954"/>
                    <a:pt x="4952" y="54934"/>
                    <a:pt x="2999" y="55898"/>
                  </a:cubicBezTo>
                  <a:cubicBezTo>
                    <a:pt x="2945" y="55925"/>
                    <a:pt x="2918" y="55952"/>
                    <a:pt x="2918" y="56005"/>
                  </a:cubicBezTo>
                  <a:cubicBezTo>
                    <a:pt x="2865" y="58012"/>
                    <a:pt x="1821" y="59806"/>
                    <a:pt x="81" y="60796"/>
                  </a:cubicBezTo>
                  <a:cubicBezTo>
                    <a:pt x="54" y="60823"/>
                    <a:pt x="28" y="60850"/>
                    <a:pt x="1" y="60903"/>
                  </a:cubicBezTo>
                  <a:cubicBezTo>
                    <a:pt x="1" y="60957"/>
                    <a:pt x="28" y="61010"/>
                    <a:pt x="54" y="61037"/>
                  </a:cubicBezTo>
                  <a:cubicBezTo>
                    <a:pt x="1794" y="62054"/>
                    <a:pt x="2865" y="63847"/>
                    <a:pt x="2918" y="65828"/>
                  </a:cubicBezTo>
                  <a:cubicBezTo>
                    <a:pt x="2918" y="65882"/>
                    <a:pt x="2945" y="65935"/>
                    <a:pt x="2999" y="65962"/>
                  </a:cubicBezTo>
                  <a:cubicBezTo>
                    <a:pt x="4952" y="66925"/>
                    <a:pt x="6157" y="68879"/>
                    <a:pt x="6157" y="71047"/>
                  </a:cubicBezTo>
                  <a:cubicBezTo>
                    <a:pt x="6157" y="73242"/>
                    <a:pt x="4952" y="75196"/>
                    <a:pt x="2999" y="76160"/>
                  </a:cubicBezTo>
                  <a:cubicBezTo>
                    <a:pt x="2945" y="76186"/>
                    <a:pt x="2918" y="76240"/>
                    <a:pt x="2918" y="76267"/>
                  </a:cubicBezTo>
                  <a:cubicBezTo>
                    <a:pt x="2865" y="78274"/>
                    <a:pt x="1821" y="80067"/>
                    <a:pt x="81" y="81084"/>
                  </a:cubicBezTo>
                  <a:cubicBezTo>
                    <a:pt x="1" y="81111"/>
                    <a:pt x="1" y="81191"/>
                    <a:pt x="28" y="81245"/>
                  </a:cubicBezTo>
                  <a:cubicBezTo>
                    <a:pt x="45" y="81296"/>
                    <a:pt x="83" y="81315"/>
                    <a:pt x="123" y="81315"/>
                  </a:cubicBezTo>
                  <a:cubicBezTo>
                    <a:pt x="145" y="81315"/>
                    <a:pt x="169" y="81308"/>
                    <a:pt x="188" y="81299"/>
                  </a:cubicBezTo>
                  <a:cubicBezTo>
                    <a:pt x="1981" y="80255"/>
                    <a:pt x="3106" y="78408"/>
                    <a:pt x="3159" y="76347"/>
                  </a:cubicBezTo>
                  <a:cubicBezTo>
                    <a:pt x="5167" y="75330"/>
                    <a:pt x="6398" y="73296"/>
                    <a:pt x="6398" y="71047"/>
                  </a:cubicBezTo>
                  <a:cubicBezTo>
                    <a:pt x="6398" y="68826"/>
                    <a:pt x="5167" y="66792"/>
                    <a:pt x="3159" y="65748"/>
                  </a:cubicBezTo>
                  <a:cubicBezTo>
                    <a:pt x="3106" y="63767"/>
                    <a:pt x="2062" y="61974"/>
                    <a:pt x="376" y="60930"/>
                  </a:cubicBezTo>
                  <a:cubicBezTo>
                    <a:pt x="2062" y="59859"/>
                    <a:pt x="3106" y="58093"/>
                    <a:pt x="3159" y="56085"/>
                  </a:cubicBezTo>
                  <a:cubicBezTo>
                    <a:pt x="5167" y="55068"/>
                    <a:pt x="6398" y="53034"/>
                    <a:pt x="6398" y="50786"/>
                  </a:cubicBezTo>
                  <a:cubicBezTo>
                    <a:pt x="6398" y="48537"/>
                    <a:pt x="5167" y="46530"/>
                    <a:pt x="3159" y="45486"/>
                  </a:cubicBezTo>
                  <a:cubicBezTo>
                    <a:pt x="3159" y="43586"/>
                    <a:pt x="2062" y="41739"/>
                    <a:pt x="376" y="40668"/>
                  </a:cubicBezTo>
                  <a:cubicBezTo>
                    <a:pt x="1901" y="39705"/>
                    <a:pt x="3293" y="37885"/>
                    <a:pt x="3186" y="35824"/>
                  </a:cubicBezTo>
                  <a:cubicBezTo>
                    <a:pt x="5167" y="34780"/>
                    <a:pt x="6398" y="32772"/>
                    <a:pt x="6398" y="30524"/>
                  </a:cubicBezTo>
                  <a:cubicBezTo>
                    <a:pt x="6398" y="28276"/>
                    <a:pt x="5167" y="26268"/>
                    <a:pt x="3159" y="25225"/>
                  </a:cubicBezTo>
                  <a:cubicBezTo>
                    <a:pt x="3079" y="23244"/>
                    <a:pt x="2035" y="21451"/>
                    <a:pt x="376" y="20407"/>
                  </a:cubicBezTo>
                  <a:cubicBezTo>
                    <a:pt x="2062" y="19336"/>
                    <a:pt x="3186" y="17436"/>
                    <a:pt x="3186" y="15616"/>
                  </a:cubicBezTo>
                  <a:cubicBezTo>
                    <a:pt x="3186" y="15589"/>
                    <a:pt x="3186" y="15589"/>
                    <a:pt x="3186" y="15562"/>
                  </a:cubicBezTo>
                  <a:cubicBezTo>
                    <a:pt x="5167" y="14518"/>
                    <a:pt x="6398" y="12511"/>
                    <a:pt x="6398" y="10263"/>
                  </a:cubicBezTo>
                  <a:cubicBezTo>
                    <a:pt x="6398" y="8014"/>
                    <a:pt x="5167" y="6007"/>
                    <a:pt x="3186" y="4963"/>
                  </a:cubicBezTo>
                  <a:cubicBezTo>
                    <a:pt x="3186" y="3036"/>
                    <a:pt x="1981" y="1055"/>
                    <a:pt x="188" y="11"/>
                  </a:cubicBezTo>
                  <a:cubicBezTo>
                    <a:pt x="174" y="4"/>
                    <a:pt x="158" y="1"/>
                    <a:pt x="14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8" name="Google Shape;888;p35"/>
            <p:cNvSpPr/>
            <p:nvPr/>
          </p:nvSpPr>
          <p:spPr>
            <a:xfrm>
              <a:off x="224725" y="2845375"/>
              <a:ext cx="159950" cy="2032675"/>
            </a:xfrm>
            <a:custGeom>
              <a:avLst/>
              <a:gdLst/>
              <a:ahLst/>
              <a:cxnLst/>
              <a:rect l="l" t="t" r="r" b="b"/>
              <a:pathLst>
                <a:path w="6398" h="81307" extrusionOk="0">
                  <a:moveTo>
                    <a:pt x="126" y="1"/>
                  </a:moveTo>
                  <a:cubicBezTo>
                    <a:pt x="81" y="1"/>
                    <a:pt x="44" y="24"/>
                    <a:pt x="27" y="57"/>
                  </a:cubicBezTo>
                  <a:cubicBezTo>
                    <a:pt x="27" y="84"/>
                    <a:pt x="1" y="110"/>
                    <a:pt x="1" y="137"/>
                  </a:cubicBezTo>
                  <a:cubicBezTo>
                    <a:pt x="1" y="164"/>
                    <a:pt x="27" y="217"/>
                    <a:pt x="81" y="244"/>
                  </a:cubicBezTo>
                  <a:cubicBezTo>
                    <a:pt x="1821" y="1234"/>
                    <a:pt x="2972" y="3162"/>
                    <a:pt x="2918" y="5035"/>
                  </a:cubicBezTo>
                  <a:cubicBezTo>
                    <a:pt x="2945" y="5089"/>
                    <a:pt x="2945" y="5142"/>
                    <a:pt x="2998" y="5142"/>
                  </a:cubicBezTo>
                  <a:cubicBezTo>
                    <a:pt x="4952" y="6133"/>
                    <a:pt x="6157" y="8086"/>
                    <a:pt x="6157" y="10254"/>
                  </a:cubicBezTo>
                  <a:cubicBezTo>
                    <a:pt x="6157" y="12422"/>
                    <a:pt x="4952" y="14376"/>
                    <a:pt x="2998" y="15367"/>
                  </a:cubicBezTo>
                  <a:cubicBezTo>
                    <a:pt x="2945" y="15393"/>
                    <a:pt x="2918" y="15447"/>
                    <a:pt x="2918" y="15474"/>
                  </a:cubicBezTo>
                  <a:cubicBezTo>
                    <a:pt x="2972" y="17321"/>
                    <a:pt x="1848" y="19248"/>
                    <a:pt x="108" y="20265"/>
                  </a:cubicBezTo>
                  <a:cubicBezTo>
                    <a:pt x="54" y="20292"/>
                    <a:pt x="27" y="20318"/>
                    <a:pt x="27" y="20345"/>
                  </a:cubicBezTo>
                  <a:cubicBezTo>
                    <a:pt x="1" y="20425"/>
                    <a:pt x="27" y="20479"/>
                    <a:pt x="81" y="20506"/>
                  </a:cubicBezTo>
                  <a:cubicBezTo>
                    <a:pt x="1794" y="21496"/>
                    <a:pt x="2865" y="23289"/>
                    <a:pt x="2918" y="25297"/>
                  </a:cubicBezTo>
                  <a:cubicBezTo>
                    <a:pt x="2945" y="25350"/>
                    <a:pt x="2972" y="25404"/>
                    <a:pt x="2998" y="25404"/>
                  </a:cubicBezTo>
                  <a:cubicBezTo>
                    <a:pt x="4952" y="26394"/>
                    <a:pt x="6157" y="28348"/>
                    <a:pt x="6157" y="30516"/>
                  </a:cubicBezTo>
                  <a:cubicBezTo>
                    <a:pt x="6157" y="32684"/>
                    <a:pt x="4952" y="34665"/>
                    <a:pt x="2998" y="35628"/>
                  </a:cubicBezTo>
                  <a:cubicBezTo>
                    <a:pt x="2945" y="35655"/>
                    <a:pt x="2918" y="35709"/>
                    <a:pt x="2918" y="35762"/>
                  </a:cubicBezTo>
                  <a:cubicBezTo>
                    <a:pt x="3106" y="37823"/>
                    <a:pt x="1633" y="39643"/>
                    <a:pt x="108" y="40526"/>
                  </a:cubicBezTo>
                  <a:cubicBezTo>
                    <a:pt x="54" y="40553"/>
                    <a:pt x="27" y="40580"/>
                    <a:pt x="27" y="40633"/>
                  </a:cubicBezTo>
                  <a:cubicBezTo>
                    <a:pt x="1" y="40687"/>
                    <a:pt x="27" y="40741"/>
                    <a:pt x="81" y="40767"/>
                  </a:cubicBezTo>
                  <a:cubicBezTo>
                    <a:pt x="1821" y="41784"/>
                    <a:pt x="2918" y="43631"/>
                    <a:pt x="2918" y="45532"/>
                  </a:cubicBezTo>
                  <a:cubicBezTo>
                    <a:pt x="2918" y="45558"/>
                    <a:pt x="2918" y="45558"/>
                    <a:pt x="2918" y="45558"/>
                  </a:cubicBezTo>
                  <a:cubicBezTo>
                    <a:pt x="2918" y="45612"/>
                    <a:pt x="2945" y="45665"/>
                    <a:pt x="2998" y="45692"/>
                  </a:cubicBezTo>
                  <a:cubicBezTo>
                    <a:pt x="4952" y="46656"/>
                    <a:pt x="6157" y="48610"/>
                    <a:pt x="6157" y="50778"/>
                  </a:cubicBezTo>
                  <a:cubicBezTo>
                    <a:pt x="6157" y="52972"/>
                    <a:pt x="4952" y="54926"/>
                    <a:pt x="2998" y="55890"/>
                  </a:cubicBezTo>
                  <a:cubicBezTo>
                    <a:pt x="2945" y="55917"/>
                    <a:pt x="2918" y="55970"/>
                    <a:pt x="2918" y="55997"/>
                  </a:cubicBezTo>
                  <a:cubicBezTo>
                    <a:pt x="2891" y="58004"/>
                    <a:pt x="1821" y="59798"/>
                    <a:pt x="108" y="60815"/>
                  </a:cubicBezTo>
                  <a:cubicBezTo>
                    <a:pt x="54" y="60815"/>
                    <a:pt x="27" y="60841"/>
                    <a:pt x="27" y="60895"/>
                  </a:cubicBezTo>
                  <a:cubicBezTo>
                    <a:pt x="1" y="60949"/>
                    <a:pt x="27" y="61002"/>
                    <a:pt x="81" y="61029"/>
                  </a:cubicBezTo>
                  <a:cubicBezTo>
                    <a:pt x="1821" y="62046"/>
                    <a:pt x="2891" y="63839"/>
                    <a:pt x="2918" y="65847"/>
                  </a:cubicBezTo>
                  <a:cubicBezTo>
                    <a:pt x="2918" y="65873"/>
                    <a:pt x="2945" y="65927"/>
                    <a:pt x="2998" y="65954"/>
                  </a:cubicBezTo>
                  <a:cubicBezTo>
                    <a:pt x="4952" y="66917"/>
                    <a:pt x="6157" y="68871"/>
                    <a:pt x="6157" y="71066"/>
                  </a:cubicBezTo>
                  <a:cubicBezTo>
                    <a:pt x="6157" y="73234"/>
                    <a:pt x="4952" y="75188"/>
                    <a:pt x="2998" y="76151"/>
                  </a:cubicBezTo>
                  <a:cubicBezTo>
                    <a:pt x="2945" y="76178"/>
                    <a:pt x="2918" y="76232"/>
                    <a:pt x="2918" y="76285"/>
                  </a:cubicBezTo>
                  <a:cubicBezTo>
                    <a:pt x="2891" y="78266"/>
                    <a:pt x="1821" y="80059"/>
                    <a:pt x="81" y="81076"/>
                  </a:cubicBezTo>
                  <a:cubicBezTo>
                    <a:pt x="27" y="81103"/>
                    <a:pt x="1" y="81183"/>
                    <a:pt x="27" y="81237"/>
                  </a:cubicBezTo>
                  <a:cubicBezTo>
                    <a:pt x="61" y="81288"/>
                    <a:pt x="95" y="81306"/>
                    <a:pt x="136" y="81306"/>
                  </a:cubicBezTo>
                  <a:cubicBezTo>
                    <a:pt x="160" y="81306"/>
                    <a:pt x="185" y="81300"/>
                    <a:pt x="215" y="81290"/>
                  </a:cubicBezTo>
                  <a:cubicBezTo>
                    <a:pt x="2008" y="80247"/>
                    <a:pt x="3106" y="78400"/>
                    <a:pt x="3186" y="76366"/>
                  </a:cubicBezTo>
                  <a:cubicBezTo>
                    <a:pt x="5166" y="75322"/>
                    <a:pt x="6398" y="73288"/>
                    <a:pt x="6398" y="71066"/>
                  </a:cubicBezTo>
                  <a:cubicBezTo>
                    <a:pt x="6398" y="68818"/>
                    <a:pt x="5166" y="66783"/>
                    <a:pt x="3186" y="65766"/>
                  </a:cubicBezTo>
                  <a:cubicBezTo>
                    <a:pt x="3106" y="63759"/>
                    <a:pt x="2062" y="61992"/>
                    <a:pt x="375" y="60922"/>
                  </a:cubicBezTo>
                  <a:cubicBezTo>
                    <a:pt x="2062" y="59878"/>
                    <a:pt x="3106" y="58085"/>
                    <a:pt x="3186" y="56077"/>
                  </a:cubicBezTo>
                  <a:cubicBezTo>
                    <a:pt x="5166" y="55060"/>
                    <a:pt x="6398" y="53026"/>
                    <a:pt x="6398" y="50778"/>
                  </a:cubicBezTo>
                  <a:cubicBezTo>
                    <a:pt x="6398" y="48556"/>
                    <a:pt x="5166" y="46522"/>
                    <a:pt x="3186" y="45505"/>
                  </a:cubicBezTo>
                  <a:cubicBezTo>
                    <a:pt x="3159" y="43604"/>
                    <a:pt x="2088" y="41731"/>
                    <a:pt x="375" y="40660"/>
                  </a:cubicBezTo>
                  <a:cubicBezTo>
                    <a:pt x="1901" y="39697"/>
                    <a:pt x="3293" y="37877"/>
                    <a:pt x="3186" y="35816"/>
                  </a:cubicBezTo>
                  <a:cubicBezTo>
                    <a:pt x="5166" y="34799"/>
                    <a:pt x="6398" y="32764"/>
                    <a:pt x="6398" y="30516"/>
                  </a:cubicBezTo>
                  <a:cubicBezTo>
                    <a:pt x="6398" y="28268"/>
                    <a:pt x="5166" y="26260"/>
                    <a:pt x="3186" y="25216"/>
                  </a:cubicBezTo>
                  <a:cubicBezTo>
                    <a:pt x="3079" y="23236"/>
                    <a:pt x="2062" y="21442"/>
                    <a:pt x="375" y="20399"/>
                  </a:cubicBezTo>
                  <a:cubicBezTo>
                    <a:pt x="2088" y="19328"/>
                    <a:pt x="3186" y="17454"/>
                    <a:pt x="3186" y="15608"/>
                  </a:cubicBezTo>
                  <a:cubicBezTo>
                    <a:pt x="3186" y="15581"/>
                    <a:pt x="3186" y="15581"/>
                    <a:pt x="3186" y="15554"/>
                  </a:cubicBezTo>
                  <a:cubicBezTo>
                    <a:pt x="5166" y="14510"/>
                    <a:pt x="6398" y="12503"/>
                    <a:pt x="6398" y="10254"/>
                  </a:cubicBezTo>
                  <a:cubicBezTo>
                    <a:pt x="6398" y="8006"/>
                    <a:pt x="5166" y="5999"/>
                    <a:pt x="3186" y="4955"/>
                  </a:cubicBezTo>
                  <a:cubicBezTo>
                    <a:pt x="3186" y="3028"/>
                    <a:pt x="1981" y="1047"/>
                    <a:pt x="215" y="30"/>
                  </a:cubicBezTo>
                  <a:cubicBezTo>
                    <a:pt x="184" y="10"/>
                    <a:pt x="153" y="1"/>
                    <a:pt x="12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89" name="Google Shape;889;p35"/>
          <p:cNvSpPr/>
          <p:nvPr/>
        </p:nvSpPr>
        <p:spPr>
          <a:xfrm rot="5400000" flipH="1">
            <a:off x="-2397294" y="-774472"/>
            <a:ext cx="5570538" cy="3629454"/>
          </a:xfrm>
          <a:custGeom>
            <a:avLst/>
            <a:gdLst/>
            <a:ahLst/>
            <a:cxnLst/>
            <a:rect l="l" t="t" r="r" b="b"/>
            <a:pathLst>
              <a:path w="142469" h="136664" extrusionOk="0">
                <a:moveTo>
                  <a:pt x="97052" y="0"/>
                </a:moveTo>
                <a:cubicBezTo>
                  <a:pt x="94985" y="0"/>
                  <a:pt x="92658" y="685"/>
                  <a:pt x="89955" y="2065"/>
                </a:cubicBezTo>
                <a:cubicBezTo>
                  <a:pt x="76197" y="9104"/>
                  <a:pt x="81149" y="14564"/>
                  <a:pt x="82755" y="40634"/>
                </a:cubicBezTo>
                <a:cubicBezTo>
                  <a:pt x="85458" y="83646"/>
                  <a:pt x="12896" y="58112"/>
                  <a:pt x="4519" y="103881"/>
                </a:cubicBezTo>
                <a:cubicBezTo>
                  <a:pt x="0" y="128495"/>
                  <a:pt x="10558" y="136664"/>
                  <a:pt x="39417" y="136664"/>
                </a:cubicBezTo>
                <a:cubicBezTo>
                  <a:pt x="47997" y="136664"/>
                  <a:pt x="58195" y="135942"/>
                  <a:pt x="70095" y="134715"/>
                </a:cubicBezTo>
                <a:cubicBezTo>
                  <a:pt x="122047" y="129389"/>
                  <a:pt x="142469" y="101392"/>
                  <a:pt x="125767" y="56907"/>
                </a:cubicBezTo>
                <a:cubicBezTo>
                  <a:pt x="111706" y="19432"/>
                  <a:pt x="108060" y="0"/>
                  <a:pt x="9705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0" name="Google Shape;890;p35"/>
          <p:cNvSpPr/>
          <p:nvPr/>
        </p:nvSpPr>
        <p:spPr>
          <a:xfrm rot="-7977677">
            <a:off x="6626195" y="2407944"/>
            <a:ext cx="1601627" cy="1536805"/>
          </a:xfrm>
          <a:custGeom>
            <a:avLst/>
            <a:gdLst/>
            <a:ahLst/>
            <a:cxnLst/>
            <a:rect l="l" t="t" r="r" b="b"/>
            <a:pathLst>
              <a:path w="20582" h="19749" extrusionOk="0">
                <a:moveTo>
                  <a:pt x="15178" y="401"/>
                </a:moveTo>
                <a:cubicBezTo>
                  <a:pt x="11542" y="1"/>
                  <a:pt x="4470" y="1235"/>
                  <a:pt x="2235" y="7773"/>
                </a:cubicBezTo>
                <a:cubicBezTo>
                  <a:pt x="0" y="14311"/>
                  <a:pt x="7939" y="17947"/>
                  <a:pt x="11675" y="18848"/>
                </a:cubicBezTo>
                <a:cubicBezTo>
                  <a:pt x="15445" y="19748"/>
                  <a:pt x="20315" y="19448"/>
                  <a:pt x="20448" y="13477"/>
                </a:cubicBezTo>
                <a:cubicBezTo>
                  <a:pt x="20582" y="7506"/>
                  <a:pt x="18780" y="835"/>
                  <a:pt x="15178" y="40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1" name="Google Shape;891;p35"/>
          <p:cNvSpPr/>
          <p:nvPr/>
        </p:nvSpPr>
        <p:spPr>
          <a:xfrm rot="667591">
            <a:off x="5320685" y="2755692"/>
            <a:ext cx="1938907" cy="3305731"/>
          </a:xfrm>
          <a:custGeom>
            <a:avLst/>
            <a:gdLst/>
            <a:ahLst/>
            <a:cxnLst/>
            <a:rect l="l" t="t" r="r" b="b"/>
            <a:pathLst>
              <a:path w="19210" h="32752" extrusionOk="0">
                <a:moveTo>
                  <a:pt x="14053" y="490"/>
                </a:moveTo>
                <a:lnTo>
                  <a:pt x="14053" y="490"/>
                </a:lnTo>
                <a:cubicBezTo>
                  <a:pt x="14026" y="597"/>
                  <a:pt x="13999" y="758"/>
                  <a:pt x="13972" y="918"/>
                </a:cubicBezTo>
                <a:cubicBezTo>
                  <a:pt x="13972" y="865"/>
                  <a:pt x="13972" y="838"/>
                  <a:pt x="13946" y="838"/>
                </a:cubicBezTo>
                <a:cubicBezTo>
                  <a:pt x="13972" y="731"/>
                  <a:pt x="14026" y="597"/>
                  <a:pt x="14053" y="490"/>
                </a:cubicBezTo>
                <a:close/>
                <a:moveTo>
                  <a:pt x="13651" y="1560"/>
                </a:moveTo>
                <a:lnTo>
                  <a:pt x="13651" y="1560"/>
                </a:lnTo>
                <a:cubicBezTo>
                  <a:pt x="13276" y="3862"/>
                  <a:pt x="12045" y="5923"/>
                  <a:pt x="11189" y="8038"/>
                </a:cubicBezTo>
                <a:cubicBezTo>
                  <a:pt x="10522" y="9665"/>
                  <a:pt x="10466" y="11531"/>
                  <a:pt x="10493" y="13318"/>
                </a:cubicBezTo>
                <a:lnTo>
                  <a:pt x="10493" y="13318"/>
                </a:lnTo>
                <a:cubicBezTo>
                  <a:pt x="10490" y="13217"/>
                  <a:pt x="10464" y="13118"/>
                  <a:pt x="10439" y="13043"/>
                </a:cubicBezTo>
                <a:cubicBezTo>
                  <a:pt x="10091" y="10634"/>
                  <a:pt x="9904" y="8412"/>
                  <a:pt x="11001" y="6191"/>
                </a:cubicBezTo>
                <a:cubicBezTo>
                  <a:pt x="11724" y="4772"/>
                  <a:pt x="12714" y="3541"/>
                  <a:pt x="13410" y="2123"/>
                </a:cubicBezTo>
                <a:cubicBezTo>
                  <a:pt x="13491" y="1935"/>
                  <a:pt x="13571" y="1748"/>
                  <a:pt x="13651" y="1560"/>
                </a:cubicBezTo>
                <a:close/>
                <a:moveTo>
                  <a:pt x="13972" y="945"/>
                </a:moveTo>
                <a:lnTo>
                  <a:pt x="13972" y="945"/>
                </a:lnTo>
                <a:cubicBezTo>
                  <a:pt x="13972" y="1079"/>
                  <a:pt x="13946" y="1212"/>
                  <a:pt x="13946" y="1346"/>
                </a:cubicBezTo>
                <a:cubicBezTo>
                  <a:pt x="13946" y="2524"/>
                  <a:pt x="13758" y="3702"/>
                  <a:pt x="13517" y="4853"/>
                </a:cubicBezTo>
                <a:cubicBezTo>
                  <a:pt x="12821" y="7877"/>
                  <a:pt x="11376" y="10580"/>
                  <a:pt x="10760" y="13605"/>
                </a:cubicBezTo>
                <a:cubicBezTo>
                  <a:pt x="10787" y="11357"/>
                  <a:pt x="10921" y="9189"/>
                  <a:pt x="11858" y="7074"/>
                </a:cubicBezTo>
                <a:cubicBezTo>
                  <a:pt x="12741" y="5094"/>
                  <a:pt x="13785" y="3140"/>
                  <a:pt x="13972" y="945"/>
                </a:cubicBezTo>
                <a:close/>
                <a:moveTo>
                  <a:pt x="5002" y="14350"/>
                </a:moveTo>
                <a:cubicBezTo>
                  <a:pt x="5585" y="14350"/>
                  <a:pt x="6085" y="14646"/>
                  <a:pt x="6746" y="15104"/>
                </a:cubicBezTo>
                <a:cubicBezTo>
                  <a:pt x="6879" y="15184"/>
                  <a:pt x="7013" y="15264"/>
                  <a:pt x="7147" y="15372"/>
                </a:cubicBezTo>
                <a:cubicBezTo>
                  <a:pt x="6694" y="15252"/>
                  <a:pt x="6232" y="15200"/>
                  <a:pt x="5767" y="15200"/>
                </a:cubicBezTo>
                <a:cubicBezTo>
                  <a:pt x="4364" y="15200"/>
                  <a:pt x="2927" y="15672"/>
                  <a:pt x="1580" y="16174"/>
                </a:cubicBezTo>
                <a:cubicBezTo>
                  <a:pt x="2329" y="15666"/>
                  <a:pt x="3025" y="15077"/>
                  <a:pt x="3855" y="14676"/>
                </a:cubicBezTo>
                <a:cubicBezTo>
                  <a:pt x="4297" y="14450"/>
                  <a:pt x="4663" y="14350"/>
                  <a:pt x="5002" y="14350"/>
                </a:cubicBezTo>
                <a:close/>
                <a:moveTo>
                  <a:pt x="5753" y="15432"/>
                </a:moveTo>
                <a:cubicBezTo>
                  <a:pt x="6514" y="15432"/>
                  <a:pt x="7262" y="15581"/>
                  <a:pt x="7977" y="15960"/>
                </a:cubicBezTo>
                <a:cubicBezTo>
                  <a:pt x="8619" y="16389"/>
                  <a:pt x="9208" y="16870"/>
                  <a:pt x="9743" y="17406"/>
                </a:cubicBezTo>
                <a:cubicBezTo>
                  <a:pt x="8352" y="16737"/>
                  <a:pt x="6906" y="16389"/>
                  <a:pt x="5381" y="16335"/>
                </a:cubicBezTo>
                <a:lnTo>
                  <a:pt x="4765" y="16335"/>
                </a:lnTo>
                <a:cubicBezTo>
                  <a:pt x="3828" y="16335"/>
                  <a:pt x="2918" y="16469"/>
                  <a:pt x="1981" y="16576"/>
                </a:cubicBezTo>
                <a:cubicBezTo>
                  <a:pt x="1633" y="16603"/>
                  <a:pt x="1312" y="16629"/>
                  <a:pt x="964" y="16656"/>
                </a:cubicBezTo>
                <a:cubicBezTo>
                  <a:pt x="2489" y="16094"/>
                  <a:pt x="4149" y="15432"/>
                  <a:pt x="5753" y="15432"/>
                </a:cubicBezTo>
                <a:close/>
                <a:moveTo>
                  <a:pt x="18748" y="11060"/>
                </a:moveTo>
                <a:cubicBezTo>
                  <a:pt x="18737" y="11089"/>
                  <a:pt x="18737" y="11129"/>
                  <a:pt x="18737" y="11169"/>
                </a:cubicBezTo>
                <a:cubicBezTo>
                  <a:pt x="18603" y="11892"/>
                  <a:pt x="18442" y="12588"/>
                  <a:pt x="18282" y="13284"/>
                </a:cubicBezTo>
                <a:cubicBezTo>
                  <a:pt x="17907" y="14729"/>
                  <a:pt x="17291" y="16255"/>
                  <a:pt x="16087" y="17165"/>
                </a:cubicBezTo>
                <a:cubicBezTo>
                  <a:pt x="14963" y="17995"/>
                  <a:pt x="13223" y="18289"/>
                  <a:pt x="12045" y="19119"/>
                </a:cubicBezTo>
                <a:cubicBezTo>
                  <a:pt x="12473" y="18342"/>
                  <a:pt x="12955" y="17700"/>
                  <a:pt x="13785" y="17218"/>
                </a:cubicBezTo>
                <a:cubicBezTo>
                  <a:pt x="14508" y="16790"/>
                  <a:pt x="15257" y="16469"/>
                  <a:pt x="15873" y="15907"/>
                </a:cubicBezTo>
                <a:cubicBezTo>
                  <a:pt x="16542" y="15291"/>
                  <a:pt x="17077" y="14408"/>
                  <a:pt x="17532" y="13659"/>
                </a:cubicBezTo>
                <a:cubicBezTo>
                  <a:pt x="18036" y="12864"/>
                  <a:pt x="18250" y="11859"/>
                  <a:pt x="18748" y="11060"/>
                </a:cubicBezTo>
                <a:close/>
                <a:moveTo>
                  <a:pt x="18549" y="10928"/>
                </a:moveTo>
                <a:lnTo>
                  <a:pt x="18549" y="10928"/>
                </a:lnTo>
                <a:cubicBezTo>
                  <a:pt x="18201" y="11517"/>
                  <a:pt x="18014" y="12213"/>
                  <a:pt x="17693" y="12856"/>
                </a:cubicBezTo>
                <a:cubicBezTo>
                  <a:pt x="17184" y="13899"/>
                  <a:pt x="16488" y="14863"/>
                  <a:pt x="15712" y="15719"/>
                </a:cubicBezTo>
                <a:cubicBezTo>
                  <a:pt x="15016" y="16469"/>
                  <a:pt x="13919" y="16844"/>
                  <a:pt x="13062" y="17379"/>
                </a:cubicBezTo>
                <a:cubicBezTo>
                  <a:pt x="12313" y="17861"/>
                  <a:pt x="11911" y="18798"/>
                  <a:pt x="11510" y="19547"/>
                </a:cubicBezTo>
                <a:cubicBezTo>
                  <a:pt x="11485" y="19571"/>
                  <a:pt x="11461" y="19573"/>
                  <a:pt x="11457" y="19594"/>
                </a:cubicBezTo>
                <a:lnTo>
                  <a:pt x="11457" y="19594"/>
                </a:lnTo>
                <a:cubicBezTo>
                  <a:pt x="11836" y="15557"/>
                  <a:pt x="16249" y="13818"/>
                  <a:pt x="18549" y="10928"/>
                </a:cubicBezTo>
                <a:close/>
                <a:moveTo>
                  <a:pt x="6505" y="16683"/>
                </a:moveTo>
                <a:lnTo>
                  <a:pt x="6505" y="16683"/>
                </a:lnTo>
                <a:cubicBezTo>
                  <a:pt x="7763" y="16844"/>
                  <a:pt x="8994" y="17245"/>
                  <a:pt x="10145" y="17914"/>
                </a:cubicBezTo>
                <a:cubicBezTo>
                  <a:pt x="10573" y="18450"/>
                  <a:pt x="10921" y="19065"/>
                  <a:pt x="11135" y="19788"/>
                </a:cubicBezTo>
                <a:cubicBezTo>
                  <a:pt x="9315" y="19172"/>
                  <a:pt x="8191" y="17432"/>
                  <a:pt x="6505" y="16683"/>
                </a:cubicBezTo>
                <a:close/>
                <a:moveTo>
                  <a:pt x="6772" y="20270"/>
                </a:moveTo>
                <a:cubicBezTo>
                  <a:pt x="7736" y="21581"/>
                  <a:pt x="9342" y="22384"/>
                  <a:pt x="10466" y="23535"/>
                </a:cubicBezTo>
                <a:cubicBezTo>
                  <a:pt x="9074" y="22598"/>
                  <a:pt x="7120" y="22331"/>
                  <a:pt x="6826" y="20350"/>
                </a:cubicBezTo>
                <a:cubicBezTo>
                  <a:pt x="6799" y="20323"/>
                  <a:pt x="6772" y="20296"/>
                  <a:pt x="6746" y="20270"/>
                </a:cubicBezTo>
                <a:close/>
                <a:moveTo>
                  <a:pt x="16221" y="20698"/>
                </a:moveTo>
                <a:cubicBezTo>
                  <a:pt x="15685" y="21635"/>
                  <a:pt x="14267" y="22304"/>
                  <a:pt x="13464" y="22812"/>
                </a:cubicBezTo>
                <a:cubicBezTo>
                  <a:pt x="12955" y="23187"/>
                  <a:pt x="12233" y="23615"/>
                  <a:pt x="11831" y="24177"/>
                </a:cubicBezTo>
                <a:cubicBezTo>
                  <a:pt x="12286" y="22357"/>
                  <a:pt x="14722" y="21768"/>
                  <a:pt x="16221" y="20698"/>
                </a:cubicBezTo>
                <a:close/>
                <a:moveTo>
                  <a:pt x="6692" y="20939"/>
                </a:moveTo>
                <a:cubicBezTo>
                  <a:pt x="7388" y="22893"/>
                  <a:pt x="9957" y="22866"/>
                  <a:pt x="11135" y="24445"/>
                </a:cubicBezTo>
                <a:cubicBezTo>
                  <a:pt x="9395" y="23481"/>
                  <a:pt x="6772" y="23080"/>
                  <a:pt x="6692" y="20939"/>
                </a:cubicBezTo>
                <a:close/>
                <a:moveTo>
                  <a:pt x="16194" y="21126"/>
                </a:moveTo>
                <a:cubicBezTo>
                  <a:pt x="15766" y="22304"/>
                  <a:pt x="14749" y="22919"/>
                  <a:pt x="13571" y="23455"/>
                </a:cubicBezTo>
                <a:cubicBezTo>
                  <a:pt x="12982" y="23722"/>
                  <a:pt x="12393" y="24017"/>
                  <a:pt x="11938" y="24445"/>
                </a:cubicBezTo>
                <a:cubicBezTo>
                  <a:pt x="12447" y="23562"/>
                  <a:pt x="13785" y="22919"/>
                  <a:pt x="14534" y="22411"/>
                </a:cubicBezTo>
                <a:cubicBezTo>
                  <a:pt x="15070" y="22063"/>
                  <a:pt x="15739" y="21661"/>
                  <a:pt x="16194" y="21126"/>
                </a:cubicBezTo>
                <a:close/>
                <a:moveTo>
                  <a:pt x="14048" y="0"/>
                </a:moveTo>
                <a:cubicBezTo>
                  <a:pt x="14002" y="0"/>
                  <a:pt x="13958" y="28"/>
                  <a:pt x="13946" y="88"/>
                </a:cubicBezTo>
                <a:cubicBezTo>
                  <a:pt x="13196" y="2390"/>
                  <a:pt x="11751" y="4183"/>
                  <a:pt x="10680" y="6298"/>
                </a:cubicBezTo>
                <a:cubicBezTo>
                  <a:pt x="9610" y="8466"/>
                  <a:pt x="9877" y="10795"/>
                  <a:pt x="10225" y="13096"/>
                </a:cubicBezTo>
                <a:cubicBezTo>
                  <a:pt x="10305" y="13766"/>
                  <a:pt x="10413" y="14435"/>
                  <a:pt x="10520" y="15104"/>
                </a:cubicBezTo>
                <a:cubicBezTo>
                  <a:pt x="10520" y="15131"/>
                  <a:pt x="10520" y="15157"/>
                  <a:pt x="10520" y="15157"/>
                </a:cubicBezTo>
                <a:cubicBezTo>
                  <a:pt x="10520" y="15184"/>
                  <a:pt x="10520" y="15211"/>
                  <a:pt x="10546" y="15211"/>
                </a:cubicBezTo>
                <a:cubicBezTo>
                  <a:pt x="10734" y="16469"/>
                  <a:pt x="10921" y="17727"/>
                  <a:pt x="11082" y="18985"/>
                </a:cubicBezTo>
                <a:cubicBezTo>
                  <a:pt x="10520" y="17700"/>
                  <a:pt x="9502" y="16737"/>
                  <a:pt x="8352" y="15907"/>
                </a:cubicBezTo>
                <a:cubicBezTo>
                  <a:pt x="8352" y="15880"/>
                  <a:pt x="8352" y="15853"/>
                  <a:pt x="8325" y="15853"/>
                </a:cubicBezTo>
                <a:cubicBezTo>
                  <a:pt x="8298" y="15853"/>
                  <a:pt x="8271" y="15827"/>
                  <a:pt x="8271" y="15827"/>
                </a:cubicBezTo>
                <a:cubicBezTo>
                  <a:pt x="7602" y="15345"/>
                  <a:pt x="6906" y="14890"/>
                  <a:pt x="6237" y="14461"/>
                </a:cubicBezTo>
                <a:cubicBezTo>
                  <a:pt x="5829" y="14193"/>
                  <a:pt x="5417" y="14081"/>
                  <a:pt x="5004" y="14081"/>
                </a:cubicBezTo>
                <a:cubicBezTo>
                  <a:pt x="3280" y="14081"/>
                  <a:pt x="1550" y="16040"/>
                  <a:pt x="81" y="16710"/>
                </a:cubicBezTo>
                <a:cubicBezTo>
                  <a:pt x="27" y="16737"/>
                  <a:pt x="1" y="16790"/>
                  <a:pt x="27" y="16844"/>
                </a:cubicBezTo>
                <a:cubicBezTo>
                  <a:pt x="27" y="16870"/>
                  <a:pt x="54" y="16870"/>
                  <a:pt x="54" y="16870"/>
                </a:cubicBezTo>
                <a:cubicBezTo>
                  <a:pt x="54" y="16870"/>
                  <a:pt x="54" y="16897"/>
                  <a:pt x="81" y="16897"/>
                </a:cubicBezTo>
                <a:cubicBezTo>
                  <a:pt x="81" y="16924"/>
                  <a:pt x="108" y="16924"/>
                  <a:pt x="108" y="16924"/>
                </a:cubicBezTo>
                <a:lnTo>
                  <a:pt x="135" y="16924"/>
                </a:lnTo>
                <a:cubicBezTo>
                  <a:pt x="1580" y="16924"/>
                  <a:pt x="2972" y="16656"/>
                  <a:pt x="4390" y="16576"/>
                </a:cubicBezTo>
                <a:lnTo>
                  <a:pt x="5354" y="16576"/>
                </a:lnTo>
                <a:cubicBezTo>
                  <a:pt x="7736" y="16870"/>
                  <a:pt x="8967" y="19413"/>
                  <a:pt x="11242" y="20082"/>
                </a:cubicBezTo>
                <a:cubicBezTo>
                  <a:pt x="11376" y="21367"/>
                  <a:pt x="11483" y="22679"/>
                  <a:pt x="11483" y="23990"/>
                </a:cubicBezTo>
                <a:cubicBezTo>
                  <a:pt x="11483" y="24124"/>
                  <a:pt x="11483" y="24284"/>
                  <a:pt x="11483" y="24445"/>
                </a:cubicBezTo>
                <a:cubicBezTo>
                  <a:pt x="10413" y="22545"/>
                  <a:pt x="7977" y="21715"/>
                  <a:pt x="6799" y="19895"/>
                </a:cubicBezTo>
                <a:cubicBezTo>
                  <a:pt x="6778" y="19863"/>
                  <a:pt x="6740" y="19848"/>
                  <a:pt x="6701" y="19848"/>
                </a:cubicBezTo>
                <a:cubicBezTo>
                  <a:pt x="6640" y="19848"/>
                  <a:pt x="6574" y="19884"/>
                  <a:pt x="6558" y="19948"/>
                </a:cubicBezTo>
                <a:cubicBezTo>
                  <a:pt x="6237" y="21340"/>
                  <a:pt x="6719" y="22411"/>
                  <a:pt x="7897" y="23241"/>
                </a:cubicBezTo>
                <a:cubicBezTo>
                  <a:pt x="8967" y="23990"/>
                  <a:pt x="10386" y="24177"/>
                  <a:pt x="11456" y="24954"/>
                </a:cubicBezTo>
                <a:cubicBezTo>
                  <a:pt x="11349" y="27523"/>
                  <a:pt x="10734" y="30093"/>
                  <a:pt x="10145" y="32609"/>
                </a:cubicBezTo>
                <a:cubicBezTo>
                  <a:pt x="10112" y="32690"/>
                  <a:pt x="10188" y="32751"/>
                  <a:pt x="10265" y="32751"/>
                </a:cubicBezTo>
                <a:cubicBezTo>
                  <a:pt x="10315" y="32751"/>
                  <a:pt x="10365" y="32725"/>
                  <a:pt x="10386" y="32662"/>
                </a:cubicBezTo>
                <a:cubicBezTo>
                  <a:pt x="10760" y="31003"/>
                  <a:pt x="11108" y="29343"/>
                  <a:pt x="11430" y="27684"/>
                </a:cubicBezTo>
                <a:cubicBezTo>
                  <a:pt x="11563" y="26854"/>
                  <a:pt x="11670" y="26024"/>
                  <a:pt x="11697" y="25194"/>
                </a:cubicBezTo>
                <a:cubicBezTo>
                  <a:pt x="12179" y="24017"/>
                  <a:pt x="13839" y="23669"/>
                  <a:pt x="14829" y="23080"/>
                </a:cubicBezTo>
                <a:cubicBezTo>
                  <a:pt x="15899" y="22491"/>
                  <a:pt x="16488" y="21581"/>
                  <a:pt x="16595" y="20377"/>
                </a:cubicBezTo>
                <a:cubicBezTo>
                  <a:pt x="16595" y="20350"/>
                  <a:pt x="16595" y="20350"/>
                  <a:pt x="16595" y="20323"/>
                </a:cubicBezTo>
                <a:cubicBezTo>
                  <a:pt x="16622" y="20270"/>
                  <a:pt x="16569" y="20243"/>
                  <a:pt x="16515" y="20216"/>
                </a:cubicBezTo>
                <a:lnTo>
                  <a:pt x="16462" y="20216"/>
                </a:lnTo>
                <a:cubicBezTo>
                  <a:pt x="16435" y="20216"/>
                  <a:pt x="16435" y="20243"/>
                  <a:pt x="16408" y="20243"/>
                </a:cubicBezTo>
                <a:cubicBezTo>
                  <a:pt x="15043" y="21474"/>
                  <a:pt x="12473" y="21983"/>
                  <a:pt x="11724" y="23722"/>
                </a:cubicBezTo>
                <a:cubicBezTo>
                  <a:pt x="11724" y="22571"/>
                  <a:pt x="11644" y="21447"/>
                  <a:pt x="11510" y="20323"/>
                </a:cubicBezTo>
                <a:cubicBezTo>
                  <a:pt x="11510" y="20189"/>
                  <a:pt x="11483" y="20082"/>
                  <a:pt x="11483" y="19948"/>
                </a:cubicBezTo>
                <a:cubicBezTo>
                  <a:pt x="12072" y="19172"/>
                  <a:pt x="13250" y="18824"/>
                  <a:pt x="14106" y="18450"/>
                </a:cubicBezTo>
                <a:cubicBezTo>
                  <a:pt x="15070" y="18021"/>
                  <a:pt x="16060" y="17593"/>
                  <a:pt x="16809" y="16844"/>
                </a:cubicBezTo>
                <a:cubicBezTo>
                  <a:pt x="18522" y="15157"/>
                  <a:pt x="18790" y="12160"/>
                  <a:pt x="19192" y="9938"/>
                </a:cubicBezTo>
                <a:cubicBezTo>
                  <a:pt x="19210" y="9848"/>
                  <a:pt x="19130" y="9770"/>
                  <a:pt x="19060" y="9770"/>
                </a:cubicBezTo>
                <a:cubicBezTo>
                  <a:pt x="19026" y="9770"/>
                  <a:pt x="18995" y="9788"/>
                  <a:pt x="18978" y="9831"/>
                </a:cubicBezTo>
                <a:cubicBezTo>
                  <a:pt x="18014" y="11758"/>
                  <a:pt x="15846" y="13070"/>
                  <a:pt x="14294" y="14488"/>
                </a:cubicBezTo>
                <a:cubicBezTo>
                  <a:pt x="12982" y="15693"/>
                  <a:pt x="11751" y="17138"/>
                  <a:pt x="11349" y="18851"/>
                </a:cubicBezTo>
                <a:cubicBezTo>
                  <a:pt x="11162" y="17593"/>
                  <a:pt x="10975" y="16335"/>
                  <a:pt x="10760" y="15104"/>
                </a:cubicBezTo>
                <a:cubicBezTo>
                  <a:pt x="11028" y="12534"/>
                  <a:pt x="11911" y="10233"/>
                  <a:pt x="12821" y="7877"/>
                </a:cubicBezTo>
                <a:cubicBezTo>
                  <a:pt x="13758" y="5334"/>
                  <a:pt x="14267" y="2818"/>
                  <a:pt x="14160" y="115"/>
                </a:cubicBezTo>
                <a:cubicBezTo>
                  <a:pt x="14160" y="42"/>
                  <a:pt x="14103" y="0"/>
                  <a:pt x="140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2" name="Google Shape;892;p35"/>
          <p:cNvSpPr txBox="1">
            <a:spLocks noGrp="1"/>
          </p:cNvSpPr>
          <p:nvPr>
            <p:ph type="title"/>
          </p:nvPr>
        </p:nvSpPr>
        <p:spPr>
          <a:xfrm>
            <a:off x="713250" y="523025"/>
            <a:ext cx="7717500" cy="5415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400"/>
              <a:buNone/>
              <a:defRPr>
                <a:solidFill>
                  <a:schemeClr val="accent2"/>
                </a:solidFill>
              </a:defRPr>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893" name="Google Shape;893;p35"/>
          <p:cNvSpPr txBox="1">
            <a:spLocks noGrp="1"/>
          </p:cNvSpPr>
          <p:nvPr>
            <p:ph type="subTitle" idx="1"/>
          </p:nvPr>
        </p:nvSpPr>
        <p:spPr>
          <a:xfrm>
            <a:off x="897675" y="1477800"/>
            <a:ext cx="4809300" cy="2751600"/>
          </a:xfrm>
          <a:prstGeom prst="rect">
            <a:avLst/>
          </a:prstGeom>
        </p:spPr>
        <p:txBody>
          <a:bodyPr spcFirstLastPara="1" wrap="square" lIns="91425" tIns="91425" rIns="91425" bIns="91425" anchor="t" anchorCtr="0">
            <a:noAutofit/>
          </a:bodyPr>
          <a:lstStyle>
            <a:lvl1pPr lvl="0" rtl="0">
              <a:spcBef>
                <a:spcPts val="0"/>
              </a:spcBef>
              <a:spcAft>
                <a:spcPts val="0"/>
              </a:spcAft>
              <a:buClr>
                <a:srgbClr val="6D9C8B"/>
              </a:buClr>
              <a:buSzPts val="1600"/>
              <a:buFont typeface="Cairo"/>
              <a:buChar char="●"/>
              <a:defRPr sz="1600"/>
            </a:lvl1pPr>
            <a:lvl2pPr lvl="1" rtl="0">
              <a:spcBef>
                <a:spcPts val="0"/>
              </a:spcBef>
              <a:spcAft>
                <a:spcPts val="0"/>
              </a:spcAft>
              <a:buClr>
                <a:srgbClr val="0E2A47"/>
              </a:buClr>
              <a:buSzPts val="1600"/>
              <a:buFont typeface="Cairo"/>
              <a:buChar char="○"/>
              <a:defRPr/>
            </a:lvl2pPr>
            <a:lvl3pPr lvl="2" rtl="0">
              <a:spcBef>
                <a:spcPts val="0"/>
              </a:spcBef>
              <a:spcAft>
                <a:spcPts val="0"/>
              </a:spcAft>
              <a:buClr>
                <a:srgbClr val="0E2A47"/>
              </a:buClr>
              <a:buSzPts val="1600"/>
              <a:buFont typeface="Cairo"/>
              <a:buChar char="■"/>
              <a:defRPr/>
            </a:lvl3pPr>
            <a:lvl4pPr lvl="3" rtl="0">
              <a:spcBef>
                <a:spcPts val="0"/>
              </a:spcBef>
              <a:spcAft>
                <a:spcPts val="0"/>
              </a:spcAft>
              <a:buClr>
                <a:srgbClr val="0E2A47"/>
              </a:buClr>
              <a:buSzPts val="1600"/>
              <a:buFont typeface="Cairo"/>
              <a:buChar char="●"/>
              <a:defRPr/>
            </a:lvl4pPr>
            <a:lvl5pPr lvl="4" rtl="0">
              <a:spcBef>
                <a:spcPts val="0"/>
              </a:spcBef>
              <a:spcAft>
                <a:spcPts val="0"/>
              </a:spcAft>
              <a:buClr>
                <a:srgbClr val="0E2A47"/>
              </a:buClr>
              <a:buSzPts val="1600"/>
              <a:buFont typeface="Cairo"/>
              <a:buChar char="○"/>
              <a:defRPr/>
            </a:lvl5pPr>
            <a:lvl6pPr lvl="5" rtl="0">
              <a:spcBef>
                <a:spcPts val="0"/>
              </a:spcBef>
              <a:spcAft>
                <a:spcPts val="0"/>
              </a:spcAft>
              <a:buClr>
                <a:srgbClr val="0E2A47"/>
              </a:buClr>
              <a:buSzPts val="1600"/>
              <a:buFont typeface="Cairo"/>
              <a:buChar char="■"/>
              <a:defRPr/>
            </a:lvl6pPr>
            <a:lvl7pPr lvl="6" rtl="0">
              <a:spcBef>
                <a:spcPts val="0"/>
              </a:spcBef>
              <a:spcAft>
                <a:spcPts val="0"/>
              </a:spcAft>
              <a:buClr>
                <a:srgbClr val="0E2A47"/>
              </a:buClr>
              <a:buSzPts val="1600"/>
              <a:buFont typeface="Cairo"/>
              <a:buChar char="●"/>
              <a:defRPr/>
            </a:lvl7pPr>
            <a:lvl8pPr lvl="7" rtl="0">
              <a:spcBef>
                <a:spcPts val="0"/>
              </a:spcBef>
              <a:spcAft>
                <a:spcPts val="0"/>
              </a:spcAft>
              <a:buClr>
                <a:srgbClr val="0E2A47"/>
              </a:buClr>
              <a:buSzPts val="1600"/>
              <a:buFont typeface="Cairo"/>
              <a:buChar char="○"/>
              <a:defRPr/>
            </a:lvl8pPr>
            <a:lvl9pPr lvl="8" rtl="0">
              <a:spcBef>
                <a:spcPts val="0"/>
              </a:spcBef>
              <a:spcAft>
                <a:spcPts val="0"/>
              </a:spcAft>
              <a:buClr>
                <a:srgbClr val="0E2A47"/>
              </a:buClr>
              <a:buSzPts val="1600"/>
              <a:buFont typeface="Cairo"/>
              <a:buChar char="■"/>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and three columns 1">
  <p:cSld name="CUSTOM_47">
    <p:spTree>
      <p:nvGrpSpPr>
        <p:cNvPr id="1" name="Shape 949"/>
        <p:cNvGrpSpPr/>
        <p:nvPr/>
      </p:nvGrpSpPr>
      <p:grpSpPr>
        <a:xfrm>
          <a:off x="0" y="0"/>
          <a:ext cx="0" cy="0"/>
          <a:chOff x="0" y="0"/>
          <a:chExt cx="0" cy="0"/>
        </a:xfrm>
      </p:grpSpPr>
      <p:grpSp>
        <p:nvGrpSpPr>
          <p:cNvPr id="950" name="Google Shape;950;p38"/>
          <p:cNvGrpSpPr/>
          <p:nvPr/>
        </p:nvGrpSpPr>
        <p:grpSpPr>
          <a:xfrm flipH="1">
            <a:off x="6914055" y="-80449"/>
            <a:ext cx="2277317" cy="5304377"/>
            <a:chOff x="224725" y="566950"/>
            <a:chExt cx="1850875" cy="4311100"/>
          </a:xfrm>
        </p:grpSpPr>
        <p:sp>
          <p:nvSpPr>
            <p:cNvPr id="951" name="Google Shape;951;p38"/>
            <p:cNvSpPr/>
            <p:nvPr/>
          </p:nvSpPr>
          <p:spPr>
            <a:xfrm>
              <a:off x="1914975" y="566950"/>
              <a:ext cx="160625" cy="2033000"/>
            </a:xfrm>
            <a:custGeom>
              <a:avLst/>
              <a:gdLst/>
              <a:ahLst/>
              <a:cxnLst/>
              <a:rect l="l" t="t" r="r" b="b"/>
              <a:pathLst>
                <a:path w="6425" h="81320" extrusionOk="0">
                  <a:moveTo>
                    <a:pt x="126" y="1"/>
                  </a:moveTo>
                  <a:cubicBezTo>
                    <a:pt x="81" y="1"/>
                    <a:pt x="44" y="24"/>
                    <a:pt x="27" y="57"/>
                  </a:cubicBezTo>
                  <a:cubicBezTo>
                    <a:pt x="27" y="84"/>
                    <a:pt x="27" y="110"/>
                    <a:pt x="27" y="137"/>
                  </a:cubicBezTo>
                  <a:cubicBezTo>
                    <a:pt x="27" y="164"/>
                    <a:pt x="27" y="217"/>
                    <a:pt x="81" y="244"/>
                  </a:cubicBezTo>
                  <a:cubicBezTo>
                    <a:pt x="1821" y="1261"/>
                    <a:pt x="2972" y="3188"/>
                    <a:pt x="2945" y="5035"/>
                  </a:cubicBezTo>
                  <a:cubicBezTo>
                    <a:pt x="2945" y="5089"/>
                    <a:pt x="2972" y="5142"/>
                    <a:pt x="2998" y="5169"/>
                  </a:cubicBezTo>
                  <a:cubicBezTo>
                    <a:pt x="4952" y="6133"/>
                    <a:pt x="6157" y="8086"/>
                    <a:pt x="6157" y="10255"/>
                  </a:cubicBezTo>
                  <a:cubicBezTo>
                    <a:pt x="6157" y="12449"/>
                    <a:pt x="4952" y="14403"/>
                    <a:pt x="2998" y="15367"/>
                  </a:cubicBezTo>
                  <a:cubicBezTo>
                    <a:pt x="2945" y="15394"/>
                    <a:pt x="2945" y="15447"/>
                    <a:pt x="2945" y="15501"/>
                  </a:cubicBezTo>
                  <a:cubicBezTo>
                    <a:pt x="2998" y="17321"/>
                    <a:pt x="1848" y="19248"/>
                    <a:pt x="108" y="20292"/>
                  </a:cubicBezTo>
                  <a:cubicBezTo>
                    <a:pt x="54" y="20292"/>
                    <a:pt x="27" y="20318"/>
                    <a:pt x="27" y="20372"/>
                  </a:cubicBezTo>
                  <a:cubicBezTo>
                    <a:pt x="1" y="20425"/>
                    <a:pt x="27" y="20479"/>
                    <a:pt x="81" y="20506"/>
                  </a:cubicBezTo>
                  <a:cubicBezTo>
                    <a:pt x="1794" y="21496"/>
                    <a:pt x="2865" y="23316"/>
                    <a:pt x="2945" y="25324"/>
                  </a:cubicBezTo>
                  <a:cubicBezTo>
                    <a:pt x="2945" y="25350"/>
                    <a:pt x="2972" y="25404"/>
                    <a:pt x="2998" y="25431"/>
                  </a:cubicBezTo>
                  <a:cubicBezTo>
                    <a:pt x="4952" y="26394"/>
                    <a:pt x="6157" y="28348"/>
                    <a:pt x="6157" y="30543"/>
                  </a:cubicBezTo>
                  <a:cubicBezTo>
                    <a:pt x="6157" y="32711"/>
                    <a:pt x="4952" y="34665"/>
                    <a:pt x="2998" y="35628"/>
                  </a:cubicBezTo>
                  <a:cubicBezTo>
                    <a:pt x="2945" y="35655"/>
                    <a:pt x="2918" y="35709"/>
                    <a:pt x="2945" y="35762"/>
                  </a:cubicBezTo>
                  <a:cubicBezTo>
                    <a:pt x="3106" y="37823"/>
                    <a:pt x="1633" y="39643"/>
                    <a:pt x="108" y="40553"/>
                  </a:cubicBezTo>
                  <a:cubicBezTo>
                    <a:pt x="54" y="40553"/>
                    <a:pt x="27" y="40580"/>
                    <a:pt x="27" y="40633"/>
                  </a:cubicBezTo>
                  <a:cubicBezTo>
                    <a:pt x="1" y="40687"/>
                    <a:pt x="27" y="40741"/>
                    <a:pt x="81" y="40767"/>
                  </a:cubicBezTo>
                  <a:cubicBezTo>
                    <a:pt x="1821" y="41784"/>
                    <a:pt x="2945" y="43658"/>
                    <a:pt x="2945" y="45532"/>
                  </a:cubicBezTo>
                  <a:cubicBezTo>
                    <a:pt x="2945" y="45558"/>
                    <a:pt x="2945" y="45558"/>
                    <a:pt x="2945" y="45585"/>
                  </a:cubicBezTo>
                  <a:cubicBezTo>
                    <a:pt x="2945" y="45612"/>
                    <a:pt x="2972" y="45665"/>
                    <a:pt x="2998" y="45692"/>
                  </a:cubicBezTo>
                  <a:cubicBezTo>
                    <a:pt x="4952" y="46656"/>
                    <a:pt x="6157" y="48636"/>
                    <a:pt x="6157" y="50804"/>
                  </a:cubicBezTo>
                  <a:cubicBezTo>
                    <a:pt x="6157" y="52972"/>
                    <a:pt x="4952" y="54926"/>
                    <a:pt x="2998" y="55917"/>
                  </a:cubicBezTo>
                  <a:cubicBezTo>
                    <a:pt x="2972" y="55917"/>
                    <a:pt x="2945" y="55970"/>
                    <a:pt x="2945" y="56024"/>
                  </a:cubicBezTo>
                  <a:cubicBezTo>
                    <a:pt x="2891" y="58004"/>
                    <a:pt x="1821" y="59798"/>
                    <a:pt x="108" y="60815"/>
                  </a:cubicBezTo>
                  <a:cubicBezTo>
                    <a:pt x="54" y="60815"/>
                    <a:pt x="27" y="60868"/>
                    <a:pt x="27" y="60895"/>
                  </a:cubicBezTo>
                  <a:cubicBezTo>
                    <a:pt x="1" y="60949"/>
                    <a:pt x="27" y="61002"/>
                    <a:pt x="81" y="61029"/>
                  </a:cubicBezTo>
                  <a:cubicBezTo>
                    <a:pt x="1821" y="62046"/>
                    <a:pt x="2891" y="63839"/>
                    <a:pt x="2945" y="65847"/>
                  </a:cubicBezTo>
                  <a:cubicBezTo>
                    <a:pt x="2945" y="65900"/>
                    <a:pt x="2972" y="65927"/>
                    <a:pt x="2998" y="65954"/>
                  </a:cubicBezTo>
                  <a:cubicBezTo>
                    <a:pt x="4952" y="66944"/>
                    <a:pt x="6157" y="68898"/>
                    <a:pt x="6157" y="71066"/>
                  </a:cubicBezTo>
                  <a:cubicBezTo>
                    <a:pt x="6157" y="73234"/>
                    <a:pt x="4952" y="75188"/>
                    <a:pt x="2998" y="76178"/>
                  </a:cubicBezTo>
                  <a:cubicBezTo>
                    <a:pt x="2972" y="76178"/>
                    <a:pt x="2945" y="76232"/>
                    <a:pt x="2945" y="76285"/>
                  </a:cubicBezTo>
                  <a:cubicBezTo>
                    <a:pt x="2891" y="78266"/>
                    <a:pt x="1821" y="80086"/>
                    <a:pt x="81" y="81076"/>
                  </a:cubicBezTo>
                  <a:cubicBezTo>
                    <a:pt x="27" y="81130"/>
                    <a:pt x="1" y="81183"/>
                    <a:pt x="27" y="81264"/>
                  </a:cubicBezTo>
                  <a:cubicBezTo>
                    <a:pt x="61" y="81297"/>
                    <a:pt x="104" y="81320"/>
                    <a:pt x="145" y="81320"/>
                  </a:cubicBezTo>
                  <a:cubicBezTo>
                    <a:pt x="170" y="81320"/>
                    <a:pt x="194" y="81311"/>
                    <a:pt x="215" y="81290"/>
                  </a:cubicBezTo>
                  <a:cubicBezTo>
                    <a:pt x="2008" y="80273"/>
                    <a:pt x="3106" y="78427"/>
                    <a:pt x="3186" y="76366"/>
                  </a:cubicBezTo>
                  <a:cubicBezTo>
                    <a:pt x="5166" y="75322"/>
                    <a:pt x="6424" y="73314"/>
                    <a:pt x="6424" y="71066"/>
                  </a:cubicBezTo>
                  <a:cubicBezTo>
                    <a:pt x="6424" y="68818"/>
                    <a:pt x="5166" y="66784"/>
                    <a:pt x="3186" y="65766"/>
                  </a:cubicBezTo>
                  <a:cubicBezTo>
                    <a:pt x="3106" y="63786"/>
                    <a:pt x="2062" y="61992"/>
                    <a:pt x="375" y="60922"/>
                  </a:cubicBezTo>
                  <a:cubicBezTo>
                    <a:pt x="2062" y="59878"/>
                    <a:pt x="3106" y="58085"/>
                    <a:pt x="3186" y="56104"/>
                  </a:cubicBezTo>
                  <a:cubicBezTo>
                    <a:pt x="5166" y="55060"/>
                    <a:pt x="6424" y="53053"/>
                    <a:pt x="6424" y="50804"/>
                  </a:cubicBezTo>
                  <a:cubicBezTo>
                    <a:pt x="6424" y="48556"/>
                    <a:pt x="5166" y="46522"/>
                    <a:pt x="3186" y="45505"/>
                  </a:cubicBezTo>
                  <a:cubicBezTo>
                    <a:pt x="3159" y="43604"/>
                    <a:pt x="2088" y="41731"/>
                    <a:pt x="375" y="40660"/>
                  </a:cubicBezTo>
                  <a:cubicBezTo>
                    <a:pt x="1901" y="39723"/>
                    <a:pt x="3320" y="37877"/>
                    <a:pt x="3186" y="35816"/>
                  </a:cubicBezTo>
                  <a:cubicBezTo>
                    <a:pt x="5193" y="34799"/>
                    <a:pt x="6424" y="32764"/>
                    <a:pt x="6424" y="30543"/>
                  </a:cubicBezTo>
                  <a:cubicBezTo>
                    <a:pt x="6424" y="28295"/>
                    <a:pt x="5166" y="26260"/>
                    <a:pt x="3186" y="25243"/>
                  </a:cubicBezTo>
                  <a:cubicBezTo>
                    <a:pt x="3106" y="23236"/>
                    <a:pt x="2062" y="21443"/>
                    <a:pt x="375" y="20399"/>
                  </a:cubicBezTo>
                  <a:cubicBezTo>
                    <a:pt x="2088" y="19328"/>
                    <a:pt x="3186" y="17454"/>
                    <a:pt x="3186" y="15608"/>
                  </a:cubicBezTo>
                  <a:cubicBezTo>
                    <a:pt x="3186" y="15608"/>
                    <a:pt x="3186" y="15581"/>
                    <a:pt x="3186" y="15554"/>
                  </a:cubicBezTo>
                  <a:cubicBezTo>
                    <a:pt x="5166" y="14537"/>
                    <a:pt x="6424" y="12503"/>
                    <a:pt x="6424" y="10255"/>
                  </a:cubicBezTo>
                  <a:cubicBezTo>
                    <a:pt x="6424" y="8033"/>
                    <a:pt x="5166" y="5999"/>
                    <a:pt x="3186" y="4982"/>
                  </a:cubicBezTo>
                  <a:lnTo>
                    <a:pt x="3186" y="4955"/>
                  </a:lnTo>
                  <a:cubicBezTo>
                    <a:pt x="3186" y="3028"/>
                    <a:pt x="2008" y="1074"/>
                    <a:pt x="215" y="30"/>
                  </a:cubicBezTo>
                  <a:cubicBezTo>
                    <a:pt x="184" y="10"/>
                    <a:pt x="153" y="1"/>
                    <a:pt x="12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2" name="Google Shape;952;p38"/>
            <p:cNvSpPr/>
            <p:nvPr/>
          </p:nvSpPr>
          <p:spPr>
            <a:xfrm>
              <a:off x="1761075" y="818875"/>
              <a:ext cx="160625" cy="2032875"/>
            </a:xfrm>
            <a:custGeom>
              <a:avLst/>
              <a:gdLst/>
              <a:ahLst/>
              <a:cxnLst/>
              <a:rect l="l" t="t" r="r" b="b"/>
              <a:pathLst>
                <a:path w="6425" h="81315" extrusionOk="0">
                  <a:moveTo>
                    <a:pt x="149" y="1"/>
                  </a:moveTo>
                  <a:cubicBezTo>
                    <a:pt x="110" y="1"/>
                    <a:pt x="71" y="20"/>
                    <a:pt x="54" y="70"/>
                  </a:cubicBezTo>
                  <a:cubicBezTo>
                    <a:pt x="27" y="70"/>
                    <a:pt x="27" y="97"/>
                    <a:pt x="27" y="124"/>
                  </a:cubicBezTo>
                  <a:cubicBezTo>
                    <a:pt x="27" y="178"/>
                    <a:pt x="54" y="204"/>
                    <a:pt x="81" y="231"/>
                  </a:cubicBezTo>
                  <a:cubicBezTo>
                    <a:pt x="1821" y="1248"/>
                    <a:pt x="2972" y="3175"/>
                    <a:pt x="2945" y="5022"/>
                  </a:cubicBezTo>
                  <a:cubicBezTo>
                    <a:pt x="2945" y="5076"/>
                    <a:pt x="2972" y="5129"/>
                    <a:pt x="2998" y="5156"/>
                  </a:cubicBezTo>
                  <a:cubicBezTo>
                    <a:pt x="4952" y="6119"/>
                    <a:pt x="6183" y="8073"/>
                    <a:pt x="6183" y="10268"/>
                  </a:cubicBezTo>
                  <a:cubicBezTo>
                    <a:pt x="6183" y="12436"/>
                    <a:pt x="4952" y="14390"/>
                    <a:pt x="2998" y="15354"/>
                  </a:cubicBezTo>
                  <a:cubicBezTo>
                    <a:pt x="2972" y="15380"/>
                    <a:pt x="2945" y="15461"/>
                    <a:pt x="2945" y="15487"/>
                  </a:cubicBezTo>
                  <a:cubicBezTo>
                    <a:pt x="2998" y="17334"/>
                    <a:pt x="1847" y="19235"/>
                    <a:pt x="108" y="20278"/>
                  </a:cubicBezTo>
                  <a:cubicBezTo>
                    <a:pt x="81" y="20278"/>
                    <a:pt x="27" y="20305"/>
                    <a:pt x="27" y="20359"/>
                  </a:cubicBezTo>
                  <a:cubicBezTo>
                    <a:pt x="27" y="20412"/>
                    <a:pt x="27" y="20466"/>
                    <a:pt x="81" y="20493"/>
                  </a:cubicBezTo>
                  <a:cubicBezTo>
                    <a:pt x="1821" y="21510"/>
                    <a:pt x="2891" y="23303"/>
                    <a:pt x="2945" y="25310"/>
                  </a:cubicBezTo>
                  <a:cubicBezTo>
                    <a:pt x="2945" y="25364"/>
                    <a:pt x="2972" y="25391"/>
                    <a:pt x="2998" y="25417"/>
                  </a:cubicBezTo>
                  <a:cubicBezTo>
                    <a:pt x="4952" y="26381"/>
                    <a:pt x="6183" y="28362"/>
                    <a:pt x="6183" y="30530"/>
                  </a:cubicBezTo>
                  <a:cubicBezTo>
                    <a:pt x="6183" y="32698"/>
                    <a:pt x="4952" y="34652"/>
                    <a:pt x="2998" y="35642"/>
                  </a:cubicBezTo>
                  <a:cubicBezTo>
                    <a:pt x="2972" y="35642"/>
                    <a:pt x="2945" y="35695"/>
                    <a:pt x="2945" y="35749"/>
                  </a:cubicBezTo>
                  <a:cubicBezTo>
                    <a:pt x="3105" y="37837"/>
                    <a:pt x="1633" y="39630"/>
                    <a:pt x="108" y="40540"/>
                  </a:cubicBezTo>
                  <a:cubicBezTo>
                    <a:pt x="81" y="40540"/>
                    <a:pt x="27" y="40594"/>
                    <a:pt x="27" y="40620"/>
                  </a:cubicBezTo>
                  <a:cubicBezTo>
                    <a:pt x="27" y="40674"/>
                    <a:pt x="27" y="40727"/>
                    <a:pt x="81" y="40754"/>
                  </a:cubicBezTo>
                  <a:cubicBezTo>
                    <a:pt x="1821" y="41771"/>
                    <a:pt x="2945" y="43645"/>
                    <a:pt x="2945" y="45545"/>
                  </a:cubicBezTo>
                  <a:cubicBezTo>
                    <a:pt x="2945" y="45545"/>
                    <a:pt x="2945" y="45545"/>
                    <a:pt x="2945" y="45572"/>
                  </a:cubicBezTo>
                  <a:cubicBezTo>
                    <a:pt x="2945" y="45626"/>
                    <a:pt x="2972" y="45652"/>
                    <a:pt x="2998" y="45679"/>
                  </a:cubicBezTo>
                  <a:cubicBezTo>
                    <a:pt x="4952" y="46669"/>
                    <a:pt x="6183" y="48623"/>
                    <a:pt x="6183" y="50791"/>
                  </a:cubicBezTo>
                  <a:cubicBezTo>
                    <a:pt x="6183" y="52959"/>
                    <a:pt x="4952" y="54913"/>
                    <a:pt x="2998" y="55904"/>
                  </a:cubicBezTo>
                  <a:cubicBezTo>
                    <a:pt x="2972" y="55930"/>
                    <a:pt x="2945" y="55957"/>
                    <a:pt x="2945" y="56011"/>
                  </a:cubicBezTo>
                  <a:cubicBezTo>
                    <a:pt x="2891" y="57991"/>
                    <a:pt x="1847" y="59785"/>
                    <a:pt x="108" y="60802"/>
                  </a:cubicBezTo>
                  <a:cubicBezTo>
                    <a:pt x="81" y="60828"/>
                    <a:pt x="27" y="60855"/>
                    <a:pt x="27" y="60882"/>
                  </a:cubicBezTo>
                  <a:cubicBezTo>
                    <a:pt x="27" y="60935"/>
                    <a:pt x="27" y="60989"/>
                    <a:pt x="81" y="61016"/>
                  </a:cubicBezTo>
                  <a:cubicBezTo>
                    <a:pt x="1821" y="62033"/>
                    <a:pt x="2891" y="63826"/>
                    <a:pt x="2945" y="65834"/>
                  </a:cubicBezTo>
                  <a:cubicBezTo>
                    <a:pt x="2945" y="65887"/>
                    <a:pt x="2972" y="65914"/>
                    <a:pt x="2998" y="65941"/>
                  </a:cubicBezTo>
                  <a:cubicBezTo>
                    <a:pt x="4952" y="66931"/>
                    <a:pt x="6183" y="68885"/>
                    <a:pt x="6183" y="71053"/>
                  </a:cubicBezTo>
                  <a:cubicBezTo>
                    <a:pt x="6183" y="73221"/>
                    <a:pt x="4952" y="75175"/>
                    <a:pt x="2998" y="76165"/>
                  </a:cubicBezTo>
                  <a:cubicBezTo>
                    <a:pt x="2972" y="76192"/>
                    <a:pt x="2945" y="76219"/>
                    <a:pt x="2945" y="76272"/>
                  </a:cubicBezTo>
                  <a:cubicBezTo>
                    <a:pt x="2891" y="78280"/>
                    <a:pt x="1821" y="80073"/>
                    <a:pt x="81" y="81090"/>
                  </a:cubicBezTo>
                  <a:cubicBezTo>
                    <a:pt x="27" y="81117"/>
                    <a:pt x="1" y="81197"/>
                    <a:pt x="54" y="81251"/>
                  </a:cubicBezTo>
                  <a:cubicBezTo>
                    <a:pt x="74" y="81290"/>
                    <a:pt x="122" y="81315"/>
                    <a:pt x="167" y="81315"/>
                  </a:cubicBezTo>
                  <a:cubicBezTo>
                    <a:pt x="184" y="81315"/>
                    <a:pt x="200" y="81311"/>
                    <a:pt x="215" y="81304"/>
                  </a:cubicBezTo>
                  <a:cubicBezTo>
                    <a:pt x="2008" y="80260"/>
                    <a:pt x="3105" y="78413"/>
                    <a:pt x="3186" y="76352"/>
                  </a:cubicBezTo>
                  <a:cubicBezTo>
                    <a:pt x="5193" y="75309"/>
                    <a:pt x="6424" y="73301"/>
                    <a:pt x="6424" y="71053"/>
                  </a:cubicBezTo>
                  <a:cubicBezTo>
                    <a:pt x="6424" y="68805"/>
                    <a:pt x="5193" y="66797"/>
                    <a:pt x="3186" y="65753"/>
                  </a:cubicBezTo>
                  <a:cubicBezTo>
                    <a:pt x="3132" y="63773"/>
                    <a:pt x="2088" y="61979"/>
                    <a:pt x="402" y="60909"/>
                  </a:cubicBezTo>
                  <a:cubicBezTo>
                    <a:pt x="2088" y="59865"/>
                    <a:pt x="3132" y="58072"/>
                    <a:pt x="3186" y="56091"/>
                  </a:cubicBezTo>
                  <a:cubicBezTo>
                    <a:pt x="5193" y="55047"/>
                    <a:pt x="6424" y="53040"/>
                    <a:pt x="6424" y="50791"/>
                  </a:cubicBezTo>
                  <a:cubicBezTo>
                    <a:pt x="6424" y="48543"/>
                    <a:pt x="5193" y="46536"/>
                    <a:pt x="3186" y="45492"/>
                  </a:cubicBezTo>
                  <a:cubicBezTo>
                    <a:pt x="3186" y="43591"/>
                    <a:pt x="2088" y="41718"/>
                    <a:pt x="402" y="40647"/>
                  </a:cubicBezTo>
                  <a:cubicBezTo>
                    <a:pt x="1901" y="39710"/>
                    <a:pt x="3320" y="37890"/>
                    <a:pt x="3186" y="35829"/>
                  </a:cubicBezTo>
                  <a:cubicBezTo>
                    <a:pt x="5193" y="34785"/>
                    <a:pt x="6424" y="32751"/>
                    <a:pt x="6424" y="30530"/>
                  </a:cubicBezTo>
                  <a:cubicBezTo>
                    <a:pt x="6424" y="28281"/>
                    <a:pt x="5193" y="26247"/>
                    <a:pt x="3186" y="25230"/>
                  </a:cubicBezTo>
                  <a:cubicBezTo>
                    <a:pt x="3105" y="23223"/>
                    <a:pt x="2062" y="21429"/>
                    <a:pt x="402" y="20386"/>
                  </a:cubicBezTo>
                  <a:cubicBezTo>
                    <a:pt x="2115" y="19315"/>
                    <a:pt x="3212" y="17415"/>
                    <a:pt x="3186" y="15541"/>
                  </a:cubicBezTo>
                  <a:cubicBezTo>
                    <a:pt x="5193" y="14524"/>
                    <a:pt x="6424" y="12490"/>
                    <a:pt x="6424" y="10268"/>
                  </a:cubicBezTo>
                  <a:cubicBezTo>
                    <a:pt x="6424" y="8020"/>
                    <a:pt x="5193" y="5986"/>
                    <a:pt x="3186" y="4969"/>
                  </a:cubicBezTo>
                  <a:lnTo>
                    <a:pt x="3186" y="4942"/>
                  </a:lnTo>
                  <a:cubicBezTo>
                    <a:pt x="3186" y="3041"/>
                    <a:pt x="2008" y="1061"/>
                    <a:pt x="215" y="17"/>
                  </a:cubicBezTo>
                  <a:cubicBezTo>
                    <a:pt x="195" y="7"/>
                    <a:pt x="172" y="1"/>
                    <a:pt x="14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3" name="Google Shape;953;p38"/>
            <p:cNvSpPr/>
            <p:nvPr/>
          </p:nvSpPr>
          <p:spPr>
            <a:xfrm>
              <a:off x="1607850" y="566950"/>
              <a:ext cx="159950" cy="2033000"/>
            </a:xfrm>
            <a:custGeom>
              <a:avLst/>
              <a:gdLst/>
              <a:ahLst/>
              <a:cxnLst/>
              <a:rect l="l" t="t" r="r" b="b"/>
              <a:pathLst>
                <a:path w="6398" h="81320" extrusionOk="0">
                  <a:moveTo>
                    <a:pt x="119" y="1"/>
                  </a:moveTo>
                  <a:cubicBezTo>
                    <a:pt x="81" y="1"/>
                    <a:pt x="44" y="24"/>
                    <a:pt x="27" y="57"/>
                  </a:cubicBezTo>
                  <a:cubicBezTo>
                    <a:pt x="0" y="84"/>
                    <a:pt x="0" y="110"/>
                    <a:pt x="0" y="137"/>
                  </a:cubicBezTo>
                  <a:cubicBezTo>
                    <a:pt x="0" y="164"/>
                    <a:pt x="27" y="217"/>
                    <a:pt x="81" y="244"/>
                  </a:cubicBezTo>
                  <a:cubicBezTo>
                    <a:pt x="1820" y="1261"/>
                    <a:pt x="2944" y="3188"/>
                    <a:pt x="2918" y="5035"/>
                  </a:cubicBezTo>
                  <a:cubicBezTo>
                    <a:pt x="2918" y="5089"/>
                    <a:pt x="2944" y="5142"/>
                    <a:pt x="2998" y="5169"/>
                  </a:cubicBezTo>
                  <a:cubicBezTo>
                    <a:pt x="4952" y="6133"/>
                    <a:pt x="6156" y="8086"/>
                    <a:pt x="6156" y="10255"/>
                  </a:cubicBezTo>
                  <a:cubicBezTo>
                    <a:pt x="6156" y="12449"/>
                    <a:pt x="4952" y="14403"/>
                    <a:pt x="2998" y="15367"/>
                  </a:cubicBezTo>
                  <a:cubicBezTo>
                    <a:pt x="2944" y="15394"/>
                    <a:pt x="2918" y="15447"/>
                    <a:pt x="2918" y="15501"/>
                  </a:cubicBezTo>
                  <a:cubicBezTo>
                    <a:pt x="2971" y="17347"/>
                    <a:pt x="1847" y="19248"/>
                    <a:pt x="81" y="20292"/>
                  </a:cubicBezTo>
                  <a:cubicBezTo>
                    <a:pt x="54" y="20292"/>
                    <a:pt x="27" y="20318"/>
                    <a:pt x="0" y="20372"/>
                  </a:cubicBezTo>
                  <a:cubicBezTo>
                    <a:pt x="0" y="20425"/>
                    <a:pt x="27" y="20479"/>
                    <a:pt x="81" y="20506"/>
                  </a:cubicBezTo>
                  <a:cubicBezTo>
                    <a:pt x="1794" y="21496"/>
                    <a:pt x="2864" y="23316"/>
                    <a:pt x="2918" y="25324"/>
                  </a:cubicBezTo>
                  <a:cubicBezTo>
                    <a:pt x="2918" y="25350"/>
                    <a:pt x="2944" y="25404"/>
                    <a:pt x="2998" y="25431"/>
                  </a:cubicBezTo>
                  <a:cubicBezTo>
                    <a:pt x="4952" y="26394"/>
                    <a:pt x="6156" y="28348"/>
                    <a:pt x="6156" y="30543"/>
                  </a:cubicBezTo>
                  <a:cubicBezTo>
                    <a:pt x="6156" y="32711"/>
                    <a:pt x="4952" y="34665"/>
                    <a:pt x="2998" y="35628"/>
                  </a:cubicBezTo>
                  <a:cubicBezTo>
                    <a:pt x="2944" y="35655"/>
                    <a:pt x="2918" y="35709"/>
                    <a:pt x="2918" y="35762"/>
                  </a:cubicBezTo>
                  <a:cubicBezTo>
                    <a:pt x="3078" y="37823"/>
                    <a:pt x="1633" y="39643"/>
                    <a:pt x="81" y="40553"/>
                  </a:cubicBezTo>
                  <a:cubicBezTo>
                    <a:pt x="54" y="40553"/>
                    <a:pt x="27" y="40580"/>
                    <a:pt x="0" y="40633"/>
                  </a:cubicBezTo>
                  <a:cubicBezTo>
                    <a:pt x="0" y="40687"/>
                    <a:pt x="27" y="40741"/>
                    <a:pt x="81" y="40767"/>
                  </a:cubicBezTo>
                  <a:cubicBezTo>
                    <a:pt x="1820" y="41784"/>
                    <a:pt x="2918" y="43658"/>
                    <a:pt x="2918" y="45532"/>
                  </a:cubicBezTo>
                  <a:cubicBezTo>
                    <a:pt x="2918" y="45558"/>
                    <a:pt x="2918" y="45558"/>
                    <a:pt x="2918" y="45585"/>
                  </a:cubicBezTo>
                  <a:cubicBezTo>
                    <a:pt x="2918" y="45612"/>
                    <a:pt x="2944" y="45665"/>
                    <a:pt x="2998" y="45692"/>
                  </a:cubicBezTo>
                  <a:cubicBezTo>
                    <a:pt x="4952" y="46656"/>
                    <a:pt x="6156" y="48636"/>
                    <a:pt x="6156" y="50804"/>
                  </a:cubicBezTo>
                  <a:cubicBezTo>
                    <a:pt x="6156" y="52972"/>
                    <a:pt x="4952" y="54926"/>
                    <a:pt x="2998" y="55917"/>
                  </a:cubicBezTo>
                  <a:cubicBezTo>
                    <a:pt x="2944" y="55917"/>
                    <a:pt x="2918" y="55970"/>
                    <a:pt x="2918" y="56024"/>
                  </a:cubicBezTo>
                  <a:cubicBezTo>
                    <a:pt x="2864" y="58004"/>
                    <a:pt x="1820" y="59798"/>
                    <a:pt x="81" y="60815"/>
                  </a:cubicBezTo>
                  <a:cubicBezTo>
                    <a:pt x="54" y="60815"/>
                    <a:pt x="27" y="60868"/>
                    <a:pt x="0" y="60895"/>
                  </a:cubicBezTo>
                  <a:cubicBezTo>
                    <a:pt x="0" y="60949"/>
                    <a:pt x="27" y="61002"/>
                    <a:pt x="81" y="61029"/>
                  </a:cubicBezTo>
                  <a:cubicBezTo>
                    <a:pt x="1820" y="62046"/>
                    <a:pt x="2864" y="63839"/>
                    <a:pt x="2918" y="65847"/>
                  </a:cubicBezTo>
                  <a:cubicBezTo>
                    <a:pt x="2918" y="65900"/>
                    <a:pt x="2944" y="65927"/>
                    <a:pt x="2998" y="65954"/>
                  </a:cubicBezTo>
                  <a:cubicBezTo>
                    <a:pt x="4952" y="66944"/>
                    <a:pt x="6156" y="68898"/>
                    <a:pt x="6156" y="71066"/>
                  </a:cubicBezTo>
                  <a:cubicBezTo>
                    <a:pt x="6156" y="73234"/>
                    <a:pt x="4952" y="75188"/>
                    <a:pt x="2998" y="76178"/>
                  </a:cubicBezTo>
                  <a:cubicBezTo>
                    <a:pt x="2944" y="76178"/>
                    <a:pt x="2918" y="76232"/>
                    <a:pt x="2918" y="76285"/>
                  </a:cubicBezTo>
                  <a:cubicBezTo>
                    <a:pt x="2864" y="78266"/>
                    <a:pt x="1820" y="80086"/>
                    <a:pt x="81" y="81076"/>
                  </a:cubicBezTo>
                  <a:cubicBezTo>
                    <a:pt x="27" y="81130"/>
                    <a:pt x="0" y="81183"/>
                    <a:pt x="27" y="81264"/>
                  </a:cubicBezTo>
                  <a:cubicBezTo>
                    <a:pt x="44" y="81297"/>
                    <a:pt x="81" y="81320"/>
                    <a:pt x="119" y="81320"/>
                  </a:cubicBezTo>
                  <a:cubicBezTo>
                    <a:pt x="143" y="81320"/>
                    <a:pt x="167" y="81311"/>
                    <a:pt x="188" y="81290"/>
                  </a:cubicBezTo>
                  <a:cubicBezTo>
                    <a:pt x="1981" y="80273"/>
                    <a:pt x="3105" y="78427"/>
                    <a:pt x="3185" y="76366"/>
                  </a:cubicBezTo>
                  <a:cubicBezTo>
                    <a:pt x="5166" y="75322"/>
                    <a:pt x="6397" y="73314"/>
                    <a:pt x="6397" y="71066"/>
                  </a:cubicBezTo>
                  <a:cubicBezTo>
                    <a:pt x="6397" y="68818"/>
                    <a:pt x="5166" y="66784"/>
                    <a:pt x="3185" y="65766"/>
                  </a:cubicBezTo>
                  <a:cubicBezTo>
                    <a:pt x="3105" y="63786"/>
                    <a:pt x="2061" y="61992"/>
                    <a:pt x="375" y="60922"/>
                  </a:cubicBezTo>
                  <a:cubicBezTo>
                    <a:pt x="2061" y="59878"/>
                    <a:pt x="3105" y="58085"/>
                    <a:pt x="3185" y="56104"/>
                  </a:cubicBezTo>
                  <a:cubicBezTo>
                    <a:pt x="5166" y="55060"/>
                    <a:pt x="6397" y="53053"/>
                    <a:pt x="6397" y="50804"/>
                  </a:cubicBezTo>
                  <a:cubicBezTo>
                    <a:pt x="6397" y="48556"/>
                    <a:pt x="5166" y="46522"/>
                    <a:pt x="3185" y="45505"/>
                  </a:cubicBezTo>
                  <a:cubicBezTo>
                    <a:pt x="3159" y="43604"/>
                    <a:pt x="2061" y="41731"/>
                    <a:pt x="375" y="40660"/>
                  </a:cubicBezTo>
                  <a:cubicBezTo>
                    <a:pt x="1901" y="39723"/>
                    <a:pt x="3292" y="37877"/>
                    <a:pt x="3185" y="35816"/>
                  </a:cubicBezTo>
                  <a:cubicBezTo>
                    <a:pt x="5166" y="34799"/>
                    <a:pt x="6397" y="32764"/>
                    <a:pt x="6397" y="30543"/>
                  </a:cubicBezTo>
                  <a:cubicBezTo>
                    <a:pt x="6397" y="28295"/>
                    <a:pt x="5166" y="26260"/>
                    <a:pt x="3185" y="25243"/>
                  </a:cubicBezTo>
                  <a:cubicBezTo>
                    <a:pt x="3078" y="23236"/>
                    <a:pt x="2061" y="21443"/>
                    <a:pt x="375" y="20399"/>
                  </a:cubicBezTo>
                  <a:cubicBezTo>
                    <a:pt x="2061" y="19328"/>
                    <a:pt x="3185" y="17454"/>
                    <a:pt x="3185" y="15608"/>
                  </a:cubicBezTo>
                  <a:cubicBezTo>
                    <a:pt x="3185" y="15608"/>
                    <a:pt x="3185" y="15581"/>
                    <a:pt x="3185" y="15554"/>
                  </a:cubicBezTo>
                  <a:cubicBezTo>
                    <a:pt x="5166" y="14537"/>
                    <a:pt x="6397" y="12503"/>
                    <a:pt x="6397" y="10255"/>
                  </a:cubicBezTo>
                  <a:cubicBezTo>
                    <a:pt x="6397" y="8033"/>
                    <a:pt x="5166" y="5999"/>
                    <a:pt x="3185" y="4982"/>
                  </a:cubicBezTo>
                  <a:lnTo>
                    <a:pt x="3185" y="4955"/>
                  </a:lnTo>
                  <a:cubicBezTo>
                    <a:pt x="3185" y="3028"/>
                    <a:pt x="1981" y="1074"/>
                    <a:pt x="188" y="30"/>
                  </a:cubicBezTo>
                  <a:cubicBezTo>
                    <a:pt x="167" y="10"/>
                    <a:pt x="143" y="1"/>
                    <a:pt x="11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4" name="Google Shape;954;p38"/>
            <p:cNvSpPr/>
            <p:nvPr/>
          </p:nvSpPr>
          <p:spPr>
            <a:xfrm>
              <a:off x="1453950" y="818875"/>
              <a:ext cx="160600" cy="2032875"/>
            </a:xfrm>
            <a:custGeom>
              <a:avLst/>
              <a:gdLst/>
              <a:ahLst/>
              <a:cxnLst/>
              <a:rect l="l" t="t" r="r" b="b"/>
              <a:pathLst>
                <a:path w="6424" h="81315" extrusionOk="0">
                  <a:moveTo>
                    <a:pt x="136" y="1"/>
                  </a:moveTo>
                  <a:cubicBezTo>
                    <a:pt x="95" y="1"/>
                    <a:pt x="61" y="20"/>
                    <a:pt x="27" y="70"/>
                  </a:cubicBezTo>
                  <a:cubicBezTo>
                    <a:pt x="27" y="70"/>
                    <a:pt x="27" y="97"/>
                    <a:pt x="27" y="124"/>
                  </a:cubicBezTo>
                  <a:cubicBezTo>
                    <a:pt x="27" y="178"/>
                    <a:pt x="27" y="204"/>
                    <a:pt x="80" y="231"/>
                  </a:cubicBezTo>
                  <a:cubicBezTo>
                    <a:pt x="1820" y="1248"/>
                    <a:pt x="2971" y="3175"/>
                    <a:pt x="2944" y="5022"/>
                  </a:cubicBezTo>
                  <a:cubicBezTo>
                    <a:pt x="2944" y="5076"/>
                    <a:pt x="2971" y="5129"/>
                    <a:pt x="2998" y="5156"/>
                  </a:cubicBezTo>
                  <a:cubicBezTo>
                    <a:pt x="4952" y="6119"/>
                    <a:pt x="6156" y="8073"/>
                    <a:pt x="6156" y="10268"/>
                  </a:cubicBezTo>
                  <a:cubicBezTo>
                    <a:pt x="6156" y="12436"/>
                    <a:pt x="4952" y="14390"/>
                    <a:pt x="2998" y="15354"/>
                  </a:cubicBezTo>
                  <a:cubicBezTo>
                    <a:pt x="2971" y="15380"/>
                    <a:pt x="2944" y="15434"/>
                    <a:pt x="2944" y="15487"/>
                  </a:cubicBezTo>
                  <a:cubicBezTo>
                    <a:pt x="2944" y="15514"/>
                    <a:pt x="2944" y="15568"/>
                    <a:pt x="2944" y="15595"/>
                  </a:cubicBezTo>
                  <a:cubicBezTo>
                    <a:pt x="2944" y="17415"/>
                    <a:pt x="1820" y="19261"/>
                    <a:pt x="107" y="20278"/>
                  </a:cubicBezTo>
                  <a:cubicBezTo>
                    <a:pt x="54" y="20278"/>
                    <a:pt x="27" y="20305"/>
                    <a:pt x="27" y="20359"/>
                  </a:cubicBezTo>
                  <a:cubicBezTo>
                    <a:pt x="0" y="20412"/>
                    <a:pt x="27" y="20466"/>
                    <a:pt x="80" y="20493"/>
                  </a:cubicBezTo>
                  <a:cubicBezTo>
                    <a:pt x="1793" y="21510"/>
                    <a:pt x="2864" y="23303"/>
                    <a:pt x="2944" y="25310"/>
                  </a:cubicBezTo>
                  <a:cubicBezTo>
                    <a:pt x="2944" y="25364"/>
                    <a:pt x="2971" y="25391"/>
                    <a:pt x="2998" y="25417"/>
                  </a:cubicBezTo>
                  <a:cubicBezTo>
                    <a:pt x="4952" y="26381"/>
                    <a:pt x="6156" y="28362"/>
                    <a:pt x="6156" y="30530"/>
                  </a:cubicBezTo>
                  <a:cubicBezTo>
                    <a:pt x="6156" y="32698"/>
                    <a:pt x="4952" y="34652"/>
                    <a:pt x="2998" y="35642"/>
                  </a:cubicBezTo>
                  <a:cubicBezTo>
                    <a:pt x="2944" y="35642"/>
                    <a:pt x="2918" y="35695"/>
                    <a:pt x="2944" y="35749"/>
                  </a:cubicBezTo>
                  <a:cubicBezTo>
                    <a:pt x="3105" y="37837"/>
                    <a:pt x="1633" y="39630"/>
                    <a:pt x="107" y="40540"/>
                  </a:cubicBezTo>
                  <a:cubicBezTo>
                    <a:pt x="54" y="40540"/>
                    <a:pt x="27" y="40594"/>
                    <a:pt x="27" y="40620"/>
                  </a:cubicBezTo>
                  <a:cubicBezTo>
                    <a:pt x="0" y="40674"/>
                    <a:pt x="27" y="40727"/>
                    <a:pt x="80" y="40754"/>
                  </a:cubicBezTo>
                  <a:cubicBezTo>
                    <a:pt x="1820" y="41771"/>
                    <a:pt x="2944" y="43645"/>
                    <a:pt x="2944" y="45545"/>
                  </a:cubicBezTo>
                  <a:cubicBezTo>
                    <a:pt x="2944" y="45545"/>
                    <a:pt x="2944" y="45572"/>
                    <a:pt x="2944" y="45572"/>
                  </a:cubicBezTo>
                  <a:cubicBezTo>
                    <a:pt x="2944" y="45626"/>
                    <a:pt x="2971" y="45652"/>
                    <a:pt x="2998" y="45679"/>
                  </a:cubicBezTo>
                  <a:cubicBezTo>
                    <a:pt x="4952" y="46669"/>
                    <a:pt x="6156" y="48623"/>
                    <a:pt x="6156" y="50791"/>
                  </a:cubicBezTo>
                  <a:cubicBezTo>
                    <a:pt x="6156" y="52959"/>
                    <a:pt x="4952" y="54913"/>
                    <a:pt x="2998" y="55904"/>
                  </a:cubicBezTo>
                  <a:cubicBezTo>
                    <a:pt x="2971" y="55930"/>
                    <a:pt x="2944" y="55957"/>
                    <a:pt x="2944" y="56011"/>
                  </a:cubicBezTo>
                  <a:cubicBezTo>
                    <a:pt x="2891" y="57991"/>
                    <a:pt x="1820" y="59785"/>
                    <a:pt x="107" y="60802"/>
                  </a:cubicBezTo>
                  <a:cubicBezTo>
                    <a:pt x="54" y="60828"/>
                    <a:pt x="27" y="60855"/>
                    <a:pt x="27" y="60882"/>
                  </a:cubicBezTo>
                  <a:cubicBezTo>
                    <a:pt x="0" y="60935"/>
                    <a:pt x="27" y="60989"/>
                    <a:pt x="80" y="61016"/>
                  </a:cubicBezTo>
                  <a:cubicBezTo>
                    <a:pt x="1820" y="62033"/>
                    <a:pt x="2891" y="63826"/>
                    <a:pt x="2944" y="65834"/>
                  </a:cubicBezTo>
                  <a:cubicBezTo>
                    <a:pt x="2944" y="65887"/>
                    <a:pt x="2971" y="65914"/>
                    <a:pt x="2998" y="65941"/>
                  </a:cubicBezTo>
                  <a:cubicBezTo>
                    <a:pt x="4952" y="66931"/>
                    <a:pt x="6156" y="68885"/>
                    <a:pt x="6156" y="71053"/>
                  </a:cubicBezTo>
                  <a:cubicBezTo>
                    <a:pt x="6156" y="73221"/>
                    <a:pt x="4952" y="75175"/>
                    <a:pt x="2998" y="76165"/>
                  </a:cubicBezTo>
                  <a:cubicBezTo>
                    <a:pt x="2971" y="76192"/>
                    <a:pt x="2944" y="76219"/>
                    <a:pt x="2944" y="76272"/>
                  </a:cubicBezTo>
                  <a:cubicBezTo>
                    <a:pt x="2891" y="78280"/>
                    <a:pt x="1820" y="80073"/>
                    <a:pt x="80" y="81090"/>
                  </a:cubicBezTo>
                  <a:cubicBezTo>
                    <a:pt x="27" y="81117"/>
                    <a:pt x="0" y="81197"/>
                    <a:pt x="27" y="81251"/>
                  </a:cubicBezTo>
                  <a:cubicBezTo>
                    <a:pt x="66" y="81290"/>
                    <a:pt x="120" y="81315"/>
                    <a:pt x="167" y="81315"/>
                  </a:cubicBezTo>
                  <a:cubicBezTo>
                    <a:pt x="184" y="81315"/>
                    <a:pt x="200" y="81311"/>
                    <a:pt x="214" y="81304"/>
                  </a:cubicBezTo>
                  <a:cubicBezTo>
                    <a:pt x="2008" y="80260"/>
                    <a:pt x="3105" y="78413"/>
                    <a:pt x="3185" y="76352"/>
                  </a:cubicBezTo>
                  <a:cubicBezTo>
                    <a:pt x="5166" y="75309"/>
                    <a:pt x="6424" y="73301"/>
                    <a:pt x="6424" y="71053"/>
                  </a:cubicBezTo>
                  <a:cubicBezTo>
                    <a:pt x="6424" y="68805"/>
                    <a:pt x="5166" y="66797"/>
                    <a:pt x="3185" y="65753"/>
                  </a:cubicBezTo>
                  <a:cubicBezTo>
                    <a:pt x="3105" y="63773"/>
                    <a:pt x="2061" y="61979"/>
                    <a:pt x="375" y="60909"/>
                  </a:cubicBezTo>
                  <a:cubicBezTo>
                    <a:pt x="2061" y="59865"/>
                    <a:pt x="3105" y="58072"/>
                    <a:pt x="3185" y="56091"/>
                  </a:cubicBezTo>
                  <a:cubicBezTo>
                    <a:pt x="5166" y="55047"/>
                    <a:pt x="6424" y="53040"/>
                    <a:pt x="6424" y="50791"/>
                  </a:cubicBezTo>
                  <a:cubicBezTo>
                    <a:pt x="6424" y="48543"/>
                    <a:pt x="5193" y="46536"/>
                    <a:pt x="3185" y="45492"/>
                  </a:cubicBezTo>
                  <a:cubicBezTo>
                    <a:pt x="3159" y="43591"/>
                    <a:pt x="2088" y="41718"/>
                    <a:pt x="375" y="40647"/>
                  </a:cubicBezTo>
                  <a:cubicBezTo>
                    <a:pt x="1901" y="39710"/>
                    <a:pt x="3319" y="37890"/>
                    <a:pt x="3185" y="35829"/>
                  </a:cubicBezTo>
                  <a:cubicBezTo>
                    <a:pt x="5193" y="34785"/>
                    <a:pt x="6424" y="32751"/>
                    <a:pt x="6424" y="30530"/>
                  </a:cubicBezTo>
                  <a:cubicBezTo>
                    <a:pt x="6424" y="28281"/>
                    <a:pt x="5166" y="26247"/>
                    <a:pt x="3185" y="25230"/>
                  </a:cubicBezTo>
                  <a:cubicBezTo>
                    <a:pt x="3105" y="23223"/>
                    <a:pt x="2061" y="21429"/>
                    <a:pt x="375" y="20386"/>
                  </a:cubicBezTo>
                  <a:cubicBezTo>
                    <a:pt x="2088" y="19315"/>
                    <a:pt x="3185" y="17441"/>
                    <a:pt x="3185" y="15595"/>
                  </a:cubicBezTo>
                  <a:cubicBezTo>
                    <a:pt x="3185" y="15595"/>
                    <a:pt x="3185" y="15568"/>
                    <a:pt x="3185" y="15541"/>
                  </a:cubicBezTo>
                  <a:cubicBezTo>
                    <a:pt x="5193" y="14524"/>
                    <a:pt x="6424" y="12490"/>
                    <a:pt x="6424" y="10268"/>
                  </a:cubicBezTo>
                  <a:cubicBezTo>
                    <a:pt x="6424" y="8020"/>
                    <a:pt x="5193" y="5986"/>
                    <a:pt x="3185" y="4969"/>
                  </a:cubicBezTo>
                  <a:cubicBezTo>
                    <a:pt x="3185" y="3041"/>
                    <a:pt x="2008" y="1061"/>
                    <a:pt x="214" y="17"/>
                  </a:cubicBezTo>
                  <a:cubicBezTo>
                    <a:pt x="185" y="7"/>
                    <a:pt x="159" y="1"/>
                    <a:pt x="13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5" name="Google Shape;955;p38"/>
            <p:cNvSpPr/>
            <p:nvPr/>
          </p:nvSpPr>
          <p:spPr>
            <a:xfrm>
              <a:off x="1300050" y="566950"/>
              <a:ext cx="160600" cy="2033000"/>
            </a:xfrm>
            <a:custGeom>
              <a:avLst/>
              <a:gdLst/>
              <a:ahLst/>
              <a:cxnLst/>
              <a:rect l="l" t="t" r="r" b="b"/>
              <a:pathLst>
                <a:path w="6424" h="81320" extrusionOk="0">
                  <a:moveTo>
                    <a:pt x="146" y="1"/>
                  </a:moveTo>
                  <a:cubicBezTo>
                    <a:pt x="107" y="1"/>
                    <a:pt x="70" y="24"/>
                    <a:pt x="54" y="57"/>
                  </a:cubicBezTo>
                  <a:cubicBezTo>
                    <a:pt x="27" y="84"/>
                    <a:pt x="27" y="110"/>
                    <a:pt x="27" y="137"/>
                  </a:cubicBezTo>
                  <a:cubicBezTo>
                    <a:pt x="27" y="164"/>
                    <a:pt x="54" y="217"/>
                    <a:pt x="80" y="244"/>
                  </a:cubicBezTo>
                  <a:cubicBezTo>
                    <a:pt x="1820" y="1261"/>
                    <a:pt x="2971" y="3188"/>
                    <a:pt x="2944" y="5035"/>
                  </a:cubicBezTo>
                  <a:cubicBezTo>
                    <a:pt x="2944" y="5089"/>
                    <a:pt x="2971" y="5142"/>
                    <a:pt x="3025" y="5169"/>
                  </a:cubicBezTo>
                  <a:cubicBezTo>
                    <a:pt x="4952" y="6133"/>
                    <a:pt x="6183" y="8086"/>
                    <a:pt x="6183" y="10255"/>
                  </a:cubicBezTo>
                  <a:cubicBezTo>
                    <a:pt x="6183" y="12449"/>
                    <a:pt x="4952" y="14403"/>
                    <a:pt x="3025" y="15367"/>
                  </a:cubicBezTo>
                  <a:cubicBezTo>
                    <a:pt x="2971" y="15394"/>
                    <a:pt x="2944" y="15447"/>
                    <a:pt x="2944" y="15501"/>
                  </a:cubicBezTo>
                  <a:cubicBezTo>
                    <a:pt x="2998" y="17321"/>
                    <a:pt x="1847" y="19248"/>
                    <a:pt x="107" y="20292"/>
                  </a:cubicBezTo>
                  <a:cubicBezTo>
                    <a:pt x="80" y="20292"/>
                    <a:pt x="54" y="20318"/>
                    <a:pt x="27" y="20372"/>
                  </a:cubicBezTo>
                  <a:cubicBezTo>
                    <a:pt x="27" y="20425"/>
                    <a:pt x="27" y="20479"/>
                    <a:pt x="80" y="20506"/>
                  </a:cubicBezTo>
                  <a:cubicBezTo>
                    <a:pt x="1820" y="21496"/>
                    <a:pt x="2891" y="23316"/>
                    <a:pt x="2944" y="25324"/>
                  </a:cubicBezTo>
                  <a:cubicBezTo>
                    <a:pt x="2944" y="25350"/>
                    <a:pt x="2971" y="25404"/>
                    <a:pt x="3025" y="25431"/>
                  </a:cubicBezTo>
                  <a:cubicBezTo>
                    <a:pt x="4952" y="26394"/>
                    <a:pt x="6183" y="28348"/>
                    <a:pt x="6183" y="30543"/>
                  </a:cubicBezTo>
                  <a:cubicBezTo>
                    <a:pt x="6183" y="32711"/>
                    <a:pt x="4952" y="34665"/>
                    <a:pt x="3025" y="35628"/>
                  </a:cubicBezTo>
                  <a:cubicBezTo>
                    <a:pt x="2971" y="35655"/>
                    <a:pt x="2944" y="35709"/>
                    <a:pt x="2944" y="35762"/>
                  </a:cubicBezTo>
                  <a:cubicBezTo>
                    <a:pt x="3105" y="37823"/>
                    <a:pt x="1633" y="39643"/>
                    <a:pt x="107" y="40553"/>
                  </a:cubicBezTo>
                  <a:cubicBezTo>
                    <a:pt x="80" y="40553"/>
                    <a:pt x="54" y="40580"/>
                    <a:pt x="27" y="40633"/>
                  </a:cubicBezTo>
                  <a:cubicBezTo>
                    <a:pt x="27" y="40687"/>
                    <a:pt x="27" y="40741"/>
                    <a:pt x="80" y="40767"/>
                  </a:cubicBezTo>
                  <a:cubicBezTo>
                    <a:pt x="1820" y="41784"/>
                    <a:pt x="2944" y="43658"/>
                    <a:pt x="2944" y="45532"/>
                  </a:cubicBezTo>
                  <a:cubicBezTo>
                    <a:pt x="2944" y="45558"/>
                    <a:pt x="2944" y="45558"/>
                    <a:pt x="2944" y="45585"/>
                  </a:cubicBezTo>
                  <a:cubicBezTo>
                    <a:pt x="2944" y="45612"/>
                    <a:pt x="2971" y="45665"/>
                    <a:pt x="3025" y="45692"/>
                  </a:cubicBezTo>
                  <a:cubicBezTo>
                    <a:pt x="4952" y="46656"/>
                    <a:pt x="6183" y="48636"/>
                    <a:pt x="6183" y="50804"/>
                  </a:cubicBezTo>
                  <a:cubicBezTo>
                    <a:pt x="6183" y="52972"/>
                    <a:pt x="4952" y="54926"/>
                    <a:pt x="3025" y="55917"/>
                  </a:cubicBezTo>
                  <a:cubicBezTo>
                    <a:pt x="2971" y="55917"/>
                    <a:pt x="2944" y="55970"/>
                    <a:pt x="2944" y="56024"/>
                  </a:cubicBezTo>
                  <a:cubicBezTo>
                    <a:pt x="2891" y="58004"/>
                    <a:pt x="1847" y="59798"/>
                    <a:pt x="107" y="60815"/>
                  </a:cubicBezTo>
                  <a:cubicBezTo>
                    <a:pt x="80" y="60815"/>
                    <a:pt x="54" y="60868"/>
                    <a:pt x="27" y="60895"/>
                  </a:cubicBezTo>
                  <a:cubicBezTo>
                    <a:pt x="27" y="60949"/>
                    <a:pt x="27" y="61002"/>
                    <a:pt x="80" y="61029"/>
                  </a:cubicBezTo>
                  <a:cubicBezTo>
                    <a:pt x="1820" y="62046"/>
                    <a:pt x="2891" y="63839"/>
                    <a:pt x="2944" y="65847"/>
                  </a:cubicBezTo>
                  <a:cubicBezTo>
                    <a:pt x="2944" y="65900"/>
                    <a:pt x="2971" y="65927"/>
                    <a:pt x="3025" y="65954"/>
                  </a:cubicBezTo>
                  <a:cubicBezTo>
                    <a:pt x="4952" y="66944"/>
                    <a:pt x="6183" y="68898"/>
                    <a:pt x="6183" y="71066"/>
                  </a:cubicBezTo>
                  <a:cubicBezTo>
                    <a:pt x="6183" y="73234"/>
                    <a:pt x="4952" y="75188"/>
                    <a:pt x="3025" y="76178"/>
                  </a:cubicBezTo>
                  <a:cubicBezTo>
                    <a:pt x="2971" y="76178"/>
                    <a:pt x="2944" y="76232"/>
                    <a:pt x="2944" y="76285"/>
                  </a:cubicBezTo>
                  <a:cubicBezTo>
                    <a:pt x="2891" y="78266"/>
                    <a:pt x="1820" y="80086"/>
                    <a:pt x="80" y="81076"/>
                  </a:cubicBezTo>
                  <a:cubicBezTo>
                    <a:pt x="27" y="81130"/>
                    <a:pt x="0" y="81183"/>
                    <a:pt x="54" y="81264"/>
                  </a:cubicBezTo>
                  <a:cubicBezTo>
                    <a:pt x="70" y="81297"/>
                    <a:pt x="107" y="81320"/>
                    <a:pt x="146" y="81320"/>
                  </a:cubicBezTo>
                  <a:cubicBezTo>
                    <a:pt x="169" y="81320"/>
                    <a:pt x="194" y="81311"/>
                    <a:pt x="214" y="81290"/>
                  </a:cubicBezTo>
                  <a:cubicBezTo>
                    <a:pt x="2007" y="80273"/>
                    <a:pt x="3105" y="78427"/>
                    <a:pt x="3185" y="76366"/>
                  </a:cubicBezTo>
                  <a:cubicBezTo>
                    <a:pt x="5193" y="75322"/>
                    <a:pt x="6424" y="73314"/>
                    <a:pt x="6424" y="71066"/>
                  </a:cubicBezTo>
                  <a:cubicBezTo>
                    <a:pt x="6424" y="68818"/>
                    <a:pt x="5193" y="66784"/>
                    <a:pt x="3185" y="65766"/>
                  </a:cubicBezTo>
                  <a:cubicBezTo>
                    <a:pt x="3132" y="63786"/>
                    <a:pt x="2088" y="61992"/>
                    <a:pt x="402" y="60922"/>
                  </a:cubicBezTo>
                  <a:cubicBezTo>
                    <a:pt x="2088" y="59878"/>
                    <a:pt x="3132" y="58085"/>
                    <a:pt x="3185" y="56104"/>
                  </a:cubicBezTo>
                  <a:cubicBezTo>
                    <a:pt x="5193" y="55060"/>
                    <a:pt x="6424" y="53053"/>
                    <a:pt x="6424" y="50804"/>
                  </a:cubicBezTo>
                  <a:cubicBezTo>
                    <a:pt x="6424" y="48556"/>
                    <a:pt x="5193" y="46522"/>
                    <a:pt x="3185" y="45505"/>
                  </a:cubicBezTo>
                  <a:cubicBezTo>
                    <a:pt x="3185" y="43604"/>
                    <a:pt x="2088" y="41731"/>
                    <a:pt x="402" y="40660"/>
                  </a:cubicBezTo>
                  <a:cubicBezTo>
                    <a:pt x="1927" y="39723"/>
                    <a:pt x="3319" y="37903"/>
                    <a:pt x="3212" y="35816"/>
                  </a:cubicBezTo>
                  <a:cubicBezTo>
                    <a:pt x="5193" y="34799"/>
                    <a:pt x="6424" y="32764"/>
                    <a:pt x="6424" y="30543"/>
                  </a:cubicBezTo>
                  <a:cubicBezTo>
                    <a:pt x="6424" y="28295"/>
                    <a:pt x="5193" y="26260"/>
                    <a:pt x="3185" y="25243"/>
                  </a:cubicBezTo>
                  <a:cubicBezTo>
                    <a:pt x="3105" y="23236"/>
                    <a:pt x="2061" y="21443"/>
                    <a:pt x="402" y="20399"/>
                  </a:cubicBezTo>
                  <a:cubicBezTo>
                    <a:pt x="2088" y="19328"/>
                    <a:pt x="3185" y="17454"/>
                    <a:pt x="3185" y="15608"/>
                  </a:cubicBezTo>
                  <a:cubicBezTo>
                    <a:pt x="3185" y="15608"/>
                    <a:pt x="3185" y="15581"/>
                    <a:pt x="3185" y="15554"/>
                  </a:cubicBezTo>
                  <a:cubicBezTo>
                    <a:pt x="5193" y="14537"/>
                    <a:pt x="6424" y="12503"/>
                    <a:pt x="6424" y="10255"/>
                  </a:cubicBezTo>
                  <a:cubicBezTo>
                    <a:pt x="6424" y="8033"/>
                    <a:pt x="5193" y="5999"/>
                    <a:pt x="3185" y="4982"/>
                  </a:cubicBezTo>
                  <a:lnTo>
                    <a:pt x="3185" y="4955"/>
                  </a:lnTo>
                  <a:cubicBezTo>
                    <a:pt x="3185" y="3028"/>
                    <a:pt x="2007" y="1074"/>
                    <a:pt x="214" y="30"/>
                  </a:cubicBezTo>
                  <a:cubicBezTo>
                    <a:pt x="194" y="10"/>
                    <a:pt x="169" y="1"/>
                    <a:pt x="14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6" name="Google Shape;956;p38"/>
            <p:cNvSpPr/>
            <p:nvPr/>
          </p:nvSpPr>
          <p:spPr>
            <a:xfrm>
              <a:off x="1146800" y="818875"/>
              <a:ext cx="159950" cy="2032875"/>
            </a:xfrm>
            <a:custGeom>
              <a:avLst/>
              <a:gdLst/>
              <a:ahLst/>
              <a:cxnLst/>
              <a:rect l="l" t="t" r="r" b="b"/>
              <a:pathLst>
                <a:path w="6398" h="81315" extrusionOk="0">
                  <a:moveTo>
                    <a:pt x="123" y="1"/>
                  </a:moveTo>
                  <a:cubicBezTo>
                    <a:pt x="83" y="1"/>
                    <a:pt x="44" y="20"/>
                    <a:pt x="28" y="70"/>
                  </a:cubicBezTo>
                  <a:cubicBezTo>
                    <a:pt x="28" y="70"/>
                    <a:pt x="1" y="97"/>
                    <a:pt x="1" y="124"/>
                  </a:cubicBezTo>
                  <a:cubicBezTo>
                    <a:pt x="1" y="178"/>
                    <a:pt x="28" y="204"/>
                    <a:pt x="81" y="231"/>
                  </a:cubicBezTo>
                  <a:cubicBezTo>
                    <a:pt x="1821" y="1248"/>
                    <a:pt x="2972" y="3175"/>
                    <a:pt x="2918" y="5022"/>
                  </a:cubicBezTo>
                  <a:cubicBezTo>
                    <a:pt x="2918" y="5076"/>
                    <a:pt x="2945" y="5129"/>
                    <a:pt x="2998" y="5156"/>
                  </a:cubicBezTo>
                  <a:cubicBezTo>
                    <a:pt x="4952" y="6119"/>
                    <a:pt x="6157" y="8073"/>
                    <a:pt x="6157" y="10268"/>
                  </a:cubicBezTo>
                  <a:cubicBezTo>
                    <a:pt x="6157" y="12436"/>
                    <a:pt x="4952" y="14390"/>
                    <a:pt x="2998" y="15354"/>
                  </a:cubicBezTo>
                  <a:cubicBezTo>
                    <a:pt x="2945" y="15380"/>
                    <a:pt x="2918" y="15434"/>
                    <a:pt x="2918" y="15487"/>
                  </a:cubicBezTo>
                  <a:cubicBezTo>
                    <a:pt x="2998" y="17334"/>
                    <a:pt x="1848" y="19235"/>
                    <a:pt x="81" y="20278"/>
                  </a:cubicBezTo>
                  <a:cubicBezTo>
                    <a:pt x="54" y="20278"/>
                    <a:pt x="28" y="20305"/>
                    <a:pt x="1" y="20359"/>
                  </a:cubicBezTo>
                  <a:cubicBezTo>
                    <a:pt x="1" y="20412"/>
                    <a:pt x="28" y="20466"/>
                    <a:pt x="81" y="20493"/>
                  </a:cubicBezTo>
                  <a:cubicBezTo>
                    <a:pt x="1794" y="21510"/>
                    <a:pt x="2865" y="23303"/>
                    <a:pt x="2918" y="25310"/>
                  </a:cubicBezTo>
                  <a:cubicBezTo>
                    <a:pt x="2918" y="25364"/>
                    <a:pt x="2945" y="25391"/>
                    <a:pt x="2998" y="25417"/>
                  </a:cubicBezTo>
                  <a:cubicBezTo>
                    <a:pt x="4952" y="26381"/>
                    <a:pt x="6157" y="28362"/>
                    <a:pt x="6157" y="30530"/>
                  </a:cubicBezTo>
                  <a:cubicBezTo>
                    <a:pt x="6157" y="32698"/>
                    <a:pt x="4952" y="34652"/>
                    <a:pt x="2998" y="35642"/>
                  </a:cubicBezTo>
                  <a:cubicBezTo>
                    <a:pt x="2945" y="35642"/>
                    <a:pt x="2918" y="35695"/>
                    <a:pt x="2918" y="35749"/>
                  </a:cubicBezTo>
                  <a:cubicBezTo>
                    <a:pt x="3079" y="37837"/>
                    <a:pt x="1633" y="39630"/>
                    <a:pt x="81" y="40540"/>
                  </a:cubicBezTo>
                  <a:cubicBezTo>
                    <a:pt x="54" y="40540"/>
                    <a:pt x="28" y="40594"/>
                    <a:pt x="1" y="40620"/>
                  </a:cubicBezTo>
                  <a:cubicBezTo>
                    <a:pt x="1" y="40674"/>
                    <a:pt x="28" y="40727"/>
                    <a:pt x="81" y="40754"/>
                  </a:cubicBezTo>
                  <a:cubicBezTo>
                    <a:pt x="1821" y="41771"/>
                    <a:pt x="2918" y="43645"/>
                    <a:pt x="2918" y="45545"/>
                  </a:cubicBezTo>
                  <a:cubicBezTo>
                    <a:pt x="2918" y="45545"/>
                    <a:pt x="2918" y="45545"/>
                    <a:pt x="2918" y="45572"/>
                  </a:cubicBezTo>
                  <a:cubicBezTo>
                    <a:pt x="2918" y="45626"/>
                    <a:pt x="2945" y="45652"/>
                    <a:pt x="2998" y="45679"/>
                  </a:cubicBezTo>
                  <a:cubicBezTo>
                    <a:pt x="4952" y="46669"/>
                    <a:pt x="6157" y="48623"/>
                    <a:pt x="6157" y="50791"/>
                  </a:cubicBezTo>
                  <a:cubicBezTo>
                    <a:pt x="6157" y="52959"/>
                    <a:pt x="4952" y="54913"/>
                    <a:pt x="2998" y="55904"/>
                  </a:cubicBezTo>
                  <a:cubicBezTo>
                    <a:pt x="2945" y="55930"/>
                    <a:pt x="2918" y="55957"/>
                    <a:pt x="2918" y="56011"/>
                  </a:cubicBezTo>
                  <a:cubicBezTo>
                    <a:pt x="2891" y="57991"/>
                    <a:pt x="1821" y="59785"/>
                    <a:pt x="81" y="60802"/>
                  </a:cubicBezTo>
                  <a:cubicBezTo>
                    <a:pt x="54" y="60828"/>
                    <a:pt x="28" y="60855"/>
                    <a:pt x="1" y="60882"/>
                  </a:cubicBezTo>
                  <a:cubicBezTo>
                    <a:pt x="1" y="60935"/>
                    <a:pt x="28" y="60989"/>
                    <a:pt x="81" y="61016"/>
                  </a:cubicBezTo>
                  <a:cubicBezTo>
                    <a:pt x="1821" y="62033"/>
                    <a:pt x="2891" y="63826"/>
                    <a:pt x="2918" y="65834"/>
                  </a:cubicBezTo>
                  <a:cubicBezTo>
                    <a:pt x="2918" y="65887"/>
                    <a:pt x="2945" y="65914"/>
                    <a:pt x="2998" y="65941"/>
                  </a:cubicBezTo>
                  <a:cubicBezTo>
                    <a:pt x="4952" y="66931"/>
                    <a:pt x="6157" y="68885"/>
                    <a:pt x="6157" y="71053"/>
                  </a:cubicBezTo>
                  <a:cubicBezTo>
                    <a:pt x="6157" y="73221"/>
                    <a:pt x="4952" y="75175"/>
                    <a:pt x="2998" y="76165"/>
                  </a:cubicBezTo>
                  <a:cubicBezTo>
                    <a:pt x="2945" y="76192"/>
                    <a:pt x="2918" y="76219"/>
                    <a:pt x="2918" y="76272"/>
                  </a:cubicBezTo>
                  <a:cubicBezTo>
                    <a:pt x="2891" y="78280"/>
                    <a:pt x="1821" y="80073"/>
                    <a:pt x="81" y="81090"/>
                  </a:cubicBezTo>
                  <a:cubicBezTo>
                    <a:pt x="28" y="81117"/>
                    <a:pt x="1" y="81197"/>
                    <a:pt x="28" y="81251"/>
                  </a:cubicBezTo>
                  <a:cubicBezTo>
                    <a:pt x="47" y="81290"/>
                    <a:pt x="95" y="81315"/>
                    <a:pt x="151" y="81315"/>
                  </a:cubicBezTo>
                  <a:cubicBezTo>
                    <a:pt x="172" y="81315"/>
                    <a:pt x="193" y="81311"/>
                    <a:pt x="215" y="81304"/>
                  </a:cubicBezTo>
                  <a:cubicBezTo>
                    <a:pt x="1981" y="80260"/>
                    <a:pt x="3106" y="78413"/>
                    <a:pt x="3186" y="76352"/>
                  </a:cubicBezTo>
                  <a:cubicBezTo>
                    <a:pt x="5167" y="75309"/>
                    <a:pt x="6398" y="73301"/>
                    <a:pt x="6398" y="71053"/>
                  </a:cubicBezTo>
                  <a:cubicBezTo>
                    <a:pt x="6398" y="68805"/>
                    <a:pt x="5167" y="66797"/>
                    <a:pt x="3186" y="65753"/>
                  </a:cubicBezTo>
                  <a:cubicBezTo>
                    <a:pt x="3106" y="63773"/>
                    <a:pt x="2062" y="61979"/>
                    <a:pt x="375" y="60909"/>
                  </a:cubicBezTo>
                  <a:cubicBezTo>
                    <a:pt x="2062" y="59865"/>
                    <a:pt x="3106" y="58072"/>
                    <a:pt x="3186" y="56091"/>
                  </a:cubicBezTo>
                  <a:cubicBezTo>
                    <a:pt x="5167" y="55047"/>
                    <a:pt x="6398" y="53040"/>
                    <a:pt x="6398" y="50791"/>
                  </a:cubicBezTo>
                  <a:cubicBezTo>
                    <a:pt x="6398" y="48543"/>
                    <a:pt x="5167" y="46536"/>
                    <a:pt x="3186" y="45492"/>
                  </a:cubicBezTo>
                  <a:cubicBezTo>
                    <a:pt x="3159" y="43591"/>
                    <a:pt x="2088" y="41718"/>
                    <a:pt x="375" y="40647"/>
                  </a:cubicBezTo>
                  <a:cubicBezTo>
                    <a:pt x="1901" y="39710"/>
                    <a:pt x="3293" y="37890"/>
                    <a:pt x="3186" y="35829"/>
                  </a:cubicBezTo>
                  <a:cubicBezTo>
                    <a:pt x="5167" y="34785"/>
                    <a:pt x="6398" y="32751"/>
                    <a:pt x="6398" y="30530"/>
                  </a:cubicBezTo>
                  <a:cubicBezTo>
                    <a:pt x="6398" y="28281"/>
                    <a:pt x="5167" y="26247"/>
                    <a:pt x="3186" y="25230"/>
                  </a:cubicBezTo>
                  <a:cubicBezTo>
                    <a:pt x="3079" y="23223"/>
                    <a:pt x="2062" y="21429"/>
                    <a:pt x="375" y="20386"/>
                  </a:cubicBezTo>
                  <a:cubicBezTo>
                    <a:pt x="2088" y="19315"/>
                    <a:pt x="3186" y="17415"/>
                    <a:pt x="3186" y="15541"/>
                  </a:cubicBezTo>
                  <a:cubicBezTo>
                    <a:pt x="5167" y="14524"/>
                    <a:pt x="6398" y="12490"/>
                    <a:pt x="6398" y="10268"/>
                  </a:cubicBezTo>
                  <a:cubicBezTo>
                    <a:pt x="6398" y="8020"/>
                    <a:pt x="5167" y="5986"/>
                    <a:pt x="3186" y="4969"/>
                  </a:cubicBezTo>
                  <a:lnTo>
                    <a:pt x="3186" y="4942"/>
                  </a:lnTo>
                  <a:cubicBezTo>
                    <a:pt x="3186" y="3041"/>
                    <a:pt x="1981" y="1061"/>
                    <a:pt x="188" y="17"/>
                  </a:cubicBezTo>
                  <a:cubicBezTo>
                    <a:pt x="169" y="7"/>
                    <a:pt x="145" y="1"/>
                    <a:pt x="12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7" name="Google Shape;957;p38"/>
            <p:cNvSpPr/>
            <p:nvPr/>
          </p:nvSpPr>
          <p:spPr>
            <a:xfrm>
              <a:off x="992900" y="566950"/>
              <a:ext cx="160625" cy="2033000"/>
            </a:xfrm>
            <a:custGeom>
              <a:avLst/>
              <a:gdLst/>
              <a:ahLst/>
              <a:cxnLst/>
              <a:rect l="l" t="t" r="r" b="b"/>
              <a:pathLst>
                <a:path w="6425" h="81320" extrusionOk="0">
                  <a:moveTo>
                    <a:pt x="145" y="1"/>
                  </a:moveTo>
                  <a:cubicBezTo>
                    <a:pt x="104" y="1"/>
                    <a:pt x="60" y="24"/>
                    <a:pt x="27" y="57"/>
                  </a:cubicBezTo>
                  <a:cubicBezTo>
                    <a:pt x="27" y="84"/>
                    <a:pt x="27" y="110"/>
                    <a:pt x="27" y="137"/>
                  </a:cubicBezTo>
                  <a:cubicBezTo>
                    <a:pt x="27" y="164"/>
                    <a:pt x="54" y="217"/>
                    <a:pt x="81" y="244"/>
                  </a:cubicBezTo>
                  <a:cubicBezTo>
                    <a:pt x="1821" y="1261"/>
                    <a:pt x="2972" y="3188"/>
                    <a:pt x="2945" y="5035"/>
                  </a:cubicBezTo>
                  <a:cubicBezTo>
                    <a:pt x="2945" y="5089"/>
                    <a:pt x="2972" y="5142"/>
                    <a:pt x="2998" y="5169"/>
                  </a:cubicBezTo>
                  <a:cubicBezTo>
                    <a:pt x="4952" y="6133"/>
                    <a:pt x="6157" y="8086"/>
                    <a:pt x="6157" y="10255"/>
                  </a:cubicBezTo>
                  <a:cubicBezTo>
                    <a:pt x="6157" y="12449"/>
                    <a:pt x="4952" y="14403"/>
                    <a:pt x="2998" y="15367"/>
                  </a:cubicBezTo>
                  <a:cubicBezTo>
                    <a:pt x="2972" y="15394"/>
                    <a:pt x="2945" y="15447"/>
                    <a:pt x="2945" y="15501"/>
                  </a:cubicBezTo>
                  <a:cubicBezTo>
                    <a:pt x="2998" y="17347"/>
                    <a:pt x="1847" y="19248"/>
                    <a:pt x="108" y="20292"/>
                  </a:cubicBezTo>
                  <a:cubicBezTo>
                    <a:pt x="54" y="20292"/>
                    <a:pt x="27" y="20318"/>
                    <a:pt x="27" y="20372"/>
                  </a:cubicBezTo>
                  <a:cubicBezTo>
                    <a:pt x="1" y="20425"/>
                    <a:pt x="27" y="20479"/>
                    <a:pt x="81" y="20506"/>
                  </a:cubicBezTo>
                  <a:cubicBezTo>
                    <a:pt x="1794" y="21496"/>
                    <a:pt x="2865" y="23289"/>
                    <a:pt x="2945" y="25324"/>
                  </a:cubicBezTo>
                  <a:cubicBezTo>
                    <a:pt x="2945" y="25350"/>
                    <a:pt x="2972" y="25404"/>
                    <a:pt x="2998" y="25431"/>
                  </a:cubicBezTo>
                  <a:cubicBezTo>
                    <a:pt x="4952" y="26394"/>
                    <a:pt x="6157" y="28348"/>
                    <a:pt x="6157" y="30543"/>
                  </a:cubicBezTo>
                  <a:cubicBezTo>
                    <a:pt x="6157" y="32711"/>
                    <a:pt x="4952" y="34665"/>
                    <a:pt x="2998" y="35628"/>
                  </a:cubicBezTo>
                  <a:cubicBezTo>
                    <a:pt x="2972" y="35655"/>
                    <a:pt x="2945" y="35709"/>
                    <a:pt x="2945" y="35762"/>
                  </a:cubicBezTo>
                  <a:cubicBezTo>
                    <a:pt x="3105" y="37823"/>
                    <a:pt x="1633" y="39643"/>
                    <a:pt x="108" y="40553"/>
                  </a:cubicBezTo>
                  <a:cubicBezTo>
                    <a:pt x="54" y="40553"/>
                    <a:pt x="27" y="40580"/>
                    <a:pt x="27" y="40633"/>
                  </a:cubicBezTo>
                  <a:cubicBezTo>
                    <a:pt x="1" y="40687"/>
                    <a:pt x="27" y="40741"/>
                    <a:pt x="81" y="40767"/>
                  </a:cubicBezTo>
                  <a:cubicBezTo>
                    <a:pt x="1821" y="41784"/>
                    <a:pt x="2945" y="43658"/>
                    <a:pt x="2945" y="45532"/>
                  </a:cubicBezTo>
                  <a:cubicBezTo>
                    <a:pt x="2945" y="45558"/>
                    <a:pt x="2945" y="45558"/>
                    <a:pt x="2945" y="45585"/>
                  </a:cubicBezTo>
                  <a:cubicBezTo>
                    <a:pt x="2945" y="45612"/>
                    <a:pt x="2972" y="45665"/>
                    <a:pt x="2998" y="45692"/>
                  </a:cubicBezTo>
                  <a:cubicBezTo>
                    <a:pt x="4952" y="46656"/>
                    <a:pt x="6157" y="48636"/>
                    <a:pt x="6157" y="50804"/>
                  </a:cubicBezTo>
                  <a:cubicBezTo>
                    <a:pt x="6157" y="52972"/>
                    <a:pt x="4952" y="54926"/>
                    <a:pt x="2998" y="55917"/>
                  </a:cubicBezTo>
                  <a:cubicBezTo>
                    <a:pt x="2972" y="55917"/>
                    <a:pt x="2945" y="55970"/>
                    <a:pt x="2945" y="56024"/>
                  </a:cubicBezTo>
                  <a:cubicBezTo>
                    <a:pt x="2891" y="58004"/>
                    <a:pt x="1821" y="59798"/>
                    <a:pt x="108" y="60815"/>
                  </a:cubicBezTo>
                  <a:cubicBezTo>
                    <a:pt x="54" y="60815"/>
                    <a:pt x="27" y="60868"/>
                    <a:pt x="27" y="60895"/>
                  </a:cubicBezTo>
                  <a:cubicBezTo>
                    <a:pt x="1" y="60949"/>
                    <a:pt x="27" y="61002"/>
                    <a:pt x="81" y="61029"/>
                  </a:cubicBezTo>
                  <a:cubicBezTo>
                    <a:pt x="1821" y="62046"/>
                    <a:pt x="2891" y="63839"/>
                    <a:pt x="2945" y="65847"/>
                  </a:cubicBezTo>
                  <a:cubicBezTo>
                    <a:pt x="2945" y="65900"/>
                    <a:pt x="2972" y="65927"/>
                    <a:pt x="2998" y="65954"/>
                  </a:cubicBezTo>
                  <a:cubicBezTo>
                    <a:pt x="4952" y="66944"/>
                    <a:pt x="6157" y="68898"/>
                    <a:pt x="6157" y="71066"/>
                  </a:cubicBezTo>
                  <a:cubicBezTo>
                    <a:pt x="6157" y="73234"/>
                    <a:pt x="4952" y="75188"/>
                    <a:pt x="2998" y="76178"/>
                  </a:cubicBezTo>
                  <a:cubicBezTo>
                    <a:pt x="2972" y="76178"/>
                    <a:pt x="2945" y="76232"/>
                    <a:pt x="2945" y="76285"/>
                  </a:cubicBezTo>
                  <a:cubicBezTo>
                    <a:pt x="2891" y="78266"/>
                    <a:pt x="1821" y="80086"/>
                    <a:pt x="81" y="81076"/>
                  </a:cubicBezTo>
                  <a:cubicBezTo>
                    <a:pt x="27" y="81130"/>
                    <a:pt x="1" y="81183"/>
                    <a:pt x="27" y="81264"/>
                  </a:cubicBezTo>
                  <a:cubicBezTo>
                    <a:pt x="60" y="81297"/>
                    <a:pt x="104" y="81320"/>
                    <a:pt x="145" y="81320"/>
                  </a:cubicBezTo>
                  <a:cubicBezTo>
                    <a:pt x="170" y="81320"/>
                    <a:pt x="194" y="81311"/>
                    <a:pt x="215" y="81290"/>
                  </a:cubicBezTo>
                  <a:cubicBezTo>
                    <a:pt x="2008" y="80273"/>
                    <a:pt x="3105" y="78427"/>
                    <a:pt x="3186" y="76366"/>
                  </a:cubicBezTo>
                  <a:cubicBezTo>
                    <a:pt x="5193" y="75322"/>
                    <a:pt x="6424" y="73314"/>
                    <a:pt x="6424" y="71066"/>
                  </a:cubicBezTo>
                  <a:cubicBezTo>
                    <a:pt x="6424" y="68818"/>
                    <a:pt x="5193" y="66784"/>
                    <a:pt x="3186" y="65766"/>
                  </a:cubicBezTo>
                  <a:cubicBezTo>
                    <a:pt x="3105" y="63786"/>
                    <a:pt x="2088" y="61992"/>
                    <a:pt x="402" y="60922"/>
                  </a:cubicBezTo>
                  <a:cubicBezTo>
                    <a:pt x="2088" y="59878"/>
                    <a:pt x="3105" y="58085"/>
                    <a:pt x="3186" y="56104"/>
                  </a:cubicBezTo>
                  <a:cubicBezTo>
                    <a:pt x="5193" y="55060"/>
                    <a:pt x="6424" y="53053"/>
                    <a:pt x="6424" y="50804"/>
                  </a:cubicBezTo>
                  <a:cubicBezTo>
                    <a:pt x="6424" y="48556"/>
                    <a:pt x="5193" y="46522"/>
                    <a:pt x="3186" y="45505"/>
                  </a:cubicBezTo>
                  <a:cubicBezTo>
                    <a:pt x="3159" y="43604"/>
                    <a:pt x="2088" y="41731"/>
                    <a:pt x="402" y="40660"/>
                  </a:cubicBezTo>
                  <a:cubicBezTo>
                    <a:pt x="1901" y="39723"/>
                    <a:pt x="3320" y="37877"/>
                    <a:pt x="3186" y="35816"/>
                  </a:cubicBezTo>
                  <a:cubicBezTo>
                    <a:pt x="5193" y="34799"/>
                    <a:pt x="6424" y="32764"/>
                    <a:pt x="6424" y="30543"/>
                  </a:cubicBezTo>
                  <a:cubicBezTo>
                    <a:pt x="6424" y="28295"/>
                    <a:pt x="5193" y="26260"/>
                    <a:pt x="3186" y="25243"/>
                  </a:cubicBezTo>
                  <a:cubicBezTo>
                    <a:pt x="3105" y="23236"/>
                    <a:pt x="2062" y="21443"/>
                    <a:pt x="402" y="20399"/>
                  </a:cubicBezTo>
                  <a:cubicBezTo>
                    <a:pt x="2088" y="19328"/>
                    <a:pt x="3186" y="17454"/>
                    <a:pt x="3186" y="15608"/>
                  </a:cubicBezTo>
                  <a:cubicBezTo>
                    <a:pt x="3186" y="15608"/>
                    <a:pt x="3186" y="15581"/>
                    <a:pt x="3186" y="15554"/>
                  </a:cubicBezTo>
                  <a:cubicBezTo>
                    <a:pt x="5193" y="14537"/>
                    <a:pt x="6424" y="12503"/>
                    <a:pt x="6424" y="10255"/>
                  </a:cubicBezTo>
                  <a:cubicBezTo>
                    <a:pt x="6424" y="8033"/>
                    <a:pt x="5193" y="5999"/>
                    <a:pt x="3186" y="4982"/>
                  </a:cubicBezTo>
                  <a:lnTo>
                    <a:pt x="3186" y="4955"/>
                  </a:lnTo>
                  <a:cubicBezTo>
                    <a:pt x="3186" y="3028"/>
                    <a:pt x="2008" y="1074"/>
                    <a:pt x="215" y="30"/>
                  </a:cubicBezTo>
                  <a:cubicBezTo>
                    <a:pt x="194" y="10"/>
                    <a:pt x="170" y="1"/>
                    <a:pt x="14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8" name="Google Shape;958;p38"/>
            <p:cNvSpPr/>
            <p:nvPr/>
          </p:nvSpPr>
          <p:spPr>
            <a:xfrm>
              <a:off x="839675" y="818875"/>
              <a:ext cx="159950" cy="2032875"/>
            </a:xfrm>
            <a:custGeom>
              <a:avLst/>
              <a:gdLst/>
              <a:ahLst/>
              <a:cxnLst/>
              <a:rect l="l" t="t" r="r" b="b"/>
              <a:pathLst>
                <a:path w="6398" h="81315" extrusionOk="0">
                  <a:moveTo>
                    <a:pt x="122" y="1"/>
                  </a:moveTo>
                  <a:cubicBezTo>
                    <a:pt x="83" y="1"/>
                    <a:pt x="44" y="20"/>
                    <a:pt x="27" y="70"/>
                  </a:cubicBezTo>
                  <a:cubicBezTo>
                    <a:pt x="0" y="70"/>
                    <a:pt x="0" y="97"/>
                    <a:pt x="0" y="124"/>
                  </a:cubicBezTo>
                  <a:cubicBezTo>
                    <a:pt x="0" y="178"/>
                    <a:pt x="27" y="204"/>
                    <a:pt x="54" y="231"/>
                  </a:cubicBezTo>
                  <a:cubicBezTo>
                    <a:pt x="1794" y="1248"/>
                    <a:pt x="2971" y="3175"/>
                    <a:pt x="2918" y="5022"/>
                  </a:cubicBezTo>
                  <a:cubicBezTo>
                    <a:pt x="2918" y="5076"/>
                    <a:pt x="2945" y="5129"/>
                    <a:pt x="2998" y="5156"/>
                  </a:cubicBezTo>
                  <a:cubicBezTo>
                    <a:pt x="4925" y="6119"/>
                    <a:pt x="6156" y="8073"/>
                    <a:pt x="6156" y="10268"/>
                  </a:cubicBezTo>
                  <a:cubicBezTo>
                    <a:pt x="6156" y="12436"/>
                    <a:pt x="4925" y="14390"/>
                    <a:pt x="2998" y="15354"/>
                  </a:cubicBezTo>
                  <a:cubicBezTo>
                    <a:pt x="2945" y="15380"/>
                    <a:pt x="2918" y="15434"/>
                    <a:pt x="2918" y="15487"/>
                  </a:cubicBezTo>
                  <a:cubicBezTo>
                    <a:pt x="2971" y="17334"/>
                    <a:pt x="1847" y="19235"/>
                    <a:pt x="81" y="20278"/>
                  </a:cubicBezTo>
                  <a:cubicBezTo>
                    <a:pt x="54" y="20278"/>
                    <a:pt x="27" y="20305"/>
                    <a:pt x="0" y="20359"/>
                  </a:cubicBezTo>
                  <a:cubicBezTo>
                    <a:pt x="0" y="20412"/>
                    <a:pt x="27" y="20466"/>
                    <a:pt x="54" y="20493"/>
                  </a:cubicBezTo>
                  <a:cubicBezTo>
                    <a:pt x="1794" y="21510"/>
                    <a:pt x="2864" y="23303"/>
                    <a:pt x="2918" y="25310"/>
                  </a:cubicBezTo>
                  <a:cubicBezTo>
                    <a:pt x="2918" y="25364"/>
                    <a:pt x="2945" y="25391"/>
                    <a:pt x="2998" y="25417"/>
                  </a:cubicBezTo>
                  <a:cubicBezTo>
                    <a:pt x="4925" y="26381"/>
                    <a:pt x="6156" y="28362"/>
                    <a:pt x="6156" y="30530"/>
                  </a:cubicBezTo>
                  <a:cubicBezTo>
                    <a:pt x="6156" y="32698"/>
                    <a:pt x="4925" y="34652"/>
                    <a:pt x="2998" y="35642"/>
                  </a:cubicBezTo>
                  <a:cubicBezTo>
                    <a:pt x="2945" y="35642"/>
                    <a:pt x="2918" y="35695"/>
                    <a:pt x="2918" y="35749"/>
                  </a:cubicBezTo>
                  <a:cubicBezTo>
                    <a:pt x="3078" y="37837"/>
                    <a:pt x="1606" y="39630"/>
                    <a:pt x="81" y="40540"/>
                  </a:cubicBezTo>
                  <a:cubicBezTo>
                    <a:pt x="54" y="40540"/>
                    <a:pt x="27" y="40594"/>
                    <a:pt x="0" y="40620"/>
                  </a:cubicBezTo>
                  <a:cubicBezTo>
                    <a:pt x="0" y="40674"/>
                    <a:pt x="27" y="40727"/>
                    <a:pt x="54" y="40754"/>
                  </a:cubicBezTo>
                  <a:cubicBezTo>
                    <a:pt x="1794" y="41771"/>
                    <a:pt x="2918" y="43645"/>
                    <a:pt x="2918" y="45545"/>
                  </a:cubicBezTo>
                  <a:cubicBezTo>
                    <a:pt x="2918" y="45545"/>
                    <a:pt x="2918" y="45545"/>
                    <a:pt x="2918" y="45572"/>
                  </a:cubicBezTo>
                  <a:cubicBezTo>
                    <a:pt x="2918" y="45626"/>
                    <a:pt x="2945" y="45652"/>
                    <a:pt x="2998" y="45679"/>
                  </a:cubicBezTo>
                  <a:cubicBezTo>
                    <a:pt x="4925" y="46669"/>
                    <a:pt x="6156" y="48623"/>
                    <a:pt x="6156" y="50791"/>
                  </a:cubicBezTo>
                  <a:cubicBezTo>
                    <a:pt x="6156" y="52959"/>
                    <a:pt x="4925" y="54913"/>
                    <a:pt x="2998" y="55904"/>
                  </a:cubicBezTo>
                  <a:cubicBezTo>
                    <a:pt x="2945" y="55930"/>
                    <a:pt x="2918" y="55957"/>
                    <a:pt x="2918" y="56011"/>
                  </a:cubicBezTo>
                  <a:cubicBezTo>
                    <a:pt x="2864" y="57991"/>
                    <a:pt x="1820" y="59785"/>
                    <a:pt x="81" y="60802"/>
                  </a:cubicBezTo>
                  <a:cubicBezTo>
                    <a:pt x="54" y="60828"/>
                    <a:pt x="27" y="60855"/>
                    <a:pt x="0" y="60882"/>
                  </a:cubicBezTo>
                  <a:cubicBezTo>
                    <a:pt x="0" y="60935"/>
                    <a:pt x="27" y="60989"/>
                    <a:pt x="54" y="61016"/>
                  </a:cubicBezTo>
                  <a:cubicBezTo>
                    <a:pt x="1794" y="62033"/>
                    <a:pt x="2864" y="63826"/>
                    <a:pt x="2918" y="65834"/>
                  </a:cubicBezTo>
                  <a:cubicBezTo>
                    <a:pt x="2918" y="65887"/>
                    <a:pt x="2945" y="65914"/>
                    <a:pt x="2998" y="65941"/>
                  </a:cubicBezTo>
                  <a:cubicBezTo>
                    <a:pt x="4925" y="66931"/>
                    <a:pt x="6156" y="68885"/>
                    <a:pt x="6156" y="71053"/>
                  </a:cubicBezTo>
                  <a:cubicBezTo>
                    <a:pt x="6156" y="73221"/>
                    <a:pt x="4925" y="75175"/>
                    <a:pt x="2998" y="76165"/>
                  </a:cubicBezTo>
                  <a:cubicBezTo>
                    <a:pt x="2945" y="76192"/>
                    <a:pt x="2918" y="76219"/>
                    <a:pt x="2918" y="76272"/>
                  </a:cubicBezTo>
                  <a:cubicBezTo>
                    <a:pt x="2864" y="78280"/>
                    <a:pt x="1794" y="80073"/>
                    <a:pt x="81" y="81090"/>
                  </a:cubicBezTo>
                  <a:cubicBezTo>
                    <a:pt x="0" y="81117"/>
                    <a:pt x="0" y="81197"/>
                    <a:pt x="27" y="81251"/>
                  </a:cubicBezTo>
                  <a:cubicBezTo>
                    <a:pt x="47" y="81290"/>
                    <a:pt x="95" y="81315"/>
                    <a:pt x="140" y="81315"/>
                  </a:cubicBezTo>
                  <a:cubicBezTo>
                    <a:pt x="157" y="81315"/>
                    <a:pt x="173" y="81311"/>
                    <a:pt x="188" y="81304"/>
                  </a:cubicBezTo>
                  <a:cubicBezTo>
                    <a:pt x="1981" y="80260"/>
                    <a:pt x="3105" y="78413"/>
                    <a:pt x="3159" y="76352"/>
                  </a:cubicBezTo>
                  <a:cubicBezTo>
                    <a:pt x="5166" y="75309"/>
                    <a:pt x="6397" y="73301"/>
                    <a:pt x="6397" y="71053"/>
                  </a:cubicBezTo>
                  <a:cubicBezTo>
                    <a:pt x="6397" y="68805"/>
                    <a:pt x="5166" y="66797"/>
                    <a:pt x="3159" y="65753"/>
                  </a:cubicBezTo>
                  <a:cubicBezTo>
                    <a:pt x="3105" y="63773"/>
                    <a:pt x="2061" y="61979"/>
                    <a:pt x="375" y="60909"/>
                  </a:cubicBezTo>
                  <a:cubicBezTo>
                    <a:pt x="2061" y="59865"/>
                    <a:pt x="3105" y="58072"/>
                    <a:pt x="3159" y="56091"/>
                  </a:cubicBezTo>
                  <a:cubicBezTo>
                    <a:pt x="5166" y="55047"/>
                    <a:pt x="6397" y="53040"/>
                    <a:pt x="6397" y="50791"/>
                  </a:cubicBezTo>
                  <a:cubicBezTo>
                    <a:pt x="6397" y="48543"/>
                    <a:pt x="5166" y="46536"/>
                    <a:pt x="3159" y="45492"/>
                  </a:cubicBezTo>
                  <a:cubicBezTo>
                    <a:pt x="3159" y="43591"/>
                    <a:pt x="2061" y="41718"/>
                    <a:pt x="375" y="40647"/>
                  </a:cubicBezTo>
                  <a:cubicBezTo>
                    <a:pt x="1901" y="39710"/>
                    <a:pt x="3292" y="37890"/>
                    <a:pt x="3185" y="35829"/>
                  </a:cubicBezTo>
                  <a:cubicBezTo>
                    <a:pt x="5166" y="34785"/>
                    <a:pt x="6397" y="32751"/>
                    <a:pt x="6397" y="30530"/>
                  </a:cubicBezTo>
                  <a:cubicBezTo>
                    <a:pt x="6397" y="28281"/>
                    <a:pt x="5166" y="26247"/>
                    <a:pt x="3159" y="25230"/>
                  </a:cubicBezTo>
                  <a:cubicBezTo>
                    <a:pt x="3078" y="23223"/>
                    <a:pt x="2035" y="21429"/>
                    <a:pt x="375" y="20386"/>
                  </a:cubicBezTo>
                  <a:cubicBezTo>
                    <a:pt x="2061" y="19315"/>
                    <a:pt x="3159" y="17441"/>
                    <a:pt x="3159" y="15595"/>
                  </a:cubicBezTo>
                  <a:cubicBezTo>
                    <a:pt x="3159" y="15595"/>
                    <a:pt x="3159" y="15568"/>
                    <a:pt x="3159" y="15541"/>
                  </a:cubicBezTo>
                  <a:cubicBezTo>
                    <a:pt x="5166" y="14524"/>
                    <a:pt x="6397" y="12490"/>
                    <a:pt x="6397" y="10268"/>
                  </a:cubicBezTo>
                  <a:cubicBezTo>
                    <a:pt x="6397" y="8020"/>
                    <a:pt x="5166" y="5986"/>
                    <a:pt x="3159" y="4969"/>
                  </a:cubicBezTo>
                  <a:lnTo>
                    <a:pt x="3159" y="4942"/>
                  </a:lnTo>
                  <a:cubicBezTo>
                    <a:pt x="3159" y="3041"/>
                    <a:pt x="1981" y="1061"/>
                    <a:pt x="188" y="17"/>
                  </a:cubicBezTo>
                  <a:cubicBezTo>
                    <a:pt x="168" y="7"/>
                    <a:pt x="145" y="1"/>
                    <a:pt x="12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9" name="Google Shape;959;p38"/>
            <p:cNvSpPr/>
            <p:nvPr/>
          </p:nvSpPr>
          <p:spPr>
            <a:xfrm>
              <a:off x="685775" y="566950"/>
              <a:ext cx="159950" cy="2033000"/>
            </a:xfrm>
            <a:custGeom>
              <a:avLst/>
              <a:gdLst/>
              <a:ahLst/>
              <a:cxnLst/>
              <a:rect l="l" t="t" r="r" b="b"/>
              <a:pathLst>
                <a:path w="6398" h="81320" extrusionOk="0">
                  <a:moveTo>
                    <a:pt x="119" y="1"/>
                  </a:moveTo>
                  <a:cubicBezTo>
                    <a:pt x="81" y="1"/>
                    <a:pt x="44" y="24"/>
                    <a:pt x="27" y="57"/>
                  </a:cubicBezTo>
                  <a:cubicBezTo>
                    <a:pt x="27" y="84"/>
                    <a:pt x="0" y="110"/>
                    <a:pt x="0" y="137"/>
                  </a:cubicBezTo>
                  <a:cubicBezTo>
                    <a:pt x="0" y="164"/>
                    <a:pt x="27" y="217"/>
                    <a:pt x="81" y="244"/>
                  </a:cubicBezTo>
                  <a:cubicBezTo>
                    <a:pt x="1820" y="1261"/>
                    <a:pt x="2944" y="3188"/>
                    <a:pt x="2918" y="5035"/>
                  </a:cubicBezTo>
                  <a:cubicBezTo>
                    <a:pt x="2918" y="5089"/>
                    <a:pt x="2944" y="5142"/>
                    <a:pt x="2998" y="5169"/>
                  </a:cubicBezTo>
                  <a:cubicBezTo>
                    <a:pt x="4952" y="6133"/>
                    <a:pt x="6156" y="8086"/>
                    <a:pt x="6156" y="10255"/>
                  </a:cubicBezTo>
                  <a:cubicBezTo>
                    <a:pt x="6156" y="12449"/>
                    <a:pt x="4952" y="14403"/>
                    <a:pt x="2998" y="15367"/>
                  </a:cubicBezTo>
                  <a:cubicBezTo>
                    <a:pt x="2944" y="15394"/>
                    <a:pt x="2918" y="15447"/>
                    <a:pt x="2918" y="15501"/>
                  </a:cubicBezTo>
                  <a:cubicBezTo>
                    <a:pt x="2998" y="17347"/>
                    <a:pt x="1847" y="19248"/>
                    <a:pt x="81" y="20292"/>
                  </a:cubicBezTo>
                  <a:cubicBezTo>
                    <a:pt x="54" y="20292"/>
                    <a:pt x="27" y="20318"/>
                    <a:pt x="27" y="20372"/>
                  </a:cubicBezTo>
                  <a:cubicBezTo>
                    <a:pt x="0" y="20425"/>
                    <a:pt x="27" y="20479"/>
                    <a:pt x="81" y="20506"/>
                  </a:cubicBezTo>
                  <a:cubicBezTo>
                    <a:pt x="1794" y="21496"/>
                    <a:pt x="2864" y="23316"/>
                    <a:pt x="2918" y="25324"/>
                  </a:cubicBezTo>
                  <a:cubicBezTo>
                    <a:pt x="2918" y="25350"/>
                    <a:pt x="2944" y="25404"/>
                    <a:pt x="2998" y="25431"/>
                  </a:cubicBezTo>
                  <a:cubicBezTo>
                    <a:pt x="4952" y="26394"/>
                    <a:pt x="6156" y="28348"/>
                    <a:pt x="6156" y="30543"/>
                  </a:cubicBezTo>
                  <a:cubicBezTo>
                    <a:pt x="6156" y="32711"/>
                    <a:pt x="4952" y="34665"/>
                    <a:pt x="2998" y="35628"/>
                  </a:cubicBezTo>
                  <a:cubicBezTo>
                    <a:pt x="2944" y="35655"/>
                    <a:pt x="2918" y="35709"/>
                    <a:pt x="2918" y="35762"/>
                  </a:cubicBezTo>
                  <a:cubicBezTo>
                    <a:pt x="3078" y="37823"/>
                    <a:pt x="1633" y="39643"/>
                    <a:pt x="81" y="40553"/>
                  </a:cubicBezTo>
                  <a:cubicBezTo>
                    <a:pt x="54" y="40553"/>
                    <a:pt x="27" y="40580"/>
                    <a:pt x="27" y="40633"/>
                  </a:cubicBezTo>
                  <a:cubicBezTo>
                    <a:pt x="0" y="40687"/>
                    <a:pt x="27" y="40741"/>
                    <a:pt x="81" y="40767"/>
                  </a:cubicBezTo>
                  <a:cubicBezTo>
                    <a:pt x="1820" y="41784"/>
                    <a:pt x="2918" y="43658"/>
                    <a:pt x="2918" y="45532"/>
                  </a:cubicBezTo>
                  <a:cubicBezTo>
                    <a:pt x="2918" y="45558"/>
                    <a:pt x="2918" y="45558"/>
                    <a:pt x="2918" y="45585"/>
                  </a:cubicBezTo>
                  <a:cubicBezTo>
                    <a:pt x="2918" y="45612"/>
                    <a:pt x="2944" y="45665"/>
                    <a:pt x="2998" y="45692"/>
                  </a:cubicBezTo>
                  <a:cubicBezTo>
                    <a:pt x="4952" y="46656"/>
                    <a:pt x="6156" y="48636"/>
                    <a:pt x="6156" y="50804"/>
                  </a:cubicBezTo>
                  <a:cubicBezTo>
                    <a:pt x="6156" y="52972"/>
                    <a:pt x="4952" y="54926"/>
                    <a:pt x="2998" y="55917"/>
                  </a:cubicBezTo>
                  <a:cubicBezTo>
                    <a:pt x="2944" y="55917"/>
                    <a:pt x="2918" y="55970"/>
                    <a:pt x="2918" y="56024"/>
                  </a:cubicBezTo>
                  <a:cubicBezTo>
                    <a:pt x="2891" y="58004"/>
                    <a:pt x="1820" y="59798"/>
                    <a:pt x="81" y="60815"/>
                  </a:cubicBezTo>
                  <a:cubicBezTo>
                    <a:pt x="54" y="60815"/>
                    <a:pt x="27" y="60868"/>
                    <a:pt x="27" y="60895"/>
                  </a:cubicBezTo>
                  <a:cubicBezTo>
                    <a:pt x="0" y="60949"/>
                    <a:pt x="27" y="61002"/>
                    <a:pt x="81" y="61029"/>
                  </a:cubicBezTo>
                  <a:cubicBezTo>
                    <a:pt x="1820" y="62046"/>
                    <a:pt x="2891" y="63839"/>
                    <a:pt x="2918" y="65847"/>
                  </a:cubicBezTo>
                  <a:cubicBezTo>
                    <a:pt x="2918" y="65900"/>
                    <a:pt x="2944" y="65927"/>
                    <a:pt x="2998" y="65954"/>
                  </a:cubicBezTo>
                  <a:cubicBezTo>
                    <a:pt x="4952" y="66944"/>
                    <a:pt x="6156" y="68898"/>
                    <a:pt x="6156" y="71066"/>
                  </a:cubicBezTo>
                  <a:cubicBezTo>
                    <a:pt x="6156" y="73234"/>
                    <a:pt x="4952" y="75188"/>
                    <a:pt x="2998" y="76178"/>
                  </a:cubicBezTo>
                  <a:cubicBezTo>
                    <a:pt x="2944" y="76178"/>
                    <a:pt x="2918" y="76232"/>
                    <a:pt x="2918" y="76285"/>
                  </a:cubicBezTo>
                  <a:cubicBezTo>
                    <a:pt x="2891" y="78293"/>
                    <a:pt x="1820" y="80086"/>
                    <a:pt x="81" y="81076"/>
                  </a:cubicBezTo>
                  <a:cubicBezTo>
                    <a:pt x="27" y="81130"/>
                    <a:pt x="0" y="81183"/>
                    <a:pt x="27" y="81264"/>
                  </a:cubicBezTo>
                  <a:cubicBezTo>
                    <a:pt x="60" y="81297"/>
                    <a:pt x="93" y="81320"/>
                    <a:pt x="133" y="81320"/>
                  </a:cubicBezTo>
                  <a:cubicBezTo>
                    <a:pt x="157" y="81320"/>
                    <a:pt x="184" y="81311"/>
                    <a:pt x="214" y="81290"/>
                  </a:cubicBezTo>
                  <a:cubicBezTo>
                    <a:pt x="2008" y="80273"/>
                    <a:pt x="3105" y="78427"/>
                    <a:pt x="3185" y="76366"/>
                  </a:cubicBezTo>
                  <a:cubicBezTo>
                    <a:pt x="5166" y="75322"/>
                    <a:pt x="6397" y="73314"/>
                    <a:pt x="6397" y="71066"/>
                  </a:cubicBezTo>
                  <a:cubicBezTo>
                    <a:pt x="6397" y="68818"/>
                    <a:pt x="5166" y="66784"/>
                    <a:pt x="3185" y="65766"/>
                  </a:cubicBezTo>
                  <a:cubicBezTo>
                    <a:pt x="3105" y="63786"/>
                    <a:pt x="2061" y="61992"/>
                    <a:pt x="375" y="60922"/>
                  </a:cubicBezTo>
                  <a:cubicBezTo>
                    <a:pt x="2061" y="59878"/>
                    <a:pt x="3105" y="58085"/>
                    <a:pt x="3185" y="56104"/>
                  </a:cubicBezTo>
                  <a:cubicBezTo>
                    <a:pt x="5166" y="55060"/>
                    <a:pt x="6397" y="53053"/>
                    <a:pt x="6397" y="50804"/>
                  </a:cubicBezTo>
                  <a:cubicBezTo>
                    <a:pt x="6397" y="48556"/>
                    <a:pt x="5166" y="46522"/>
                    <a:pt x="3185" y="45505"/>
                  </a:cubicBezTo>
                  <a:cubicBezTo>
                    <a:pt x="3159" y="43604"/>
                    <a:pt x="2088" y="41731"/>
                    <a:pt x="375" y="40660"/>
                  </a:cubicBezTo>
                  <a:cubicBezTo>
                    <a:pt x="1901" y="39723"/>
                    <a:pt x="3292" y="37903"/>
                    <a:pt x="3185" y="35816"/>
                  </a:cubicBezTo>
                  <a:cubicBezTo>
                    <a:pt x="5166" y="34799"/>
                    <a:pt x="6397" y="32764"/>
                    <a:pt x="6397" y="30543"/>
                  </a:cubicBezTo>
                  <a:cubicBezTo>
                    <a:pt x="6397" y="28295"/>
                    <a:pt x="5166" y="26260"/>
                    <a:pt x="3185" y="25243"/>
                  </a:cubicBezTo>
                  <a:cubicBezTo>
                    <a:pt x="3078" y="23236"/>
                    <a:pt x="2061" y="21443"/>
                    <a:pt x="375" y="20399"/>
                  </a:cubicBezTo>
                  <a:cubicBezTo>
                    <a:pt x="2088" y="19328"/>
                    <a:pt x="3185" y="17401"/>
                    <a:pt x="3185" y="15554"/>
                  </a:cubicBezTo>
                  <a:cubicBezTo>
                    <a:pt x="5166" y="14537"/>
                    <a:pt x="6397" y="12503"/>
                    <a:pt x="6397" y="10255"/>
                  </a:cubicBezTo>
                  <a:cubicBezTo>
                    <a:pt x="6397" y="8033"/>
                    <a:pt x="5166" y="5999"/>
                    <a:pt x="3185" y="4982"/>
                  </a:cubicBezTo>
                  <a:lnTo>
                    <a:pt x="3185" y="4955"/>
                  </a:lnTo>
                  <a:cubicBezTo>
                    <a:pt x="3185" y="3028"/>
                    <a:pt x="1981" y="1074"/>
                    <a:pt x="188" y="30"/>
                  </a:cubicBezTo>
                  <a:cubicBezTo>
                    <a:pt x="167" y="10"/>
                    <a:pt x="143" y="1"/>
                    <a:pt x="11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0" name="Google Shape;960;p38"/>
            <p:cNvSpPr/>
            <p:nvPr/>
          </p:nvSpPr>
          <p:spPr>
            <a:xfrm>
              <a:off x="531875" y="818875"/>
              <a:ext cx="160600" cy="2032875"/>
            </a:xfrm>
            <a:custGeom>
              <a:avLst/>
              <a:gdLst/>
              <a:ahLst/>
              <a:cxnLst/>
              <a:rect l="l" t="t" r="r" b="b"/>
              <a:pathLst>
                <a:path w="6424" h="81315" extrusionOk="0">
                  <a:moveTo>
                    <a:pt x="147" y="1"/>
                  </a:moveTo>
                  <a:cubicBezTo>
                    <a:pt x="106" y="1"/>
                    <a:pt x="61" y="20"/>
                    <a:pt x="27" y="70"/>
                  </a:cubicBezTo>
                  <a:cubicBezTo>
                    <a:pt x="27" y="70"/>
                    <a:pt x="27" y="97"/>
                    <a:pt x="27" y="124"/>
                  </a:cubicBezTo>
                  <a:cubicBezTo>
                    <a:pt x="27" y="178"/>
                    <a:pt x="54" y="204"/>
                    <a:pt x="80" y="231"/>
                  </a:cubicBezTo>
                  <a:cubicBezTo>
                    <a:pt x="1820" y="1248"/>
                    <a:pt x="2971" y="3175"/>
                    <a:pt x="2944" y="5022"/>
                  </a:cubicBezTo>
                  <a:cubicBezTo>
                    <a:pt x="2944" y="5076"/>
                    <a:pt x="2971" y="5129"/>
                    <a:pt x="2998" y="5156"/>
                  </a:cubicBezTo>
                  <a:cubicBezTo>
                    <a:pt x="4952" y="6119"/>
                    <a:pt x="6156" y="8073"/>
                    <a:pt x="6156" y="10268"/>
                  </a:cubicBezTo>
                  <a:cubicBezTo>
                    <a:pt x="6156" y="12436"/>
                    <a:pt x="4952" y="14390"/>
                    <a:pt x="2998" y="15354"/>
                  </a:cubicBezTo>
                  <a:cubicBezTo>
                    <a:pt x="2971" y="15380"/>
                    <a:pt x="2944" y="15461"/>
                    <a:pt x="2944" y="15487"/>
                  </a:cubicBezTo>
                  <a:cubicBezTo>
                    <a:pt x="2998" y="17334"/>
                    <a:pt x="1847" y="19235"/>
                    <a:pt x="107" y="20278"/>
                  </a:cubicBezTo>
                  <a:cubicBezTo>
                    <a:pt x="54" y="20278"/>
                    <a:pt x="27" y="20305"/>
                    <a:pt x="27" y="20359"/>
                  </a:cubicBezTo>
                  <a:cubicBezTo>
                    <a:pt x="0" y="20412"/>
                    <a:pt x="27" y="20466"/>
                    <a:pt x="80" y="20493"/>
                  </a:cubicBezTo>
                  <a:cubicBezTo>
                    <a:pt x="1793" y="21510"/>
                    <a:pt x="2864" y="23303"/>
                    <a:pt x="2944" y="25310"/>
                  </a:cubicBezTo>
                  <a:cubicBezTo>
                    <a:pt x="2944" y="25364"/>
                    <a:pt x="2971" y="25391"/>
                    <a:pt x="2998" y="25417"/>
                  </a:cubicBezTo>
                  <a:cubicBezTo>
                    <a:pt x="4952" y="26381"/>
                    <a:pt x="6156" y="28362"/>
                    <a:pt x="6156" y="30530"/>
                  </a:cubicBezTo>
                  <a:cubicBezTo>
                    <a:pt x="6156" y="32698"/>
                    <a:pt x="4952" y="34652"/>
                    <a:pt x="2998" y="35642"/>
                  </a:cubicBezTo>
                  <a:cubicBezTo>
                    <a:pt x="2971" y="35642"/>
                    <a:pt x="2944" y="35695"/>
                    <a:pt x="2944" y="35749"/>
                  </a:cubicBezTo>
                  <a:cubicBezTo>
                    <a:pt x="3105" y="37837"/>
                    <a:pt x="1633" y="39630"/>
                    <a:pt x="107" y="40540"/>
                  </a:cubicBezTo>
                  <a:cubicBezTo>
                    <a:pt x="54" y="40540"/>
                    <a:pt x="27" y="40594"/>
                    <a:pt x="27" y="40620"/>
                  </a:cubicBezTo>
                  <a:cubicBezTo>
                    <a:pt x="0" y="40674"/>
                    <a:pt x="27" y="40727"/>
                    <a:pt x="80" y="40754"/>
                  </a:cubicBezTo>
                  <a:cubicBezTo>
                    <a:pt x="1820" y="41771"/>
                    <a:pt x="2944" y="43645"/>
                    <a:pt x="2944" y="45545"/>
                  </a:cubicBezTo>
                  <a:cubicBezTo>
                    <a:pt x="2944" y="45545"/>
                    <a:pt x="2944" y="45545"/>
                    <a:pt x="2944" y="45572"/>
                  </a:cubicBezTo>
                  <a:cubicBezTo>
                    <a:pt x="2944" y="45626"/>
                    <a:pt x="2971" y="45652"/>
                    <a:pt x="2998" y="45679"/>
                  </a:cubicBezTo>
                  <a:cubicBezTo>
                    <a:pt x="4952" y="46669"/>
                    <a:pt x="6156" y="48623"/>
                    <a:pt x="6156" y="50791"/>
                  </a:cubicBezTo>
                  <a:cubicBezTo>
                    <a:pt x="6156" y="52959"/>
                    <a:pt x="4952" y="54913"/>
                    <a:pt x="2998" y="55904"/>
                  </a:cubicBezTo>
                  <a:cubicBezTo>
                    <a:pt x="2971" y="55930"/>
                    <a:pt x="2944" y="55957"/>
                    <a:pt x="2944" y="56011"/>
                  </a:cubicBezTo>
                  <a:cubicBezTo>
                    <a:pt x="2891" y="57991"/>
                    <a:pt x="1820" y="59785"/>
                    <a:pt x="107" y="60802"/>
                  </a:cubicBezTo>
                  <a:cubicBezTo>
                    <a:pt x="54" y="60828"/>
                    <a:pt x="27" y="60855"/>
                    <a:pt x="27" y="60882"/>
                  </a:cubicBezTo>
                  <a:cubicBezTo>
                    <a:pt x="0" y="60935"/>
                    <a:pt x="27" y="60989"/>
                    <a:pt x="80" y="61016"/>
                  </a:cubicBezTo>
                  <a:cubicBezTo>
                    <a:pt x="1820" y="62033"/>
                    <a:pt x="2891" y="63826"/>
                    <a:pt x="2944" y="65834"/>
                  </a:cubicBezTo>
                  <a:cubicBezTo>
                    <a:pt x="2944" y="65887"/>
                    <a:pt x="2971" y="65914"/>
                    <a:pt x="2998" y="65941"/>
                  </a:cubicBezTo>
                  <a:cubicBezTo>
                    <a:pt x="4952" y="66931"/>
                    <a:pt x="6156" y="68885"/>
                    <a:pt x="6156" y="71053"/>
                  </a:cubicBezTo>
                  <a:cubicBezTo>
                    <a:pt x="6156" y="73221"/>
                    <a:pt x="4952" y="75175"/>
                    <a:pt x="2998" y="76165"/>
                  </a:cubicBezTo>
                  <a:cubicBezTo>
                    <a:pt x="2971" y="76192"/>
                    <a:pt x="2944" y="76219"/>
                    <a:pt x="2944" y="76272"/>
                  </a:cubicBezTo>
                  <a:cubicBezTo>
                    <a:pt x="2891" y="78280"/>
                    <a:pt x="1820" y="80073"/>
                    <a:pt x="80" y="81090"/>
                  </a:cubicBezTo>
                  <a:cubicBezTo>
                    <a:pt x="27" y="81117"/>
                    <a:pt x="0" y="81197"/>
                    <a:pt x="54" y="81251"/>
                  </a:cubicBezTo>
                  <a:cubicBezTo>
                    <a:pt x="73" y="81290"/>
                    <a:pt x="122" y="81315"/>
                    <a:pt x="167" y="81315"/>
                  </a:cubicBezTo>
                  <a:cubicBezTo>
                    <a:pt x="184" y="81315"/>
                    <a:pt x="200" y="81311"/>
                    <a:pt x="214" y="81304"/>
                  </a:cubicBezTo>
                  <a:cubicBezTo>
                    <a:pt x="2008" y="80260"/>
                    <a:pt x="3105" y="78413"/>
                    <a:pt x="3185" y="76352"/>
                  </a:cubicBezTo>
                  <a:cubicBezTo>
                    <a:pt x="5193" y="75309"/>
                    <a:pt x="6424" y="73301"/>
                    <a:pt x="6424" y="71053"/>
                  </a:cubicBezTo>
                  <a:cubicBezTo>
                    <a:pt x="6424" y="68805"/>
                    <a:pt x="5193" y="66797"/>
                    <a:pt x="3185" y="65753"/>
                  </a:cubicBezTo>
                  <a:cubicBezTo>
                    <a:pt x="3105" y="63773"/>
                    <a:pt x="2088" y="61979"/>
                    <a:pt x="402" y="60909"/>
                  </a:cubicBezTo>
                  <a:cubicBezTo>
                    <a:pt x="2088" y="59865"/>
                    <a:pt x="3105" y="58072"/>
                    <a:pt x="3185" y="56091"/>
                  </a:cubicBezTo>
                  <a:cubicBezTo>
                    <a:pt x="5193" y="55047"/>
                    <a:pt x="6424" y="53040"/>
                    <a:pt x="6424" y="50791"/>
                  </a:cubicBezTo>
                  <a:cubicBezTo>
                    <a:pt x="6424" y="48543"/>
                    <a:pt x="5193" y="46536"/>
                    <a:pt x="3185" y="45492"/>
                  </a:cubicBezTo>
                  <a:cubicBezTo>
                    <a:pt x="3185" y="43591"/>
                    <a:pt x="2088" y="41718"/>
                    <a:pt x="402" y="40647"/>
                  </a:cubicBezTo>
                  <a:cubicBezTo>
                    <a:pt x="1900" y="39710"/>
                    <a:pt x="3319" y="37890"/>
                    <a:pt x="3185" y="35829"/>
                  </a:cubicBezTo>
                  <a:cubicBezTo>
                    <a:pt x="5193" y="34785"/>
                    <a:pt x="6424" y="32751"/>
                    <a:pt x="6424" y="30530"/>
                  </a:cubicBezTo>
                  <a:cubicBezTo>
                    <a:pt x="6424" y="28281"/>
                    <a:pt x="5193" y="26247"/>
                    <a:pt x="3185" y="25230"/>
                  </a:cubicBezTo>
                  <a:cubicBezTo>
                    <a:pt x="3105" y="23223"/>
                    <a:pt x="2061" y="21429"/>
                    <a:pt x="402" y="20386"/>
                  </a:cubicBezTo>
                  <a:cubicBezTo>
                    <a:pt x="2088" y="19315"/>
                    <a:pt x="3185" y="17441"/>
                    <a:pt x="3185" y="15595"/>
                  </a:cubicBezTo>
                  <a:cubicBezTo>
                    <a:pt x="3185" y="15595"/>
                    <a:pt x="3185" y="15568"/>
                    <a:pt x="3185" y="15541"/>
                  </a:cubicBezTo>
                  <a:cubicBezTo>
                    <a:pt x="5193" y="14524"/>
                    <a:pt x="6424" y="12490"/>
                    <a:pt x="6424" y="10268"/>
                  </a:cubicBezTo>
                  <a:cubicBezTo>
                    <a:pt x="6424" y="8020"/>
                    <a:pt x="5193" y="5986"/>
                    <a:pt x="3185" y="4969"/>
                  </a:cubicBezTo>
                  <a:lnTo>
                    <a:pt x="3185" y="4942"/>
                  </a:lnTo>
                  <a:cubicBezTo>
                    <a:pt x="3185" y="3041"/>
                    <a:pt x="2008" y="1061"/>
                    <a:pt x="214" y="17"/>
                  </a:cubicBezTo>
                  <a:cubicBezTo>
                    <a:pt x="195" y="7"/>
                    <a:pt x="171" y="1"/>
                    <a:pt x="14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1" name="Google Shape;961;p38"/>
            <p:cNvSpPr/>
            <p:nvPr/>
          </p:nvSpPr>
          <p:spPr>
            <a:xfrm>
              <a:off x="378625" y="566950"/>
              <a:ext cx="159950" cy="2033000"/>
            </a:xfrm>
            <a:custGeom>
              <a:avLst/>
              <a:gdLst/>
              <a:ahLst/>
              <a:cxnLst/>
              <a:rect l="l" t="t" r="r" b="b"/>
              <a:pathLst>
                <a:path w="6398" h="81320" extrusionOk="0">
                  <a:moveTo>
                    <a:pt x="120" y="1"/>
                  </a:moveTo>
                  <a:cubicBezTo>
                    <a:pt x="81" y="1"/>
                    <a:pt x="44" y="24"/>
                    <a:pt x="28" y="57"/>
                  </a:cubicBezTo>
                  <a:cubicBezTo>
                    <a:pt x="1" y="84"/>
                    <a:pt x="1" y="110"/>
                    <a:pt x="1" y="137"/>
                  </a:cubicBezTo>
                  <a:cubicBezTo>
                    <a:pt x="1" y="164"/>
                    <a:pt x="28" y="217"/>
                    <a:pt x="54" y="244"/>
                  </a:cubicBezTo>
                  <a:cubicBezTo>
                    <a:pt x="1821" y="1261"/>
                    <a:pt x="2972" y="3188"/>
                    <a:pt x="2918" y="5035"/>
                  </a:cubicBezTo>
                  <a:cubicBezTo>
                    <a:pt x="2918" y="5116"/>
                    <a:pt x="2945" y="5142"/>
                    <a:pt x="2999" y="5169"/>
                  </a:cubicBezTo>
                  <a:cubicBezTo>
                    <a:pt x="4952" y="6133"/>
                    <a:pt x="6157" y="8086"/>
                    <a:pt x="6157" y="10255"/>
                  </a:cubicBezTo>
                  <a:cubicBezTo>
                    <a:pt x="6157" y="12449"/>
                    <a:pt x="4952" y="14403"/>
                    <a:pt x="2999" y="15367"/>
                  </a:cubicBezTo>
                  <a:cubicBezTo>
                    <a:pt x="2945" y="15394"/>
                    <a:pt x="2918" y="15447"/>
                    <a:pt x="2918" y="15501"/>
                  </a:cubicBezTo>
                  <a:cubicBezTo>
                    <a:pt x="2972" y="17347"/>
                    <a:pt x="1848" y="19248"/>
                    <a:pt x="81" y="20292"/>
                  </a:cubicBezTo>
                  <a:cubicBezTo>
                    <a:pt x="54" y="20292"/>
                    <a:pt x="28" y="20318"/>
                    <a:pt x="1" y="20372"/>
                  </a:cubicBezTo>
                  <a:cubicBezTo>
                    <a:pt x="1" y="20425"/>
                    <a:pt x="28" y="20479"/>
                    <a:pt x="54" y="20506"/>
                  </a:cubicBezTo>
                  <a:cubicBezTo>
                    <a:pt x="1794" y="21496"/>
                    <a:pt x="2865" y="23316"/>
                    <a:pt x="2918" y="25324"/>
                  </a:cubicBezTo>
                  <a:cubicBezTo>
                    <a:pt x="2918" y="25350"/>
                    <a:pt x="2945" y="25404"/>
                    <a:pt x="2999" y="25431"/>
                  </a:cubicBezTo>
                  <a:cubicBezTo>
                    <a:pt x="4952" y="26394"/>
                    <a:pt x="6157" y="28348"/>
                    <a:pt x="6157" y="30543"/>
                  </a:cubicBezTo>
                  <a:cubicBezTo>
                    <a:pt x="6157" y="32711"/>
                    <a:pt x="4952" y="34665"/>
                    <a:pt x="2999" y="35628"/>
                  </a:cubicBezTo>
                  <a:cubicBezTo>
                    <a:pt x="2945" y="35655"/>
                    <a:pt x="2918" y="35709"/>
                    <a:pt x="2918" y="35762"/>
                  </a:cubicBezTo>
                  <a:cubicBezTo>
                    <a:pt x="3079" y="37823"/>
                    <a:pt x="1607" y="39643"/>
                    <a:pt x="81" y="40553"/>
                  </a:cubicBezTo>
                  <a:cubicBezTo>
                    <a:pt x="54" y="40553"/>
                    <a:pt x="28" y="40580"/>
                    <a:pt x="1" y="40633"/>
                  </a:cubicBezTo>
                  <a:cubicBezTo>
                    <a:pt x="1" y="40687"/>
                    <a:pt x="28" y="40741"/>
                    <a:pt x="54" y="40767"/>
                  </a:cubicBezTo>
                  <a:cubicBezTo>
                    <a:pt x="1794" y="41784"/>
                    <a:pt x="2918" y="43658"/>
                    <a:pt x="2918" y="45532"/>
                  </a:cubicBezTo>
                  <a:cubicBezTo>
                    <a:pt x="2918" y="45558"/>
                    <a:pt x="2918" y="45558"/>
                    <a:pt x="2918" y="45585"/>
                  </a:cubicBezTo>
                  <a:cubicBezTo>
                    <a:pt x="2918" y="45612"/>
                    <a:pt x="2945" y="45665"/>
                    <a:pt x="2999" y="45692"/>
                  </a:cubicBezTo>
                  <a:cubicBezTo>
                    <a:pt x="4952" y="46656"/>
                    <a:pt x="6157" y="48636"/>
                    <a:pt x="6157" y="50804"/>
                  </a:cubicBezTo>
                  <a:cubicBezTo>
                    <a:pt x="6157" y="52972"/>
                    <a:pt x="4952" y="54926"/>
                    <a:pt x="2999" y="55917"/>
                  </a:cubicBezTo>
                  <a:cubicBezTo>
                    <a:pt x="2945" y="55917"/>
                    <a:pt x="2918" y="55970"/>
                    <a:pt x="2918" y="56024"/>
                  </a:cubicBezTo>
                  <a:cubicBezTo>
                    <a:pt x="2865" y="58004"/>
                    <a:pt x="1821" y="59798"/>
                    <a:pt x="81" y="60815"/>
                  </a:cubicBezTo>
                  <a:cubicBezTo>
                    <a:pt x="54" y="60815"/>
                    <a:pt x="28" y="60868"/>
                    <a:pt x="1" y="60895"/>
                  </a:cubicBezTo>
                  <a:cubicBezTo>
                    <a:pt x="1" y="60949"/>
                    <a:pt x="28" y="61002"/>
                    <a:pt x="54" y="61029"/>
                  </a:cubicBezTo>
                  <a:cubicBezTo>
                    <a:pt x="1794" y="62046"/>
                    <a:pt x="2865" y="63839"/>
                    <a:pt x="2918" y="65847"/>
                  </a:cubicBezTo>
                  <a:cubicBezTo>
                    <a:pt x="2918" y="65900"/>
                    <a:pt x="2945" y="65927"/>
                    <a:pt x="2999" y="65954"/>
                  </a:cubicBezTo>
                  <a:cubicBezTo>
                    <a:pt x="4952" y="66944"/>
                    <a:pt x="6157" y="68898"/>
                    <a:pt x="6157" y="71066"/>
                  </a:cubicBezTo>
                  <a:cubicBezTo>
                    <a:pt x="6157" y="73234"/>
                    <a:pt x="4952" y="75188"/>
                    <a:pt x="2999" y="76178"/>
                  </a:cubicBezTo>
                  <a:cubicBezTo>
                    <a:pt x="2945" y="76178"/>
                    <a:pt x="2918" y="76232"/>
                    <a:pt x="2918" y="76285"/>
                  </a:cubicBezTo>
                  <a:cubicBezTo>
                    <a:pt x="2865" y="78293"/>
                    <a:pt x="1821" y="80086"/>
                    <a:pt x="81" y="81076"/>
                  </a:cubicBezTo>
                  <a:cubicBezTo>
                    <a:pt x="1" y="81130"/>
                    <a:pt x="1" y="81183"/>
                    <a:pt x="28" y="81264"/>
                  </a:cubicBezTo>
                  <a:cubicBezTo>
                    <a:pt x="44" y="81297"/>
                    <a:pt x="81" y="81320"/>
                    <a:pt x="120" y="81320"/>
                  </a:cubicBezTo>
                  <a:cubicBezTo>
                    <a:pt x="143" y="81320"/>
                    <a:pt x="168" y="81311"/>
                    <a:pt x="188" y="81290"/>
                  </a:cubicBezTo>
                  <a:cubicBezTo>
                    <a:pt x="1981" y="80273"/>
                    <a:pt x="3106" y="78427"/>
                    <a:pt x="3159" y="76366"/>
                  </a:cubicBezTo>
                  <a:cubicBezTo>
                    <a:pt x="5167" y="75322"/>
                    <a:pt x="6398" y="73314"/>
                    <a:pt x="6398" y="71066"/>
                  </a:cubicBezTo>
                  <a:cubicBezTo>
                    <a:pt x="6398" y="68818"/>
                    <a:pt x="5167" y="66784"/>
                    <a:pt x="3159" y="65766"/>
                  </a:cubicBezTo>
                  <a:cubicBezTo>
                    <a:pt x="3106" y="63786"/>
                    <a:pt x="2062" y="61992"/>
                    <a:pt x="376" y="60922"/>
                  </a:cubicBezTo>
                  <a:cubicBezTo>
                    <a:pt x="2062" y="59878"/>
                    <a:pt x="3106" y="58085"/>
                    <a:pt x="3159" y="56104"/>
                  </a:cubicBezTo>
                  <a:cubicBezTo>
                    <a:pt x="5167" y="55060"/>
                    <a:pt x="6398" y="53053"/>
                    <a:pt x="6398" y="50804"/>
                  </a:cubicBezTo>
                  <a:cubicBezTo>
                    <a:pt x="6398" y="48556"/>
                    <a:pt x="5167" y="46522"/>
                    <a:pt x="3159" y="45505"/>
                  </a:cubicBezTo>
                  <a:cubicBezTo>
                    <a:pt x="3159" y="43604"/>
                    <a:pt x="2062" y="41731"/>
                    <a:pt x="376" y="40660"/>
                  </a:cubicBezTo>
                  <a:cubicBezTo>
                    <a:pt x="1901" y="39723"/>
                    <a:pt x="3293" y="37903"/>
                    <a:pt x="3186" y="35816"/>
                  </a:cubicBezTo>
                  <a:cubicBezTo>
                    <a:pt x="5167" y="34799"/>
                    <a:pt x="6398" y="32764"/>
                    <a:pt x="6398" y="30543"/>
                  </a:cubicBezTo>
                  <a:cubicBezTo>
                    <a:pt x="6398" y="28295"/>
                    <a:pt x="5167" y="26260"/>
                    <a:pt x="3159" y="25243"/>
                  </a:cubicBezTo>
                  <a:cubicBezTo>
                    <a:pt x="3079" y="23236"/>
                    <a:pt x="2035" y="21443"/>
                    <a:pt x="376" y="20399"/>
                  </a:cubicBezTo>
                  <a:cubicBezTo>
                    <a:pt x="2089" y="19328"/>
                    <a:pt x="3186" y="17401"/>
                    <a:pt x="3186" y="15554"/>
                  </a:cubicBezTo>
                  <a:cubicBezTo>
                    <a:pt x="5167" y="14537"/>
                    <a:pt x="6398" y="12503"/>
                    <a:pt x="6398" y="10255"/>
                  </a:cubicBezTo>
                  <a:cubicBezTo>
                    <a:pt x="6398" y="8033"/>
                    <a:pt x="5167" y="5999"/>
                    <a:pt x="3186" y="4982"/>
                  </a:cubicBezTo>
                  <a:lnTo>
                    <a:pt x="3186" y="4955"/>
                  </a:lnTo>
                  <a:cubicBezTo>
                    <a:pt x="3186" y="3028"/>
                    <a:pt x="1981" y="1074"/>
                    <a:pt x="188" y="30"/>
                  </a:cubicBezTo>
                  <a:cubicBezTo>
                    <a:pt x="168" y="10"/>
                    <a:pt x="143" y="1"/>
                    <a:pt x="12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2" name="Google Shape;962;p38"/>
            <p:cNvSpPr/>
            <p:nvPr/>
          </p:nvSpPr>
          <p:spPr>
            <a:xfrm>
              <a:off x="224725" y="818875"/>
              <a:ext cx="159950" cy="2032875"/>
            </a:xfrm>
            <a:custGeom>
              <a:avLst/>
              <a:gdLst/>
              <a:ahLst/>
              <a:cxnLst/>
              <a:rect l="l" t="t" r="r" b="b"/>
              <a:pathLst>
                <a:path w="6398" h="81315" extrusionOk="0">
                  <a:moveTo>
                    <a:pt x="129" y="1"/>
                  </a:moveTo>
                  <a:cubicBezTo>
                    <a:pt x="83" y="1"/>
                    <a:pt x="44" y="20"/>
                    <a:pt x="27" y="70"/>
                  </a:cubicBezTo>
                  <a:cubicBezTo>
                    <a:pt x="27" y="70"/>
                    <a:pt x="1" y="97"/>
                    <a:pt x="1" y="124"/>
                  </a:cubicBezTo>
                  <a:cubicBezTo>
                    <a:pt x="1" y="178"/>
                    <a:pt x="27" y="204"/>
                    <a:pt x="81" y="231"/>
                  </a:cubicBezTo>
                  <a:cubicBezTo>
                    <a:pt x="1821" y="1248"/>
                    <a:pt x="2972" y="3175"/>
                    <a:pt x="2918" y="5022"/>
                  </a:cubicBezTo>
                  <a:cubicBezTo>
                    <a:pt x="2945" y="5076"/>
                    <a:pt x="2945" y="5129"/>
                    <a:pt x="2998" y="5156"/>
                  </a:cubicBezTo>
                  <a:cubicBezTo>
                    <a:pt x="4952" y="6119"/>
                    <a:pt x="6157" y="8073"/>
                    <a:pt x="6157" y="10268"/>
                  </a:cubicBezTo>
                  <a:cubicBezTo>
                    <a:pt x="6157" y="12436"/>
                    <a:pt x="4952" y="14390"/>
                    <a:pt x="2998" y="15354"/>
                  </a:cubicBezTo>
                  <a:cubicBezTo>
                    <a:pt x="2945" y="15380"/>
                    <a:pt x="2918" y="15461"/>
                    <a:pt x="2918" y="15487"/>
                  </a:cubicBezTo>
                  <a:cubicBezTo>
                    <a:pt x="2998" y="17334"/>
                    <a:pt x="1848" y="19235"/>
                    <a:pt x="108" y="20278"/>
                  </a:cubicBezTo>
                  <a:cubicBezTo>
                    <a:pt x="54" y="20278"/>
                    <a:pt x="27" y="20305"/>
                    <a:pt x="27" y="20359"/>
                  </a:cubicBezTo>
                  <a:cubicBezTo>
                    <a:pt x="1" y="20412"/>
                    <a:pt x="27" y="20466"/>
                    <a:pt x="81" y="20493"/>
                  </a:cubicBezTo>
                  <a:cubicBezTo>
                    <a:pt x="1794" y="21510"/>
                    <a:pt x="2865" y="23303"/>
                    <a:pt x="2918" y="25310"/>
                  </a:cubicBezTo>
                  <a:cubicBezTo>
                    <a:pt x="2945" y="25364"/>
                    <a:pt x="2972" y="25391"/>
                    <a:pt x="2998" y="25417"/>
                  </a:cubicBezTo>
                  <a:cubicBezTo>
                    <a:pt x="4952" y="26381"/>
                    <a:pt x="6157" y="28362"/>
                    <a:pt x="6157" y="30530"/>
                  </a:cubicBezTo>
                  <a:cubicBezTo>
                    <a:pt x="6157" y="32698"/>
                    <a:pt x="4952" y="34652"/>
                    <a:pt x="2998" y="35642"/>
                  </a:cubicBezTo>
                  <a:cubicBezTo>
                    <a:pt x="2945" y="35642"/>
                    <a:pt x="2918" y="35695"/>
                    <a:pt x="2918" y="35749"/>
                  </a:cubicBezTo>
                  <a:cubicBezTo>
                    <a:pt x="3106" y="37837"/>
                    <a:pt x="1633" y="39630"/>
                    <a:pt x="108" y="40540"/>
                  </a:cubicBezTo>
                  <a:cubicBezTo>
                    <a:pt x="54" y="40540"/>
                    <a:pt x="27" y="40594"/>
                    <a:pt x="27" y="40620"/>
                  </a:cubicBezTo>
                  <a:cubicBezTo>
                    <a:pt x="1" y="40674"/>
                    <a:pt x="27" y="40727"/>
                    <a:pt x="81" y="40754"/>
                  </a:cubicBezTo>
                  <a:cubicBezTo>
                    <a:pt x="1821" y="41771"/>
                    <a:pt x="2918" y="43645"/>
                    <a:pt x="2918" y="45545"/>
                  </a:cubicBezTo>
                  <a:cubicBezTo>
                    <a:pt x="2918" y="45545"/>
                    <a:pt x="2918" y="45545"/>
                    <a:pt x="2918" y="45572"/>
                  </a:cubicBezTo>
                  <a:cubicBezTo>
                    <a:pt x="2918" y="45626"/>
                    <a:pt x="2945" y="45652"/>
                    <a:pt x="2998" y="45679"/>
                  </a:cubicBezTo>
                  <a:cubicBezTo>
                    <a:pt x="4952" y="46669"/>
                    <a:pt x="6157" y="48623"/>
                    <a:pt x="6157" y="50791"/>
                  </a:cubicBezTo>
                  <a:cubicBezTo>
                    <a:pt x="6157" y="52959"/>
                    <a:pt x="4952" y="54913"/>
                    <a:pt x="2998" y="55904"/>
                  </a:cubicBezTo>
                  <a:cubicBezTo>
                    <a:pt x="2945" y="55930"/>
                    <a:pt x="2918" y="55957"/>
                    <a:pt x="2918" y="56011"/>
                  </a:cubicBezTo>
                  <a:cubicBezTo>
                    <a:pt x="2891" y="57991"/>
                    <a:pt x="1821" y="59785"/>
                    <a:pt x="108" y="60802"/>
                  </a:cubicBezTo>
                  <a:cubicBezTo>
                    <a:pt x="54" y="60828"/>
                    <a:pt x="27" y="60855"/>
                    <a:pt x="27" y="60882"/>
                  </a:cubicBezTo>
                  <a:cubicBezTo>
                    <a:pt x="1" y="60935"/>
                    <a:pt x="27" y="60989"/>
                    <a:pt x="81" y="61016"/>
                  </a:cubicBezTo>
                  <a:cubicBezTo>
                    <a:pt x="1821" y="62033"/>
                    <a:pt x="2891" y="63826"/>
                    <a:pt x="2918" y="65834"/>
                  </a:cubicBezTo>
                  <a:cubicBezTo>
                    <a:pt x="2918" y="65887"/>
                    <a:pt x="2945" y="65914"/>
                    <a:pt x="2998" y="65941"/>
                  </a:cubicBezTo>
                  <a:cubicBezTo>
                    <a:pt x="4952" y="66931"/>
                    <a:pt x="6157" y="68885"/>
                    <a:pt x="6157" y="71053"/>
                  </a:cubicBezTo>
                  <a:cubicBezTo>
                    <a:pt x="6157" y="73221"/>
                    <a:pt x="4952" y="75175"/>
                    <a:pt x="2998" y="76165"/>
                  </a:cubicBezTo>
                  <a:cubicBezTo>
                    <a:pt x="2945" y="76192"/>
                    <a:pt x="2918" y="76219"/>
                    <a:pt x="2918" y="76272"/>
                  </a:cubicBezTo>
                  <a:cubicBezTo>
                    <a:pt x="2891" y="78280"/>
                    <a:pt x="1821" y="80073"/>
                    <a:pt x="81" y="81090"/>
                  </a:cubicBezTo>
                  <a:cubicBezTo>
                    <a:pt x="27" y="81117"/>
                    <a:pt x="1" y="81197"/>
                    <a:pt x="27" y="81251"/>
                  </a:cubicBezTo>
                  <a:cubicBezTo>
                    <a:pt x="67" y="81290"/>
                    <a:pt x="106" y="81315"/>
                    <a:pt x="156" y="81315"/>
                  </a:cubicBezTo>
                  <a:cubicBezTo>
                    <a:pt x="174" y="81315"/>
                    <a:pt x="193" y="81311"/>
                    <a:pt x="215" y="81304"/>
                  </a:cubicBezTo>
                  <a:cubicBezTo>
                    <a:pt x="2008" y="80260"/>
                    <a:pt x="3106" y="78413"/>
                    <a:pt x="3186" y="76352"/>
                  </a:cubicBezTo>
                  <a:cubicBezTo>
                    <a:pt x="5166" y="75309"/>
                    <a:pt x="6398" y="73301"/>
                    <a:pt x="6398" y="71053"/>
                  </a:cubicBezTo>
                  <a:cubicBezTo>
                    <a:pt x="6398" y="68805"/>
                    <a:pt x="5166" y="66797"/>
                    <a:pt x="3186" y="65753"/>
                  </a:cubicBezTo>
                  <a:cubicBezTo>
                    <a:pt x="3106" y="63773"/>
                    <a:pt x="2062" y="61979"/>
                    <a:pt x="375" y="60909"/>
                  </a:cubicBezTo>
                  <a:cubicBezTo>
                    <a:pt x="2062" y="59865"/>
                    <a:pt x="3106" y="58072"/>
                    <a:pt x="3186" y="56091"/>
                  </a:cubicBezTo>
                  <a:cubicBezTo>
                    <a:pt x="5166" y="55047"/>
                    <a:pt x="6398" y="53040"/>
                    <a:pt x="6398" y="50791"/>
                  </a:cubicBezTo>
                  <a:cubicBezTo>
                    <a:pt x="6398" y="48543"/>
                    <a:pt x="5166" y="46536"/>
                    <a:pt x="3186" y="45492"/>
                  </a:cubicBezTo>
                  <a:cubicBezTo>
                    <a:pt x="3159" y="43591"/>
                    <a:pt x="2088" y="41718"/>
                    <a:pt x="375" y="40647"/>
                  </a:cubicBezTo>
                  <a:cubicBezTo>
                    <a:pt x="1901" y="39710"/>
                    <a:pt x="3320" y="37890"/>
                    <a:pt x="3186" y="35829"/>
                  </a:cubicBezTo>
                  <a:cubicBezTo>
                    <a:pt x="5166" y="34785"/>
                    <a:pt x="6398" y="32751"/>
                    <a:pt x="6398" y="30530"/>
                  </a:cubicBezTo>
                  <a:cubicBezTo>
                    <a:pt x="6398" y="28281"/>
                    <a:pt x="5166" y="26247"/>
                    <a:pt x="3186" y="25230"/>
                  </a:cubicBezTo>
                  <a:cubicBezTo>
                    <a:pt x="3079" y="23223"/>
                    <a:pt x="2062" y="21429"/>
                    <a:pt x="375" y="20386"/>
                  </a:cubicBezTo>
                  <a:cubicBezTo>
                    <a:pt x="2088" y="19315"/>
                    <a:pt x="3186" y="17441"/>
                    <a:pt x="3186" y="15595"/>
                  </a:cubicBezTo>
                  <a:cubicBezTo>
                    <a:pt x="3186" y="15595"/>
                    <a:pt x="3186" y="15568"/>
                    <a:pt x="3186" y="15541"/>
                  </a:cubicBezTo>
                  <a:cubicBezTo>
                    <a:pt x="5166" y="14524"/>
                    <a:pt x="6398" y="12490"/>
                    <a:pt x="6398" y="10268"/>
                  </a:cubicBezTo>
                  <a:cubicBezTo>
                    <a:pt x="6398" y="8020"/>
                    <a:pt x="5166" y="5986"/>
                    <a:pt x="3186" y="4969"/>
                  </a:cubicBezTo>
                  <a:lnTo>
                    <a:pt x="3186" y="4942"/>
                  </a:lnTo>
                  <a:cubicBezTo>
                    <a:pt x="3186" y="3041"/>
                    <a:pt x="1981" y="1061"/>
                    <a:pt x="215" y="17"/>
                  </a:cubicBezTo>
                  <a:cubicBezTo>
                    <a:pt x="185" y="7"/>
                    <a:pt x="156" y="1"/>
                    <a:pt x="12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3" name="Google Shape;963;p38"/>
            <p:cNvSpPr/>
            <p:nvPr/>
          </p:nvSpPr>
          <p:spPr>
            <a:xfrm>
              <a:off x="1914975" y="2593575"/>
              <a:ext cx="160625" cy="2032875"/>
            </a:xfrm>
            <a:custGeom>
              <a:avLst/>
              <a:gdLst/>
              <a:ahLst/>
              <a:cxnLst/>
              <a:rect l="l" t="t" r="r" b="b"/>
              <a:pathLst>
                <a:path w="6425" h="81315" extrusionOk="0">
                  <a:moveTo>
                    <a:pt x="151" y="1"/>
                  </a:moveTo>
                  <a:cubicBezTo>
                    <a:pt x="95" y="1"/>
                    <a:pt x="47" y="26"/>
                    <a:pt x="27" y="65"/>
                  </a:cubicBezTo>
                  <a:cubicBezTo>
                    <a:pt x="27" y="92"/>
                    <a:pt x="27" y="118"/>
                    <a:pt x="27" y="118"/>
                  </a:cubicBezTo>
                  <a:cubicBezTo>
                    <a:pt x="27" y="172"/>
                    <a:pt x="27" y="225"/>
                    <a:pt x="81" y="225"/>
                  </a:cubicBezTo>
                  <a:cubicBezTo>
                    <a:pt x="1821" y="1243"/>
                    <a:pt x="2972" y="3170"/>
                    <a:pt x="2945" y="5043"/>
                  </a:cubicBezTo>
                  <a:cubicBezTo>
                    <a:pt x="2945" y="5070"/>
                    <a:pt x="2972" y="5124"/>
                    <a:pt x="2998" y="5150"/>
                  </a:cubicBezTo>
                  <a:cubicBezTo>
                    <a:pt x="4952" y="6141"/>
                    <a:pt x="6157" y="8095"/>
                    <a:pt x="6157" y="10263"/>
                  </a:cubicBezTo>
                  <a:cubicBezTo>
                    <a:pt x="6157" y="12431"/>
                    <a:pt x="4952" y="14384"/>
                    <a:pt x="2998" y="15375"/>
                  </a:cubicBezTo>
                  <a:cubicBezTo>
                    <a:pt x="2945" y="15402"/>
                    <a:pt x="2945" y="15428"/>
                    <a:pt x="2945" y="15482"/>
                  </a:cubicBezTo>
                  <a:cubicBezTo>
                    <a:pt x="2998" y="17355"/>
                    <a:pt x="1848" y="19256"/>
                    <a:pt x="108" y="20273"/>
                  </a:cubicBezTo>
                  <a:cubicBezTo>
                    <a:pt x="54" y="20300"/>
                    <a:pt x="27" y="20326"/>
                    <a:pt x="27" y="20353"/>
                  </a:cubicBezTo>
                  <a:cubicBezTo>
                    <a:pt x="1" y="20407"/>
                    <a:pt x="27" y="20460"/>
                    <a:pt x="81" y="20514"/>
                  </a:cubicBezTo>
                  <a:cubicBezTo>
                    <a:pt x="1794" y="21504"/>
                    <a:pt x="2865" y="23297"/>
                    <a:pt x="2945" y="25305"/>
                  </a:cubicBezTo>
                  <a:cubicBezTo>
                    <a:pt x="2945" y="25358"/>
                    <a:pt x="2972" y="25385"/>
                    <a:pt x="2998" y="25412"/>
                  </a:cubicBezTo>
                  <a:cubicBezTo>
                    <a:pt x="4952" y="26402"/>
                    <a:pt x="6157" y="28356"/>
                    <a:pt x="6157" y="30524"/>
                  </a:cubicBezTo>
                  <a:cubicBezTo>
                    <a:pt x="6157" y="32692"/>
                    <a:pt x="4952" y="34646"/>
                    <a:pt x="2998" y="35636"/>
                  </a:cubicBezTo>
                  <a:cubicBezTo>
                    <a:pt x="2945" y="35663"/>
                    <a:pt x="2918" y="35717"/>
                    <a:pt x="2945" y="35770"/>
                  </a:cubicBezTo>
                  <a:cubicBezTo>
                    <a:pt x="3106" y="37831"/>
                    <a:pt x="1633" y="39651"/>
                    <a:pt x="108" y="40535"/>
                  </a:cubicBezTo>
                  <a:cubicBezTo>
                    <a:pt x="54" y="40561"/>
                    <a:pt x="27" y="40588"/>
                    <a:pt x="27" y="40615"/>
                  </a:cubicBezTo>
                  <a:cubicBezTo>
                    <a:pt x="1" y="40668"/>
                    <a:pt x="27" y="40749"/>
                    <a:pt x="81" y="40775"/>
                  </a:cubicBezTo>
                  <a:cubicBezTo>
                    <a:pt x="1821" y="41766"/>
                    <a:pt x="2945" y="43639"/>
                    <a:pt x="2945" y="45540"/>
                  </a:cubicBezTo>
                  <a:cubicBezTo>
                    <a:pt x="2945" y="45540"/>
                    <a:pt x="2945" y="45566"/>
                    <a:pt x="2945" y="45566"/>
                  </a:cubicBezTo>
                  <a:cubicBezTo>
                    <a:pt x="2945" y="45620"/>
                    <a:pt x="2972" y="45674"/>
                    <a:pt x="2998" y="45674"/>
                  </a:cubicBezTo>
                  <a:cubicBezTo>
                    <a:pt x="4952" y="46664"/>
                    <a:pt x="6157" y="48618"/>
                    <a:pt x="6157" y="50786"/>
                  </a:cubicBezTo>
                  <a:cubicBezTo>
                    <a:pt x="6157" y="52954"/>
                    <a:pt x="4952" y="54934"/>
                    <a:pt x="2998" y="55898"/>
                  </a:cubicBezTo>
                  <a:cubicBezTo>
                    <a:pt x="2972" y="55925"/>
                    <a:pt x="2945" y="55952"/>
                    <a:pt x="2945" y="56005"/>
                  </a:cubicBezTo>
                  <a:cubicBezTo>
                    <a:pt x="2891" y="58012"/>
                    <a:pt x="1821" y="59806"/>
                    <a:pt x="108" y="60796"/>
                  </a:cubicBezTo>
                  <a:cubicBezTo>
                    <a:pt x="54" y="60823"/>
                    <a:pt x="27" y="60850"/>
                    <a:pt x="27" y="60903"/>
                  </a:cubicBezTo>
                  <a:cubicBezTo>
                    <a:pt x="1" y="60957"/>
                    <a:pt x="27" y="61010"/>
                    <a:pt x="81" y="61037"/>
                  </a:cubicBezTo>
                  <a:cubicBezTo>
                    <a:pt x="1821" y="62054"/>
                    <a:pt x="2891" y="63847"/>
                    <a:pt x="2945" y="65828"/>
                  </a:cubicBezTo>
                  <a:cubicBezTo>
                    <a:pt x="2945" y="65882"/>
                    <a:pt x="2972" y="65935"/>
                    <a:pt x="2998" y="65962"/>
                  </a:cubicBezTo>
                  <a:cubicBezTo>
                    <a:pt x="4952" y="66925"/>
                    <a:pt x="6157" y="68879"/>
                    <a:pt x="6157" y="71047"/>
                  </a:cubicBezTo>
                  <a:cubicBezTo>
                    <a:pt x="6157" y="73242"/>
                    <a:pt x="4952" y="75196"/>
                    <a:pt x="2998" y="76160"/>
                  </a:cubicBezTo>
                  <a:cubicBezTo>
                    <a:pt x="2972" y="76186"/>
                    <a:pt x="2945" y="76240"/>
                    <a:pt x="2945" y="76267"/>
                  </a:cubicBezTo>
                  <a:cubicBezTo>
                    <a:pt x="2891" y="78274"/>
                    <a:pt x="1821" y="80067"/>
                    <a:pt x="81" y="81084"/>
                  </a:cubicBezTo>
                  <a:cubicBezTo>
                    <a:pt x="27" y="81111"/>
                    <a:pt x="1" y="81191"/>
                    <a:pt x="27" y="81245"/>
                  </a:cubicBezTo>
                  <a:cubicBezTo>
                    <a:pt x="61" y="81296"/>
                    <a:pt x="106" y="81315"/>
                    <a:pt x="148" y="81315"/>
                  </a:cubicBezTo>
                  <a:cubicBezTo>
                    <a:pt x="172" y="81315"/>
                    <a:pt x="195" y="81308"/>
                    <a:pt x="215" y="81299"/>
                  </a:cubicBezTo>
                  <a:cubicBezTo>
                    <a:pt x="2008" y="80255"/>
                    <a:pt x="3106" y="78408"/>
                    <a:pt x="3186" y="76347"/>
                  </a:cubicBezTo>
                  <a:cubicBezTo>
                    <a:pt x="5166" y="75330"/>
                    <a:pt x="6424" y="73296"/>
                    <a:pt x="6424" y="71047"/>
                  </a:cubicBezTo>
                  <a:cubicBezTo>
                    <a:pt x="6424" y="68826"/>
                    <a:pt x="5166" y="66792"/>
                    <a:pt x="3186" y="65748"/>
                  </a:cubicBezTo>
                  <a:cubicBezTo>
                    <a:pt x="3106" y="63767"/>
                    <a:pt x="2062" y="61974"/>
                    <a:pt x="375" y="60930"/>
                  </a:cubicBezTo>
                  <a:cubicBezTo>
                    <a:pt x="2062" y="59859"/>
                    <a:pt x="3106" y="58093"/>
                    <a:pt x="3186" y="56085"/>
                  </a:cubicBezTo>
                  <a:cubicBezTo>
                    <a:pt x="5166" y="55068"/>
                    <a:pt x="6424" y="53034"/>
                    <a:pt x="6424" y="50786"/>
                  </a:cubicBezTo>
                  <a:cubicBezTo>
                    <a:pt x="6424" y="48537"/>
                    <a:pt x="5166" y="46530"/>
                    <a:pt x="3186" y="45486"/>
                  </a:cubicBezTo>
                  <a:cubicBezTo>
                    <a:pt x="3159" y="43586"/>
                    <a:pt x="2088" y="41739"/>
                    <a:pt x="375" y="40668"/>
                  </a:cubicBezTo>
                  <a:cubicBezTo>
                    <a:pt x="1901" y="39705"/>
                    <a:pt x="3320" y="37885"/>
                    <a:pt x="3186" y="35824"/>
                  </a:cubicBezTo>
                  <a:cubicBezTo>
                    <a:pt x="5193" y="34780"/>
                    <a:pt x="6424" y="32772"/>
                    <a:pt x="6424" y="30524"/>
                  </a:cubicBezTo>
                  <a:cubicBezTo>
                    <a:pt x="6424" y="28276"/>
                    <a:pt x="5166" y="26268"/>
                    <a:pt x="3186" y="25225"/>
                  </a:cubicBezTo>
                  <a:cubicBezTo>
                    <a:pt x="3106" y="23244"/>
                    <a:pt x="2062" y="21451"/>
                    <a:pt x="375" y="20407"/>
                  </a:cubicBezTo>
                  <a:cubicBezTo>
                    <a:pt x="2088" y="19336"/>
                    <a:pt x="3186" y="17436"/>
                    <a:pt x="3186" y="15616"/>
                  </a:cubicBezTo>
                  <a:cubicBezTo>
                    <a:pt x="3186" y="15589"/>
                    <a:pt x="3186" y="15562"/>
                    <a:pt x="3186" y="15562"/>
                  </a:cubicBezTo>
                  <a:cubicBezTo>
                    <a:pt x="5166" y="14518"/>
                    <a:pt x="6424" y="12511"/>
                    <a:pt x="6424" y="10263"/>
                  </a:cubicBezTo>
                  <a:cubicBezTo>
                    <a:pt x="6424" y="8014"/>
                    <a:pt x="5166" y="6007"/>
                    <a:pt x="3186" y="4963"/>
                  </a:cubicBezTo>
                  <a:cubicBezTo>
                    <a:pt x="3186" y="3036"/>
                    <a:pt x="2008" y="1055"/>
                    <a:pt x="215" y="11"/>
                  </a:cubicBezTo>
                  <a:cubicBezTo>
                    <a:pt x="193" y="4"/>
                    <a:pt x="172" y="1"/>
                    <a:pt x="15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4" name="Google Shape;964;p38"/>
            <p:cNvSpPr/>
            <p:nvPr/>
          </p:nvSpPr>
          <p:spPr>
            <a:xfrm>
              <a:off x="1761075" y="2845375"/>
              <a:ext cx="160625" cy="2032675"/>
            </a:xfrm>
            <a:custGeom>
              <a:avLst/>
              <a:gdLst/>
              <a:ahLst/>
              <a:cxnLst/>
              <a:rect l="l" t="t" r="r" b="b"/>
              <a:pathLst>
                <a:path w="6425" h="81307" extrusionOk="0">
                  <a:moveTo>
                    <a:pt x="146" y="1"/>
                  </a:moveTo>
                  <a:cubicBezTo>
                    <a:pt x="108" y="1"/>
                    <a:pt x="71" y="24"/>
                    <a:pt x="54" y="57"/>
                  </a:cubicBezTo>
                  <a:cubicBezTo>
                    <a:pt x="27" y="84"/>
                    <a:pt x="27" y="110"/>
                    <a:pt x="27" y="137"/>
                  </a:cubicBezTo>
                  <a:cubicBezTo>
                    <a:pt x="27" y="164"/>
                    <a:pt x="54" y="217"/>
                    <a:pt x="81" y="244"/>
                  </a:cubicBezTo>
                  <a:cubicBezTo>
                    <a:pt x="1821" y="1234"/>
                    <a:pt x="2972" y="3162"/>
                    <a:pt x="2945" y="5035"/>
                  </a:cubicBezTo>
                  <a:cubicBezTo>
                    <a:pt x="2945" y="5089"/>
                    <a:pt x="2972" y="5142"/>
                    <a:pt x="2998" y="5142"/>
                  </a:cubicBezTo>
                  <a:cubicBezTo>
                    <a:pt x="4952" y="6133"/>
                    <a:pt x="6183" y="8086"/>
                    <a:pt x="6183" y="10254"/>
                  </a:cubicBezTo>
                  <a:cubicBezTo>
                    <a:pt x="6183" y="12422"/>
                    <a:pt x="4952" y="14376"/>
                    <a:pt x="2998" y="15367"/>
                  </a:cubicBezTo>
                  <a:cubicBezTo>
                    <a:pt x="2972" y="15393"/>
                    <a:pt x="2945" y="15447"/>
                    <a:pt x="2945" y="15474"/>
                  </a:cubicBezTo>
                  <a:cubicBezTo>
                    <a:pt x="2998" y="17321"/>
                    <a:pt x="1847" y="19248"/>
                    <a:pt x="108" y="20265"/>
                  </a:cubicBezTo>
                  <a:cubicBezTo>
                    <a:pt x="81" y="20292"/>
                    <a:pt x="27" y="20318"/>
                    <a:pt x="27" y="20345"/>
                  </a:cubicBezTo>
                  <a:cubicBezTo>
                    <a:pt x="27" y="20425"/>
                    <a:pt x="27" y="20479"/>
                    <a:pt x="81" y="20506"/>
                  </a:cubicBezTo>
                  <a:cubicBezTo>
                    <a:pt x="1821" y="21496"/>
                    <a:pt x="2891" y="23289"/>
                    <a:pt x="2945" y="25297"/>
                  </a:cubicBezTo>
                  <a:cubicBezTo>
                    <a:pt x="2945" y="25350"/>
                    <a:pt x="2972" y="25404"/>
                    <a:pt x="2998" y="25404"/>
                  </a:cubicBezTo>
                  <a:cubicBezTo>
                    <a:pt x="4952" y="26394"/>
                    <a:pt x="6183" y="28348"/>
                    <a:pt x="6183" y="30516"/>
                  </a:cubicBezTo>
                  <a:cubicBezTo>
                    <a:pt x="6183" y="32684"/>
                    <a:pt x="4952" y="34665"/>
                    <a:pt x="2998" y="35628"/>
                  </a:cubicBezTo>
                  <a:cubicBezTo>
                    <a:pt x="2972" y="35655"/>
                    <a:pt x="2945" y="35709"/>
                    <a:pt x="2945" y="35762"/>
                  </a:cubicBezTo>
                  <a:cubicBezTo>
                    <a:pt x="3105" y="37823"/>
                    <a:pt x="1633" y="39643"/>
                    <a:pt x="108" y="40526"/>
                  </a:cubicBezTo>
                  <a:cubicBezTo>
                    <a:pt x="81" y="40553"/>
                    <a:pt x="27" y="40580"/>
                    <a:pt x="27" y="40633"/>
                  </a:cubicBezTo>
                  <a:cubicBezTo>
                    <a:pt x="27" y="40687"/>
                    <a:pt x="27" y="40741"/>
                    <a:pt x="81" y="40767"/>
                  </a:cubicBezTo>
                  <a:cubicBezTo>
                    <a:pt x="1821" y="41784"/>
                    <a:pt x="2945" y="43631"/>
                    <a:pt x="2945" y="45532"/>
                  </a:cubicBezTo>
                  <a:lnTo>
                    <a:pt x="2945" y="45558"/>
                  </a:lnTo>
                  <a:cubicBezTo>
                    <a:pt x="2945" y="45612"/>
                    <a:pt x="2972" y="45665"/>
                    <a:pt x="2998" y="45692"/>
                  </a:cubicBezTo>
                  <a:cubicBezTo>
                    <a:pt x="4952" y="46656"/>
                    <a:pt x="6183" y="48610"/>
                    <a:pt x="6183" y="50778"/>
                  </a:cubicBezTo>
                  <a:cubicBezTo>
                    <a:pt x="6183" y="52972"/>
                    <a:pt x="4952" y="54926"/>
                    <a:pt x="2998" y="55890"/>
                  </a:cubicBezTo>
                  <a:cubicBezTo>
                    <a:pt x="2972" y="55917"/>
                    <a:pt x="2945" y="55970"/>
                    <a:pt x="2945" y="55997"/>
                  </a:cubicBezTo>
                  <a:cubicBezTo>
                    <a:pt x="2891" y="58004"/>
                    <a:pt x="1847" y="59798"/>
                    <a:pt x="108" y="60815"/>
                  </a:cubicBezTo>
                  <a:cubicBezTo>
                    <a:pt x="81" y="60815"/>
                    <a:pt x="27" y="60841"/>
                    <a:pt x="27" y="60895"/>
                  </a:cubicBezTo>
                  <a:cubicBezTo>
                    <a:pt x="27" y="60949"/>
                    <a:pt x="27" y="61002"/>
                    <a:pt x="81" y="61029"/>
                  </a:cubicBezTo>
                  <a:cubicBezTo>
                    <a:pt x="1821" y="62046"/>
                    <a:pt x="2891" y="63839"/>
                    <a:pt x="2945" y="65847"/>
                  </a:cubicBezTo>
                  <a:cubicBezTo>
                    <a:pt x="2945" y="65873"/>
                    <a:pt x="2972" y="65927"/>
                    <a:pt x="2998" y="65954"/>
                  </a:cubicBezTo>
                  <a:cubicBezTo>
                    <a:pt x="4952" y="66917"/>
                    <a:pt x="6183" y="68871"/>
                    <a:pt x="6183" y="71066"/>
                  </a:cubicBezTo>
                  <a:cubicBezTo>
                    <a:pt x="6183" y="73234"/>
                    <a:pt x="4952" y="75188"/>
                    <a:pt x="2998" y="76151"/>
                  </a:cubicBezTo>
                  <a:cubicBezTo>
                    <a:pt x="2972" y="76178"/>
                    <a:pt x="2945" y="76232"/>
                    <a:pt x="2945" y="76285"/>
                  </a:cubicBezTo>
                  <a:cubicBezTo>
                    <a:pt x="2891" y="78266"/>
                    <a:pt x="1821" y="80059"/>
                    <a:pt x="81" y="81076"/>
                  </a:cubicBezTo>
                  <a:cubicBezTo>
                    <a:pt x="27" y="81103"/>
                    <a:pt x="1" y="81183"/>
                    <a:pt x="54" y="81237"/>
                  </a:cubicBezTo>
                  <a:cubicBezTo>
                    <a:pt x="71" y="81288"/>
                    <a:pt x="110" y="81306"/>
                    <a:pt x="149" y="81306"/>
                  </a:cubicBezTo>
                  <a:cubicBezTo>
                    <a:pt x="172" y="81306"/>
                    <a:pt x="195" y="81300"/>
                    <a:pt x="215" y="81290"/>
                  </a:cubicBezTo>
                  <a:cubicBezTo>
                    <a:pt x="2008" y="80247"/>
                    <a:pt x="3105" y="78400"/>
                    <a:pt x="3186" y="76366"/>
                  </a:cubicBezTo>
                  <a:cubicBezTo>
                    <a:pt x="5193" y="75322"/>
                    <a:pt x="6424" y="73288"/>
                    <a:pt x="6424" y="71066"/>
                  </a:cubicBezTo>
                  <a:cubicBezTo>
                    <a:pt x="6424" y="68818"/>
                    <a:pt x="5193" y="66783"/>
                    <a:pt x="3186" y="65766"/>
                  </a:cubicBezTo>
                  <a:cubicBezTo>
                    <a:pt x="3132" y="63759"/>
                    <a:pt x="2088" y="61992"/>
                    <a:pt x="402" y="60922"/>
                  </a:cubicBezTo>
                  <a:cubicBezTo>
                    <a:pt x="2088" y="59878"/>
                    <a:pt x="3132" y="58085"/>
                    <a:pt x="3186" y="56077"/>
                  </a:cubicBezTo>
                  <a:cubicBezTo>
                    <a:pt x="5193" y="55060"/>
                    <a:pt x="6424" y="53026"/>
                    <a:pt x="6424" y="50778"/>
                  </a:cubicBezTo>
                  <a:cubicBezTo>
                    <a:pt x="6424" y="48556"/>
                    <a:pt x="5193" y="46522"/>
                    <a:pt x="3186" y="45505"/>
                  </a:cubicBezTo>
                  <a:cubicBezTo>
                    <a:pt x="3186" y="43604"/>
                    <a:pt x="2088" y="41731"/>
                    <a:pt x="402" y="40660"/>
                  </a:cubicBezTo>
                  <a:cubicBezTo>
                    <a:pt x="1901" y="39697"/>
                    <a:pt x="3320" y="37877"/>
                    <a:pt x="3186" y="35816"/>
                  </a:cubicBezTo>
                  <a:cubicBezTo>
                    <a:pt x="5193" y="34799"/>
                    <a:pt x="6424" y="32764"/>
                    <a:pt x="6424" y="30516"/>
                  </a:cubicBezTo>
                  <a:cubicBezTo>
                    <a:pt x="6424" y="28268"/>
                    <a:pt x="5193" y="26260"/>
                    <a:pt x="3186" y="25216"/>
                  </a:cubicBezTo>
                  <a:cubicBezTo>
                    <a:pt x="3105" y="23236"/>
                    <a:pt x="2062" y="21442"/>
                    <a:pt x="402" y="20399"/>
                  </a:cubicBezTo>
                  <a:cubicBezTo>
                    <a:pt x="2115" y="19328"/>
                    <a:pt x="3212" y="17401"/>
                    <a:pt x="3186" y="15554"/>
                  </a:cubicBezTo>
                  <a:cubicBezTo>
                    <a:pt x="5193" y="14510"/>
                    <a:pt x="6424" y="12503"/>
                    <a:pt x="6424" y="10254"/>
                  </a:cubicBezTo>
                  <a:cubicBezTo>
                    <a:pt x="6424" y="8006"/>
                    <a:pt x="5193" y="5999"/>
                    <a:pt x="3186" y="4955"/>
                  </a:cubicBezTo>
                  <a:cubicBezTo>
                    <a:pt x="3186" y="3028"/>
                    <a:pt x="2008" y="1047"/>
                    <a:pt x="215" y="30"/>
                  </a:cubicBezTo>
                  <a:cubicBezTo>
                    <a:pt x="194" y="10"/>
                    <a:pt x="170" y="1"/>
                    <a:pt x="14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5" name="Google Shape;965;p38"/>
            <p:cNvSpPr/>
            <p:nvPr/>
          </p:nvSpPr>
          <p:spPr>
            <a:xfrm>
              <a:off x="1607850" y="2593575"/>
              <a:ext cx="159950" cy="2032875"/>
            </a:xfrm>
            <a:custGeom>
              <a:avLst/>
              <a:gdLst/>
              <a:ahLst/>
              <a:cxnLst/>
              <a:rect l="l" t="t" r="r" b="b"/>
              <a:pathLst>
                <a:path w="6398" h="81315" extrusionOk="0">
                  <a:moveTo>
                    <a:pt x="140" y="1"/>
                  </a:moveTo>
                  <a:cubicBezTo>
                    <a:pt x="95" y="1"/>
                    <a:pt x="47" y="26"/>
                    <a:pt x="27" y="65"/>
                  </a:cubicBezTo>
                  <a:cubicBezTo>
                    <a:pt x="0" y="92"/>
                    <a:pt x="0" y="118"/>
                    <a:pt x="0" y="118"/>
                  </a:cubicBezTo>
                  <a:cubicBezTo>
                    <a:pt x="0" y="172"/>
                    <a:pt x="27" y="225"/>
                    <a:pt x="81" y="225"/>
                  </a:cubicBezTo>
                  <a:cubicBezTo>
                    <a:pt x="1820" y="1243"/>
                    <a:pt x="2944" y="3170"/>
                    <a:pt x="2918" y="5043"/>
                  </a:cubicBezTo>
                  <a:cubicBezTo>
                    <a:pt x="2918" y="5070"/>
                    <a:pt x="2944" y="5124"/>
                    <a:pt x="2998" y="5150"/>
                  </a:cubicBezTo>
                  <a:cubicBezTo>
                    <a:pt x="4952" y="6141"/>
                    <a:pt x="6156" y="8095"/>
                    <a:pt x="6156" y="10263"/>
                  </a:cubicBezTo>
                  <a:cubicBezTo>
                    <a:pt x="6156" y="12431"/>
                    <a:pt x="4952" y="14384"/>
                    <a:pt x="2998" y="15375"/>
                  </a:cubicBezTo>
                  <a:cubicBezTo>
                    <a:pt x="2944" y="15402"/>
                    <a:pt x="2918" y="15428"/>
                    <a:pt x="2918" y="15482"/>
                  </a:cubicBezTo>
                  <a:cubicBezTo>
                    <a:pt x="2971" y="17329"/>
                    <a:pt x="1847" y="19256"/>
                    <a:pt x="81" y="20273"/>
                  </a:cubicBezTo>
                  <a:cubicBezTo>
                    <a:pt x="54" y="20300"/>
                    <a:pt x="27" y="20326"/>
                    <a:pt x="0" y="20353"/>
                  </a:cubicBezTo>
                  <a:cubicBezTo>
                    <a:pt x="0" y="20407"/>
                    <a:pt x="27" y="20460"/>
                    <a:pt x="81" y="20514"/>
                  </a:cubicBezTo>
                  <a:cubicBezTo>
                    <a:pt x="1794" y="21504"/>
                    <a:pt x="2864" y="23297"/>
                    <a:pt x="2918" y="25305"/>
                  </a:cubicBezTo>
                  <a:cubicBezTo>
                    <a:pt x="2918" y="25358"/>
                    <a:pt x="2944" y="25385"/>
                    <a:pt x="2998" y="25412"/>
                  </a:cubicBezTo>
                  <a:cubicBezTo>
                    <a:pt x="4952" y="26402"/>
                    <a:pt x="6156" y="28356"/>
                    <a:pt x="6156" y="30524"/>
                  </a:cubicBezTo>
                  <a:cubicBezTo>
                    <a:pt x="6156" y="32692"/>
                    <a:pt x="4952" y="34646"/>
                    <a:pt x="2998" y="35636"/>
                  </a:cubicBezTo>
                  <a:cubicBezTo>
                    <a:pt x="2944" y="35663"/>
                    <a:pt x="2918" y="35717"/>
                    <a:pt x="2918" y="35770"/>
                  </a:cubicBezTo>
                  <a:cubicBezTo>
                    <a:pt x="3078" y="37831"/>
                    <a:pt x="1633" y="39651"/>
                    <a:pt x="81" y="40535"/>
                  </a:cubicBezTo>
                  <a:cubicBezTo>
                    <a:pt x="54" y="40561"/>
                    <a:pt x="27" y="40588"/>
                    <a:pt x="0" y="40615"/>
                  </a:cubicBezTo>
                  <a:cubicBezTo>
                    <a:pt x="0" y="40668"/>
                    <a:pt x="27" y="40749"/>
                    <a:pt x="81" y="40775"/>
                  </a:cubicBezTo>
                  <a:cubicBezTo>
                    <a:pt x="1820" y="41766"/>
                    <a:pt x="2918" y="43639"/>
                    <a:pt x="2918" y="45540"/>
                  </a:cubicBezTo>
                  <a:cubicBezTo>
                    <a:pt x="2918" y="45540"/>
                    <a:pt x="2918" y="45566"/>
                    <a:pt x="2918" y="45566"/>
                  </a:cubicBezTo>
                  <a:cubicBezTo>
                    <a:pt x="2918" y="45620"/>
                    <a:pt x="2944" y="45674"/>
                    <a:pt x="2998" y="45674"/>
                  </a:cubicBezTo>
                  <a:cubicBezTo>
                    <a:pt x="4952" y="46664"/>
                    <a:pt x="6156" y="48618"/>
                    <a:pt x="6156" y="50786"/>
                  </a:cubicBezTo>
                  <a:cubicBezTo>
                    <a:pt x="6156" y="52954"/>
                    <a:pt x="4952" y="54934"/>
                    <a:pt x="2998" y="55898"/>
                  </a:cubicBezTo>
                  <a:cubicBezTo>
                    <a:pt x="2944" y="55925"/>
                    <a:pt x="2918" y="55952"/>
                    <a:pt x="2918" y="56005"/>
                  </a:cubicBezTo>
                  <a:cubicBezTo>
                    <a:pt x="2864" y="58012"/>
                    <a:pt x="1820" y="59806"/>
                    <a:pt x="81" y="60796"/>
                  </a:cubicBezTo>
                  <a:cubicBezTo>
                    <a:pt x="54" y="60823"/>
                    <a:pt x="27" y="60850"/>
                    <a:pt x="0" y="60903"/>
                  </a:cubicBezTo>
                  <a:cubicBezTo>
                    <a:pt x="0" y="60957"/>
                    <a:pt x="27" y="61010"/>
                    <a:pt x="81" y="61037"/>
                  </a:cubicBezTo>
                  <a:cubicBezTo>
                    <a:pt x="1820" y="62054"/>
                    <a:pt x="2864" y="63847"/>
                    <a:pt x="2918" y="65828"/>
                  </a:cubicBezTo>
                  <a:cubicBezTo>
                    <a:pt x="2918" y="65882"/>
                    <a:pt x="2944" y="65935"/>
                    <a:pt x="2998" y="65962"/>
                  </a:cubicBezTo>
                  <a:cubicBezTo>
                    <a:pt x="4952" y="66925"/>
                    <a:pt x="6156" y="68879"/>
                    <a:pt x="6156" y="71047"/>
                  </a:cubicBezTo>
                  <a:cubicBezTo>
                    <a:pt x="6156" y="73242"/>
                    <a:pt x="4952" y="75196"/>
                    <a:pt x="2998" y="76160"/>
                  </a:cubicBezTo>
                  <a:cubicBezTo>
                    <a:pt x="2944" y="76186"/>
                    <a:pt x="2918" y="76240"/>
                    <a:pt x="2918" y="76267"/>
                  </a:cubicBezTo>
                  <a:cubicBezTo>
                    <a:pt x="2864" y="78274"/>
                    <a:pt x="1820" y="80067"/>
                    <a:pt x="81" y="81084"/>
                  </a:cubicBezTo>
                  <a:cubicBezTo>
                    <a:pt x="27" y="81111"/>
                    <a:pt x="0" y="81191"/>
                    <a:pt x="27" y="81245"/>
                  </a:cubicBezTo>
                  <a:cubicBezTo>
                    <a:pt x="44" y="81296"/>
                    <a:pt x="82" y="81315"/>
                    <a:pt x="122" y="81315"/>
                  </a:cubicBezTo>
                  <a:cubicBezTo>
                    <a:pt x="145" y="81315"/>
                    <a:pt x="168" y="81308"/>
                    <a:pt x="188" y="81299"/>
                  </a:cubicBezTo>
                  <a:cubicBezTo>
                    <a:pt x="1981" y="80255"/>
                    <a:pt x="3105" y="78408"/>
                    <a:pt x="3185" y="76347"/>
                  </a:cubicBezTo>
                  <a:cubicBezTo>
                    <a:pt x="5166" y="75330"/>
                    <a:pt x="6397" y="73296"/>
                    <a:pt x="6397" y="71047"/>
                  </a:cubicBezTo>
                  <a:cubicBezTo>
                    <a:pt x="6397" y="68826"/>
                    <a:pt x="5166" y="66792"/>
                    <a:pt x="3185" y="65748"/>
                  </a:cubicBezTo>
                  <a:cubicBezTo>
                    <a:pt x="3105" y="63767"/>
                    <a:pt x="2061" y="61974"/>
                    <a:pt x="375" y="60930"/>
                  </a:cubicBezTo>
                  <a:cubicBezTo>
                    <a:pt x="2061" y="59859"/>
                    <a:pt x="3105" y="58093"/>
                    <a:pt x="3185" y="56085"/>
                  </a:cubicBezTo>
                  <a:cubicBezTo>
                    <a:pt x="5166" y="55068"/>
                    <a:pt x="6397" y="53034"/>
                    <a:pt x="6397" y="50786"/>
                  </a:cubicBezTo>
                  <a:cubicBezTo>
                    <a:pt x="6397" y="48537"/>
                    <a:pt x="5166" y="46530"/>
                    <a:pt x="3185" y="45486"/>
                  </a:cubicBezTo>
                  <a:cubicBezTo>
                    <a:pt x="3159" y="43586"/>
                    <a:pt x="2061" y="41739"/>
                    <a:pt x="375" y="40668"/>
                  </a:cubicBezTo>
                  <a:cubicBezTo>
                    <a:pt x="1901" y="39705"/>
                    <a:pt x="3292" y="37885"/>
                    <a:pt x="3185" y="35824"/>
                  </a:cubicBezTo>
                  <a:cubicBezTo>
                    <a:pt x="5166" y="34780"/>
                    <a:pt x="6397" y="32772"/>
                    <a:pt x="6397" y="30524"/>
                  </a:cubicBezTo>
                  <a:cubicBezTo>
                    <a:pt x="6397" y="28276"/>
                    <a:pt x="5166" y="26268"/>
                    <a:pt x="3185" y="25225"/>
                  </a:cubicBezTo>
                  <a:cubicBezTo>
                    <a:pt x="3078" y="23244"/>
                    <a:pt x="2061" y="21451"/>
                    <a:pt x="375" y="20407"/>
                  </a:cubicBezTo>
                  <a:cubicBezTo>
                    <a:pt x="2061" y="19336"/>
                    <a:pt x="3185" y="17436"/>
                    <a:pt x="3185" y="15616"/>
                  </a:cubicBezTo>
                  <a:cubicBezTo>
                    <a:pt x="3185" y="15589"/>
                    <a:pt x="3185" y="15562"/>
                    <a:pt x="3185" y="15562"/>
                  </a:cubicBezTo>
                  <a:cubicBezTo>
                    <a:pt x="5166" y="14518"/>
                    <a:pt x="6397" y="12511"/>
                    <a:pt x="6397" y="10263"/>
                  </a:cubicBezTo>
                  <a:cubicBezTo>
                    <a:pt x="6397" y="8014"/>
                    <a:pt x="5166" y="6007"/>
                    <a:pt x="3185" y="4963"/>
                  </a:cubicBezTo>
                  <a:cubicBezTo>
                    <a:pt x="3185" y="3036"/>
                    <a:pt x="1981" y="1055"/>
                    <a:pt x="188" y="11"/>
                  </a:cubicBezTo>
                  <a:cubicBezTo>
                    <a:pt x="173" y="4"/>
                    <a:pt x="157" y="1"/>
                    <a:pt x="14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6" name="Google Shape;966;p38"/>
            <p:cNvSpPr/>
            <p:nvPr/>
          </p:nvSpPr>
          <p:spPr>
            <a:xfrm>
              <a:off x="1453950" y="2845375"/>
              <a:ext cx="160600" cy="2032675"/>
            </a:xfrm>
            <a:custGeom>
              <a:avLst/>
              <a:gdLst/>
              <a:ahLst/>
              <a:cxnLst/>
              <a:rect l="l" t="t" r="r" b="b"/>
              <a:pathLst>
                <a:path w="6424" h="81307" extrusionOk="0">
                  <a:moveTo>
                    <a:pt x="133" y="1"/>
                  </a:moveTo>
                  <a:cubicBezTo>
                    <a:pt x="93" y="1"/>
                    <a:pt x="60" y="24"/>
                    <a:pt x="27" y="57"/>
                  </a:cubicBezTo>
                  <a:cubicBezTo>
                    <a:pt x="27" y="84"/>
                    <a:pt x="27" y="110"/>
                    <a:pt x="27" y="137"/>
                  </a:cubicBezTo>
                  <a:cubicBezTo>
                    <a:pt x="27" y="164"/>
                    <a:pt x="27" y="217"/>
                    <a:pt x="80" y="244"/>
                  </a:cubicBezTo>
                  <a:cubicBezTo>
                    <a:pt x="1820" y="1234"/>
                    <a:pt x="2971" y="3188"/>
                    <a:pt x="2944" y="5035"/>
                  </a:cubicBezTo>
                  <a:cubicBezTo>
                    <a:pt x="2944" y="5089"/>
                    <a:pt x="2971" y="5142"/>
                    <a:pt x="2998" y="5142"/>
                  </a:cubicBezTo>
                  <a:cubicBezTo>
                    <a:pt x="4952" y="6133"/>
                    <a:pt x="6156" y="8086"/>
                    <a:pt x="6156" y="10254"/>
                  </a:cubicBezTo>
                  <a:cubicBezTo>
                    <a:pt x="6156" y="12422"/>
                    <a:pt x="4952" y="14376"/>
                    <a:pt x="2998" y="15367"/>
                  </a:cubicBezTo>
                  <a:cubicBezTo>
                    <a:pt x="2971" y="15393"/>
                    <a:pt x="2944" y="15420"/>
                    <a:pt x="2944" y="15474"/>
                  </a:cubicBezTo>
                  <a:cubicBezTo>
                    <a:pt x="2998" y="17347"/>
                    <a:pt x="1847" y="19248"/>
                    <a:pt x="107" y="20265"/>
                  </a:cubicBezTo>
                  <a:cubicBezTo>
                    <a:pt x="54" y="20292"/>
                    <a:pt x="27" y="20318"/>
                    <a:pt x="27" y="20345"/>
                  </a:cubicBezTo>
                  <a:cubicBezTo>
                    <a:pt x="0" y="20425"/>
                    <a:pt x="27" y="20479"/>
                    <a:pt x="80" y="20506"/>
                  </a:cubicBezTo>
                  <a:cubicBezTo>
                    <a:pt x="1793" y="21496"/>
                    <a:pt x="2864" y="23289"/>
                    <a:pt x="2944" y="25297"/>
                  </a:cubicBezTo>
                  <a:cubicBezTo>
                    <a:pt x="2944" y="25350"/>
                    <a:pt x="2971" y="25404"/>
                    <a:pt x="2998" y="25404"/>
                  </a:cubicBezTo>
                  <a:cubicBezTo>
                    <a:pt x="4952" y="26394"/>
                    <a:pt x="6156" y="28348"/>
                    <a:pt x="6156" y="30516"/>
                  </a:cubicBezTo>
                  <a:cubicBezTo>
                    <a:pt x="6156" y="32684"/>
                    <a:pt x="4952" y="34665"/>
                    <a:pt x="2998" y="35628"/>
                  </a:cubicBezTo>
                  <a:cubicBezTo>
                    <a:pt x="2944" y="35655"/>
                    <a:pt x="2918" y="35709"/>
                    <a:pt x="2944" y="35762"/>
                  </a:cubicBezTo>
                  <a:cubicBezTo>
                    <a:pt x="3105" y="37823"/>
                    <a:pt x="1633" y="39643"/>
                    <a:pt x="107" y="40526"/>
                  </a:cubicBezTo>
                  <a:cubicBezTo>
                    <a:pt x="54" y="40553"/>
                    <a:pt x="27" y="40580"/>
                    <a:pt x="27" y="40633"/>
                  </a:cubicBezTo>
                  <a:cubicBezTo>
                    <a:pt x="0" y="40687"/>
                    <a:pt x="27" y="40741"/>
                    <a:pt x="80" y="40767"/>
                  </a:cubicBezTo>
                  <a:cubicBezTo>
                    <a:pt x="1820" y="41784"/>
                    <a:pt x="2944" y="43631"/>
                    <a:pt x="2944" y="45532"/>
                  </a:cubicBezTo>
                  <a:cubicBezTo>
                    <a:pt x="2944" y="45558"/>
                    <a:pt x="2944" y="45558"/>
                    <a:pt x="2944" y="45558"/>
                  </a:cubicBezTo>
                  <a:cubicBezTo>
                    <a:pt x="2918" y="45612"/>
                    <a:pt x="2971" y="45665"/>
                    <a:pt x="2998" y="45692"/>
                  </a:cubicBezTo>
                  <a:cubicBezTo>
                    <a:pt x="4952" y="46656"/>
                    <a:pt x="6156" y="48610"/>
                    <a:pt x="6156" y="50778"/>
                  </a:cubicBezTo>
                  <a:cubicBezTo>
                    <a:pt x="6156" y="52972"/>
                    <a:pt x="4952" y="54926"/>
                    <a:pt x="2998" y="55890"/>
                  </a:cubicBezTo>
                  <a:cubicBezTo>
                    <a:pt x="2971" y="55917"/>
                    <a:pt x="2944" y="55970"/>
                    <a:pt x="2944" y="55997"/>
                  </a:cubicBezTo>
                  <a:cubicBezTo>
                    <a:pt x="2891" y="58004"/>
                    <a:pt x="1820" y="59798"/>
                    <a:pt x="107" y="60815"/>
                  </a:cubicBezTo>
                  <a:cubicBezTo>
                    <a:pt x="54" y="60815"/>
                    <a:pt x="27" y="60841"/>
                    <a:pt x="27" y="60895"/>
                  </a:cubicBezTo>
                  <a:cubicBezTo>
                    <a:pt x="0" y="60949"/>
                    <a:pt x="27" y="61002"/>
                    <a:pt x="80" y="61029"/>
                  </a:cubicBezTo>
                  <a:cubicBezTo>
                    <a:pt x="1820" y="62046"/>
                    <a:pt x="2891" y="63839"/>
                    <a:pt x="2944" y="65847"/>
                  </a:cubicBezTo>
                  <a:cubicBezTo>
                    <a:pt x="2944" y="65873"/>
                    <a:pt x="2971" y="65927"/>
                    <a:pt x="2998" y="65954"/>
                  </a:cubicBezTo>
                  <a:cubicBezTo>
                    <a:pt x="4952" y="66917"/>
                    <a:pt x="6156" y="68871"/>
                    <a:pt x="6156" y="71066"/>
                  </a:cubicBezTo>
                  <a:cubicBezTo>
                    <a:pt x="6156" y="73234"/>
                    <a:pt x="4952" y="75188"/>
                    <a:pt x="2998" y="76151"/>
                  </a:cubicBezTo>
                  <a:cubicBezTo>
                    <a:pt x="2971" y="76178"/>
                    <a:pt x="2944" y="76232"/>
                    <a:pt x="2944" y="76285"/>
                  </a:cubicBezTo>
                  <a:cubicBezTo>
                    <a:pt x="2891" y="78266"/>
                    <a:pt x="1820" y="80059"/>
                    <a:pt x="80" y="81076"/>
                  </a:cubicBezTo>
                  <a:cubicBezTo>
                    <a:pt x="27" y="81103"/>
                    <a:pt x="0" y="81183"/>
                    <a:pt x="27" y="81237"/>
                  </a:cubicBezTo>
                  <a:cubicBezTo>
                    <a:pt x="61" y="81288"/>
                    <a:pt x="106" y="81306"/>
                    <a:pt x="147" y="81306"/>
                  </a:cubicBezTo>
                  <a:cubicBezTo>
                    <a:pt x="172" y="81306"/>
                    <a:pt x="195" y="81300"/>
                    <a:pt x="214" y="81290"/>
                  </a:cubicBezTo>
                  <a:cubicBezTo>
                    <a:pt x="2008" y="80247"/>
                    <a:pt x="3105" y="78400"/>
                    <a:pt x="3185" y="76366"/>
                  </a:cubicBezTo>
                  <a:cubicBezTo>
                    <a:pt x="5166" y="75322"/>
                    <a:pt x="6424" y="73288"/>
                    <a:pt x="6424" y="71066"/>
                  </a:cubicBezTo>
                  <a:cubicBezTo>
                    <a:pt x="6424" y="68818"/>
                    <a:pt x="5166" y="66783"/>
                    <a:pt x="3185" y="65766"/>
                  </a:cubicBezTo>
                  <a:cubicBezTo>
                    <a:pt x="3105" y="63759"/>
                    <a:pt x="2061" y="61992"/>
                    <a:pt x="375" y="60922"/>
                  </a:cubicBezTo>
                  <a:cubicBezTo>
                    <a:pt x="2061" y="59878"/>
                    <a:pt x="3105" y="58085"/>
                    <a:pt x="3185" y="56077"/>
                  </a:cubicBezTo>
                  <a:cubicBezTo>
                    <a:pt x="5166" y="55060"/>
                    <a:pt x="6424" y="53026"/>
                    <a:pt x="6424" y="50778"/>
                  </a:cubicBezTo>
                  <a:cubicBezTo>
                    <a:pt x="6424" y="48556"/>
                    <a:pt x="5193" y="46522"/>
                    <a:pt x="3185" y="45505"/>
                  </a:cubicBezTo>
                  <a:cubicBezTo>
                    <a:pt x="3159" y="43604"/>
                    <a:pt x="2088" y="41731"/>
                    <a:pt x="375" y="40660"/>
                  </a:cubicBezTo>
                  <a:cubicBezTo>
                    <a:pt x="1901" y="39697"/>
                    <a:pt x="3319" y="37877"/>
                    <a:pt x="3185" y="35816"/>
                  </a:cubicBezTo>
                  <a:cubicBezTo>
                    <a:pt x="5193" y="34799"/>
                    <a:pt x="6424" y="32764"/>
                    <a:pt x="6424" y="30516"/>
                  </a:cubicBezTo>
                  <a:cubicBezTo>
                    <a:pt x="6424" y="28268"/>
                    <a:pt x="5166" y="26260"/>
                    <a:pt x="3185" y="25216"/>
                  </a:cubicBezTo>
                  <a:cubicBezTo>
                    <a:pt x="3105" y="23236"/>
                    <a:pt x="2061" y="21442"/>
                    <a:pt x="375" y="20399"/>
                  </a:cubicBezTo>
                  <a:cubicBezTo>
                    <a:pt x="2088" y="19328"/>
                    <a:pt x="3185" y="17454"/>
                    <a:pt x="3185" y="15608"/>
                  </a:cubicBezTo>
                  <a:cubicBezTo>
                    <a:pt x="3185" y="15581"/>
                    <a:pt x="3185" y="15581"/>
                    <a:pt x="3185" y="15554"/>
                  </a:cubicBezTo>
                  <a:cubicBezTo>
                    <a:pt x="5193" y="14510"/>
                    <a:pt x="6424" y="12503"/>
                    <a:pt x="6424" y="10254"/>
                  </a:cubicBezTo>
                  <a:cubicBezTo>
                    <a:pt x="6424" y="8006"/>
                    <a:pt x="5193" y="5999"/>
                    <a:pt x="3185" y="4955"/>
                  </a:cubicBezTo>
                  <a:cubicBezTo>
                    <a:pt x="3185" y="3028"/>
                    <a:pt x="2008" y="1047"/>
                    <a:pt x="214" y="30"/>
                  </a:cubicBezTo>
                  <a:cubicBezTo>
                    <a:pt x="184" y="10"/>
                    <a:pt x="157" y="1"/>
                    <a:pt x="13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7" name="Google Shape;967;p38"/>
            <p:cNvSpPr/>
            <p:nvPr/>
          </p:nvSpPr>
          <p:spPr>
            <a:xfrm>
              <a:off x="1300050" y="2593575"/>
              <a:ext cx="160600" cy="2032875"/>
            </a:xfrm>
            <a:custGeom>
              <a:avLst/>
              <a:gdLst/>
              <a:ahLst/>
              <a:cxnLst/>
              <a:rect l="l" t="t" r="r" b="b"/>
              <a:pathLst>
                <a:path w="6424" h="81315" extrusionOk="0">
                  <a:moveTo>
                    <a:pt x="167" y="1"/>
                  </a:moveTo>
                  <a:cubicBezTo>
                    <a:pt x="121" y="1"/>
                    <a:pt x="73" y="26"/>
                    <a:pt x="54" y="65"/>
                  </a:cubicBezTo>
                  <a:cubicBezTo>
                    <a:pt x="27" y="92"/>
                    <a:pt x="27" y="118"/>
                    <a:pt x="27" y="118"/>
                  </a:cubicBezTo>
                  <a:cubicBezTo>
                    <a:pt x="27" y="172"/>
                    <a:pt x="54" y="225"/>
                    <a:pt x="80" y="225"/>
                  </a:cubicBezTo>
                  <a:cubicBezTo>
                    <a:pt x="1820" y="1243"/>
                    <a:pt x="2971" y="3170"/>
                    <a:pt x="2944" y="5043"/>
                  </a:cubicBezTo>
                  <a:cubicBezTo>
                    <a:pt x="2944" y="5070"/>
                    <a:pt x="2971" y="5124"/>
                    <a:pt x="3025" y="5150"/>
                  </a:cubicBezTo>
                  <a:cubicBezTo>
                    <a:pt x="4952" y="6141"/>
                    <a:pt x="6183" y="8095"/>
                    <a:pt x="6183" y="10263"/>
                  </a:cubicBezTo>
                  <a:cubicBezTo>
                    <a:pt x="6183" y="12431"/>
                    <a:pt x="4952" y="14384"/>
                    <a:pt x="3025" y="15375"/>
                  </a:cubicBezTo>
                  <a:cubicBezTo>
                    <a:pt x="2971" y="15402"/>
                    <a:pt x="2944" y="15428"/>
                    <a:pt x="2944" y="15482"/>
                  </a:cubicBezTo>
                  <a:cubicBezTo>
                    <a:pt x="2998" y="17355"/>
                    <a:pt x="1847" y="19256"/>
                    <a:pt x="107" y="20273"/>
                  </a:cubicBezTo>
                  <a:cubicBezTo>
                    <a:pt x="80" y="20300"/>
                    <a:pt x="54" y="20326"/>
                    <a:pt x="27" y="20353"/>
                  </a:cubicBezTo>
                  <a:cubicBezTo>
                    <a:pt x="27" y="20407"/>
                    <a:pt x="27" y="20460"/>
                    <a:pt x="80" y="20514"/>
                  </a:cubicBezTo>
                  <a:cubicBezTo>
                    <a:pt x="1820" y="21504"/>
                    <a:pt x="2891" y="23297"/>
                    <a:pt x="2944" y="25305"/>
                  </a:cubicBezTo>
                  <a:cubicBezTo>
                    <a:pt x="2944" y="25358"/>
                    <a:pt x="2971" y="25385"/>
                    <a:pt x="3025" y="25412"/>
                  </a:cubicBezTo>
                  <a:cubicBezTo>
                    <a:pt x="4952" y="26402"/>
                    <a:pt x="6183" y="28356"/>
                    <a:pt x="6183" y="30524"/>
                  </a:cubicBezTo>
                  <a:cubicBezTo>
                    <a:pt x="6183" y="32692"/>
                    <a:pt x="4952" y="34646"/>
                    <a:pt x="3025" y="35636"/>
                  </a:cubicBezTo>
                  <a:cubicBezTo>
                    <a:pt x="2971" y="35663"/>
                    <a:pt x="2944" y="35717"/>
                    <a:pt x="2944" y="35770"/>
                  </a:cubicBezTo>
                  <a:cubicBezTo>
                    <a:pt x="3105" y="37831"/>
                    <a:pt x="1633" y="39651"/>
                    <a:pt x="107" y="40535"/>
                  </a:cubicBezTo>
                  <a:cubicBezTo>
                    <a:pt x="80" y="40561"/>
                    <a:pt x="54" y="40588"/>
                    <a:pt x="27" y="40615"/>
                  </a:cubicBezTo>
                  <a:cubicBezTo>
                    <a:pt x="27" y="40668"/>
                    <a:pt x="27" y="40749"/>
                    <a:pt x="80" y="40775"/>
                  </a:cubicBezTo>
                  <a:cubicBezTo>
                    <a:pt x="1820" y="41766"/>
                    <a:pt x="2944" y="43639"/>
                    <a:pt x="2944" y="45540"/>
                  </a:cubicBezTo>
                  <a:cubicBezTo>
                    <a:pt x="2944" y="45540"/>
                    <a:pt x="2944" y="45566"/>
                    <a:pt x="2944" y="45566"/>
                  </a:cubicBezTo>
                  <a:cubicBezTo>
                    <a:pt x="2944" y="45620"/>
                    <a:pt x="2971" y="45674"/>
                    <a:pt x="3025" y="45674"/>
                  </a:cubicBezTo>
                  <a:cubicBezTo>
                    <a:pt x="4952" y="46664"/>
                    <a:pt x="6183" y="48618"/>
                    <a:pt x="6183" y="50786"/>
                  </a:cubicBezTo>
                  <a:cubicBezTo>
                    <a:pt x="6183" y="52954"/>
                    <a:pt x="4952" y="54934"/>
                    <a:pt x="3025" y="55898"/>
                  </a:cubicBezTo>
                  <a:cubicBezTo>
                    <a:pt x="2971" y="55925"/>
                    <a:pt x="2944" y="55952"/>
                    <a:pt x="2944" y="56005"/>
                  </a:cubicBezTo>
                  <a:cubicBezTo>
                    <a:pt x="2891" y="58012"/>
                    <a:pt x="1847" y="59806"/>
                    <a:pt x="107" y="60796"/>
                  </a:cubicBezTo>
                  <a:cubicBezTo>
                    <a:pt x="80" y="60823"/>
                    <a:pt x="54" y="60850"/>
                    <a:pt x="27" y="60903"/>
                  </a:cubicBezTo>
                  <a:cubicBezTo>
                    <a:pt x="27" y="60957"/>
                    <a:pt x="27" y="61010"/>
                    <a:pt x="80" y="61037"/>
                  </a:cubicBezTo>
                  <a:cubicBezTo>
                    <a:pt x="1820" y="62054"/>
                    <a:pt x="2891" y="63847"/>
                    <a:pt x="2944" y="65828"/>
                  </a:cubicBezTo>
                  <a:cubicBezTo>
                    <a:pt x="2944" y="65882"/>
                    <a:pt x="2971" y="65935"/>
                    <a:pt x="3025" y="65962"/>
                  </a:cubicBezTo>
                  <a:cubicBezTo>
                    <a:pt x="4952" y="66925"/>
                    <a:pt x="6183" y="68879"/>
                    <a:pt x="6183" y="71047"/>
                  </a:cubicBezTo>
                  <a:cubicBezTo>
                    <a:pt x="6183" y="73242"/>
                    <a:pt x="4952" y="75196"/>
                    <a:pt x="3025" y="76160"/>
                  </a:cubicBezTo>
                  <a:cubicBezTo>
                    <a:pt x="2971" y="76186"/>
                    <a:pt x="2944" y="76240"/>
                    <a:pt x="2944" y="76267"/>
                  </a:cubicBezTo>
                  <a:cubicBezTo>
                    <a:pt x="2891" y="78274"/>
                    <a:pt x="1820" y="80067"/>
                    <a:pt x="80" y="81084"/>
                  </a:cubicBezTo>
                  <a:cubicBezTo>
                    <a:pt x="27" y="81111"/>
                    <a:pt x="0" y="81191"/>
                    <a:pt x="54" y="81245"/>
                  </a:cubicBezTo>
                  <a:cubicBezTo>
                    <a:pt x="71" y="81296"/>
                    <a:pt x="109" y="81315"/>
                    <a:pt x="149" y="81315"/>
                  </a:cubicBezTo>
                  <a:cubicBezTo>
                    <a:pt x="171" y="81315"/>
                    <a:pt x="195" y="81308"/>
                    <a:pt x="214" y="81299"/>
                  </a:cubicBezTo>
                  <a:cubicBezTo>
                    <a:pt x="2007" y="80255"/>
                    <a:pt x="3105" y="78408"/>
                    <a:pt x="3185" y="76347"/>
                  </a:cubicBezTo>
                  <a:cubicBezTo>
                    <a:pt x="5193" y="75330"/>
                    <a:pt x="6424" y="73296"/>
                    <a:pt x="6424" y="71047"/>
                  </a:cubicBezTo>
                  <a:cubicBezTo>
                    <a:pt x="6424" y="68826"/>
                    <a:pt x="5193" y="66792"/>
                    <a:pt x="3185" y="65748"/>
                  </a:cubicBezTo>
                  <a:cubicBezTo>
                    <a:pt x="3132" y="63767"/>
                    <a:pt x="2088" y="61974"/>
                    <a:pt x="402" y="60930"/>
                  </a:cubicBezTo>
                  <a:cubicBezTo>
                    <a:pt x="2088" y="59859"/>
                    <a:pt x="3132" y="58093"/>
                    <a:pt x="3185" y="56085"/>
                  </a:cubicBezTo>
                  <a:cubicBezTo>
                    <a:pt x="5193" y="55068"/>
                    <a:pt x="6424" y="53034"/>
                    <a:pt x="6424" y="50786"/>
                  </a:cubicBezTo>
                  <a:cubicBezTo>
                    <a:pt x="6424" y="48537"/>
                    <a:pt x="5193" y="46530"/>
                    <a:pt x="3185" y="45486"/>
                  </a:cubicBezTo>
                  <a:cubicBezTo>
                    <a:pt x="3185" y="43586"/>
                    <a:pt x="2088" y="41739"/>
                    <a:pt x="402" y="40668"/>
                  </a:cubicBezTo>
                  <a:cubicBezTo>
                    <a:pt x="1927" y="39705"/>
                    <a:pt x="3319" y="37885"/>
                    <a:pt x="3212" y="35824"/>
                  </a:cubicBezTo>
                  <a:cubicBezTo>
                    <a:pt x="5193" y="34780"/>
                    <a:pt x="6424" y="32772"/>
                    <a:pt x="6424" y="30524"/>
                  </a:cubicBezTo>
                  <a:cubicBezTo>
                    <a:pt x="6424" y="28276"/>
                    <a:pt x="5193" y="26268"/>
                    <a:pt x="3185" y="25225"/>
                  </a:cubicBezTo>
                  <a:cubicBezTo>
                    <a:pt x="3105" y="23244"/>
                    <a:pt x="2061" y="21451"/>
                    <a:pt x="402" y="20407"/>
                  </a:cubicBezTo>
                  <a:cubicBezTo>
                    <a:pt x="2088" y="19336"/>
                    <a:pt x="3185" y="17436"/>
                    <a:pt x="3185" y="15616"/>
                  </a:cubicBezTo>
                  <a:cubicBezTo>
                    <a:pt x="3185" y="15589"/>
                    <a:pt x="3185" y="15562"/>
                    <a:pt x="3185" y="15562"/>
                  </a:cubicBezTo>
                  <a:cubicBezTo>
                    <a:pt x="5193" y="14518"/>
                    <a:pt x="6424" y="12511"/>
                    <a:pt x="6424" y="10263"/>
                  </a:cubicBezTo>
                  <a:cubicBezTo>
                    <a:pt x="6424" y="8014"/>
                    <a:pt x="5193" y="6007"/>
                    <a:pt x="3185" y="4963"/>
                  </a:cubicBezTo>
                  <a:cubicBezTo>
                    <a:pt x="3185" y="3036"/>
                    <a:pt x="2007" y="1055"/>
                    <a:pt x="214" y="11"/>
                  </a:cubicBezTo>
                  <a:cubicBezTo>
                    <a:pt x="200" y="4"/>
                    <a:pt x="184" y="1"/>
                    <a:pt x="16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8" name="Google Shape;968;p38"/>
            <p:cNvSpPr/>
            <p:nvPr/>
          </p:nvSpPr>
          <p:spPr>
            <a:xfrm>
              <a:off x="1146800" y="2845375"/>
              <a:ext cx="159950" cy="2032675"/>
            </a:xfrm>
            <a:custGeom>
              <a:avLst/>
              <a:gdLst/>
              <a:ahLst/>
              <a:cxnLst/>
              <a:rect l="l" t="t" r="r" b="b"/>
              <a:pathLst>
                <a:path w="6398" h="81307" extrusionOk="0">
                  <a:moveTo>
                    <a:pt x="120" y="1"/>
                  </a:moveTo>
                  <a:cubicBezTo>
                    <a:pt x="81" y="1"/>
                    <a:pt x="44" y="24"/>
                    <a:pt x="28" y="57"/>
                  </a:cubicBezTo>
                  <a:cubicBezTo>
                    <a:pt x="28" y="84"/>
                    <a:pt x="1" y="110"/>
                    <a:pt x="1" y="137"/>
                  </a:cubicBezTo>
                  <a:cubicBezTo>
                    <a:pt x="1" y="164"/>
                    <a:pt x="28" y="217"/>
                    <a:pt x="81" y="244"/>
                  </a:cubicBezTo>
                  <a:cubicBezTo>
                    <a:pt x="1821" y="1234"/>
                    <a:pt x="2972" y="3162"/>
                    <a:pt x="2918" y="5035"/>
                  </a:cubicBezTo>
                  <a:cubicBezTo>
                    <a:pt x="2918" y="5089"/>
                    <a:pt x="2945" y="5142"/>
                    <a:pt x="2998" y="5142"/>
                  </a:cubicBezTo>
                  <a:cubicBezTo>
                    <a:pt x="4952" y="6133"/>
                    <a:pt x="6157" y="8086"/>
                    <a:pt x="6157" y="10254"/>
                  </a:cubicBezTo>
                  <a:cubicBezTo>
                    <a:pt x="6157" y="12422"/>
                    <a:pt x="4952" y="14376"/>
                    <a:pt x="2998" y="15367"/>
                  </a:cubicBezTo>
                  <a:cubicBezTo>
                    <a:pt x="2945" y="15393"/>
                    <a:pt x="2918" y="15420"/>
                    <a:pt x="2918" y="15474"/>
                  </a:cubicBezTo>
                  <a:cubicBezTo>
                    <a:pt x="2972" y="17321"/>
                    <a:pt x="1848" y="19248"/>
                    <a:pt x="81" y="20265"/>
                  </a:cubicBezTo>
                  <a:cubicBezTo>
                    <a:pt x="54" y="20292"/>
                    <a:pt x="28" y="20318"/>
                    <a:pt x="1" y="20345"/>
                  </a:cubicBezTo>
                  <a:cubicBezTo>
                    <a:pt x="1" y="20425"/>
                    <a:pt x="28" y="20479"/>
                    <a:pt x="81" y="20506"/>
                  </a:cubicBezTo>
                  <a:cubicBezTo>
                    <a:pt x="1794" y="21496"/>
                    <a:pt x="2865" y="23289"/>
                    <a:pt x="2918" y="25297"/>
                  </a:cubicBezTo>
                  <a:cubicBezTo>
                    <a:pt x="2918" y="25350"/>
                    <a:pt x="2945" y="25404"/>
                    <a:pt x="2998" y="25404"/>
                  </a:cubicBezTo>
                  <a:cubicBezTo>
                    <a:pt x="4952" y="26394"/>
                    <a:pt x="6157" y="28348"/>
                    <a:pt x="6157" y="30516"/>
                  </a:cubicBezTo>
                  <a:cubicBezTo>
                    <a:pt x="6157" y="32684"/>
                    <a:pt x="4952" y="34665"/>
                    <a:pt x="2998" y="35628"/>
                  </a:cubicBezTo>
                  <a:cubicBezTo>
                    <a:pt x="2945" y="35655"/>
                    <a:pt x="2918" y="35709"/>
                    <a:pt x="2918" y="35762"/>
                  </a:cubicBezTo>
                  <a:cubicBezTo>
                    <a:pt x="3079" y="37823"/>
                    <a:pt x="1633" y="39643"/>
                    <a:pt x="81" y="40526"/>
                  </a:cubicBezTo>
                  <a:cubicBezTo>
                    <a:pt x="54" y="40553"/>
                    <a:pt x="28" y="40580"/>
                    <a:pt x="1" y="40633"/>
                  </a:cubicBezTo>
                  <a:cubicBezTo>
                    <a:pt x="1" y="40687"/>
                    <a:pt x="28" y="40741"/>
                    <a:pt x="81" y="40767"/>
                  </a:cubicBezTo>
                  <a:cubicBezTo>
                    <a:pt x="1821" y="41784"/>
                    <a:pt x="2918" y="43631"/>
                    <a:pt x="2918" y="45532"/>
                  </a:cubicBezTo>
                  <a:cubicBezTo>
                    <a:pt x="2918" y="45532"/>
                    <a:pt x="2918" y="45558"/>
                    <a:pt x="2918" y="45558"/>
                  </a:cubicBezTo>
                  <a:cubicBezTo>
                    <a:pt x="2918" y="45612"/>
                    <a:pt x="2945" y="45665"/>
                    <a:pt x="2998" y="45692"/>
                  </a:cubicBezTo>
                  <a:cubicBezTo>
                    <a:pt x="4952" y="46656"/>
                    <a:pt x="6157" y="48610"/>
                    <a:pt x="6157" y="50778"/>
                  </a:cubicBezTo>
                  <a:cubicBezTo>
                    <a:pt x="6157" y="52972"/>
                    <a:pt x="4952" y="54926"/>
                    <a:pt x="2998" y="55890"/>
                  </a:cubicBezTo>
                  <a:cubicBezTo>
                    <a:pt x="2945" y="55917"/>
                    <a:pt x="2918" y="55970"/>
                    <a:pt x="2918" y="55997"/>
                  </a:cubicBezTo>
                  <a:cubicBezTo>
                    <a:pt x="2891" y="58004"/>
                    <a:pt x="1821" y="59798"/>
                    <a:pt x="81" y="60815"/>
                  </a:cubicBezTo>
                  <a:cubicBezTo>
                    <a:pt x="54" y="60815"/>
                    <a:pt x="28" y="60841"/>
                    <a:pt x="1" y="60895"/>
                  </a:cubicBezTo>
                  <a:cubicBezTo>
                    <a:pt x="1" y="60949"/>
                    <a:pt x="28" y="61002"/>
                    <a:pt x="81" y="61029"/>
                  </a:cubicBezTo>
                  <a:cubicBezTo>
                    <a:pt x="1821" y="62046"/>
                    <a:pt x="2891" y="63839"/>
                    <a:pt x="2918" y="65847"/>
                  </a:cubicBezTo>
                  <a:cubicBezTo>
                    <a:pt x="2918" y="65873"/>
                    <a:pt x="2945" y="65927"/>
                    <a:pt x="2998" y="65954"/>
                  </a:cubicBezTo>
                  <a:cubicBezTo>
                    <a:pt x="4952" y="66917"/>
                    <a:pt x="6157" y="68871"/>
                    <a:pt x="6157" y="71066"/>
                  </a:cubicBezTo>
                  <a:cubicBezTo>
                    <a:pt x="6157" y="73234"/>
                    <a:pt x="4952" y="75188"/>
                    <a:pt x="2998" y="76151"/>
                  </a:cubicBezTo>
                  <a:cubicBezTo>
                    <a:pt x="2945" y="76178"/>
                    <a:pt x="2918" y="76232"/>
                    <a:pt x="2918" y="76285"/>
                  </a:cubicBezTo>
                  <a:cubicBezTo>
                    <a:pt x="2891" y="78266"/>
                    <a:pt x="1821" y="80059"/>
                    <a:pt x="81" y="81076"/>
                  </a:cubicBezTo>
                  <a:cubicBezTo>
                    <a:pt x="28" y="81103"/>
                    <a:pt x="1" y="81183"/>
                    <a:pt x="28" y="81237"/>
                  </a:cubicBezTo>
                  <a:cubicBezTo>
                    <a:pt x="44" y="81288"/>
                    <a:pt x="83" y="81306"/>
                    <a:pt x="129" y="81306"/>
                  </a:cubicBezTo>
                  <a:cubicBezTo>
                    <a:pt x="156" y="81306"/>
                    <a:pt x="185" y="81300"/>
                    <a:pt x="215" y="81290"/>
                  </a:cubicBezTo>
                  <a:cubicBezTo>
                    <a:pt x="1981" y="80247"/>
                    <a:pt x="3106" y="78400"/>
                    <a:pt x="3186" y="76366"/>
                  </a:cubicBezTo>
                  <a:cubicBezTo>
                    <a:pt x="5167" y="75322"/>
                    <a:pt x="6398" y="73288"/>
                    <a:pt x="6398" y="71066"/>
                  </a:cubicBezTo>
                  <a:cubicBezTo>
                    <a:pt x="6398" y="68818"/>
                    <a:pt x="5167" y="66783"/>
                    <a:pt x="3186" y="65766"/>
                  </a:cubicBezTo>
                  <a:cubicBezTo>
                    <a:pt x="3106" y="63759"/>
                    <a:pt x="2062" y="61992"/>
                    <a:pt x="375" y="60922"/>
                  </a:cubicBezTo>
                  <a:cubicBezTo>
                    <a:pt x="2062" y="59878"/>
                    <a:pt x="3106" y="58085"/>
                    <a:pt x="3186" y="56077"/>
                  </a:cubicBezTo>
                  <a:cubicBezTo>
                    <a:pt x="5167" y="55060"/>
                    <a:pt x="6398" y="53026"/>
                    <a:pt x="6398" y="50778"/>
                  </a:cubicBezTo>
                  <a:cubicBezTo>
                    <a:pt x="6398" y="48556"/>
                    <a:pt x="5167" y="46522"/>
                    <a:pt x="3186" y="45505"/>
                  </a:cubicBezTo>
                  <a:cubicBezTo>
                    <a:pt x="3159" y="43604"/>
                    <a:pt x="2088" y="41731"/>
                    <a:pt x="375" y="40660"/>
                  </a:cubicBezTo>
                  <a:cubicBezTo>
                    <a:pt x="1901" y="39697"/>
                    <a:pt x="3293" y="37877"/>
                    <a:pt x="3186" y="35816"/>
                  </a:cubicBezTo>
                  <a:cubicBezTo>
                    <a:pt x="5167" y="34799"/>
                    <a:pt x="6398" y="32764"/>
                    <a:pt x="6398" y="30516"/>
                  </a:cubicBezTo>
                  <a:cubicBezTo>
                    <a:pt x="6398" y="28268"/>
                    <a:pt x="5167" y="26260"/>
                    <a:pt x="3186" y="25216"/>
                  </a:cubicBezTo>
                  <a:cubicBezTo>
                    <a:pt x="3079" y="23236"/>
                    <a:pt x="2062" y="21442"/>
                    <a:pt x="375" y="20399"/>
                  </a:cubicBezTo>
                  <a:cubicBezTo>
                    <a:pt x="2088" y="19328"/>
                    <a:pt x="3186" y="17401"/>
                    <a:pt x="3186" y="15554"/>
                  </a:cubicBezTo>
                  <a:cubicBezTo>
                    <a:pt x="5167" y="14510"/>
                    <a:pt x="6398" y="12503"/>
                    <a:pt x="6398" y="10254"/>
                  </a:cubicBezTo>
                  <a:cubicBezTo>
                    <a:pt x="6398" y="8006"/>
                    <a:pt x="5167" y="5999"/>
                    <a:pt x="3186" y="4955"/>
                  </a:cubicBezTo>
                  <a:cubicBezTo>
                    <a:pt x="3186" y="3028"/>
                    <a:pt x="1981" y="1047"/>
                    <a:pt x="188" y="30"/>
                  </a:cubicBezTo>
                  <a:cubicBezTo>
                    <a:pt x="168" y="10"/>
                    <a:pt x="143" y="1"/>
                    <a:pt x="12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9" name="Google Shape;969;p38"/>
            <p:cNvSpPr/>
            <p:nvPr/>
          </p:nvSpPr>
          <p:spPr>
            <a:xfrm>
              <a:off x="992900" y="2593575"/>
              <a:ext cx="160625" cy="2032875"/>
            </a:xfrm>
            <a:custGeom>
              <a:avLst/>
              <a:gdLst/>
              <a:ahLst/>
              <a:cxnLst/>
              <a:rect l="l" t="t" r="r" b="b"/>
              <a:pathLst>
                <a:path w="6425" h="81315" extrusionOk="0">
                  <a:moveTo>
                    <a:pt x="167" y="1"/>
                  </a:moveTo>
                  <a:cubicBezTo>
                    <a:pt x="120" y="1"/>
                    <a:pt x="67" y="26"/>
                    <a:pt x="27" y="65"/>
                  </a:cubicBezTo>
                  <a:cubicBezTo>
                    <a:pt x="27" y="92"/>
                    <a:pt x="27" y="118"/>
                    <a:pt x="27" y="118"/>
                  </a:cubicBezTo>
                  <a:cubicBezTo>
                    <a:pt x="27" y="172"/>
                    <a:pt x="54" y="225"/>
                    <a:pt x="81" y="225"/>
                  </a:cubicBezTo>
                  <a:cubicBezTo>
                    <a:pt x="1821" y="1243"/>
                    <a:pt x="2972" y="3170"/>
                    <a:pt x="2945" y="5043"/>
                  </a:cubicBezTo>
                  <a:cubicBezTo>
                    <a:pt x="2945" y="5070"/>
                    <a:pt x="2972" y="5124"/>
                    <a:pt x="2998" y="5150"/>
                  </a:cubicBezTo>
                  <a:cubicBezTo>
                    <a:pt x="4952" y="6141"/>
                    <a:pt x="6157" y="8095"/>
                    <a:pt x="6157" y="10263"/>
                  </a:cubicBezTo>
                  <a:cubicBezTo>
                    <a:pt x="6157" y="12431"/>
                    <a:pt x="4952" y="14384"/>
                    <a:pt x="2998" y="15375"/>
                  </a:cubicBezTo>
                  <a:cubicBezTo>
                    <a:pt x="2972" y="15402"/>
                    <a:pt x="2945" y="15428"/>
                    <a:pt x="2945" y="15482"/>
                  </a:cubicBezTo>
                  <a:cubicBezTo>
                    <a:pt x="2998" y="17329"/>
                    <a:pt x="1847" y="19256"/>
                    <a:pt x="108" y="20273"/>
                  </a:cubicBezTo>
                  <a:cubicBezTo>
                    <a:pt x="54" y="20300"/>
                    <a:pt x="27" y="20326"/>
                    <a:pt x="27" y="20353"/>
                  </a:cubicBezTo>
                  <a:cubicBezTo>
                    <a:pt x="1" y="20407"/>
                    <a:pt x="27" y="20460"/>
                    <a:pt x="81" y="20514"/>
                  </a:cubicBezTo>
                  <a:cubicBezTo>
                    <a:pt x="1794" y="21504"/>
                    <a:pt x="2865" y="23297"/>
                    <a:pt x="2945" y="25305"/>
                  </a:cubicBezTo>
                  <a:cubicBezTo>
                    <a:pt x="2945" y="25358"/>
                    <a:pt x="2972" y="25385"/>
                    <a:pt x="2998" y="25412"/>
                  </a:cubicBezTo>
                  <a:cubicBezTo>
                    <a:pt x="4952" y="26402"/>
                    <a:pt x="6157" y="28356"/>
                    <a:pt x="6157" y="30524"/>
                  </a:cubicBezTo>
                  <a:cubicBezTo>
                    <a:pt x="6157" y="32692"/>
                    <a:pt x="4952" y="34646"/>
                    <a:pt x="2998" y="35636"/>
                  </a:cubicBezTo>
                  <a:cubicBezTo>
                    <a:pt x="2972" y="35663"/>
                    <a:pt x="2945" y="35717"/>
                    <a:pt x="2945" y="35770"/>
                  </a:cubicBezTo>
                  <a:cubicBezTo>
                    <a:pt x="3105" y="37831"/>
                    <a:pt x="1633" y="39651"/>
                    <a:pt x="108" y="40535"/>
                  </a:cubicBezTo>
                  <a:cubicBezTo>
                    <a:pt x="54" y="40561"/>
                    <a:pt x="27" y="40588"/>
                    <a:pt x="27" y="40615"/>
                  </a:cubicBezTo>
                  <a:cubicBezTo>
                    <a:pt x="1" y="40668"/>
                    <a:pt x="27" y="40749"/>
                    <a:pt x="81" y="40775"/>
                  </a:cubicBezTo>
                  <a:cubicBezTo>
                    <a:pt x="1821" y="41766"/>
                    <a:pt x="2945" y="43639"/>
                    <a:pt x="2945" y="45540"/>
                  </a:cubicBezTo>
                  <a:cubicBezTo>
                    <a:pt x="2945" y="45540"/>
                    <a:pt x="2945" y="45566"/>
                    <a:pt x="2945" y="45566"/>
                  </a:cubicBezTo>
                  <a:cubicBezTo>
                    <a:pt x="2918" y="45620"/>
                    <a:pt x="2972" y="45674"/>
                    <a:pt x="2998" y="45674"/>
                  </a:cubicBezTo>
                  <a:cubicBezTo>
                    <a:pt x="4952" y="46664"/>
                    <a:pt x="6157" y="48618"/>
                    <a:pt x="6157" y="50786"/>
                  </a:cubicBezTo>
                  <a:cubicBezTo>
                    <a:pt x="6157" y="52954"/>
                    <a:pt x="4952" y="54934"/>
                    <a:pt x="2998" y="55898"/>
                  </a:cubicBezTo>
                  <a:cubicBezTo>
                    <a:pt x="2972" y="55925"/>
                    <a:pt x="2945" y="55952"/>
                    <a:pt x="2945" y="56005"/>
                  </a:cubicBezTo>
                  <a:cubicBezTo>
                    <a:pt x="2891" y="58012"/>
                    <a:pt x="1821" y="59806"/>
                    <a:pt x="108" y="60796"/>
                  </a:cubicBezTo>
                  <a:cubicBezTo>
                    <a:pt x="54" y="60823"/>
                    <a:pt x="27" y="60850"/>
                    <a:pt x="27" y="60903"/>
                  </a:cubicBezTo>
                  <a:cubicBezTo>
                    <a:pt x="1" y="60957"/>
                    <a:pt x="27" y="61010"/>
                    <a:pt x="81" y="61037"/>
                  </a:cubicBezTo>
                  <a:cubicBezTo>
                    <a:pt x="1821" y="62054"/>
                    <a:pt x="2891" y="63847"/>
                    <a:pt x="2945" y="65828"/>
                  </a:cubicBezTo>
                  <a:cubicBezTo>
                    <a:pt x="2945" y="65882"/>
                    <a:pt x="2972" y="65935"/>
                    <a:pt x="2998" y="65962"/>
                  </a:cubicBezTo>
                  <a:cubicBezTo>
                    <a:pt x="4952" y="66925"/>
                    <a:pt x="6157" y="68879"/>
                    <a:pt x="6157" y="71047"/>
                  </a:cubicBezTo>
                  <a:cubicBezTo>
                    <a:pt x="6157" y="73242"/>
                    <a:pt x="4952" y="75196"/>
                    <a:pt x="2998" y="76160"/>
                  </a:cubicBezTo>
                  <a:cubicBezTo>
                    <a:pt x="2972" y="76186"/>
                    <a:pt x="2945" y="76240"/>
                    <a:pt x="2945" y="76267"/>
                  </a:cubicBezTo>
                  <a:cubicBezTo>
                    <a:pt x="2891" y="78274"/>
                    <a:pt x="1821" y="80067"/>
                    <a:pt x="81" y="81084"/>
                  </a:cubicBezTo>
                  <a:cubicBezTo>
                    <a:pt x="27" y="81111"/>
                    <a:pt x="1" y="81191"/>
                    <a:pt x="27" y="81245"/>
                  </a:cubicBezTo>
                  <a:cubicBezTo>
                    <a:pt x="61" y="81296"/>
                    <a:pt x="106" y="81315"/>
                    <a:pt x="148" y="81315"/>
                  </a:cubicBezTo>
                  <a:cubicBezTo>
                    <a:pt x="172" y="81315"/>
                    <a:pt x="195" y="81308"/>
                    <a:pt x="215" y="81299"/>
                  </a:cubicBezTo>
                  <a:cubicBezTo>
                    <a:pt x="2008" y="80255"/>
                    <a:pt x="3105" y="78408"/>
                    <a:pt x="3186" y="76347"/>
                  </a:cubicBezTo>
                  <a:cubicBezTo>
                    <a:pt x="5193" y="75330"/>
                    <a:pt x="6424" y="73296"/>
                    <a:pt x="6424" y="71047"/>
                  </a:cubicBezTo>
                  <a:cubicBezTo>
                    <a:pt x="6424" y="68826"/>
                    <a:pt x="5193" y="66792"/>
                    <a:pt x="3186" y="65748"/>
                  </a:cubicBezTo>
                  <a:cubicBezTo>
                    <a:pt x="3105" y="63767"/>
                    <a:pt x="2088" y="61974"/>
                    <a:pt x="402" y="60930"/>
                  </a:cubicBezTo>
                  <a:cubicBezTo>
                    <a:pt x="2088" y="59859"/>
                    <a:pt x="3105" y="58093"/>
                    <a:pt x="3186" y="56085"/>
                  </a:cubicBezTo>
                  <a:cubicBezTo>
                    <a:pt x="5193" y="55068"/>
                    <a:pt x="6424" y="53034"/>
                    <a:pt x="6424" y="50786"/>
                  </a:cubicBezTo>
                  <a:cubicBezTo>
                    <a:pt x="6424" y="48537"/>
                    <a:pt x="5193" y="46530"/>
                    <a:pt x="3186" y="45486"/>
                  </a:cubicBezTo>
                  <a:cubicBezTo>
                    <a:pt x="3159" y="43586"/>
                    <a:pt x="2088" y="41739"/>
                    <a:pt x="402" y="40668"/>
                  </a:cubicBezTo>
                  <a:cubicBezTo>
                    <a:pt x="1901" y="39705"/>
                    <a:pt x="3320" y="37885"/>
                    <a:pt x="3186" y="35824"/>
                  </a:cubicBezTo>
                  <a:cubicBezTo>
                    <a:pt x="5193" y="34780"/>
                    <a:pt x="6424" y="32772"/>
                    <a:pt x="6424" y="30524"/>
                  </a:cubicBezTo>
                  <a:cubicBezTo>
                    <a:pt x="6424" y="28276"/>
                    <a:pt x="5193" y="26268"/>
                    <a:pt x="3186" y="25225"/>
                  </a:cubicBezTo>
                  <a:cubicBezTo>
                    <a:pt x="3105" y="23244"/>
                    <a:pt x="2062" y="21451"/>
                    <a:pt x="402" y="20407"/>
                  </a:cubicBezTo>
                  <a:cubicBezTo>
                    <a:pt x="2088" y="19336"/>
                    <a:pt x="3186" y="17436"/>
                    <a:pt x="3186" y="15616"/>
                  </a:cubicBezTo>
                  <a:cubicBezTo>
                    <a:pt x="3186" y="15589"/>
                    <a:pt x="3186" y="15562"/>
                    <a:pt x="3186" y="15562"/>
                  </a:cubicBezTo>
                  <a:cubicBezTo>
                    <a:pt x="5193" y="14518"/>
                    <a:pt x="6424" y="12511"/>
                    <a:pt x="6424" y="10263"/>
                  </a:cubicBezTo>
                  <a:cubicBezTo>
                    <a:pt x="6424" y="8014"/>
                    <a:pt x="5193" y="6007"/>
                    <a:pt x="3186" y="4963"/>
                  </a:cubicBezTo>
                  <a:cubicBezTo>
                    <a:pt x="3186" y="3036"/>
                    <a:pt x="2008" y="1055"/>
                    <a:pt x="215" y="11"/>
                  </a:cubicBezTo>
                  <a:cubicBezTo>
                    <a:pt x="200" y="4"/>
                    <a:pt x="184" y="1"/>
                    <a:pt x="16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0" name="Google Shape;970;p38"/>
            <p:cNvSpPr/>
            <p:nvPr/>
          </p:nvSpPr>
          <p:spPr>
            <a:xfrm>
              <a:off x="839675" y="2845375"/>
              <a:ext cx="159950" cy="2032675"/>
            </a:xfrm>
            <a:custGeom>
              <a:avLst/>
              <a:gdLst/>
              <a:ahLst/>
              <a:cxnLst/>
              <a:rect l="l" t="t" r="r" b="b"/>
              <a:pathLst>
                <a:path w="6398" h="81307" extrusionOk="0">
                  <a:moveTo>
                    <a:pt x="119" y="1"/>
                  </a:moveTo>
                  <a:cubicBezTo>
                    <a:pt x="81" y="1"/>
                    <a:pt x="44" y="24"/>
                    <a:pt x="27" y="57"/>
                  </a:cubicBezTo>
                  <a:cubicBezTo>
                    <a:pt x="0" y="84"/>
                    <a:pt x="0" y="110"/>
                    <a:pt x="0" y="137"/>
                  </a:cubicBezTo>
                  <a:cubicBezTo>
                    <a:pt x="0" y="164"/>
                    <a:pt x="27" y="217"/>
                    <a:pt x="54" y="244"/>
                  </a:cubicBezTo>
                  <a:cubicBezTo>
                    <a:pt x="1794" y="1234"/>
                    <a:pt x="2971" y="3162"/>
                    <a:pt x="2918" y="5035"/>
                  </a:cubicBezTo>
                  <a:cubicBezTo>
                    <a:pt x="2918" y="5089"/>
                    <a:pt x="2945" y="5142"/>
                    <a:pt x="2998" y="5142"/>
                  </a:cubicBezTo>
                  <a:cubicBezTo>
                    <a:pt x="4925" y="6133"/>
                    <a:pt x="6156" y="8086"/>
                    <a:pt x="6156" y="10254"/>
                  </a:cubicBezTo>
                  <a:cubicBezTo>
                    <a:pt x="6156" y="12422"/>
                    <a:pt x="4925" y="14376"/>
                    <a:pt x="2998" y="15367"/>
                  </a:cubicBezTo>
                  <a:cubicBezTo>
                    <a:pt x="2945" y="15393"/>
                    <a:pt x="2918" y="15420"/>
                    <a:pt x="2918" y="15474"/>
                  </a:cubicBezTo>
                  <a:cubicBezTo>
                    <a:pt x="2971" y="17321"/>
                    <a:pt x="1847" y="19248"/>
                    <a:pt x="81" y="20265"/>
                  </a:cubicBezTo>
                  <a:cubicBezTo>
                    <a:pt x="54" y="20292"/>
                    <a:pt x="27" y="20318"/>
                    <a:pt x="0" y="20345"/>
                  </a:cubicBezTo>
                  <a:cubicBezTo>
                    <a:pt x="0" y="20425"/>
                    <a:pt x="27" y="20479"/>
                    <a:pt x="54" y="20506"/>
                  </a:cubicBezTo>
                  <a:cubicBezTo>
                    <a:pt x="1794" y="21496"/>
                    <a:pt x="2864" y="23289"/>
                    <a:pt x="2918" y="25297"/>
                  </a:cubicBezTo>
                  <a:cubicBezTo>
                    <a:pt x="2918" y="25350"/>
                    <a:pt x="2945" y="25404"/>
                    <a:pt x="2998" y="25404"/>
                  </a:cubicBezTo>
                  <a:cubicBezTo>
                    <a:pt x="4925" y="26394"/>
                    <a:pt x="6156" y="28348"/>
                    <a:pt x="6156" y="30516"/>
                  </a:cubicBezTo>
                  <a:cubicBezTo>
                    <a:pt x="6156" y="32684"/>
                    <a:pt x="4925" y="34665"/>
                    <a:pt x="2998" y="35628"/>
                  </a:cubicBezTo>
                  <a:cubicBezTo>
                    <a:pt x="2945" y="35655"/>
                    <a:pt x="2918" y="35709"/>
                    <a:pt x="2918" y="35762"/>
                  </a:cubicBezTo>
                  <a:cubicBezTo>
                    <a:pt x="3078" y="37823"/>
                    <a:pt x="1606" y="39643"/>
                    <a:pt x="81" y="40526"/>
                  </a:cubicBezTo>
                  <a:cubicBezTo>
                    <a:pt x="54" y="40553"/>
                    <a:pt x="27" y="40580"/>
                    <a:pt x="0" y="40633"/>
                  </a:cubicBezTo>
                  <a:cubicBezTo>
                    <a:pt x="0" y="40687"/>
                    <a:pt x="27" y="40741"/>
                    <a:pt x="54" y="40767"/>
                  </a:cubicBezTo>
                  <a:cubicBezTo>
                    <a:pt x="1794" y="41784"/>
                    <a:pt x="2918" y="43631"/>
                    <a:pt x="2918" y="45532"/>
                  </a:cubicBezTo>
                  <a:cubicBezTo>
                    <a:pt x="2918" y="45558"/>
                    <a:pt x="2918" y="45558"/>
                    <a:pt x="2918" y="45558"/>
                  </a:cubicBezTo>
                  <a:cubicBezTo>
                    <a:pt x="2918" y="45612"/>
                    <a:pt x="2945" y="45665"/>
                    <a:pt x="2998" y="45692"/>
                  </a:cubicBezTo>
                  <a:cubicBezTo>
                    <a:pt x="4925" y="46656"/>
                    <a:pt x="6156" y="48610"/>
                    <a:pt x="6156" y="50778"/>
                  </a:cubicBezTo>
                  <a:cubicBezTo>
                    <a:pt x="6156" y="52972"/>
                    <a:pt x="4925" y="54926"/>
                    <a:pt x="2998" y="55890"/>
                  </a:cubicBezTo>
                  <a:cubicBezTo>
                    <a:pt x="2945" y="55917"/>
                    <a:pt x="2918" y="55970"/>
                    <a:pt x="2918" y="55997"/>
                  </a:cubicBezTo>
                  <a:cubicBezTo>
                    <a:pt x="2864" y="58004"/>
                    <a:pt x="1820" y="59798"/>
                    <a:pt x="81" y="60815"/>
                  </a:cubicBezTo>
                  <a:cubicBezTo>
                    <a:pt x="54" y="60815"/>
                    <a:pt x="27" y="60841"/>
                    <a:pt x="0" y="60895"/>
                  </a:cubicBezTo>
                  <a:cubicBezTo>
                    <a:pt x="0" y="60949"/>
                    <a:pt x="27" y="61002"/>
                    <a:pt x="54" y="61029"/>
                  </a:cubicBezTo>
                  <a:cubicBezTo>
                    <a:pt x="1794" y="62046"/>
                    <a:pt x="2864" y="63839"/>
                    <a:pt x="2918" y="65847"/>
                  </a:cubicBezTo>
                  <a:cubicBezTo>
                    <a:pt x="2918" y="65873"/>
                    <a:pt x="2945" y="65927"/>
                    <a:pt x="2998" y="65954"/>
                  </a:cubicBezTo>
                  <a:cubicBezTo>
                    <a:pt x="4925" y="66917"/>
                    <a:pt x="6156" y="68871"/>
                    <a:pt x="6156" y="71066"/>
                  </a:cubicBezTo>
                  <a:cubicBezTo>
                    <a:pt x="6156" y="73234"/>
                    <a:pt x="4925" y="75188"/>
                    <a:pt x="2998" y="76151"/>
                  </a:cubicBezTo>
                  <a:cubicBezTo>
                    <a:pt x="2945" y="76178"/>
                    <a:pt x="2918" y="76232"/>
                    <a:pt x="2918" y="76285"/>
                  </a:cubicBezTo>
                  <a:cubicBezTo>
                    <a:pt x="2864" y="78266"/>
                    <a:pt x="1794" y="80059"/>
                    <a:pt x="81" y="81076"/>
                  </a:cubicBezTo>
                  <a:cubicBezTo>
                    <a:pt x="0" y="81103"/>
                    <a:pt x="0" y="81183"/>
                    <a:pt x="27" y="81237"/>
                  </a:cubicBezTo>
                  <a:cubicBezTo>
                    <a:pt x="44" y="81288"/>
                    <a:pt x="83" y="81306"/>
                    <a:pt x="122" y="81306"/>
                  </a:cubicBezTo>
                  <a:cubicBezTo>
                    <a:pt x="145" y="81306"/>
                    <a:pt x="168" y="81300"/>
                    <a:pt x="188" y="81290"/>
                  </a:cubicBezTo>
                  <a:cubicBezTo>
                    <a:pt x="1981" y="80247"/>
                    <a:pt x="3105" y="78400"/>
                    <a:pt x="3159" y="76366"/>
                  </a:cubicBezTo>
                  <a:cubicBezTo>
                    <a:pt x="5166" y="75322"/>
                    <a:pt x="6397" y="73288"/>
                    <a:pt x="6397" y="71066"/>
                  </a:cubicBezTo>
                  <a:cubicBezTo>
                    <a:pt x="6397" y="68818"/>
                    <a:pt x="5166" y="66783"/>
                    <a:pt x="3159" y="65766"/>
                  </a:cubicBezTo>
                  <a:cubicBezTo>
                    <a:pt x="3105" y="63759"/>
                    <a:pt x="2061" y="61992"/>
                    <a:pt x="375" y="60922"/>
                  </a:cubicBezTo>
                  <a:cubicBezTo>
                    <a:pt x="2061" y="59878"/>
                    <a:pt x="3105" y="58085"/>
                    <a:pt x="3159" y="56077"/>
                  </a:cubicBezTo>
                  <a:cubicBezTo>
                    <a:pt x="5166" y="55060"/>
                    <a:pt x="6397" y="53026"/>
                    <a:pt x="6397" y="50778"/>
                  </a:cubicBezTo>
                  <a:cubicBezTo>
                    <a:pt x="6397" y="48556"/>
                    <a:pt x="5166" y="46522"/>
                    <a:pt x="3159" y="45505"/>
                  </a:cubicBezTo>
                  <a:cubicBezTo>
                    <a:pt x="3159" y="43604"/>
                    <a:pt x="2061" y="41731"/>
                    <a:pt x="375" y="40660"/>
                  </a:cubicBezTo>
                  <a:cubicBezTo>
                    <a:pt x="1901" y="39697"/>
                    <a:pt x="3292" y="37877"/>
                    <a:pt x="3185" y="35816"/>
                  </a:cubicBezTo>
                  <a:cubicBezTo>
                    <a:pt x="5166" y="34799"/>
                    <a:pt x="6397" y="32764"/>
                    <a:pt x="6397" y="30516"/>
                  </a:cubicBezTo>
                  <a:cubicBezTo>
                    <a:pt x="6397" y="28268"/>
                    <a:pt x="5166" y="26260"/>
                    <a:pt x="3159" y="25216"/>
                  </a:cubicBezTo>
                  <a:cubicBezTo>
                    <a:pt x="3078" y="23236"/>
                    <a:pt x="2035" y="21442"/>
                    <a:pt x="375" y="20399"/>
                  </a:cubicBezTo>
                  <a:cubicBezTo>
                    <a:pt x="2061" y="19328"/>
                    <a:pt x="3159" y="17454"/>
                    <a:pt x="3159" y="15608"/>
                  </a:cubicBezTo>
                  <a:cubicBezTo>
                    <a:pt x="3159" y="15581"/>
                    <a:pt x="3159" y="15581"/>
                    <a:pt x="3159" y="15554"/>
                  </a:cubicBezTo>
                  <a:cubicBezTo>
                    <a:pt x="5166" y="14510"/>
                    <a:pt x="6397" y="12503"/>
                    <a:pt x="6397" y="10254"/>
                  </a:cubicBezTo>
                  <a:cubicBezTo>
                    <a:pt x="6397" y="8006"/>
                    <a:pt x="5166" y="5999"/>
                    <a:pt x="3159" y="4955"/>
                  </a:cubicBezTo>
                  <a:cubicBezTo>
                    <a:pt x="3159" y="3028"/>
                    <a:pt x="1981" y="1047"/>
                    <a:pt x="188" y="30"/>
                  </a:cubicBezTo>
                  <a:cubicBezTo>
                    <a:pt x="167" y="10"/>
                    <a:pt x="143" y="1"/>
                    <a:pt x="11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1" name="Google Shape;971;p38"/>
            <p:cNvSpPr/>
            <p:nvPr/>
          </p:nvSpPr>
          <p:spPr>
            <a:xfrm>
              <a:off x="685775" y="2593575"/>
              <a:ext cx="159950" cy="2032875"/>
            </a:xfrm>
            <a:custGeom>
              <a:avLst/>
              <a:gdLst/>
              <a:ahLst/>
              <a:cxnLst/>
              <a:rect l="l" t="t" r="r" b="b"/>
              <a:pathLst>
                <a:path w="6398" h="81315" extrusionOk="0">
                  <a:moveTo>
                    <a:pt x="140" y="1"/>
                  </a:moveTo>
                  <a:cubicBezTo>
                    <a:pt x="95" y="1"/>
                    <a:pt x="47" y="26"/>
                    <a:pt x="27" y="65"/>
                  </a:cubicBezTo>
                  <a:cubicBezTo>
                    <a:pt x="27" y="92"/>
                    <a:pt x="0" y="118"/>
                    <a:pt x="0" y="118"/>
                  </a:cubicBezTo>
                  <a:cubicBezTo>
                    <a:pt x="0" y="172"/>
                    <a:pt x="27" y="225"/>
                    <a:pt x="81" y="225"/>
                  </a:cubicBezTo>
                  <a:cubicBezTo>
                    <a:pt x="1820" y="1243"/>
                    <a:pt x="2944" y="3170"/>
                    <a:pt x="2918" y="5043"/>
                  </a:cubicBezTo>
                  <a:cubicBezTo>
                    <a:pt x="2918" y="5070"/>
                    <a:pt x="2944" y="5124"/>
                    <a:pt x="2998" y="5150"/>
                  </a:cubicBezTo>
                  <a:cubicBezTo>
                    <a:pt x="4952" y="6141"/>
                    <a:pt x="6156" y="8095"/>
                    <a:pt x="6156" y="10263"/>
                  </a:cubicBezTo>
                  <a:cubicBezTo>
                    <a:pt x="6156" y="12431"/>
                    <a:pt x="4952" y="14384"/>
                    <a:pt x="2998" y="15375"/>
                  </a:cubicBezTo>
                  <a:cubicBezTo>
                    <a:pt x="2944" y="15402"/>
                    <a:pt x="2918" y="15428"/>
                    <a:pt x="2918" y="15482"/>
                  </a:cubicBezTo>
                  <a:cubicBezTo>
                    <a:pt x="2998" y="17329"/>
                    <a:pt x="1847" y="19256"/>
                    <a:pt x="81" y="20273"/>
                  </a:cubicBezTo>
                  <a:cubicBezTo>
                    <a:pt x="54" y="20300"/>
                    <a:pt x="27" y="20326"/>
                    <a:pt x="27" y="20353"/>
                  </a:cubicBezTo>
                  <a:cubicBezTo>
                    <a:pt x="0" y="20407"/>
                    <a:pt x="27" y="20460"/>
                    <a:pt x="81" y="20514"/>
                  </a:cubicBezTo>
                  <a:cubicBezTo>
                    <a:pt x="1794" y="21504"/>
                    <a:pt x="2864" y="23297"/>
                    <a:pt x="2918" y="25305"/>
                  </a:cubicBezTo>
                  <a:cubicBezTo>
                    <a:pt x="2918" y="25358"/>
                    <a:pt x="2944" y="25385"/>
                    <a:pt x="2998" y="25412"/>
                  </a:cubicBezTo>
                  <a:cubicBezTo>
                    <a:pt x="4952" y="26402"/>
                    <a:pt x="6156" y="28356"/>
                    <a:pt x="6156" y="30524"/>
                  </a:cubicBezTo>
                  <a:cubicBezTo>
                    <a:pt x="6156" y="32692"/>
                    <a:pt x="4952" y="34646"/>
                    <a:pt x="2998" y="35636"/>
                  </a:cubicBezTo>
                  <a:cubicBezTo>
                    <a:pt x="2944" y="35663"/>
                    <a:pt x="2918" y="35717"/>
                    <a:pt x="2918" y="35770"/>
                  </a:cubicBezTo>
                  <a:cubicBezTo>
                    <a:pt x="3078" y="37831"/>
                    <a:pt x="1633" y="39651"/>
                    <a:pt x="81" y="40535"/>
                  </a:cubicBezTo>
                  <a:cubicBezTo>
                    <a:pt x="54" y="40561"/>
                    <a:pt x="27" y="40588"/>
                    <a:pt x="27" y="40615"/>
                  </a:cubicBezTo>
                  <a:cubicBezTo>
                    <a:pt x="0" y="40668"/>
                    <a:pt x="27" y="40749"/>
                    <a:pt x="81" y="40775"/>
                  </a:cubicBezTo>
                  <a:cubicBezTo>
                    <a:pt x="1820" y="41766"/>
                    <a:pt x="2918" y="43639"/>
                    <a:pt x="2918" y="45540"/>
                  </a:cubicBezTo>
                  <a:lnTo>
                    <a:pt x="2918" y="45566"/>
                  </a:lnTo>
                  <a:cubicBezTo>
                    <a:pt x="2918" y="45620"/>
                    <a:pt x="2944" y="45674"/>
                    <a:pt x="2998" y="45674"/>
                  </a:cubicBezTo>
                  <a:cubicBezTo>
                    <a:pt x="4952" y="46664"/>
                    <a:pt x="6156" y="48618"/>
                    <a:pt x="6156" y="50786"/>
                  </a:cubicBezTo>
                  <a:cubicBezTo>
                    <a:pt x="6156" y="52954"/>
                    <a:pt x="4952" y="54934"/>
                    <a:pt x="2998" y="55898"/>
                  </a:cubicBezTo>
                  <a:cubicBezTo>
                    <a:pt x="2944" y="55925"/>
                    <a:pt x="2918" y="55952"/>
                    <a:pt x="2918" y="56005"/>
                  </a:cubicBezTo>
                  <a:cubicBezTo>
                    <a:pt x="2891" y="58012"/>
                    <a:pt x="1820" y="59806"/>
                    <a:pt x="81" y="60796"/>
                  </a:cubicBezTo>
                  <a:cubicBezTo>
                    <a:pt x="54" y="60823"/>
                    <a:pt x="27" y="60850"/>
                    <a:pt x="27" y="60903"/>
                  </a:cubicBezTo>
                  <a:cubicBezTo>
                    <a:pt x="0" y="60957"/>
                    <a:pt x="27" y="61010"/>
                    <a:pt x="81" y="61037"/>
                  </a:cubicBezTo>
                  <a:cubicBezTo>
                    <a:pt x="1820" y="62054"/>
                    <a:pt x="2891" y="63847"/>
                    <a:pt x="2918" y="65828"/>
                  </a:cubicBezTo>
                  <a:cubicBezTo>
                    <a:pt x="2918" y="65882"/>
                    <a:pt x="2944" y="65935"/>
                    <a:pt x="2998" y="65962"/>
                  </a:cubicBezTo>
                  <a:cubicBezTo>
                    <a:pt x="4952" y="66925"/>
                    <a:pt x="6156" y="68879"/>
                    <a:pt x="6156" y="71047"/>
                  </a:cubicBezTo>
                  <a:cubicBezTo>
                    <a:pt x="6156" y="73242"/>
                    <a:pt x="4952" y="75196"/>
                    <a:pt x="2998" y="76160"/>
                  </a:cubicBezTo>
                  <a:cubicBezTo>
                    <a:pt x="2944" y="76186"/>
                    <a:pt x="2918" y="76240"/>
                    <a:pt x="2918" y="76267"/>
                  </a:cubicBezTo>
                  <a:cubicBezTo>
                    <a:pt x="2891" y="78274"/>
                    <a:pt x="1820" y="80067"/>
                    <a:pt x="81" y="81084"/>
                  </a:cubicBezTo>
                  <a:cubicBezTo>
                    <a:pt x="27" y="81111"/>
                    <a:pt x="0" y="81191"/>
                    <a:pt x="27" y="81245"/>
                  </a:cubicBezTo>
                  <a:cubicBezTo>
                    <a:pt x="61" y="81296"/>
                    <a:pt x="95" y="81315"/>
                    <a:pt x="136" y="81315"/>
                  </a:cubicBezTo>
                  <a:cubicBezTo>
                    <a:pt x="159" y="81315"/>
                    <a:pt x="185" y="81308"/>
                    <a:pt x="214" y="81299"/>
                  </a:cubicBezTo>
                  <a:cubicBezTo>
                    <a:pt x="2008" y="80255"/>
                    <a:pt x="3105" y="78408"/>
                    <a:pt x="3185" y="76347"/>
                  </a:cubicBezTo>
                  <a:cubicBezTo>
                    <a:pt x="5166" y="75330"/>
                    <a:pt x="6397" y="73296"/>
                    <a:pt x="6397" y="71047"/>
                  </a:cubicBezTo>
                  <a:cubicBezTo>
                    <a:pt x="6397" y="68826"/>
                    <a:pt x="5166" y="66792"/>
                    <a:pt x="3185" y="65748"/>
                  </a:cubicBezTo>
                  <a:cubicBezTo>
                    <a:pt x="3105" y="63767"/>
                    <a:pt x="2061" y="61974"/>
                    <a:pt x="375" y="60930"/>
                  </a:cubicBezTo>
                  <a:cubicBezTo>
                    <a:pt x="2061" y="59859"/>
                    <a:pt x="3105" y="58093"/>
                    <a:pt x="3185" y="56085"/>
                  </a:cubicBezTo>
                  <a:cubicBezTo>
                    <a:pt x="5166" y="55068"/>
                    <a:pt x="6397" y="53034"/>
                    <a:pt x="6397" y="50786"/>
                  </a:cubicBezTo>
                  <a:cubicBezTo>
                    <a:pt x="6397" y="48537"/>
                    <a:pt x="5166" y="46530"/>
                    <a:pt x="3185" y="45486"/>
                  </a:cubicBezTo>
                  <a:cubicBezTo>
                    <a:pt x="3159" y="43586"/>
                    <a:pt x="2088" y="41739"/>
                    <a:pt x="375" y="40668"/>
                  </a:cubicBezTo>
                  <a:cubicBezTo>
                    <a:pt x="1901" y="39705"/>
                    <a:pt x="3292" y="37885"/>
                    <a:pt x="3185" y="35824"/>
                  </a:cubicBezTo>
                  <a:cubicBezTo>
                    <a:pt x="5166" y="34780"/>
                    <a:pt x="6397" y="32772"/>
                    <a:pt x="6397" y="30524"/>
                  </a:cubicBezTo>
                  <a:cubicBezTo>
                    <a:pt x="6397" y="28276"/>
                    <a:pt x="5166" y="26268"/>
                    <a:pt x="3185" y="25225"/>
                  </a:cubicBezTo>
                  <a:cubicBezTo>
                    <a:pt x="3078" y="23244"/>
                    <a:pt x="2061" y="21451"/>
                    <a:pt x="375" y="20407"/>
                  </a:cubicBezTo>
                  <a:cubicBezTo>
                    <a:pt x="2088" y="19336"/>
                    <a:pt x="3185" y="17436"/>
                    <a:pt x="3185" y="15616"/>
                  </a:cubicBezTo>
                  <a:cubicBezTo>
                    <a:pt x="3185" y="15589"/>
                    <a:pt x="3185" y="15589"/>
                    <a:pt x="3185" y="15562"/>
                  </a:cubicBezTo>
                  <a:cubicBezTo>
                    <a:pt x="5166" y="14518"/>
                    <a:pt x="6397" y="12511"/>
                    <a:pt x="6397" y="10263"/>
                  </a:cubicBezTo>
                  <a:cubicBezTo>
                    <a:pt x="6397" y="8014"/>
                    <a:pt x="5166" y="6007"/>
                    <a:pt x="3185" y="4963"/>
                  </a:cubicBezTo>
                  <a:cubicBezTo>
                    <a:pt x="3185" y="3036"/>
                    <a:pt x="1981" y="1055"/>
                    <a:pt x="188" y="11"/>
                  </a:cubicBezTo>
                  <a:cubicBezTo>
                    <a:pt x="173" y="4"/>
                    <a:pt x="157" y="1"/>
                    <a:pt x="14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2" name="Google Shape;972;p38"/>
            <p:cNvSpPr/>
            <p:nvPr/>
          </p:nvSpPr>
          <p:spPr>
            <a:xfrm>
              <a:off x="531875" y="2845375"/>
              <a:ext cx="160600" cy="2032675"/>
            </a:xfrm>
            <a:custGeom>
              <a:avLst/>
              <a:gdLst/>
              <a:ahLst/>
              <a:cxnLst/>
              <a:rect l="l" t="t" r="r" b="b"/>
              <a:pathLst>
                <a:path w="6424" h="81307" extrusionOk="0">
                  <a:moveTo>
                    <a:pt x="144" y="1"/>
                  </a:moveTo>
                  <a:cubicBezTo>
                    <a:pt x="103" y="1"/>
                    <a:pt x="60" y="24"/>
                    <a:pt x="27" y="57"/>
                  </a:cubicBezTo>
                  <a:cubicBezTo>
                    <a:pt x="27" y="84"/>
                    <a:pt x="27" y="110"/>
                    <a:pt x="27" y="137"/>
                  </a:cubicBezTo>
                  <a:cubicBezTo>
                    <a:pt x="27" y="164"/>
                    <a:pt x="54" y="217"/>
                    <a:pt x="80" y="244"/>
                  </a:cubicBezTo>
                  <a:cubicBezTo>
                    <a:pt x="1820" y="1234"/>
                    <a:pt x="2971" y="3162"/>
                    <a:pt x="2944" y="5035"/>
                  </a:cubicBezTo>
                  <a:cubicBezTo>
                    <a:pt x="2944" y="5089"/>
                    <a:pt x="2971" y="5142"/>
                    <a:pt x="2998" y="5142"/>
                  </a:cubicBezTo>
                  <a:cubicBezTo>
                    <a:pt x="4952" y="6133"/>
                    <a:pt x="6156" y="8086"/>
                    <a:pt x="6156" y="10254"/>
                  </a:cubicBezTo>
                  <a:cubicBezTo>
                    <a:pt x="6156" y="12422"/>
                    <a:pt x="4952" y="14376"/>
                    <a:pt x="2998" y="15367"/>
                  </a:cubicBezTo>
                  <a:cubicBezTo>
                    <a:pt x="2971" y="15393"/>
                    <a:pt x="2944" y="15447"/>
                    <a:pt x="2944" y="15474"/>
                  </a:cubicBezTo>
                  <a:cubicBezTo>
                    <a:pt x="2998" y="17321"/>
                    <a:pt x="1847" y="19248"/>
                    <a:pt x="107" y="20265"/>
                  </a:cubicBezTo>
                  <a:cubicBezTo>
                    <a:pt x="54" y="20292"/>
                    <a:pt x="27" y="20318"/>
                    <a:pt x="27" y="20345"/>
                  </a:cubicBezTo>
                  <a:cubicBezTo>
                    <a:pt x="0" y="20425"/>
                    <a:pt x="27" y="20479"/>
                    <a:pt x="80" y="20506"/>
                  </a:cubicBezTo>
                  <a:cubicBezTo>
                    <a:pt x="1793" y="21496"/>
                    <a:pt x="2864" y="23289"/>
                    <a:pt x="2944" y="25297"/>
                  </a:cubicBezTo>
                  <a:cubicBezTo>
                    <a:pt x="2944" y="25350"/>
                    <a:pt x="2971" y="25404"/>
                    <a:pt x="2998" y="25404"/>
                  </a:cubicBezTo>
                  <a:cubicBezTo>
                    <a:pt x="4952" y="26394"/>
                    <a:pt x="6156" y="28348"/>
                    <a:pt x="6156" y="30516"/>
                  </a:cubicBezTo>
                  <a:cubicBezTo>
                    <a:pt x="6156" y="32684"/>
                    <a:pt x="4952" y="34665"/>
                    <a:pt x="2998" y="35628"/>
                  </a:cubicBezTo>
                  <a:cubicBezTo>
                    <a:pt x="2971" y="35655"/>
                    <a:pt x="2944" y="35709"/>
                    <a:pt x="2944" y="35762"/>
                  </a:cubicBezTo>
                  <a:cubicBezTo>
                    <a:pt x="3105" y="37823"/>
                    <a:pt x="1633" y="39643"/>
                    <a:pt x="107" y="40526"/>
                  </a:cubicBezTo>
                  <a:cubicBezTo>
                    <a:pt x="54" y="40553"/>
                    <a:pt x="27" y="40580"/>
                    <a:pt x="27" y="40633"/>
                  </a:cubicBezTo>
                  <a:cubicBezTo>
                    <a:pt x="0" y="40687"/>
                    <a:pt x="27" y="40741"/>
                    <a:pt x="80" y="40767"/>
                  </a:cubicBezTo>
                  <a:cubicBezTo>
                    <a:pt x="1820" y="41784"/>
                    <a:pt x="2944" y="43631"/>
                    <a:pt x="2944" y="45532"/>
                  </a:cubicBezTo>
                  <a:lnTo>
                    <a:pt x="2944" y="45558"/>
                  </a:lnTo>
                  <a:cubicBezTo>
                    <a:pt x="2918" y="45612"/>
                    <a:pt x="2971" y="45665"/>
                    <a:pt x="2998" y="45692"/>
                  </a:cubicBezTo>
                  <a:cubicBezTo>
                    <a:pt x="4952" y="46656"/>
                    <a:pt x="6156" y="48610"/>
                    <a:pt x="6156" y="50778"/>
                  </a:cubicBezTo>
                  <a:cubicBezTo>
                    <a:pt x="6156" y="52972"/>
                    <a:pt x="4952" y="54926"/>
                    <a:pt x="2998" y="55890"/>
                  </a:cubicBezTo>
                  <a:cubicBezTo>
                    <a:pt x="2971" y="55917"/>
                    <a:pt x="2944" y="55970"/>
                    <a:pt x="2944" y="55997"/>
                  </a:cubicBezTo>
                  <a:cubicBezTo>
                    <a:pt x="2891" y="58004"/>
                    <a:pt x="1820" y="59798"/>
                    <a:pt x="107" y="60815"/>
                  </a:cubicBezTo>
                  <a:cubicBezTo>
                    <a:pt x="54" y="60815"/>
                    <a:pt x="27" y="60841"/>
                    <a:pt x="27" y="60895"/>
                  </a:cubicBezTo>
                  <a:cubicBezTo>
                    <a:pt x="0" y="60949"/>
                    <a:pt x="27" y="61002"/>
                    <a:pt x="80" y="61029"/>
                  </a:cubicBezTo>
                  <a:cubicBezTo>
                    <a:pt x="1820" y="62046"/>
                    <a:pt x="2891" y="63839"/>
                    <a:pt x="2944" y="65847"/>
                  </a:cubicBezTo>
                  <a:cubicBezTo>
                    <a:pt x="2944" y="65873"/>
                    <a:pt x="2971" y="65927"/>
                    <a:pt x="2998" y="65954"/>
                  </a:cubicBezTo>
                  <a:cubicBezTo>
                    <a:pt x="4952" y="66917"/>
                    <a:pt x="6156" y="68871"/>
                    <a:pt x="6156" y="71066"/>
                  </a:cubicBezTo>
                  <a:cubicBezTo>
                    <a:pt x="6156" y="73234"/>
                    <a:pt x="4952" y="75188"/>
                    <a:pt x="2998" y="76151"/>
                  </a:cubicBezTo>
                  <a:cubicBezTo>
                    <a:pt x="2971" y="76178"/>
                    <a:pt x="2944" y="76232"/>
                    <a:pt x="2944" y="76285"/>
                  </a:cubicBezTo>
                  <a:cubicBezTo>
                    <a:pt x="2891" y="78266"/>
                    <a:pt x="1820" y="80059"/>
                    <a:pt x="80" y="81076"/>
                  </a:cubicBezTo>
                  <a:cubicBezTo>
                    <a:pt x="27" y="81103"/>
                    <a:pt x="0" y="81183"/>
                    <a:pt x="54" y="81237"/>
                  </a:cubicBezTo>
                  <a:cubicBezTo>
                    <a:pt x="71" y="81288"/>
                    <a:pt x="109" y="81306"/>
                    <a:pt x="149" y="81306"/>
                  </a:cubicBezTo>
                  <a:cubicBezTo>
                    <a:pt x="171" y="81306"/>
                    <a:pt x="195" y="81300"/>
                    <a:pt x="214" y="81290"/>
                  </a:cubicBezTo>
                  <a:cubicBezTo>
                    <a:pt x="2008" y="80247"/>
                    <a:pt x="3105" y="78400"/>
                    <a:pt x="3185" y="76366"/>
                  </a:cubicBezTo>
                  <a:cubicBezTo>
                    <a:pt x="5193" y="75322"/>
                    <a:pt x="6424" y="73288"/>
                    <a:pt x="6424" y="71066"/>
                  </a:cubicBezTo>
                  <a:cubicBezTo>
                    <a:pt x="6424" y="68818"/>
                    <a:pt x="5193" y="66783"/>
                    <a:pt x="3185" y="65766"/>
                  </a:cubicBezTo>
                  <a:cubicBezTo>
                    <a:pt x="3105" y="63759"/>
                    <a:pt x="2088" y="61992"/>
                    <a:pt x="402" y="60922"/>
                  </a:cubicBezTo>
                  <a:cubicBezTo>
                    <a:pt x="2088" y="59878"/>
                    <a:pt x="3105" y="58085"/>
                    <a:pt x="3185" y="56077"/>
                  </a:cubicBezTo>
                  <a:cubicBezTo>
                    <a:pt x="5193" y="55060"/>
                    <a:pt x="6424" y="53026"/>
                    <a:pt x="6424" y="50778"/>
                  </a:cubicBezTo>
                  <a:cubicBezTo>
                    <a:pt x="6424" y="48556"/>
                    <a:pt x="5193" y="46522"/>
                    <a:pt x="3185" y="45505"/>
                  </a:cubicBezTo>
                  <a:cubicBezTo>
                    <a:pt x="3185" y="43604"/>
                    <a:pt x="2088" y="41731"/>
                    <a:pt x="402" y="40660"/>
                  </a:cubicBezTo>
                  <a:cubicBezTo>
                    <a:pt x="1900" y="39697"/>
                    <a:pt x="3319" y="37877"/>
                    <a:pt x="3185" y="35816"/>
                  </a:cubicBezTo>
                  <a:cubicBezTo>
                    <a:pt x="5193" y="34799"/>
                    <a:pt x="6424" y="32764"/>
                    <a:pt x="6424" y="30516"/>
                  </a:cubicBezTo>
                  <a:cubicBezTo>
                    <a:pt x="6424" y="28268"/>
                    <a:pt x="5193" y="26260"/>
                    <a:pt x="3185" y="25216"/>
                  </a:cubicBezTo>
                  <a:cubicBezTo>
                    <a:pt x="3105" y="23236"/>
                    <a:pt x="2061" y="21442"/>
                    <a:pt x="402" y="20399"/>
                  </a:cubicBezTo>
                  <a:cubicBezTo>
                    <a:pt x="2088" y="19328"/>
                    <a:pt x="3185" y="17454"/>
                    <a:pt x="3185" y="15608"/>
                  </a:cubicBezTo>
                  <a:cubicBezTo>
                    <a:pt x="3185" y="15581"/>
                    <a:pt x="3185" y="15581"/>
                    <a:pt x="3185" y="15554"/>
                  </a:cubicBezTo>
                  <a:cubicBezTo>
                    <a:pt x="5193" y="14510"/>
                    <a:pt x="6424" y="12503"/>
                    <a:pt x="6424" y="10254"/>
                  </a:cubicBezTo>
                  <a:cubicBezTo>
                    <a:pt x="6424" y="8006"/>
                    <a:pt x="5193" y="5999"/>
                    <a:pt x="3185" y="4955"/>
                  </a:cubicBezTo>
                  <a:cubicBezTo>
                    <a:pt x="3185" y="3028"/>
                    <a:pt x="2008" y="1047"/>
                    <a:pt x="214" y="30"/>
                  </a:cubicBezTo>
                  <a:cubicBezTo>
                    <a:pt x="194" y="10"/>
                    <a:pt x="169" y="1"/>
                    <a:pt x="14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3" name="Google Shape;973;p38"/>
            <p:cNvSpPr/>
            <p:nvPr/>
          </p:nvSpPr>
          <p:spPr>
            <a:xfrm>
              <a:off x="378625" y="2593575"/>
              <a:ext cx="159950" cy="2032875"/>
            </a:xfrm>
            <a:custGeom>
              <a:avLst/>
              <a:gdLst/>
              <a:ahLst/>
              <a:cxnLst/>
              <a:rect l="l" t="t" r="r" b="b"/>
              <a:pathLst>
                <a:path w="6398" h="81315" extrusionOk="0">
                  <a:moveTo>
                    <a:pt x="141" y="1"/>
                  </a:moveTo>
                  <a:cubicBezTo>
                    <a:pt x="95" y="1"/>
                    <a:pt x="47" y="26"/>
                    <a:pt x="28" y="65"/>
                  </a:cubicBezTo>
                  <a:cubicBezTo>
                    <a:pt x="1" y="92"/>
                    <a:pt x="1" y="118"/>
                    <a:pt x="1" y="118"/>
                  </a:cubicBezTo>
                  <a:cubicBezTo>
                    <a:pt x="1" y="172"/>
                    <a:pt x="28" y="225"/>
                    <a:pt x="54" y="225"/>
                  </a:cubicBezTo>
                  <a:cubicBezTo>
                    <a:pt x="1794" y="1243"/>
                    <a:pt x="2918" y="3116"/>
                    <a:pt x="2918" y="4963"/>
                  </a:cubicBezTo>
                  <a:cubicBezTo>
                    <a:pt x="2918" y="4990"/>
                    <a:pt x="2918" y="5017"/>
                    <a:pt x="2918" y="5043"/>
                  </a:cubicBezTo>
                  <a:cubicBezTo>
                    <a:pt x="2918" y="5070"/>
                    <a:pt x="2945" y="5124"/>
                    <a:pt x="2999" y="5150"/>
                  </a:cubicBezTo>
                  <a:cubicBezTo>
                    <a:pt x="4952" y="6141"/>
                    <a:pt x="6157" y="8095"/>
                    <a:pt x="6157" y="10263"/>
                  </a:cubicBezTo>
                  <a:cubicBezTo>
                    <a:pt x="6157" y="12431"/>
                    <a:pt x="4952" y="14384"/>
                    <a:pt x="2999" y="15375"/>
                  </a:cubicBezTo>
                  <a:cubicBezTo>
                    <a:pt x="2945" y="15402"/>
                    <a:pt x="2918" y="15428"/>
                    <a:pt x="2918" y="15482"/>
                  </a:cubicBezTo>
                  <a:cubicBezTo>
                    <a:pt x="2972" y="17329"/>
                    <a:pt x="1848" y="19256"/>
                    <a:pt x="81" y="20273"/>
                  </a:cubicBezTo>
                  <a:cubicBezTo>
                    <a:pt x="54" y="20300"/>
                    <a:pt x="28" y="20326"/>
                    <a:pt x="1" y="20353"/>
                  </a:cubicBezTo>
                  <a:cubicBezTo>
                    <a:pt x="1" y="20407"/>
                    <a:pt x="28" y="20487"/>
                    <a:pt x="54" y="20514"/>
                  </a:cubicBezTo>
                  <a:cubicBezTo>
                    <a:pt x="1794" y="21504"/>
                    <a:pt x="2865" y="23297"/>
                    <a:pt x="2918" y="25305"/>
                  </a:cubicBezTo>
                  <a:cubicBezTo>
                    <a:pt x="2918" y="25358"/>
                    <a:pt x="2945" y="25412"/>
                    <a:pt x="2999" y="25412"/>
                  </a:cubicBezTo>
                  <a:cubicBezTo>
                    <a:pt x="4952" y="26402"/>
                    <a:pt x="6157" y="28356"/>
                    <a:pt x="6157" y="30524"/>
                  </a:cubicBezTo>
                  <a:cubicBezTo>
                    <a:pt x="6157" y="32692"/>
                    <a:pt x="4952" y="34646"/>
                    <a:pt x="2999" y="35636"/>
                  </a:cubicBezTo>
                  <a:cubicBezTo>
                    <a:pt x="2945" y="35663"/>
                    <a:pt x="2918" y="35717"/>
                    <a:pt x="2918" y="35770"/>
                  </a:cubicBezTo>
                  <a:cubicBezTo>
                    <a:pt x="3079" y="37831"/>
                    <a:pt x="1607" y="39651"/>
                    <a:pt x="81" y="40535"/>
                  </a:cubicBezTo>
                  <a:cubicBezTo>
                    <a:pt x="54" y="40561"/>
                    <a:pt x="28" y="40588"/>
                    <a:pt x="1" y="40615"/>
                  </a:cubicBezTo>
                  <a:cubicBezTo>
                    <a:pt x="1" y="40668"/>
                    <a:pt x="28" y="40749"/>
                    <a:pt x="54" y="40775"/>
                  </a:cubicBezTo>
                  <a:cubicBezTo>
                    <a:pt x="1794" y="41766"/>
                    <a:pt x="2918" y="43639"/>
                    <a:pt x="2918" y="45540"/>
                  </a:cubicBezTo>
                  <a:cubicBezTo>
                    <a:pt x="2918" y="45540"/>
                    <a:pt x="2918" y="45566"/>
                    <a:pt x="2918" y="45566"/>
                  </a:cubicBezTo>
                  <a:cubicBezTo>
                    <a:pt x="2918" y="45620"/>
                    <a:pt x="2945" y="45674"/>
                    <a:pt x="2999" y="45674"/>
                  </a:cubicBezTo>
                  <a:cubicBezTo>
                    <a:pt x="4952" y="46664"/>
                    <a:pt x="6157" y="48618"/>
                    <a:pt x="6157" y="50786"/>
                  </a:cubicBezTo>
                  <a:cubicBezTo>
                    <a:pt x="6157" y="52954"/>
                    <a:pt x="4952" y="54934"/>
                    <a:pt x="2999" y="55898"/>
                  </a:cubicBezTo>
                  <a:cubicBezTo>
                    <a:pt x="2945" y="55925"/>
                    <a:pt x="2918" y="55952"/>
                    <a:pt x="2918" y="56005"/>
                  </a:cubicBezTo>
                  <a:cubicBezTo>
                    <a:pt x="2865" y="58012"/>
                    <a:pt x="1821" y="59806"/>
                    <a:pt x="81" y="60796"/>
                  </a:cubicBezTo>
                  <a:cubicBezTo>
                    <a:pt x="54" y="60823"/>
                    <a:pt x="28" y="60850"/>
                    <a:pt x="1" y="60903"/>
                  </a:cubicBezTo>
                  <a:cubicBezTo>
                    <a:pt x="1" y="60957"/>
                    <a:pt x="28" y="61010"/>
                    <a:pt x="54" y="61037"/>
                  </a:cubicBezTo>
                  <a:cubicBezTo>
                    <a:pt x="1794" y="62054"/>
                    <a:pt x="2865" y="63847"/>
                    <a:pt x="2918" y="65828"/>
                  </a:cubicBezTo>
                  <a:cubicBezTo>
                    <a:pt x="2918" y="65882"/>
                    <a:pt x="2945" y="65935"/>
                    <a:pt x="2999" y="65962"/>
                  </a:cubicBezTo>
                  <a:cubicBezTo>
                    <a:pt x="4952" y="66925"/>
                    <a:pt x="6157" y="68879"/>
                    <a:pt x="6157" y="71047"/>
                  </a:cubicBezTo>
                  <a:cubicBezTo>
                    <a:pt x="6157" y="73242"/>
                    <a:pt x="4952" y="75196"/>
                    <a:pt x="2999" y="76160"/>
                  </a:cubicBezTo>
                  <a:cubicBezTo>
                    <a:pt x="2945" y="76186"/>
                    <a:pt x="2918" y="76240"/>
                    <a:pt x="2918" y="76267"/>
                  </a:cubicBezTo>
                  <a:cubicBezTo>
                    <a:pt x="2865" y="78274"/>
                    <a:pt x="1821" y="80067"/>
                    <a:pt x="81" y="81084"/>
                  </a:cubicBezTo>
                  <a:cubicBezTo>
                    <a:pt x="1" y="81111"/>
                    <a:pt x="1" y="81191"/>
                    <a:pt x="28" y="81245"/>
                  </a:cubicBezTo>
                  <a:cubicBezTo>
                    <a:pt x="45" y="81296"/>
                    <a:pt x="83" y="81315"/>
                    <a:pt x="123" y="81315"/>
                  </a:cubicBezTo>
                  <a:cubicBezTo>
                    <a:pt x="145" y="81315"/>
                    <a:pt x="169" y="81308"/>
                    <a:pt x="188" y="81299"/>
                  </a:cubicBezTo>
                  <a:cubicBezTo>
                    <a:pt x="1981" y="80255"/>
                    <a:pt x="3106" y="78408"/>
                    <a:pt x="3159" y="76347"/>
                  </a:cubicBezTo>
                  <a:cubicBezTo>
                    <a:pt x="5167" y="75330"/>
                    <a:pt x="6398" y="73296"/>
                    <a:pt x="6398" y="71047"/>
                  </a:cubicBezTo>
                  <a:cubicBezTo>
                    <a:pt x="6398" y="68826"/>
                    <a:pt x="5167" y="66792"/>
                    <a:pt x="3159" y="65748"/>
                  </a:cubicBezTo>
                  <a:cubicBezTo>
                    <a:pt x="3106" y="63767"/>
                    <a:pt x="2062" y="61974"/>
                    <a:pt x="376" y="60930"/>
                  </a:cubicBezTo>
                  <a:cubicBezTo>
                    <a:pt x="2062" y="59859"/>
                    <a:pt x="3106" y="58093"/>
                    <a:pt x="3159" y="56085"/>
                  </a:cubicBezTo>
                  <a:cubicBezTo>
                    <a:pt x="5167" y="55068"/>
                    <a:pt x="6398" y="53034"/>
                    <a:pt x="6398" y="50786"/>
                  </a:cubicBezTo>
                  <a:cubicBezTo>
                    <a:pt x="6398" y="48537"/>
                    <a:pt x="5167" y="46530"/>
                    <a:pt x="3159" y="45486"/>
                  </a:cubicBezTo>
                  <a:cubicBezTo>
                    <a:pt x="3159" y="43586"/>
                    <a:pt x="2062" y="41739"/>
                    <a:pt x="376" y="40668"/>
                  </a:cubicBezTo>
                  <a:cubicBezTo>
                    <a:pt x="1901" y="39705"/>
                    <a:pt x="3293" y="37885"/>
                    <a:pt x="3186" y="35824"/>
                  </a:cubicBezTo>
                  <a:cubicBezTo>
                    <a:pt x="5167" y="34780"/>
                    <a:pt x="6398" y="32772"/>
                    <a:pt x="6398" y="30524"/>
                  </a:cubicBezTo>
                  <a:cubicBezTo>
                    <a:pt x="6398" y="28276"/>
                    <a:pt x="5167" y="26268"/>
                    <a:pt x="3159" y="25225"/>
                  </a:cubicBezTo>
                  <a:cubicBezTo>
                    <a:pt x="3079" y="23244"/>
                    <a:pt x="2035" y="21451"/>
                    <a:pt x="376" y="20407"/>
                  </a:cubicBezTo>
                  <a:cubicBezTo>
                    <a:pt x="2062" y="19336"/>
                    <a:pt x="3186" y="17436"/>
                    <a:pt x="3186" y="15616"/>
                  </a:cubicBezTo>
                  <a:cubicBezTo>
                    <a:pt x="3186" y="15589"/>
                    <a:pt x="3186" y="15589"/>
                    <a:pt x="3186" y="15562"/>
                  </a:cubicBezTo>
                  <a:cubicBezTo>
                    <a:pt x="5167" y="14518"/>
                    <a:pt x="6398" y="12511"/>
                    <a:pt x="6398" y="10263"/>
                  </a:cubicBezTo>
                  <a:cubicBezTo>
                    <a:pt x="6398" y="8014"/>
                    <a:pt x="5167" y="6007"/>
                    <a:pt x="3186" y="4963"/>
                  </a:cubicBezTo>
                  <a:cubicBezTo>
                    <a:pt x="3186" y="3036"/>
                    <a:pt x="1981" y="1055"/>
                    <a:pt x="188" y="11"/>
                  </a:cubicBezTo>
                  <a:cubicBezTo>
                    <a:pt x="174" y="4"/>
                    <a:pt x="158" y="1"/>
                    <a:pt x="14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4" name="Google Shape;974;p38"/>
            <p:cNvSpPr/>
            <p:nvPr/>
          </p:nvSpPr>
          <p:spPr>
            <a:xfrm>
              <a:off x="224725" y="2845375"/>
              <a:ext cx="159950" cy="2032675"/>
            </a:xfrm>
            <a:custGeom>
              <a:avLst/>
              <a:gdLst/>
              <a:ahLst/>
              <a:cxnLst/>
              <a:rect l="l" t="t" r="r" b="b"/>
              <a:pathLst>
                <a:path w="6398" h="81307" extrusionOk="0">
                  <a:moveTo>
                    <a:pt x="126" y="1"/>
                  </a:moveTo>
                  <a:cubicBezTo>
                    <a:pt x="81" y="1"/>
                    <a:pt x="44" y="24"/>
                    <a:pt x="27" y="57"/>
                  </a:cubicBezTo>
                  <a:cubicBezTo>
                    <a:pt x="27" y="84"/>
                    <a:pt x="1" y="110"/>
                    <a:pt x="1" y="137"/>
                  </a:cubicBezTo>
                  <a:cubicBezTo>
                    <a:pt x="1" y="164"/>
                    <a:pt x="27" y="217"/>
                    <a:pt x="81" y="244"/>
                  </a:cubicBezTo>
                  <a:cubicBezTo>
                    <a:pt x="1821" y="1234"/>
                    <a:pt x="2972" y="3162"/>
                    <a:pt x="2918" y="5035"/>
                  </a:cubicBezTo>
                  <a:cubicBezTo>
                    <a:pt x="2945" y="5089"/>
                    <a:pt x="2945" y="5142"/>
                    <a:pt x="2998" y="5142"/>
                  </a:cubicBezTo>
                  <a:cubicBezTo>
                    <a:pt x="4952" y="6133"/>
                    <a:pt x="6157" y="8086"/>
                    <a:pt x="6157" y="10254"/>
                  </a:cubicBezTo>
                  <a:cubicBezTo>
                    <a:pt x="6157" y="12422"/>
                    <a:pt x="4952" y="14376"/>
                    <a:pt x="2998" y="15367"/>
                  </a:cubicBezTo>
                  <a:cubicBezTo>
                    <a:pt x="2945" y="15393"/>
                    <a:pt x="2918" y="15447"/>
                    <a:pt x="2918" y="15474"/>
                  </a:cubicBezTo>
                  <a:cubicBezTo>
                    <a:pt x="2972" y="17321"/>
                    <a:pt x="1848" y="19248"/>
                    <a:pt x="108" y="20265"/>
                  </a:cubicBezTo>
                  <a:cubicBezTo>
                    <a:pt x="54" y="20292"/>
                    <a:pt x="27" y="20318"/>
                    <a:pt x="27" y="20345"/>
                  </a:cubicBezTo>
                  <a:cubicBezTo>
                    <a:pt x="1" y="20425"/>
                    <a:pt x="27" y="20479"/>
                    <a:pt x="81" y="20506"/>
                  </a:cubicBezTo>
                  <a:cubicBezTo>
                    <a:pt x="1794" y="21496"/>
                    <a:pt x="2865" y="23289"/>
                    <a:pt x="2918" y="25297"/>
                  </a:cubicBezTo>
                  <a:cubicBezTo>
                    <a:pt x="2945" y="25350"/>
                    <a:pt x="2972" y="25404"/>
                    <a:pt x="2998" y="25404"/>
                  </a:cubicBezTo>
                  <a:cubicBezTo>
                    <a:pt x="4952" y="26394"/>
                    <a:pt x="6157" y="28348"/>
                    <a:pt x="6157" y="30516"/>
                  </a:cubicBezTo>
                  <a:cubicBezTo>
                    <a:pt x="6157" y="32684"/>
                    <a:pt x="4952" y="34665"/>
                    <a:pt x="2998" y="35628"/>
                  </a:cubicBezTo>
                  <a:cubicBezTo>
                    <a:pt x="2945" y="35655"/>
                    <a:pt x="2918" y="35709"/>
                    <a:pt x="2918" y="35762"/>
                  </a:cubicBezTo>
                  <a:cubicBezTo>
                    <a:pt x="3106" y="37823"/>
                    <a:pt x="1633" y="39643"/>
                    <a:pt x="108" y="40526"/>
                  </a:cubicBezTo>
                  <a:cubicBezTo>
                    <a:pt x="54" y="40553"/>
                    <a:pt x="27" y="40580"/>
                    <a:pt x="27" y="40633"/>
                  </a:cubicBezTo>
                  <a:cubicBezTo>
                    <a:pt x="1" y="40687"/>
                    <a:pt x="27" y="40741"/>
                    <a:pt x="81" y="40767"/>
                  </a:cubicBezTo>
                  <a:cubicBezTo>
                    <a:pt x="1821" y="41784"/>
                    <a:pt x="2918" y="43631"/>
                    <a:pt x="2918" y="45532"/>
                  </a:cubicBezTo>
                  <a:cubicBezTo>
                    <a:pt x="2918" y="45558"/>
                    <a:pt x="2918" y="45558"/>
                    <a:pt x="2918" y="45558"/>
                  </a:cubicBezTo>
                  <a:cubicBezTo>
                    <a:pt x="2918" y="45612"/>
                    <a:pt x="2945" y="45665"/>
                    <a:pt x="2998" y="45692"/>
                  </a:cubicBezTo>
                  <a:cubicBezTo>
                    <a:pt x="4952" y="46656"/>
                    <a:pt x="6157" y="48610"/>
                    <a:pt x="6157" y="50778"/>
                  </a:cubicBezTo>
                  <a:cubicBezTo>
                    <a:pt x="6157" y="52972"/>
                    <a:pt x="4952" y="54926"/>
                    <a:pt x="2998" y="55890"/>
                  </a:cubicBezTo>
                  <a:cubicBezTo>
                    <a:pt x="2945" y="55917"/>
                    <a:pt x="2918" y="55970"/>
                    <a:pt x="2918" y="55997"/>
                  </a:cubicBezTo>
                  <a:cubicBezTo>
                    <a:pt x="2891" y="58004"/>
                    <a:pt x="1821" y="59798"/>
                    <a:pt x="108" y="60815"/>
                  </a:cubicBezTo>
                  <a:cubicBezTo>
                    <a:pt x="54" y="60815"/>
                    <a:pt x="27" y="60841"/>
                    <a:pt x="27" y="60895"/>
                  </a:cubicBezTo>
                  <a:cubicBezTo>
                    <a:pt x="1" y="60949"/>
                    <a:pt x="27" y="61002"/>
                    <a:pt x="81" y="61029"/>
                  </a:cubicBezTo>
                  <a:cubicBezTo>
                    <a:pt x="1821" y="62046"/>
                    <a:pt x="2891" y="63839"/>
                    <a:pt x="2918" y="65847"/>
                  </a:cubicBezTo>
                  <a:cubicBezTo>
                    <a:pt x="2918" y="65873"/>
                    <a:pt x="2945" y="65927"/>
                    <a:pt x="2998" y="65954"/>
                  </a:cubicBezTo>
                  <a:cubicBezTo>
                    <a:pt x="4952" y="66917"/>
                    <a:pt x="6157" y="68871"/>
                    <a:pt x="6157" y="71066"/>
                  </a:cubicBezTo>
                  <a:cubicBezTo>
                    <a:pt x="6157" y="73234"/>
                    <a:pt x="4952" y="75188"/>
                    <a:pt x="2998" y="76151"/>
                  </a:cubicBezTo>
                  <a:cubicBezTo>
                    <a:pt x="2945" y="76178"/>
                    <a:pt x="2918" y="76232"/>
                    <a:pt x="2918" y="76285"/>
                  </a:cubicBezTo>
                  <a:cubicBezTo>
                    <a:pt x="2891" y="78266"/>
                    <a:pt x="1821" y="80059"/>
                    <a:pt x="81" y="81076"/>
                  </a:cubicBezTo>
                  <a:cubicBezTo>
                    <a:pt x="27" y="81103"/>
                    <a:pt x="1" y="81183"/>
                    <a:pt x="27" y="81237"/>
                  </a:cubicBezTo>
                  <a:cubicBezTo>
                    <a:pt x="61" y="81288"/>
                    <a:pt x="95" y="81306"/>
                    <a:pt x="136" y="81306"/>
                  </a:cubicBezTo>
                  <a:cubicBezTo>
                    <a:pt x="160" y="81306"/>
                    <a:pt x="185" y="81300"/>
                    <a:pt x="215" y="81290"/>
                  </a:cubicBezTo>
                  <a:cubicBezTo>
                    <a:pt x="2008" y="80247"/>
                    <a:pt x="3106" y="78400"/>
                    <a:pt x="3186" y="76366"/>
                  </a:cubicBezTo>
                  <a:cubicBezTo>
                    <a:pt x="5166" y="75322"/>
                    <a:pt x="6398" y="73288"/>
                    <a:pt x="6398" y="71066"/>
                  </a:cubicBezTo>
                  <a:cubicBezTo>
                    <a:pt x="6398" y="68818"/>
                    <a:pt x="5166" y="66783"/>
                    <a:pt x="3186" y="65766"/>
                  </a:cubicBezTo>
                  <a:cubicBezTo>
                    <a:pt x="3106" y="63759"/>
                    <a:pt x="2062" y="61992"/>
                    <a:pt x="375" y="60922"/>
                  </a:cubicBezTo>
                  <a:cubicBezTo>
                    <a:pt x="2062" y="59878"/>
                    <a:pt x="3106" y="58085"/>
                    <a:pt x="3186" y="56077"/>
                  </a:cubicBezTo>
                  <a:cubicBezTo>
                    <a:pt x="5166" y="55060"/>
                    <a:pt x="6398" y="53026"/>
                    <a:pt x="6398" y="50778"/>
                  </a:cubicBezTo>
                  <a:cubicBezTo>
                    <a:pt x="6398" y="48556"/>
                    <a:pt x="5166" y="46522"/>
                    <a:pt x="3186" y="45505"/>
                  </a:cubicBezTo>
                  <a:cubicBezTo>
                    <a:pt x="3159" y="43604"/>
                    <a:pt x="2088" y="41731"/>
                    <a:pt x="375" y="40660"/>
                  </a:cubicBezTo>
                  <a:cubicBezTo>
                    <a:pt x="1901" y="39697"/>
                    <a:pt x="3293" y="37877"/>
                    <a:pt x="3186" y="35816"/>
                  </a:cubicBezTo>
                  <a:cubicBezTo>
                    <a:pt x="5166" y="34799"/>
                    <a:pt x="6398" y="32764"/>
                    <a:pt x="6398" y="30516"/>
                  </a:cubicBezTo>
                  <a:cubicBezTo>
                    <a:pt x="6398" y="28268"/>
                    <a:pt x="5166" y="26260"/>
                    <a:pt x="3186" y="25216"/>
                  </a:cubicBezTo>
                  <a:cubicBezTo>
                    <a:pt x="3079" y="23236"/>
                    <a:pt x="2062" y="21442"/>
                    <a:pt x="375" y="20399"/>
                  </a:cubicBezTo>
                  <a:cubicBezTo>
                    <a:pt x="2088" y="19328"/>
                    <a:pt x="3186" y="17454"/>
                    <a:pt x="3186" y="15608"/>
                  </a:cubicBezTo>
                  <a:cubicBezTo>
                    <a:pt x="3186" y="15581"/>
                    <a:pt x="3186" y="15581"/>
                    <a:pt x="3186" y="15554"/>
                  </a:cubicBezTo>
                  <a:cubicBezTo>
                    <a:pt x="5166" y="14510"/>
                    <a:pt x="6398" y="12503"/>
                    <a:pt x="6398" y="10254"/>
                  </a:cubicBezTo>
                  <a:cubicBezTo>
                    <a:pt x="6398" y="8006"/>
                    <a:pt x="5166" y="5999"/>
                    <a:pt x="3186" y="4955"/>
                  </a:cubicBezTo>
                  <a:cubicBezTo>
                    <a:pt x="3186" y="3028"/>
                    <a:pt x="1981" y="1047"/>
                    <a:pt x="215" y="30"/>
                  </a:cubicBezTo>
                  <a:cubicBezTo>
                    <a:pt x="184" y="10"/>
                    <a:pt x="153" y="1"/>
                    <a:pt x="12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75" name="Google Shape;975;p38"/>
          <p:cNvSpPr/>
          <p:nvPr/>
        </p:nvSpPr>
        <p:spPr>
          <a:xfrm rot="5400000" flipH="1">
            <a:off x="-2397294" y="-774472"/>
            <a:ext cx="5570538" cy="3629454"/>
          </a:xfrm>
          <a:custGeom>
            <a:avLst/>
            <a:gdLst/>
            <a:ahLst/>
            <a:cxnLst/>
            <a:rect l="l" t="t" r="r" b="b"/>
            <a:pathLst>
              <a:path w="142469" h="136664" extrusionOk="0">
                <a:moveTo>
                  <a:pt x="97052" y="0"/>
                </a:moveTo>
                <a:cubicBezTo>
                  <a:pt x="94985" y="0"/>
                  <a:pt x="92658" y="685"/>
                  <a:pt x="89955" y="2065"/>
                </a:cubicBezTo>
                <a:cubicBezTo>
                  <a:pt x="76197" y="9104"/>
                  <a:pt x="81149" y="14564"/>
                  <a:pt x="82755" y="40634"/>
                </a:cubicBezTo>
                <a:cubicBezTo>
                  <a:pt x="85458" y="83646"/>
                  <a:pt x="12896" y="58112"/>
                  <a:pt x="4519" y="103881"/>
                </a:cubicBezTo>
                <a:cubicBezTo>
                  <a:pt x="0" y="128495"/>
                  <a:pt x="10558" y="136664"/>
                  <a:pt x="39417" y="136664"/>
                </a:cubicBezTo>
                <a:cubicBezTo>
                  <a:pt x="47997" y="136664"/>
                  <a:pt x="58195" y="135942"/>
                  <a:pt x="70095" y="134715"/>
                </a:cubicBezTo>
                <a:cubicBezTo>
                  <a:pt x="122047" y="129389"/>
                  <a:pt x="142469" y="101392"/>
                  <a:pt x="125767" y="56907"/>
                </a:cubicBezTo>
                <a:cubicBezTo>
                  <a:pt x="111706" y="19432"/>
                  <a:pt x="108060" y="0"/>
                  <a:pt x="9705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6" name="Google Shape;976;p38"/>
          <p:cNvSpPr/>
          <p:nvPr/>
        </p:nvSpPr>
        <p:spPr>
          <a:xfrm rot="-7977677">
            <a:off x="6626195" y="2407944"/>
            <a:ext cx="1601627" cy="1536805"/>
          </a:xfrm>
          <a:custGeom>
            <a:avLst/>
            <a:gdLst/>
            <a:ahLst/>
            <a:cxnLst/>
            <a:rect l="l" t="t" r="r" b="b"/>
            <a:pathLst>
              <a:path w="20582" h="19749" extrusionOk="0">
                <a:moveTo>
                  <a:pt x="15178" y="401"/>
                </a:moveTo>
                <a:cubicBezTo>
                  <a:pt x="11542" y="1"/>
                  <a:pt x="4470" y="1235"/>
                  <a:pt x="2235" y="7773"/>
                </a:cubicBezTo>
                <a:cubicBezTo>
                  <a:pt x="0" y="14311"/>
                  <a:pt x="7939" y="17947"/>
                  <a:pt x="11675" y="18848"/>
                </a:cubicBezTo>
                <a:cubicBezTo>
                  <a:pt x="15445" y="19748"/>
                  <a:pt x="20315" y="19448"/>
                  <a:pt x="20448" y="13477"/>
                </a:cubicBezTo>
                <a:cubicBezTo>
                  <a:pt x="20582" y="7506"/>
                  <a:pt x="18780" y="835"/>
                  <a:pt x="15178" y="40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7" name="Google Shape;977;p38"/>
          <p:cNvSpPr/>
          <p:nvPr/>
        </p:nvSpPr>
        <p:spPr>
          <a:xfrm rot="667591">
            <a:off x="5320685" y="2755692"/>
            <a:ext cx="1938907" cy="3305731"/>
          </a:xfrm>
          <a:custGeom>
            <a:avLst/>
            <a:gdLst/>
            <a:ahLst/>
            <a:cxnLst/>
            <a:rect l="l" t="t" r="r" b="b"/>
            <a:pathLst>
              <a:path w="19210" h="32752" extrusionOk="0">
                <a:moveTo>
                  <a:pt x="14053" y="490"/>
                </a:moveTo>
                <a:lnTo>
                  <a:pt x="14053" y="490"/>
                </a:lnTo>
                <a:cubicBezTo>
                  <a:pt x="14026" y="597"/>
                  <a:pt x="13999" y="758"/>
                  <a:pt x="13972" y="918"/>
                </a:cubicBezTo>
                <a:cubicBezTo>
                  <a:pt x="13972" y="865"/>
                  <a:pt x="13972" y="838"/>
                  <a:pt x="13946" y="838"/>
                </a:cubicBezTo>
                <a:cubicBezTo>
                  <a:pt x="13972" y="731"/>
                  <a:pt x="14026" y="597"/>
                  <a:pt x="14053" y="490"/>
                </a:cubicBezTo>
                <a:close/>
                <a:moveTo>
                  <a:pt x="13651" y="1560"/>
                </a:moveTo>
                <a:lnTo>
                  <a:pt x="13651" y="1560"/>
                </a:lnTo>
                <a:cubicBezTo>
                  <a:pt x="13276" y="3862"/>
                  <a:pt x="12045" y="5923"/>
                  <a:pt x="11189" y="8038"/>
                </a:cubicBezTo>
                <a:cubicBezTo>
                  <a:pt x="10522" y="9665"/>
                  <a:pt x="10466" y="11531"/>
                  <a:pt x="10493" y="13318"/>
                </a:cubicBezTo>
                <a:lnTo>
                  <a:pt x="10493" y="13318"/>
                </a:lnTo>
                <a:cubicBezTo>
                  <a:pt x="10490" y="13217"/>
                  <a:pt x="10464" y="13118"/>
                  <a:pt x="10439" y="13043"/>
                </a:cubicBezTo>
                <a:cubicBezTo>
                  <a:pt x="10091" y="10634"/>
                  <a:pt x="9904" y="8412"/>
                  <a:pt x="11001" y="6191"/>
                </a:cubicBezTo>
                <a:cubicBezTo>
                  <a:pt x="11724" y="4772"/>
                  <a:pt x="12714" y="3541"/>
                  <a:pt x="13410" y="2123"/>
                </a:cubicBezTo>
                <a:cubicBezTo>
                  <a:pt x="13491" y="1935"/>
                  <a:pt x="13571" y="1748"/>
                  <a:pt x="13651" y="1560"/>
                </a:cubicBezTo>
                <a:close/>
                <a:moveTo>
                  <a:pt x="13972" y="945"/>
                </a:moveTo>
                <a:lnTo>
                  <a:pt x="13972" y="945"/>
                </a:lnTo>
                <a:cubicBezTo>
                  <a:pt x="13972" y="1079"/>
                  <a:pt x="13946" y="1212"/>
                  <a:pt x="13946" y="1346"/>
                </a:cubicBezTo>
                <a:cubicBezTo>
                  <a:pt x="13946" y="2524"/>
                  <a:pt x="13758" y="3702"/>
                  <a:pt x="13517" y="4853"/>
                </a:cubicBezTo>
                <a:cubicBezTo>
                  <a:pt x="12821" y="7877"/>
                  <a:pt x="11376" y="10580"/>
                  <a:pt x="10760" y="13605"/>
                </a:cubicBezTo>
                <a:cubicBezTo>
                  <a:pt x="10787" y="11357"/>
                  <a:pt x="10921" y="9189"/>
                  <a:pt x="11858" y="7074"/>
                </a:cubicBezTo>
                <a:cubicBezTo>
                  <a:pt x="12741" y="5094"/>
                  <a:pt x="13785" y="3140"/>
                  <a:pt x="13972" y="945"/>
                </a:cubicBezTo>
                <a:close/>
                <a:moveTo>
                  <a:pt x="5002" y="14350"/>
                </a:moveTo>
                <a:cubicBezTo>
                  <a:pt x="5585" y="14350"/>
                  <a:pt x="6085" y="14646"/>
                  <a:pt x="6746" y="15104"/>
                </a:cubicBezTo>
                <a:cubicBezTo>
                  <a:pt x="6879" y="15184"/>
                  <a:pt x="7013" y="15264"/>
                  <a:pt x="7147" y="15372"/>
                </a:cubicBezTo>
                <a:cubicBezTo>
                  <a:pt x="6694" y="15252"/>
                  <a:pt x="6232" y="15200"/>
                  <a:pt x="5767" y="15200"/>
                </a:cubicBezTo>
                <a:cubicBezTo>
                  <a:pt x="4364" y="15200"/>
                  <a:pt x="2927" y="15672"/>
                  <a:pt x="1580" y="16174"/>
                </a:cubicBezTo>
                <a:cubicBezTo>
                  <a:pt x="2329" y="15666"/>
                  <a:pt x="3025" y="15077"/>
                  <a:pt x="3855" y="14676"/>
                </a:cubicBezTo>
                <a:cubicBezTo>
                  <a:pt x="4297" y="14450"/>
                  <a:pt x="4663" y="14350"/>
                  <a:pt x="5002" y="14350"/>
                </a:cubicBezTo>
                <a:close/>
                <a:moveTo>
                  <a:pt x="5753" y="15432"/>
                </a:moveTo>
                <a:cubicBezTo>
                  <a:pt x="6514" y="15432"/>
                  <a:pt x="7262" y="15581"/>
                  <a:pt x="7977" y="15960"/>
                </a:cubicBezTo>
                <a:cubicBezTo>
                  <a:pt x="8619" y="16389"/>
                  <a:pt x="9208" y="16870"/>
                  <a:pt x="9743" y="17406"/>
                </a:cubicBezTo>
                <a:cubicBezTo>
                  <a:pt x="8352" y="16737"/>
                  <a:pt x="6906" y="16389"/>
                  <a:pt x="5381" y="16335"/>
                </a:cubicBezTo>
                <a:lnTo>
                  <a:pt x="4765" y="16335"/>
                </a:lnTo>
                <a:cubicBezTo>
                  <a:pt x="3828" y="16335"/>
                  <a:pt x="2918" y="16469"/>
                  <a:pt x="1981" y="16576"/>
                </a:cubicBezTo>
                <a:cubicBezTo>
                  <a:pt x="1633" y="16603"/>
                  <a:pt x="1312" y="16629"/>
                  <a:pt x="964" y="16656"/>
                </a:cubicBezTo>
                <a:cubicBezTo>
                  <a:pt x="2489" y="16094"/>
                  <a:pt x="4149" y="15432"/>
                  <a:pt x="5753" y="15432"/>
                </a:cubicBezTo>
                <a:close/>
                <a:moveTo>
                  <a:pt x="18748" y="11060"/>
                </a:moveTo>
                <a:cubicBezTo>
                  <a:pt x="18737" y="11089"/>
                  <a:pt x="18737" y="11129"/>
                  <a:pt x="18737" y="11169"/>
                </a:cubicBezTo>
                <a:cubicBezTo>
                  <a:pt x="18603" y="11892"/>
                  <a:pt x="18442" y="12588"/>
                  <a:pt x="18282" y="13284"/>
                </a:cubicBezTo>
                <a:cubicBezTo>
                  <a:pt x="17907" y="14729"/>
                  <a:pt x="17291" y="16255"/>
                  <a:pt x="16087" y="17165"/>
                </a:cubicBezTo>
                <a:cubicBezTo>
                  <a:pt x="14963" y="17995"/>
                  <a:pt x="13223" y="18289"/>
                  <a:pt x="12045" y="19119"/>
                </a:cubicBezTo>
                <a:cubicBezTo>
                  <a:pt x="12473" y="18342"/>
                  <a:pt x="12955" y="17700"/>
                  <a:pt x="13785" y="17218"/>
                </a:cubicBezTo>
                <a:cubicBezTo>
                  <a:pt x="14508" y="16790"/>
                  <a:pt x="15257" y="16469"/>
                  <a:pt x="15873" y="15907"/>
                </a:cubicBezTo>
                <a:cubicBezTo>
                  <a:pt x="16542" y="15291"/>
                  <a:pt x="17077" y="14408"/>
                  <a:pt x="17532" y="13659"/>
                </a:cubicBezTo>
                <a:cubicBezTo>
                  <a:pt x="18036" y="12864"/>
                  <a:pt x="18250" y="11859"/>
                  <a:pt x="18748" y="11060"/>
                </a:cubicBezTo>
                <a:close/>
                <a:moveTo>
                  <a:pt x="18549" y="10928"/>
                </a:moveTo>
                <a:lnTo>
                  <a:pt x="18549" y="10928"/>
                </a:lnTo>
                <a:cubicBezTo>
                  <a:pt x="18201" y="11517"/>
                  <a:pt x="18014" y="12213"/>
                  <a:pt x="17693" y="12856"/>
                </a:cubicBezTo>
                <a:cubicBezTo>
                  <a:pt x="17184" y="13899"/>
                  <a:pt x="16488" y="14863"/>
                  <a:pt x="15712" y="15719"/>
                </a:cubicBezTo>
                <a:cubicBezTo>
                  <a:pt x="15016" y="16469"/>
                  <a:pt x="13919" y="16844"/>
                  <a:pt x="13062" y="17379"/>
                </a:cubicBezTo>
                <a:cubicBezTo>
                  <a:pt x="12313" y="17861"/>
                  <a:pt x="11911" y="18798"/>
                  <a:pt x="11510" y="19547"/>
                </a:cubicBezTo>
                <a:cubicBezTo>
                  <a:pt x="11485" y="19571"/>
                  <a:pt x="11461" y="19573"/>
                  <a:pt x="11457" y="19594"/>
                </a:cubicBezTo>
                <a:lnTo>
                  <a:pt x="11457" y="19594"/>
                </a:lnTo>
                <a:cubicBezTo>
                  <a:pt x="11836" y="15557"/>
                  <a:pt x="16249" y="13818"/>
                  <a:pt x="18549" y="10928"/>
                </a:cubicBezTo>
                <a:close/>
                <a:moveTo>
                  <a:pt x="6505" y="16683"/>
                </a:moveTo>
                <a:lnTo>
                  <a:pt x="6505" y="16683"/>
                </a:lnTo>
                <a:cubicBezTo>
                  <a:pt x="7763" y="16844"/>
                  <a:pt x="8994" y="17245"/>
                  <a:pt x="10145" y="17914"/>
                </a:cubicBezTo>
                <a:cubicBezTo>
                  <a:pt x="10573" y="18450"/>
                  <a:pt x="10921" y="19065"/>
                  <a:pt x="11135" y="19788"/>
                </a:cubicBezTo>
                <a:cubicBezTo>
                  <a:pt x="9315" y="19172"/>
                  <a:pt x="8191" y="17432"/>
                  <a:pt x="6505" y="16683"/>
                </a:cubicBezTo>
                <a:close/>
                <a:moveTo>
                  <a:pt x="6772" y="20270"/>
                </a:moveTo>
                <a:cubicBezTo>
                  <a:pt x="7736" y="21581"/>
                  <a:pt x="9342" y="22384"/>
                  <a:pt x="10466" y="23535"/>
                </a:cubicBezTo>
                <a:cubicBezTo>
                  <a:pt x="9074" y="22598"/>
                  <a:pt x="7120" y="22331"/>
                  <a:pt x="6826" y="20350"/>
                </a:cubicBezTo>
                <a:cubicBezTo>
                  <a:pt x="6799" y="20323"/>
                  <a:pt x="6772" y="20296"/>
                  <a:pt x="6746" y="20270"/>
                </a:cubicBezTo>
                <a:close/>
                <a:moveTo>
                  <a:pt x="16221" y="20698"/>
                </a:moveTo>
                <a:cubicBezTo>
                  <a:pt x="15685" y="21635"/>
                  <a:pt x="14267" y="22304"/>
                  <a:pt x="13464" y="22812"/>
                </a:cubicBezTo>
                <a:cubicBezTo>
                  <a:pt x="12955" y="23187"/>
                  <a:pt x="12233" y="23615"/>
                  <a:pt x="11831" y="24177"/>
                </a:cubicBezTo>
                <a:cubicBezTo>
                  <a:pt x="12286" y="22357"/>
                  <a:pt x="14722" y="21768"/>
                  <a:pt x="16221" y="20698"/>
                </a:cubicBezTo>
                <a:close/>
                <a:moveTo>
                  <a:pt x="6692" y="20939"/>
                </a:moveTo>
                <a:cubicBezTo>
                  <a:pt x="7388" y="22893"/>
                  <a:pt x="9957" y="22866"/>
                  <a:pt x="11135" y="24445"/>
                </a:cubicBezTo>
                <a:cubicBezTo>
                  <a:pt x="9395" y="23481"/>
                  <a:pt x="6772" y="23080"/>
                  <a:pt x="6692" y="20939"/>
                </a:cubicBezTo>
                <a:close/>
                <a:moveTo>
                  <a:pt x="16194" y="21126"/>
                </a:moveTo>
                <a:cubicBezTo>
                  <a:pt x="15766" y="22304"/>
                  <a:pt x="14749" y="22919"/>
                  <a:pt x="13571" y="23455"/>
                </a:cubicBezTo>
                <a:cubicBezTo>
                  <a:pt x="12982" y="23722"/>
                  <a:pt x="12393" y="24017"/>
                  <a:pt x="11938" y="24445"/>
                </a:cubicBezTo>
                <a:cubicBezTo>
                  <a:pt x="12447" y="23562"/>
                  <a:pt x="13785" y="22919"/>
                  <a:pt x="14534" y="22411"/>
                </a:cubicBezTo>
                <a:cubicBezTo>
                  <a:pt x="15070" y="22063"/>
                  <a:pt x="15739" y="21661"/>
                  <a:pt x="16194" y="21126"/>
                </a:cubicBezTo>
                <a:close/>
                <a:moveTo>
                  <a:pt x="14048" y="0"/>
                </a:moveTo>
                <a:cubicBezTo>
                  <a:pt x="14002" y="0"/>
                  <a:pt x="13958" y="28"/>
                  <a:pt x="13946" y="88"/>
                </a:cubicBezTo>
                <a:cubicBezTo>
                  <a:pt x="13196" y="2390"/>
                  <a:pt x="11751" y="4183"/>
                  <a:pt x="10680" y="6298"/>
                </a:cubicBezTo>
                <a:cubicBezTo>
                  <a:pt x="9610" y="8466"/>
                  <a:pt x="9877" y="10795"/>
                  <a:pt x="10225" y="13096"/>
                </a:cubicBezTo>
                <a:cubicBezTo>
                  <a:pt x="10305" y="13766"/>
                  <a:pt x="10413" y="14435"/>
                  <a:pt x="10520" y="15104"/>
                </a:cubicBezTo>
                <a:cubicBezTo>
                  <a:pt x="10520" y="15131"/>
                  <a:pt x="10520" y="15157"/>
                  <a:pt x="10520" y="15157"/>
                </a:cubicBezTo>
                <a:cubicBezTo>
                  <a:pt x="10520" y="15184"/>
                  <a:pt x="10520" y="15211"/>
                  <a:pt x="10546" y="15211"/>
                </a:cubicBezTo>
                <a:cubicBezTo>
                  <a:pt x="10734" y="16469"/>
                  <a:pt x="10921" y="17727"/>
                  <a:pt x="11082" y="18985"/>
                </a:cubicBezTo>
                <a:cubicBezTo>
                  <a:pt x="10520" y="17700"/>
                  <a:pt x="9502" y="16737"/>
                  <a:pt x="8352" y="15907"/>
                </a:cubicBezTo>
                <a:cubicBezTo>
                  <a:pt x="8352" y="15880"/>
                  <a:pt x="8352" y="15853"/>
                  <a:pt x="8325" y="15853"/>
                </a:cubicBezTo>
                <a:cubicBezTo>
                  <a:pt x="8298" y="15853"/>
                  <a:pt x="8271" y="15827"/>
                  <a:pt x="8271" y="15827"/>
                </a:cubicBezTo>
                <a:cubicBezTo>
                  <a:pt x="7602" y="15345"/>
                  <a:pt x="6906" y="14890"/>
                  <a:pt x="6237" y="14461"/>
                </a:cubicBezTo>
                <a:cubicBezTo>
                  <a:pt x="5829" y="14193"/>
                  <a:pt x="5417" y="14081"/>
                  <a:pt x="5004" y="14081"/>
                </a:cubicBezTo>
                <a:cubicBezTo>
                  <a:pt x="3280" y="14081"/>
                  <a:pt x="1550" y="16040"/>
                  <a:pt x="81" y="16710"/>
                </a:cubicBezTo>
                <a:cubicBezTo>
                  <a:pt x="27" y="16737"/>
                  <a:pt x="1" y="16790"/>
                  <a:pt x="27" y="16844"/>
                </a:cubicBezTo>
                <a:cubicBezTo>
                  <a:pt x="27" y="16870"/>
                  <a:pt x="54" y="16870"/>
                  <a:pt x="54" y="16870"/>
                </a:cubicBezTo>
                <a:cubicBezTo>
                  <a:pt x="54" y="16870"/>
                  <a:pt x="54" y="16897"/>
                  <a:pt x="81" y="16897"/>
                </a:cubicBezTo>
                <a:cubicBezTo>
                  <a:pt x="81" y="16924"/>
                  <a:pt x="108" y="16924"/>
                  <a:pt x="108" y="16924"/>
                </a:cubicBezTo>
                <a:lnTo>
                  <a:pt x="135" y="16924"/>
                </a:lnTo>
                <a:cubicBezTo>
                  <a:pt x="1580" y="16924"/>
                  <a:pt x="2972" y="16656"/>
                  <a:pt x="4390" y="16576"/>
                </a:cubicBezTo>
                <a:lnTo>
                  <a:pt x="5354" y="16576"/>
                </a:lnTo>
                <a:cubicBezTo>
                  <a:pt x="7736" y="16870"/>
                  <a:pt x="8967" y="19413"/>
                  <a:pt x="11242" y="20082"/>
                </a:cubicBezTo>
                <a:cubicBezTo>
                  <a:pt x="11376" y="21367"/>
                  <a:pt x="11483" y="22679"/>
                  <a:pt x="11483" y="23990"/>
                </a:cubicBezTo>
                <a:cubicBezTo>
                  <a:pt x="11483" y="24124"/>
                  <a:pt x="11483" y="24284"/>
                  <a:pt x="11483" y="24445"/>
                </a:cubicBezTo>
                <a:cubicBezTo>
                  <a:pt x="10413" y="22545"/>
                  <a:pt x="7977" y="21715"/>
                  <a:pt x="6799" y="19895"/>
                </a:cubicBezTo>
                <a:cubicBezTo>
                  <a:pt x="6778" y="19863"/>
                  <a:pt x="6740" y="19848"/>
                  <a:pt x="6701" y="19848"/>
                </a:cubicBezTo>
                <a:cubicBezTo>
                  <a:pt x="6640" y="19848"/>
                  <a:pt x="6574" y="19884"/>
                  <a:pt x="6558" y="19948"/>
                </a:cubicBezTo>
                <a:cubicBezTo>
                  <a:pt x="6237" y="21340"/>
                  <a:pt x="6719" y="22411"/>
                  <a:pt x="7897" y="23241"/>
                </a:cubicBezTo>
                <a:cubicBezTo>
                  <a:pt x="8967" y="23990"/>
                  <a:pt x="10386" y="24177"/>
                  <a:pt x="11456" y="24954"/>
                </a:cubicBezTo>
                <a:cubicBezTo>
                  <a:pt x="11349" y="27523"/>
                  <a:pt x="10734" y="30093"/>
                  <a:pt x="10145" y="32609"/>
                </a:cubicBezTo>
                <a:cubicBezTo>
                  <a:pt x="10112" y="32690"/>
                  <a:pt x="10188" y="32751"/>
                  <a:pt x="10265" y="32751"/>
                </a:cubicBezTo>
                <a:cubicBezTo>
                  <a:pt x="10315" y="32751"/>
                  <a:pt x="10365" y="32725"/>
                  <a:pt x="10386" y="32662"/>
                </a:cubicBezTo>
                <a:cubicBezTo>
                  <a:pt x="10760" y="31003"/>
                  <a:pt x="11108" y="29343"/>
                  <a:pt x="11430" y="27684"/>
                </a:cubicBezTo>
                <a:cubicBezTo>
                  <a:pt x="11563" y="26854"/>
                  <a:pt x="11670" y="26024"/>
                  <a:pt x="11697" y="25194"/>
                </a:cubicBezTo>
                <a:cubicBezTo>
                  <a:pt x="12179" y="24017"/>
                  <a:pt x="13839" y="23669"/>
                  <a:pt x="14829" y="23080"/>
                </a:cubicBezTo>
                <a:cubicBezTo>
                  <a:pt x="15899" y="22491"/>
                  <a:pt x="16488" y="21581"/>
                  <a:pt x="16595" y="20377"/>
                </a:cubicBezTo>
                <a:cubicBezTo>
                  <a:pt x="16595" y="20350"/>
                  <a:pt x="16595" y="20350"/>
                  <a:pt x="16595" y="20323"/>
                </a:cubicBezTo>
                <a:cubicBezTo>
                  <a:pt x="16622" y="20270"/>
                  <a:pt x="16569" y="20243"/>
                  <a:pt x="16515" y="20216"/>
                </a:cubicBezTo>
                <a:lnTo>
                  <a:pt x="16462" y="20216"/>
                </a:lnTo>
                <a:cubicBezTo>
                  <a:pt x="16435" y="20216"/>
                  <a:pt x="16435" y="20243"/>
                  <a:pt x="16408" y="20243"/>
                </a:cubicBezTo>
                <a:cubicBezTo>
                  <a:pt x="15043" y="21474"/>
                  <a:pt x="12473" y="21983"/>
                  <a:pt x="11724" y="23722"/>
                </a:cubicBezTo>
                <a:cubicBezTo>
                  <a:pt x="11724" y="22571"/>
                  <a:pt x="11644" y="21447"/>
                  <a:pt x="11510" y="20323"/>
                </a:cubicBezTo>
                <a:cubicBezTo>
                  <a:pt x="11510" y="20189"/>
                  <a:pt x="11483" y="20082"/>
                  <a:pt x="11483" y="19948"/>
                </a:cubicBezTo>
                <a:cubicBezTo>
                  <a:pt x="12072" y="19172"/>
                  <a:pt x="13250" y="18824"/>
                  <a:pt x="14106" y="18450"/>
                </a:cubicBezTo>
                <a:cubicBezTo>
                  <a:pt x="15070" y="18021"/>
                  <a:pt x="16060" y="17593"/>
                  <a:pt x="16809" y="16844"/>
                </a:cubicBezTo>
                <a:cubicBezTo>
                  <a:pt x="18522" y="15157"/>
                  <a:pt x="18790" y="12160"/>
                  <a:pt x="19192" y="9938"/>
                </a:cubicBezTo>
                <a:cubicBezTo>
                  <a:pt x="19210" y="9848"/>
                  <a:pt x="19130" y="9770"/>
                  <a:pt x="19060" y="9770"/>
                </a:cubicBezTo>
                <a:cubicBezTo>
                  <a:pt x="19026" y="9770"/>
                  <a:pt x="18995" y="9788"/>
                  <a:pt x="18978" y="9831"/>
                </a:cubicBezTo>
                <a:cubicBezTo>
                  <a:pt x="18014" y="11758"/>
                  <a:pt x="15846" y="13070"/>
                  <a:pt x="14294" y="14488"/>
                </a:cubicBezTo>
                <a:cubicBezTo>
                  <a:pt x="12982" y="15693"/>
                  <a:pt x="11751" y="17138"/>
                  <a:pt x="11349" y="18851"/>
                </a:cubicBezTo>
                <a:cubicBezTo>
                  <a:pt x="11162" y="17593"/>
                  <a:pt x="10975" y="16335"/>
                  <a:pt x="10760" y="15104"/>
                </a:cubicBezTo>
                <a:cubicBezTo>
                  <a:pt x="11028" y="12534"/>
                  <a:pt x="11911" y="10233"/>
                  <a:pt x="12821" y="7877"/>
                </a:cubicBezTo>
                <a:cubicBezTo>
                  <a:pt x="13758" y="5334"/>
                  <a:pt x="14267" y="2818"/>
                  <a:pt x="14160" y="115"/>
                </a:cubicBezTo>
                <a:cubicBezTo>
                  <a:pt x="14160" y="42"/>
                  <a:pt x="14103" y="0"/>
                  <a:pt x="140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8" name="Google Shape;978;p38"/>
          <p:cNvSpPr txBox="1">
            <a:spLocks noGrp="1"/>
          </p:cNvSpPr>
          <p:nvPr>
            <p:ph type="title"/>
          </p:nvPr>
        </p:nvSpPr>
        <p:spPr>
          <a:xfrm>
            <a:off x="713250" y="523025"/>
            <a:ext cx="7717500" cy="5415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400"/>
              <a:buNone/>
              <a:defRPr/>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979" name="Google Shape;979;p38"/>
          <p:cNvSpPr txBox="1">
            <a:spLocks noGrp="1"/>
          </p:cNvSpPr>
          <p:nvPr>
            <p:ph type="subTitle" idx="1"/>
          </p:nvPr>
        </p:nvSpPr>
        <p:spPr>
          <a:xfrm>
            <a:off x="1613400" y="1323950"/>
            <a:ext cx="3573300" cy="454500"/>
          </a:xfrm>
          <a:prstGeom prst="rect">
            <a:avLst/>
          </a:prstGeom>
        </p:spPr>
        <p:txBody>
          <a:bodyPr spcFirstLastPara="1" wrap="square" lIns="91425" tIns="91425" rIns="91425" bIns="91425" anchor="t" anchorCtr="0">
            <a:noAutofit/>
          </a:bodyPr>
          <a:lstStyle>
            <a:lvl1pPr lvl="0" rtl="0">
              <a:spcBef>
                <a:spcPts val="0"/>
              </a:spcBef>
              <a:spcAft>
                <a:spcPts val="0"/>
              </a:spcAft>
              <a:buSzPts val="1800"/>
              <a:buNone/>
              <a:defRPr sz="2200" b="1">
                <a:solidFill>
                  <a:schemeClr val="accent2"/>
                </a:solidFill>
                <a:latin typeface="Hammersmith One"/>
                <a:ea typeface="Hammersmith One"/>
                <a:cs typeface="Hammersmith One"/>
                <a:sym typeface="Hammersmith 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980" name="Google Shape;980;p38"/>
          <p:cNvSpPr txBox="1">
            <a:spLocks noGrp="1"/>
          </p:cNvSpPr>
          <p:nvPr>
            <p:ph type="subTitle" idx="2"/>
          </p:nvPr>
        </p:nvSpPr>
        <p:spPr>
          <a:xfrm>
            <a:off x="1613400" y="2377655"/>
            <a:ext cx="3573300" cy="454500"/>
          </a:xfrm>
          <a:prstGeom prst="rect">
            <a:avLst/>
          </a:prstGeom>
        </p:spPr>
        <p:txBody>
          <a:bodyPr spcFirstLastPara="1" wrap="square" lIns="91425" tIns="91425" rIns="91425" bIns="91425" anchor="t" anchorCtr="0">
            <a:noAutofit/>
          </a:bodyPr>
          <a:lstStyle>
            <a:lvl1pPr lvl="0" rtl="0">
              <a:spcBef>
                <a:spcPts val="0"/>
              </a:spcBef>
              <a:spcAft>
                <a:spcPts val="0"/>
              </a:spcAft>
              <a:buSzPts val="1800"/>
              <a:buNone/>
              <a:defRPr sz="2200" b="1">
                <a:solidFill>
                  <a:schemeClr val="accent2"/>
                </a:solidFill>
                <a:latin typeface="Hammersmith One"/>
                <a:ea typeface="Hammersmith One"/>
                <a:cs typeface="Hammersmith One"/>
                <a:sym typeface="Hammersmith 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981" name="Google Shape;981;p38"/>
          <p:cNvSpPr txBox="1">
            <a:spLocks noGrp="1"/>
          </p:cNvSpPr>
          <p:nvPr>
            <p:ph type="subTitle" idx="3"/>
          </p:nvPr>
        </p:nvSpPr>
        <p:spPr>
          <a:xfrm>
            <a:off x="1613400" y="1791690"/>
            <a:ext cx="3573300" cy="572700"/>
          </a:xfrm>
          <a:prstGeom prst="rect">
            <a:avLst/>
          </a:prstGeom>
        </p:spPr>
        <p:txBody>
          <a:bodyPr spcFirstLastPara="1" wrap="square" lIns="91425" tIns="91425" rIns="91425" bIns="91425" anchor="ctr" anchorCtr="0">
            <a:noAutofit/>
          </a:bodyPr>
          <a:lstStyle>
            <a:lvl1pPr lvl="0" rtl="0">
              <a:spcBef>
                <a:spcPts val="0"/>
              </a:spcBef>
              <a:spcAft>
                <a:spcPts val="0"/>
              </a:spcAft>
              <a:buSzPts val="1800"/>
              <a:buNone/>
              <a:defRPr sz="1600"/>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a:endParaRPr/>
          </a:p>
        </p:txBody>
      </p:sp>
      <p:sp>
        <p:nvSpPr>
          <p:cNvPr id="982" name="Google Shape;982;p38"/>
          <p:cNvSpPr txBox="1">
            <a:spLocks noGrp="1"/>
          </p:cNvSpPr>
          <p:nvPr>
            <p:ph type="subTitle" idx="4"/>
          </p:nvPr>
        </p:nvSpPr>
        <p:spPr>
          <a:xfrm>
            <a:off x="1613400" y="2845395"/>
            <a:ext cx="3573300" cy="572700"/>
          </a:xfrm>
          <a:prstGeom prst="rect">
            <a:avLst/>
          </a:prstGeom>
        </p:spPr>
        <p:txBody>
          <a:bodyPr spcFirstLastPara="1" wrap="square" lIns="91425" tIns="91425" rIns="91425" bIns="91425" anchor="ctr" anchorCtr="0">
            <a:noAutofit/>
          </a:bodyPr>
          <a:lstStyle>
            <a:lvl1pPr lvl="0" rtl="0">
              <a:spcBef>
                <a:spcPts val="0"/>
              </a:spcBef>
              <a:spcAft>
                <a:spcPts val="0"/>
              </a:spcAft>
              <a:buSzPts val="1800"/>
              <a:buNone/>
              <a:defRPr sz="1600"/>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a:endParaRPr/>
          </a:p>
        </p:txBody>
      </p:sp>
      <p:sp>
        <p:nvSpPr>
          <p:cNvPr id="983" name="Google Shape;983;p38"/>
          <p:cNvSpPr txBox="1">
            <a:spLocks noGrp="1"/>
          </p:cNvSpPr>
          <p:nvPr>
            <p:ph type="subTitle" idx="5"/>
          </p:nvPr>
        </p:nvSpPr>
        <p:spPr>
          <a:xfrm>
            <a:off x="1613400" y="3431360"/>
            <a:ext cx="3573300" cy="454500"/>
          </a:xfrm>
          <a:prstGeom prst="rect">
            <a:avLst/>
          </a:prstGeom>
        </p:spPr>
        <p:txBody>
          <a:bodyPr spcFirstLastPara="1" wrap="square" lIns="91425" tIns="91425" rIns="91425" bIns="91425" anchor="t" anchorCtr="0">
            <a:noAutofit/>
          </a:bodyPr>
          <a:lstStyle>
            <a:lvl1pPr lvl="0" rtl="0">
              <a:spcBef>
                <a:spcPts val="0"/>
              </a:spcBef>
              <a:spcAft>
                <a:spcPts val="0"/>
              </a:spcAft>
              <a:buSzPts val="1800"/>
              <a:buNone/>
              <a:defRPr sz="2200" b="1">
                <a:solidFill>
                  <a:schemeClr val="accent2"/>
                </a:solidFill>
                <a:latin typeface="Hammersmith One"/>
                <a:ea typeface="Hammersmith One"/>
                <a:cs typeface="Hammersmith One"/>
                <a:sym typeface="Hammersmith 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984" name="Google Shape;984;p38"/>
          <p:cNvSpPr txBox="1">
            <a:spLocks noGrp="1"/>
          </p:cNvSpPr>
          <p:nvPr>
            <p:ph type="subTitle" idx="6"/>
          </p:nvPr>
        </p:nvSpPr>
        <p:spPr>
          <a:xfrm>
            <a:off x="1613400" y="3899100"/>
            <a:ext cx="3573300" cy="572700"/>
          </a:xfrm>
          <a:prstGeom prst="rect">
            <a:avLst/>
          </a:prstGeom>
        </p:spPr>
        <p:txBody>
          <a:bodyPr spcFirstLastPara="1" wrap="square" lIns="91425" tIns="91425" rIns="91425" bIns="91425" anchor="ctr" anchorCtr="0">
            <a:noAutofit/>
          </a:bodyPr>
          <a:lstStyle>
            <a:lvl1pPr lvl="0" rtl="0">
              <a:spcBef>
                <a:spcPts val="0"/>
              </a:spcBef>
              <a:spcAft>
                <a:spcPts val="0"/>
              </a:spcAft>
              <a:buSzPts val="1800"/>
              <a:buNone/>
              <a:defRPr sz="1600"/>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dk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544250" y="445025"/>
            <a:ext cx="80556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accent2"/>
              </a:buClr>
              <a:buSzPts val="3000"/>
              <a:buFont typeface="Hammersmith One"/>
              <a:buNone/>
              <a:defRPr sz="3000" b="1">
                <a:solidFill>
                  <a:schemeClr val="accent2"/>
                </a:solidFill>
                <a:latin typeface="Hammersmith One"/>
                <a:ea typeface="Hammersmith One"/>
                <a:cs typeface="Hammersmith One"/>
                <a:sym typeface="Hammersmith One"/>
              </a:defRPr>
            </a:lvl1pPr>
            <a:lvl2pPr lvl="1">
              <a:spcBef>
                <a:spcPts val="0"/>
              </a:spcBef>
              <a:spcAft>
                <a:spcPts val="0"/>
              </a:spcAft>
              <a:buClr>
                <a:schemeClr val="accent2"/>
              </a:buClr>
              <a:buSzPts val="3000"/>
              <a:buFont typeface="Hammersmith One"/>
              <a:buNone/>
              <a:defRPr sz="3000" b="1">
                <a:solidFill>
                  <a:schemeClr val="accent2"/>
                </a:solidFill>
                <a:latin typeface="Hammersmith One"/>
                <a:ea typeface="Hammersmith One"/>
                <a:cs typeface="Hammersmith One"/>
                <a:sym typeface="Hammersmith One"/>
              </a:defRPr>
            </a:lvl2pPr>
            <a:lvl3pPr lvl="2">
              <a:spcBef>
                <a:spcPts val="0"/>
              </a:spcBef>
              <a:spcAft>
                <a:spcPts val="0"/>
              </a:spcAft>
              <a:buClr>
                <a:schemeClr val="accent2"/>
              </a:buClr>
              <a:buSzPts val="3000"/>
              <a:buFont typeface="Hammersmith One"/>
              <a:buNone/>
              <a:defRPr sz="3000" b="1">
                <a:solidFill>
                  <a:schemeClr val="accent2"/>
                </a:solidFill>
                <a:latin typeface="Hammersmith One"/>
                <a:ea typeface="Hammersmith One"/>
                <a:cs typeface="Hammersmith One"/>
                <a:sym typeface="Hammersmith One"/>
              </a:defRPr>
            </a:lvl3pPr>
            <a:lvl4pPr lvl="3">
              <a:spcBef>
                <a:spcPts val="0"/>
              </a:spcBef>
              <a:spcAft>
                <a:spcPts val="0"/>
              </a:spcAft>
              <a:buClr>
                <a:schemeClr val="accent2"/>
              </a:buClr>
              <a:buSzPts val="3000"/>
              <a:buFont typeface="Hammersmith One"/>
              <a:buNone/>
              <a:defRPr sz="3000" b="1">
                <a:solidFill>
                  <a:schemeClr val="accent2"/>
                </a:solidFill>
                <a:latin typeface="Hammersmith One"/>
                <a:ea typeface="Hammersmith One"/>
                <a:cs typeface="Hammersmith One"/>
                <a:sym typeface="Hammersmith One"/>
              </a:defRPr>
            </a:lvl4pPr>
            <a:lvl5pPr lvl="4">
              <a:spcBef>
                <a:spcPts val="0"/>
              </a:spcBef>
              <a:spcAft>
                <a:spcPts val="0"/>
              </a:spcAft>
              <a:buClr>
                <a:schemeClr val="accent2"/>
              </a:buClr>
              <a:buSzPts val="3000"/>
              <a:buFont typeface="Hammersmith One"/>
              <a:buNone/>
              <a:defRPr sz="3000" b="1">
                <a:solidFill>
                  <a:schemeClr val="accent2"/>
                </a:solidFill>
                <a:latin typeface="Hammersmith One"/>
                <a:ea typeface="Hammersmith One"/>
                <a:cs typeface="Hammersmith One"/>
                <a:sym typeface="Hammersmith One"/>
              </a:defRPr>
            </a:lvl5pPr>
            <a:lvl6pPr lvl="5">
              <a:spcBef>
                <a:spcPts val="0"/>
              </a:spcBef>
              <a:spcAft>
                <a:spcPts val="0"/>
              </a:spcAft>
              <a:buClr>
                <a:schemeClr val="accent2"/>
              </a:buClr>
              <a:buSzPts val="3000"/>
              <a:buFont typeface="Hammersmith One"/>
              <a:buNone/>
              <a:defRPr sz="3000" b="1">
                <a:solidFill>
                  <a:schemeClr val="accent2"/>
                </a:solidFill>
                <a:latin typeface="Hammersmith One"/>
                <a:ea typeface="Hammersmith One"/>
                <a:cs typeface="Hammersmith One"/>
                <a:sym typeface="Hammersmith One"/>
              </a:defRPr>
            </a:lvl6pPr>
            <a:lvl7pPr lvl="6">
              <a:spcBef>
                <a:spcPts val="0"/>
              </a:spcBef>
              <a:spcAft>
                <a:spcPts val="0"/>
              </a:spcAft>
              <a:buClr>
                <a:schemeClr val="accent2"/>
              </a:buClr>
              <a:buSzPts val="3000"/>
              <a:buFont typeface="Hammersmith One"/>
              <a:buNone/>
              <a:defRPr sz="3000" b="1">
                <a:solidFill>
                  <a:schemeClr val="accent2"/>
                </a:solidFill>
                <a:latin typeface="Hammersmith One"/>
                <a:ea typeface="Hammersmith One"/>
                <a:cs typeface="Hammersmith One"/>
                <a:sym typeface="Hammersmith One"/>
              </a:defRPr>
            </a:lvl7pPr>
            <a:lvl8pPr lvl="7">
              <a:spcBef>
                <a:spcPts val="0"/>
              </a:spcBef>
              <a:spcAft>
                <a:spcPts val="0"/>
              </a:spcAft>
              <a:buClr>
                <a:schemeClr val="accent2"/>
              </a:buClr>
              <a:buSzPts val="3000"/>
              <a:buFont typeface="Hammersmith One"/>
              <a:buNone/>
              <a:defRPr sz="3000" b="1">
                <a:solidFill>
                  <a:schemeClr val="accent2"/>
                </a:solidFill>
                <a:latin typeface="Hammersmith One"/>
                <a:ea typeface="Hammersmith One"/>
                <a:cs typeface="Hammersmith One"/>
                <a:sym typeface="Hammersmith One"/>
              </a:defRPr>
            </a:lvl8pPr>
            <a:lvl9pPr lvl="8">
              <a:spcBef>
                <a:spcPts val="0"/>
              </a:spcBef>
              <a:spcAft>
                <a:spcPts val="0"/>
              </a:spcAft>
              <a:buClr>
                <a:schemeClr val="accent2"/>
              </a:buClr>
              <a:buSzPts val="3000"/>
              <a:buFont typeface="Hammersmith One"/>
              <a:buNone/>
              <a:defRPr sz="3000" b="1">
                <a:solidFill>
                  <a:schemeClr val="accent2"/>
                </a:solidFill>
                <a:latin typeface="Hammersmith One"/>
                <a:ea typeface="Hammersmith One"/>
                <a:cs typeface="Hammersmith One"/>
                <a:sym typeface="Hammersmith One"/>
              </a:defRPr>
            </a:lvl9pPr>
          </a:lstStyle>
          <a:p>
            <a:endParaRPr/>
          </a:p>
        </p:txBody>
      </p:sp>
      <p:sp>
        <p:nvSpPr>
          <p:cNvPr id="7" name="Google Shape;7;p1"/>
          <p:cNvSpPr txBox="1">
            <a:spLocks noGrp="1"/>
          </p:cNvSpPr>
          <p:nvPr>
            <p:ph type="body" idx="1"/>
          </p:nvPr>
        </p:nvSpPr>
        <p:spPr>
          <a:xfrm>
            <a:off x="544250" y="1152475"/>
            <a:ext cx="8055600" cy="3416400"/>
          </a:xfrm>
          <a:prstGeom prst="rect">
            <a:avLst/>
          </a:prstGeom>
          <a:noFill/>
          <a:ln>
            <a:noFill/>
          </a:ln>
        </p:spPr>
        <p:txBody>
          <a:bodyPr spcFirstLastPara="1" wrap="square" lIns="91425" tIns="91425" rIns="91425" bIns="91425" anchor="t" anchorCtr="0">
            <a:noAutofit/>
          </a:bodyPr>
          <a:lstStyle>
            <a:lvl1pPr marL="457200" lvl="0" indent="-342900">
              <a:lnSpc>
                <a:spcPct val="100000"/>
              </a:lnSpc>
              <a:spcBef>
                <a:spcPts val="0"/>
              </a:spcBef>
              <a:spcAft>
                <a:spcPts val="0"/>
              </a:spcAft>
              <a:buClr>
                <a:schemeClr val="accent2"/>
              </a:buClr>
              <a:buSzPts val="1800"/>
              <a:buFont typeface="Manjari"/>
              <a:buChar char="●"/>
              <a:defRPr sz="1800">
                <a:solidFill>
                  <a:schemeClr val="accent2"/>
                </a:solidFill>
                <a:latin typeface="Manjari"/>
                <a:ea typeface="Manjari"/>
                <a:cs typeface="Manjari"/>
                <a:sym typeface="Manjari"/>
              </a:defRPr>
            </a:lvl1pPr>
            <a:lvl2pPr marL="914400" lvl="1" indent="-317500">
              <a:lnSpc>
                <a:spcPct val="100000"/>
              </a:lnSpc>
              <a:spcBef>
                <a:spcPts val="0"/>
              </a:spcBef>
              <a:spcAft>
                <a:spcPts val="0"/>
              </a:spcAft>
              <a:buClr>
                <a:schemeClr val="accent2"/>
              </a:buClr>
              <a:buSzPts val="1400"/>
              <a:buFont typeface="Manjari"/>
              <a:buChar char="○"/>
              <a:defRPr>
                <a:solidFill>
                  <a:schemeClr val="accent2"/>
                </a:solidFill>
                <a:latin typeface="Manjari"/>
                <a:ea typeface="Manjari"/>
                <a:cs typeface="Manjari"/>
                <a:sym typeface="Manjari"/>
              </a:defRPr>
            </a:lvl2pPr>
            <a:lvl3pPr marL="1371600" lvl="2" indent="-317500">
              <a:lnSpc>
                <a:spcPct val="100000"/>
              </a:lnSpc>
              <a:spcBef>
                <a:spcPts val="0"/>
              </a:spcBef>
              <a:spcAft>
                <a:spcPts val="0"/>
              </a:spcAft>
              <a:buClr>
                <a:schemeClr val="accent2"/>
              </a:buClr>
              <a:buSzPts val="1400"/>
              <a:buFont typeface="Manjari"/>
              <a:buChar char="■"/>
              <a:defRPr>
                <a:solidFill>
                  <a:schemeClr val="accent2"/>
                </a:solidFill>
                <a:latin typeface="Manjari"/>
                <a:ea typeface="Manjari"/>
                <a:cs typeface="Manjari"/>
                <a:sym typeface="Manjari"/>
              </a:defRPr>
            </a:lvl3pPr>
            <a:lvl4pPr marL="1828800" lvl="3" indent="-317500">
              <a:lnSpc>
                <a:spcPct val="100000"/>
              </a:lnSpc>
              <a:spcBef>
                <a:spcPts val="0"/>
              </a:spcBef>
              <a:spcAft>
                <a:spcPts val="0"/>
              </a:spcAft>
              <a:buClr>
                <a:schemeClr val="accent2"/>
              </a:buClr>
              <a:buSzPts val="1400"/>
              <a:buFont typeface="Manjari"/>
              <a:buChar char="●"/>
              <a:defRPr>
                <a:solidFill>
                  <a:schemeClr val="accent2"/>
                </a:solidFill>
                <a:latin typeface="Manjari"/>
                <a:ea typeface="Manjari"/>
                <a:cs typeface="Manjari"/>
                <a:sym typeface="Manjari"/>
              </a:defRPr>
            </a:lvl4pPr>
            <a:lvl5pPr marL="2286000" lvl="4" indent="-317500">
              <a:lnSpc>
                <a:spcPct val="100000"/>
              </a:lnSpc>
              <a:spcBef>
                <a:spcPts val="0"/>
              </a:spcBef>
              <a:spcAft>
                <a:spcPts val="0"/>
              </a:spcAft>
              <a:buClr>
                <a:schemeClr val="accent2"/>
              </a:buClr>
              <a:buSzPts val="1400"/>
              <a:buFont typeface="Manjari"/>
              <a:buChar char="○"/>
              <a:defRPr>
                <a:solidFill>
                  <a:schemeClr val="accent2"/>
                </a:solidFill>
                <a:latin typeface="Manjari"/>
                <a:ea typeface="Manjari"/>
                <a:cs typeface="Manjari"/>
                <a:sym typeface="Manjari"/>
              </a:defRPr>
            </a:lvl5pPr>
            <a:lvl6pPr marL="2743200" lvl="5" indent="-317500">
              <a:lnSpc>
                <a:spcPct val="100000"/>
              </a:lnSpc>
              <a:spcBef>
                <a:spcPts val="0"/>
              </a:spcBef>
              <a:spcAft>
                <a:spcPts val="0"/>
              </a:spcAft>
              <a:buClr>
                <a:schemeClr val="accent2"/>
              </a:buClr>
              <a:buSzPts val="1400"/>
              <a:buFont typeface="Manjari"/>
              <a:buChar char="■"/>
              <a:defRPr>
                <a:solidFill>
                  <a:schemeClr val="accent2"/>
                </a:solidFill>
                <a:latin typeface="Manjari"/>
                <a:ea typeface="Manjari"/>
                <a:cs typeface="Manjari"/>
                <a:sym typeface="Manjari"/>
              </a:defRPr>
            </a:lvl6pPr>
            <a:lvl7pPr marL="3200400" lvl="6" indent="-317500">
              <a:lnSpc>
                <a:spcPct val="100000"/>
              </a:lnSpc>
              <a:spcBef>
                <a:spcPts val="0"/>
              </a:spcBef>
              <a:spcAft>
                <a:spcPts val="0"/>
              </a:spcAft>
              <a:buClr>
                <a:schemeClr val="accent2"/>
              </a:buClr>
              <a:buSzPts val="1400"/>
              <a:buFont typeface="Manjari"/>
              <a:buChar char="●"/>
              <a:defRPr>
                <a:solidFill>
                  <a:schemeClr val="accent2"/>
                </a:solidFill>
                <a:latin typeface="Manjari"/>
                <a:ea typeface="Manjari"/>
                <a:cs typeface="Manjari"/>
                <a:sym typeface="Manjari"/>
              </a:defRPr>
            </a:lvl7pPr>
            <a:lvl8pPr marL="3657600" lvl="7" indent="-317500">
              <a:lnSpc>
                <a:spcPct val="100000"/>
              </a:lnSpc>
              <a:spcBef>
                <a:spcPts val="0"/>
              </a:spcBef>
              <a:spcAft>
                <a:spcPts val="0"/>
              </a:spcAft>
              <a:buClr>
                <a:schemeClr val="accent2"/>
              </a:buClr>
              <a:buSzPts val="1400"/>
              <a:buFont typeface="Manjari"/>
              <a:buChar char="○"/>
              <a:defRPr>
                <a:solidFill>
                  <a:schemeClr val="accent2"/>
                </a:solidFill>
                <a:latin typeface="Manjari"/>
                <a:ea typeface="Manjari"/>
                <a:cs typeface="Manjari"/>
                <a:sym typeface="Manjari"/>
              </a:defRPr>
            </a:lvl8pPr>
            <a:lvl9pPr marL="4114800" lvl="8" indent="-317500">
              <a:lnSpc>
                <a:spcPct val="100000"/>
              </a:lnSpc>
              <a:spcBef>
                <a:spcPts val="0"/>
              </a:spcBef>
              <a:spcAft>
                <a:spcPts val="0"/>
              </a:spcAft>
              <a:buClr>
                <a:schemeClr val="accent2"/>
              </a:buClr>
              <a:buSzPts val="1400"/>
              <a:buFont typeface="Manjari"/>
              <a:buChar char="■"/>
              <a:defRPr>
                <a:solidFill>
                  <a:schemeClr val="accent2"/>
                </a:solidFill>
                <a:latin typeface="Manjari"/>
                <a:ea typeface="Manjari"/>
                <a:cs typeface="Manjari"/>
                <a:sym typeface="Manjari"/>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3" r:id="rId4"/>
    <p:sldLayoutId id="2147483655" r:id="rId5"/>
    <p:sldLayoutId id="2147483660" r:id="rId6"/>
    <p:sldLayoutId id="2147483669" r:id="rId7"/>
    <p:sldLayoutId id="2147483681" r:id="rId8"/>
    <p:sldLayoutId id="2147483684" r:id="rId9"/>
    <p:sldLayoutId id="2147483730" r:id="rId10"/>
  </p:sldLayoutIdLst>
  <mc:AlternateContent xmlns:mc="http://schemas.openxmlformats.org/markup-compatibility/2006">
    <mc:Choice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Requires="p14">
      <p:transition spd="slow" p14:dur="1000">
        <p:fade thruBlk="1"/>
      </p:transition>
    </mc:Choice>
    <mc:Fallback>
      <p:transition spd="slow">
        <p:fade/>
      </p:transition>
    </mc:Fallback>
  </mc:AlternateConten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slide" Target="slide16.xml"/><Relationship Id="rId2" Type="http://schemas.openxmlformats.org/officeDocument/2006/relationships/notesSlide" Target="../notesSlides/notesSlide2.xml"/><Relationship Id="rId1" Type="http://schemas.openxmlformats.org/officeDocument/2006/relationships/slideLayout" Target="../slideLayouts/slideLayout6.xml"/><Relationship Id="rId4" Type="http://schemas.openxmlformats.org/officeDocument/2006/relationships/slide" Target="slide2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2004"/>
        <p:cNvGrpSpPr/>
        <p:nvPr/>
      </p:nvGrpSpPr>
      <p:grpSpPr>
        <a:xfrm>
          <a:off x="0" y="0"/>
          <a:ext cx="0" cy="0"/>
          <a:chOff x="0" y="0"/>
          <a:chExt cx="0" cy="0"/>
        </a:xfrm>
      </p:grpSpPr>
      <p:sp>
        <p:nvSpPr>
          <p:cNvPr id="2005" name="Google Shape;2005;p83"/>
          <p:cNvSpPr txBox="1">
            <a:spLocks noGrp="1"/>
          </p:cNvSpPr>
          <p:nvPr>
            <p:ph type="ctrTitle"/>
          </p:nvPr>
        </p:nvSpPr>
        <p:spPr>
          <a:xfrm>
            <a:off x="1000100" y="1571618"/>
            <a:ext cx="6577800" cy="1643074"/>
          </a:xfrm>
          <a:prstGeom prst="rect">
            <a:avLst/>
          </a:prstGeom>
        </p:spPr>
        <p:txBody>
          <a:bodyPr spcFirstLastPara="1" wrap="square" lIns="91425" tIns="91425" rIns="91425" bIns="91425" anchor="b" anchorCtr="0">
            <a:noAutofit/>
          </a:bodyPr>
          <a:lstStyle/>
          <a:p>
            <a:pPr lvl="0">
              <a:lnSpc>
                <a:spcPct val="150000"/>
              </a:lnSpc>
            </a:pPr>
            <a:r>
              <a:rPr lang="en-US" sz="2800" dirty="0" smtClean="0"/>
              <a:t>Technology </a:t>
            </a:r>
            <a:r>
              <a:rPr lang="en-US" sz="2800" dirty="0" smtClean="0"/>
              <a:t>in the teaching/learning context</a:t>
            </a:r>
            <a:endParaRPr sz="2800">
              <a:solidFill>
                <a:schemeClr val="accent2"/>
              </a:solidFill>
            </a:endParaRPr>
          </a:p>
        </p:txBody>
      </p:sp>
      <p:sp>
        <p:nvSpPr>
          <p:cNvPr id="2006" name="Google Shape;2006;p83"/>
          <p:cNvSpPr txBox="1">
            <a:spLocks noGrp="1"/>
          </p:cNvSpPr>
          <p:nvPr>
            <p:ph type="subTitle" idx="1"/>
          </p:nvPr>
        </p:nvSpPr>
        <p:spPr>
          <a:xfrm>
            <a:off x="1283100" y="3394625"/>
            <a:ext cx="6074982" cy="4581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Clr>
                <a:schemeClr val="dk1"/>
              </a:buClr>
              <a:buSzPts val="1100"/>
              <a:buFont typeface="Arial"/>
              <a:buNone/>
            </a:pPr>
            <a:r>
              <a:rPr lang="en" b="1" dirty="0" smtClean="0"/>
              <a:t>Syllabus Design</a:t>
            </a:r>
            <a:endParaRPr b="1"/>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a:xfrm>
            <a:off x="713225" y="214296"/>
            <a:ext cx="7644990" cy="4488529"/>
          </a:xfrm>
        </p:spPr>
        <p:txBody>
          <a:bodyPr/>
          <a:lstStyle/>
          <a:p>
            <a:pPr>
              <a:lnSpc>
                <a:spcPct val="150000"/>
              </a:lnSpc>
              <a:buFont typeface="Wingdings" pitchFamily="2" charset="2"/>
              <a:buChar char="q"/>
            </a:pPr>
            <a:r>
              <a:rPr lang="fr-FR" b="1" dirty="0" smtClean="0"/>
              <a:t>More </a:t>
            </a:r>
            <a:r>
              <a:rPr lang="fr-FR" b="1" dirty="0" err="1" smtClean="0"/>
              <a:t>strategies</a:t>
            </a:r>
            <a:r>
              <a:rPr lang="fr-FR" dirty="0" err="1" smtClean="0"/>
              <a:t>.tech</a:t>
            </a:r>
            <a:r>
              <a:rPr lang="fr-FR" dirty="0" smtClean="0"/>
              <a:t> </a:t>
            </a:r>
            <a:r>
              <a:rPr lang="fr-FR" dirty="0" err="1" smtClean="0"/>
              <a:t>offers</a:t>
            </a:r>
            <a:r>
              <a:rPr lang="fr-FR" dirty="0" smtClean="0"/>
              <a:t> </a:t>
            </a:r>
            <a:r>
              <a:rPr lang="fr-FR" dirty="0" err="1" smtClean="0"/>
              <a:t>teachers</a:t>
            </a:r>
            <a:r>
              <a:rPr lang="fr-FR" dirty="0" smtClean="0"/>
              <a:t> a </a:t>
            </a:r>
            <a:r>
              <a:rPr lang="fr-FR" dirty="0" err="1" smtClean="0"/>
              <a:t>much</a:t>
            </a:r>
            <a:r>
              <a:rPr lang="fr-FR" dirty="0" smtClean="0"/>
              <a:t> </a:t>
            </a:r>
            <a:r>
              <a:rPr lang="fr-FR" dirty="0" err="1" smtClean="0"/>
              <a:t>wider</a:t>
            </a:r>
            <a:r>
              <a:rPr lang="fr-FR" dirty="0" smtClean="0"/>
              <a:t> range of </a:t>
            </a:r>
            <a:r>
              <a:rPr lang="fr-FR" dirty="0" err="1" smtClean="0"/>
              <a:t>strategies</a:t>
            </a:r>
            <a:r>
              <a:rPr lang="fr-FR" dirty="0" smtClean="0"/>
              <a:t> to use in </a:t>
            </a:r>
            <a:r>
              <a:rPr lang="fr-FR" dirty="0" err="1" smtClean="0"/>
              <a:t>teaching</a:t>
            </a:r>
            <a:r>
              <a:rPr lang="fr-FR" dirty="0" smtClean="0"/>
              <a:t>.</a:t>
            </a:r>
            <a:endParaRPr lang="fr-FR" dirty="0" smtClean="0"/>
          </a:p>
          <a:p>
            <a:pPr>
              <a:lnSpc>
                <a:spcPct val="150000"/>
              </a:lnSpc>
              <a:buFont typeface="Wingdings" pitchFamily="2" charset="2"/>
              <a:buChar char="q"/>
            </a:pPr>
            <a:r>
              <a:rPr lang="fr-FR" b="1" dirty="0" err="1" smtClean="0"/>
              <a:t>Changed</a:t>
            </a:r>
            <a:r>
              <a:rPr lang="fr-FR" b="1" dirty="0" smtClean="0"/>
              <a:t> </a:t>
            </a:r>
            <a:r>
              <a:rPr lang="fr-FR" b="1" dirty="0" err="1" smtClean="0"/>
              <a:t>roles</a:t>
            </a:r>
            <a:r>
              <a:rPr lang="fr-FR" dirty="0" smtClean="0"/>
              <a:t>. </a:t>
            </a:r>
            <a:r>
              <a:rPr lang="en-US" dirty="0" smtClean="0"/>
              <a:t>Technology provides new roles for teachers, allowing them to become not just transmitters of knowledge but facilitators who support and guide student learning; teachers are also afforded greater individual responsibility for their courses</a:t>
            </a:r>
            <a:r>
              <a:rPr lang="en-US" dirty="0" smtClean="0"/>
              <a:t>.</a:t>
            </a:r>
            <a:endParaRPr lang="fr-FR" dirty="0" smtClean="0"/>
          </a:p>
          <a:p>
            <a:pPr>
              <a:lnSpc>
                <a:spcPct val="150000"/>
              </a:lnSpc>
              <a:buFont typeface="Wingdings" pitchFamily="2" charset="2"/>
              <a:buChar char="q"/>
            </a:pPr>
            <a:r>
              <a:rPr lang="en-US" b="1" dirty="0" smtClean="0"/>
              <a:t>Enhanced </a:t>
            </a:r>
            <a:r>
              <a:rPr lang="en-US" b="1" dirty="0" smtClean="0"/>
              <a:t>learning environment</a:t>
            </a:r>
            <a:r>
              <a:rPr lang="en-US" dirty="0" smtClean="0"/>
              <a:t>. Using technology can create a better learning environment </a:t>
            </a:r>
            <a:r>
              <a:rPr lang="en-US" dirty="0" smtClean="0"/>
              <a:t>where students </a:t>
            </a:r>
            <a:r>
              <a:rPr lang="en-US" dirty="0" smtClean="0"/>
              <a:t>are engaged in interactions and communication among themselves. For example, </a:t>
            </a:r>
            <a:r>
              <a:rPr lang="en-US" dirty="0" smtClean="0"/>
              <a:t>teachers can </a:t>
            </a:r>
            <a:r>
              <a:rPr lang="en-US" dirty="0" smtClean="0"/>
              <a:t>create a class wiki or a blogging site where students can post content and also respond </a:t>
            </a:r>
            <a:r>
              <a:rPr lang="en-US" dirty="0" smtClean="0"/>
              <a:t>to </a:t>
            </a:r>
            <a:r>
              <a:rPr lang="fr-FR" dirty="0" smtClean="0"/>
              <a:t>comment </a:t>
            </a:r>
            <a:r>
              <a:rPr lang="fr-FR" dirty="0" err="1" smtClean="0"/>
              <a:t>from</a:t>
            </a:r>
            <a:r>
              <a:rPr lang="fr-FR" dirty="0" smtClean="0"/>
              <a:t> </a:t>
            </a:r>
            <a:r>
              <a:rPr lang="fr-FR" dirty="0" err="1" smtClean="0"/>
              <a:t>their</a:t>
            </a:r>
            <a:r>
              <a:rPr lang="fr-FR" dirty="0" smtClean="0"/>
              <a:t> </a:t>
            </a:r>
            <a:r>
              <a:rPr lang="fr-FR" dirty="0" err="1" smtClean="0"/>
              <a:t>peers</a:t>
            </a:r>
            <a:r>
              <a:rPr lang="fr-FR" dirty="0" smtClean="0"/>
              <a:t>.</a:t>
            </a:r>
            <a:endParaRPr lang="fr-F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a:xfrm>
            <a:off x="713225" y="428610"/>
            <a:ext cx="7717500" cy="4274215"/>
          </a:xfrm>
        </p:spPr>
        <p:txBody>
          <a:bodyPr/>
          <a:lstStyle/>
          <a:p>
            <a:pPr>
              <a:lnSpc>
                <a:spcPct val="150000"/>
              </a:lnSpc>
              <a:buFont typeface="Wingdings" pitchFamily="2" charset="2"/>
              <a:buChar char="q"/>
            </a:pPr>
            <a:r>
              <a:rPr lang="en-US" b="1" i="1" dirty="0" smtClean="0"/>
              <a:t>Monitoring. </a:t>
            </a:r>
            <a:r>
              <a:rPr lang="en-US" dirty="0" smtClean="0"/>
              <a:t>Course and learning management systems (LMSs), as well as many computer-assisted language learning (CALL) materials, include tools for monitoring students’ learning, allowing teachers to provide early intervention where necessary.</a:t>
            </a:r>
            <a:endParaRPr lang="fr-FR" dirty="0" smtClean="0"/>
          </a:p>
          <a:p>
            <a:pPr>
              <a:lnSpc>
                <a:spcPct val="150000"/>
              </a:lnSpc>
              <a:buFont typeface="Wingdings" pitchFamily="2" charset="2"/>
              <a:buChar char="q"/>
            </a:pPr>
            <a:r>
              <a:rPr lang="en-US" b="1" i="1" dirty="0" smtClean="0"/>
              <a:t>Support. </a:t>
            </a:r>
            <a:r>
              <a:rPr lang="en-US" dirty="0" smtClean="0"/>
              <a:t>CALL environments can make the administration of assessments, the grading of papers, and many other practical tasks more efficient. LMSs can help with the recording of student information and the distribution of learning materials, and can also provide a means for learners and teachers to communicate outside of the classroom.</a:t>
            </a:r>
            <a:endParaRPr lang="fr-FR" dirty="0" smtClean="0"/>
          </a:p>
          <a:p>
            <a:pPr>
              <a:buNone/>
            </a:pPr>
            <a:endParaRPr lang="fr-F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14348" y="214296"/>
            <a:ext cx="7717500" cy="541500"/>
          </a:xfrm>
        </p:spPr>
        <p:txBody>
          <a:bodyPr/>
          <a:lstStyle/>
          <a:p>
            <a:r>
              <a:rPr lang="en-US" dirty="0" smtClean="0"/>
              <a:t>Support for </a:t>
            </a:r>
            <a:r>
              <a:rPr lang="en-US" dirty="0" smtClean="0"/>
              <a:t>institutions</a:t>
            </a:r>
            <a:endParaRPr lang="fr-FR" dirty="0"/>
          </a:p>
        </p:txBody>
      </p:sp>
      <p:sp>
        <p:nvSpPr>
          <p:cNvPr id="3" name="Espace réservé du texte 2"/>
          <p:cNvSpPr>
            <a:spLocks noGrp="1"/>
          </p:cNvSpPr>
          <p:nvPr>
            <p:ph type="body" idx="1"/>
          </p:nvPr>
        </p:nvSpPr>
        <p:spPr>
          <a:xfrm>
            <a:off x="713225" y="785800"/>
            <a:ext cx="7717500" cy="4143404"/>
          </a:xfrm>
        </p:spPr>
        <p:txBody>
          <a:bodyPr/>
          <a:lstStyle/>
          <a:p>
            <a:pPr>
              <a:buNone/>
            </a:pPr>
            <a:r>
              <a:rPr lang="en-US" dirty="0" smtClean="0"/>
              <a:t>The following are among the benefits of technology for </a:t>
            </a:r>
            <a:r>
              <a:rPr lang="en-US" dirty="0" smtClean="0"/>
              <a:t>institutions:</a:t>
            </a:r>
          </a:p>
          <a:p>
            <a:pPr>
              <a:buFont typeface="Wingdings" pitchFamily="2" charset="2"/>
              <a:buChar char="q"/>
            </a:pPr>
            <a:r>
              <a:rPr lang="en-US" b="1" i="1" dirty="0" smtClean="0"/>
              <a:t>Reputation</a:t>
            </a:r>
            <a:r>
              <a:rPr lang="en-US" i="1" dirty="0" smtClean="0"/>
              <a:t>. </a:t>
            </a:r>
            <a:r>
              <a:rPr lang="en-US" dirty="0" smtClean="0"/>
              <a:t>When technology is integrated into the curriculum, it enhances the reputation of the school, showing that the school is up to date with developments in education. A commitment to technology sends a message to students, teachers, and parents that the school is eager to stay at the forefront of developments in education and is making efforts to connect with learners, many of whom expect technology to play a role in their learning.</a:t>
            </a:r>
            <a:endParaRPr lang="fr-FR" dirty="0" smtClean="0"/>
          </a:p>
          <a:p>
            <a:pPr>
              <a:buFont typeface="Wingdings" pitchFamily="2" charset="2"/>
              <a:buChar char="q"/>
            </a:pPr>
            <a:r>
              <a:rPr lang="en-US" b="1" i="1" dirty="0" smtClean="0"/>
              <a:t>Individualized curriculum</a:t>
            </a:r>
            <a:r>
              <a:rPr lang="en-US" i="1" dirty="0" smtClean="0"/>
              <a:t>. </a:t>
            </a:r>
            <a:r>
              <a:rPr lang="en-US" dirty="0" err="1" smtClean="0"/>
              <a:t>Nutta</a:t>
            </a:r>
            <a:r>
              <a:rPr lang="en-US" dirty="0" smtClean="0"/>
              <a:t> (1998, 50) points out that in programs with open-ended, open/exit enrollment, such as adult and vocational adult-education courses, students need not enter the class in the middle of a linear instructional sequence. Instead, the syllabus could be based on themes of interest and relevance to students, and individual students could follow a grammatical syllabus in computer-based instruction outside the classroom.</a:t>
            </a:r>
            <a:endParaRPr lang="fr-FR" dirty="0" smtClean="0"/>
          </a:p>
          <a:p>
            <a:pPr>
              <a:buFont typeface="Wingdings" pitchFamily="2" charset="2"/>
              <a:buChar char="q"/>
            </a:pPr>
            <a:endParaRPr lang="fr-F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a:xfrm>
            <a:off x="713225" y="428610"/>
            <a:ext cx="7717500" cy="4572032"/>
          </a:xfrm>
        </p:spPr>
        <p:txBody>
          <a:bodyPr/>
          <a:lstStyle/>
          <a:p>
            <a:pPr>
              <a:lnSpc>
                <a:spcPct val="150000"/>
              </a:lnSpc>
              <a:buFont typeface="Wingdings" pitchFamily="2" charset="2"/>
              <a:buChar char="q"/>
            </a:pPr>
            <a:r>
              <a:rPr lang="en-US" b="1" i="1" dirty="0" smtClean="0"/>
              <a:t>Improved outcomes</a:t>
            </a:r>
            <a:r>
              <a:rPr lang="en-US" i="1" dirty="0" smtClean="0"/>
              <a:t>. </a:t>
            </a:r>
            <a:r>
              <a:rPr lang="en-US" dirty="0" smtClean="0"/>
              <a:t>Student achievement may be higher, since students receive additional learning opportunities beyond the time scheduled on the timetable.</a:t>
            </a:r>
            <a:endParaRPr lang="fr-FR" dirty="0" smtClean="0"/>
          </a:p>
          <a:p>
            <a:pPr>
              <a:lnSpc>
                <a:spcPct val="150000"/>
              </a:lnSpc>
              <a:buFont typeface="Wingdings" pitchFamily="2" charset="2"/>
              <a:buChar char="q"/>
            </a:pPr>
            <a:r>
              <a:rPr lang="en-US" b="1" i="1" dirty="0" smtClean="0"/>
              <a:t>Flexible curriculum</a:t>
            </a:r>
            <a:r>
              <a:rPr lang="en-US" i="1" dirty="0" smtClean="0"/>
              <a:t>. </a:t>
            </a:r>
            <a:r>
              <a:rPr lang="en-US" dirty="0" smtClean="0"/>
              <a:t>With a mix of face-to-face and computer-mediated learning – i.e., through so-called blended learning – schools can use the mix that best suits the needs of their clients. Furthermore, a school may be able to offer a course delivered entirely online that is not offered through face-to-face instruction.</a:t>
            </a:r>
            <a:endParaRPr lang="fr-FR" dirty="0" smtClean="0"/>
          </a:p>
          <a:p>
            <a:pPr>
              <a:lnSpc>
                <a:spcPct val="150000"/>
              </a:lnSpc>
              <a:buFont typeface="Wingdings" pitchFamily="2" charset="2"/>
              <a:buChar char="q"/>
            </a:pPr>
            <a:r>
              <a:rPr lang="en-US" b="1" i="1" dirty="0" smtClean="0"/>
              <a:t>simplified administration</a:t>
            </a:r>
            <a:r>
              <a:rPr lang="en-US" i="1" dirty="0" smtClean="0"/>
              <a:t>. </a:t>
            </a:r>
            <a:r>
              <a:rPr lang="en-US" dirty="0" smtClean="0"/>
              <a:t>The use of an LMS removes much of the burden of organizing </a:t>
            </a:r>
            <a:r>
              <a:rPr lang="en-US" dirty="0" smtClean="0"/>
              <a:t>and</a:t>
            </a:r>
            <a:r>
              <a:rPr lang="fr-FR" dirty="0" smtClean="0"/>
              <a:t> </a:t>
            </a:r>
            <a:r>
              <a:rPr lang="en-US" dirty="0" smtClean="0"/>
              <a:t>monitoring </a:t>
            </a:r>
            <a:r>
              <a:rPr lang="en-US" dirty="0" smtClean="0"/>
              <a:t>courses, attendance, and student learning.</a:t>
            </a:r>
            <a:endParaRPr lang="fr-F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1071538" y="1428742"/>
            <a:ext cx="5572164" cy="2714644"/>
          </a:xfrm>
        </p:spPr>
        <p:txBody>
          <a:bodyPr/>
          <a:lstStyle/>
          <a:p>
            <a:pPr lvl="1">
              <a:lnSpc>
                <a:spcPct val="150000"/>
              </a:lnSpc>
            </a:pPr>
            <a:r>
              <a:rPr lang="en-US" sz="3200" dirty="0" smtClean="0"/>
              <a:t>Examples of the use of technology in teaching the four </a:t>
            </a:r>
            <a:r>
              <a:rPr lang="en-US" sz="3200" dirty="0" smtClean="0"/>
              <a:t>skills</a:t>
            </a:r>
            <a:r>
              <a:rPr lang="fr-FR" sz="3200" dirty="0" smtClean="0">
                <a:solidFill>
                  <a:schemeClr val="accent5"/>
                </a:solidFill>
              </a:rPr>
              <a:t> </a:t>
            </a:r>
            <a:endParaRPr lang="fr-FR" sz="32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ous-titre 4"/>
          <p:cNvSpPr>
            <a:spLocks noGrp="1"/>
          </p:cNvSpPr>
          <p:nvPr>
            <p:ph type="subTitle" idx="1"/>
          </p:nvPr>
        </p:nvSpPr>
        <p:spPr>
          <a:xfrm>
            <a:off x="428596" y="500048"/>
            <a:ext cx="7000924" cy="4066202"/>
          </a:xfrm>
        </p:spPr>
        <p:txBody>
          <a:bodyPr/>
          <a:lstStyle/>
          <a:p>
            <a:pPr>
              <a:lnSpc>
                <a:spcPct val="150000"/>
              </a:lnSpc>
              <a:buNone/>
            </a:pPr>
            <a:r>
              <a:rPr lang="en-US" sz="1800" dirty="0" smtClean="0"/>
              <a:t>	Many </a:t>
            </a:r>
            <a:r>
              <a:rPr lang="en-US" sz="1800" dirty="0" smtClean="0"/>
              <a:t>technology-based learning opportunities are experiential in nature, providing opportunities for comprehensible input and output and involving interactional processes that are likely to support the learners’ overall second language development. However, they do not necessarily address a specific learning outcome. In the examples that follow we will examine how technology and the Internet can be used to foster the development of specific language skills.</a:t>
            </a:r>
            <a:endParaRPr lang="fr-FR" sz="18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14296"/>
            <a:ext cx="7717500" cy="541500"/>
          </a:xfrm>
        </p:spPr>
        <p:txBody>
          <a:bodyPr/>
          <a:lstStyle/>
          <a:p>
            <a:r>
              <a:rPr lang="en-US" sz="2400" dirty="0" smtClean="0"/>
              <a:t>Speaking and pronunciation </a:t>
            </a:r>
            <a:r>
              <a:rPr lang="en-US" sz="2400" dirty="0" smtClean="0"/>
              <a:t>skills</a:t>
            </a:r>
            <a:endParaRPr lang="fr-FR" sz="2400" dirty="0"/>
          </a:p>
        </p:txBody>
      </p:sp>
      <p:sp>
        <p:nvSpPr>
          <p:cNvPr id="3" name="Sous-titre 2"/>
          <p:cNvSpPr>
            <a:spLocks noGrp="1"/>
          </p:cNvSpPr>
          <p:nvPr>
            <p:ph type="subTitle" idx="1"/>
          </p:nvPr>
        </p:nvSpPr>
        <p:spPr>
          <a:xfrm>
            <a:off x="285720" y="785800"/>
            <a:ext cx="8145030" cy="4000528"/>
          </a:xfrm>
        </p:spPr>
        <p:txBody>
          <a:bodyPr/>
          <a:lstStyle/>
          <a:p>
            <a:pPr marL="177800" indent="0">
              <a:buNone/>
            </a:pPr>
            <a:r>
              <a:rPr lang="en-US" sz="1400" dirty="0" smtClean="0"/>
              <a:t>	Some </a:t>
            </a:r>
            <a:r>
              <a:rPr lang="en-US" sz="1400" dirty="0" smtClean="0"/>
              <a:t>of the opportunities or “affordances” that technology provides can offer useful </a:t>
            </a:r>
            <a:r>
              <a:rPr lang="en-US" sz="1400" dirty="0" smtClean="0"/>
              <a:t>support</a:t>
            </a:r>
            <a:r>
              <a:rPr lang="fr-FR" sz="1400" dirty="0" smtClean="0"/>
              <a:t> </a:t>
            </a:r>
            <a:r>
              <a:rPr lang="en-US" sz="1400" dirty="0" smtClean="0"/>
              <a:t>for </a:t>
            </a:r>
            <a:r>
              <a:rPr lang="en-US" sz="1400" dirty="0" smtClean="0"/>
              <a:t>both speaking and pronunciation. For example, synchronous (real-time) </a:t>
            </a:r>
            <a:r>
              <a:rPr lang="en-US" sz="1400" dirty="0" smtClean="0"/>
              <a:t>computer-mediated </a:t>
            </a:r>
            <a:r>
              <a:rPr lang="en-US" sz="1400" dirty="0" smtClean="0"/>
              <a:t>communication, such as chat rooms and some other forms of near instantaneous interaction (e.g., </a:t>
            </a:r>
            <a:r>
              <a:rPr lang="en-US" sz="1400" dirty="0" err="1" smtClean="0"/>
              <a:t>microblogs</a:t>
            </a:r>
            <a:r>
              <a:rPr lang="en-US" sz="1400" dirty="0" smtClean="0"/>
              <a:t>), shares many of the characteristics of spoken language, offering conversational- skills practice, and in an environment that many learners experience as non-threatening. Similarly, programs such as Microsoft Skype® and Google Hangouts® allow two or more participants to interact. The inclusion of video in many of these programs can be particularly helpful for learners, as the added visual information helps them to understand the message</a:t>
            </a:r>
            <a:r>
              <a:rPr lang="en-US" sz="1400" dirty="0" smtClean="0"/>
              <a:t>.</a:t>
            </a:r>
          </a:p>
          <a:p>
            <a:pPr marL="177800" indent="0">
              <a:buNone/>
            </a:pPr>
            <a:r>
              <a:rPr lang="en-US" sz="1400" dirty="0" smtClean="0"/>
              <a:t>	Internet </a:t>
            </a:r>
            <a:r>
              <a:rPr lang="en-US" sz="1400" dirty="0" smtClean="0"/>
              <a:t>sites (such as YouTube) are also a rich source of examples of how spoken interactions take place. For example, learners can watch video clips of real or simulated interactions (e.g., checking in to a hotel), and then play the part of either of the participants in the interaction. </a:t>
            </a:r>
            <a:endParaRPr lang="fr-FR" sz="1400" dirty="0" smtClean="0"/>
          </a:p>
          <a:p>
            <a:pPr marL="177800" indent="0">
              <a:buNone/>
            </a:pPr>
            <a:r>
              <a:rPr lang="en-US" sz="1400" dirty="0" smtClean="0"/>
              <a:t>	Some </a:t>
            </a:r>
            <a:r>
              <a:rPr lang="en-US" sz="1400" dirty="0" smtClean="0"/>
              <a:t>websites allow learners to compare their spoken English with that of a native speaker. They can record a spoken text, such as a story, a conversation, or an oral presentation, and then compare their production with the speech of a native speaker.</a:t>
            </a:r>
            <a:endParaRPr lang="fr-FR" sz="1400" dirty="0" smtClean="0"/>
          </a:p>
          <a:p>
            <a:pPr>
              <a:buNone/>
            </a:pPr>
            <a:endParaRPr lang="fr-FR" dirty="0" smtClean="0"/>
          </a:p>
          <a:p>
            <a:pPr>
              <a:buNone/>
            </a:pPr>
            <a:endParaRPr lang="fr-FR" dirty="0" smtClean="0"/>
          </a:p>
          <a:p>
            <a:pPr>
              <a:buNone/>
            </a:pPr>
            <a:endParaRPr lang="fr-F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sz="2400" dirty="0" smtClean="0"/>
              <a:t>Listening </a:t>
            </a:r>
            <a:r>
              <a:rPr lang="en-US" sz="2400" dirty="0" smtClean="0"/>
              <a:t>skills</a:t>
            </a:r>
            <a:endParaRPr lang="fr-FR" sz="2400" dirty="0"/>
          </a:p>
        </p:txBody>
      </p:sp>
      <p:sp>
        <p:nvSpPr>
          <p:cNvPr id="3" name="Sous-titre 2"/>
          <p:cNvSpPr>
            <a:spLocks noGrp="1"/>
          </p:cNvSpPr>
          <p:nvPr>
            <p:ph type="subTitle" idx="1"/>
          </p:nvPr>
        </p:nvSpPr>
        <p:spPr>
          <a:xfrm>
            <a:off x="713250" y="1123450"/>
            <a:ext cx="7073460" cy="3877192"/>
          </a:xfrm>
        </p:spPr>
        <p:txBody>
          <a:bodyPr/>
          <a:lstStyle/>
          <a:p>
            <a:pPr marL="177800" indent="-63500">
              <a:lnSpc>
                <a:spcPct val="150000"/>
              </a:lnSpc>
              <a:buNone/>
            </a:pPr>
            <a:r>
              <a:rPr lang="en-US" dirty="0" smtClean="0"/>
              <a:t>	</a:t>
            </a:r>
            <a:r>
              <a:rPr lang="en-US" sz="1500" dirty="0" smtClean="0"/>
              <a:t>Traditional </a:t>
            </a:r>
            <a:r>
              <a:rPr lang="en-US" sz="1500" dirty="0" smtClean="0"/>
              <a:t>teaching resources such as textbooks with accompanying audio or video generally provide a limited source of listening input. However, sites are available with materials specially designed for second language learners and offering a variety of graded listening or viewing texts, with aids such as subtitles, glossaries, captions, transcripts, and comprehension quizzes. A number of websites also provide access to a range of authentic listening text types (advertisements, movie clips, YouTube videos), accompanied by listening-comprehension tasks. In addition, authentic listening materials are readily available on the Internet in the form of news broadcasts, TED Talks, interviews, and TV shows that a teacher can then create activities for.</a:t>
            </a:r>
            <a:endParaRPr lang="fr-FR" sz="1500" dirty="0" smtClean="0"/>
          </a:p>
          <a:p>
            <a:pPr marL="177800" indent="-63500">
              <a:lnSpc>
                <a:spcPct val="150000"/>
              </a:lnSpc>
              <a:buNone/>
            </a:pPr>
            <a:endParaRPr lang="fr-FR" sz="15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57158" y="214296"/>
            <a:ext cx="7717500" cy="541500"/>
          </a:xfrm>
        </p:spPr>
        <p:txBody>
          <a:bodyPr/>
          <a:lstStyle/>
          <a:p>
            <a:r>
              <a:rPr lang="en-US" sz="2400" dirty="0" smtClean="0"/>
              <a:t>Reading </a:t>
            </a:r>
            <a:r>
              <a:rPr lang="en-US" sz="2400" dirty="0" smtClean="0"/>
              <a:t>skills</a:t>
            </a:r>
            <a:endParaRPr lang="fr-FR" sz="2400" dirty="0"/>
          </a:p>
        </p:txBody>
      </p:sp>
      <p:sp>
        <p:nvSpPr>
          <p:cNvPr id="3" name="Sous-titre 2"/>
          <p:cNvSpPr>
            <a:spLocks noGrp="1"/>
          </p:cNvSpPr>
          <p:nvPr>
            <p:ph type="subTitle" idx="1"/>
          </p:nvPr>
        </p:nvSpPr>
        <p:spPr>
          <a:xfrm>
            <a:off x="428596" y="785800"/>
            <a:ext cx="8073592" cy="4000528"/>
          </a:xfrm>
        </p:spPr>
        <p:txBody>
          <a:bodyPr/>
          <a:lstStyle/>
          <a:p>
            <a:pPr marL="177800" indent="-63500">
              <a:lnSpc>
                <a:spcPct val="150000"/>
              </a:lnSpc>
              <a:buNone/>
            </a:pPr>
            <a:r>
              <a:rPr lang="en-US" dirty="0" smtClean="0"/>
              <a:t>	</a:t>
            </a:r>
            <a:r>
              <a:rPr lang="en-US" sz="1500" dirty="0" smtClean="0"/>
              <a:t>The </a:t>
            </a:r>
            <a:r>
              <a:rPr lang="en-US" sz="1500" dirty="0" smtClean="0"/>
              <a:t>Internet provides access to a huge variety of written texts that can provide opportunities to practice a range of skills, such as skimming, scanning, </a:t>
            </a:r>
            <a:r>
              <a:rPr lang="en-US" sz="1500" dirty="0" err="1" smtClean="0"/>
              <a:t>inferencing</a:t>
            </a:r>
            <a:r>
              <a:rPr lang="en-US" sz="1500" dirty="0" smtClean="0"/>
              <a:t>, and summarizing, with some software highlighting key parts of the text accompanied by explanations. There are also numerous sites with specially developed activities to promote reading skills. These include activities designed to increase fluency and speed in reading using texts that progress in length and difficulty</a:t>
            </a:r>
            <a:r>
              <a:rPr lang="en-US" sz="1500" i="1" dirty="0" smtClean="0"/>
              <a:t>, </a:t>
            </a:r>
            <a:r>
              <a:rPr lang="en-US" sz="1500" dirty="0" smtClean="0"/>
              <a:t>activities that develop awareness of the grammatical and discourse organization of texts, as well as activities to prepare students for the reading component of standardized tests with timed components</a:t>
            </a:r>
            <a:r>
              <a:rPr lang="en-US" sz="1500" dirty="0" smtClean="0"/>
              <a:t>, </a:t>
            </a:r>
            <a:r>
              <a:rPr lang="en-US" sz="1500" dirty="0" smtClean="0"/>
              <a:t>immediate or delayed feedback, and model answers. Vocabulary development can also be enhanced through the use of text-completion tasks where students see a text, guess missing words, and get feedback on their choices.</a:t>
            </a:r>
            <a:endParaRPr lang="fr-FR" sz="1500" dirty="0" smtClean="0"/>
          </a:p>
          <a:p>
            <a:pPr>
              <a:buNone/>
            </a:pPr>
            <a:endParaRPr lang="fr-FR" dirty="0" smtClean="0"/>
          </a:p>
          <a:p>
            <a:pPr>
              <a:buNone/>
            </a:pPr>
            <a:endParaRPr lang="fr-F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2844" y="285734"/>
            <a:ext cx="7717500" cy="541500"/>
          </a:xfrm>
        </p:spPr>
        <p:txBody>
          <a:bodyPr/>
          <a:lstStyle/>
          <a:p>
            <a:r>
              <a:rPr lang="en-US" sz="2000" dirty="0" smtClean="0"/>
              <a:t>Writing </a:t>
            </a:r>
            <a:r>
              <a:rPr lang="en-US" sz="2000" dirty="0" smtClean="0"/>
              <a:t>skills</a:t>
            </a:r>
            <a:endParaRPr lang="fr-FR" sz="2000" dirty="0"/>
          </a:p>
        </p:txBody>
      </p:sp>
      <p:sp>
        <p:nvSpPr>
          <p:cNvPr id="3" name="Sous-titre 2"/>
          <p:cNvSpPr>
            <a:spLocks noGrp="1"/>
          </p:cNvSpPr>
          <p:nvPr>
            <p:ph type="subTitle" idx="1"/>
          </p:nvPr>
        </p:nvSpPr>
        <p:spPr>
          <a:xfrm>
            <a:off x="357158" y="785800"/>
            <a:ext cx="8073592" cy="3780450"/>
          </a:xfrm>
        </p:spPr>
        <p:txBody>
          <a:bodyPr/>
          <a:lstStyle/>
          <a:p>
            <a:pPr marL="88900" indent="25400">
              <a:buNone/>
            </a:pPr>
            <a:r>
              <a:rPr lang="en-US" dirty="0" smtClean="0"/>
              <a:t>While </a:t>
            </a:r>
            <a:r>
              <a:rPr lang="en-US" dirty="0" smtClean="0"/>
              <a:t>word-processing software has often been used to auto-correct spelling, word choice, and grammar, a range of more sophisticated types of support are now available to support learners with written English. For example, learner support can be provided through web-based writing labs to help students with writing assignments. Peer-feedback can be made more motivating through the use of computer-mediated peer review: students can share drafts of written work, for example in the form of blog posts that other students can then comment on. Technology also allows learners to share and showcase their written work. They can share their compositions through desktop publishing or via a blog or web publishing. They can also collaborate on writing tasks, making the process of generating ideas, drafting, and revising a piece more interactive, such as in wikis. New forms of writing, such as blogs, also enable students to create more personal and expressive writing and to compare their blogs with those of other writers. Moreover, as they write, a variety of editing tools, such as dictionaries, spell checkers, and model texts, are available to assist learners as they write. </a:t>
            </a:r>
            <a:endParaRPr lang="fr-FR" dirty="0" smtClean="0"/>
          </a:p>
          <a:p>
            <a:pPr marL="88900" indent="25400">
              <a:buNone/>
            </a:pPr>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039"/>
        <p:cNvGrpSpPr/>
        <p:nvPr/>
      </p:nvGrpSpPr>
      <p:grpSpPr>
        <a:xfrm>
          <a:off x="0" y="0"/>
          <a:ext cx="0" cy="0"/>
          <a:chOff x="0" y="0"/>
          <a:chExt cx="0" cy="0"/>
        </a:xfrm>
      </p:grpSpPr>
      <p:sp>
        <p:nvSpPr>
          <p:cNvPr id="2040" name="Google Shape;2040;p86"/>
          <p:cNvSpPr txBox="1">
            <a:spLocks noGrp="1"/>
          </p:cNvSpPr>
          <p:nvPr>
            <p:ph type="subTitle" idx="1"/>
          </p:nvPr>
        </p:nvSpPr>
        <p:spPr>
          <a:xfrm>
            <a:off x="4071934" y="3286130"/>
            <a:ext cx="3476758" cy="775531"/>
          </a:xfrm>
          <a:prstGeom prst="rect">
            <a:avLst/>
          </a:prstGeom>
        </p:spPr>
        <p:txBody>
          <a:bodyPr spcFirstLastPara="1" wrap="square" lIns="91425" tIns="91425" rIns="91425" bIns="91425" anchor="ctr" anchorCtr="0">
            <a:noAutofit/>
          </a:bodyPr>
          <a:lstStyle/>
          <a:p>
            <a:pPr marL="0" lvl="0" indent="0">
              <a:lnSpc>
                <a:spcPct val="150000"/>
              </a:lnSpc>
              <a:spcAft>
                <a:spcPts val="1200"/>
              </a:spcAft>
            </a:pPr>
            <a:r>
              <a:rPr lang="en-US" dirty="0" smtClean="0">
                <a:solidFill>
                  <a:schemeClr val="accent4">
                    <a:lumMod val="10000"/>
                  </a:schemeClr>
                </a:solidFill>
              </a:rPr>
              <a:t>Determining the role of technology in the curriculum</a:t>
            </a:r>
          </a:p>
        </p:txBody>
      </p:sp>
      <p:sp>
        <p:nvSpPr>
          <p:cNvPr id="2041" name="Google Shape;2041;p86"/>
          <p:cNvSpPr txBox="1">
            <a:spLocks noGrp="1"/>
          </p:cNvSpPr>
          <p:nvPr>
            <p:ph type="subTitle" idx="2"/>
          </p:nvPr>
        </p:nvSpPr>
        <p:spPr>
          <a:xfrm>
            <a:off x="941850" y="3357568"/>
            <a:ext cx="3130084" cy="918407"/>
          </a:xfrm>
          <a:prstGeom prst="rect">
            <a:avLst/>
          </a:prstGeom>
        </p:spPr>
        <p:txBody>
          <a:bodyPr spcFirstLastPara="1" wrap="square" lIns="91425" tIns="91425" rIns="91425" bIns="91425" anchor="ctr" anchorCtr="0">
            <a:noAutofit/>
          </a:bodyPr>
          <a:lstStyle/>
          <a:p>
            <a:pPr marL="88900" indent="0">
              <a:lnSpc>
                <a:spcPct val="150000"/>
              </a:lnSpc>
            </a:pPr>
            <a:r>
              <a:rPr lang="en-US" dirty="0" smtClean="0"/>
              <a:t>Examples of the use of technology </a:t>
            </a:r>
            <a:r>
              <a:rPr lang="en-US" dirty="0" smtClean="0"/>
              <a:t>in teaching </a:t>
            </a:r>
            <a:r>
              <a:rPr lang="en-US" dirty="0" smtClean="0"/>
              <a:t>the four skills</a:t>
            </a:r>
          </a:p>
        </p:txBody>
      </p:sp>
      <p:sp>
        <p:nvSpPr>
          <p:cNvPr id="2042" name="Google Shape;2042;p86"/>
          <p:cNvSpPr txBox="1">
            <a:spLocks noGrp="1"/>
          </p:cNvSpPr>
          <p:nvPr>
            <p:ph type="title"/>
          </p:nvPr>
        </p:nvSpPr>
        <p:spPr>
          <a:xfrm>
            <a:off x="928662" y="642924"/>
            <a:ext cx="7430650" cy="5415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sz="2400" dirty="0" smtClean="0"/>
              <a:t>In this lecture we </a:t>
            </a:r>
            <a:r>
              <a:rPr lang="en" sz="2400" dirty="0" smtClean="0"/>
              <a:t>shall discuss: </a:t>
            </a:r>
            <a:endParaRPr sz="2400"/>
          </a:p>
        </p:txBody>
      </p:sp>
      <p:sp>
        <p:nvSpPr>
          <p:cNvPr id="2047" name="Google Shape;2047;p86"/>
          <p:cNvSpPr txBox="1">
            <a:spLocks noGrp="1"/>
          </p:cNvSpPr>
          <p:nvPr>
            <p:ph type="subTitle" idx="7"/>
          </p:nvPr>
        </p:nvSpPr>
        <p:spPr>
          <a:xfrm>
            <a:off x="945650" y="1785932"/>
            <a:ext cx="2701500" cy="935068"/>
          </a:xfrm>
          <a:prstGeom prst="rect">
            <a:avLst/>
          </a:prstGeom>
        </p:spPr>
        <p:txBody>
          <a:bodyPr spcFirstLastPara="1" wrap="square" lIns="91425" tIns="91425" rIns="91425" bIns="91425" anchor="ctr" anchorCtr="0">
            <a:noAutofit/>
          </a:bodyPr>
          <a:lstStyle/>
          <a:p>
            <a:pPr marL="88900" indent="0">
              <a:lnSpc>
                <a:spcPct val="150000"/>
              </a:lnSpc>
            </a:pPr>
            <a:r>
              <a:rPr lang="en-US" dirty="0" smtClean="0"/>
              <a:t>Technology as a teaching and learning resource</a:t>
            </a:r>
          </a:p>
        </p:txBody>
      </p:sp>
      <p:sp>
        <p:nvSpPr>
          <p:cNvPr id="2048" name="Google Shape;2048;p86"/>
          <p:cNvSpPr txBox="1">
            <a:spLocks noGrp="1"/>
          </p:cNvSpPr>
          <p:nvPr>
            <p:ph type="subTitle" idx="8"/>
          </p:nvPr>
        </p:nvSpPr>
        <p:spPr>
          <a:xfrm>
            <a:off x="4027952" y="1785932"/>
            <a:ext cx="3544444" cy="935068"/>
          </a:xfrm>
          <a:prstGeom prst="rect">
            <a:avLst/>
          </a:prstGeom>
        </p:spPr>
        <p:txBody>
          <a:bodyPr spcFirstLastPara="1" wrap="square" lIns="91425" tIns="91425" rIns="91425" bIns="91425" anchor="ctr" anchorCtr="0">
            <a:noAutofit/>
          </a:bodyPr>
          <a:lstStyle/>
          <a:p>
            <a:pPr lvl="0"/>
            <a:r>
              <a:rPr lang="en-US" dirty="0" smtClean="0"/>
              <a:t>Support provided by technology</a:t>
            </a:r>
            <a:endParaRPr lang="fr-FR" dirty="0"/>
          </a:p>
        </p:txBody>
      </p:sp>
      <p:sp>
        <p:nvSpPr>
          <p:cNvPr id="2049" name="Google Shape;2049;p86"/>
          <p:cNvSpPr txBox="1">
            <a:spLocks noGrp="1"/>
          </p:cNvSpPr>
          <p:nvPr>
            <p:ph type="title" idx="9"/>
          </p:nvPr>
        </p:nvSpPr>
        <p:spPr>
          <a:xfrm>
            <a:off x="945650" y="1363850"/>
            <a:ext cx="846000" cy="4113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a:uFill>
                  <a:noFill/>
                </a:uFill>
                <a:hlinkClick r:id="rId3" action="ppaction://hlinksldjump"/>
              </a:rPr>
              <a:t>01</a:t>
            </a:r>
            <a:endParaRPr/>
          </a:p>
        </p:txBody>
      </p:sp>
      <p:sp>
        <p:nvSpPr>
          <p:cNvPr id="2050" name="Google Shape;2050;p86"/>
          <p:cNvSpPr txBox="1">
            <a:spLocks noGrp="1"/>
          </p:cNvSpPr>
          <p:nvPr>
            <p:ph type="title" idx="13"/>
          </p:nvPr>
        </p:nvSpPr>
        <p:spPr>
          <a:xfrm>
            <a:off x="4024200" y="1363850"/>
            <a:ext cx="846000" cy="4113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a:uFill>
                  <a:noFill/>
                </a:uFill>
                <a:hlinkClick r:id="rId4" action="ppaction://hlinksldjump"/>
              </a:rPr>
              <a:t>02</a:t>
            </a:r>
            <a:endParaRPr/>
          </a:p>
        </p:txBody>
      </p:sp>
      <p:sp>
        <p:nvSpPr>
          <p:cNvPr id="2051" name="Google Shape;2051;p86"/>
          <p:cNvSpPr txBox="1">
            <a:spLocks noGrp="1"/>
          </p:cNvSpPr>
          <p:nvPr>
            <p:ph type="title" idx="14"/>
          </p:nvPr>
        </p:nvSpPr>
        <p:spPr>
          <a:xfrm>
            <a:off x="945650" y="2918848"/>
            <a:ext cx="846000" cy="4113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a:uFill>
                  <a:noFill/>
                </a:uFill>
                <a:hlinkClick r:id="" action="ppaction://noaction"/>
              </a:rPr>
              <a:t>03</a:t>
            </a:r>
            <a:endParaRPr/>
          </a:p>
        </p:txBody>
      </p:sp>
      <p:sp>
        <p:nvSpPr>
          <p:cNvPr id="2052" name="Google Shape;2052;p86"/>
          <p:cNvSpPr txBox="1">
            <a:spLocks noGrp="1"/>
          </p:cNvSpPr>
          <p:nvPr>
            <p:ph type="title" idx="15"/>
          </p:nvPr>
        </p:nvSpPr>
        <p:spPr>
          <a:xfrm>
            <a:off x="4024200" y="2918848"/>
            <a:ext cx="846000" cy="4113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dirty="0" smtClean="0">
                <a:uFill>
                  <a:noFill/>
                </a:uFill>
                <a:hlinkClick r:id="" action="ppaction://noaction"/>
              </a:rPr>
              <a:t>04</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2049"/>
                                        </p:tgtEl>
                                        <p:attrNameLst>
                                          <p:attrName>style.visibility</p:attrName>
                                        </p:attrNameLst>
                                      </p:cBhvr>
                                      <p:to>
                                        <p:strVal val="visible"/>
                                      </p:to>
                                    </p:set>
                                    <p:animEffect transition="in" filter="fade">
                                      <p:cBhvr>
                                        <p:cTn id="7" dur="1000"/>
                                        <p:tgtEl>
                                          <p:spTgt spid="2049"/>
                                        </p:tgtEl>
                                      </p:cBhvr>
                                    </p:animEffect>
                                  </p:childTnLst>
                                </p:cTn>
                              </p:par>
                            </p:childTnLst>
                          </p:cTn>
                        </p:par>
                        <p:par>
                          <p:cTn id="8" fill="hold">
                            <p:stCondLst>
                              <p:cond delay="1000"/>
                            </p:stCondLst>
                            <p:childTnLst>
                              <p:par>
                                <p:cTn id="9" presetID="10" presetClass="entr" presetSubtype="0" fill="hold" nodeType="afterEffect">
                                  <p:stCondLst>
                                    <p:cond delay="0"/>
                                  </p:stCondLst>
                                  <p:childTnLst>
                                    <p:set>
                                      <p:cBhvr>
                                        <p:cTn id="10" dur="1" fill="hold">
                                          <p:stCondLst>
                                            <p:cond delay="0"/>
                                          </p:stCondLst>
                                        </p:cTn>
                                        <p:tgtEl>
                                          <p:spTgt spid="2050"/>
                                        </p:tgtEl>
                                        <p:attrNameLst>
                                          <p:attrName>style.visibility</p:attrName>
                                        </p:attrNameLst>
                                      </p:cBhvr>
                                      <p:to>
                                        <p:strVal val="visible"/>
                                      </p:to>
                                    </p:set>
                                    <p:animEffect transition="in" filter="fade">
                                      <p:cBhvr>
                                        <p:cTn id="11" dur="1000"/>
                                        <p:tgtEl>
                                          <p:spTgt spid="2050"/>
                                        </p:tgtEl>
                                      </p:cBhvr>
                                    </p:animEffect>
                                  </p:childTnLst>
                                </p:cTn>
                              </p:par>
                            </p:childTnLst>
                          </p:cTn>
                        </p:par>
                        <p:par>
                          <p:cTn id="12" fill="hold">
                            <p:stCondLst>
                              <p:cond delay="2000"/>
                            </p:stCondLst>
                            <p:childTnLst>
                              <p:par>
                                <p:cTn id="13" presetID="10" presetClass="entr" presetSubtype="0" fill="hold" nodeType="afterEffect">
                                  <p:stCondLst>
                                    <p:cond delay="0"/>
                                  </p:stCondLst>
                                  <p:childTnLst>
                                    <p:set>
                                      <p:cBhvr>
                                        <p:cTn id="14" dur="1" fill="hold">
                                          <p:stCondLst>
                                            <p:cond delay="0"/>
                                          </p:stCondLst>
                                        </p:cTn>
                                        <p:tgtEl>
                                          <p:spTgt spid="2051"/>
                                        </p:tgtEl>
                                        <p:attrNameLst>
                                          <p:attrName>style.visibility</p:attrName>
                                        </p:attrNameLst>
                                      </p:cBhvr>
                                      <p:to>
                                        <p:strVal val="visible"/>
                                      </p:to>
                                    </p:set>
                                    <p:animEffect transition="in" filter="fade">
                                      <p:cBhvr>
                                        <p:cTn id="15" dur="1000"/>
                                        <p:tgtEl>
                                          <p:spTgt spid="2051"/>
                                        </p:tgtEl>
                                      </p:cBhvr>
                                    </p:animEffect>
                                  </p:childTnLst>
                                </p:cTn>
                              </p:par>
                            </p:childTnLst>
                          </p:cTn>
                        </p:par>
                        <p:par>
                          <p:cTn id="16" fill="hold">
                            <p:stCondLst>
                              <p:cond delay="3000"/>
                            </p:stCondLst>
                            <p:childTnLst>
                              <p:par>
                                <p:cTn id="17" presetID="10" presetClass="entr" presetSubtype="0" fill="hold" nodeType="afterEffect">
                                  <p:stCondLst>
                                    <p:cond delay="0"/>
                                  </p:stCondLst>
                                  <p:childTnLst>
                                    <p:set>
                                      <p:cBhvr>
                                        <p:cTn id="18" dur="1" fill="hold">
                                          <p:stCondLst>
                                            <p:cond delay="0"/>
                                          </p:stCondLst>
                                        </p:cTn>
                                        <p:tgtEl>
                                          <p:spTgt spid="2052"/>
                                        </p:tgtEl>
                                        <p:attrNameLst>
                                          <p:attrName>style.visibility</p:attrName>
                                        </p:attrNameLst>
                                      </p:cBhvr>
                                      <p:to>
                                        <p:strVal val="visible"/>
                                      </p:to>
                                    </p:set>
                                    <p:animEffect transition="in" filter="fade">
                                      <p:cBhvr>
                                        <p:cTn id="19" dur="1000"/>
                                        <p:tgtEl>
                                          <p:spTgt spid="20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2019300" y="1000114"/>
            <a:ext cx="4481526" cy="3143272"/>
          </a:xfrm>
        </p:spPr>
        <p:txBody>
          <a:bodyPr/>
          <a:lstStyle/>
          <a:p>
            <a:pPr lvl="1">
              <a:lnSpc>
                <a:spcPct val="150000"/>
              </a:lnSpc>
            </a:pPr>
            <a:r>
              <a:rPr lang="en-US" dirty="0" smtClean="0"/>
              <a:t>Determining the role of technology in the curriculum</a:t>
            </a:r>
            <a:endParaRPr lang="fr-F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Espace réservé du texte 8"/>
          <p:cNvSpPr>
            <a:spLocks noGrp="1"/>
          </p:cNvSpPr>
          <p:nvPr>
            <p:ph type="body" idx="1"/>
          </p:nvPr>
        </p:nvSpPr>
        <p:spPr/>
        <p:txBody>
          <a:bodyPr/>
          <a:lstStyle/>
          <a:p>
            <a:pPr>
              <a:lnSpc>
                <a:spcPct val="150000"/>
              </a:lnSpc>
              <a:buNone/>
            </a:pPr>
            <a:r>
              <a:rPr lang="en-US" dirty="0" smtClean="0"/>
              <a:t>	</a:t>
            </a:r>
            <a:r>
              <a:rPr lang="en-US" dirty="0" smtClean="0"/>
              <a:t>The </a:t>
            </a:r>
            <a:r>
              <a:rPr lang="en-US" dirty="0" smtClean="0"/>
              <a:t>success of a curriculum is increasingly dependent upon the affordances offered by technology. However, the role of technology in the curriculum raises a number of important issues (Staples, </a:t>
            </a:r>
            <a:r>
              <a:rPr lang="en-US" dirty="0" err="1" smtClean="0"/>
              <a:t>Pugach</a:t>
            </a:r>
            <a:r>
              <a:rPr lang="en-US" dirty="0" smtClean="0"/>
              <a:t>, and Himes 2005; Glazer, </a:t>
            </a:r>
            <a:r>
              <a:rPr lang="en-US" dirty="0" err="1" smtClean="0"/>
              <a:t>Hannafin</a:t>
            </a:r>
            <a:r>
              <a:rPr lang="en-US" dirty="0" smtClean="0"/>
              <a:t>, and Rich 2009; </a:t>
            </a:r>
            <a:r>
              <a:rPr lang="en-US" dirty="0" err="1" smtClean="0"/>
              <a:t>Honigsfeld</a:t>
            </a:r>
            <a:r>
              <a:rPr lang="en-US" dirty="0" smtClean="0"/>
              <a:t> et al. 2009). Some of the principal among these issues are described below.</a:t>
            </a:r>
            <a:endParaRPr lang="fr-FR" dirty="0" smtClean="0"/>
          </a:p>
          <a:p>
            <a:pPr>
              <a:buNone/>
            </a:pPr>
            <a:endParaRPr lang="fr-F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sz="2400" dirty="0" smtClean="0"/>
              <a:t>The purposes for using </a:t>
            </a:r>
            <a:r>
              <a:rPr lang="en-US" sz="2400" dirty="0" smtClean="0"/>
              <a:t>technology</a:t>
            </a:r>
            <a:endParaRPr lang="fr-FR" sz="2400" dirty="0"/>
          </a:p>
        </p:txBody>
      </p:sp>
      <p:sp>
        <p:nvSpPr>
          <p:cNvPr id="3" name="Espace réservé du texte 2"/>
          <p:cNvSpPr>
            <a:spLocks noGrp="1"/>
          </p:cNvSpPr>
          <p:nvPr>
            <p:ph type="body" idx="1"/>
          </p:nvPr>
        </p:nvSpPr>
        <p:spPr>
          <a:xfrm>
            <a:off x="713225" y="1122325"/>
            <a:ext cx="7430675" cy="3580500"/>
          </a:xfrm>
        </p:spPr>
        <p:txBody>
          <a:bodyPr/>
          <a:lstStyle/>
          <a:p>
            <a:pPr>
              <a:lnSpc>
                <a:spcPct val="150000"/>
              </a:lnSpc>
              <a:buNone/>
            </a:pPr>
            <a:r>
              <a:rPr lang="en-US" dirty="0" smtClean="0"/>
              <a:t>	The </a:t>
            </a:r>
            <a:r>
              <a:rPr lang="en-US" dirty="0" smtClean="0"/>
              <a:t>role of technology in an institution will depend on a variety of factors including the nature of the institution and its programs, who its teachers and students are, and the extent to which the resources and learning culture of the institution can provide support for technology. The benefits for teachers or learners and for the institution need to be considered, as well as how technology will change the nature of teaching and learning, how it will support the goals of the curriculum, and in what ways it is expected to lead to improvement in the learners’ knowledge and skills.</a:t>
            </a:r>
            <a:endParaRPr lang="fr-FR" dirty="0" smtClean="0"/>
          </a:p>
          <a:p>
            <a:pPr>
              <a:buNone/>
            </a:pPr>
            <a:endParaRPr lang="fr-F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71472" y="785800"/>
            <a:ext cx="7717500" cy="541500"/>
          </a:xfrm>
        </p:spPr>
        <p:txBody>
          <a:bodyPr/>
          <a:lstStyle/>
          <a:p>
            <a:r>
              <a:rPr lang="en-US" sz="2400" dirty="0" smtClean="0"/>
              <a:t>The technical skill needed by teachers and </a:t>
            </a:r>
            <a:r>
              <a:rPr lang="en-US" sz="2400" dirty="0" smtClean="0"/>
              <a:t>students</a:t>
            </a:r>
            <a:endParaRPr lang="fr-FR" sz="2400" dirty="0"/>
          </a:p>
        </p:txBody>
      </p:sp>
      <p:sp>
        <p:nvSpPr>
          <p:cNvPr id="3" name="Espace réservé du texte 2"/>
          <p:cNvSpPr>
            <a:spLocks noGrp="1"/>
          </p:cNvSpPr>
          <p:nvPr>
            <p:ph type="body" idx="1"/>
          </p:nvPr>
        </p:nvSpPr>
        <p:spPr>
          <a:xfrm>
            <a:off x="713225" y="1500179"/>
            <a:ext cx="7717500" cy="3202645"/>
          </a:xfrm>
        </p:spPr>
        <p:txBody>
          <a:bodyPr/>
          <a:lstStyle/>
          <a:p>
            <a:pPr marL="0" indent="0">
              <a:lnSpc>
                <a:spcPct val="150000"/>
              </a:lnSpc>
              <a:buNone/>
            </a:pPr>
            <a:r>
              <a:rPr lang="en-US" dirty="0" smtClean="0"/>
              <a:t>Students </a:t>
            </a:r>
            <a:r>
              <a:rPr lang="en-US" dirty="0" smtClean="0"/>
              <a:t>and teachers are often at different levels of skill in respect of technology and computer software, with students sometimes at a higher skill level than their teachers. Both need to be confident in using available resources and in learning about new software applications.</a:t>
            </a:r>
            <a:endParaRPr lang="fr-FR" dirty="0" smtClean="0"/>
          </a:p>
          <a:p>
            <a:pPr marL="0" indent="114300">
              <a:lnSpc>
                <a:spcPct val="150000"/>
              </a:lnSpc>
              <a:buNone/>
            </a:pPr>
            <a:endParaRPr lang="fr-F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571485"/>
            <a:ext cx="8002154" cy="493039"/>
          </a:xfrm>
        </p:spPr>
        <p:txBody>
          <a:bodyPr/>
          <a:lstStyle/>
          <a:p>
            <a:r>
              <a:rPr lang="en-US" sz="2400" dirty="0" smtClean="0"/>
              <a:t>The infrastructure </a:t>
            </a:r>
            <a:r>
              <a:rPr lang="en-US" sz="2400" dirty="0" smtClean="0"/>
              <a:t>requirements</a:t>
            </a:r>
            <a:endParaRPr lang="fr-FR" sz="2400" dirty="0"/>
          </a:p>
        </p:txBody>
      </p:sp>
      <p:sp>
        <p:nvSpPr>
          <p:cNvPr id="3" name="Espace réservé du texte 2"/>
          <p:cNvSpPr>
            <a:spLocks noGrp="1"/>
          </p:cNvSpPr>
          <p:nvPr>
            <p:ph type="body" idx="1"/>
          </p:nvPr>
        </p:nvSpPr>
        <p:spPr>
          <a:xfrm>
            <a:off x="713225" y="1122325"/>
            <a:ext cx="7287799" cy="3580500"/>
          </a:xfrm>
        </p:spPr>
        <p:txBody>
          <a:bodyPr/>
          <a:lstStyle/>
          <a:p>
            <a:pPr>
              <a:lnSpc>
                <a:spcPct val="150000"/>
              </a:lnSpc>
              <a:buNone/>
            </a:pPr>
            <a:r>
              <a:rPr lang="en-US" dirty="0" smtClean="0"/>
              <a:t>	The </a:t>
            </a:r>
            <a:r>
              <a:rPr lang="en-US" dirty="0" smtClean="0"/>
              <a:t>assets and resources available to support the use of technology are also crucial. These include the level of investment that has been made in specialist equipment or classrooms for the technology curriculum and the extent to which students have access to computers and other digital equipment either directly in their classroom or in a media or self-access center.</a:t>
            </a:r>
            <a:endParaRPr lang="fr-FR" dirty="0" smtClean="0"/>
          </a:p>
          <a:p>
            <a:pPr>
              <a:buNone/>
            </a:pPr>
            <a:endParaRPr lang="fr-F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sz="2400" dirty="0" smtClean="0"/>
              <a:t>The technology resources </a:t>
            </a:r>
            <a:r>
              <a:rPr lang="en-US" sz="2400" dirty="0" smtClean="0"/>
              <a:t>available</a:t>
            </a:r>
            <a:endParaRPr lang="fr-FR" sz="2400" dirty="0"/>
          </a:p>
        </p:txBody>
      </p:sp>
      <p:sp>
        <p:nvSpPr>
          <p:cNvPr id="3" name="Espace réservé du texte 2"/>
          <p:cNvSpPr>
            <a:spLocks noGrp="1"/>
          </p:cNvSpPr>
          <p:nvPr>
            <p:ph type="body" idx="1"/>
          </p:nvPr>
        </p:nvSpPr>
        <p:spPr>
          <a:xfrm>
            <a:off x="713225" y="1122325"/>
            <a:ext cx="7144923" cy="3580500"/>
          </a:xfrm>
        </p:spPr>
        <p:txBody>
          <a:bodyPr/>
          <a:lstStyle/>
          <a:p>
            <a:pPr>
              <a:lnSpc>
                <a:spcPct val="150000"/>
              </a:lnSpc>
              <a:buNone/>
            </a:pPr>
            <a:r>
              <a:rPr lang="en-US" dirty="0" smtClean="0"/>
              <a:t>	The </a:t>
            </a:r>
            <a:r>
              <a:rPr lang="en-US" dirty="0" smtClean="0"/>
              <a:t>technology resources available for classroom use are extensive and changing. They include computers, interactive whiteboards, mobile devices like </a:t>
            </a:r>
            <a:r>
              <a:rPr lang="en-US" dirty="0" err="1" smtClean="0"/>
              <a:t>smartphones</a:t>
            </a:r>
            <a:r>
              <a:rPr lang="en-US" dirty="0" smtClean="0"/>
              <a:t> and tablets, digital cameras, social media platforms and networks, software applications, and the Internet. The availability and accessibility of these resources need to be considered as well as whether items such as CD-ROMs and other support materials, such as commercially produced learning resources, will be provided by the school.</a:t>
            </a:r>
            <a:endParaRPr lang="fr-FR" dirty="0" smtClean="0"/>
          </a:p>
          <a:p>
            <a:pPr>
              <a:buNone/>
            </a:pPr>
            <a:endParaRPr lang="fr-F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sz="2400" dirty="0" smtClean="0"/>
              <a:t>Integrating technology with classroom teaching, learning, and </a:t>
            </a:r>
            <a:r>
              <a:rPr lang="en-US" sz="2400" dirty="0" smtClean="0"/>
              <a:t>assessment</a:t>
            </a:r>
            <a:endParaRPr lang="fr-FR" sz="2400" dirty="0"/>
          </a:p>
        </p:txBody>
      </p:sp>
      <p:sp>
        <p:nvSpPr>
          <p:cNvPr id="3" name="Espace réservé du texte 2"/>
          <p:cNvSpPr>
            <a:spLocks noGrp="1"/>
          </p:cNvSpPr>
          <p:nvPr>
            <p:ph type="body" idx="1"/>
          </p:nvPr>
        </p:nvSpPr>
        <p:spPr>
          <a:xfrm>
            <a:off x="500034" y="1122324"/>
            <a:ext cx="7930691" cy="3878317"/>
          </a:xfrm>
        </p:spPr>
        <p:txBody>
          <a:bodyPr/>
          <a:lstStyle/>
          <a:p>
            <a:pPr marL="88900" indent="0">
              <a:buNone/>
            </a:pPr>
            <a:r>
              <a:rPr lang="en-US" sz="1400" dirty="0" smtClean="0"/>
              <a:t>There are many ways in which technology can be integrated with </a:t>
            </a:r>
            <a:r>
              <a:rPr lang="en-US" sz="1400" dirty="0" smtClean="0"/>
              <a:t>teaching, learning</a:t>
            </a:r>
            <a:r>
              <a:rPr lang="en-US" sz="1400" dirty="0" smtClean="0"/>
              <a:t>, and assessment, and new possibilities become available almost weekly. Examples include the following:</a:t>
            </a:r>
            <a:endParaRPr lang="fr-FR" sz="1400" dirty="0" smtClean="0"/>
          </a:p>
          <a:p>
            <a:pPr lvl="0"/>
            <a:r>
              <a:rPr lang="en-US" sz="1400" dirty="0" smtClean="0"/>
              <a:t>Project-based learning using technology.</a:t>
            </a:r>
            <a:endParaRPr lang="fr-FR" sz="1400" dirty="0" smtClean="0"/>
          </a:p>
          <a:p>
            <a:pPr lvl="0"/>
            <a:r>
              <a:rPr lang="en-US" sz="1400" dirty="0" smtClean="0"/>
              <a:t>Use of mobile devices in the classroom.</a:t>
            </a:r>
            <a:endParaRPr lang="fr-FR" sz="1400" dirty="0" smtClean="0"/>
          </a:p>
          <a:p>
            <a:pPr lvl="0"/>
            <a:r>
              <a:rPr lang="en-US" sz="1400" dirty="0" smtClean="0"/>
              <a:t>Electronic portfolio assessment.</a:t>
            </a:r>
            <a:endParaRPr lang="fr-FR" sz="1400" dirty="0" smtClean="0"/>
          </a:p>
          <a:p>
            <a:pPr lvl="0"/>
            <a:r>
              <a:rPr lang="en-US" sz="1400" dirty="0" smtClean="0"/>
              <a:t>PowerPoint presentations.</a:t>
            </a:r>
            <a:endParaRPr lang="fr-FR" sz="1400" dirty="0" smtClean="0"/>
          </a:p>
          <a:p>
            <a:pPr lvl="0"/>
            <a:r>
              <a:rPr lang="en-US" sz="1400" dirty="0" smtClean="0"/>
              <a:t>Learning with mobile and handheld devices such as cell phones, mp3 players, and tablets.</a:t>
            </a:r>
            <a:endParaRPr lang="fr-FR" sz="1400" dirty="0" smtClean="0"/>
          </a:p>
          <a:p>
            <a:pPr lvl="0"/>
            <a:r>
              <a:rPr lang="en-US" sz="1400" dirty="0" smtClean="0"/>
              <a:t>Creative use of interactive whiteboards.</a:t>
            </a:r>
            <a:endParaRPr lang="fr-FR" sz="1400" dirty="0" smtClean="0"/>
          </a:p>
          <a:p>
            <a:pPr lvl="0"/>
            <a:r>
              <a:rPr lang="en-US" sz="1400" dirty="0" smtClean="0"/>
              <a:t>Video-based final assessment.</a:t>
            </a:r>
            <a:endParaRPr lang="fr-FR" sz="1400" dirty="0" smtClean="0"/>
          </a:p>
          <a:p>
            <a:pPr lvl="0"/>
            <a:r>
              <a:rPr lang="en-US" sz="1400" dirty="0" smtClean="0"/>
              <a:t>Web-based projects and collaborative online research.</a:t>
            </a:r>
            <a:endParaRPr lang="fr-FR" sz="1400" dirty="0" smtClean="0"/>
          </a:p>
          <a:p>
            <a:pPr lvl="0"/>
            <a:r>
              <a:rPr lang="en-US" sz="1400" dirty="0" smtClean="0"/>
              <a:t>Student-created media such as podcasts, videos, and slideshows.</a:t>
            </a:r>
            <a:endParaRPr lang="fr-FR" sz="1400" dirty="0" smtClean="0"/>
          </a:p>
          <a:p>
            <a:pPr lvl="0"/>
            <a:r>
              <a:rPr lang="en-US" sz="1400" dirty="0" smtClean="0"/>
              <a:t>Collaborative online tools such as wikis or Google Docs.</a:t>
            </a:r>
            <a:endParaRPr lang="fr-FR" sz="1400" dirty="0" smtClean="0"/>
          </a:p>
          <a:p>
            <a:pPr lvl="0"/>
            <a:r>
              <a:rPr lang="en-US" sz="1400" dirty="0" smtClean="0"/>
              <a:t>Use of social media.</a:t>
            </a:r>
            <a:endParaRPr lang="fr-FR" sz="14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sz="2400" dirty="0" smtClean="0"/>
              <a:t>Balance of classroom-based face-to-face teaching with blended online learning</a:t>
            </a:r>
            <a:endParaRPr lang="fr-FR" sz="2400" dirty="0"/>
          </a:p>
        </p:txBody>
      </p:sp>
      <p:sp>
        <p:nvSpPr>
          <p:cNvPr id="3" name="Espace réservé du texte 2"/>
          <p:cNvSpPr>
            <a:spLocks noGrp="1"/>
          </p:cNvSpPr>
          <p:nvPr>
            <p:ph type="body" idx="1"/>
          </p:nvPr>
        </p:nvSpPr>
        <p:spPr/>
        <p:txBody>
          <a:bodyPr/>
          <a:lstStyle/>
          <a:p>
            <a:pPr marL="88900" indent="0">
              <a:buNone/>
            </a:pPr>
            <a:r>
              <a:rPr lang="en-US" dirty="0" smtClean="0"/>
              <a:t>The kinds of teaching-learning options that are available can be summarized as in Table </a:t>
            </a:r>
            <a:r>
              <a:rPr lang="en-US" dirty="0" smtClean="0"/>
              <a:t>10.1</a:t>
            </a:r>
            <a:r>
              <a:rPr lang="fr-FR" dirty="0" smtClean="0"/>
              <a:t> </a:t>
            </a:r>
            <a:r>
              <a:rPr lang="en-US" dirty="0" smtClean="0"/>
              <a:t>(</a:t>
            </a:r>
            <a:r>
              <a:rPr lang="en-US" dirty="0" err="1" smtClean="0"/>
              <a:t>Grgurovic</a:t>
            </a:r>
            <a:r>
              <a:rPr lang="en-US" dirty="0" smtClean="0"/>
              <a:t> </a:t>
            </a:r>
            <a:r>
              <a:rPr lang="en-US" dirty="0" smtClean="0"/>
              <a:t>2010).</a:t>
            </a:r>
            <a:endParaRPr lang="fr-FR" dirty="0" smtClean="0"/>
          </a:p>
          <a:p>
            <a:pPr>
              <a:buNone/>
            </a:pPr>
            <a:endParaRPr lang="fr-FR" dirty="0"/>
          </a:p>
        </p:txBody>
      </p:sp>
      <p:pic>
        <p:nvPicPr>
          <p:cNvPr id="2050" name="Picture 2"/>
          <p:cNvPicPr>
            <a:picLocks noChangeAspect="1" noChangeArrowheads="1"/>
          </p:cNvPicPr>
          <p:nvPr/>
        </p:nvPicPr>
        <p:blipFill>
          <a:blip r:embed="rId2"/>
          <a:srcRect/>
          <a:stretch>
            <a:fillRect/>
          </a:stretch>
        </p:blipFill>
        <p:spPr bwMode="auto">
          <a:xfrm>
            <a:off x="642910" y="1857370"/>
            <a:ext cx="7677150" cy="2409825"/>
          </a:xfrm>
          <a:prstGeom prst="rect">
            <a:avLst/>
          </a:prstGeom>
          <a:noFill/>
          <a:ln w="9525">
            <a:noFill/>
            <a:miter lim="800000"/>
            <a:headEnd/>
            <a:tailEnd/>
          </a:ln>
          <a:effectLst/>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85786" y="285734"/>
            <a:ext cx="7717500" cy="541500"/>
          </a:xfrm>
        </p:spPr>
        <p:txBody>
          <a:bodyPr/>
          <a:lstStyle/>
          <a:p>
            <a:r>
              <a:rPr lang="en-US" sz="2400" dirty="0" smtClean="0"/>
              <a:t>Impact on </a:t>
            </a:r>
            <a:r>
              <a:rPr lang="en-US" sz="2400" dirty="0" smtClean="0"/>
              <a:t>teachers</a:t>
            </a:r>
            <a:endParaRPr lang="fr-FR" sz="2400" dirty="0"/>
          </a:p>
        </p:txBody>
      </p:sp>
      <p:sp>
        <p:nvSpPr>
          <p:cNvPr id="3" name="Espace réservé du texte 2"/>
          <p:cNvSpPr>
            <a:spLocks noGrp="1"/>
          </p:cNvSpPr>
          <p:nvPr>
            <p:ph type="body" idx="1"/>
          </p:nvPr>
        </p:nvSpPr>
        <p:spPr>
          <a:xfrm>
            <a:off x="714348" y="857238"/>
            <a:ext cx="7929618" cy="3580500"/>
          </a:xfrm>
        </p:spPr>
        <p:txBody>
          <a:bodyPr/>
          <a:lstStyle/>
          <a:p>
            <a:pPr marL="0" indent="0">
              <a:lnSpc>
                <a:spcPct val="150000"/>
              </a:lnSpc>
              <a:buNone/>
            </a:pPr>
            <a:r>
              <a:rPr lang="en-US" sz="1500" dirty="0" smtClean="0"/>
              <a:t>Teachers </a:t>
            </a:r>
            <a:r>
              <a:rPr lang="en-US" sz="1500" dirty="0" smtClean="0"/>
              <a:t>who make use of technology find they need to change the way they teach. Technology changes the role of the teacher who takes on different responsibilities such as that of adviser, facilitator, and coach. As facilitator the teacher sets project goals, provides guidelines and resources, and moves around the class providing suggestions and support for student activity. Technology therefore changes the nature of the relationship between teacher and students. It creates the possibility of different kinds of teaching strategies and provides new ways of engaging learners with learning content and of interacting with the teacher and other students. It also encourages more autonomy on the part of learners, requiring teachers to give learners more choices when making their own decisions about how to search for and use content.</a:t>
            </a:r>
            <a:endParaRPr lang="fr-FR" sz="1500" dirty="0" smtClean="0"/>
          </a:p>
          <a:p>
            <a:pPr>
              <a:buNone/>
            </a:pPr>
            <a:endParaRPr lang="fr-F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85786" y="214296"/>
            <a:ext cx="7717500" cy="541500"/>
          </a:xfrm>
        </p:spPr>
        <p:txBody>
          <a:bodyPr/>
          <a:lstStyle/>
          <a:p>
            <a:r>
              <a:rPr lang="en-US" sz="2400" dirty="0" smtClean="0"/>
              <a:t>Provision of professional development </a:t>
            </a:r>
            <a:r>
              <a:rPr lang="en-US" sz="2400" dirty="0" smtClean="0"/>
              <a:t>opportunities</a:t>
            </a:r>
            <a:endParaRPr lang="fr-FR" sz="2400" dirty="0"/>
          </a:p>
        </p:txBody>
      </p:sp>
      <p:sp>
        <p:nvSpPr>
          <p:cNvPr id="3" name="Espace réservé du texte 2"/>
          <p:cNvSpPr>
            <a:spLocks noGrp="1"/>
          </p:cNvSpPr>
          <p:nvPr>
            <p:ph type="body" idx="1"/>
          </p:nvPr>
        </p:nvSpPr>
        <p:spPr>
          <a:xfrm>
            <a:off x="714348" y="785800"/>
            <a:ext cx="7717500" cy="3580500"/>
          </a:xfrm>
        </p:spPr>
        <p:txBody>
          <a:bodyPr/>
          <a:lstStyle/>
          <a:p>
            <a:pPr marL="0" indent="114300">
              <a:lnSpc>
                <a:spcPct val="150000"/>
              </a:lnSpc>
              <a:buNone/>
            </a:pPr>
            <a:r>
              <a:rPr lang="en-US" dirty="0" smtClean="0"/>
              <a:t>Teachers </a:t>
            </a:r>
            <a:r>
              <a:rPr lang="en-US" dirty="0" smtClean="0"/>
              <a:t>may need two kinds of support: technical knowledge about how to use the various resources available and advice on how to integrate technology into their curriculum (</a:t>
            </a:r>
            <a:r>
              <a:rPr lang="en-US" dirty="0" err="1" smtClean="0"/>
              <a:t>Reinders</a:t>
            </a:r>
            <a:r>
              <a:rPr lang="en-US" dirty="0" smtClean="0"/>
              <a:t> 2009). Without such support, teachers may hesitate to make full use of all the opportunities that technology can offer. Support can include workshops, the assistance of a technology coordinator, as well as help from other more experienced colleagues. Sharing information about the successful uses of technology can be achieved through newsletters, bulletin boards, and informal meetings. Teachers also need to know how to evaluate new technology resources as they become available (see Appendix 2 for an evaluation checklist). Administrative support within schools can also assist with problem solving and training.</a:t>
            </a:r>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010"/>
        <p:cNvGrpSpPr/>
        <p:nvPr/>
      </p:nvGrpSpPr>
      <p:grpSpPr>
        <a:xfrm>
          <a:off x="0" y="0"/>
          <a:ext cx="0" cy="0"/>
          <a:chOff x="0" y="0"/>
          <a:chExt cx="0" cy="0"/>
        </a:xfrm>
      </p:grpSpPr>
      <p:sp>
        <p:nvSpPr>
          <p:cNvPr id="2011" name="Google Shape;2011;p84"/>
          <p:cNvSpPr txBox="1">
            <a:spLocks noGrp="1"/>
          </p:cNvSpPr>
          <p:nvPr>
            <p:ph type="body" idx="1"/>
          </p:nvPr>
        </p:nvSpPr>
        <p:spPr>
          <a:xfrm>
            <a:off x="571472" y="785800"/>
            <a:ext cx="8286808" cy="4000528"/>
          </a:xfrm>
          <a:prstGeom prst="rect">
            <a:avLst/>
          </a:prstGeom>
        </p:spPr>
        <p:txBody>
          <a:bodyPr spcFirstLastPara="1" wrap="square" lIns="91425" tIns="91425" rIns="91425" bIns="91425" anchor="t" anchorCtr="0">
            <a:noAutofit/>
          </a:bodyPr>
          <a:lstStyle/>
          <a:p>
            <a:pPr marL="0" indent="0">
              <a:lnSpc>
                <a:spcPct val="150000"/>
              </a:lnSpc>
              <a:buNone/>
            </a:pPr>
            <a:r>
              <a:rPr lang="en-US" sz="1400" dirty="0" smtClean="0"/>
              <a:t>In addition to textbooks, </a:t>
            </a:r>
            <a:r>
              <a:rPr lang="en-US" sz="1400" dirty="0" err="1" smtClean="0"/>
              <a:t>realia</a:t>
            </a:r>
            <a:r>
              <a:rPr lang="en-US" sz="1400" dirty="0" smtClean="0"/>
              <a:t>, and other resources that teachers use to support their teaching, technology is changing the ways that language teachers teach and that language learners learn and consequently is playing an increasingly central role in curriculum implementation.</a:t>
            </a:r>
            <a:r>
              <a:rPr lang="fr-FR" sz="1400" dirty="0" smtClean="0"/>
              <a:t> </a:t>
            </a:r>
            <a:r>
              <a:rPr lang="fr-FR" sz="1400" dirty="0" smtClean="0"/>
              <a:t>Computers and interactive </a:t>
            </a:r>
            <a:r>
              <a:rPr lang="fr-FR" sz="1400" dirty="0" err="1" smtClean="0"/>
              <a:t>whiteboards</a:t>
            </a:r>
            <a:r>
              <a:rPr lang="fr-FR" sz="1400" dirty="0" smtClean="0"/>
              <a:t> are </a:t>
            </a:r>
            <a:r>
              <a:rPr lang="fr-FR" sz="1400" dirty="0" err="1" smtClean="0"/>
              <a:t>increasingly</a:t>
            </a:r>
            <a:r>
              <a:rPr lang="fr-FR" sz="1400" dirty="0" smtClean="0"/>
              <a:t> </a:t>
            </a:r>
            <a:r>
              <a:rPr lang="fr-FR" sz="1400" dirty="0" err="1" smtClean="0"/>
              <a:t>common</a:t>
            </a:r>
            <a:r>
              <a:rPr lang="fr-FR" sz="1400" dirty="0" smtClean="0"/>
              <a:t> in </a:t>
            </a:r>
            <a:r>
              <a:rPr lang="fr-FR" sz="1400" dirty="0" err="1" smtClean="0"/>
              <a:t>schools</a:t>
            </a:r>
            <a:r>
              <a:rPr lang="fr-FR" sz="1400" dirty="0" smtClean="0"/>
              <a:t> </a:t>
            </a:r>
            <a:r>
              <a:rPr lang="fr-FR" sz="1400" dirty="0" err="1" smtClean="0"/>
              <a:t>worldwide</a:t>
            </a:r>
            <a:r>
              <a:rPr lang="fr-FR" sz="1400" dirty="0" smtClean="0"/>
              <a:t>, and the speed </a:t>
            </a:r>
            <a:r>
              <a:rPr lang="fr-FR" sz="1400" dirty="0" err="1" smtClean="0"/>
              <a:t>with</a:t>
            </a:r>
            <a:r>
              <a:rPr lang="fr-FR" sz="1400" dirty="0" smtClean="0"/>
              <a:t> </a:t>
            </a:r>
            <a:r>
              <a:rPr lang="fr-FR" sz="1400" dirty="0" err="1" smtClean="0"/>
              <a:t>which</a:t>
            </a:r>
            <a:r>
              <a:rPr lang="fr-FR" sz="1400" dirty="0" smtClean="0"/>
              <a:t> </a:t>
            </a:r>
            <a:r>
              <a:rPr lang="fr-FR" sz="1400" dirty="0" err="1" smtClean="0"/>
              <a:t>schools</a:t>
            </a:r>
            <a:r>
              <a:rPr lang="fr-FR" sz="1400" dirty="0" smtClean="0"/>
              <a:t> </a:t>
            </a:r>
            <a:r>
              <a:rPr lang="fr-FR" sz="1400" dirty="0" err="1" smtClean="0"/>
              <a:t>can</a:t>
            </a:r>
            <a:r>
              <a:rPr lang="fr-FR" sz="1400" dirty="0" smtClean="0"/>
              <a:t> </a:t>
            </a:r>
            <a:r>
              <a:rPr lang="fr-FR" sz="1400" dirty="0" err="1" smtClean="0"/>
              <a:t>connect</a:t>
            </a:r>
            <a:r>
              <a:rPr lang="fr-FR" sz="1400" dirty="0" smtClean="0"/>
              <a:t> to </a:t>
            </a:r>
            <a:r>
              <a:rPr lang="fr-FR" sz="1400" dirty="0" err="1" smtClean="0"/>
              <a:t>each</a:t>
            </a:r>
            <a:r>
              <a:rPr lang="fr-FR" sz="1400" dirty="0" smtClean="0"/>
              <a:t> </a:t>
            </a:r>
            <a:r>
              <a:rPr lang="fr-FR" sz="1400" dirty="0" err="1" smtClean="0"/>
              <a:t>other</a:t>
            </a:r>
            <a:r>
              <a:rPr lang="fr-FR" sz="1400" dirty="0" smtClean="0"/>
              <a:t> and to the world </a:t>
            </a:r>
            <a:r>
              <a:rPr lang="fr-FR" sz="1400" dirty="0" err="1" smtClean="0"/>
              <a:t>constantly</a:t>
            </a:r>
            <a:r>
              <a:rPr lang="fr-FR" sz="1400" dirty="0" smtClean="0"/>
              <a:t> </a:t>
            </a:r>
            <a:r>
              <a:rPr lang="fr-FR" sz="1400" dirty="0" err="1" smtClean="0"/>
              <a:t>increases</a:t>
            </a:r>
            <a:r>
              <a:rPr lang="fr-FR" sz="1400" dirty="0" smtClean="0"/>
              <a:t>. </a:t>
            </a:r>
            <a:r>
              <a:rPr lang="en-US" sz="1400" dirty="0" smtClean="0"/>
              <a:t>For teachers and students, technology is now mobile, and laptop computers, tablet devices, and </a:t>
            </a:r>
            <a:r>
              <a:rPr lang="en-US" sz="1400" dirty="0" err="1" smtClean="0"/>
              <a:t>smartphones</a:t>
            </a:r>
            <a:r>
              <a:rPr lang="en-US" sz="1400" dirty="0" smtClean="0"/>
              <a:t> are a normal part of the teaching and learning context in many schools. In fact, tablets and </a:t>
            </a:r>
            <a:r>
              <a:rPr lang="en-US" sz="1400" dirty="0" err="1" smtClean="0"/>
              <a:t>smartphones</a:t>
            </a:r>
            <a:r>
              <a:rPr lang="en-US" sz="1400" dirty="0" smtClean="0"/>
              <a:t> are replacing textbooks and dictionaries in many classrooms, and the way teachers and learners use technology creates new modes of instruction</a:t>
            </a:r>
            <a:r>
              <a:rPr lang="en-US" sz="1400" dirty="0" smtClean="0"/>
              <a:t>. </a:t>
            </a:r>
            <a:r>
              <a:rPr lang="en-US" sz="1400" dirty="0" smtClean="0"/>
              <a:t>Moreover, blended learning, which combines face-to-face instruction with online-based learning, is now a crucial component of the curriculum in many contexts </a:t>
            </a:r>
            <a:r>
              <a:rPr lang="en-US" sz="1400" dirty="0" smtClean="0"/>
              <a:t>(</a:t>
            </a:r>
            <a:r>
              <a:rPr lang="en-US" sz="1400" dirty="0" err="1" smtClean="0"/>
              <a:t>Gruba</a:t>
            </a:r>
            <a:r>
              <a:rPr lang="en-US" sz="1400" dirty="0" smtClean="0"/>
              <a:t> and </a:t>
            </a:r>
            <a:r>
              <a:rPr lang="en-US" sz="1400" dirty="0" err="1" smtClean="0"/>
              <a:t>Hinkelman</a:t>
            </a:r>
            <a:r>
              <a:rPr lang="en-US" sz="1400" dirty="0" smtClean="0"/>
              <a:t> 2012). </a:t>
            </a:r>
            <a:endParaRPr lang="en-US" sz="1400" dirty="0" smtClean="0"/>
          </a:p>
        </p:txBody>
      </p:sp>
      <p:sp>
        <p:nvSpPr>
          <p:cNvPr id="2012" name="Google Shape;2012;p84"/>
          <p:cNvSpPr txBox="1">
            <a:spLocks noGrp="1"/>
          </p:cNvSpPr>
          <p:nvPr>
            <p:ph type="title"/>
          </p:nvPr>
        </p:nvSpPr>
        <p:spPr>
          <a:xfrm>
            <a:off x="642910" y="357172"/>
            <a:ext cx="7717500" cy="541500"/>
          </a:xfrm>
          <a:prstGeom prst="rect">
            <a:avLst/>
          </a:prstGeom>
        </p:spPr>
        <p:txBody>
          <a:bodyPr spcFirstLastPara="1" wrap="square" lIns="91425" tIns="91425" rIns="91425" bIns="91425" anchor="b" anchorCtr="0">
            <a:noAutofit/>
          </a:bodyPr>
          <a:lstStyle/>
          <a:p>
            <a:pPr marL="88900" indent="0">
              <a:lnSpc>
                <a:spcPct val="150000"/>
              </a:lnSpc>
            </a:pPr>
            <a:r>
              <a:rPr lang="en-US" sz="2400" dirty="0" smtClean="0"/>
              <a:t>Technology as a teaching and learning resource</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05978"/>
            <a:ext cx="7467600" cy="637580"/>
          </a:xfrm>
        </p:spPr>
        <p:txBody>
          <a:bodyPr>
            <a:normAutofit/>
          </a:bodyPr>
          <a:lstStyle/>
          <a:p>
            <a:pPr algn="ctr"/>
            <a:r>
              <a:rPr lang="fr-FR" sz="2400" b="1" dirty="0" smtClean="0">
                <a:solidFill>
                  <a:schemeClr val="accent1">
                    <a:lumMod val="75000"/>
                  </a:schemeClr>
                </a:solidFill>
              </a:rPr>
              <a:t>Conclusion</a:t>
            </a:r>
            <a:endParaRPr lang="fr-FR" sz="2400" dirty="0">
              <a:solidFill>
                <a:schemeClr val="accent1">
                  <a:lumMod val="75000"/>
                </a:schemeClr>
              </a:solidFill>
            </a:endParaRPr>
          </a:p>
        </p:txBody>
      </p:sp>
      <p:sp>
        <p:nvSpPr>
          <p:cNvPr id="3" name="Espace réservé du contenu 2"/>
          <p:cNvSpPr>
            <a:spLocks noGrp="1"/>
          </p:cNvSpPr>
          <p:nvPr>
            <p:ph sz="quarter" idx="1"/>
          </p:nvPr>
        </p:nvSpPr>
        <p:spPr>
          <a:xfrm>
            <a:off x="457200" y="714362"/>
            <a:ext cx="8219256" cy="4141102"/>
          </a:xfrm>
        </p:spPr>
        <p:txBody>
          <a:bodyPr>
            <a:normAutofit fontScale="92500" lnSpcReduction="20000"/>
          </a:bodyPr>
          <a:lstStyle/>
          <a:p>
            <a:pPr marL="85725" indent="0">
              <a:lnSpc>
                <a:spcPct val="150000"/>
              </a:lnSpc>
              <a:buNone/>
            </a:pPr>
            <a:r>
              <a:rPr lang="en-US" sz="1600" dirty="0" smtClean="0"/>
              <a:t>Teachers </a:t>
            </a:r>
            <a:r>
              <a:rPr lang="en-US" sz="1600" dirty="0" smtClean="0"/>
              <a:t>today have a wide range of resources available to them to support their teaching, including traditional print and book-based resources and a growing range of digital ones. Teachers need to develop the knowledge and skills required in order to select, evaluate, use, and adapt conventional book-based materials. They may also need to prepare materials for their own institutions and classes. Increasingly, however, they are also expected to make use of a variety of digital and computer- based resources. Both kinds of resources can make a significant contribution to the </a:t>
            </a:r>
            <a:r>
              <a:rPr lang="en-US" sz="1600" dirty="0" smtClean="0"/>
              <a:t>effectiveness</a:t>
            </a:r>
            <a:r>
              <a:rPr lang="fr-FR" sz="1600" dirty="0" smtClean="0"/>
              <a:t> </a:t>
            </a:r>
            <a:r>
              <a:rPr lang="en-US" sz="1600" dirty="0" smtClean="0"/>
              <a:t>and </a:t>
            </a:r>
            <a:r>
              <a:rPr lang="en-US" sz="1600" dirty="0" smtClean="0"/>
              <a:t>success of a language program. While teachers are generally comfortable using textbooks and adapting them to their own teaching contexts, they are not necessarily equally comfortable with technology, which can offer both opportunities and challenges for many teachers. An important aspect of curriculum development, therefore, is determining the role of teaching resources such as textbooks and technology in a language program, as well as making provisions for the kinds of support teachers may need to enable them to make the most effective use of them.</a:t>
            </a:r>
            <a:endParaRPr lang="fr-FR" sz="1600" dirty="0" smtClean="0"/>
          </a:p>
          <a:p>
            <a:pPr marL="0" indent="0">
              <a:lnSpc>
                <a:spcPct val="150000"/>
              </a:lnSpc>
              <a:buNone/>
            </a:pPr>
            <a:endParaRPr lang="fr-FR" dirty="0"/>
          </a:p>
        </p:txBody>
      </p:sp>
      <p:sp>
        <p:nvSpPr>
          <p:cNvPr id="4" name="Espace réservé du numéro de diapositive 3"/>
          <p:cNvSpPr>
            <a:spLocks noGrp="1"/>
          </p:cNvSpPr>
          <p:nvPr>
            <p:ph type="sldNum" sz="quarter" idx="15"/>
          </p:nvPr>
        </p:nvSpPr>
        <p:spPr/>
        <p:txBody>
          <a:bodyPr/>
          <a:lstStyle/>
          <a:p>
            <a:fld id="{527E7C9A-1A4F-459B-B281-DE018D28399B}" type="slidenum">
              <a:rPr lang="fr-FR" sz="1800" smtClean="0"/>
              <a:pPr/>
              <a:t>30</a:t>
            </a:fld>
            <a:endParaRPr lang="fr-FR" sz="1800" dirty="0"/>
          </a:p>
        </p:txBody>
      </p:sp>
    </p:spTree>
  </p:cSld>
  <p:clrMapOvr>
    <a:masterClrMapping/>
  </p:clrMapOvr>
  <p:transition spd="med">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3566"/>
        <p:cNvGrpSpPr/>
        <p:nvPr/>
      </p:nvGrpSpPr>
      <p:grpSpPr>
        <a:xfrm>
          <a:off x="0" y="0"/>
          <a:ext cx="0" cy="0"/>
          <a:chOff x="0" y="0"/>
          <a:chExt cx="0" cy="0"/>
        </a:xfrm>
      </p:grpSpPr>
      <p:sp>
        <p:nvSpPr>
          <p:cNvPr id="3567" name="Google Shape;3567;p170"/>
          <p:cNvSpPr txBox="1">
            <a:spLocks noGrp="1"/>
          </p:cNvSpPr>
          <p:nvPr>
            <p:ph type="title"/>
          </p:nvPr>
        </p:nvSpPr>
        <p:spPr>
          <a:xfrm>
            <a:off x="2141978" y="642924"/>
            <a:ext cx="7002022" cy="5415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dirty="0" smtClean="0"/>
              <a:t>References</a:t>
            </a:r>
            <a:endParaRPr/>
          </a:p>
        </p:txBody>
      </p:sp>
      <p:sp>
        <p:nvSpPr>
          <p:cNvPr id="3568" name="Google Shape;3568;p170"/>
          <p:cNvSpPr txBox="1">
            <a:spLocks noGrp="1"/>
          </p:cNvSpPr>
          <p:nvPr>
            <p:ph type="subTitle" idx="1"/>
          </p:nvPr>
        </p:nvSpPr>
        <p:spPr>
          <a:xfrm>
            <a:off x="1928794" y="1285866"/>
            <a:ext cx="4809300" cy="3429024"/>
          </a:xfrm>
          <a:prstGeom prst="rect">
            <a:avLst/>
          </a:prstGeom>
        </p:spPr>
        <p:txBody>
          <a:bodyPr spcFirstLastPara="1" wrap="square" lIns="91425" tIns="91425" rIns="91425" bIns="91425" anchor="t" anchorCtr="0">
            <a:noAutofit/>
          </a:bodyPr>
          <a:lstStyle/>
          <a:p>
            <a:pPr>
              <a:lnSpc>
                <a:spcPct val="150000"/>
              </a:lnSpc>
            </a:pPr>
            <a:r>
              <a:rPr lang="fr-FR" dirty="0" smtClean="0"/>
              <a:t>Richards</a:t>
            </a:r>
            <a:r>
              <a:rPr lang="fr-FR" dirty="0" smtClean="0"/>
              <a:t>, J.C</a:t>
            </a:r>
            <a:r>
              <a:rPr lang="en-US" dirty="0" smtClean="0"/>
              <a:t>. Curriculum Development in Language Teaching. (</a:t>
            </a:r>
            <a:r>
              <a:rPr lang="en-US" dirty="0" smtClean="0"/>
              <a:t>2017), 2</a:t>
            </a:r>
            <a:r>
              <a:rPr lang="en-US" baseline="30000" dirty="0" smtClean="0"/>
              <a:t>nd</a:t>
            </a:r>
            <a:r>
              <a:rPr lang="en-US" dirty="0" smtClean="0"/>
              <a:t> Ed.</a:t>
            </a:r>
            <a:r>
              <a:rPr lang="fr-FR" dirty="0" smtClean="0"/>
              <a:t> </a:t>
            </a:r>
            <a:r>
              <a:rPr lang="fr-FR" dirty="0" smtClean="0"/>
              <a:t>Cambridge, </a:t>
            </a:r>
            <a:r>
              <a:rPr lang="fr-FR" dirty="0" smtClean="0"/>
              <a:t>CUP.</a:t>
            </a:r>
            <a:r>
              <a:rPr lang="fr-FR" dirty="0" smtClean="0">
                <a:solidFill>
                  <a:schemeClr val="tx2"/>
                </a:solidFill>
              </a:rPr>
              <a:t>.</a:t>
            </a:r>
            <a:endParaRPr lang="fr-FR" dirty="0" smtClean="0">
              <a:solidFill>
                <a:schemeClr val="tx2"/>
              </a:solidFill>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2056"/>
        <p:cNvGrpSpPr/>
        <p:nvPr/>
      </p:nvGrpSpPr>
      <p:grpSpPr>
        <a:xfrm>
          <a:off x="0" y="0"/>
          <a:ext cx="0" cy="0"/>
          <a:chOff x="0" y="0"/>
          <a:chExt cx="0" cy="0"/>
        </a:xfrm>
      </p:grpSpPr>
      <p:sp>
        <p:nvSpPr>
          <p:cNvPr id="2057" name="Google Shape;2057;p87"/>
          <p:cNvSpPr txBox="1">
            <a:spLocks noGrp="1"/>
          </p:cNvSpPr>
          <p:nvPr>
            <p:ph type="title"/>
          </p:nvPr>
        </p:nvSpPr>
        <p:spPr>
          <a:xfrm>
            <a:off x="1569450" y="1152050"/>
            <a:ext cx="6005100" cy="15168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fr-FR" dirty="0" err="1" smtClean="0"/>
              <a:t>Thanks</a:t>
            </a:r>
            <a:endParaRPr/>
          </a:p>
        </p:txBody>
      </p:sp>
      <p:sp>
        <p:nvSpPr>
          <p:cNvPr id="2058" name="Google Shape;2058;p87"/>
          <p:cNvSpPr txBox="1">
            <a:spLocks noGrp="1"/>
          </p:cNvSpPr>
          <p:nvPr>
            <p:ph type="subTitle" idx="1"/>
          </p:nvPr>
        </p:nvSpPr>
        <p:spPr>
          <a:xfrm>
            <a:off x="1904250" y="2928940"/>
            <a:ext cx="5335500" cy="1062510"/>
          </a:xfrm>
          <a:prstGeom prst="rect">
            <a:avLst/>
          </a:prstGeom>
        </p:spPr>
        <p:txBody>
          <a:bodyPr spcFirstLastPara="1" wrap="square" lIns="91425" tIns="91425" rIns="91425" bIns="91425" anchor="t" anchorCtr="0">
            <a:noAutofit/>
          </a:bodyPr>
          <a:lstStyle/>
          <a:p>
            <a:pPr marL="0" lvl="0" indent="0"/>
            <a:r>
              <a:rPr lang="en-US" dirty="0" smtClean="0"/>
              <a:t>Do you have any questions?</a:t>
            </a:r>
            <a:endParaRPr lang="en-US" dirty="0"/>
          </a:p>
        </p:txBody>
      </p:sp>
      <p:sp>
        <p:nvSpPr>
          <p:cNvPr id="2059" name="Google Shape;2059;p87"/>
          <p:cNvSpPr/>
          <p:nvPr/>
        </p:nvSpPr>
        <p:spPr>
          <a:xfrm>
            <a:off x="3881688" y="3991450"/>
            <a:ext cx="1380619" cy="52850"/>
          </a:xfrm>
          <a:custGeom>
            <a:avLst/>
            <a:gdLst/>
            <a:ahLst/>
            <a:cxnLst/>
            <a:rect l="l" t="t" r="r" b="b"/>
            <a:pathLst>
              <a:path w="17505" h="670" extrusionOk="0">
                <a:moveTo>
                  <a:pt x="0" y="0"/>
                </a:moveTo>
                <a:lnTo>
                  <a:pt x="0" y="669"/>
                </a:lnTo>
                <a:lnTo>
                  <a:pt x="17505" y="669"/>
                </a:lnTo>
                <a:lnTo>
                  <a:pt x="1750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2057"/>
                                        </p:tgtEl>
                                        <p:attrNameLst>
                                          <p:attrName>style.visibility</p:attrName>
                                        </p:attrNameLst>
                                      </p:cBhvr>
                                      <p:to>
                                        <p:strVal val="visible"/>
                                      </p:to>
                                    </p:set>
                                    <p:animEffect transition="in" filter="fade">
                                      <p:cBhvr>
                                        <p:cTn id="7" dur="1000"/>
                                        <p:tgtEl>
                                          <p:spTgt spid="205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idx="1"/>
          </p:nvPr>
        </p:nvSpPr>
        <p:spPr>
          <a:xfrm>
            <a:off x="285720" y="857238"/>
            <a:ext cx="8358246" cy="4071965"/>
          </a:xfrm>
        </p:spPr>
        <p:txBody>
          <a:bodyPr/>
          <a:lstStyle/>
          <a:p>
            <a:pPr>
              <a:lnSpc>
                <a:spcPct val="150000"/>
              </a:lnSpc>
              <a:buNone/>
            </a:pPr>
            <a:r>
              <a:rPr lang="en-US" sz="1400" dirty="0" smtClean="0"/>
              <a:t>Levy (2010,16-17) identified five levels at which technology can support language teaching: </a:t>
            </a:r>
          </a:p>
          <a:p>
            <a:pPr marL="177800" indent="0">
              <a:lnSpc>
                <a:spcPct val="150000"/>
              </a:lnSpc>
              <a:buNone/>
            </a:pPr>
            <a:r>
              <a:rPr lang="en-US" sz="1400" dirty="0" smtClean="0"/>
              <a:t>􀂋 </a:t>
            </a:r>
            <a:r>
              <a:rPr lang="en-US" sz="1400" b="1" dirty="0" smtClean="0"/>
              <a:t>The physical level</a:t>
            </a:r>
            <a:r>
              <a:rPr lang="en-US" sz="1400" dirty="0" smtClean="0"/>
              <a:t>, with tools such as mobile phones, digital cameras, laptops, and tablets.</a:t>
            </a:r>
          </a:p>
          <a:p>
            <a:pPr marL="177800" indent="0">
              <a:lnSpc>
                <a:spcPct val="150000"/>
              </a:lnSpc>
              <a:buNone/>
            </a:pPr>
            <a:r>
              <a:rPr lang="en-US" sz="1400" dirty="0" smtClean="0"/>
              <a:t>􀂋 </a:t>
            </a:r>
            <a:r>
              <a:rPr lang="en-US" sz="1400" b="1" dirty="0" smtClean="0"/>
              <a:t>The management level</a:t>
            </a:r>
            <a:r>
              <a:rPr lang="en-US" sz="1400" dirty="0" smtClean="0"/>
              <a:t>, which includes learning management systems (LMSs) that enable the</a:t>
            </a:r>
          </a:p>
          <a:p>
            <a:pPr marL="177800" indent="0">
              <a:lnSpc>
                <a:spcPct val="150000"/>
              </a:lnSpc>
              <a:buNone/>
            </a:pPr>
            <a:r>
              <a:rPr lang="en-US" sz="1400" dirty="0" smtClean="0"/>
              <a:t>administration, delivery, tracking, reporting, etc. of a language course.</a:t>
            </a:r>
          </a:p>
          <a:p>
            <a:pPr marL="177800" indent="0">
              <a:lnSpc>
                <a:spcPct val="150000"/>
              </a:lnSpc>
              <a:buNone/>
            </a:pPr>
            <a:r>
              <a:rPr lang="en-US" sz="1400" dirty="0" smtClean="0"/>
              <a:t>􀂋 </a:t>
            </a:r>
            <a:r>
              <a:rPr lang="en-US" sz="1400" b="1" dirty="0" smtClean="0"/>
              <a:t>The applications level</a:t>
            </a:r>
            <a:r>
              <a:rPr lang="en-US" sz="1400" dirty="0" smtClean="0"/>
              <a:t>, including word-processing software, email and chat clients, </a:t>
            </a:r>
            <a:r>
              <a:rPr lang="en-US" sz="1400" dirty="0" smtClean="0"/>
              <a:t>social networking </a:t>
            </a:r>
            <a:r>
              <a:rPr lang="fr-FR" sz="1400" dirty="0" smtClean="0"/>
              <a:t>sites </a:t>
            </a:r>
            <a:r>
              <a:rPr lang="fr-FR" sz="1400" dirty="0" smtClean="0"/>
              <a:t>and blogs.</a:t>
            </a:r>
          </a:p>
          <a:p>
            <a:pPr marL="177800" indent="0">
              <a:lnSpc>
                <a:spcPct val="150000"/>
              </a:lnSpc>
              <a:buNone/>
            </a:pPr>
            <a:r>
              <a:rPr lang="en-US" sz="1400" dirty="0" smtClean="0"/>
              <a:t>􀂋 </a:t>
            </a:r>
            <a:r>
              <a:rPr lang="en-US" sz="1400" b="1" dirty="0" smtClean="0"/>
              <a:t>The resource level</a:t>
            </a:r>
            <a:r>
              <a:rPr lang="en-US" sz="1400" dirty="0" smtClean="0"/>
              <a:t>, which includes access to authentic materials, such as online newspapers</a:t>
            </a:r>
            <a:r>
              <a:rPr lang="en-US" sz="1400" dirty="0" smtClean="0"/>
              <a:t>, magazines, language tutors, and dedicated websites for learners.</a:t>
            </a:r>
            <a:endParaRPr lang="en-US" sz="1400" dirty="0" smtClean="0"/>
          </a:p>
          <a:p>
            <a:pPr marL="177800" indent="0">
              <a:lnSpc>
                <a:spcPct val="150000"/>
              </a:lnSpc>
              <a:buNone/>
            </a:pPr>
            <a:r>
              <a:rPr lang="en-US" sz="1400" dirty="0" smtClean="0"/>
              <a:t>􀂋 </a:t>
            </a:r>
            <a:r>
              <a:rPr lang="en-US" sz="1400" b="1" dirty="0" smtClean="0"/>
              <a:t>The component technology level</a:t>
            </a:r>
            <a:r>
              <a:rPr lang="en-US" sz="1400" dirty="0" smtClean="0"/>
              <a:t>, such as spelling checkers, grammar checkers, electronic</a:t>
            </a:r>
          </a:p>
          <a:p>
            <a:pPr marL="177800" indent="0">
              <a:lnSpc>
                <a:spcPct val="150000"/>
              </a:lnSpc>
              <a:buNone/>
            </a:pPr>
            <a:r>
              <a:rPr lang="en-US" sz="1400" dirty="0" smtClean="0"/>
              <a:t>dictionaries, and other support tools</a:t>
            </a:r>
            <a:r>
              <a:rPr lang="en-US" sz="1400" dirty="0" smtClean="0"/>
              <a:t>.</a:t>
            </a:r>
            <a:endParaRPr lang="fr-FR" sz="1400" dirty="0" smtClean="0"/>
          </a:p>
          <a:p>
            <a:pPr marL="177800" indent="0">
              <a:lnSpc>
                <a:spcPct val="150000"/>
              </a:lnSpc>
              <a:buNone/>
            </a:pPr>
            <a:r>
              <a:rPr lang="en-US" sz="1400" dirty="0" smtClean="0"/>
              <a:t>More and more schools worldwide are now being challenged to embrace the new opportunities </a:t>
            </a:r>
            <a:r>
              <a:rPr lang="en-US" sz="1400" dirty="0" smtClean="0"/>
              <a:t>that </a:t>
            </a:r>
            <a:r>
              <a:rPr lang="en-US" sz="1400" dirty="0" err="1" smtClean="0"/>
              <a:t>technoloy</a:t>
            </a:r>
            <a:r>
              <a:rPr lang="en-US" sz="1400" dirty="0" smtClean="0"/>
              <a:t> offers for learners for teachers, and for the institution.</a:t>
            </a:r>
            <a:endParaRPr lang="en-US" sz="1400" dirty="0" smtClean="0"/>
          </a:p>
        </p:txBody>
      </p:sp>
      <p:sp>
        <p:nvSpPr>
          <p:cNvPr id="3" name="Titre 2"/>
          <p:cNvSpPr>
            <a:spLocks noGrp="1"/>
          </p:cNvSpPr>
          <p:nvPr>
            <p:ph type="title"/>
          </p:nvPr>
        </p:nvSpPr>
        <p:spPr>
          <a:xfrm>
            <a:off x="642910" y="285734"/>
            <a:ext cx="7717500" cy="541500"/>
          </a:xfrm>
        </p:spPr>
        <p:txBody>
          <a:bodyPr/>
          <a:lstStyle/>
          <a:p>
            <a:r>
              <a:rPr lang="en-US" sz="2000" dirty="0" smtClean="0"/>
              <a:t>Support </a:t>
            </a:r>
            <a:r>
              <a:rPr lang="en-US" sz="2000" dirty="0" smtClean="0"/>
              <a:t>provided by technology</a:t>
            </a:r>
            <a:endParaRPr lang="fr-FR" sz="2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2063"/>
        <p:cNvGrpSpPr/>
        <p:nvPr/>
      </p:nvGrpSpPr>
      <p:grpSpPr>
        <a:xfrm>
          <a:off x="0" y="0"/>
          <a:ext cx="0" cy="0"/>
          <a:chOff x="0" y="0"/>
          <a:chExt cx="0" cy="0"/>
        </a:xfrm>
      </p:grpSpPr>
      <p:sp>
        <p:nvSpPr>
          <p:cNvPr id="2064" name="Google Shape;2064;p88"/>
          <p:cNvSpPr txBox="1">
            <a:spLocks noGrp="1"/>
          </p:cNvSpPr>
          <p:nvPr>
            <p:ph type="title"/>
          </p:nvPr>
        </p:nvSpPr>
        <p:spPr>
          <a:xfrm>
            <a:off x="642910" y="285734"/>
            <a:ext cx="7717500" cy="541500"/>
          </a:xfrm>
          <a:prstGeom prst="rect">
            <a:avLst/>
          </a:prstGeom>
        </p:spPr>
        <p:txBody>
          <a:bodyPr spcFirstLastPara="1" wrap="square" lIns="91425" tIns="91425" rIns="91425" bIns="91425" anchor="b" anchorCtr="0">
            <a:noAutofit/>
          </a:bodyPr>
          <a:lstStyle/>
          <a:p>
            <a:pPr lvl="0"/>
            <a:r>
              <a:rPr lang="fr-FR" sz="2400" dirty="0" smtClean="0"/>
              <a:t>Support for </a:t>
            </a:r>
            <a:r>
              <a:rPr lang="fr-FR" sz="2400" dirty="0" err="1" smtClean="0"/>
              <a:t>learners</a:t>
            </a:r>
            <a:endParaRPr sz="2400"/>
          </a:p>
        </p:txBody>
      </p:sp>
      <p:sp>
        <p:nvSpPr>
          <p:cNvPr id="2065" name="Google Shape;2065;p88"/>
          <p:cNvSpPr txBox="1">
            <a:spLocks noGrp="1"/>
          </p:cNvSpPr>
          <p:nvPr>
            <p:ph type="body" idx="1"/>
          </p:nvPr>
        </p:nvSpPr>
        <p:spPr>
          <a:xfrm>
            <a:off x="428596" y="857238"/>
            <a:ext cx="8002129" cy="4143404"/>
          </a:xfrm>
          <a:prstGeom prst="rect">
            <a:avLst/>
          </a:prstGeom>
        </p:spPr>
        <p:txBody>
          <a:bodyPr spcFirstLastPara="1" wrap="square" lIns="91425" tIns="91425" rIns="91425" bIns="91425" anchor="t" anchorCtr="0">
            <a:noAutofit/>
          </a:bodyPr>
          <a:lstStyle/>
          <a:p>
            <a:pPr marL="88900" lvl="0" indent="0">
              <a:lnSpc>
                <a:spcPct val="150000"/>
              </a:lnSpc>
              <a:buNone/>
            </a:pPr>
            <a:r>
              <a:rPr lang="fr-FR" dirty="0" err="1" smtClean="0"/>
              <a:t>Technology</a:t>
            </a:r>
            <a:r>
              <a:rPr lang="fr-FR" dirty="0" smtClean="0"/>
              <a:t> </a:t>
            </a:r>
            <a:r>
              <a:rPr lang="fr-FR" dirty="0" err="1" smtClean="0"/>
              <a:t>offers</a:t>
            </a:r>
            <a:r>
              <a:rPr lang="fr-FR" dirty="0" smtClean="0"/>
              <a:t> </a:t>
            </a:r>
            <a:r>
              <a:rPr lang="fr-FR" dirty="0" err="1" smtClean="0"/>
              <a:t>many</a:t>
            </a:r>
            <a:r>
              <a:rPr lang="fr-FR" dirty="0" smtClean="0"/>
              <a:t> </a:t>
            </a:r>
            <a:r>
              <a:rPr lang="fr-FR" dirty="0" err="1" smtClean="0"/>
              <a:t>potential</a:t>
            </a:r>
            <a:r>
              <a:rPr lang="fr-FR" dirty="0" smtClean="0"/>
              <a:t> </a:t>
            </a:r>
            <a:r>
              <a:rPr lang="fr-FR" dirty="0" err="1" smtClean="0"/>
              <a:t>benefits</a:t>
            </a:r>
            <a:r>
              <a:rPr lang="fr-FR" dirty="0" smtClean="0"/>
              <a:t> to </a:t>
            </a:r>
            <a:r>
              <a:rPr lang="fr-FR" dirty="0" err="1" smtClean="0"/>
              <a:t>learners</a:t>
            </a:r>
            <a:r>
              <a:rPr lang="fr-FR" dirty="0" smtClean="0"/>
              <a:t>, principal </a:t>
            </a:r>
            <a:r>
              <a:rPr lang="fr-FR" dirty="0" err="1" smtClean="0"/>
              <a:t>among</a:t>
            </a:r>
            <a:r>
              <a:rPr lang="fr-FR" dirty="0" smtClean="0"/>
              <a:t> </a:t>
            </a:r>
            <a:r>
              <a:rPr lang="fr-FR" dirty="0" err="1" smtClean="0"/>
              <a:t>which</a:t>
            </a:r>
            <a:r>
              <a:rPr lang="fr-FR" dirty="0" smtClean="0"/>
              <a:t> are </a:t>
            </a:r>
            <a:r>
              <a:rPr lang="fr-FR" dirty="0" err="1" smtClean="0"/>
              <a:t>those</a:t>
            </a:r>
            <a:r>
              <a:rPr lang="fr-FR" dirty="0" smtClean="0"/>
              <a:t> </a:t>
            </a:r>
            <a:r>
              <a:rPr lang="fr-FR" dirty="0" err="1" smtClean="0"/>
              <a:t>detailed</a:t>
            </a:r>
            <a:r>
              <a:rPr lang="fr-FR" dirty="0" smtClean="0"/>
              <a:t> </a:t>
            </a:r>
            <a:r>
              <a:rPr lang="fr-FR" dirty="0" err="1" smtClean="0"/>
              <a:t>below</a:t>
            </a:r>
            <a:r>
              <a:rPr lang="fr-FR" dirty="0" smtClean="0"/>
              <a:t>:</a:t>
            </a:r>
          </a:p>
          <a:p>
            <a:pPr>
              <a:buFont typeface="Wingdings" pitchFamily="2" charset="2"/>
              <a:buChar char="q"/>
            </a:pPr>
            <a:r>
              <a:rPr lang="en-US" b="1" dirty="0" smtClean="0"/>
              <a:t>Exposure. </a:t>
            </a:r>
            <a:r>
              <a:rPr lang="en-US" dirty="0" smtClean="0"/>
              <a:t>Technology provides a greater exposure to English than is possible in the limited </a:t>
            </a:r>
            <a:r>
              <a:rPr lang="en-US" dirty="0" smtClean="0"/>
              <a:t>amount of </a:t>
            </a:r>
            <a:r>
              <a:rPr lang="en-US" dirty="0" smtClean="0"/>
              <a:t>time available in the classroom. The Internet allows contact with communities of learners and </a:t>
            </a:r>
            <a:r>
              <a:rPr lang="en-US" dirty="0" smtClean="0"/>
              <a:t>other users </a:t>
            </a:r>
            <a:r>
              <a:rPr lang="en-US" dirty="0" smtClean="0"/>
              <a:t>of English worldwide, providing opportunities for authentic </a:t>
            </a:r>
            <a:r>
              <a:rPr lang="en-US" dirty="0" smtClean="0"/>
              <a:t>interaction and </a:t>
            </a:r>
            <a:r>
              <a:rPr lang="en-US" dirty="0" smtClean="0"/>
              <a:t>communication </a:t>
            </a:r>
            <a:r>
              <a:rPr lang="en-US" dirty="0" smtClean="0"/>
              <a:t>in English</a:t>
            </a:r>
            <a:r>
              <a:rPr lang="en-US" dirty="0" smtClean="0"/>
              <a:t>. In addition, learners can access language as it used in the media as well as examples </a:t>
            </a:r>
            <a:r>
              <a:rPr lang="en-US" dirty="0" smtClean="0"/>
              <a:t>of English </a:t>
            </a:r>
            <a:r>
              <a:rPr lang="en-US" dirty="0" smtClean="0"/>
              <a:t>as it is used globally as an international language, including varieties such as Indian </a:t>
            </a:r>
            <a:r>
              <a:rPr lang="en-US" dirty="0" smtClean="0"/>
              <a:t>English </a:t>
            </a:r>
            <a:r>
              <a:rPr lang="fr-FR" dirty="0" smtClean="0"/>
              <a:t>and </a:t>
            </a:r>
            <a:r>
              <a:rPr lang="fr-FR" dirty="0" smtClean="0"/>
              <a:t>Singapore English</a:t>
            </a:r>
            <a:r>
              <a:rPr lang="fr-FR" dirty="0" smtClean="0"/>
              <a:t>.</a:t>
            </a:r>
          </a:p>
          <a:p>
            <a:pPr>
              <a:buFont typeface="Wingdings" pitchFamily="2" charset="2"/>
              <a:buChar char="q"/>
            </a:pPr>
            <a:r>
              <a:rPr lang="en-US" b="1" dirty="0" smtClean="0"/>
              <a:t>Flexibility</a:t>
            </a:r>
            <a:r>
              <a:rPr lang="en-US" dirty="0" smtClean="0"/>
              <a:t>. Students can choose where and when they wish to learn and how much time they want to spend on their learning. Furthermore, in the case of watching television, students can choose different ways of watching, such as showing or hiding subtitles, and using repeated </a:t>
            </a:r>
            <a:r>
              <a:rPr lang="fr-FR" dirty="0" err="1" smtClean="0"/>
              <a:t>viewing</a:t>
            </a:r>
            <a:r>
              <a:rPr lang="fr-FR" dirty="0" smtClean="0"/>
              <a:t> of </a:t>
            </a:r>
            <a:r>
              <a:rPr lang="fr-FR" dirty="0" err="1" smtClean="0"/>
              <a:t>scenes</a:t>
            </a:r>
            <a:r>
              <a:rPr lang="fr-FR" dirty="0" smtClean="0"/>
              <a:t>.</a:t>
            </a:r>
          </a:p>
          <a:p>
            <a:pPr>
              <a:buFont typeface="Wingdings" pitchFamily="2" charset="2"/>
              <a:buChar char="q"/>
            </a:pPr>
            <a:endParaRPr lang="en-US" sz="1800" dirty="0" smtClean="0"/>
          </a:p>
          <a:p>
            <a:pPr marL="0" lvl="0" indent="0" algn="l" rtl="0">
              <a:spcBef>
                <a:spcPts val="1600"/>
              </a:spcBef>
              <a:spcAft>
                <a:spcPts val="1600"/>
              </a:spcAft>
              <a:buNone/>
            </a:pPr>
            <a:endParaRPr>
              <a:solidFill>
                <a:schemeClr val="accent2"/>
              </a:solidFill>
            </a:endParaRPr>
          </a:p>
        </p:txBody>
      </p:sp>
      <p:sp>
        <p:nvSpPr>
          <p:cNvPr id="2066" name="Google Shape;2066;p88"/>
          <p:cNvSpPr/>
          <p:nvPr/>
        </p:nvSpPr>
        <p:spPr>
          <a:xfrm>
            <a:off x="812919" y="2519656"/>
            <a:ext cx="6919" cy="10401"/>
          </a:xfrm>
          <a:custGeom>
            <a:avLst/>
            <a:gdLst/>
            <a:ahLst/>
            <a:cxnLst/>
            <a:rect l="l" t="t" r="r" b="b"/>
            <a:pathLst>
              <a:path w="161" h="242" extrusionOk="0">
                <a:moveTo>
                  <a:pt x="81" y="1"/>
                </a:moveTo>
                <a:lnTo>
                  <a:pt x="0" y="161"/>
                </a:lnTo>
                <a:lnTo>
                  <a:pt x="134" y="241"/>
                </a:lnTo>
                <a:cubicBezTo>
                  <a:pt x="134" y="161"/>
                  <a:pt x="134" y="108"/>
                  <a:pt x="161" y="27"/>
                </a:cubicBezTo>
                <a:lnTo>
                  <a:pt x="81" y="1"/>
                </a:ln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2064"/>
                                        </p:tgtEl>
                                        <p:attrNameLst>
                                          <p:attrName>style.visibility</p:attrName>
                                        </p:attrNameLst>
                                      </p:cBhvr>
                                      <p:to>
                                        <p:strVal val="visible"/>
                                      </p:to>
                                    </p:set>
                                    <p:animEffect transition="in" filter="fade">
                                      <p:cBhvr>
                                        <p:cTn id="7" dur="1000"/>
                                        <p:tgtEl>
                                          <p:spTgt spid="20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a:xfrm>
            <a:off x="428596" y="214296"/>
            <a:ext cx="8215370" cy="4714908"/>
          </a:xfrm>
        </p:spPr>
        <p:txBody>
          <a:bodyPr/>
          <a:lstStyle/>
          <a:p>
            <a:pPr marL="88900" indent="0">
              <a:lnSpc>
                <a:spcPct val="150000"/>
              </a:lnSpc>
              <a:buFont typeface="Wingdings" pitchFamily="2" charset="2"/>
              <a:buChar char="q"/>
            </a:pPr>
            <a:r>
              <a:rPr lang="en-US" b="1" dirty="0" smtClean="0"/>
              <a:t> Autonomy</a:t>
            </a:r>
            <a:r>
              <a:rPr lang="en-US" dirty="0" smtClean="0"/>
              <a:t>. Many technology-based activities encourage autonomous learning. With the </a:t>
            </a:r>
            <a:r>
              <a:rPr lang="en-US" dirty="0" smtClean="0"/>
              <a:t>popular site </a:t>
            </a:r>
            <a:r>
              <a:rPr lang="en-US" dirty="0" smtClean="0"/>
              <a:t>TED Talks, for example, students can decide what kinds of speech events to select, </a:t>
            </a:r>
            <a:r>
              <a:rPr lang="en-US" dirty="0" smtClean="0"/>
              <a:t>based on </a:t>
            </a:r>
            <a:r>
              <a:rPr lang="en-US" dirty="0" smtClean="0"/>
              <a:t>their interests. Similarly, when reading texts on the Internet students can choose what </a:t>
            </a:r>
            <a:r>
              <a:rPr lang="en-US" dirty="0" smtClean="0"/>
              <a:t>kinds of texts they want to read and what strategies to use to help them enjoy an extended reading experience. In both cases learners can develop the skills involved in </a:t>
            </a:r>
            <a:r>
              <a:rPr lang="en-US" dirty="0" err="1" smtClean="0"/>
              <a:t>organising</a:t>
            </a:r>
            <a:r>
              <a:rPr lang="en-US" dirty="0" smtClean="0"/>
              <a:t> and managing  </a:t>
            </a:r>
            <a:r>
              <a:rPr lang="fr-FR" dirty="0" err="1" smtClean="0"/>
              <a:t>their</a:t>
            </a:r>
            <a:r>
              <a:rPr lang="fr-FR" dirty="0" smtClean="0"/>
              <a:t> </a:t>
            </a:r>
            <a:r>
              <a:rPr lang="fr-FR" dirty="0" err="1" smtClean="0"/>
              <a:t>own</a:t>
            </a:r>
            <a:r>
              <a:rPr lang="fr-FR" dirty="0" smtClean="0"/>
              <a:t> </a:t>
            </a:r>
            <a:r>
              <a:rPr lang="fr-FR" dirty="0" err="1" smtClean="0"/>
              <a:t>learning</a:t>
            </a:r>
            <a:r>
              <a:rPr lang="fr-FR" dirty="0" smtClean="0"/>
              <a:t>.</a:t>
            </a:r>
          </a:p>
          <a:p>
            <a:pPr marL="88900" indent="25400">
              <a:lnSpc>
                <a:spcPct val="150000"/>
              </a:lnSpc>
              <a:buFont typeface="Wingdings" pitchFamily="2" charset="2"/>
              <a:buChar char="q"/>
            </a:pPr>
            <a:r>
              <a:rPr lang="fr-FR" b="1" dirty="0" smtClean="0"/>
              <a:t> Learning </a:t>
            </a:r>
            <a:r>
              <a:rPr lang="fr-FR" b="1" dirty="0" smtClean="0"/>
              <a:t>mode</a:t>
            </a:r>
            <a:r>
              <a:rPr lang="fr-FR" dirty="0" smtClean="0"/>
              <a:t>. </a:t>
            </a:r>
            <a:r>
              <a:rPr lang="fr-FR" dirty="0" err="1" smtClean="0"/>
              <a:t>Technology</a:t>
            </a:r>
            <a:r>
              <a:rPr lang="fr-FR" dirty="0" smtClean="0"/>
              <a:t> </a:t>
            </a:r>
            <a:r>
              <a:rPr lang="fr-FR" dirty="0" err="1" smtClean="0"/>
              <a:t>enables</a:t>
            </a:r>
            <a:r>
              <a:rPr lang="fr-FR" dirty="0" smtClean="0"/>
              <a:t> </a:t>
            </a:r>
            <a:r>
              <a:rPr lang="fr-FR" dirty="0" err="1" smtClean="0"/>
              <a:t>learners</a:t>
            </a:r>
            <a:r>
              <a:rPr lang="fr-FR" dirty="0" smtClean="0"/>
              <a:t> to </a:t>
            </a:r>
            <a:r>
              <a:rPr lang="fr-FR" dirty="0" err="1" smtClean="0"/>
              <a:t>choose</a:t>
            </a:r>
            <a:r>
              <a:rPr lang="fr-FR" dirty="0" smtClean="0"/>
              <a:t> a mode of </a:t>
            </a:r>
            <a:r>
              <a:rPr lang="fr-FR" dirty="0" err="1" smtClean="0"/>
              <a:t>learning</a:t>
            </a:r>
            <a:r>
              <a:rPr lang="fr-FR" dirty="0" smtClean="0"/>
              <a:t> </a:t>
            </a:r>
            <a:r>
              <a:rPr lang="fr-FR" dirty="0" err="1" smtClean="0"/>
              <a:t>that</a:t>
            </a:r>
            <a:r>
              <a:rPr lang="fr-FR" dirty="0" smtClean="0"/>
              <a:t> </a:t>
            </a:r>
            <a:r>
              <a:rPr lang="fr-FR" dirty="0" err="1" smtClean="0"/>
              <a:t>relects</a:t>
            </a:r>
            <a:r>
              <a:rPr lang="fr-FR" dirty="0" smtClean="0"/>
              <a:t> </a:t>
            </a:r>
            <a:r>
              <a:rPr lang="fr-FR" dirty="0" err="1" smtClean="0"/>
              <a:t>their</a:t>
            </a:r>
            <a:r>
              <a:rPr lang="fr-FR" dirty="0" smtClean="0"/>
              <a:t> </a:t>
            </a:r>
            <a:r>
              <a:rPr lang="en-US" dirty="0" smtClean="0"/>
              <a:t>preferred </a:t>
            </a:r>
            <a:r>
              <a:rPr lang="en-US" dirty="0" smtClean="0"/>
              <a:t>learning style, for example by allowing them to choose visual or auditory </a:t>
            </a:r>
            <a:r>
              <a:rPr lang="en-US" dirty="0" smtClean="0"/>
              <a:t>learning.</a:t>
            </a:r>
          </a:p>
          <a:p>
            <a:pPr marL="88900" indent="25400">
              <a:lnSpc>
                <a:spcPct val="150000"/>
              </a:lnSpc>
              <a:buFont typeface="Wingdings" pitchFamily="2" charset="2"/>
              <a:buChar char="q"/>
            </a:pPr>
            <a:r>
              <a:rPr lang="en-US" b="1" dirty="0" smtClean="0"/>
              <a:t> Skills </a:t>
            </a:r>
            <a:r>
              <a:rPr lang="en-US" b="1" dirty="0" smtClean="0"/>
              <a:t>focus. </a:t>
            </a:r>
            <a:r>
              <a:rPr lang="en-US" dirty="0" smtClean="0"/>
              <a:t>Depending on their interests, learners can focus on a particular skill such as reading, listening, or writing. </a:t>
            </a:r>
          </a:p>
          <a:p>
            <a:pPr marL="88900" indent="25400">
              <a:buNone/>
            </a:pPr>
            <a:endParaRPr lang="en-US"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a:xfrm>
            <a:off x="214282" y="285734"/>
            <a:ext cx="8572560" cy="4643470"/>
          </a:xfrm>
        </p:spPr>
        <p:txBody>
          <a:bodyPr/>
          <a:lstStyle/>
          <a:p>
            <a:pPr>
              <a:lnSpc>
                <a:spcPct val="150000"/>
              </a:lnSpc>
              <a:buFont typeface="Wingdings" pitchFamily="2" charset="2"/>
              <a:buChar char="q"/>
            </a:pPr>
            <a:r>
              <a:rPr lang="en-US" b="1" dirty="0" smtClean="0"/>
              <a:t>Active </a:t>
            </a:r>
            <a:r>
              <a:rPr lang="en-US" b="1" dirty="0" smtClean="0"/>
              <a:t>learning. </a:t>
            </a:r>
            <a:r>
              <a:rPr lang="en-US" dirty="0" smtClean="0"/>
              <a:t>With many technology-based activities, learners are more in control of the </a:t>
            </a:r>
            <a:r>
              <a:rPr lang="en-US" dirty="0" smtClean="0"/>
              <a:t>process and </a:t>
            </a:r>
            <a:r>
              <a:rPr lang="en-US" dirty="0" smtClean="0"/>
              <a:t>the outcomes of their learning. They are engaged actively and purposefully in their </a:t>
            </a:r>
            <a:r>
              <a:rPr lang="en-US" dirty="0" smtClean="0"/>
              <a:t>language using experiences</a:t>
            </a:r>
            <a:r>
              <a:rPr lang="en-US" dirty="0" smtClean="0"/>
              <a:t>, setting goals for themselves and making use of the situations and </a:t>
            </a:r>
            <a:r>
              <a:rPr lang="en-US" dirty="0" smtClean="0"/>
              <a:t>resources available </a:t>
            </a:r>
            <a:r>
              <a:rPr lang="en-US" dirty="0" smtClean="0"/>
              <a:t>to them to achieve their goals.</a:t>
            </a:r>
          </a:p>
          <a:p>
            <a:pPr>
              <a:lnSpc>
                <a:spcPct val="150000"/>
              </a:lnSpc>
              <a:buFont typeface="Wingdings" pitchFamily="2" charset="2"/>
              <a:buChar char="q"/>
            </a:pPr>
            <a:r>
              <a:rPr lang="en-US" b="1" dirty="0" smtClean="0"/>
              <a:t>Interactive. </a:t>
            </a:r>
            <a:r>
              <a:rPr lang="en-US" dirty="0" smtClean="0"/>
              <a:t>Technology can provide a social context for learning, allowing learners to interact </a:t>
            </a:r>
            <a:r>
              <a:rPr lang="en-US" dirty="0" smtClean="0"/>
              <a:t>directly with </a:t>
            </a:r>
            <a:r>
              <a:rPr lang="en-US" dirty="0" smtClean="0"/>
              <a:t>other learners. Social interaction is a feature of some chat room activities as well as </a:t>
            </a:r>
            <a:r>
              <a:rPr lang="en-US" dirty="0" smtClean="0"/>
              <a:t>blogging. Participants </a:t>
            </a:r>
            <a:r>
              <a:rPr lang="en-US" dirty="0" smtClean="0"/>
              <a:t>can experience a social learning space that is made up of a community of learners </a:t>
            </a:r>
            <a:r>
              <a:rPr lang="en-US" dirty="0" smtClean="0"/>
              <a:t>with shared </a:t>
            </a:r>
            <a:r>
              <a:rPr lang="en-US" dirty="0" smtClean="0"/>
              <a:t>interests, concerns, and needs.</a:t>
            </a:r>
          </a:p>
          <a:p>
            <a:pPr>
              <a:lnSpc>
                <a:spcPct val="150000"/>
              </a:lnSpc>
              <a:buFont typeface="Wingdings" pitchFamily="2" charset="2"/>
              <a:buChar char="q"/>
            </a:pPr>
            <a:r>
              <a:rPr lang="fr-FR" b="1" dirty="0" err="1" smtClean="0"/>
              <a:t>Motivating</a:t>
            </a:r>
            <a:r>
              <a:rPr lang="fr-FR" b="1" dirty="0" smtClean="0"/>
              <a:t> </a:t>
            </a:r>
            <a:r>
              <a:rPr lang="fr-FR" dirty="0" smtClean="0"/>
              <a:t>. </a:t>
            </a:r>
            <a:r>
              <a:rPr lang="fr-FR" dirty="0" err="1" smtClean="0"/>
              <a:t>Leaners</a:t>
            </a:r>
            <a:r>
              <a:rPr lang="fr-FR" dirty="0" smtClean="0"/>
              <a:t> are  </a:t>
            </a:r>
            <a:r>
              <a:rPr lang="fr-FR" dirty="0" err="1" smtClean="0"/>
              <a:t>often</a:t>
            </a:r>
            <a:r>
              <a:rPr lang="fr-FR" dirty="0" smtClean="0"/>
              <a:t> </a:t>
            </a:r>
            <a:r>
              <a:rPr lang="fr-FR" dirty="0" err="1" smtClean="0"/>
              <a:t>sustained</a:t>
            </a:r>
            <a:r>
              <a:rPr lang="fr-FR" dirty="0" smtClean="0"/>
              <a:t> by </a:t>
            </a:r>
            <a:r>
              <a:rPr lang="fr-FR" dirty="0" err="1" smtClean="0"/>
              <a:t>experiences</a:t>
            </a:r>
            <a:r>
              <a:rPr lang="fr-FR" dirty="0" smtClean="0"/>
              <a:t> </a:t>
            </a:r>
            <a:r>
              <a:rPr lang="fr-FR" dirty="0" err="1" smtClean="0"/>
              <a:t>they</a:t>
            </a:r>
            <a:r>
              <a:rPr lang="fr-FR" dirty="0" smtClean="0"/>
              <a:t> </a:t>
            </a:r>
            <a:r>
              <a:rPr lang="fr-FR" dirty="0" err="1" smtClean="0"/>
              <a:t>find</a:t>
            </a:r>
            <a:r>
              <a:rPr lang="fr-FR" dirty="0" smtClean="0"/>
              <a:t> </a:t>
            </a:r>
            <a:r>
              <a:rPr lang="fr-FR" dirty="0" err="1" smtClean="0"/>
              <a:t>motivating</a:t>
            </a:r>
            <a:r>
              <a:rPr lang="fr-FR" dirty="0" smtClean="0"/>
              <a:t> and </a:t>
            </a:r>
            <a:r>
              <a:rPr lang="fr-FR" dirty="0" err="1" smtClean="0"/>
              <a:t>fulfilling</a:t>
            </a:r>
            <a:r>
              <a:rPr lang="fr-FR" dirty="0" smtClean="0"/>
              <a:t>. </a:t>
            </a:r>
            <a:r>
              <a:rPr lang="fr-FR" dirty="0" err="1" smtClean="0"/>
              <a:t>Spending</a:t>
            </a:r>
            <a:r>
              <a:rPr lang="fr-FR" dirty="0" smtClean="0"/>
              <a:t> </a:t>
            </a:r>
            <a:r>
              <a:rPr lang="en-US" dirty="0" smtClean="0"/>
              <a:t>periods </a:t>
            </a:r>
            <a:r>
              <a:rPr lang="en-US" dirty="0" smtClean="0"/>
              <a:t>of time in chat rooms and playing digital games or watching YouTube clips can serve a </a:t>
            </a:r>
            <a:r>
              <a:rPr lang="en-US" dirty="0" smtClean="0"/>
              <a:t>variety of </a:t>
            </a:r>
            <a:r>
              <a:rPr lang="en-US" dirty="0" smtClean="0"/>
              <a:t>social as well as cognitive purposes.</a:t>
            </a:r>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2400" dirty="0" smtClean="0"/>
              <a:t>Support for </a:t>
            </a:r>
            <a:r>
              <a:rPr lang="fr-FR" sz="2400" dirty="0" err="1" smtClean="0"/>
              <a:t>teachers</a:t>
            </a:r>
            <a:endParaRPr lang="fr-FR" sz="2400" dirty="0"/>
          </a:p>
        </p:txBody>
      </p:sp>
      <p:sp>
        <p:nvSpPr>
          <p:cNvPr id="3" name="Espace réservé du texte 2"/>
          <p:cNvSpPr>
            <a:spLocks noGrp="1"/>
          </p:cNvSpPr>
          <p:nvPr>
            <p:ph type="body" idx="1"/>
          </p:nvPr>
        </p:nvSpPr>
        <p:spPr>
          <a:xfrm>
            <a:off x="357158" y="1122325"/>
            <a:ext cx="8073567" cy="3580500"/>
          </a:xfrm>
        </p:spPr>
        <p:txBody>
          <a:bodyPr/>
          <a:lstStyle/>
          <a:p>
            <a:pPr marL="177800" indent="0">
              <a:lnSpc>
                <a:spcPct val="150000"/>
              </a:lnSpc>
              <a:buNone/>
            </a:pPr>
            <a:r>
              <a:rPr lang="en-US" dirty="0" smtClean="0"/>
              <a:t>Technology changes the nature of the classroom and the dynamics of teacher–student interaction as </a:t>
            </a:r>
            <a:r>
              <a:rPr lang="en-US" dirty="0" smtClean="0"/>
              <a:t>well as </a:t>
            </a:r>
            <a:r>
              <a:rPr lang="en-US" dirty="0" smtClean="0"/>
              <a:t>the role of teachers and students. It enables teachers to expand their teaching strategies and create </a:t>
            </a:r>
            <a:r>
              <a:rPr lang="en-US" dirty="0" smtClean="0"/>
              <a:t>new learning </a:t>
            </a:r>
            <a:r>
              <a:rPr lang="en-US" dirty="0" smtClean="0"/>
              <a:t>opportunities. It also adds another dimension to teachers’ existing classroom practices as well as</a:t>
            </a:r>
          </a:p>
          <a:p>
            <a:pPr marL="177800" indent="0">
              <a:lnSpc>
                <a:spcPct val="150000"/>
              </a:lnSpc>
              <a:buNone/>
            </a:pPr>
            <a:r>
              <a:rPr lang="en-US" dirty="0" smtClean="0"/>
              <a:t>making possible a new range of learning opportunities. Moreover, it can help </a:t>
            </a:r>
            <a:r>
              <a:rPr lang="en-US" dirty="0" smtClean="0"/>
              <a:t>make connections between what </a:t>
            </a:r>
            <a:r>
              <a:rPr lang="en-US" dirty="0" smtClean="0"/>
              <a:t>happens in the classroom and what happens outside of the classroom. </a:t>
            </a:r>
            <a:r>
              <a:rPr lang="en-US" dirty="0" smtClean="0"/>
              <a:t>Technology-supported teaching can therefore potentially enhance teaching in a number of ways, as briefly detailed bellow: </a:t>
            </a:r>
            <a:endParaRPr lang="en-US"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a:xfrm>
            <a:off x="285720" y="285734"/>
            <a:ext cx="8429684" cy="4857766"/>
          </a:xfrm>
        </p:spPr>
        <p:txBody>
          <a:bodyPr/>
          <a:lstStyle/>
          <a:p>
            <a:pPr>
              <a:lnSpc>
                <a:spcPct val="150000"/>
              </a:lnSpc>
              <a:buFont typeface="Wingdings" pitchFamily="2" charset="2"/>
              <a:buChar char="q"/>
            </a:pPr>
            <a:r>
              <a:rPr lang="fr-FR" sz="1500" b="1" dirty="0" err="1" smtClean="0"/>
              <a:t>Learner</a:t>
            </a:r>
            <a:r>
              <a:rPr lang="fr-FR" sz="1500" b="1" dirty="0" smtClean="0"/>
              <a:t>-</a:t>
            </a:r>
            <a:r>
              <a:rPr lang="fr-FR" sz="1500" b="1" dirty="0" err="1" smtClean="0"/>
              <a:t>centered</a:t>
            </a:r>
            <a:r>
              <a:rPr lang="fr-FR" sz="1500" b="1" dirty="0" smtClean="0"/>
              <a:t>.</a:t>
            </a:r>
            <a:r>
              <a:rPr lang="fr-FR" sz="1500" b="1" dirty="0" smtClean="0"/>
              <a:t> </a:t>
            </a:r>
            <a:r>
              <a:rPr lang="fr-FR" sz="1500" dirty="0" err="1" smtClean="0"/>
              <a:t>Technology</a:t>
            </a:r>
            <a:r>
              <a:rPr lang="fr-FR" sz="1500" dirty="0" smtClean="0"/>
              <a:t> </a:t>
            </a:r>
            <a:r>
              <a:rPr lang="fr-FR" sz="1500" dirty="0" err="1" smtClean="0"/>
              <a:t>offers</a:t>
            </a:r>
            <a:r>
              <a:rPr lang="fr-FR" sz="1500" dirty="0" smtClean="0"/>
              <a:t> a more flexible </a:t>
            </a:r>
            <a:r>
              <a:rPr lang="fr-FR" sz="1500" dirty="0" err="1" smtClean="0"/>
              <a:t>resource</a:t>
            </a:r>
            <a:r>
              <a:rPr lang="fr-FR" sz="1500" dirty="0" smtClean="0"/>
              <a:t> </a:t>
            </a:r>
            <a:r>
              <a:rPr lang="fr-FR" sz="1500" dirty="0" err="1" smtClean="0"/>
              <a:t>than</a:t>
            </a:r>
            <a:r>
              <a:rPr lang="fr-FR" sz="1500" dirty="0" smtClean="0"/>
              <a:t> a </a:t>
            </a:r>
            <a:r>
              <a:rPr lang="fr-FR" sz="1500" dirty="0" err="1" smtClean="0"/>
              <a:t>textbook</a:t>
            </a:r>
            <a:r>
              <a:rPr lang="fr-FR" sz="1500" dirty="0" smtClean="0"/>
              <a:t> and one </a:t>
            </a:r>
            <a:r>
              <a:rPr lang="fr-FR" sz="1500" dirty="0" err="1" smtClean="0"/>
              <a:t>that</a:t>
            </a:r>
            <a:r>
              <a:rPr lang="fr-FR" sz="1500" dirty="0" smtClean="0"/>
              <a:t> </a:t>
            </a:r>
            <a:r>
              <a:rPr lang="fr-FR" sz="1500" dirty="0" err="1" smtClean="0"/>
              <a:t>allows</a:t>
            </a:r>
            <a:r>
              <a:rPr lang="fr-FR" sz="1500" dirty="0" smtClean="0"/>
              <a:t> </a:t>
            </a:r>
            <a:r>
              <a:rPr lang="en-US" sz="1500" dirty="0" smtClean="0"/>
              <a:t>the </a:t>
            </a:r>
            <a:r>
              <a:rPr lang="en-US" sz="1500" dirty="0" smtClean="0"/>
              <a:t>teacher to connect with students’ lives and interests. Whereas in a textbook the content </a:t>
            </a:r>
            <a:r>
              <a:rPr lang="en-US" sz="1500" dirty="0" smtClean="0"/>
              <a:t>is predetermined and fixed , with technology and the internet the teacher can choose activities and content </a:t>
            </a:r>
            <a:r>
              <a:rPr lang="en-US" sz="1500" dirty="0" smtClean="0"/>
              <a:t>that match the students’ interests and needs.</a:t>
            </a:r>
          </a:p>
          <a:p>
            <a:pPr>
              <a:lnSpc>
                <a:spcPct val="150000"/>
              </a:lnSpc>
              <a:buFont typeface="Wingdings" pitchFamily="2" charset="2"/>
              <a:buChar char="q"/>
            </a:pPr>
            <a:r>
              <a:rPr lang="en-US" sz="1500" b="1" dirty="0" smtClean="0"/>
              <a:t>Mixed levels</a:t>
            </a:r>
            <a:r>
              <a:rPr lang="en-US" sz="1500" dirty="0" smtClean="0"/>
              <a:t>. It allows students to take more control of their own learning, which is particularly </a:t>
            </a:r>
            <a:r>
              <a:rPr lang="en-US" sz="1500" dirty="0" smtClean="0"/>
              <a:t>helpful in </a:t>
            </a:r>
            <a:r>
              <a:rPr lang="en-US" sz="1500" dirty="0" smtClean="0"/>
              <a:t>mixed-level classes. Rather than all students working on the same materials, individual </a:t>
            </a:r>
            <a:r>
              <a:rPr lang="en-US" sz="1500" dirty="0" smtClean="0"/>
              <a:t>students can </a:t>
            </a:r>
            <a:r>
              <a:rPr lang="en-US" sz="1500" dirty="0" smtClean="0"/>
              <a:t>be working on those skills that they most need to practice.</a:t>
            </a:r>
          </a:p>
          <a:p>
            <a:pPr>
              <a:lnSpc>
                <a:spcPct val="150000"/>
              </a:lnSpc>
              <a:buFont typeface="Wingdings" pitchFamily="2" charset="2"/>
              <a:buChar char="q"/>
            </a:pPr>
            <a:r>
              <a:rPr lang="en-US" sz="1500" b="1" i="1" dirty="0" smtClean="0"/>
              <a:t>Real-world content.  </a:t>
            </a:r>
            <a:r>
              <a:rPr lang="en-US" sz="1500" i="1" dirty="0" smtClean="0"/>
              <a:t>It can take students out of the classroom and into the real world. </a:t>
            </a:r>
            <a:r>
              <a:rPr lang="en-US" sz="1500" i="1" dirty="0" smtClean="0"/>
              <a:t>Furthermore, </a:t>
            </a:r>
            <a:r>
              <a:rPr lang="en-US" sz="1500" dirty="0" smtClean="0"/>
              <a:t>the </a:t>
            </a:r>
            <a:r>
              <a:rPr lang="en-US" sz="1500" dirty="0" smtClean="0"/>
              <a:t>input they can experience – like real-world language use – is often multimodal. </a:t>
            </a:r>
            <a:endParaRPr lang="en-US" sz="1500" dirty="0" smtClean="0"/>
          </a:p>
          <a:p>
            <a:pPr>
              <a:lnSpc>
                <a:spcPct val="150000"/>
              </a:lnSpc>
              <a:buFont typeface="Wingdings" pitchFamily="2" charset="2"/>
              <a:buChar char="q"/>
            </a:pPr>
            <a:r>
              <a:rPr lang="en-US" sz="1500" b="1" dirty="0" smtClean="0"/>
              <a:t>Enriched content</a:t>
            </a:r>
            <a:r>
              <a:rPr lang="en-US" sz="1500" dirty="0" smtClean="0"/>
              <a:t>. Teachers have access to a huge and ever-changing range of content and </a:t>
            </a:r>
            <a:r>
              <a:rPr lang="en-US" sz="1500" dirty="0" smtClean="0"/>
              <a:t>resources that </a:t>
            </a:r>
            <a:r>
              <a:rPr lang="en-US" sz="1500" dirty="0" smtClean="0"/>
              <a:t>enable them to develop a much richer and more varied curriculum.</a:t>
            </a:r>
            <a:endParaRPr lang="en-US" sz="1500" dirty="0" smtClean="0"/>
          </a:p>
        </p:txBody>
      </p:sp>
    </p:spTree>
  </p:cSld>
  <p:clrMapOvr>
    <a:masterClrMapping/>
  </p:clrMapOvr>
</p:sld>
</file>

<file path=ppt/theme/theme1.xml><?xml version="1.0" encoding="utf-8"?>
<a:theme xmlns:a="http://schemas.openxmlformats.org/drawingml/2006/main" name="Elegant Education Pack for Students XL by Slidesgo">
  <a:themeElements>
    <a:clrScheme name="Simple Light">
      <a:dk1>
        <a:srgbClr val="FFFFFF"/>
      </a:dk1>
      <a:lt1>
        <a:srgbClr val="EDECDF"/>
      </a:lt1>
      <a:dk2>
        <a:srgbClr val="C8A591"/>
      </a:dk2>
      <a:lt2>
        <a:srgbClr val="FFFFFF"/>
      </a:lt2>
      <a:accent1>
        <a:srgbClr val="A0A299"/>
      </a:accent1>
      <a:accent2>
        <a:srgbClr val="40474B"/>
      </a:accent2>
      <a:accent3>
        <a:srgbClr val="C8A591"/>
      </a:accent3>
      <a:accent4>
        <a:srgbClr val="EDECDF"/>
      </a:accent4>
      <a:accent5>
        <a:srgbClr val="A0A299"/>
      </a:accent5>
      <a:accent6>
        <a:srgbClr val="FFFFFF"/>
      </a:accent6>
      <a:hlink>
        <a:srgbClr val="40474B"/>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282</TotalTime>
  <Words>2551</Words>
  <PresentationFormat>Affichage à l'écran (16:9)</PresentationFormat>
  <Paragraphs>101</Paragraphs>
  <Slides>32</Slides>
  <Notes>6</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32</vt:i4>
      </vt:variant>
    </vt:vector>
  </HeadingPairs>
  <TitlesOfParts>
    <vt:vector size="39" baseType="lpstr">
      <vt:lpstr>Arial</vt:lpstr>
      <vt:lpstr>Hammersmith One</vt:lpstr>
      <vt:lpstr>Manjari</vt:lpstr>
      <vt:lpstr>Wingdings</vt:lpstr>
      <vt:lpstr>Cairo</vt:lpstr>
      <vt:lpstr>Roboto Condensed Light</vt:lpstr>
      <vt:lpstr>Elegant Education Pack for Students XL by Slidesgo</vt:lpstr>
      <vt:lpstr>Technology in the teaching/learning context</vt:lpstr>
      <vt:lpstr>In this lecture we shall discuss: </vt:lpstr>
      <vt:lpstr>Technology as a teaching and learning resource</vt:lpstr>
      <vt:lpstr>Support provided by technology</vt:lpstr>
      <vt:lpstr>Support for learners</vt:lpstr>
      <vt:lpstr>Diapositive 6</vt:lpstr>
      <vt:lpstr>Diapositive 7</vt:lpstr>
      <vt:lpstr>Support for teachers</vt:lpstr>
      <vt:lpstr>Diapositive 9</vt:lpstr>
      <vt:lpstr>Diapositive 10</vt:lpstr>
      <vt:lpstr>Diapositive 11</vt:lpstr>
      <vt:lpstr>Support for institutions</vt:lpstr>
      <vt:lpstr>Diapositive 13</vt:lpstr>
      <vt:lpstr>Examples of the use of technology in teaching the four skills </vt:lpstr>
      <vt:lpstr>Diapositive 15</vt:lpstr>
      <vt:lpstr>Speaking and pronunciation skills</vt:lpstr>
      <vt:lpstr>Listening skills</vt:lpstr>
      <vt:lpstr>Reading skills</vt:lpstr>
      <vt:lpstr>Writing skills</vt:lpstr>
      <vt:lpstr>Determining the role of technology in the curriculum</vt:lpstr>
      <vt:lpstr>Diapositive 21</vt:lpstr>
      <vt:lpstr>The purposes for using technology</vt:lpstr>
      <vt:lpstr>The technical skill needed by teachers and students</vt:lpstr>
      <vt:lpstr>The infrastructure requirements</vt:lpstr>
      <vt:lpstr>The technology resources available</vt:lpstr>
      <vt:lpstr>Integrating technology with classroom teaching, learning, and assessment</vt:lpstr>
      <vt:lpstr>Balance of classroom-based face-to-face teaching with blended online learning</vt:lpstr>
      <vt:lpstr>Impact on teachers</vt:lpstr>
      <vt:lpstr>Provision of professional development opportunities</vt:lpstr>
      <vt:lpstr>Conclusion</vt:lpstr>
      <vt:lpstr>References</vt:lpstr>
      <vt:lpstr>Thanks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Evaluating Instructional Materials</dc:title>
  <dc:creator>User</dc:creator>
  <cp:lastModifiedBy>User</cp:lastModifiedBy>
  <cp:revision>34</cp:revision>
  <dcterms:modified xsi:type="dcterms:W3CDTF">2024-01-08T20:23:21Z</dcterms:modified>
</cp:coreProperties>
</file>