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90" r:id="rId1"/>
  </p:sldMasterIdLst>
  <p:notesMasterIdLst>
    <p:notesMasterId r:id="rId18"/>
  </p:notesMasterIdLst>
  <p:sldIdLst>
    <p:sldId id="256" r:id="rId2"/>
    <p:sldId id="322" r:id="rId3"/>
    <p:sldId id="346" r:id="rId4"/>
    <p:sldId id="347" r:id="rId5"/>
    <p:sldId id="348" r:id="rId6"/>
    <p:sldId id="349" r:id="rId7"/>
    <p:sldId id="350" r:id="rId8"/>
    <p:sldId id="351" r:id="rId9"/>
    <p:sldId id="352" r:id="rId10"/>
    <p:sldId id="355" r:id="rId11"/>
    <p:sldId id="353" r:id="rId12"/>
    <p:sldId id="356" r:id="rId13"/>
    <p:sldId id="359" r:id="rId14"/>
    <p:sldId id="362" r:id="rId15"/>
    <p:sldId id="361" r:id="rId16"/>
    <p:sldId id="283" r:id="rId17"/>
  </p:sldIdLst>
  <p:sldSz cx="9144000" cy="5143500" type="screen16x9"/>
  <p:notesSz cx="6858000" cy="9144000"/>
  <p:embeddedFontLst>
    <p:embeddedFont>
      <p:font typeface="Arimo" charset="0"/>
      <p:regular r:id="rId19"/>
      <p:bold r:id="rId20"/>
      <p:italic r:id="rId21"/>
      <p:boldItalic r:id="rId22"/>
    </p:embeddedFont>
    <p:embeddedFont>
      <p:font typeface="Bai Jamjuree" charset="-34"/>
      <p:regular r:id="rId23"/>
      <p:bold r:id="rId24"/>
      <p:italic r:id="rId25"/>
      <p:boldItalic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D583FC90-AF5E-49DA-96B3-B97513E942BF}">
  <a:tblStyle styleId="{D583FC90-AF5E-49DA-96B3-B97513E942BF}"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90" autoAdjust="0"/>
    <p:restoredTop sz="94660"/>
  </p:normalViewPr>
  <p:slideViewPr>
    <p:cSldViewPr>
      <p:cViewPr>
        <p:scale>
          <a:sx n="80" d="100"/>
          <a:sy n="80" d="100"/>
        </p:scale>
        <p:origin x="-984" y="-192"/>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font" Target="fonts/font8.fntdata"/><Relationship Id="rId3" Type="http://schemas.openxmlformats.org/officeDocument/2006/relationships/slide" Target="slides/slide2.xml"/><Relationship Id="rId21"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7.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6.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5.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98861222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2"/>
        <p:cNvGrpSpPr/>
        <p:nvPr/>
      </p:nvGrpSpPr>
      <p:grpSpPr>
        <a:xfrm>
          <a:off x="0" y="0"/>
          <a:ext cx="0" cy="0"/>
          <a:chOff x="0" y="0"/>
          <a:chExt cx="0" cy="0"/>
        </a:xfrm>
      </p:grpSpPr>
      <p:sp>
        <p:nvSpPr>
          <p:cNvPr id="453" name="Google Shape;45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4" name="Google Shape;45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subTitle" idx="1"/>
          </p:nvPr>
        </p:nvSpPr>
        <p:spPr>
          <a:xfrm rot="-546">
            <a:off x="2657805" y="3735501"/>
            <a:ext cx="3776700" cy="4263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10" name="Google Shape;10;p2"/>
          <p:cNvSpPr txBox="1">
            <a:spLocks noGrp="1"/>
          </p:cNvSpPr>
          <p:nvPr>
            <p:ph type="ctrTitle"/>
          </p:nvPr>
        </p:nvSpPr>
        <p:spPr>
          <a:xfrm>
            <a:off x="1162050" y="1399125"/>
            <a:ext cx="6819900" cy="1994100"/>
          </a:xfrm>
          <a:prstGeom prst="rect">
            <a:avLst/>
          </a:prstGeom>
        </p:spPr>
        <p:txBody>
          <a:bodyPr spcFirstLastPara="1" wrap="square" lIns="91425" tIns="91425" rIns="91425" bIns="91425" anchor="ctr" anchorCtr="0">
            <a:noAutofit/>
          </a:bodyPr>
          <a:lstStyle>
            <a:lvl1pPr lvl="0" algn="ctr" rtl="0">
              <a:lnSpc>
                <a:spcPct val="90000"/>
              </a:lnSpc>
              <a:spcBef>
                <a:spcPts val="0"/>
              </a:spcBef>
              <a:spcAft>
                <a:spcPts val="0"/>
              </a:spcAft>
              <a:buSzPts val="5200"/>
              <a:buNone/>
              <a:defRPr sz="4600"/>
            </a:lvl1pPr>
            <a:lvl2pPr lvl="1" algn="ctr" rtl="0">
              <a:spcBef>
                <a:spcPts val="0"/>
              </a:spcBef>
              <a:spcAft>
                <a:spcPts val="0"/>
              </a:spcAft>
              <a:buClr>
                <a:srgbClr val="191919"/>
              </a:buClr>
              <a:buSzPts val="5200"/>
              <a:buNone/>
              <a:defRPr sz="5200">
                <a:solidFill>
                  <a:srgbClr val="191919"/>
                </a:solidFill>
              </a:defRPr>
            </a:lvl2pPr>
            <a:lvl3pPr lvl="2" algn="ctr" rtl="0">
              <a:spcBef>
                <a:spcPts val="0"/>
              </a:spcBef>
              <a:spcAft>
                <a:spcPts val="0"/>
              </a:spcAft>
              <a:buClr>
                <a:srgbClr val="191919"/>
              </a:buClr>
              <a:buSzPts val="5200"/>
              <a:buNone/>
              <a:defRPr sz="5200">
                <a:solidFill>
                  <a:srgbClr val="191919"/>
                </a:solidFill>
              </a:defRPr>
            </a:lvl3pPr>
            <a:lvl4pPr lvl="3" algn="ctr" rtl="0">
              <a:spcBef>
                <a:spcPts val="0"/>
              </a:spcBef>
              <a:spcAft>
                <a:spcPts val="0"/>
              </a:spcAft>
              <a:buClr>
                <a:srgbClr val="191919"/>
              </a:buClr>
              <a:buSzPts val="5200"/>
              <a:buNone/>
              <a:defRPr sz="5200">
                <a:solidFill>
                  <a:srgbClr val="191919"/>
                </a:solidFill>
              </a:defRPr>
            </a:lvl4pPr>
            <a:lvl5pPr lvl="4" algn="ctr" rtl="0">
              <a:spcBef>
                <a:spcPts val="0"/>
              </a:spcBef>
              <a:spcAft>
                <a:spcPts val="0"/>
              </a:spcAft>
              <a:buClr>
                <a:srgbClr val="191919"/>
              </a:buClr>
              <a:buSzPts val="5200"/>
              <a:buNone/>
              <a:defRPr sz="5200">
                <a:solidFill>
                  <a:srgbClr val="191919"/>
                </a:solidFill>
              </a:defRPr>
            </a:lvl5pPr>
            <a:lvl6pPr lvl="5" algn="ctr" rtl="0">
              <a:spcBef>
                <a:spcPts val="0"/>
              </a:spcBef>
              <a:spcAft>
                <a:spcPts val="0"/>
              </a:spcAft>
              <a:buClr>
                <a:srgbClr val="191919"/>
              </a:buClr>
              <a:buSzPts val="5200"/>
              <a:buNone/>
              <a:defRPr sz="5200">
                <a:solidFill>
                  <a:srgbClr val="191919"/>
                </a:solidFill>
              </a:defRPr>
            </a:lvl6pPr>
            <a:lvl7pPr lvl="6" algn="ctr" rtl="0">
              <a:spcBef>
                <a:spcPts val="0"/>
              </a:spcBef>
              <a:spcAft>
                <a:spcPts val="0"/>
              </a:spcAft>
              <a:buClr>
                <a:srgbClr val="191919"/>
              </a:buClr>
              <a:buSzPts val="5200"/>
              <a:buNone/>
              <a:defRPr sz="5200">
                <a:solidFill>
                  <a:srgbClr val="191919"/>
                </a:solidFill>
              </a:defRPr>
            </a:lvl7pPr>
            <a:lvl8pPr lvl="7" algn="ctr" rtl="0">
              <a:spcBef>
                <a:spcPts val="0"/>
              </a:spcBef>
              <a:spcAft>
                <a:spcPts val="0"/>
              </a:spcAft>
              <a:buClr>
                <a:srgbClr val="191919"/>
              </a:buClr>
              <a:buSzPts val="5200"/>
              <a:buNone/>
              <a:defRPr sz="5200">
                <a:solidFill>
                  <a:srgbClr val="191919"/>
                </a:solidFill>
              </a:defRPr>
            </a:lvl8pPr>
            <a:lvl9pPr lvl="8" algn="ctr" rtl="0">
              <a:spcBef>
                <a:spcPts val="0"/>
              </a:spcBef>
              <a:spcAft>
                <a:spcPts val="0"/>
              </a:spcAft>
              <a:buClr>
                <a:srgbClr val="191919"/>
              </a:buClr>
              <a:buSzPts val="5200"/>
              <a:buNone/>
              <a:defRPr sz="5200">
                <a:solidFill>
                  <a:srgbClr val="191919"/>
                </a:solidFill>
              </a:defRPr>
            </a:lvl9pPr>
          </a:lstStyle>
          <a:p>
            <a:endParaRPr/>
          </a:p>
        </p:txBody>
      </p:sp>
      <p:sp>
        <p:nvSpPr>
          <p:cNvPr id="11" name="Google Shape;11;p2"/>
          <p:cNvSpPr/>
          <p:nvPr/>
        </p:nvSpPr>
        <p:spPr>
          <a:xfrm>
            <a:off x="-453425" y="3608575"/>
            <a:ext cx="1164600" cy="1540500"/>
          </a:xfrm>
          <a:prstGeom prst="round2SameRect">
            <a:avLst>
              <a:gd name="adj1" fmla="val 50000"/>
              <a:gd name="adj2" fmla="val 0"/>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flipH="1">
            <a:off x="-2" y="8028"/>
            <a:ext cx="853994" cy="822872"/>
          </a:xfrm>
          <a:custGeom>
            <a:avLst/>
            <a:gdLst/>
            <a:ahLst/>
            <a:cxnLst/>
            <a:rect l="l" t="t" r="r" b="b"/>
            <a:pathLst>
              <a:path w="7642" h="7364" extrusionOk="0">
                <a:moveTo>
                  <a:pt x="3821" y="1"/>
                </a:moveTo>
                <a:cubicBezTo>
                  <a:pt x="1711" y="1"/>
                  <a:pt x="1" y="1650"/>
                  <a:pt x="1" y="3683"/>
                </a:cubicBezTo>
                <a:cubicBezTo>
                  <a:pt x="1" y="5716"/>
                  <a:pt x="1711" y="7364"/>
                  <a:pt x="3821" y="7364"/>
                </a:cubicBezTo>
                <a:cubicBezTo>
                  <a:pt x="5932" y="7364"/>
                  <a:pt x="7642" y="5716"/>
                  <a:pt x="7642" y="3683"/>
                </a:cubicBezTo>
                <a:cubicBezTo>
                  <a:pt x="7642" y="1650"/>
                  <a:pt x="5932" y="1"/>
                  <a:pt x="382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3" name="Google Shape;13;p2"/>
          <p:cNvCxnSpPr/>
          <p:nvPr/>
        </p:nvCxnSpPr>
        <p:spPr>
          <a:xfrm>
            <a:off x="412450" y="-48525"/>
            <a:ext cx="0" cy="2025900"/>
          </a:xfrm>
          <a:prstGeom prst="straightConnector1">
            <a:avLst/>
          </a:prstGeom>
          <a:noFill/>
          <a:ln w="19050" cap="flat" cmpd="sng">
            <a:solidFill>
              <a:schemeClr val="dk1"/>
            </a:solidFill>
            <a:prstDash val="solid"/>
            <a:round/>
            <a:headEnd type="none" w="med" len="med"/>
            <a:tailEnd type="none" w="med" len="med"/>
          </a:ln>
        </p:spPr>
      </p:cxnSp>
      <p:grpSp>
        <p:nvGrpSpPr>
          <p:cNvPr id="14" name="Google Shape;14;p2"/>
          <p:cNvGrpSpPr/>
          <p:nvPr/>
        </p:nvGrpSpPr>
        <p:grpSpPr>
          <a:xfrm>
            <a:off x="53540" y="4504096"/>
            <a:ext cx="1609195" cy="1412713"/>
            <a:chOff x="1689625" y="3620533"/>
            <a:chExt cx="766539" cy="672945"/>
          </a:xfrm>
        </p:grpSpPr>
        <p:sp>
          <p:nvSpPr>
            <p:cNvPr id="15" name="Google Shape;15;p2"/>
            <p:cNvSpPr/>
            <p:nvPr/>
          </p:nvSpPr>
          <p:spPr>
            <a:xfrm>
              <a:off x="2000221" y="3620533"/>
              <a:ext cx="402234" cy="402170"/>
            </a:xfrm>
            <a:custGeom>
              <a:avLst/>
              <a:gdLst/>
              <a:ahLst/>
              <a:cxnLst/>
              <a:rect l="l" t="t" r="r" b="b"/>
              <a:pathLst>
                <a:path w="11402" h="11401" extrusionOk="0">
                  <a:moveTo>
                    <a:pt x="0" y="1"/>
                  </a:moveTo>
                  <a:lnTo>
                    <a:pt x="0" y="149"/>
                  </a:lnTo>
                  <a:cubicBezTo>
                    <a:pt x="6205" y="149"/>
                    <a:pt x="11252" y="5197"/>
                    <a:pt x="11252" y="11401"/>
                  </a:cubicBezTo>
                  <a:lnTo>
                    <a:pt x="11401" y="11401"/>
                  </a:lnTo>
                  <a:cubicBezTo>
                    <a:pt x="11401" y="5115"/>
                    <a:pt x="6287" y="1"/>
                    <a:pt x="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2393017" y="3659336"/>
              <a:ext cx="63147" cy="63107"/>
            </a:xfrm>
            <a:custGeom>
              <a:avLst/>
              <a:gdLst/>
              <a:ahLst/>
              <a:cxnLst/>
              <a:rect l="l" t="t" r="r" b="b"/>
              <a:pathLst>
                <a:path w="1790" h="1789" extrusionOk="0">
                  <a:moveTo>
                    <a:pt x="895" y="1"/>
                  </a:moveTo>
                  <a:cubicBezTo>
                    <a:pt x="401" y="1"/>
                    <a:pt x="0" y="401"/>
                    <a:pt x="0" y="895"/>
                  </a:cubicBezTo>
                  <a:cubicBezTo>
                    <a:pt x="0" y="1389"/>
                    <a:pt x="401" y="1789"/>
                    <a:pt x="895" y="1789"/>
                  </a:cubicBezTo>
                  <a:cubicBezTo>
                    <a:pt x="1389" y="1789"/>
                    <a:pt x="1790" y="1389"/>
                    <a:pt x="1790" y="895"/>
                  </a:cubicBezTo>
                  <a:cubicBezTo>
                    <a:pt x="1790" y="401"/>
                    <a:pt x="1389" y="1"/>
                    <a:pt x="89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1723739" y="3747809"/>
              <a:ext cx="545708" cy="545669"/>
            </a:xfrm>
            <a:custGeom>
              <a:avLst/>
              <a:gdLst/>
              <a:ahLst/>
              <a:cxnLst/>
              <a:rect l="l" t="t" r="r" b="b"/>
              <a:pathLst>
                <a:path w="15469" h="15469" extrusionOk="0">
                  <a:moveTo>
                    <a:pt x="7735" y="1"/>
                  </a:moveTo>
                  <a:cubicBezTo>
                    <a:pt x="5684" y="1"/>
                    <a:pt x="3716" y="816"/>
                    <a:pt x="2266" y="2265"/>
                  </a:cubicBezTo>
                  <a:cubicBezTo>
                    <a:pt x="815" y="3716"/>
                    <a:pt x="1" y="5684"/>
                    <a:pt x="1" y="7735"/>
                  </a:cubicBezTo>
                  <a:cubicBezTo>
                    <a:pt x="1" y="9786"/>
                    <a:pt x="815" y="11753"/>
                    <a:pt x="2266" y="13204"/>
                  </a:cubicBezTo>
                  <a:cubicBezTo>
                    <a:pt x="3716" y="14654"/>
                    <a:pt x="5684" y="15468"/>
                    <a:pt x="7735" y="15468"/>
                  </a:cubicBezTo>
                  <a:cubicBezTo>
                    <a:pt x="9786" y="15468"/>
                    <a:pt x="11754" y="14654"/>
                    <a:pt x="13203" y="13204"/>
                  </a:cubicBezTo>
                  <a:cubicBezTo>
                    <a:pt x="14654" y="11753"/>
                    <a:pt x="15469" y="9786"/>
                    <a:pt x="15469" y="7735"/>
                  </a:cubicBezTo>
                  <a:cubicBezTo>
                    <a:pt x="15469" y="5684"/>
                    <a:pt x="14654" y="3716"/>
                    <a:pt x="13203" y="2265"/>
                  </a:cubicBezTo>
                  <a:cubicBezTo>
                    <a:pt x="11754" y="816"/>
                    <a:pt x="9786" y="1"/>
                    <a:pt x="773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1689625" y="3688157"/>
              <a:ext cx="148836" cy="148825"/>
            </a:xfrm>
            <a:custGeom>
              <a:avLst/>
              <a:gdLst/>
              <a:ahLst/>
              <a:cxnLst/>
              <a:rect l="l" t="t" r="r" b="b"/>
              <a:pathLst>
                <a:path w="4219" h="4219" extrusionOk="0">
                  <a:moveTo>
                    <a:pt x="2109" y="0"/>
                  </a:moveTo>
                  <a:cubicBezTo>
                    <a:pt x="945" y="0"/>
                    <a:pt x="0" y="945"/>
                    <a:pt x="0" y="2109"/>
                  </a:cubicBezTo>
                  <a:cubicBezTo>
                    <a:pt x="0" y="3275"/>
                    <a:pt x="945" y="4219"/>
                    <a:pt x="2109" y="4219"/>
                  </a:cubicBezTo>
                  <a:cubicBezTo>
                    <a:pt x="3275" y="4219"/>
                    <a:pt x="4218" y="3275"/>
                    <a:pt x="4218" y="2109"/>
                  </a:cubicBezTo>
                  <a:cubicBezTo>
                    <a:pt x="4218" y="945"/>
                    <a:pt x="3275" y="0"/>
                    <a:pt x="21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 name="Google Shape;19;p2"/>
          <p:cNvSpPr/>
          <p:nvPr/>
        </p:nvSpPr>
        <p:spPr>
          <a:xfrm flipH="1">
            <a:off x="7900163" y="-38675"/>
            <a:ext cx="1235586" cy="1248002"/>
          </a:xfrm>
          <a:custGeom>
            <a:avLst/>
            <a:gdLst/>
            <a:ahLst/>
            <a:cxnLst/>
            <a:rect l="l" t="t" r="r" b="b"/>
            <a:pathLst>
              <a:path w="12738" h="12867" extrusionOk="0">
                <a:moveTo>
                  <a:pt x="0" y="1"/>
                </a:moveTo>
                <a:lnTo>
                  <a:pt x="0" y="12866"/>
                </a:lnTo>
                <a:cubicBezTo>
                  <a:pt x="3501" y="12832"/>
                  <a:pt x="6668" y="11399"/>
                  <a:pt x="8969" y="9099"/>
                </a:cubicBezTo>
                <a:cubicBezTo>
                  <a:pt x="11296" y="6772"/>
                  <a:pt x="12736" y="3558"/>
                  <a:pt x="12737" y="8"/>
                </a:cubicBezTo>
                <a:lnTo>
                  <a:pt x="12731" y="8"/>
                </a:lnTo>
                <a:lnTo>
                  <a:pt x="1273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8590245" y="745573"/>
            <a:ext cx="355536" cy="1994102"/>
          </a:xfrm>
          <a:custGeom>
            <a:avLst/>
            <a:gdLst/>
            <a:ahLst/>
            <a:cxnLst/>
            <a:rect l="l" t="t" r="r" b="b"/>
            <a:pathLst>
              <a:path w="3564" h="19990" extrusionOk="0">
                <a:moveTo>
                  <a:pt x="1782" y="150"/>
                </a:moveTo>
                <a:cubicBezTo>
                  <a:pt x="2682" y="150"/>
                  <a:pt x="3414" y="881"/>
                  <a:pt x="3414" y="1782"/>
                </a:cubicBezTo>
                <a:lnTo>
                  <a:pt x="3414" y="18208"/>
                </a:lnTo>
                <a:cubicBezTo>
                  <a:pt x="3414" y="19108"/>
                  <a:pt x="2682" y="19840"/>
                  <a:pt x="1782" y="19840"/>
                </a:cubicBezTo>
                <a:cubicBezTo>
                  <a:pt x="881" y="19840"/>
                  <a:pt x="150" y="19108"/>
                  <a:pt x="150" y="18208"/>
                </a:cubicBezTo>
                <a:lnTo>
                  <a:pt x="150" y="1782"/>
                </a:lnTo>
                <a:cubicBezTo>
                  <a:pt x="150" y="881"/>
                  <a:pt x="881" y="150"/>
                  <a:pt x="1782" y="150"/>
                </a:cubicBezTo>
                <a:close/>
                <a:moveTo>
                  <a:pt x="1782" y="0"/>
                </a:moveTo>
                <a:cubicBezTo>
                  <a:pt x="800" y="0"/>
                  <a:pt x="0" y="799"/>
                  <a:pt x="0" y="1782"/>
                </a:cubicBezTo>
                <a:lnTo>
                  <a:pt x="0" y="18208"/>
                </a:lnTo>
                <a:cubicBezTo>
                  <a:pt x="0" y="19190"/>
                  <a:pt x="800" y="19989"/>
                  <a:pt x="1782" y="19989"/>
                </a:cubicBezTo>
                <a:cubicBezTo>
                  <a:pt x="2764" y="19989"/>
                  <a:pt x="3563" y="19190"/>
                  <a:pt x="3563" y="18208"/>
                </a:cubicBezTo>
                <a:lnTo>
                  <a:pt x="3563" y="1782"/>
                </a:lnTo>
                <a:cubicBezTo>
                  <a:pt x="3563" y="799"/>
                  <a:pt x="2764" y="0"/>
                  <a:pt x="17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 name="Google Shape;21;p2"/>
          <p:cNvGrpSpPr/>
          <p:nvPr/>
        </p:nvGrpSpPr>
        <p:grpSpPr>
          <a:xfrm>
            <a:off x="8687865" y="3047689"/>
            <a:ext cx="160291" cy="426892"/>
            <a:chOff x="3957109" y="2788972"/>
            <a:chExt cx="69285" cy="184562"/>
          </a:xfrm>
        </p:grpSpPr>
        <p:sp>
          <p:nvSpPr>
            <p:cNvPr id="22" name="Google Shape;22;p2"/>
            <p:cNvSpPr/>
            <p:nvPr/>
          </p:nvSpPr>
          <p:spPr>
            <a:xfrm>
              <a:off x="3963248" y="2910392"/>
              <a:ext cx="63147" cy="63142"/>
            </a:xfrm>
            <a:custGeom>
              <a:avLst/>
              <a:gdLst/>
              <a:ahLst/>
              <a:cxnLst/>
              <a:rect l="l" t="t" r="r" b="b"/>
              <a:pathLst>
                <a:path w="1790" h="1790" extrusionOk="0">
                  <a:moveTo>
                    <a:pt x="895" y="0"/>
                  </a:moveTo>
                  <a:cubicBezTo>
                    <a:pt x="401" y="0"/>
                    <a:pt x="0" y="401"/>
                    <a:pt x="0" y="895"/>
                  </a:cubicBezTo>
                  <a:cubicBezTo>
                    <a:pt x="0" y="1389"/>
                    <a:pt x="401" y="1790"/>
                    <a:pt x="895" y="1790"/>
                  </a:cubicBezTo>
                  <a:cubicBezTo>
                    <a:pt x="1389" y="1790"/>
                    <a:pt x="1789" y="1389"/>
                    <a:pt x="1789" y="895"/>
                  </a:cubicBezTo>
                  <a:cubicBezTo>
                    <a:pt x="1789" y="401"/>
                    <a:pt x="1389" y="0"/>
                    <a:pt x="895" y="0"/>
                  </a:cubicBezTo>
                  <a:close/>
                </a:path>
              </a:pathLst>
            </a:custGeom>
            <a:solidFill>
              <a:srgbClr val="FD624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3957109" y="2788972"/>
              <a:ext cx="68403" cy="68363"/>
            </a:xfrm>
            <a:custGeom>
              <a:avLst/>
              <a:gdLst/>
              <a:ahLst/>
              <a:cxnLst/>
              <a:rect l="l" t="t" r="r" b="b"/>
              <a:pathLst>
                <a:path w="1939" h="1938" extrusionOk="0">
                  <a:moveTo>
                    <a:pt x="970" y="148"/>
                  </a:moveTo>
                  <a:cubicBezTo>
                    <a:pt x="1422" y="148"/>
                    <a:pt x="1790" y="517"/>
                    <a:pt x="1790" y="968"/>
                  </a:cubicBezTo>
                  <a:cubicBezTo>
                    <a:pt x="1790" y="1421"/>
                    <a:pt x="1422" y="1788"/>
                    <a:pt x="970" y="1788"/>
                  </a:cubicBezTo>
                  <a:cubicBezTo>
                    <a:pt x="518" y="1788"/>
                    <a:pt x="150" y="1421"/>
                    <a:pt x="150" y="968"/>
                  </a:cubicBezTo>
                  <a:cubicBezTo>
                    <a:pt x="150" y="516"/>
                    <a:pt x="518" y="148"/>
                    <a:pt x="970" y="148"/>
                  </a:cubicBezTo>
                  <a:close/>
                  <a:moveTo>
                    <a:pt x="970" y="0"/>
                  </a:moveTo>
                  <a:cubicBezTo>
                    <a:pt x="436" y="0"/>
                    <a:pt x="1" y="434"/>
                    <a:pt x="1" y="968"/>
                  </a:cubicBezTo>
                  <a:cubicBezTo>
                    <a:pt x="1" y="1503"/>
                    <a:pt x="436" y="1938"/>
                    <a:pt x="970" y="1938"/>
                  </a:cubicBezTo>
                  <a:cubicBezTo>
                    <a:pt x="1504" y="1938"/>
                    <a:pt x="1938" y="1503"/>
                    <a:pt x="1938" y="968"/>
                  </a:cubicBezTo>
                  <a:cubicBezTo>
                    <a:pt x="1938" y="434"/>
                    <a:pt x="1504" y="0"/>
                    <a:pt x="970" y="0"/>
                  </a:cubicBezTo>
                  <a:close/>
                </a:path>
              </a:pathLst>
            </a:custGeom>
            <a:solidFill>
              <a:srgbClr val="606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 name="Google Shape;24;p2"/>
          <p:cNvSpPr/>
          <p:nvPr/>
        </p:nvSpPr>
        <p:spPr>
          <a:xfrm>
            <a:off x="8403329" y="4110969"/>
            <a:ext cx="776255" cy="748005"/>
          </a:xfrm>
          <a:custGeom>
            <a:avLst/>
            <a:gdLst/>
            <a:ahLst/>
            <a:cxnLst/>
            <a:rect l="l" t="t" r="r" b="b"/>
            <a:pathLst>
              <a:path w="10543" h="10160" extrusionOk="0">
                <a:moveTo>
                  <a:pt x="5271" y="0"/>
                </a:moveTo>
                <a:cubicBezTo>
                  <a:pt x="2360" y="0"/>
                  <a:pt x="0" y="2275"/>
                  <a:pt x="0" y="5080"/>
                </a:cubicBezTo>
                <a:cubicBezTo>
                  <a:pt x="0" y="6427"/>
                  <a:pt x="555" y="7719"/>
                  <a:pt x="1544" y="8671"/>
                </a:cubicBezTo>
                <a:cubicBezTo>
                  <a:pt x="2532" y="9624"/>
                  <a:pt x="3873" y="10159"/>
                  <a:pt x="5271" y="10159"/>
                </a:cubicBezTo>
                <a:cubicBezTo>
                  <a:pt x="6669" y="10159"/>
                  <a:pt x="8010" y="9624"/>
                  <a:pt x="8999" y="8671"/>
                </a:cubicBezTo>
                <a:cubicBezTo>
                  <a:pt x="9987" y="7719"/>
                  <a:pt x="10543" y="6427"/>
                  <a:pt x="10543" y="5080"/>
                </a:cubicBezTo>
                <a:cubicBezTo>
                  <a:pt x="10543" y="3733"/>
                  <a:pt x="9987" y="2441"/>
                  <a:pt x="8999" y="1488"/>
                </a:cubicBezTo>
                <a:cubicBezTo>
                  <a:pt x="8010" y="536"/>
                  <a:pt x="6669" y="0"/>
                  <a:pt x="527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8577909" y="3883390"/>
            <a:ext cx="430942" cy="223739"/>
          </a:xfrm>
          <a:custGeom>
            <a:avLst/>
            <a:gdLst/>
            <a:ahLst/>
            <a:cxnLst/>
            <a:rect l="l" t="t" r="r" b="b"/>
            <a:pathLst>
              <a:path w="5853" h="3039" extrusionOk="0">
                <a:moveTo>
                  <a:pt x="0" y="1"/>
                </a:moveTo>
                <a:lnTo>
                  <a:pt x="0" y="2"/>
                </a:lnTo>
                <a:cubicBezTo>
                  <a:pt x="0" y="1679"/>
                  <a:pt x="1311" y="3038"/>
                  <a:pt x="2927" y="3038"/>
                </a:cubicBezTo>
                <a:cubicBezTo>
                  <a:pt x="4543" y="3038"/>
                  <a:pt x="5852" y="1679"/>
                  <a:pt x="5852" y="2"/>
                </a:cubicBezTo>
                <a:lnTo>
                  <a:pt x="5852"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3258434" y="-488329"/>
            <a:ext cx="1116830" cy="1085341"/>
          </a:xfrm>
          <a:custGeom>
            <a:avLst/>
            <a:gdLst/>
            <a:ahLst/>
            <a:cxnLst/>
            <a:rect l="l" t="t" r="r" b="b"/>
            <a:pathLst>
              <a:path w="12936" h="12572" extrusionOk="0">
                <a:moveTo>
                  <a:pt x="6467" y="1488"/>
                </a:moveTo>
                <a:cubicBezTo>
                  <a:pt x="9217" y="1488"/>
                  <a:pt x="11448" y="3636"/>
                  <a:pt x="11448" y="6287"/>
                </a:cubicBezTo>
                <a:cubicBezTo>
                  <a:pt x="11448" y="8935"/>
                  <a:pt x="9217" y="11084"/>
                  <a:pt x="6467" y="11084"/>
                </a:cubicBezTo>
                <a:cubicBezTo>
                  <a:pt x="3718" y="11084"/>
                  <a:pt x="1489" y="8935"/>
                  <a:pt x="1489" y="6287"/>
                </a:cubicBezTo>
                <a:cubicBezTo>
                  <a:pt x="1489" y="3636"/>
                  <a:pt x="3718" y="1488"/>
                  <a:pt x="6467" y="1488"/>
                </a:cubicBezTo>
                <a:close/>
                <a:moveTo>
                  <a:pt x="6467" y="0"/>
                </a:moveTo>
                <a:cubicBezTo>
                  <a:pt x="2901" y="0"/>
                  <a:pt x="1" y="2820"/>
                  <a:pt x="1" y="6287"/>
                </a:cubicBezTo>
                <a:cubicBezTo>
                  <a:pt x="1" y="9752"/>
                  <a:pt x="2901" y="12572"/>
                  <a:pt x="6467" y="12572"/>
                </a:cubicBezTo>
                <a:cubicBezTo>
                  <a:pt x="10034" y="12572"/>
                  <a:pt x="12936" y="9752"/>
                  <a:pt x="12936" y="6287"/>
                </a:cubicBezTo>
                <a:cubicBezTo>
                  <a:pt x="12936" y="2820"/>
                  <a:pt x="10034" y="0"/>
                  <a:pt x="646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4259279" y="241922"/>
            <a:ext cx="368564" cy="355075"/>
          </a:xfrm>
          <a:custGeom>
            <a:avLst/>
            <a:gdLst/>
            <a:ahLst/>
            <a:cxnLst/>
            <a:rect l="l" t="t" r="r" b="b"/>
            <a:pathLst>
              <a:path w="4269" h="4113" extrusionOk="0">
                <a:moveTo>
                  <a:pt x="2134" y="1"/>
                </a:moveTo>
                <a:cubicBezTo>
                  <a:pt x="957" y="1"/>
                  <a:pt x="1" y="921"/>
                  <a:pt x="1" y="2057"/>
                </a:cubicBezTo>
                <a:cubicBezTo>
                  <a:pt x="1" y="3192"/>
                  <a:pt x="957" y="4112"/>
                  <a:pt x="2134" y="4112"/>
                </a:cubicBezTo>
                <a:cubicBezTo>
                  <a:pt x="3312" y="4112"/>
                  <a:pt x="4268" y="3192"/>
                  <a:pt x="4268" y="2057"/>
                </a:cubicBezTo>
                <a:cubicBezTo>
                  <a:pt x="4268" y="921"/>
                  <a:pt x="3312" y="1"/>
                  <a:pt x="21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3077123" y="429989"/>
            <a:ext cx="154453" cy="154531"/>
          </a:xfrm>
          <a:custGeom>
            <a:avLst/>
            <a:gdLst/>
            <a:ahLst/>
            <a:cxnLst/>
            <a:rect l="l" t="t" r="r" b="b"/>
            <a:pathLst>
              <a:path w="1789" h="1790" extrusionOk="0">
                <a:moveTo>
                  <a:pt x="894" y="0"/>
                </a:moveTo>
                <a:cubicBezTo>
                  <a:pt x="400" y="0"/>
                  <a:pt x="0" y="401"/>
                  <a:pt x="0" y="895"/>
                </a:cubicBezTo>
                <a:cubicBezTo>
                  <a:pt x="0" y="1389"/>
                  <a:pt x="400" y="1790"/>
                  <a:pt x="894" y="1790"/>
                </a:cubicBezTo>
                <a:cubicBezTo>
                  <a:pt x="1388" y="1790"/>
                  <a:pt x="1788" y="1389"/>
                  <a:pt x="1788" y="895"/>
                </a:cubicBezTo>
                <a:cubicBezTo>
                  <a:pt x="1788" y="401"/>
                  <a:pt x="1388" y="0"/>
                  <a:pt x="8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37"/>
        <p:cNvGrpSpPr/>
        <p:nvPr/>
      </p:nvGrpSpPr>
      <p:grpSpPr>
        <a:xfrm>
          <a:off x="0" y="0"/>
          <a:ext cx="0" cy="0"/>
          <a:chOff x="0" y="0"/>
          <a:chExt cx="0" cy="0"/>
        </a:xfrm>
      </p:grpSpPr>
      <p:sp>
        <p:nvSpPr>
          <p:cNvPr id="38" name="Google Shape;38;p4"/>
          <p:cNvSpPr txBox="1">
            <a:spLocks noGrp="1"/>
          </p:cNvSpPr>
          <p:nvPr>
            <p:ph type="title"/>
          </p:nvPr>
        </p:nvSpPr>
        <p:spPr>
          <a:xfrm>
            <a:off x="720000" y="540000"/>
            <a:ext cx="7704000" cy="564300"/>
          </a:xfrm>
          <a:prstGeom prst="rect">
            <a:avLst/>
          </a:prstGeom>
        </p:spPr>
        <p:txBody>
          <a:bodyPr spcFirstLastPara="1" wrap="square" lIns="91425" tIns="91425" rIns="91425" bIns="91425" anchor="ctr" anchorCtr="0">
            <a:noAutofit/>
          </a:bodyPr>
          <a:lstStyle>
            <a:lvl1pPr lvl="0" rtl="0">
              <a:spcBef>
                <a:spcPts val="0"/>
              </a:spcBef>
              <a:spcAft>
                <a:spcPts val="0"/>
              </a:spcAft>
              <a:buSzPts val="3100"/>
              <a:buNone/>
              <a:defRPr/>
            </a:lvl1pPr>
            <a:lvl2pPr lvl="1" rtl="0">
              <a:spcBef>
                <a:spcPts val="0"/>
              </a:spcBef>
              <a:spcAft>
                <a:spcPts val="0"/>
              </a:spcAft>
              <a:buSzPts val="3100"/>
              <a:buNone/>
              <a:defRPr/>
            </a:lvl2pPr>
            <a:lvl3pPr lvl="2" rtl="0">
              <a:spcBef>
                <a:spcPts val="0"/>
              </a:spcBef>
              <a:spcAft>
                <a:spcPts val="0"/>
              </a:spcAft>
              <a:buSzPts val="3100"/>
              <a:buNone/>
              <a:defRPr/>
            </a:lvl3pPr>
            <a:lvl4pPr lvl="3" rtl="0">
              <a:spcBef>
                <a:spcPts val="0"/>
              </a:spcBef>
              <a:spcAft>
                <a:spcPts val="0"/>
              </a:spcAft>
              <a:buSzPts val="3100"/>
              <a:buNone/>
              <a:defRPr/>
            </a:lvl4pPr>
            <a:lvl5pPr lvl="4" rtl="0">
              <a:spcBef>
                <a:spcPts val="0"/>
              </a:spcBef>
              <a:spcAft>
                <a:spcPts val="0"/>
              </a:spcAft>
              <a:buSzPts val="3100"/>
              <a:buNone/>
              <a:defRPr/>
            </a:lvl5pPr>
            <a:lvl6pPr lvl="5" rtl="0">
              <a:spcBef>
                <a:spcPts val="0"/>
              </a:spcBef>
              <a:spcAft>
                <a:spcPts val="0"/>
              </a:spcAft>
              <a:buSzPts val="3100"/>
              <a:buNone/>
              <a:defRPr/>
            </a:lvl6pPr>
            <a:lvl7pPr lvl="6" rtl="0">
              <a:spcBef>
                <a:spcPts val="0"/>
              </a:spcBef>
              <a:spcAft>
                <a:spcPts val="0"/>
              </a:spcAft>
              <a:buSzPts val="3100"/>
              <a:buNone/>
              <a:defRPr/>
            </a:lvl7pPr>
            <a:lvl8pPr lvl="7" rtl="0">
              <a:spcBef>
                <a:spcPts val="0"/>
              </a:spcBef>
              <a:spcAft>
                <a:spcPts val="0"/>
              </a:spcAft>
              <a:buSzPts val="3100"/>
              <a:buNone/>
              <a:defRPr/>
            </a:lvl8pPr>
            <a:lvl9pPr lvl="8" rtl="0">
              <a:spcBef>
                <a:spcPts val="0"/>
              </a:spcBef>
              <a:spcAft>
                <a:spcPts val="0"/>
              </a:spcAft>
              <a:buSzPts val="3100"/>
              <a:buNone/>
              <a:defRPr/>
            </a:lvl9pPr>
          </a:lstStyle>
          <a:p>
            <a:endParaRPr/>
          </a:p>
        </p:txBody>
      </p:sp>
      <p:sp>
        <p:nvSpPr>
          <p:cNvPr id="39" name="Google Shape;39;p4"/>
          <p:cNvSpPr txBox="1">
            <a:spLocks noGrp="1"/>
          </p:cNvSpPr>
          <p:nvPr>
            <p:ph type="body" idx="1"/>
          </p:nvPr>
        </p:nvSpPr>
        <p:spPr>
          <a:xfrm>
            <a:off x="720000" y="1237083"/>
            <a:ext cx="7704000" cy="3366300"/>
          </a:xfrm>
          <a:prstGeom prst="rect">
            <a:avLst/>
          </a:prstGeom>
        </p:spPr>
        <p:txBody>
          <a:bodyPr spcFirstLastPara="1" wrap="square" lIns="91425" tIns="91425" rIns="91425" bIns="91425" anchor="t" anchorCtr="0">
            <a:noAutofit/>
          </a:bodyPr>
          <a:lstStyle>
            <a:lvl1pPr marL="457200" lvl="0" indent="-317500" rtl="0">
              <a:lnSpc>
                <a:spcPct val="115000"/>
              </a:lnSpc>
              <a:spcBef>
                <a:spcPts val="0"/>
              </a:spcBef>
              <a:spcAft>
                <a:spcPts val="0"/>
              </a:spcAft>
              <a:buClr>
                <a:schemeClr val="accent3"/>
              </a:buClr>
              <a:buSzPts val="1400"/>
              <a:buChar char="●"/>
              <a:defRPr sz="1050">
                <a:solidFill>
                  <a:srgbClr val="434343"/>
                </a:solidFill>
              </a:defRPr>
            </a:lvl1pPr>
            <a:lvl2pPr marL="914400" lvl="1" indent="-317500" rtl="0">
              <a:lnSpc>
                <a:spcPct val="115000"/>
              </a:lnSpc>
              <a:spcBef>
                <a:spcPts val="0"/>
              </a:spcBef>
              <a:spcAft>
                <a:spcPts val="0"/>
              </a:spcAft>
              <a:buClr>
                <a:srgbClr val="434343"/>
              </a:buClr>
              <a:buSzPts val="1400"/>
              <a:buChar char="○"/>
              <a:defRPr>
                <a:solidFill>
                  <a:srgbClr val="434343"/>
                </a:solidFill>
              </a:defRPr>
            </a:lvl2pPr>
            <a:lvl3pPr marL="1371600" lvl="2" indent="-317500" rtl="0">
              <a:lnSpc>
                <a:spcPct val="115000"/>
              </a:lnSpc>
              <a:spcBef>
                <a:spcPts val="1600"/>
              </a:spcBef>
              <a:spcAft>
                <a:spcPts val="0"/>
              </a:spcAft>
              <a:buClr>
                <a:srgbClr val="434343"/>
              </a:buClr>
              <a:buSzPts val="1400"/>
              <a:buChar char="■"/>
              <a:defRPr>
                <a:solidFill>
                  <a:srgbClr val="434343"/>
                </a:solidFill>
              </a:defRPr>
            </a:lvl3pPr>
            <a:lvl4pPr marL="1828800" lvl="3" indent="-317500" rtl="0">
              <a:lnSpc>
                <a:spcPct val="115000"/>
              </a:lnSpc>
              <a:spcBef>
                <a:spcPts val="1600"/>
              </a:spcBef>
              <a:spcAft>
                <a:spcPts val="0"/>
              </a:spcAft>
              <a:buClr>
                <a:srgbClr val="434343"/>
              </a:buClr>
              <a:buSzPts val="1400"/>
              <a:buChar char="●"/>
              <a:defRPr>
                <a:solidFill>
                  <a:srgbClr val="434343"/>
                </a:solidFill>
              </a:defRPr>
            </a:lvl4pPr>
            <a:lvl5pPr marL="2286000" lvl="4" indent="-317500" rtl="0">
              <a:lnSpc>
                <a:spcPct val="115000"/>
              </a:lnSpc>
              <a:spcBef>
                <a:spcPts val="1600"/>
              </a:spcBef>
              <a:spcAft>
                <a:spcPts val="0"/>
              </a:spcAft>
              <a:buClr>
                <a:srgbClr val="434343"/>
              </a:buClr>
              <a:buSzPts val="1400"/>
              <a:buChar char="○"/>
              <a:defRPr>
                <a:solidFill>
                  <a:srgbClr val="434343"/>
                </a:solidFill>
              </a:defRPr>
            </a:lvl5pPr>
            <a:lvl6pPr marL="2743200" lvl="5" indent="-317500" rtl="0">
              <a:lnSpc>
                <a:spcPct val="115000"/>
              </a:lnSpc>
              <a:spcBef>
                <a:spcPts val="1600"/>
              </a:spcBef>
              <a:spcAft>
                <a:spcPts val="0"/>
              </a:spcAft>
              <a:buClr>
                <a:srgbClr val="434343"/>
              </a:buClr>
              <a:buSzPts val="1400"/>
              <a:buChar char="■"/>
              <a:defRPr>
                <a:solidFill>
                  <a:srgbClr val="434343"/>
                </a:solidFill>
              </a:defRPr>
            </a:lvl6pPr>
            <a:lvl7pPr marL="3200400" lvl="6" indent="-317500" rtl="0">
              <a:lnSpc>
                <a:spcPct val="115000"/>
              </a:lnSpc>
              <a:spcBef>
                <a:spcPts val="1600"/>
              </a:spcBef>
              <a:spcAft>
                <a:spcPts val="0"/>
              </a:spcAft>
              <a:buClr>
                <a:srgbClr val="434343"/>
              </a:buClr>
              <a:buSzPts val="1400"/>
              <a:buChar char="●"/>
              <a:defRPr>
                <a:solidFill>
                  <a:srgbClr val="434343"/>
                </a:solidFill>
              </a:defRPr>
            </a:lvl7pPr>
            <a:lvl8pPr marL="3657600" lvl="7" indent="-317500" rtl="0">
              <a:lnSpc>
                <a:spcPct val="115000"/>
              </a:lnSpc>
              <a:spcBef>
                <a:spcPts val="1600"/>
              </a:spcBef>
              <a:spcAft>
                <a:spcPts val="0"/>
              </a:spcAft>
              <a:buClr>
                <a:srgbClr val="434343"/>
              </a:buClr>
              <a:buSzPts val="1400"/>
              <a:buChar char="○"/>
              <a:defRPr>
                <a:solidFill>
                  <a:srgbClr val="434343"/>
                </a:solidFill>
              </a:defRPr>
            </a:lvl8pPr>
            <a:lvl9pPr marL="4114800" lvl="8" indent="-317500" rtl="0">
              <a:lnSpc>
                <a:spcPct val="115000"/>
              </a:lnSpc>
              <a:spcBef>
                <a:spcPts val="1600"/>
              </a:spcBef>
              <a:spcAft>
                <a:spcPts val="1600"/>
              </a:spcAft>
              <a:buClr>
                <a:srgbClr val="434343"/>
              </a:buClr>
              <a:buSzPts val="1400"/>
              <a:buChar char="■"/>
              <a:defRPr>
                <a:solidFill>
                  <a:srgbClr val="434343"/>
                </a:solidFill>
              </a:defRPr>
            </a:lvl9pPr>
          </a:lstStyle>
          <a:p>
            <a:endParaRPr/>
          </a:p>
        </p:txBody>
      </p:sp>
      <p:cxnSp>
        <p:nvCxnSpPr>
          <p:cNvPr id="40" name="Google Shape;40;p4"/>
          <p:cNvCxnSpPr/>
          <p:nvPr/>
        </p:nvCxnSpPr>
        <p:spPr>
          <a:xfrm>
            <a:off x="4957206" y="4891050"/>
            <a:ext cx="2905200" cy="0"/>
          </a:xfrm>
          <a:prstGeom prst="straightConnector1">
            <a:avLst/>
          </a:prstGeom>
          <a:noFill/>
          <a:ln w="19050" cap="flat" cmpd="sng">
            <a:solidFill>
              <a:schemeClr val="dk1"/>
            </a:solidFill>
            <a:prstDash val="solid"/>
            <a:round/>
            <a:headEnd type="none" w="med" len="med"/>
            <a:tailEnd type="none" w="med" len="med"/>
          </a:ln>
        </p:spPr>
      </p:cxnSp>
      <p:grpSp>
        <p:nvGrpSpPr>
          <p:cNvPr id="41" name="Google Shape;41;p4"/>
          <p:cNvGrpSpPr/>
          <p:nvPr/>
        </p:nvGrpSpPr>
        <p:grpSpPr>
          <a:xfrm flipH="1">
            <a:off x="7306699" y="3824412"/>
            <a:ext cx="2027801" cy="1780208"/>
            <a:chOff x="1689625" y="3620533"/>
            <a:chExt cx="766539" cy="672945"/>
          </a:xfrm>
        </p:grpSpPr>
        <p:sp>
          <p:nvSpPr>
            <p:cNvPr id="42" name="Google Shape;42;p4"/>
            <p:cNvSpPr/>
            <p:nvPr/>
          </p:nvSpPr>
          <p:spPr>
            <a:xfrm>
              <a:off x="2000221" y="3620533"/>
              <a:ext cx="402234" cy="402170"/>
            </a:xfrm>
            <a:custGeom>
              <a:avLst/>
              <a:gdLst/>
              <a:ahLst/>
              <a:cxnLst/>
              <a:rect l="l" t="t" r="r" b="b"/>
              <a:pathLst>
                <a:path w="11402" h="11401" extrusionOk="0">
                  <a:moveTo>
                    <a:pt x="0" y="1"/>
                  </a:moveTo>
                  <a:lnTo>
                    <a:pt x="0" y="149"/>
                  </a:lnTo>
                  <a:cubicBezTo>
                    <a:pt x="6205" y="149"/>
                    <a:pt x="11252" y="5197"/>
                    <a:pt x="11252" y="11401"/>
                  </a:cubicBezTo>
                  <a:lnTo>
                    <a:pt x="11401" y="11401"/>
                  </a:lnTo>
                  <a:cubicBezTo>
                    <a:pt x="11401" y="5115"/>
                    <a:pt x="6287" y="1"/>
                    <a:pt x="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4"/>
            <p:cNvSpPr/>
            <p:nvPr/>
          </p:nvSpPr>
          <p:spPr>
            <a:xfrm>
              <a:off x="2393017" y="3659336"/>
              <a:ext cx="63147" cy="63107"/>
            </a:xfrm>
            <a:custGeom>
              <a:avLst/>
              <a:gdLst/>
              <a:ahLst/>
              <a:cxnLst/>
              <a:rect l="l" t="t" r="r" b="b"/>
              <a:pathLst>
                <a:path w="1790" h="1789" extrusionOk="0">
                  <a:moveTo>
                    <a:pt x="895" y="1"/>
                  </a:moveTo>
                  <a:cubicBezTo>
                    <a:pt x="401" y="1"/>
                    <a:pt x="0" y="401"/>
                    <a:pt x="0" y="895"/>
                  </a:cubicBezTo>
                  <a:cubicBezTo>
                    <a:pt x="0" y="1389"/>
                    <a:pt x="401" y="1789"/>
                    <a:pt x="895" y="1789"/>
                  </a:cubicBezTo>
                  <a:cubicBezTo>
                    <a:pt x="1389" y="1789"/>
                    <a:pt x="1790" y="1389"/>
                    <a:pt x="1790" y="895"/>
                  </a:cubicBezTo>
                  <a:cubicBezTo>
                    <a:pt x="1790" y="401"/>
                    <a:pt x="1389" y="1"/>
                    <a:pt x="89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4"/>
            <p:cNvSpPr/>
            <p:nvPr/>
          </p:nvSpPr>
          <p:spPr>
            <a:xfrm>
              <a:off x="1723739" y="3747809"/>
              <a:ext cx="545708" cy="545669"/>
            </a:xfrm>
            <a:custGeom>
              <a:avLst/>
              <a:gdLst/>
              <a:ahLst/>
              <a:cxnLst/>
              <a:rect l="l" t="t" r="r" b="b"/>
              <a:pathLst>
                <a:path w="15469" h="15469" extrusionOk="0">
                  <a:moveTo>
                    <a:pt x="7735" y="1"/>
                  </a:moveTo>
                  <a:cubicBezTo>
                    <a:pt x="5684" y="1"/>
                    <a:pt x="3716" y="816"/>
                    <a:pt x="2266" y="2265"/>
                  </a:cubicBezTo>
                  <a:cubicBezTo>
                    <a:pt x="815" y="3716"/>
                    <a:pt x="1" y="5684"/>
                    <a:pt x="1" y="7735"/>
                  </a:cubicBezTo>
                  <a:cubicBezTo>
                    <a:pt x="1" y="9786"/>
                    <a:pt x="815" y="11753"/>
                    <a:pt x="2266" y="13204"/>
                  </a:cubicBezTo>
                  <a:cubicBezTo>
                    <a:pt x="3716" y="14654"/>
                    <a:pt x="5684" y="15468"/>
                    <a:pt x="7735" y="15468"/>
                  </a:cubicBezTo>
                  <a:cubicBezTo>
                    <a:pt x="9786" y="15468"/>
                    <a:pt x="11754" y="14654"/>
                    <a:pt x="13203" y="13204"/>
                  </a:cubicBezTo>
                  <a:cubicBezTo>
                    <a:pt x="14654" y="11753"/>
                    <a:pt x="15469" y="9786"/>
                    <a:pt x="15469" y="7735"/>
                  </a:cubicBezTo>
                  <a:cubicBezTo>
                    <a:pt x="15469" y="5684"/>
                    <a:pt x="14654" y="3716"/>
                    <a:pt x="13203" y="2265"/>
                  </a:cubicBezTo>
                  <a:cubicBezTo>
                    <a:pt x="11754" y="816"/>
                    <a:pt x="9786" y="1"/>
                    <a:pt x="773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4"/>
            <p:cNvSpPr/>
            <p:nvPr/>
          </p:nvSpPr>
          <p:spPr>
            <a:xfrm>
              <a:off x="1689625" y="3688157"/>
              <a:ext cx="148836" cy="148825"/>
            </a:xfrm>
            <a:custGeom>
              <a:avLst/>
              <a:gdLst/>
              <a:ahLst/>
              <a:cxnLst/>
              <a:rect l="l" t="t" r="r" b="b"/>
              <a:pathLst>
                <a:path w="4219" h="4219" extrusionOk="0">
                  <a:moveTo>
                    <a:pt x="2109" y="0"/>
                  </a:moveTo>
                  <a:cubicBezTo>
                    <a:pt x="945" y="0"/>
                    <a:pt x="0" y="945"/>
                    <a:pt x="0" y="2109"/>
                  </a:cubicBezTo>
                  <a:cubicBezTo>
                    <a:pt x="0" y="3275"/>
                    <a:pt x="945" y="4219"/>
                    <a:pt x="2109" y="4219"/>
                  </a:cubicBezTo>
                  <a:cubicBezTo>
                    <a:pt x="3275" y="4219"/>
                    <a:pt x="4218" y="3275"/>
                    <a:pt x="4218" y="2109"/>
                  </a:cubicBezTo>
                  <a:cubicBezTo>
                    <a:pt x="4218" y="945"/>
                    <a:pt x="3275" y="0"/>
                    <a:pt x="21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87"/>
        <p:cNvGrpSpPr/>
        <p:nvPr/>
      </p:nvGrpSpPr>
      <p:grpSpPr>
        <a:xfrm>
          <a:off x="0" y="0"/>
          <a:ext cx="0" cy="0"/>
          <a:chOff x="0" y="0"/>
          <a:chExt cx="0" cy="0"/>
        </a:xfrm>
      </p:grpSpPr>
      <p:sp>
        <p:nvSpPr>
          <p:cNvPr id="88" name="Google Shape;88;p9"/>
          <p:cNvSpPr txBox="1">
            <a:spLocks noGrp="1"/>
          </p:cNvSpPr>
          <p:nvPr>
            <p:ph type="title"/>
          </p:nvPr>
        </p:nvSpPr>
        <p:spPr>
          <a:xfrm>
            <a:off x="1866900" y="1601388"/>
            <a:ext cx="5410200" cy="1169100"/>
          </a:xfrm>
          <a:prstGeom prst="rect">
            <a:avLst/>
          </a:prstGeom>
          <a:noFill/>
          <a:ln>
            <a:noFill/>
          </a:ln>
        </p:spPr>
        <p:txBody>
          <a:bodyPr spcFirstLastPara="1" wrap="square" lIns="91425" tIns="91425" rIns="91425" bIns="91425" anchor="ctr" anchorCtr="0">
            <a:noAutofit/>
          </a:bodyPr>
          <a:lstStyle>
            <a:lvl1pPr lvl="0" algn="ctr" rtl="0">
              <a:spcBef>
                <a:spcPts val="0"/>
              </a:spcBef>
              <a:spcAft>
                <a:spcPts val="0"/>
              </a:spcAft>
              <a:buSzPts val="3600"/>
              <a:buNone/>
              <a:defRPr sz="6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89" name="Google Shape;89;p9"/>
          <p:cNvSpPr txBox="1">
            <a:spLocks noGrp="1"/>
          </p:cNvSpPr>
          <p:nvPr>
            <p:ph type="subTitle" idx="1"/>
          </p:nvPr>
        </p:nvSpPr>
        <p:spPr>
          <a:xfrm>
            <a:off x="1866900" y="2655313"/>
            <a:ext cx="5410200" cy="886800"/>
          </a:xfrm>
          <a:prstGeom prst="rect">
            <a:avLst/>
          </a:prstGeom>
        </p:spPr>
        <p:txBody>
          <a:bodyPr spcFirstLastPara="1" wrap="square" lIns="91425" tIns="91425" rIns="91425" bIns="91425" anchor="t" anchorCtr="0">
            <a:noAutofit/>
          </a:bodyPr>
          <a:lstStyle>
            <a:lvl1pPr lvl="0" algn="ctr" rtl="0">
              <a:lnSpc>
                <a:spcPct val="115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90" name="Google Shape;90;p9"/>
          <p:cNvSpPr/>
          <p:nvPr/>
        </p:nvSpPr>
        <p:spPr>
          <a:xfrm rot="10800000" flipH="1">
            <a:off x="0" y="4491647"/>
            <a:ext cx="4247952" cy="699474"/>
          </a:xfrm>
          <a:custGeom>
            <a:avLst/>
            <a:gdLst/>
            <a:ahLst/>
            <a:cxnLst/>
            <a:rect l="l" t="t" r="r" b="b"/>
            <a:pathLst>
              <a:path w="64785" h="10668" extrusionOk="0">
                <a:moveTo>
                  <a:pt x="1" y="1"/>
                </a:moveTo>
                <a:lnTo>
                  <a:pt x="1" y="10668"/>
                </a:lnTo>
                <a:lnTo>
                  <a:pt x="54116" y="10668"/>
                </a:lnTo>
                <a:cubicBezTo>
                  <a:pt x="57061" y="10668"/>
                  <a:pt x="59729" y="9475"/>
                  <a:pt x="61660" y="7543"/>
                </a:cubicBezTo>
                <a:cubicBezTo>
                  <a:pt x="63589" y="5616"/>
                  <a:pt x="64783" y="2949"/>
                  <a:pt x="64784" y="6"/>
                </a:cubicBezTo>
                <a:lnTo>
                  <a:pt x="64784"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9"/>
          <p:cNvSpPr/>
          <p:nvPr/>
        </p:nvSpPr>
        <p:spPr>
          <a:xfrm flipH="1">
            <a:off x="4896050" y="-3"/>
            <a:ext cx="4247952" cy="699474"/>
          </a:xfrm>
          <a:custGeom>
            <a:avLst/>
            <a:gdLst/>
            <a:ahLst/>
            <a:cxnLst/>
            <a:rect l="l" t="t" r="r" b="b"/>
            <a:pathLst>
              <a:path w="64785" h="10668" extrusionOk="0">
                <a:moveTo>
                  <a:pt x="1" y="1"/>
                </a:moveTo>
                <a:lnTo>
                  <a:pt x="1" y="10668"/>
                </a:lnTo>
                <a:lnTo>
                  <a:pt x="54116" y="10668"/>
                </a:lnTo>
                <a:cubicBezTo>
                  <a:pt x="57061" y="10668"/>
                  <a:pt x="59729" y="9475"/>
                  <a:pt x="61660" y="7543"/>
                </a:cubicBezTo>
                <a:cubicBezTo>
                  <a:pt x="63589" y="5616"/>
                  <a:pt x="64783" y="2949"/>
                  <a:pt x="64784" y="6"/>
                </a:cubicBezTo>
                <a:lnTo>
                  <a:pt x="6478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9"/>
          <p:cNvSpPr/>
          <p:nvPr/>
        </p:nvSpPr>
        <p:spPr>
          <a:xfrm flipH="1">
            <a:off x="295757" y="1926702"/>
            <a:ext cx="179922" cy="179908"/>
          </a:xfrm>
          <a:custGeom>
            <a:avLst/>
            <a:gdLst/>
            <a:ahLst/>
            <a:cxnLst/>
            <a:rect l="l" t="t" r="r" b="b"/>
            <a:pathLst>
              <a:path w="1790" h="1790" extrusionOk="0">
                <a:moveTo>
                  <a:pt x="895" y="0"/>
                </a:moveTo>
                <a:cubicBezTo>
                  <a:pt x="401" y="0"/>
                  <a:pt x="0" y="401"/>
                  <a:pt x="0" y="895"/>
                </a:cubicBezTo>
                <a:cubicBezTo>
                  <a:pt x="0" y="1389"/>
                  <a:pt x="401" y="1790"/>
                  <a:pt x="895" y="1790"/>
                </a:cubicBezTo>
                <a:cubicBezTo>
                  <a:pt x="1389" y="1790"/>
                  <a:pt x="1789" y="1389"/>
                  <a:pt x="1789" y="895"/>
                </a:cubicBezTo>
                <a:cubicBezTo>
                  <a:pt x="1789" y="401"/>
                  <a:pt x="1389" y="0"/>
                  <a:pt x="89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9"/>
          <p:cNvSpPr/>
          <p:nvPr/>
        </p:nvSpPr>
        <p:spPr>
          <a:xfrm flipH="1">
            <a:off x="623809" y="3809593"/>
            <a:ext cx="194899" cy="194784"/>
          </a:xfrm>
          <a:custGeom>
            <a:avLst/>
            <a:gdLst/>
            <a:ahLst/>
            <a:cxnLst/>
            <a:rect l="l" t="t" r="r" b="b"/>
            <a:pathLst>
              <a:path w="1939" h="1938" extrusionOk="0">
                <a:moveTo>
                  <a:pt x="970" y="148"/>
                </a:moveTo>
                <a:cubicBezTo>
                  <a:pt x="1422" y="148"/>
                  <a:pt x="1790" y="517"/>
                  <a:pt x="1790" y="968"/>
                </a:cubicBezTo>
                <a:cubicBezTo>
                  <a:pt x="1790" y="1421"/>
                  <a:pt x="1422" y="1788"/>
                  <a:pt x="970" y="1788"/>
                </a:cubicBezTo>
                <a:cubicBezTo>
                  <a:pt x="518" y="1788"/>
                  <a:pt x="150" y="1421"/>
                  <a:pt x="150" y="968"/>
                </a:cubicBezTo>
                <a:cubicBezTo>
                  <a:pt x="150" y="516"/>
                  <a:pt x="518" y="148"/>
                  <a:pt x="970" y="148"/>
                </a:cubicBezTo>
                <a:close/>
                <a:moveTo>
                  <a:pt x="970" y="0"/>
                </a:moveTo>
                <a:cubicBezTo>
                  <a:pt x="436" y="0"/>
                  <a:pt x="1" y="434"/>
                  <a:pt x="1" y="968"/>
                </a:cubicBezTo>
                <a:cubicBezTo>
                  <a:pt x="1" y="1503"/>
                  <a:pt x="436" y="1938"/>
                  <a:pt x="970" y="1938"/>
                </a:cubicBezTo>
                <a:cubicBezTo>
                  <a:pt x="1504" y="1938"/>
                  <a:pt x="1938" y="1503"/>
                  <a:pt x="1938" y="968"/>
                </a:cubicBezTo>
                <a:cubicBezTo>
                  <a:pt x="1938" y="434"/>
                  <a:pt x="1504" y="0"/>
                  <a:pt x="9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9"/>
          <p:cNvSpPr/>
          <p:nvPr/>
        </p:nvSpPr>
        <p:spPr>
          <a:xfrm flipH="1">
            <a:off x="621295" y="4155552"/>
            <a:ext cx="179922" cy="179908"/>
          </a:xfrm>
          <a:custGeom>
            <a:avLst/>
            <a:gdLst/>
            <a:ahLst/>
            <a:cxnLst/>
            <a:rect l="l" t="t" r="r" b="b"/>
            <a:pathLst>
              <a:path w="1790" h="1790" extrusionOk="0">
                <a:moveTo>
                  <a:pt x="895" y="0"/>
                </a:moveTo>
                <a:cubicBezTo>
                  <a:pt x="401" y="0"/>
                  <a:pt x="0" y="401"/>
                  <a:pt x="0" y="895"/>
                </a:cubicBezTo>
                <a:cubicBezTo>
                  <a:pt x="0" y="1389"/>
                  <a:pt x="401" y="1790"/>
                  <a:pt x="895" y="1790"/>
                </a:cubicBezTo>
                <a:cubicBezTo>
                  <a:pt x="1389" y="1790"/>
                  <a:pt x="1789" y="1389"/>
                  <a:pt x="1789" y="895"/>
                </a:cubicBezTo>
                <a:cubicBezTo>
                  <a:pt x="1789" y="401"/>
                  <a:pt x="1389" y="0"/>
                  <a:pt x="89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Quote">
  <p:cSld name="BLANK_1_1">
    <p:spTree>
      <p:nvGrpSpPr>
        <p:cNvPr id="1" name="Shape 153"/>
        <p:cNvGrpSpPr/>
        <p:nvPr/>
      </p:nvGrpSpPr>
      <p:grpSpPr>
        <a:xfrm>
          <a:off x="0" y="0"/>
          <a:ext cx="0" cy="0"/>
          <a:chOff x="0" y="0"/>
          <a:chExt cx="0" cy="0"/>
        </a:xfrm>
      </p:grpSpPr>
      <p:sp>
        <p:nvSpPr>
          <p:cNvPr id="154" name="Google Shape;154;p16"/>
          <p:cNvSpPr txBox="1">
            <a:spLocks noGrp="1"/>
          </p:cNvSpPr>
          <p:nvPr>
            <p:ph type="title"/>
          </p:nvPr>
        </p:nvSpPr>
        <p:spPr>
          <a:xfrm rot="-939">
            <a:off x="2924150" y="3225662"/>
            <a:ext cx="3295800" cy="551400"/>
          </a:xfrm>
          <a:prstGeom prst="rect">
            <a:avLst/>
          </a:prstGeom>
          <a:noFill/>
          <a:ln>
            <a:noFill/>
          </a:ln>
        </p:spPr>
        <p:txBody>
          <a:bodyPr spcFirstLastPara="1" wrap="square" lIns="91425" tIns="91425" rIns="91425" bIns="91425" anchor="ctr" anchorCtr="0">
            <a:noAutofit/>
          </a:bodyPr>
          <a:lstStyle>
            <a:lvl1pPr lvl="0" algn="ctr" rtl="0">
              <a:spcBef>
                <a:spcPts val="0"/>
              </a:spcBef>
              <a:spcAft>
                <a:spcPts val="0"/>
              </a:spcAft>
              <a:buSzPts val="1800"/>
              <a:buNone/>
              <a:defRPr sz="2000">
                <a:solidFill>
                  <a:schemeClr val="accent1"/>
                </a:solidFill>
              </a:defRPr>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155" name="Google Shape;155;p16"/>
          <p:cNvSpPr txBox="1">
            <a:spLocks noGrp="1"/>
          </p:cNvSpPr>
          <p:nvPr>
            <p:ph type="subTitle" idx="1"/>
          </p:nvPr>
        </p:nvSpPr>
        <p:spPr>
          <a:xfrm>
            <a:off x="2290050" y="1232638"/>
            <a:ext cx="4563900" cy="1839600"/>
          </a:xfrm>
          <a:prstGeom prst="rect">
            <a:avLst/>
          </a:prstGeom>
        </p:spPr>
        <p:txBody>
          <a:bodyPr spcFirstLastPara="1" wrap="square" lIns="91425" tIns="91425" rIns="91425" bIns="91425" anchor="ctr" anchorCtr="0">
            <a:noAutofit/>
          </a:bodyPr>
          <a:lstStyle>
            <a:lvl1pPr lvl="0" algn="ctr" rtl="0">
              <a:lnSpc>
                <a:spcPct val="115000"/>
              </a:lnSpc>
              <a:spcBef>
                <a:spcPts val="0"/>
              </a:spcBef>
              <a:spcAft>
                <a:spcPts val="0"/>
              </a:spcAft>
              <a:buSzPts val="1400"/>
              <a:buNone/>
              <a:defRPr sz="2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cxnSp>
        <p:nvCxnSpPr>
          <p:cNvPr id="156" name="Google Shape;156;p16"/>
          <p:cNvCxnSpPr/>
          <p:nvPr/>
        </p:nvCxnSpPr>
        <p:spPr>
          <a:xfrm rot="10800000">
            <a:off x="1676325" y="4891050"/>
            <a:ext cx="2905200" cy="0"/>
          </a:xfrm>
          <a:prstGeom prst="straightConnector1">
            <a:avLst/>
          </a:prstGeom>
          <a:noFill/>
          <a:ln w="19050" cap="flat" cmpd="sng">
            <a:solidFill>
              <a:schemeClr val="dk1"/>
            </a:solidFill>
            <a:prstDash val="solid"/>
            <a:round/>
            <a:headEnd type="none" w="med" len="med"/>
            <a:tailEnd type="none" w="med" len="med"/>
          </a:ln>
        </p:spPr>
      </p:cxnSp>
      <p:cxnSp>
        <p:nvCxnSpPr>
          <p:cNvPr id="157" name="Google Shape;157;p16"/>
          <p:cNvCxnSpPr/>
          <p:nvPr/>
        </p:nvCxnSpPr>
        <p:spPr>
          <a:xfrm rot="10800000">
            <a:off x="4581525" y="242825"/>
            <a:ext cx="2905200" cy="0"/>
          </a:xfrm>
          <a:prstGeom prst="straightConnector1">
            <a:avLst/>
          </a:prstGeom>
          <a:noFill/>
          <a:ln w="19050" cap="flat" cmpd="sng">
            <a:solidFill>
              <a:schemeClr val="dk1"/>
            </a:solidFill>
            <a:prstDash val="solid"/>
            <a:round/>
            <a:headEnd type="none" w="med" len="med"/>
            <a:tailEnd type="none" w="med" len="med"/>
          </a:ln>
        </p:spPr>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5">
  <p:cSld name="TITLE_ONLY_5">
    <p:spTree>
      <p:nvGrpSpPr>
        <p:cNvPr id="1" name="Shape 191"/>
        <p:cNvGrpSpPr/>
        <p:nvPr/>
      </p:nvGrpSpPr>
      <p:grpSpPr>
        <a:xfrm>
          <a:off x="0" y="0"/>
          <a:ext cx="0" cy="0"/>
          <a:chOff x="0" y="0"/>
          <a:chExt cx="0" cy="0"/>
        </a:xfrm>
      </p:grpSpPr>
      <p:sp>
        <p:nvSpPr>
          <p:cNvPr id="192" name="Google Shape;192;p21"/>
          <p:cNvSpPr txBox="1">
            <a:spLocks noGrp="1"/>
          </p:cNvSpPr>
          <p:nvPr>
            <p:ph type="title"/>
          </p:nvPr>
        </p:nvSpPr>
        <p:spPr>
          <a:xfrm>
            <a:off x="720000" y="540000"/>
            <a:ext cx="7704000" cy="564300"/>
          </a:xfrm>
          <a:prstGeom prst="rect">
            <a:avLst/>
          </a:prstGeom>
        </p:spPr>
        <p:txBody>
          <a:bodyPr spcFirstLastPara="1" wrap="square" lIns="91425" tIns="91425" rIns="91425" bIns="91425" anchor="ctr" anchorCtr="0">
            <a:noAutofit/>
          </a:bodyPr>
          <a:lstStyle>
            <a:lvl1pPr lvl="0" rtl="0">
              <a:spcBef>
                <a:spcPts val="0"/>
              </a:spcBef>
              <a:spcAft>
                <a:spcPts val="0"/>
              </a:spcAft>
              <a:buSzPts val="3100"/>
              <a:buNone/>
              <a:defRPr/>
            </a:lvl1pPr>
            <a:lvl2pPr lvl="1" rtl="0">
              <a:spcBef>
                <a:spcPts val="0"/>
              </a:spcBef>
              <a:spcAft>
                <a:spcPts val="0"/>
              </a:spcAft>
              <a:buSzPts val="3100"/>
              <a:buNone/>
              <a:defRPr/>
            </a:lvl2pPr>
            <a:lvl3pPr lvl="2" rtl="0">
              <a:spcBef>
                <a:spcPts val="0"/>
              </a:spcBef>
              <a:spcAft>
                <a:spcPts val="0"/>
              </a:spcAft>
              <a:buSzPts val="3100"/>
              <a:buNone/>
              <a:defRPr/>
            </a:lvl3pPr>
            <a:lvl4pPr lvl="3" rtl="0">
              <a:spcBef>
                <a:spcPts val="0"/>
              </a:spcBef>
              <a:spcAft>
                <a:spcPts val="0"/>
              </a:spcAft>
              <a:buSzPts val="3100"/>
              <a:buNone/>
              <a:defRPr/>
            </a:lvl4pPr>
            <a:lvl5pPr lvl="4" rtl="0">
              <a:spcBef>
                <a:spcPts val="0"/>
              </a:spcBef>
              <a:spcAft>
                <a:spcPts val="0"/>
              </a:spcAft>
              <a:buSzPts val="3100"/>
              <a:buNone/>
              <a:defRPr/>
            </a:lvl5pPr>
            <a:lvl6pPr lvl="5" rtl="0">
              <a:spcBef>
                <a:spcPts val="0"/>
              </a:spcBef>
              <a:spcAft>
                <a:spcPts val="0"/>
              </a:spcAft>
              <a:buSzPts val="3100"/>
              <a:buNone/>
              <a:defRPr/>
            </a:lvl6pPr>
            <a:lvl7pPr lvl="6" rtl="0">
              <a:spcBef>
                <a:spcPts val="0"/>
              </a:spcBef>
              <a:spcAft>
                <a:spcPts val="0"/>
              </a:spcAft>
              <a:buSzPts val="3100"/>
              <a:buNone/>
              <a:defRPr/>
            </a:lvl7pPr>
            <a:lvl8pPr lvl="7" rtl="0">
              <a:spcBef>
                <a:spcPts val="0"/>
              </a:spcBef>
              <a:spcAft>
                <a:spcPts val="0"/>
              </a:spcAft>
              <a:buSzPts val="3100"/>
              <a:buNone/>
              <a:defRPr/>
            </a:lvl8pPr>
            <a:lvl9pPr lvl="8" rtl="0">
              <a:spcBef>
                <a:spcPts val="0"/>
              </a:spcBef>
              <a:spcAft>
                <a:spcPts val="0"/>
              </a:spcAft>
              <a:buSzPts val="3100"/>
              <a:buNone/>
              <a:defRPr/>
            </a:lvl9pPr>
          </a:lstStyle>
          <a:p>
            <a:endParaRPr/>
          </a:p>
        </p:txBody>
      </p:sp>
      <p:sp>
        <p:nvSpPr>
          <p:cNvPr id="193" name="Google Shape;193;p21"/>
          <p:cNvSpPr/>
          <p:nvPr/>
        </p:nvSpPr>
        <p:spPr>
          <a:xfrm rot="-5400000">
            <a:off x="8148940" y="-371183"/>
            <a:ext cx="776255" cy="748005"/>
          </a:xfrm>
          <a:custGeom>
            <a:avLst/>
            <a:gdLst/>
            <a:ahLst/>
            <a:cxnLst/>
            <a:rect l="l" t="t" r="r" b="b"/>
            <a:pathLst>
              <a:path w="10543" h="10160" extrusionOk="0">
                <a:moveTo>
                  <a:pt x="5271" y="0"/>
                </a:moveTo>
                <a:cubicBezTo>
                  <a:pt x="2360" y="0"/>
                  <a:pt x="0" y="2275"/>
                  <a:pt x="0" y="5080"/>
                </a:cubicBezTo>
                <a:cubicBezTo>
                  <a:pt x="0" y="6427"/>
                  <a:pt x="555" y="7719"/>
                  <a:pt x="1544" y="8671"/>
                </a:cubicBezTo>
                <a:cubicBezTo>
                  <a:pt x="2532" y="9624"/>
                  <a:pt x="3873" y="10159"/>
                  <a:pt x="5271" y="10159"/>
                </a:cubicBezTo>
                <a:cubicBezTo>
                  <a:pt x="6669" y="10159"/>
                  <a:pt x="8010" y="9624"/>
                  <a:pt x="8999" y="8671"/>
                </a:cubicBezTo>
                <a:cubicBezTo>
                  <a:pt x="9987" y="7719"/>
                  <a:pt x="10543" y="6427"/>
                  <a:pt x="10543" y="5080"/>
                </a:cubicBezTo>
                <a:cubicBezTo>
                  <a:pt x="10543" y="3733"/>
                  <a:pt x="9987" y="2441"/>
                  <a:pt x="8999" y="1488"/>
                </a:cubicBezTo>
                <a:cubicBezTo>
                  <a:pt x="8010" y="536"/>
                  <a:pt x="6669" y="0"/>
                  <a:pt x="527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21"/>
          <p:cNvSpPr/>
          <p:nvPr/>
        </p:nvSpPr>
        <p:spPr>
          <a:xfrm rot="-5400000">
            <a:off x="7831885" y="-110973"/>
            <a:ext cx="430942" cy="223739"/>
          </a:xfrm>
          <a:custGeom>
            <a:avLst/>
            <a:gdLst/>
            <a:ahLst/>
            <a:cxnLst/>
            <a:rect l="l" t="t" r="r" b="b"/>
            <a:pathLst>
              <a:path w="5853" h="3039" extrusionOk="0">
                <a:moveTo>
                  <a:pt x="0" y="1"/>
                </a:moveTo>
                <a:lnTo>
                  <a:pt x="0" y="2"/>
                </a:lnTo>
                <a:cubicBezTo>
                  <a:pt x="0" y="1679"/>
                  <a:pt x="1311" y="3038"/>
                  <a:pt x="2927" y="3038"/>
                </a:cubicBezTo>
                <a:cubicBezTo>
                  <a:pt x="4543" y="3038"/>
                  <a:pt x="5852" y="1679"/>
                  <a:pt x="5852" y="2"/>
                </a:cubicBezTo>
                <a:lnTo>
                  <a:pt x="5852"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21"/>
          <p:cNvSpPr/>
          <p:nvPr/>
        </p:nvSpPr>
        <p:spPr>
          <a:xfrm rot="-5400000">
            <a:off x="8482822" y="509774"/>
            <a:ext cx="661175" cy="661204"/>
          </a:xfrm>
          <a:custGeom>
            <a:avLst/>
            <a:gdLst/>
            <a:ahLst/>
            <a:cxnLst/>
            <a:rect l="l" t="t" r="r" b="b"/>
            <a:pathLst>
              <a:path w="8980" h="8981" extrusionOk="0">
                <a:moveTo>
                  <a:pt x="8979" y="1"/>
                </a:moveTo>
                <a:cubicBezTo>
                  <a:pt x="4019" y="1"/>
                  <a:pt x="0" y="4021"/>
                  <a:pt x="0" y="8981"/>
                </a:cubicBezTo>
                <a:lnTo>
                  <a:pt x="8979" y="8981"/>
                </a:lnTo>
                <a:lnTo>
                  <a:pt x="897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96" name="Google Shape;196;p21"/>
          <p:cNvCxnSpPr/>
          <p:nvPr/>
        </p:nvCxnSpPr>
        <p:spPr>
          <a:xfrm rot="10800000">
            <a:off x="8562221" y="-66524"/>
            <a:ext cx="0" cy="1152600"/>
          </a:xfrm>
          <a:prstGeom prst="straightConnector1">
            <a:avLst/>
          </a:prstGeom>
          <a:noFill/>
          <a:ln w="19050" cap="flat" cmpd="sng">
            <a:solidFill>
              <a:schemeClr val="dk1"/>
            </a:solidFill>
            <a:prstDash val="solid"/>
            <a:round/>
            <a:headEnd type="none" w="med" len="med"/>
            <a:tailEnd type="none" w="med" len="med"/>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text 5">
  <p:cSld name="MAIN_POINT_1_5">
    <p:spTree>
      <p:nvGrpSpPr>
        <p:cNvPr id="1" name="Shape 275"/>
        <p:cNvGrpSpPr/>
        <p:nvPr/>
      </p:nvGrpSpPr>
      <p:grpSpPr>
        <a:xfrm>
          <a:off x="0" y="0"/>
          <a:ext cx="0" cy="0"/>
          <a:chOff x="0" y="0"/>
          <a:chExt cx="0" cy="0"/>
        </a:xfrm>
      </p:grpSpPr>
      <p:sp>
        <p:nvSpPr>
          <p:cNvPr id="276" name="Google Shape;276;p31"/>
          <p:cNvSpPr txBox="1">
            <a:spLocks noGrp="1"/>
          </p:cNvSpPr>
          <p:nvPr>
            <p:ph type="title"/>
          </p:nvPr>
        </p:nvSpPr>
        <p:spPr>
          <a:xfrm>
            <a:off x="720000" y="540000"/>
            <a:ext cx="7704000" cy="564300"/>
          </a:xfrm>
          <a:prstGeom prst="rect">
            <a:avLst/>
          </a:prstGeom>
        </p:spPr>
        <p:txBody>
          <a:bodyPr spcFirstLastPara="1" wrap="square" lIns="91425" tIns="91425" rIns="91425" bIns="91425" anchor="ctr" anchorCtr="0">
            <a:noAutofit/>
          </a:bodyPr>
          <a:lstStyle>
            <a:lvl1pPr lvl="0" rtl="0">
              <a:spcBef>
                <a:spcPts val="0"/>
              </a:spcBef>
              <a:spcAft>
                <a:spcPts val="0"/>
              </a:spcAft>
              <a:buSzPts val="3100"/>
              <a:buNone/>
              <a:defRPr/>
            </a:lvl1pPr>
            <a:lvl2pPr lvl="1" rtl="0">
              <a:spcBef>
                <a:spcPts val="0"/>
              </a:spcBef>
              <a:spcAft>
                <a:spcPts val="0"/>
              </a:spcAft>
              <a:buSzPts val="3100"/>
              <a:buNone/>
              <a:defRPr/>
            </a:lvl2pPr>
            <a:lvl3pPr lvl="2" rtl="0">
              <a:spcBef>
                <a:spcPts val="0"/>
              </a:spcBef>
              <a:spcAft>
                <a:spcPts val="0"/>
              </a:spcAft>
              <a:buSzPts val="3100"/>
              <a:buNone/>
              <a:defRPr/>
            </a:lvl3pPr>
            <a:lvl4pPr lvl="3" rtl="0">
              <a:spcBef>
                <a:spcPts val="0"/>
              </a:spcBef>
              <a:spcAft>
                <a:spcPts val="0"/>
              </a:spcAft>
              <a:buSzPts val="3100"/>
              <a:buNone/>
              <a:defRPr/>
            </a:lvl4pPr>
            <a:lvl5pPr lvl="4" rtl="0">
              <a:spcBef>
                <a:spcPts val="0"/>
              </a:spcBef>
              <a:spcAft>
                <a:spcPts val="0"/>
              </a:spcAft>
              <a:buSzPts val="3100"/>
              <a:buNone/>
              <a:defRPr/>
            </a:lvl5pPr>
            <a:lvl6pPr lvl="5" rtl="0">
              <a:spcBef>
                <a:spcPts val="0"/>
              </a:spcBef>
              <a:spcAft>
                <a:spcPts val="0"/>
              </a:spcAft>
              <a:buSzPts val="3100"/>
              <a:buNone/>
              <a:defRPr/>
            </a:lvl6pPr>
            <a:lvl7pPr lvl="6" rtl="0">
              <a:spcBef>
                <a:spcPts val="0"/>
              </a:spcBef>
              <a:spcAft>
                <a:spcPts val="0"/>
              </a:spcAft>
              <a:buSzPts val="3100"/>
              <a:buNone/>
              <a:defRPr/>
            </a:lvl7pPr>
            <a:lvl8pPr lvl="7" rtl="0">
              <a:spcBef>
                <a:spcPts val="0"/>
              </a:spcBef>
              <a:spcAft>
                <a:spcPts val="0"/>
              </a:spcAft>
              <a:buSzPts val="3100"/>
              <a:buNone/>
              <a:defRPr/>
            </a:lvl8pPr>
            <a:lvl9pPr lvl="8" rtl="0">
              <a:spcBef>
                <a:spcPts val="0"/>
              </a:spcBef>
              <a:spcAft>
                <a:spcPts val="0"/>
              </a:spcAft>
              <a:buSzPts val="3100"/>
              <a:buNone/>
              <a:defRPr/>
            </a:lvl9pPr>
          </a:lstStyle>
          <a:p>
            <a:endParaRPr/>
          </a:p>
        </p:txBody>
      </p:sp>
      <p:sp>
        <p:nvSpPr>
          <p:cNvPr id="277" name="Google Shape;277;p31"/>
          <p:cNvSpPr txBox="1">
            <a:spLocks noGrp="1"/>
          </p:cNvSpPr>
          <p:nvPr>
            <p:ph type="body" idx="1"/>
          </p:nvPr>
        </p:nvSpPr>
        <p:spPr>
          <a:xfrm>
            <a:off x="720000" y="1237083"/>
            <a:ext cx="7704000" cy="3366300"/>
          </a:xfrm>
          <a:prstGeom prst="rect">
            <a:avLst/>
          </a:prstGeom>
        </p:spPr>
        <p:txBody>
          <a:bodyPr spcFirstLastPara="1" wrap="square" lIns="91425" tIns="91425" rIns="91425" bIns="91425" anchor="t" anchorCtr="0">
            <a:noAutofit/>
          </a:bodyPr>
          <a:lstStyle>
            <a:lvl1pPr marL="457200" lvl="0" indent="-317500" rtl="0">
              <a:lnSpc>
                <a:spcPct val="115000"/>
              </a:lnSpc>
              <a:spcBef>
                <a:spcPts val="0"/>
              </a:spcBef>
              <a:spcAft>
                <a:spcPts val="0"/>
              </a:spcAft>
              <a:buClr>
                <a:schemeClr val="accent3"/>
              </a:buClr>
              <a:buSzPts val="1400"/>
              <a:buChar char="●"/>
              <a:defRPr sz="1050">
                <a:solidFill>
                  <a:srgbClr val="434343"/>
                </a:solidFill>
              </a:defRPr>
            </a:lvl1pPr>
            <a:lvl2pPr marL="914400" lvl="1" indent="-317500" rtl="0">
              <a:lnSpc>
                <a:spcPct val="115000"/>
              </a:lnSpc>
              <a:spcBef>
                <a:spcPts val="0"/>
              </a:spcBef>
              <a:spcAft>
                <a:spcPts val="0"/>
              </a:spcAft>
              <a:buClr>
                <a:srgbClr val="434343"/>
              </a:buClr>
              <a:buSzPts val="1400"/>
              <a:buChar char="○"/>
              <a:defRPr>
                <a:solidFill>
                  <a:srgbClr val="434343"/>
                </a:solidFill>
              </a:defRPr>
            </a:lvl2pPr>
            <a:lvl3pPr marL="1371600" lvl="2" indent="-317500" rtl="0">
              <a:lnSpc>
                <a:spcPct val="115000"/>
              </a:lnSpc>
              <a:spcBef>
                <a:spcPts val="1600"/>
              </a:spcBef>
              <a:spcAft>
                <a:spcPts val="0"/>
              </a:spcAft>
              <a:buClr>
                <a:srgbClr val="434343"/>
              </a:buClr>
              <a:buSzPts val="1400"/>
              <a:buChar char="■"/>
              <a:defRPr>
                <a:solidFill>
                  <a:srgbClr val="434343"/>
                </a:solidFill>
              </a:defRPr>
            </a:lvl3pPr>
            <a:lvl4pPr marL="1828800" lvl="3" indent="-317500" rtl="0">
              <a:lnSpc>
                <a:spcPct val="115000"/>
              </a:lnSpc>
              <a:spcBef>
                <a:spcPts val="1600"/>
              </a:spcBef>
              <a:spcAft>
                <a:spcPts val="0"/>
              </a:spcAft>
              <a:buClr>
                <a:srgbClr val="434343"/>
              </a:buClr>
              <a:buSzPts val="1400"/>
              <a:buChar char="●"/>
              <a:defRPr>
                <a:solidFill>
                  <a:srgbClr val="434343"/>
                </a:solidFill>
              </a:defRPr>
            </a:lvl4pPr>
            <a:lvl5pPr marL="2286000" lvl="4" indent="-317500" rtl="0">
              <a:lnSpc>
                <a:spcPct val="115000"/>
              </a:lnSpc>
              <a:spcBef>
                <a:spcPts val="1600"/>
              </a:spcBef>
              <a:spcAft>
                <a:spcPts val="0"/>
              </a:spcAft>
              <a:buClr>
                <a:srgbClr val="434343"/>
              </a:buClr>
              <a:buSzPts val="1400"/>
              <a:buChar char="○"/>
              <a:defRPr>
                <a:solidFill>
                  <a:srgbClr val="434343"/>
                </a:solidFill>
              </a:defRPr>
            </a:lvl5pPr>
            <a:lvl6pPr marL="2743200" lvl="5" indent="-317500" rtl="0">
              <a:lnSpc>
                <a:spcPct val="115000"/>
              </a:lnSpc>
              <a:spcBef>
                <a:spcPts val="1600"/>
              </a:spcBef>
              <a:spcAft>
                <a:spcPts val="0"/>
              </a:spcAft>
              <a:buClr>
                <a:srgbClr val="434343"/>
              </a:buClr>
              <a:buSzPts val="1400"/>
              <a:buChar char="■"/>
              <a:defRPr>
                <a:solidFill>
                  <a:srgbClr val="434343"/>
                </a:solidFill>
              </a:defRPr>
            </a:lvl6pPr>
            <a:lvl7pPr marL="3200400" lvl="6" indent="-317500" rtl="0">
              <a:lnSpc>
                <a:spcPct val="115000"/>
              </a:lnSpc>
              <a:spcBef>
                <a:spcPts val="1600"/>
              </a:spcBef>
              <a:spcAft>
                <a:spcPts val="0"/>
              </a:spcAft>
              <a:buClr>
                <a:srgbClr val="434343"/>
              </a:buClr>
              <a:buSzPts val="1400"/>
              <a:buChar char="●"/>
              <a:defRPr>
                <a:solidFill>
                  <a:srgbClr val="434343"/>
                </a:solidFill>
              </a:defRPr>
            </a:lvl7pPr>
            <a:lvl8pPr marL="3657600" lvl="7" indent="-317500" rtl="0">
              <a:lnSpc>
                <a:spcPct val="115000"/>
              </a:lnSpc>
              <a:spcBef>
                <a:spcPts val="1600"/>
              </a:spcBef>
              <a:spcAft>
                <a:spcPts val="0"/>
              </a:spcAft>
              <a:buClr>
                <a:srgbClr val="434343"/>
              </a:buClr>
              <a:buSzPts val="1400"/>
              <a:buChar char="○"/>
              <a:defRPr>
                <a:solidFill>
                  <a:srgbClr val="434343"/>
                </a:solidFill>
              </a:defRPr>
            </a:lvl8pPr>
            <a:lvl9pPr marL="4114800" lvl="8" indent="-317500" rtl="0">
              <a:lnSpc>
                <a:spcPct val="115000"/>
              </a:lnSpc>
              <a:spcBef>
                <a:spcPts val="1600"/>
              </a:spcBef>
              <a:spcAft>
                <a:spcPts val="1600"/>
              </a:spcAft>
              <a:buClr>
                <a:srgbClr val="434343"/>
              </a:buClr>
              <a:buSzPts val="1400"/>
              <a:buChar char="■"/>
              <a:defRPr>
                <a:solidFill>
                  <a:srgbClr val="434343"/>
                </a:solidFill>
              </a:defRPr>
            </a:lvl9pPr>
          </a:lstStyle>
          <a:p>
            <a:endParaRPr/>
          </a:p>
        </p:txBody>
      </p:sp>
      <p:grpSp>
        <p:nvGrpSpPr>
          <p:cNvPr id="278" name="Google Shape;278;p31"/>
          <p:cNvGrpSpPr/>
          <p:nvPr/>
        </p:nvGrpSpPr>
        <p:grpSpPr>
          <a:xfrm rot="-5400000">
            <a:off x="545965" y="3077267"/>
            <a:ext cx="348081" cy="3306348"/>
            <a:chOff x="4320906" y="2903020"/>
            <a:chExt cx="125729" cy="1194231"/>
          </a:xfrm>
        </p:grpSpPr>
        <p:sp>
          <p:nvSpPr>
            <p:cNvPr id="279" name="Google Shape;279;p31"/>
            <p:cNvSpPr/>
            <p:nvPr/>
          </p:nvSpPr>
          <p:spPr>
            <a:xfrm>
              <a:off x="4353857" y="3884856"/>
              <a:ext cx="68368" cy="68363"/>
            </a:xfrm>
            <a:custGeom>
              <a:avLst/>
              <a:gdLst/>
              <a:ahLst/>
              <a:cxnLst/>
              <a:rect l="l" t="t" r="r" b="b"/>
              <a:pathLst>
                <a:path w="1938" h="1938" extrusionOk="0">
                  <a:moveTo>
                    <a:pt x="970" y="149"/>
                  </a:moveTo>
                  <a:cubicBezTo>
                    <a:pt x="1421" y="149"/>
                    <a:pt x="1789" y="517"/>
                    <a:pt x="1789" y="969"/>
                  </a:cubicBezTo>
                  <a:cubicBezTo>
                    <a:pt x="1789" y="1421"/>
                    <a:pt x="1421" y="1788"/>
                    <a:pt x="970" y="1788"/>
                  </a:cubicBezTo>
                  <a:cubicBezTo>
                    <a:pt x="517" y="1788"/>
                    <a:pt x="150" y="1421"/>
                    <a:pt x="150" y="969"/>
                  </a:cubicBezTo>
                  <a:cubicBezTo>
                    <a:pt x="150" y="517"/>
                    <a:pt x="517" y="149"/>
                    <a:pt x="970" y="149"/>
                  </a:cubicBezTo>
                  <a:close/>
                  <a:moveTo>
                    <a:pt x="970" y="0"/>
                  </a:moveTo>
                  <a:cubicBezTo>
                    <a:pt x="435" y="0"/>
                    <a:pt x="0" y="435"/>
                    <a:pt x="0" y="969"/>
                  </a:cubicBezTo>
                  <a:cubicBezTo>
                    <a:pt x="0" y="1503"/>
                    <a:pt x="435" y="1938"/>
                    <a:pt x="970" y="1938"/>
                  </a:cubicBezTo>
                  <a:cubicBezTo>
                    <a:pt x="1503" y="1938"/>
                    <a:pt x="1938" y="1503"/>
                    <a:pt x="1938" y="969"/>
                  </a:cubicBezTo>
                  <a:cubicBezTo>
                    <a:pt x="1938" y="435"/>
                    <a:pt x="1503" y="0"/>
                    <a:pt x="9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31"/>
            <p:cNvSpPr/>
            <p:nvPr/>
          </p:nvSpPr>
          <p:spPr>
            <a:xfrm>
              <a:off x="4359431" y="4034108"/>
              <a:ext cx="63111" cy="63142"/>
            </a:xfrm>
            <a:custGeom>
              <a:avLst/>
              <a:gdLst/>
              <a:ahLst/>
              <a:cxnLst/>
              <a:rect l="l" t="t" r="r" b="b"/>
              <a:pathLst>
                <a:path w="1789" h="1790" extrusionOk="0">
                  <a:moveTo>
                    <a:pt x="895" y="0"/>
                  </a:moveTo>
                  <a:cubicBezTo>
                    <a:pt x="401" y="0"/>
                    <a:pt x="0" y="401"/>
                    <a:pt x="0" y="895"/>
                  </a:cubicBezTo>
                  <a:cubicBezTo>
                    <a:pt x="0" y="1389"/>
                    <a:pt x="401" y="1790"/>
                    <a:pt x="895" y="1790"/>
                  </a:cubicBezTo>
                  <a:cubicBezTo>
                    <a:pt x="1389" y="1790"/>
                    <a:pt x="1788" y="1389"/>
                    <a:pt x="1788" y="895"/>
                  </a:cubicBezTo>
                  <a:cubicBezTo>
                    <a:pt x="1788" y="401"/>
                    <a:pt x="1389" y="0"/>
                    <a:pt x="8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31"/>
            <p:cNvSpPr/>
            <p:nvPr/>
          </p:nvSpPr>
          <p:spPr>
            <a:xfrm>
              <a:off x="4356503" y="3738884"/>
              <a:ext cx="63111" cy="63107"/>
            </a:xfrm>
            <a:custGeom>
              <a:avLst/>
              <a:gdLst/>
              <a:ahLst/>
              <a:cxnLst/>
              <a:rect l="l" t="t" r="r" b="b"/>
              <a:pathLst>
                <a:path w="1789" h="1789" extrusionOk="0">
                  <a:moveTo>
                    <a:pt x="895" y="1"/>
                  </a:moveTo>
                  <a:cubicBezTo>
                    <a:pt x="401" y="1"/>
                    <a:pt x="0" y="401"/>
                    <a:pt x="0" y="894"/>
                  </a:cubicBezTo>
                  <a:cubicBezTo>
                    <a:pt x="0" y="1388"/>
                    <a:pt x="401" y="1789"/>
                    <a:pt x="895" y="1789"/>
                  </a:cubicBezTo>
                  <a:cubicBezTo>
                    <a:pt x="1389" y="1789"/>
                    <a:pt x="1788" y="1388"/>
                    <a:pt x="1788" y="894"/>
                  </a:cubicBezTo>
                  <a:cubicBezTo>
                    <a:pt x="1788" y="401"/>
                    <a:pt x="1389" y="1"/>
                    <a:pt x="8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31"/>
            <p:cNvSpPr/>
            <p:nvPr/>
          </p:nvSpPr>
          <p:spPr>
            <a:xfrm>
              <a:off x="4320906" y="2903020"/>
              <a:ext cx="125729" cy="705112"/>
            </a:xfrm>
            <a:custGeom>
              <a:avLst/>
              <a:gdLst/>
              <a:ahLst/>
              <a:cxnLst/>
              <a:rect l="l" t="t" r="r" b="b"/>
              <a:pathLst>
                <a:path w="3564" h="19989" extrusionOk="0">
                  <a:moveTo>
                    <a:pt x="1782" y="149"/>
                  </a:moveTo>
                  <a:cubicBezTo>
                    <a:pt x="2682" y="149"/>
                    <a:pt x="3414" y="882"/>
                    <a:pt x="3414" y="1782"/>
                  </a:cubicBezTo>
                  <a:lnTo>
                    <a:pt x="3414" y="18208"/>
                  </a:lnTo>
                  <a:cubicBezTo>
                    <a:pt x="3414" y="19108"/>
                    <a:pt x="2682" y="19840"/>
                    <a:pt x="1782" y="19840"/>
                  </a:cubicBezTo>
                  <a:cubicBezTo>
                    <a:pt x="881" y="19840"/>
                    <a:pt x="150" y="19108"/>
                    <a:pt x="150" y="18208"/>
                  </a:cubicBezTo>
                  <a:lnTo>
                    <a:pt x="150" y="1782"/>
                  </a:lnTo>
                  <a:cubicBezTo>
                    <a:pt x="150" y="882"/>
                    <a:pt x="881" y="149"/>
                    <a:pt x="1782" y="149"/>
                  </a:cubicBezTo>
                  <a:close/>
                  <a:moveTo>
                    <a:pt x="1782" y="1"/>
                  </a:moveTo>
                  <a:cubicBezTo>
                    <a:pt x="799" y="1"/>
                    <a:pt x="0" y="800"/>
                    <a:pt x="0" y="1782"/>
                  </a:cubicBezTo>
                  <a:lnTo>
                    <a:pt x="0" y="18208"/>
                  </a:lnTo>
                  <a:cubicBezTo>
                    <a:pt x="0" y="19191"/>
                    <a:pt x="799" y="19989"/>
                    <a:pt x="1782" y="19989"/>
                  </a:cubicBezTo>
                  <a:cubicBezTo>
                    <a:pt x="2764" y="19989"/>
                    <a:pt x="3563" y="19191"/>
                    <a:pt x="3563" y="18208"/>
                  </a:cubicBezTo>
                  <a:lnTo>
                    <a:pt x="3563" y="1782"/>
                  </a:lnTo>
                  <a:cubicBezTo>
                    <a:pt x="3563" y="800"/>
                    <a:pt x="2764" y="1"/>
                    <a:pt x="178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3" name="Google Shape;283;p31"/>
          <p:cNvGrpSpPr/>
          <p:nvPr/>
        </p:nvGrpSpPr>
        <p:grpSpPr>
          <a:xfrm>
            <a:off x="8667783" y="324077"/>
            <a:ext cx="171538" cy="1290862"/>
            <a:chOff x="9929777" y="3422444"/>
            <a:chExt cx="132390" cy="996266"/>
          </a:xfrm>
        </p:grpSpPr>
        <p:sp>
          <p:nvSpPr>
            <p:cNvPr id="284" name="Google Shape;284;p31"/>
            <p:cNvSpPr/>
            <p:nvPr/>
          </p:nvSpPr>
          <p:spPr>
            <a:xfrm>
              <a:off x="9929777" y="3422444"/>
              <a:ext cx="130704" cy="130626"/>
            </a:xfrm>
            <a:custGeom>
              <a:avLst/>
              <a:gdLst/>
              <a:ahLst/>
              <a:cxnLst/>
              <a:rect l="l" t="t" r="r" b="b"/>
              <a:pathLst>
                <a:path w="1938" h="1937" extrusionOk="0">
                  <a:moveTo>
                    <a:pt x="969" y="149"/>
                  </a:moveTo>
                  <a:cubicBezTo>
                    <a:pt x="1421" y="149"/>
                    <a:pt x="1789" y="516"/>
                    <a:pt x="1789" y="968"/>
                  </a:cubicBezTo>
                  <a:cubicBezTo>
                    <a:pt x="1789" y="1421"/>
                    <a:pt x="1421" y="1788"/>
                    <a:pt x="969" y="1788"/>
                  </a:cubicBezTo>
                  <a:cubicBezTo>
                    <a:pt x="517" y="1788"/>
                    <a:pt x="149" y="1420"/>
                    <a:pt x="149" y="968"/>
                  </a:cubicBezTo>
                  <a:cubicBezTo>
                    <a:pt x="149" y="516"/>
                    <a:pt x="517" y="149"/>
                    <a:pt x="969" y="149"/>
                  </a:cubicBezTo>
                  <a:close/>
                  <a:moveTo>
                    <a:pt x="969" y="0"/>
                  </a:moveTo>
                  <a:cubicBezTo>
                    <a:pt x="435" y="0"/>
                    <a:pt x="0" y="434"/>
                    <a:pt x="0" y="968"/>
                  </a:cubicBezTo>
                  <a:cubicBezTo>
                    <a:pt x="0" y="1503"/>
                    <a:pt x="435" y="1937"/>
                    <a:pt x="969" y="1937"/>
                  </a:cubicBezTo>
                  <a:cubicBezTo>
                    <a:pt x="1503" y="1937"/>
                    <a:pt x="1938" y="1503"/>
                    <a:pt x="1938" y="968"/>
                  </a:cubicBezTo>
                  <a:cubicBezTo>
                    <a:pt x="1938" y="434"/>
                    <a:pt x="1503" y="0"/>
                    <a:pt x="96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31"/>
            <p:cNvSpPr/>
            <p:nvPr/>
          </p:nvSpPr>
          <p:spPr>
            <a:xfrm>
              <a:off x="9934836" y="3678381"/>
              <a:ext cx="127331" cy="740329"/>
            </a:xfrm>
            <a:custGeom>
              <a:avLst/>
              <a:gdLst/>
              <a:ahLst/>
              <a:cxnLst/>
              <a:rect l="l" t="t" r="r" b="b"/>
              <a:pathLst>
                <a:path w="1888" h="10978" extrusionOk="0">
                  <a:moveTo>
                    <a:pt x="943" y="0"/>
                  </a:moveTo>
                  <a:cubicBezTo>
                    <a:pt x="423" y="0"/>
                    <a:pt x="0" y="423"/>
                    <a:pt x="0" y="945"/>
                  </a:cubicBezTo>
                  <a:lnTo>
                    <a:pt x="0" y="10033"/>
                  </a:lnTo>
                  <a:cubicBezTo>
                    <a:pt x="0" y="10554"/>
                    <a:pt x="423" y="10977"/>
                    <a:pt x="943" y="10977"/>
                  </a:cubicBezTo>
                  <a:cubicBezTo>
                    <a:pt x="1465" y="10977"/>
                    <a:pt x="1888" y="10554"/>
                    <a:pt x="1888" y="10033"/>
                  </a:cubicBezTo>
                  <a:lnTo>
                    <a:pt x="1888" y="945"/>
                  </a:lnTo>
                  <a:cubicBezTo>
                    <a:pt x="1888" y="423"/>
                    <a:pt x="1465" y="0"/>
                    <a:pt x="94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ckground">
  <p:cSld name="BLANK_1_1_1_1_1_1_1">
    <p:spTree>
      <p:nvGrpSpPr>
        <p:cNvPr id="1" name="Shape 430"/>
        <p:cNvGrpSpPr/>
        <p:nvPr/>
      </p:nvGrpSpPr>
      <p:grpSpPr>
        <a:xfrm>
          <a:off x="0" y="0"/>
          <a:ext cx="0" cy="0"/>
          <a:chOff x="0" y="0"/>
          <a:chExt cx="0" cy="0"/>
        </a:xfrm>
      </p:grpSpPr>
      <p:cxnSp>
        <p:nvCxnSpPr>
          <p:cNvPr id="431" name="Google Shape;431;p40"/>
          <p:cNvCxnSpPr/>
          <p:nvPr/>
        </p:nvCxnSpPr>
        <p:spPr>
          <a:xfrm>
            <a:off x="4957206" y="4891050"/>
            <a:ext cx="2905200" cy="0"/>
          </a:xfrm>
          <a:prstGeom prst="straightConnector1">
            <a:avLst/>
          </a:prstGeom>
          <a:noFill/>
          <a:ln w="19050" cap="flat" cmpd="sng">
            <a:solidFill>
              <a:schemeClr val="dk1"/>
            </a:solidFill>
            <a:prstDash val="solid"/>
            <a:round/>
            <a:headEnd type="none" w="med" len="med"/>
            <a:tailEnd type="none" w="med" len="med"/>
          </a:ln>
        </p:spPr>
      </p:cxnSp>
      <p:grpSp>
        <p:nvGrpSpPr>
          <p:cNvPr id="432" name="Google Shape;432;p40"/>
          <p:cNvGrpSpPr/>
          <p:nvPr/>
        </p:nvGrpSpPr>
        <p:grpSpPr>
          <a:xfrm flipH="1">
            <a:off x="7306699" y="3824412"/>
            <a:ext cx="2027801" cy="1780208"/>
            <a:chOff x="1689625" y="3620533"/>
            <a:chExt cx="766539" cy="672945"/>
          </a:xfrm>
        </p:grpSpPr>
        <p:sp>
          <p:nvSpPr>
            <p:cNvPr id="433" name="Google Shape;433;p40"/>
            <p:cNvSpPr/>
            <p:nvPr/>
          </p:nvSpPr>
          <p:spPr>
            <a:xfrm>
              <a:off x="2000221" y="3620533"/>
              <a:ext cx="402234" cy="402170"/>
            </a:xfrm>
            <a:custGeom>
              <a:avLst/>
              <a:gdLst/>
              <a:ahLst/>
              <a:cxnLst/>
              <a:rect l="l" t="t" r="r" b="b"/>
              <a:pathLst>
                <a:path w="11402" h="11401" extrusionOk="0">
                  <a:moveTo>
                    <a:pt x="0" y="1"/>
                  </a:moveTo>
                  <a:lnTo>
                    <a:pt x="0" y="149"/>
                  </a:lnTo>
                  <a:cubicBezTo>
                    <a:pt x="6205" y="149"/>
                    <a:pt x="11252" y="5197"/>
                    <a:pt x="11252" y="11401"/>
                  </a:cubicBezTo>
                  <a:lnTo>
                    <a:pt x="11401" y="11401"/>
                  </a:lnTo>
                  <a:cubicBezTo>
                    <a:pt x="11401" y="5115"/>
                    <a:pt x="6287" y="1"/>
                    <a:pt x="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40"/>
            <p:cNvSpPr/>
            <p:nvPr/>
          </p:nvSpPr>
          <p:spPr>
            <a:xfrm>
              <a:off x="2393017" y="3659336"/>
              <a:ext cx="63147" cy="63107"/>
            </a:xfrm>
            <a:custGeom>
              <a:avLst/>
              <a:gdLst/>
              <a:ahLst/>
              <a:cxnLst/>
              <a:rect l="l" t="t" r="r" b="b"/>
              <a:pathLst>
                <a:path w="1790" h="1789" extrusionOk="0">
                  <a:moveTo>
                    <a:pt x="895" y="1"/>
                  </a:moveTo>
                  <a:cubicBezTo>
                    <a:pt x="401" y="1"/>
                    <a:pt x="0" y="401"/>
                    <a:pt x="0" y="895"/>
                  </a:cubicBezTo>
                  <a:cubicBezTo>
                    <a:pt x="0" y="1389"/>
                    <a:pt x="401" y="1789"/>
                    <a:pt x="895" y="1789"/>
                  </a:cubicBezTo>
                  <a:cubicBezTo>
                    <a:pt x="1389" y="1789"/>
                    <a:pt x="1790" y="1389"/>
                    <a:pt x="1790" y="895"/>
                  </a:cubicBezTo>
                  <a:cubicBezTo>
                    <a:pt x="1790" y="401"/>
                    <a:pt x="1389" y="1"/>
                    <a:pt x="89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40"/>
            <p:cNvSpPr/>
            <p:nvPr/>
          </p:nvSpPr>
          <p:spPr>
            <a:xfrm>
              <a:off x="1723739" y="3747809"/>
              <a:ext cx="545708" cy="545669"/>
            </a:xfrm>
            <a:custGeom>
              <a:avLst/>
              <a:gdLst/>
              <a:ahLst/>
              <a:cxnLst/>
              <a:rect l="l" t="t" r="r" b="b"/>
              <a:pathLst>
                <a:path w="15469" h="15469" extrusionOk="0">
                  <a:moveTo>
                    <a:pt x="7735" y="1"/>
                  </a:moveTo>
                  <a:cubicBezTo>
                    <a:pt x="5684" y="1"/>
                    <a:pt x="3716" y="816"/>
                    <a:pt x="2266" y="2265"/>
                  </a:cubicBezTo>
                  <a:cubicBezTo>
                    <a:pt x="815" y="3716"/>
                    <a:pt x="1" y="5684"/>
                    <a:pt x="1" y="7735"/>
                  </a:cubicBezTo>
                  <a:cubicBezTo>
                    <a:pt x="1" y="9786"/>
                    <a:pt x="815" y="11753"/>
                    <a:pt x="2266" y="13204"/>
                  </a:cubicBezTo>
                  <a:cubicBezTo>
                    <a:pt x="3716" y="14654"/>
                    <a:pt x="5684" y="15468"/>
                    <a:pt x="7735" y="15468"/>
                  </a:cubicBezTo>
                  <a:cubicBezTo>
                    <a:pt x="9786" y="15468"/>
                    <a:pt x="11754" y="14654"/>
                    <a:pt x="13203" y="13204"/>
                  </a:cubicBezTo>
                  <a:cubicBezTo>
                    <a:pt x="14654" y="11753"/>
                    <a:pt x="15469" y="9786"/>
                    <a:pt x="15469" y="7735"/>
                  </a:cubicBezTo>
                  <a:cubicBezTo>
                    <a:pt x="15469" y="5684"/>
                    <a:pt x="14654" y="3716"/>
                    <a:pt x="13203" y="2265"/>
                  </a:cubicBezTo>
                  <a:cubicBezTo>
                    <a:pt x="11754" y="816"/>
                    <a:pt x="9786" y="1"/>
                    <a:pt x="773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40"/>
            <p:cNvSpPr/>
            <p:nvPr/>
          </p:nvSpPr>
          <p:spPr>
            <a:xfrm>
              <a:off x="1689625" y="3688157"/>
              <a:ext cx="148836" cy="148825"/>
            </a:xfrm>
            <a:custGeom>
              <a:avLst/>
              <a:gdLst/>
              <a:ahLst/>
              <a:cxnLst/>
              <a:rect l="l" t="t" r="r" b="b"/>
              <a:pathLst>
                <a:path w="4219" h="4219" extrusionOk="0">
                  <a:moveTo>
                    <a:pt x="2109" y="0"/>
                  </a:moveTo>
                  <a:cubicBezTo>
                    <a:pt x="945" y="0"/>
                    <a:pt x="0" y="945"/>
                    <a:pt x="0" y="2109"/>
                  </a:cubicBezTo>
                  <a:cubicBezTo>
                    <a:pt x="0" y="3275"/>
                    <a:pt x="945" y="4219"/>
                    <a:pt x="2109" y="4219"/>
                  </a:cubicBezTo>
                  <a:cubicBezTo>
                    <a:pt x="3275" y="4219"/>
                    <a:pt x="4218" y="3275"/>
                    <a:pt x="4218" y="2109"/>
                  </a:cubicBezTo>
                  <a:cubicBezTo>
                    <a:pt x="4218" y="945"/>
                    <a:pt x="3275" y="0"/>
                    <a:pt x="21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1">
  <p:cSld name="BLANK_1_1_1_1_1_1_1_1">
    <p:spTree>
      <p:nvGrpSpPr>
        <p:cNvPr id="1" name="Shape 437"/>
        <p:cNvGrpSpPr/>
        <p:nvPr/>
      </p:nvGrpSpPr>
      <p:grpSpPr>
        <a:xfrm>
          <a:off x="0" y="0"/>
          <a:ext cx="0" cy="0"/>
          <a:chOff x="0" y="0"/>
          <a:chExt cx="0" cy="0"/>
        </a:xfrm>
      </p:grpSpPr>
      <p:sp>
        <p:nvSpPr>
          <p:cNvPr id="438" name="Google Shape;438;p41"/>
          <p:cNvSpPr/>
          <p:nvPr/>
        </p:nvSpPr>
        <p:spPr>
          <a:xfrm flipH="1">
            <a:off x="-384512" y="4168119"/>
            <a:ext cx="776255" cy="748005"/>
          </a:xfrm>
          <a:custGeom>
            <a:avLst/>
            <a:gdLst/>
            <a:ahLst/>
            <a:cxnLst/>
            <a:rect l="l" t="t" r="r" b="b"/>
            <a:pathLst>
              <a:path w="10543" h="10160" extrusionOk="0">
                <a:moveTo>
                  <a:pt x="5271" y="0"/>
                </a:moveTo>
                <a:cubicBezTo>
                  <a:pt x="2360" y="0"/>
                  <a:pt x="0" y="2275"/>
                  <a:pt x="0" y="5080"/>
                </a:cubicBezTo>
                <a:cubicBezTo>
                  <a:pt x="0" y="6427"/>
                  <a:pt x="555" y="7719"/>
                  <a:pt x="1544" y="8671"/>
                </a:cubicBezTo>
                <a:cubicBezTo>
                  <a:pt x="2532" y="9624"/>
                  <a:pt x="3873" y="10159"/>
                  <a:pt x="5271" y="10159"/>
                </a:cubicBezTo>
                <a:cubicBezTo>
                  <a:pt x="6669" y="10159"/>
                  <a:pt x="8010" y="9624"/>
                  <a:pt x="8999" y="8671"/>
                </a:cubicBezTo>
                <a:cubicBezTo>
                  <a:pt x="9987" y="7719"/>
                  <a:pt x="10543" y="6427"/>
                  <a:pt x="10543" y="5080"/>
                </a:cubicBezTo>
                <a:cubicBezTo>
                  <a:pt x="10543" y="3733"/>
                  <a:pt x="9987" y="2441"/>
                  <a:pt x="8999" y="1488"/>
                </a:cubicBezTo>
                <a:cubicBezTo>
                  <a:pt x="8010" y="536"/>
                  <a:pt x="6669" y="0"/>
                  <a:pt x="527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41"/>
          <p:cNvSpPr/>
          <p:nvPr/>
        </p:nvSpPr>
        <p:spPr>
          <a:xfrm flipH="1">
            <a:off x="-213778" y="3940540"/>
            <a:ext cx="430942" cy="223739"/>
          </a:xfrm>
          <a:custGeom>
            <a:avLst/>
            <a:gdLst/>
            <a:ahLst/>
            <a:cxnLst/>
            <a:rect l="l" t="t" r="r" b="b"/>
            <a:pathLst>
              <a:path w="5853" h="3039" extrusionOk="0">
                <a:moveTo>
                  <a:pt x="0" y="1"/>
                </a:moveTo>
                <a:lnTo>
                  <a:pt x="0" y="2"/>
                </a:lnTo>
                <a:cubicBezTo>
                  <a:pt x="0" y="1679"/>
                  <a:pt x="1311" y="3038"/>
                  <a:pt x="2927" y="3038"/>
                </a:cubicBezTo>
                <a:cubicBezTo>
                  <a:pt x="4543" y="3038"/>
                  <a:pt x="5852" y="1679"/>
                  <a:pt x="5852" y="2"/>
                </a:cubicBezTo>
                <a:lnTo>
                  <a:pt x="5852"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41"/>
          <p:cNvSpPr/>
          <p:nvPr/>
        </p:nvSpPr>
        <p:spPr>
          <a:xfrm flipH="1">
            <a:off x="510584" y="4487861"/>
            <a:ext cx="661175" cy="661204"/>
          </a:xfrm>
          <a:custGeom>
            <a:avLst/>
            <a:gdLst/>
            <a:ahLst/>
            <a:cxnLst/>
            <a:rect l="l" t="t" r="r" b="b"/>
            <a:pathLst>
              <a:path w="8980" h="8981" extrusionOk="0">
                <a:moveTo>
                  <a:pt x="8979" y="1"/>
                </a:moveTo>
                <a:cubicBezTo>
                  <a:pt x="4019" y="1"/>
                  <a:pt x="0" y="4021"/>
                  <a:pt x="0" y="8981"/>
                </a:cubicBezTo>
                <a:lnTo>
                  <a:pt x="8979" y="8981"/>
                </a:lnTo>
                <a:lnTo>
                  <a:pt x="897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41" name="Google Shape;441;p41"/>
          <p:cNvCxnSpPr/>
          <p:nvPr/>
        </p:nvCxnSpPr>
        <p:spPr>
          <a:xfrm>
            <a:off x="510572" y="3990975"/>
            <a:ext cx="0" cy="1152600"/>
          </a:xfrm>
          <a:prstGeom prst="straightConnector1">
            <a:avLst/>
          </a:prstGeom>
          <a:noFill/>
          <a:ln w="19050" cap="flat" cmpd="sng">
            <a:solidFill>
              <a:schemeClr val="dk1"/>
            </a:solidFill>
            <a:prstDash val="solid"/>
            <a:round/>
            <a:headEnd type="none" w="med" len="med"/>
            <a:tailEnd type="none" w="med" len="med"/>
          </a:ln>
        </p:spPr>
      </p:cxnSp>
      <p:grpSp>
        <p:nvGrpSpPr>
          <p:cNvPr id="442" name="Google Shape;442;p41"/>
          <p:cNvGrpSpPr/>
          <p:nvPr/>
        </p:nvGrpSpPr>
        <p:grpSpPr>
          <a:xfrm>
            <a:off x="8648733" y="265352"/>
            <a:ext cx="171538" cy="1290862"/>
            <a:chOff x="9929777" y="3422444"/>
            <a:chExt cx="132390" cy="996266"/>
          </a:xfrm>
        </p:grpSpPr>
        <p:sp>
          <p:nvSpPr>
            <p:cNvPr id="443" name="Google Shape;443;p41"/>
            <p:cNvSpPr/>
            <p:nvPr/>
          </p:nvSpPr>
          <p:spPr>
            <a:xfrm>
              <a:off x="9929777" y="3422444"/>
              <a:ext cx="130704" cy="130626"/>
            </a:xfrm>
            <a:custGeom>
              <a:avLst/>
              <a:gdLst/>
              <a:ahLst/>
              <a:cxnLst/>
              <a:rect l="l" t="t" r="r" b="b"/>
              <a:pathLst>
                <a:path w="1938" h="1937" extrusionOk="0">
                  <a:moveTo>
                    <a:pt x="969" y="149"/>
                  </a:moveTo>
                  <a:cubicBezTo>
                    <a:pt x="1421" y="149"/>
                    <a:pt x="1789" y="516"/>
                    <a:pt x="1789" y="968"/>
                  </a:cubicBezTo>
                  <a:cubicBezTo>
                    <a:pt x="1789" y="1421"/>
                    <a:pt x="1421" y="1788"/>
                    <a:pt x="969" y="1788"/>
                  </a:cubicBezTo>
                  <a:cubicBezTo>
                    <a:pt x="517" y="1788"/>
                    <a:pt x="149" y="1420"/>
                    <a:pt x="149" y="968"/>
                  </a:cubicBezTo>
                  <a:cubicBezTo>
                    <a:pt x="149" y="516"/>
                    <a:pt x="517" y="149"/>
                    <a:pt x="969" y="149"/>
                  </a:cubicBezTo>
                  <a:close/>
                  <a:moveTo>
                    <a:pt x="969" y="0"/>
                  </a:moveTo>
                  <a:cubicBezTo>
                    <a:pt x="435" y="0"/>
                    <a:pt x="0" y="434"/>
                    <a:pt x="0" y="968"/>
                  </a:cubicBezTo>
                  <a:cubicBezTo>
                    <a:pt x="0" y="1503"/>
                    <a:pt x="435" y="1937"/>
                    <a:pt x="969" y="1937"/>
                  </a:cubicBezTo>
                  <a:cubicBezTo>
                    <a:pt x="1503" y="1937"/>
                    <a:pt x="1938" y="1503"/>
                    <a:pt x="1938" y="968"/>
                  </a:cubicBezTo>
                  <a:cubicBezTo>
                    <a:pt x="1938" y="434"/>
                    <a:pt x="1503" y="0"/>
                    <a:pt x="96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41"/>
            <p:cNvSpPr/>
            <p:nvPr/>
          </p:nvSpPr>
          <p:spPr>
            <a:xfrm>
              <a:off x="9934836" y="3678381"/>
              <a:ext cx="127331" cy="740329"/>
            </a:xfrm>
            <a:custGeom>
              <a:avLst/>
              <a:gdLst/>
              <a:ahLst/>
              <a:cxnLst/>
              <a:rect l="l" t="t" r="r" b="b"/>
              <a:pathLst>
                <a:path w="1888" h="10978" extrusionOk="0">
                  <a:moveTo>
                    <a:pt x="943" y="0"/>
                  </a:moveTo>
                  <a:cubicBezTo>
                    <a:pt x="423" y="0"/>
                    <a:pt x="0" y="423"/>
                    <a:pt x="0" y="945"/>
                  </a:cubicBezTo>
                  <a:lnTo>
                    <a:pt x="0" y="10033"/>
                  </a:lnTo>
                  <a:cubicBezTo>
                    <a:pt x="0" y="10554"/>
                    <a:pt x="423" y="10977"/>
                    <a:pt x="943" y="10977"/>
                  </a:cubicBezTo>
                  <a:cubicBezTo>
                    <a:pt x="1465" y="10977"/>
                    <a:pt x="1888" y="10554"/>
                    <a:pt x="1888" y="10033"/>
                  </a:cubicBezTo>
                  <a:lnTo>
                    <a:pt x="1888" y="945"/>
                  </a:lnTo>
                  <a:cubicBezTo>
                    <a:pt x="1888" y="423"/>
                    <a:pt x="1465" y="0"/>
                    <a:pt x="94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45" name="Google Shape;445;p41"/>
          <p:cNvSpPr/>
          <p:nvPr/>
        </p:nvSpPr>
        <p:spPr>
          <a:xfrm>
            <a:off x="8720710" y="1938858"/>
            <a:ext cx="423279" cy="815467"/>
          </a:xfrm>
          <a:custGeom>
            <a:avLst/>
            <a:gdLst/>
            <a:ahLst/>
            <a:cxnLst/>
            <a:rect l="l" t="t" r="r" b="b"/>
            <a:pathLst>
              <a:path w="3274" h="6308" extrusionOk="0">
                <a:moveTo>
                  <a:pt x="3273" y="1"/>
                </a:moveTo>
                <a:cubicBezTo>
                  <a:pt x="1465" y="1"/>
                  <a:pt x="1" y="1413"/>
                  <a:pt x="1" y="3155"/>
                </a:cubicBezTo>
                <a:cubicBezTo>
                  <a:pt x="1" y="4895"/>
                  <a:pt x="1465" y="6307"/>
                  <a:pt x="3273" y="6307"/>
                </a:cubicBezTo>
                <a:lnTo>
                  <a:pt x="3274" y="6307"/>
                </a:lnTo>
                <a:lnTo>
                  <a:pt x="327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82"/>
        <p:cNvGrpSpPr/>
        <p:nvPr/>
      </p:nvGrpSpPr>
      <p:grpSpPr>
        <a:xfrm>
          <a:off x="0" y="0"/>
          <a:ext cx="0" cy="0"/>
          <a:chOff x="0" y="0"/>
          <a:chExt cx="0" cy="0"/>
        </a:xfrm>
      </p:grpSpPr>
      <p:sp>
        <p:nvSpPr>
          <p:cNvPr id="83" name="Google Shape;83;p8"/>
          <p:cNvSpPr txBox="1">
            <a:spLocks noGrp="1"/>
          </p:cNvSpPr>
          <p:nvPr>
            <p:ph type="title"/>
          </p:nvPr>
        </p:nvSpPr>
        <p:spPr>
          <a:xfrm>
            <a:off x="1914525" y="1354950"/>
            <a:ext cx="5315100" cy="2433600"/>
          </a:xfrm>
          <a:prstGeom prst="rect">
            <a:avLst/>
          </a:prstGeom>
        </p:spPr>
        <p:txBody>
          <a:bodyPr spcFirstLastPara="1" wrap="square" lIns="91425" tIns="91425" rIns="91425" bIns="91425" anchor="ctr" anchorCtr="0">
            <a:noAutofit/>
          </a:bodyPr>
          <a:lstStyle>
            <a:lvl1pPr lvl="0" algn="ctr">
              <a:spcBef>
                <a:spcPts val="0"/>
              </a:spcBef>
              <a:spcAft>
                <a:spcPts val="0"/>
              </a:spcAft>
              <a:buSzPts val="4800"/>
              <a:buNone/>
              <a:defRPr sz="72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84" name="Google Shape;84;p8"/>
          <p:cNvSpPr/>
          <p:nvPr/>
        </p:nvSpPr>
        <p:spPr>
          <a:xfrm rot="10800000" flipH="1">
            <a:off x="0" y="4444022"/>
            <a:ext cx="4247952" cy="699474"/>
          </a:xfrm>
          <a:custGeom>
            <a:avLst/>
            <a:gdLst/>
            <a:ahLst/>
            <a:cxnLst/>
            <a:rect l="l" t="t" r="r" b="b"/>
            <a:pathLst>
              <a:path w="64785" h="10668" extrusionOk="0">
                <a:moveTo>
                  <a:pt x="1" y="1"/>
                </a:moveTo>
                <a:lnTo>
                  <a:pt x="1" y="10668"/>
                </a:lnTo>
                <a:lnTo>
                  <a:pt x="54116" y="10668"/>
                </a:lnTo>
                <a:cubicBezTo>
                  <a:pt x="57061" y="10668"/>
                  <a:pt x="59729" y="9475"/>
                  <a:pt x="61660" y="7543"/>
                </a:cubicBezTo>
                <a:cubicBezTo>
                  <a:pt x="63589" y="5616"/>
                  <a:pt x="64783" y="2949"/>
                  <a:pt x="64784" y="6"/>
                </a:cubicBezTo>
                <a:lnTo>
                  <a:pt x="6478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8"/>
          <p:cNvSpPr/>
          <p:nvPr/>
        </p:nvSpPr>
        <p:spPr>
          <a:xfrm rot="10800000">
            <a:off x="4896050" y="4444022"/>
            <a:ext cx="4247952" cy="699474"/>
          </a:xfrm>
          <a:custGeom>
            <a:avLst/>
            <a:gdLst/>
            <a:ahLst/>
            <a:cxnLst/>
            <a:rect l="l" t="t" r="r" b="b"/>
            <a:pathLst>
              <a:path w="64785" h="10668" extrusionOk="0">
                <a:moveTo>
                  <a:pt x="1" y="1"/>
                </a:moveTo>
                <a:lnTo>
                  <a:pt x="1" y="10668"/>
                </a:lnTo>
                <a:lnTo>
                  <a:pt x="54116" y="10668"/>
                </a:lnTo>
                <a:cubicBezTo>
                  <a:pt x="57061" y="10668"/>
                  <a:pt x="59729" y="9475"/>
                  <a:pt x="61660" y="7543"/>
                </a:cubicBezTo>
                <a:cubicBezTo>
                  <a:pt x="63589" y="5616"/>
                  <a:pt x="64783" y="2949"/>
                  <a:pt x="64784" y="6"/>
                </a:cubicBezTo>
                <a:lnTo>
                  <a:pt x="6478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86" name="Google Shape;86;p8"/>
          <p:cNvCxnSpPr/>
          <p:nvPr/>
        </p:nvCxnSpPr>
        <p:spPr>
          <a:xfrm>
            <a:off x="4572075" y="-219075"/>
            <a:ext cx="0" cy="1247700"/>
          </a:xfrm>
          <a:prstGeom prst="straightConnector1">
            <a:avLst/>
          </a:prstGeom>
          <a:noFill/>
          <a:ln w="19050" cap="flat" cmpd="sng">
            <a:solidFill>
              <a:schemeClr val="dk1"/>
            </a:solidFill>
            <a:prstDash val="solid"/>
            <a:round/>
            <a:headEnd type="none" w="med" len="med"/>
            <a:tailEnd type="none" w="med" len="med"/>
          </a:ln>
        </p:spPr>
      </p:cxnSp>
    </p:spTree>
    <p:extLst>
      <p:ext uri="{BB962C8B-B14F-4D97-AF65-F5344CB8AC3E}">
        <p14:creationId xmlns:p14="http://schemas.microsoft.com/office/powerpoint/2010/main" val="3447158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0000" y="540000"/>
            <a:ext cx="7704000" cy="564300"/>
          </a:xfrm>
          <a:prstGeom prst="rect">
            <a:avLst/>
          </a:prstGeom>
          <a:noFill/>
          <a:ln>
            <a:noFill/>
          </a:ln>
        </p:spPr>
        <p:txBody>
          <a:bodyPr spcFirstLastPara="1" wrap="square" lIns="91425" tIns="91425" rIns="91425" bIns="91425" anchor="ctr" anchorCtr="0">
            <a:noAutofit/>
          </a:bodyPr>
          <a:lstStyle>
            <a:lvl1pPr lvl="0" rtl="0">
              <a:spcBef>
                <a:spcPts val="0"/>
              </a:spcBef>
              <a:spcAft>
                <a:spcPts val="0"/>
              </a:spcAft>
              <a:buClr>
                <a:schemeClr val="dk1"/>
              </a:buClr>
              <a:buSzPts val="3100"/>
              <a:buFont typeface="Arimo"/>
              <a:buNone/>
              <a:defRPr sz="3100" b="1">
                <a:solidFill>
                  <a:schemeClr val="dk1"/>
                </a:solidFill>
                <a:latin typeface="Arimo"/>
                <a:ea typeface="Arimo"/>
                <a:cs typeface="Arimo"/>
                <a:sym typeface="Arimo"/>
              </a:defRPr>
            </a:lvl1pPr>
            <a:lvl2pPr lvl="1" rtl="0">
              <a:spcBef>
                <a:spcPts val="0"/>
              </a:spcBef>
              <a:spcAft>
                <a:spcPts val="0"/>
              </a:spcAft>
              <a:buClr>
                <a:schemeClr val="dk1"/>
              </a:buClr>
              <a:buSzPts val="3100"/>
              <a:buFont typeface="Arimo"/>
              <a:buNone/>
              <a:defRPr sz="3100" b="1">
                <a:solidFill>
                  <a:schemeClr val="dk1"/>
                </a:solidFill>
                <a:latin typeface="Arimo"/>
                <a:ea typeface="Arimo"/>
                <a:cs typeface="Arimo"/>
                <a:sym typeface="Arimo"/>
              </a:defRPr>
            </a:lvl2pPr>
            <a:lvl3pPr lvl="2" rtl="0">
              <a:spcBef>
                <a:spcPts val="0"/>
              </a:spcBef>
              <a:spcAft>
                <a:spcPts val="0"/>
              </a:spcAft>
              <a:buClr>
                <a:schemeClr val="dk1"/>
              </a:buClr>
              <a:buSzPts val="3100"/>
              <a:buFont typeface="Arimo"/>
              <a:buNone/>
              <a:defRPr sz="3100" b="1">
                <a:solidFill>
                  <a:schemeClr val="dk1"/>
                </a:solidFill>
                <a:latin typeface="Arimo"/>
                <a:ea typeface="Arimo"/>
                <a:cs typeface="Arimo"/>
                <a:sym typeface="Arimo"/>
              </a:defRPr>
            </a:lvl3pPr>
            <a:lvl4pPr lvl="3" rtl="0">
              <a:spcBef>
                <a:spcPts val="0"/>
              </a:spcBef>
              <a:spcAft>
                <a:spcPts val="0"/>
              </a:spcAft>
              <a:buClr>
                <a:schemeClr val="dk1"/>
              </a:buClr>
              <a:buSzPts val="3100"/>
              <a:buFont typeface="Arimo"/>
              <a:buNone/>
              <a:defRPr sz="3100" b="1">
                <a:solidFill>
                  <a:schemeClr val="dk1"/>
                </a:solidFill>
                <a:latin typeface="Arimo"/>
                <a:ea typeface="Arimo"/>
                <a:cs typeface="Arimo"/>
                <a:sym typeface="Arimo"/>
              </a:defRPr>
            </a:lvl4pPr>
            <a:lvl5pPr lvl="4" rtl="0">
              <a:spcBef>
                <a:spcPts val="0"/>
              </a:spcBef>
              <a:spcAft>
                <a:spcPts val="0"/>
              </a:spcAft>
              <a:buClr>
                <a:schemeClr val="dk1"/>
              </a:buClr>
              <a:buSzPts val="3100"/>
              <a:buFont typeface="Arimo"/>
              <a:buNone/>
              <a:defRPr sz="3100" b="1">
                <a:solidFill>
                  <a:schemeClr val="dk1"/>
                </a:solidFill>
                <a:latin typeface="Arimo"/>
                <a:ea typeface="Arimo"/>
                <a:cs typeface="Arimo"/>
                <a:sym typeface="Arimo"/>
              </a:defRPr>
            </a:lvl5pPr>
            <a:lvl6pPr lvl="5" rtl="0">
              <a:spcBef>
                <a:spcPts val="0"/>
              </a:spcBef>
              <a:spcAft>
                <a:spcPts val="0"/>
              </a:spcAft>
              <a:buClr>
                <a:schemeClr val="dk1"/>
              </a:buClr>
              <a:buSzPts val="3100"/>
              <a:buFont typeface="Arimo"/>
              <a:buNone/>
              <a:defRPr sz="3100" b="1">
                <a:solidFill>
                  <a:schemeClr val="dk1"/>
                </a:solidFill>
                <a:latin typeface="Arimo"/>
                <a:ea typeface="Arimo"/>
                <a:cs typeface="Arimo"/>
                <a:sym typeface="Arimo"/>
              </a:defRPr>
            </a:lvl6pPr>
            <a:lvl7pPr lvl="6" rtl="0">
              <a:spcBef>
                <a:spcPts val="0"/>
              </a:spcBef>
              <a:spcAft>
                <a:spcPts val="0"/>
              </a:spcAft>
              <a:buClr>
                <a:schemeClr val="dk1"/>
              </a:buClr>
              <a:buSzPts val="3100"/>
              <a:buFont typeface="Arimo"/>
              <a:buNone/>
              <a:defRPr sz="3100" b="1">
                <a:solidFill>
                  <a:schemeClr val="dk1"/>
                </a:solidFill>
                <a:latin typeface="Arimo"/>
                <a:ea typeface="Arimo"/>
                <a:cs typeface="Arimo"/>
                <a:sym typeface="Arimo"/>
              </a:defRPr>
            </a:lvl7pPr>
            <a:lvl8pPr lvl="7" rtl="0">
              <a:spcBef>
                <a:spcPts val="0"/>
              </a:spcBef>
              <a:spcAft>
                <a:spcPts val="0"/>
              </a:spcAft>
              <a:buClr>
                <a:schemeClr val="dk1"/>
              </a:buClr>
              <a:buSzPts val="3100"/>
              <a:buFont typeface="Arimo"/>
              <a:buNone/>
              <a:defRPr sz="3100" b="1">
                <a:solidFill>
                  <a:schemeClr val="dk1"/>
                </a:solidFill>
                <a:latin typeface="Arimo"/>
                <a:ea typeface="Arimo"/>
                <a:cs typeface="Arimo"/>
                <a:sym typeface="Arimo"/>
              </a:defRPr>
            </a:lvl8pPr>
            <a:lvl9pPr lvl="8" rtl="0">
              <a:spcBef>
                <a:spcPts val="0"/>
              </a:spcBef>
              <a:spcAft>
                <a:spcPts val="0"/>
              </a:spcAft>
              <a:buClr>
                <a:schemeClr val="dk1"/>
              </a:buClr>
              <a:buSzPts val="3100"/>
              <a:buFont typeface="Arimo"/>
              <a:buNone/>
              <a:defRPr sz="3100" b="1">
                <a:solidFill>
                  <a:schemeClr val="dk1"/>
                </a:solidFill>
                <a:latin typeface="Arimo"/>
                <a:ea typeface="Arimo"/>
                <a:cs typeface="Arimo"/>
                <a:sym typeface="Arimo"/>
              </a:defRPr>
            </a:lvl9pPr>
          </a:lstStyle>
          <a:p>
            <a:endParaRPr/>
          </a:p>
        </p:txBody>
      </p:sp>
      <p:sp>
        <p:nvSpPr>
          <p:cNvPr id="7" name="Google Shape;7;p1"/>
          <p:cNvSpPr txBox="1">
            <a:spLocks noGrp="1"/>
          </p:cNvSpPr>
          <p:nvPr>
            <p:ph type="body" idx="1"/>
          </p:nvPr>
        </p:nvSpPr>
        <p:spPr>
          <a:xfrm>
            <a:off x="720000" y="1237083"/>
            <a:ext cx="7704000" cy="33663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dk1"/>
              </a:buClr>
              <a:buSzPts val="1400"/>
              <a:buFont typeface="Bai Jamjuree"/>
              <a:buChar char="●"/>
              <a:defRPr>
                <a:solidFill>
                  <a:schemeClr val="dk1"/>
                </a:solidFill>
                <a:latin typeface="Bai Jamjuree"/>
                <a:ea typeface="Bai Jamjuree"/>
                <a:cs typeface="Bai Jamjuree"/>
                <a:sym typeface="Bai Jamjuree"/>
              </a:defRPr>
            </a:lvl1pPr>
            <a:lvl2pPr marL="914400" lvl="1" indent="-317500">
              <a:lnSpc>
                <a:spcPct val="100000"/>
              </a:lnSpc>
              <a:spcBef>
                <a:spcPts val="1600"/>
              </a:spcBef>
              <a:spcAft>
                <a:spcPts val="0"/>
              </a:spcAft>
              <a:buClr>
                <a:schemeClr val="dk1"/>
              </a:buClr>
              <a:buSzPts val="1400"/>
              <a:buFont typeface="Bai Jamjuree"/>
              <a:buChar char="○"/>
              <a:defRPr>
                <a:solidFill>
                  <a:schemeClr val="dk1"/>
                </a:solidFill>
                <a:latin typeface="Bai Jamjuree"/>
                <a:ea typeface="Bai Jamjuree"/>
                <a:cs typeface="Bai Jamjuree"/>
                <a:sym typeface="Bai Jamjuree"/>
              </a:defRPr>
            </a:lvl2pPr>
            <a:lvl3pPr marL="1371600" lvl="2" indent="-317500">
              <a:lnSpc>
                <a:spcPct val="100000"/>
              </a:lnSpc>
              <a:spcBef>
                <a:spcPts val="1600"/>
              </a:spcBef>
              <a:spcAft>
                <a:spcPts val="0"/>
              </a:spcAft>
              <a:buClr>
                <a:schemeClr val="dk1"/>
              </a:buClr>
              <a:buSzPts val="1400"/>
              <a:buFont typeface="Bai Jamjuree"/>
              <a:buChar char="■"/>
              <a:defRPr>
                <a:solidFill>
                  <a:schemeClr val="dk1"/>
                </a:solidFill>
                <a:latin typeface="Bai Jamjuree"/>
                <a:ea typeface="Bai Jamjuree"/>
                <a:cs typeface="Bai Jamjuree"/>
                <a:sym typeface="Bai Jamjuree"/>
              </a:defRPr>
            </a:lvl3pPr>
            <a:lvl4pPr marL="1828800" lvl="3" indent="-317500">
              <a:lnSpc>
                <a:spcPct val="100000"/>
              </a:lnSpc>
              <a:spcBef>
                <a:spcPts val="1600"/>
              </a:spcBef>
              <a:spcAft>
                <a:spcPts val="0"/>
              </a:spcAft>
              <a:buClr>
                <a:schemeClr val="dk1"/>
              </a:buClr>
              <a:buSzPts val="1400"/>
              <a:buFont typeface="Bai Jamjuree"/>
              <a:buChar char="●"/>
              <a:defRPr>
                <a:solidFill>
                  <a:schemeClr val="dk1"/>
                </a:solidFill>
                <a:latin typeface="Bai Jamjuree"/>
                <a:ea typeface="Bai Jamjuree"/>
                <a:cs typeface="Bai Jamjuree"/>
                <a:sym typeface="Bai Jamjuree"/>
              </a:defRPr>
            </a:lvl4pPr>
            <a:lvl5pPr marL="2286000" lvl="4" indent="-317500">
              <a:lnSpc>
                <a:spcPct val="100000"/>
              </a:lnSpc>
              <a:spcBef>
                <a:spcPts val="1600"/>
              </a:spcBef>
              <a:spcAft>
                <a:spcPts val="0"/>
              </a:spcAft>
              <a:buClr>
                <a:schemeClr val="dk1"/>
              </a:buClr>
              <a:buSzPts val="1400"/>
              <a:buFont typeface="Bai Jamjuree"/>
              <a:buChar char="○"/>
              <a:defRPr>
                <a:solidFill>
                  <a:schemeClr val="dk1"/>
                </a:solidFill>
                <a:latin typeface="Bai Jamjuree"/>
                <a:ea typeface="Bai Jamjuree"/>
                <a:cs typeface="Bai Jamjuree"/>
                <a:sym typeface="Bai Jamjuree"/>
              </a:defRPr>
            </a:lvl5pPr>
            <a:lvl6pPr marL="2743200" lvl="5" indent="-317500">
              <a:lnSpc>
                <a:spcPct val="100000"/>
              </a:lnSpc>
              <a:spcBef>
                <a:spcPts val="1600"/>
              </a:spcBef>
              <a:spcAft>
                <a:spcPts val="0"/>
              </a:spcAft>
              <a:buClr>
                <a:schemeClr val="dk1"/>
              </a:buClr>
              <a:buSzPts val="1400"/>
              <a:buFont typeface="Bai Jamjuree"/>
              <a:buChar char="■"/>
              <a:defRPr>
                <a:solidFill>
                  <a:schemeClr val="dk1"/>
                </a:solidFill>
                <a:latin typeface="Bai Jamjuree"/>
                <a:ea typeface="Bai Jamjuree"/>
                <a:cs typeface="Bai Jamjuree"/>
                <a:sym typeface="Bai Jamjuree"/>
              </a:defRPr>
            </a:lvl6pPr>
            <a:lvl7pPr marL="3200400" lvl="6" indent="-317500">
              <a:lnSpc>
                <a:spcPct val="100000"/>
              </a:lnSpc>
              <a:spcBef>
                <a:spcPts val="1600"/>
              </a:spcBef>
              <a:spcAft>
                <a:spcPts val="0"/>
              </a:spcAft>
              <a:buClr>
                <a:schemeClr val="dk1"/>
              </a:buClr>
              <a:buSzPts val="1400"/>
              <a:buFont typeface="Bai Jamjuree"/>
              <a:buChar char="●"/>
              <a:defRPr>
                <a:solidFill>
                  <a:schemeClr val="dk1"/>
                </a:solidFill>
                <a:latin typeface="Bai Jamjuree"/>
                <a:ea typeface="Bai Jamjuree"/>
                <a:cs typeface="Bai Jamjuree"/>
                <a:sym typeface="Bai Jamjuree"/>
              </a:defRPr>
            </a:lvl7pPr>
            <a:lvl8pPr marL="3657600" lvl="7" indent="-317500">
              <a:lnSpc>
                <a:spcPct val="100000"/>
              </a:lnSpc>
              <a:spcBef>
                <a:spcPts val="1600"/>
              </a:spcBef>
              <a:spcAft>
                <a:spcPts val="0"/>
              </a:spcAft>
              <a:buClr>
                <a:schemeClr val="dk1"/>
              </a:buClr>
              <a:buSzPts val="1400"/>
              <a:buFont typeface="Bai Jamjuree"/>
              <a:buChar char="○"/>
              <a:defRPr>
                <a:solidFill>
                  <a:schemeClr val="dk1"/>
                </a:solidFill>
                <a:latin typeface="Bai Jamjuree"/>
                <a:ea typeface="Bai Jamjuree"/>
                <a:cs typeface="Bai Jamjuree"/>
                <a:sym typeface="Bai Jamjuree"/>
              </a:defRPr>
            </a:lvl8pPr>
            <a:lvl9pPr marL="4114800" lvl="8" indent="-317500">
              <a:lnSpc>
                <a:spcPct val="100000"/>
              </a:lnSpc>
              <a:spcBef>
                <a:spcPts val="1600"/>
              </a:spcBef>
              <a:spcAft>
                <a:spcPts val="1600"/>
              </a:spcAft>
              <a:buClr>
                <a:schemeClr val="dk1"/>
              </a:buClr>
              <a:buSzPts val="1400"/>
              <a:buFont typeface="Bai Jamjuree"/>
              <a:buChar char="■"/>
              <a:defRPr>
                <a:solidFill>
                  <a:schemeClr val="dk1"/>
                </a:solidFill>
                <a:latin typeface="Bai Jamjuree"/>
                <a:ea typeface="Bai Jamjuree"/>
                <a:cs typeface="Bai Jamjuree"/>
                <a:sym typeface="Bai Jamjuree"/>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5" r:id="rId3"/>
    <p:sldLayoutId id="2147483662" r:id="rId4"/>
    <p:sldLayoutId id="2147483667" r:id="rId5"/>
    <p:sldLayoutId id="2147483677" r:id="rId6"/>
    <p:sldLayoutId id="2147483686" r:id="rId7"/>
    <p:sldLayoutId id="2147483687" r:id="rId8"/>
    <p:sldLayoutId id="2147483691" r:id="rId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15:guide id="1" orient="horz" pos="340">
          <p15:clr>
            <a:srgbClr val="EA4335"/>
          </p15:clr>
        </p15:guide>
        <p15:guide id="2" pos="454">
          <p15:clr>
            <a:srgbClr val="EA4335"/>
          </p15:clr>
        </p15:guide>
        <p15:guide id="3" orient="horz" pos="2900">
          <p15:clr>
            <a:srgbClr val="EA4335"/>
          </p15:clr>
        </p15:guide>
        <p15:guide id="4" pos="5306">
          <p15:clr>
            <a:srgbClr val="EA4335"/>
          </p15:clr>
        </p15:guide>
        <p15:guide id="5" orient="horz" pos="1620">
          <p15:clr>
            <a:srgbClr val="EA4335"/>
          </p15:clr>
        </p15:guide>
        <p15:guide id="6" pos="2880">
          <p15:clr>
            <a:srgbClr val="EA4335"/>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55"/>
        <p:cNvGrpSpPr/>
        <p:nvPr/>
      </p:nvGrpSpPr>
      <p:grpSpPr>
        <a:xfrm>
          <a:off x="0" y="0"/>
          <a:ext cx="0" cy="0"/>
          <a:chOff x="0" y="0"/>
          <a:chExt cx="0" cy="0"/>
        </a:xfrm>
      </p:grpSpPr>
      <p:sp>
        <p:nvSpPr>
          <p:cNvPr id="456" name="Google Shape;456;p45"/>
          <p:cNvSpPr/>
          <p:nvPr/>
        </p:nvSpPr>
        <p:spPr>
          <a:xfrm>
            <a:off x="2097288" y="3710163"/>
            <a:ext cx="4949400" cy="477000"/>
          </a:xfrm>
          <a:prstGeom prst="roundRect">
            <a:avLst>
              <a:gd name="adj" fmla="val 50000"/>
            </a:avLst>
          </a:pr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45"/>
          <p:cNvSpPr txBox="1">
            <a:spLocks noGrp="1"/>
          </p:cNvSpPr>
          <p:nvPr>
            <p:ph type="subTitle" idx="1"/>
          </p:nvPr>
        </p:nvSpPr>
        <p:spPr>
          <a:xfrm rot="-546">
            <a:off x="2657805" y="3735501"/>
            <a:ext cx="3776700" cy="4263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smtClean="0"/>
              <a:t>Dr. Nouri Malika</a:t>
            </a:r>
            <a:endParaRPr dirty="0"/>
          </a:p>
        </p:txBody>
      </p:sp>
      <p:sp>
        <p:nvSpPr>
          <p:cNvPr id="458" name="Google Shape;458;p45"/>
          <p:cNvSpPr txBox="1">
            <a:spLocks noGrp="1"/>
          </p:cNvSpPr>
          <p:nvPr>
            <p:ph type="ctrTitle"/>
          </p:nvPr>
        </p:nvSpPr>
        <p:spPr>
          <a:xfrm>
            <a:off x="1162050" y="1399125"/>
            <a:ext cx="6819900" cy="1994100"/>
          </a:xfrm>
          <a:prstGeom prst="rect">
            <a:avLst/>
          </a:prstGeom>
        </p:spPr>
        <p:txBody>
          <a:bodyPr spcFirstLastPara="1" wrap="square" lIns="91425" tIns="91425" rIns="91425" bIns="91425" anchor="ctr" anchorCtr="0">
            <a:noAutofit/>
          </a:bodyPr>
          <a:lstStyle/>
          <a:p>
            <a:pPr lvl="0">
              <a:lnSpc>
                <a:spcPct val="150000"/>
              </a:lnSpc>
              <a:buSzPts val="1100"/>
            </a:pPr>
            <a:r>
              <a:rPr lang="en-US" sz="2400" dirty="0">
                <a:solidFill>
                  <a:schemeClr val="accent1"/>
                </a:solidFill>
              </a:rPr>
              <a:t>Review of </a:t>
            </a:r>
            <a:r>
              <a:rPr lang="fr-FR" sz="2400" dirty="0" smtClean="0">
                <a:solidFill>
                  <a:schemeClr val="accent1"/>
                </a:solidFill>
              </a:rPr>
              <a:t>future</a:t>
            </a:r>
            <a:r>
              <a:rPr lang="en-US" sz="2400" dirty="0" smtClean="0">
                <a:solidFill>
                  <a:schemeClr val="accent1"/>
                </a:solidFill>
              </a:rPr>
              <a:t> </a:t>
            </a:r>
            <a:r>
              <a:rPr lang="en-US" sz="2400" dirty="0">
                <a:solidFill>
                  <a:schemeClr val="accent1"/>
                </a:solidFill>
              </a:rPr>
              <a:t>tenses</a:t>
            </a:r>
            <a:endParaRPr sz="2400" dirty="0">
              <a:solidFill>
                <a:schemeClr val="accent1"/>
              </a:solidFill>
            </a:endParaRPr>
          </a:p>
        </p:txBody>
      </p:sp>
      <p:sp>
        <p:nvSpPr>
          <p:cNvPr id="459" name="Google Shape;459;p45"/>
          <p:cNvSpPr txBox="1"/>
          <p:nvPr/>
        </p:nvSpPr>
        <p:spPr>
          <a:xfrm>
            <a:off x="6697225" y="540000"/>
            <a:ext cx="1706100" cy="477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sz="2000" b="1" dirty="0">
              <a:solidFill>
                <a:schemeClr val="accent1"/>
              </a:solidFill>
              <a:latin typeface="Arimo"/>
              <a:ea typeface="Arimo"/>
              <a:cs typeface="Arimo"/>
              <a:sym typeface="Arimo"/>
            </a:endParaRPr>
          </a:p>
        </p:txBody>
      </p:sp>
      <p:sp>
        <p:nvSpPr>
          <p:cNvPr id="460" name="Google Shape;460;p45"/>
          <p:cNvSpPr/>
          <p:nvPr/>
        </p:nvSpPr>
        <p:spPr>
          <a:xfrm>
            <a:off x="7570413" y="4487861"/>
            <a:ext cx="661175" cy="661204"/>
          </a:xfrm>
          <a:custGeom>
            <a:avLst/>
            <a:gdLst/>
            <a:ahLst/>
            <a:cxnLst/>
            <a:rect l="l" t="t" r="r" b="b"/>
            <a:pathLst>
              <a:path w="8980" h="8981" extrusionOk="0">
                <a:moveTo>
                  <a:pt x="8979" y="1"/>
                </a:moveTo>
                <a:cubicBezTo>
                  <a:pt x="4019" y="1"/>
                  <a:pt x="0" y="4021"/>
                  <a:pt x="0" y="8981"/>
                </a:cubicBezTo>
                <a:lnTo>
                  <a:pt x="8979" y="8981"/>
                </a:lnTo>
                <a:lnTo>
                  <a:pt x="897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1331640" y="1354950"/>
            <a:ext cx="6624735" cy="2433600"/>
          </a:xfrm>
        </p:spPr>
        <p:txBody>
          <a:bodyPr/>
          <a:lstStyle/>
          <a:p>
            <a:r>
              <a:rPr lang="en-US" sz="2800" dirty="0" smtClean="0"/>
              <a:t>Other ways of expressing the future</a:t>
            </a:r>
            <a:r>
              <a:rPr lang="fr-FR" sz="2800" dirty="0" smtClean="0"/>
              <a:t/>
            </a:r>
            <a:br>
              <a:rPr lang="fr-FR" sz="2800" dirty="0" smtClean="0"/>
            </a:br>
            <a:endParaRPr lang="fr-FR" sz="2800" dirty="0"/>
          </a:p>
        </p:txBody>
      </p:sp>
    </p:spTree>
    <p:extLst>
      <p:ext uri="{BB962C8B-B14F-4D97-AF65-F5344CB8AC3E}">
        <p14:creationId xmlns:p14="http://schemas.microsoft.com/office/powerpoint/2010/main" val="20336109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Be to </a:t>
            </a:r>
            <a:endParaRPr lang="fr-FR" dirty="0"/>
          </a:p>
        </p:txBody>
      </p:sp>
      <p:sp>
        <p:nvSpPr>
          <p:cNvPr id="3" name="Espace réservé du texte 2"/>
          <p:cNvSpPr>
            <a:spLocks noGrp="1"/>
          </p:cNvSpPr>
          <p:nvPr>
            <p:ph type="body" idx="1"/>
          </p:nvPr>
        </p:nvSpPr>
        <p:spPr>
          <a:xfrm>
            <a:off x="179512" y="1237083"/>
            <a:ext cx="8640960" cy="3366300"/>
          </a:xfrm>
        </p:spPr>
        <p:txBody>
          <a:bodyPr/>
          <a:lstStyle/>
          <a:p>
            <a:r>
              <a:rPr lang="en-US" sz="1800" dirty="0"/>
              <a:t>We use </a:t>
            </a:r>
            <a:r>
              <a:rPr lang="en-US" sz="1800" b="1" dirty="0"/>
              <a:t>be to + base form</a:t>
            </a:r>
            <a:r>
              <a:rPr lang="en-US" sz="1800" dirty="0"/>
              <a:t> for </a:t>
            </a:r>
            <a:r>
              <a:rPr lang="en-US" sz="1800" b="1" dirty="0"/>
              <a:t>formal </a:t>
            </a:r>
            <a:r>
              <a:rPr lang="en-US" sz="1800" b="1" dirty="0" smtClean="0"/>
              <a:t>or officially arranged events</a:t>
            </a:r>
          </a:p>
          <a:p>
            <a:pPr>
              <a:buClrTx/>
              <a:buFont typeface="Wingdings" pitchFamily="2" charset="2"/>
              <a:buChar char="q"/>
            </a:pPr>
            <a:r>
              <a:rPr lang="en-US" sz="1800" dirty="0"/>
              <a:t>The conference is to take place in July.</a:t>
            </a:r>
            <a:endParaRPr lang="fr-FR" sz="1800" dirty="0"/>
          </a:p>
          <a:p>
            <a:pPr>
              <a:buClrTx/>
              <a:buFont typeface="Wingdings" pitchFamily="2" charset="2"/>
              <a:buChar char="q"/>
            </a:pPr>
            <a:r>
              <a:rPr lang="en-US" sz="1800" dirty="0"/>
              <a:t>The two leaders are to meet for talks on a number of issues</a:t>
            </a:r>
            <a:r>
              <a:rPr lang="en-US" sz="1800" dirty="0" smtClean="0"/>
              <a:t>.</a:t>
            </a:r>
          </a:p>
          <a:p>
            <a:pPr>
              <a:buClrTx/>
              <a:buFont typeface="Wingdings" pitchFamily="2" charset="2"/>
              <a:buChar char="q"/>
            </a:pPr>
            <a:r>
              <a:rPr lang="en-US" sz="1800" dirty="0" smtClean="0"/>
              <a:t>We can also use be due/set + to-infinitive in a similar way.</a:t>
            </a:r>
          </a:p>
          <a:p>
            <a:pPr>
              <a:buClrTx/>
              <a:buFont typeface="Wingdings" pitchFamily="2" charset="2"/>
              <a:buChar char="q"/>
            </a:pPr>
            <a:r>
              <a:rPr lang="en-US" sz="1800" dirty="0" smtClean="0"/>
              <a:t>The chairman is due to hold a press conference tomorrow.</a:t>
            </a:r>
          </a:p>
          <a:p>
            <a:pPr>
              <a:buClrTx/>
              <a:buFont typeface="Wingdings" pitchFamily="2" charset="2"/>
              <a:buChar char="q"/>
            </a:pPr>
            <a:r>
              <a:rPr lang="en-US" sz="1800" dirty="0" smtClean="0"/>
              <a:t>Interviews are due to take place on the 16</a:t>
            </a:r>
            <a:r>
              <a:rPr lang="en-US" sz="1800" baseline="30000" dirty="0" smtClean="0"/>
              <a:t>th</a:t>
            </a:r>
            <a:r>
              <a:rPr lang="en-US" sz="1800" dirty="0" smtClean="0"/>
              <a:t> and 17</a:t>
            </a:r>
            <a:r>
              <a:rPr lang="en-US" sz="1800" baseline="30000" dirty="0" smtClean="0"/>
              <a:t>th</a:t>
            </a:r>
            <a:r>
              <a:rPr lang="en-US" sz="1800" dirty="0" smtClean="0"/>
              <a:t> July. </a:t>
            </a:r>
          </a:p>
          <a:p>
            <a:pPr>
              <a:buClrTx/>
              <a:buFont typeface="Wingdings" pitchFamily="2" charset="2"/>
              <a:buChar char="q"/>
            </a:pPr>
            <a:endParaRPr lang="en-US" sz="1800" dirty="0"/>
          </a:p>
          <a:p>
            <a:r>
              <a:rPr lang="en-US" sz="1800" b="1" dirty="0" smtClean="0"/>
              <a:t>We also use Be </a:t>
            </a:r>
            <a:r>
              <a:rPr lang="en-US" sz="1800" b="1" dirty="0"/>
              <a:t>to</a:t>
            </a:r>
            <a:r>
              <a:rPr lang="en-US" sz="1800" dirty="0"/>
              <a:t> </a:t>
            </a:r>
            <a:r>
              <a:rPr lang="en-US" sz="1800" dirty="0" err="1" smtClean="0"/>
              <a:t>to</a:t>
            </a:r>
            <a:r>
              <a:rPr lang="en-US" sz="1800" dirty="0" smtClean="0"/>
              <a:t> talk about a rule, order, or instruction</a:t>
            </a:r>
            <a:endParaRPr lang="fr-FR" sz="1800" dirty="0"/>
          </a:p>
          <a:p>
            <a:pPr>
              <a:buClrTx/>
              <a:buFont typeface="Wingdings" pitchFamily="2" charset="2"/>
              <a:buChar char="q"/>
            </a:pPr>
            <a:r>
              <a:rPr lang="en-US" sz="1800" dirty="0" smtClean="0"/>
              <a:t>Mum says we’re  </a:t>
            </a:r>
            <a:r>
              <a:rPr lang="en-US" sz="1800" dirty="0"/>
              <a:t>to be </a:t>
            </a:r>
            <a:r>
              <a:rPr lang="en-US" sz="1800" dirty="0" smtClean="0"/>
              <a:t>in bed by 10.30.</a:t>
            </a:r>
            <a:endParaRPr lang="fr-FR" sz="1800" dirty="0"/>
          </a:p>
          <a:p>
            <a:pPr>
              <a:buClrTx/>
              <a:buFont typeface="Wingdings" pitchFamily="2" charset="2"/>
              <a:buChar char="q"/>
            </a:pPr>
            <a:r>
              <a:rPr lang="en-US" sz="1800" dirty="0"/>
              <a:t>You're not to </a:t>
            </a:r>
            <a:r>
              <a:rPr lang="en-US" sz="1800" dirty="0" smtClean="0"/>
              <a:t>stay up late. 	Visitors are to report to the main reception.</a:t>
            </a:r>
            <a:endParaRPr lang="fr-FR" sz="1800" dirty="0"/>
          </a:p>
          <a:p>
            <a:endParaRPr lang="fr-FR" sz="1800" dirty="0"/>
          </a:p>
        </p:txBody>
      </p:sp>
    </p:spTree>
    <p:extLst>
      <p:ext uri="{BB962C8B-B14F-4D97-AF65-F5344CB8AC3E}">
        <p14:creationId xmlns:p14="http://schemas.microsoft.com/office/powerpoint/2010/main" val="16501417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195486"/>
            <a:ext cx="7704000" cy="564300"/>
          </a:xfrm>
        </p:spPr>
        <p:txBody>
          <a:bodyPr/>
          <a:lstStyle/>
          <a:p>
            <a:r>
              <a:rPr lang="en-US" sz="2800" dirty="0" smtClean="0"/>
              <a:t>Be (just) </a:t>
            </a:r>
            <a:r>
              <a:rPr lang="en-US" sz="2800" dirty="0"/>
              <a:t>about to </a:t>
            </a:r>
            <a:r>
              <a:rPr lang="en-US" sz="2800" dirty="0" smtClean="0"/>
              <a:t>etc.</a:t>
            </a:r>
            <a:endParaRPr lang="fr-FR" sz="2800" dirty="0"/>
          </a:p>
        </p:txBody>
      </p:sp>
      <p:sp>
        <p:nvSpPr>
          <p:cNvPr id="3" name="Espace réservé du texte 2"/>
          <p:cNvSpPr>
            <a:spLocks noGrp="1"/>
          </p:cNvSpPr>
          <p:nvPr>
            <p:ph type="body" idx="1"/>
          </p:nvPr>
        </p:nvSpPr>
        <p:spPr>
          <a:xfrm>
            <a:off x="179512" y="771550"/>
            <a:ext cx="8856984" cy="4176464"/>
          </a:xfrm>
        </p:spPr>
        <p:txBody>
          <a:bodyPr/>
          <a:lstStyle/>
          <a:p>
            <a:r>
              <a:rPr lang="en-US" sz="1800" dirty="0"/>
              <a:t>We can use </a:t>
            </a:r>
            <a:r>
              <a:rPr lang="en-US" sz="1800" b="1" dirty="0"/>
              <a:t>be about to + base form</a:t>
            </a:r>
            <a:r>
              <a:rPr lang="en-US" sz="1800" dirty="0"/>
              <a:t> for </a:t>
            </a:r>
            <a:r>
              <a:rPr lang="en-US" sz="1800" b="1" dirty="0"/>
              <a:t>an action in the near (immediate) future (what is going to happen very soon).</a:t>
            </a:r>
            <a:endParaRPr lang="fr-FR" sz="1800" dirty="0"/>
          </a:p>
          <a:p>
            <a:pPr>
              <a:lnSpc>
                <a:spcPct val="150000"/>
              </a:lnSpc>
              <a:buClrTx/>
              <a:buFont typeface="Wingdings" pitchFamily="2" charset="2"/>
              <a:buChar char="q"/>
            </a:pPr>
            <a:r>
              <a:rPr lang="en-US" sz="1800" dirty="0"/>
              <a:t>The audience are in their seats, and the performance is about to start.</a:t>
            </a:r>
            <a:endParaRPr lang="fr-FR" sz="1800" dirty="0"/>
          </a:p>
          <a:p>
            <a:pPr>
              <a:lnSpc>
                <a:spcPct val="150000"/>
              </a:lnSpc>
              <a:buClrTx/>
              <a:buFont typeface="Wingdings" pitchFamily="2" charset="2"/>
              <a:buChar char="q"/>
            </a:pPr>
            <a:r>
              <a:rPr lang="en-US" sz="1800" dirty="0" smtClean="0"/>
              <a:t>The film is about to start</a:t>
            </a:r>
          </a:p>
          <a:p>
            <a:pPr>
              <a:lnSpc>
                <a:spcPct val="150000"/>
              </a:lnSpc>
              <a:buNone/>
            </a:pPr>
            <a:r>
              <a:rPr lang="en-US" sz="1800" b="1" dirty="0"/>
              <a:t>Note:  </a:t>
            </a:r>
            <a:r>
              <a:rPr lang="en-US" sz="1800" dirty="0"/>
              <a:t>We can </a:t>
            </a:r>
            <a:r>
              <a:rPr lang="en-US" sz="1800" dirty="0" smtClean="0"/>
              <a:t>add </a:t>
            </a:r>
            <a:r>
              <a:rPr lang="en-US" sz="1800" b="1" dirty="0" smtClean="0"/>
              <a:t>just</a:t>
            </a:r>
            <a:r>
              <a:rPr lang="en-US" sz="1800" dirty="0" smtClean="0"/>
              <a:t> to say that the event is happening almost immediately</a:t>
            </a:r>
            <a:endParaRPr lang="fr-FR" sz="1800" dirty="0"/>
          </a:p>
          <a:p>
            <a:pPr>
              <a:lnSpc>
                <a:spcPct val="150000"/>
              </a:lnSpc>
              <a:buNone/>
            </a:pPr>
            <a:r>
              <a:rPr lang="en-US" sz="1800" dirty="0"/>
              <a:t>Example: </a:t>
            </a:r>
            <a:r>
              <a:rPr lang="en-US" sz="1800" dirty="0" smtClean="0"/>
              <a:t>hurry up! The shop is just about to close</a:t>
            </a:r>
          </a:p>
          <a:p>
            <a:pPr>
              <a:lnSpc>
                <a:spcPct val="150000"/>
              </a:lnSpc>
              <a:buNone/>
            </a:pPr>
            <a:r>
              <a:rPr lang="en-US" sz="1800" dirty="0" smtClean="0"/>
              <a:t>We can use </a:t>
            </a:r>
            <a:r>
              <a:rPr lang="en-US" sz="1800" b="1" dirty="0"/>
              <a:t>Be of the point </a:t>
            </a:r>
            <a:r>
              <a:rPr lang="en-US" sz="1800" b="1" dirty="0" smtClean="0"/>
              <a:t>of/ be on the verge of with similar meaning to be just about to.</a:t>
            </a:r>
          </a:p>
          <a:p>
            <a:pPr>
              <a:lnSpc>
                <a:spcPct val="150000"/>
              </a:lnSpc>
              <a:buNone/>
            </a:pPr>
            <a:r>
              <a:rPr lang="en-US" sz="1800" dirty="0"/>
              <a:t>The company is on the </a:t>
            </a:r>
            <a:r>
              <a:rPr lang="en-US" sz="1800" dirty="0" smtClean="0"/>
              <a:t>verge </a:t>
            </a:r>
            <a:r>
              <a:rPr lang="en-US" sz="1800" dirty="0"/>
              <a:t>of </a:t>
            </a:r>
            <a:r>
              <a:rPr lang="en-US" sz="1800" dirty="0" smtClean="0"/>
              <a:t>going bankrupt.</a:t>
            </a:r>
            <a:endParaRPr lang="fr-FR" sz="1800" dirty="0"/>
          </a:p>
          <a:p>
            <a:pPr>
              <a:lnSpc>
                <a:spcPct val="150000"/>
              </a:lnSpc>
              <a:buNone/>
            </a:pPr>
            <a:r>
              <a:rPr lang="fr-FR" sz="1800" dirty="0" err="1" smtClean="0"/>
              <a:t>I’m</a:t>
            </a:r>
            <a:r>
              <a:rPr lang="fr-FR" sz="1800" dirty="0" smtClean="0"/>
              <a:t> on the point of </a:t>
            </a:r>
            <a:r>
              <a:rPr lang="fr-FR" sz="1800" dirty="0" err="1" smtClean="0"/>
              <a:t>giving</a:t>
            </a:r>
            <a:r>
              <a:rPr lang="fr-FR" sz="1800" dirty="0" smtClean="0"/>
              <a:t> up.</a:t>
            </a:r>
            <a:endParaRPr lang="fr-FR" sz="1800" dirty="0"/>
          </a:p>
          <a:p>
            <a:pPr>
              <a:lnSpc>
                <a:spcPct val="150000"/>
              </a:lnSpc>
              <a:buClrTx/>
              <a:buFont typeface="Wingdings" pitchFamily="2" charset="2"/>
              <a:buChar char="q"/>
            </a:pPr>
            <a:endParaRPr lang="fr-FR" sz="1800" dirty="0"/>
          </a:p>
          <a:p>
            <a:endParaRPr lang="fr-FR" sz="1800" dirty="0"/>
          </a:p>
        </p:txBody>
      </p:sp>
    </p:spTree>
    <p:extLst>
      <p:ext uri="{BB962C8B-B14F-4D97-AF65-F5344CB8AC3E}">
        <p14:creationId xmlns:p14="http://schemas.microsoft.com/office/powerpoint/2010/main" val="35368481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z="2400" dirty="0" smtClean="0"/>
              <a:t>be sure to/be bound to + base form </a:t>
            </a:r>
            <a:endParaRPr lang="fr-FR" sz="2400" dirty="0"/>
          </a:p>
        </p:txBody>
      </p:sp>
      <p:sp>
        <p:nvSpPr>
          <p:cNvPr id="3" name="Espace réservé du texte 2"/>
          <p:cNvSpPr>
            <a:spLocks noGrp="1"/>
          </p:cNvSpPr>
          <p:nvPr>
            <p:ph type="body" idx="1"/>
          </p:nvPr>
        </p:nvSpPr>
        <p:spPr>
          <a:xfrm>
            <a:off x="611560" y="1237083"/>
            <a:ext cx="7812440" cy="3366300"/>
          </a:xfrm>
        </p:spPr>
        <p:txBody>
          <a:bodyPr/>
          <a:lstStyle/>
          <a:p>
            <a:pPr>
              <a:lnSpc>
                <a:spcPct val="150000"/>
              </a:lnSpc>
              <a:buClrTx/>
              <a:buFont typeface="Wingdings" pitchFamily="2" charset="2"/>
              <a:buChar char="q"/>
            </a:pPr>
            <a:r>
              <a:rPr lang="en-US" sz="1800" dirty="0" smtClean="0"/>
              <a:t>The scheme is sure to fail. (= It will certainly fail.)</a:t>
            </a:r>
            <a:endParaRPr lang="fr-FR" sz="1800" dirty="0" smtClean="0"/>
          </a:p>
          <a:p>
            <a:pPr>
              <a:lnSpc>
                <a:spcPct val="150000"/>
              </a:lnSpc>
              <a:buClrTx/>
              <a:buFont typeface="Wingdings" pitchFamily="2" charset="2"/>
              <a:buChar char="q"/>
            </a:pPr>
            <a:r>
              <a:rPr lang="en-US" sz="1800" dirty="0" smtClean="0"/>
              <a:t>There is bound to be trouble. (= There will certainly be trouble.)</a:t>
            </a:r>
            <a:endParaRPr lang="fr-FR" sz="1800" dirty="0" smtClean="0"/>
          </a:p>
          <a:p>
            <a:pPr>
              <a:lnSpc>
                <a:spcPct val="150000"/>
              </a:lnSpc>
              <a:buClrTx/>
              <a:buFont typeface="Wingdings" pitchFamily="2" charset="2"/>
              <a:buChar char="Ø"/>
            </a:pPr>
            <a:r>
              <a:rPr lang="en-US" sz="1800" dirty="0" smtClean="0"/>
              <a:t>We can use </a:t>
            </a:r>
            <a:r>
              <a:rPr lang="en-US" sz="1800" b="1" dirty="0" smtClean="0"/>
              <a:t>be sure to/be bound to + base form</a:t>
            </a:r>
            <a:r>
              <a:rPr lang="en-US" sz="1800" dirty="0" smtClean="0"/>
              <a:t> to express </a:t>
            </a:r>
            <a:r>
              <a:rPr lang="en-US" sz="1800" b="1" dirty="0" smtClean="0"/>
              <a:t>certainty about the future.</a:t>
            </a:r>
            <a:endParaRPr lang="fr-FR" sz="1800" dirty="0" smtClean="0"/>
          </a:p>
          <a:p>
            <a:pPr>
              <a:lnSpc>
                <a:spcPct val="150000"/>
              </a:lnSpc>
              <a:buClrTx/>
            </a:pPr>
            <a:endParaRPr lang="fr-FR" sz="1800" dirty="0"/>
          </a:p>
        </p:txBody>
      </p:sp>
    </p:spTree>
    <p:extLst>
      <p:ext uri="{BB962C8B-B14F-4D97-AF65-F5344CB8AC3E}">
        <p14:creationId xmlns:p14="http://schemas.microsoft.com/office/powerpoint/2010/main" val="7680695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en-US" sz="2800" dirty="0" smtClean="0"/>
              <a:t>Future in the past</a:t>
            </a:r>
            <a:r>
              <a:rPr lang="fr-FR" sz="2800" dirty="0" smtClean="0"/>
              <a:t/>
            </a:r>
            <a:br>
              <a:rPr lang="fr-FR" sz="2800" dirty="0" smtClean="0"/>
            </a:br>
            <a:endParaRPr lang="fr-FR" sz="2800" dirty="0"/>
          </a:p>
        </p:txBody>
      </p:sp>
    </p:spTree>
    <p:extLst>
      <p:ext uri="{BB962C8B-B14F-4D97-AF65-F5344CB8AC3E}">
        <p14:creationId xmlns:p14="http://schemas.microsoft.com/office/powerpoint/2010/main" val="28388648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p:cNvSpPr>
            <a:spLocks noGrp="1"/>
          </p:cNvSpPr>
          <p:nvPr>
            <p:ph type="body" idx="1"/>
          </p:nvPr>
        </p:nvSpPr>
        <p:spPr>
          <a:xfrm>
            <a:off x="179512" y="267494"/>
            <a:ext cx="8352928" cy="1622699"/>
          </a:xfrm>
        </p:spPr>
        <p:txBody>
          <a:bodyPr/>
          <a:lstStyle/>
          <a:p>
            <a:pPr>
              <a:lnSpc>
                <a:spcPct val="150000"/>
              </a:lnSpc>
              <a:buClrTx/>
              <a:buFont typeface="Wingdings" pitchFamily="2" charset="2"/>
              <a:buChar char="q"/>
            </a:pPr>
            <a:r>
              <a:rPr lang="en-US" sz="1800" dirty="0" smtClean="0">
                <a:latin typeface="+mj-lt"/>
              </a:rPr>
              <a:t>Last time I saw you, you were going to start a new job.</a:t>
            </a:r>
            <a:endParaRPr lang="fr-FR" sz="1800" dirty="0" smtClean="0">
              <a:latin typeface="+mj-lt"/>
            </a:endParaRPr>
          </a:p>
          <a:p>
            <a:pPr>
              <a:lnSpc>
                <a:spcPct val="150000"/>
              </a:lnSpc>
              <a:buClrTx/>
              <a:buFont typeface="Wingdings" pitchFamily="2" charset="2"/>
              <a:buChar char="q"/>
            </a:pPr>
            <a:r>
              <a:rPr lang="en-US" sz="1800" dirty="0" smtClean="0">
                <a:latin typeface="+mj-lt"/>
              </a:rPr>
              <a:t>I had no time to shop because I was leaving for Germany in two hours.</a:t>
            </a:r>
            <a:endParaRPr lang="fr-FR" sz="1800" dirty="0" smtClean="0">
              <a:latin typeface="+mj-lt"/>
            </a:endParaRPr>
          </a:p>
          <a:p>
            <a:pPr>
              <a:lnSpc>
                <a:spcPct val="150000"/>
              </a:lnSpc>
              <a:buClrTx/>
              <a:buFont typeface="Wingdings" pitchFamily="2" charset="2"/>
              <a:buChar char="q"/>
            </a:pPr>
            <a:r>
              <a:rPr lang="en-US" sz="1800" dirty="0" smtClean="0">
                <a:latin typeface="+mj-lt"/>
              </a:rPr>
              <a:t>In 1988 I arrived in the town where I would spend ten years of my life.</a:t>
            </a:r>
            <a:endParaRPr lang="fr-FR" sz="1800" dirty="0" smtClean="0">
              <a:latin typeface="+mj-lt"/>
            </a:endParaRPr>
          </a:p>
          <a:p>
            <a:pPr>
              <a:lnSpc>
                <a:spcPct val="150000"/>
              </a:lnSpc>
              <a:buClrTx/>
              <a:buFont typeface="Wingdings" pitchFamily="2" charset="2"/>
              <a:buChar char="q"/>
            </a:pPr>
            <a:r>
              <a:rPr lang="en-US" sz="1800" dirty="0" smtClean="0">
                <a:latin typeface="+mj-lt"/>
              </a:rPr>
              <a:t>I went to have a look at the room where I was to talk that afternoon.</a:t>
            </a:r>
          </a:p>
          <a:p>
            <a:pPr>
              <a:lnSpc>
                <a:spcPct val="150000"/>
              </a:lnSpc>
              <a:buNone/>
            </a:pPr>
            <a:endParaRPr lang="fr-FR" sz="1800" dirty="0" smtClean="0">
              <a:latin typeface="+mj-lt"/>
            </a:endParaRPr>
          </a:p>
          <a:p>
            <a:pPr>
              <a:lnSpc>
                <a:spcPct val="150000"/>
              </a:lnSpc>
              <a:buNone/>
            </a:pPr>
            <a:endParaRPr lang="fr-FR" sz="1800" dirty="0">
              <a:latin typeface="+mj-lt"/>
            </a:endParaRPr>
          </a:p>
        </p:txBody>
      </p:sp>
      <p:sp>
        <p:nvSpPr>
          <p:cNvPr id="5" name="ZoneTexte 4"/>
          <p:cNvSpPr txBox="1"/>
          <p:nvPr/>
        </p:nvSpPr>
        <p:spPr>
          <a:xfrm>
            <a:off x="395536" y="2067694"/>
            <a:ext cx="8136904" cy="2534027"/>
          </a:xfrm>
          <a:prstGeom prst="rect">
            <a:avLst/>
          </a:prstGeom>
          <a:noFill/>
        </p:spPr>
        <p:txBody>
          <a:bodyPr wrap="square" rtlCol="0">
            <a:spAutoFit/>
          </a:bodyPr>
          <a:lstStyle/>
          <a:p>
            <a:pPr>
              <a:lnSpc>
                <a:spcPct val="150000"/>
              </a:lnSpc>
            </a:pPr>
            <a:r>
              <a:rPr lang="en-US" sz="1800" dirty="0" smtClean="0"/>
              <a:t>Sometimes when we are talking about the past, we want to talk about something which was in the future at that time - which had not yet happened.</a:t>
            </a:r>
            <a:endParaRPr lang="fr-FR" sz="1800" dirty="0" smtClean="0"/>
          </a:p>
          <a:p>
            <a:pPr>
              <a:lnSpc>
                <a:spcPct val="150000"/>
              </a:lnSpc>
            </a:pPr>
            <a:r>
              <a:rPr lang="en-US" sz="1800" dirty="0" smtClean="0"/>
              <a:t>To express this idea, we use the structures that are normally used to talk about the future, but we make the verb forms past. For example, instead of is going to we use was going to; instead of the present progressive we use the past progressive; instead of will we use would; instead of is to we use was to.</a:t>
            </a:r>
            <a:endParaRPr lang="fr-FR" sz="1800" dirty="0" smtClean="0"/>
          </a:p>
        </p:txBody>
      </p:sp>
    </p:spTree>
    <p:extLst>
      <p:ext uri="{BB962C8B-B14F-4D97-AF65-F5344CB8AC3E}">
        <p14:creationId xmlns:p14="http://schemas.microsoft.com/office/powerpoint/2010/main" val="39428168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p:cNvSpPr>
            <a:spLocks noGrp="1"/>
          </p:cNvSpPr>
          <p:nvPr>
            <p:ph type="subTitle" idx="1"/>
          </p:nvPr>
        </p:nvSpPr>
        <p:spPr>
          <a:xfrm rot="-546">
            <a:off x="2714646" y="2714926"/>
            <a:ext cx="3776700" cy="426300"/>
          </a:xfrm>
        </p:spPr>
        <p:txBody>
          <a:bodyPr/>
          <a:lstStyle/>
          <a:p>
            <a:pPr lvl="0"/>
            <a:r>
              <a:rPr lang="en-US" b="1" dirty="0" smtClean="0"/>
              <a:t>Do you have any questions?</a:t>
            </a:r>
          </a:p>
          <a:p>
            <a:endParaRPr lang="fr-FR" dirty="0"/>
          </a:p>
        </p:txBody>
      </p:sp>
      <p:sp>
        <p:nvSpPr>
          <p:cNvPr id="3" name="Titre 2"/>
          <p:cNvSpPr>
            <a:spLocks noGrp="1"/>
          </p:cNvSpPr>
          <p:nvPr>
            <p:ph type="ctrTitle"/>
          </p:nvPr>
        </p:nvSpPr>
        <p:spPr>
          <a:xfrm>
            <a:off x="1162050" y="1399125"/>
            <a:ext cx="6819900" cy="1029749"/>
          </a:xfrm>
        </p:spPr>
        <p:txBody>
          <a:bodyPr/>
          <a:lstStyle/>
          <a:p>
            <a:r>
              <a:rPr lang="en" dirty="0" smtClean="0"/>
              <a:t>Thanks!</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1187624" y="411510"/>
            <a:ext cx="6089476" cy="648072"/>
          </a:xfrm>
        </p:spPr>
        <p:txBody>
          <a:bodyPr/>
          <a:lstStyle/>
          <a:p>
            <a:pPr algn="l"/>
            <a:r>
              <a:rPr lang="fr-FR" sz="2800" dirty="0" smtClean="0"/>
              <a:t>A/ </a:t>
            </a:r>
            <a:r>
              <a:rPr lang="fr-FR" sz="2800" dirty="0" err="1"/>
              <a:t>P</a:t>
            </a:r>
            <a:r>
              <a:rPr lang="fr-FR" sz="2800" dirty="0" err="1" smtClean="0"/>
              <a:t>resent</a:t>
            </a:r>
            <a:r>
              <a:rPr lang="fr-FR" sz="2800" dirty="0" smtClean="0"/>
              <a:t> simple</a:t>
            </a:r>
            <a:endParaRPr lang="fr-FR" sz="2800" dirty="0"/>
          </a:p>
        </p:txBody>
      </p:sp>
      <p:sp>
        <p:nvSpPr>
          <p:cNvPr id="5" name="Sous-titre 4"/>
          <p:cNvSpPr>
            <a:spLocks noGrp="1"/>
          </p:cNvSpPr>
          <p:nvPr>
            <p:ph type="subTitle" idx="1"/>
          </p:nvPr>
        </p:nvSpPr>
        <p:spPr>
          <a:xfrm>
            <a:off x="1043608" y="1059582"/>
            <a:ext cx="7776864" cy="3816424"/>
          </a:xfrm>
          <a:solidFill>
            <a:schemeClr val="bg1"/>
          </a:solidFill>
        </p:spPr>
        <p:txBody>
          <a:bodyPr/>
          <a:lstStyle/>
          <a:p>
            <a:pPr marL="139700" indent="0" algn="l">
              <a:lnSpc>
                <a:spcPct val="150000"/>
              </a:lnSpc>
            </a:pPr>
            <a:r>
              <a:rPr lang="fr-FR" sz="2000" b="1" dirty="0" smtClean="0"/>
              <a:t>Main uses</a:t>
            </a:r>
          </a:p>
          <a:p>
            <a:pPr marL="482600" indent="-342900" algn="l">
              <a:lnSpc>
                <a:spcPct val="150000"/>
              </a:lnSpc>
              <a:buFont typeface="Wingdings" pitchFamily="2" charset="2"/>
              <a:buChar char="Ø"/>
            </a:pPr>
            <a:r>
              <a:rPr lang="fr-FR" sz="2000" b="1" dirty="0" err="1" smtClean="0"/>
              <a:t>Timetable</a:t>
            </a:r>
            <a:r>
              <a:rPr lang="fr-FR" sz="2000" b="1" dirty="0" smtClean="0"/>
              <a:t> </a:t>
            </a:r>
            <a:r>
              <a:rPr lang="fr-FR" sz="2000" b="1" dirty="0" err="1" smtClean="0"/>
              <a:t>event</a:t>
            </a:r>
            <a:r>
              <a:rPr lang="fr-FR" sz="2000" b="1" dirty="0" smtClean="0"/>
              <a:t> or part of </a:t>
            </a:r>
            <a:r>
              <a:rPr lang="fr-FR" sz="2000" b="1" dirty="0" err="1" smtClean="0"/>
              <a:t>itinerary</a:t>
            </a:r>
            <a:r>
              <a:rPr lang="fr-FR" sz="2000" b="1" dirty="0" smtClean="0"/>
              <a:t> or programme</a:t>
            </a:r>
          </a:p>
          <a:p>
            <a:pPr marL="482600" indent="-342900" algn="l">
              <a:lnSpc>
                <a:spcPct val="150000"/>
              </a:lnSpc>
              <a:buFont typeface="Wingdings" pitchFamily="2" charset="2"/>
              <a:buChar char="§"/>
            </a:pPr>
            <a:r>
              <a:rPr lang="fr-FR" sz="2000" dirty="0" smtClean="0"/>
              <a:t>The bus </a:t>
            </a:r>
            <a:r>
              <a:rPr lang="fr-FR" sz="2000" dirty="0" err="1" smtClean="0"/>
              <a:t>leaves</a:t>
            </a:r>
            <a:r>
              <a:rPr lang="fr-FR" sz="2000" dirty="0" smtClean="0"/>
              <a:t> </a:t>
            </a:r>
            <a:r>
              <a:rPr lang="fr-FR" sz="2000" dirty="0" err="1" smtClean="0"/>
              <a:t>at</a:t>
            </a:r>
            <a:r>
              <a:rPr lang="fr-FR" sz="2000" dirty="0" smtClean="0"/>
              <a:t> 4.20.</a:t>
            </a:r>
          </a:p>
          <a:p>
            <a:pPr marL="482600" indent="-342900" algn="l">
              <a:lnSpc>
                <a:spcPct val="150000"/>
              </a:lnSpc>
              <a:buFont typeface="Wingdings" pitchFamily="2" charset="2"/>
              <a:buChar char="§"/>
            </a:pPr>
            <a:r>
              <a:rPr lang="fr-FR" sz="2000" dirty="0" smtClean="0"/>
              <a:t>The film </a:t>
            </a:r>
            <a:r>
              <a:rPr lang="fr-FR" sz="2000" dirty="0" err="1" smtClean="0"/>
              <a:t>starts</a:t>
            </a:r>
            <a:r>
              <a:rPr lang="fr-FR" sz="2000" dirty="0" smtClean="0"/>
              <a:t> </a:t>
            </a:r>
            <a:r>
              <a:rPr lang="fr-FR" sz="2000" dirty="0" err="1" smtClean="0"/>
              <a:t>at</a:t>
            </a:r>
            <a:r>
              <a:rPr lang="fr-FR" sz="2000" dirty="0" smtClean="0"/>
              <a:t> 6.45.</a:t>
            </a:r>
            <a:endParaRPr lang="fr-FR"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611560" y="339502"/>
            <a:ext cx="7812440" cy="504056"/>
          </a:xfrm>
        </p:spPr>
        <p:txBody>
          <a:bodyPr/>
          <a:lstStyle/>
          <a:p>
            <a:r>
              <a:rPr lang="fr-FR" sz="2800" dirty="0" err="1" smtClean="0"/>
              <a:t>Present</a:t>
            </a:r>
            <a:r>
              <a:rPr lang="fr-FR" sz="2800" dirty="0" smtClean="0"/>
              <a:t> </a:t>
            </a:r>
            <a:r>
              <a:rPr lang="fr-FR" sz="2800" dirty="0" err="1" smtClean="0"/>
              <a:t>continuous</a:t>
            </a:r>
            <a:endParaRPr lang="fr-FR" sz="2800" dirty="0"/>
          </a:p>
        </p:txBody>
      </p:sp>
      <p:sp>
        <p:nvSpPr>
          <p:cNvPr id="5" name="Espace réservé du texte 4"/>
          <p:cNvSpPr>
            <a:spLocks noGrp="1"/>
          </p:cNvSpPr>
          <p:nvPr>
            <p:ph type="body" idx="1"/>
          </p:nvPr>
        </p:nvSpPr>
        <p:spPr>
          <a:xfrm>
            <a:off x="395536" y="987574"/>
            <a:ext cx="8280920" cy="3888431"/>
          </a:xfrm>
        </p:spPr>
        <p:txBody>
          <a:bodyPr/>
          <a:lstStyle/>
          <a:p>
            <a:pPr>
              <a:lnSpc>
                <a:spcPct val="150000"/>
              </a:lnSpc>
              <a:buFont typeface="Wingdings" pitchFamily="2" charset="2"/>
              <a:buChar char="q"/>
            </a:pPr>
            <a:r>
              <a:rPr lang="fr-FR" sz="2000" b="1" dirty="0" smtClean="0"/>
              <a:t>Main </a:t>
            </a:r>
            <a:r>
              <a:rPr lang="fr-FR" sz="2000" b="1" dirty="0" smtClean="0"/>
              <a:t>use</a:t>
            </a:r>
            <a:r>
              <a:rPr lang="fr-FR" sz="2000" b="1" dirty="0"/>
              <a:t>:</a:t>
            </a:r>
            <a:endParaRPr lang="fr-FR" sz="2000" b="1" dirty="0" smtClean="0"/>
          </a:p>
          <a:p>
            <a:pPr marL="139700" indent="0" defTabSz="450850">
              <a:lnSpc>
                <a:spcPct val="150000"/>
              </a:lnSpc>
              <a:buNone/>
            </a:pPr>
            <a:r>
              <a:rPr lang="ar-DZ" sz="2000" b="1" dirty="0" smtClean="0"/>
              <a:t>	</a:t>
            </a:r>
            <a:r>
              <a:rPr lang="fr-FR" sz="2000" b="1" dirty="0" err="1" smtClean="0"/>
              <a:t>Arranged</a:t>
            </a:r>
            <a:r>
              <a:rPr lang="fr-FR" sz="2000" b="1" dirty="0" smtClean="0"/>
              <a:t>, </a:t>
            </a:r>
            <a:r>
              <a:rPr lang="fr-FR" sz="2000" b="1" dirty="0" err="1" smtClean="0"/>
              <a:t>agreed</a:t>
            </a:r>
            <a:r>
              <a:rPr lang="fr-FR" sz="2000" b="1" dirty="0" smtClean="0"/>
              <a:t>, or </a:t>
            </a:r>
            <a:r>
              <a:rPr lang="fr-FR" sz="2000" b="1" dirty="0" err="1" smtClean="0"/>
              <a:t>finalized</a:t>
            </a:r>
            <a:r>
              <a:rPr lang="fr-FR" sz="2000" b="1" dirty="0" smtClean="0"/>
              <a:t> </a:t>
            </a:r>
            <a:r>
              <a:rPr lang="fr-FR" sz="2000" b="1" dirty="0" err="1" smtClean="0"/>
              <a:t>event</a:t>
            </a:r>
            <a:endParaRPr lang="fr-FR" sz="2000" b="1" dirty="0" smtClean="0"/>
          </a:p>
          <a:p>
            <a:pPr>
              <a:lnSpc>
                <a:spcPct val="150000"/>
              </a:lnSpc>
              <a:buFont typeface="Wingdings" pitchFamily="2" charset="2"/>
              <a:buChar char="§"/>
            </a:pPr>
            <a:r>
              <a:rPr lang="fr-FR" sz="2000" dirty="0" err="1" smtClean="0"/>
              <a:t>We’re</a:t>
            </a:r>
            <a:r>
              <a:rPr lang="fr-FR" sz="2000" dirty="0" smtClean="0"/>
              <a:t> meeting </a:t>
            </a:r>
            <a:r>
              <a:rPr lang="fr-FR" sz="2000" dirty="0" err="1" smtClean="0"/>
              <a:t>at</a:t>
            </a:r>
            <a:r>
              <a:rPr lang="fr-FR" sz="2000" dirty="0" smtClean="0"/>
              <a:t> 7.30.</a:t>
            </a:r>
          </a:p>
          <a:p>
            <a:pPr>
              <a:lnSpc>
                <a:spcPct val="150000"/>
              </a:lnSpc>
              <a:buFont typeface="Wingdings" pitchFamily="2" charset="2"/>
              <a:buChar char="§"/>
            </a:pPr>
            <a:r>
              <a:rPr lang="fr-FR" sz="2000" dirty="0" err="1" smtClean="0"/>
              <a:t>They</a:t>
            </a:r>
            <a:r>
              <a:rPr lang="fr-FR" sz="2000" dirty="0" smtClean="0"/>
              <a:t> are </a:t>
            </a:r>
            <a:r>
              <a:rPr lang="fr-FR" sz="2000" dirty="0" err="1" smtClean="0"/>
              <a:t>getting</a:t>
            </a:r>
            <a:r>
              <a:rPr lang="fr-FR" sz="2000" dirty="0" smtClean="0"/>
              <a:t> </a:t>
            </a:r>
            <a:r>
              <a:rPr lang="fr-FR" sz="2000" dirty="0" err="1" smtClean="0"/>
              <a:t>married</a:t>
            </a:r>
            <a:r>
              <a:rPr lang="fr-FR" sz="2000" dirty="0" smtClean="0"/>
              <a:t> in </a:t>
            </a:r>
            <a:r>
              <a:rPr lang="fr-FR" sz="2000" dirty="0" err="1" smtClean="0"/>
              <a:t>June</a:t>
            </a:r>
            <a:r>
              <a:rPr lang="fr-FR" sz="2000" dirty="0" smtClean="0"/>
              <a:t>.</a:t>
            </a:r>
          </a:p>
        </p:txBody>
      </p:sp>
    </p:spTree>
    <p:extLst>
      <p:ext uri="{BB962C8B-B14F-4D97-AF65-F5344CB8AC3E}">
        <p14:creationId xmlns:p14="http://schemas.microsoft.com/office/powerpoint/2010/main" val="34089958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95486"/>
            <a:ext cx="8028464" cy="504056"/>
          </a:xfrm>
        </p:spPr>
        <p:txBody>
          <a:bodyPr/>
          <a:lstStyle/>
          <a:p>
            <a:r>
              <a:rPr lang="fr-FR" sz="2800" dirty="0" smtClean="0"/>
              <a:t>Be </a:t>
            </a:r>
            <a:r>
              <a:rPr lang="fr-FR" sz="2800" dirty="0" err="1" smtClean="0"/>
              <a:t>going</a:t>
            </a:r>
            <a:r>
              <a:rPr lang="fr-FR" sz="2800" dirty="0" smtClean="0"/>
              <a:t> to</a:t>
            </a:r>
            <a:endParaRPr lang="fr-FR" sz="2800" dirty="0"/>
          </a:p>
        </p:txBody>
      </p:sp>
      <p:sp>
        <p:nvSpPr>
          <p:cNvPr id="3" name="Espace réservé du texte 2"/>
          <p:cNvSpPr>
            <a:spLocks noGrp="1"/>
          </p:cNvSpPr>
          <p:nvPr>
            <p:ph type="body" idx="1"/>
          </p:nvPr>
        </p:nvSpPr>
        <p:spPr>
          <a:xfrm>
            <a:off x="179512" y="627534"/>
            <a:ext cx="8964488" cy="4176464"/>
          </a:xfrm>
        </p:spPr>
        <p:txBody>
          <a:bodyPr/>
          <a:lstStyle/>
          <a:p>
            <a:pPr marL="177800" indent="-177800">
              <a:lnSpc>
                <a:spcPct val="150000"/>
              </a:lnSpc>
            </a:pPr>
            <a:r>
              <a:rPr lang="fr-FR" sz="2000" b="1" dirty="0" err="1" smtClean="0"/>
              <a:t>Form</a:t>
            </a:r>
            <a:r>
              <a:rPr lang="fr-FR" sz="2000" b="1" dirty="0" smtClean="0"/>
              <a:t>: </a:t>
            </a:r>
            <a:r>
              <a:rPr lang="fr-FR" sz="2000" dirty="0" smtClean="0"/>
              <a:t>The </a:t>
            </a:r>
            <a:r>
              <a:rPr lang="fr-FR" sz="2000" dirty="0" err="1" smtClean="0"/>
              <a:t>present</a:t>
            </a:r>
            <a:r>
              <a:rPr lang="fr-FR" sz="2000" dirty="0" smtClean="0"/>
              <a:t> </a:t>
            </a:r>
            <a:r>
              <a:rPr lang="fr-FR" sz="2000" dirty="0" err="1" smtClean="0"/>
              <a:t>tense</a:t>
            </a:r>
            <a:r>
              <a:rPr lang="fr-FR" sz="2000" dirty="0" smtClean="0"/>
              <a:t> of </a:t>
            </a:r>
            <a:r>
              <a:rPr lang="fr-FR" sz="2000" dirty="0" err="1" smtClean="0"/>
              <a:t>be</a:t>
            </a:r>
            <a:r>
              <a:rPr lang="fr-FR" sz="2000" dirty="0" smtClean="0"/>
              <a:t> + </a:t>
            </a:r>
            <a:r>
              <a:rPr lang="fr-FR" sz="2000" dirty="0" err="1" smtClean="0"/>
              <a:t>going</a:t>
            </a:r>
            <a:r>
              <a:rPr lang="fr-FR" sz="2000" dirty="0" smtClean="0"/>
              <a:t> to + base </a:t>
            </a:r>
            <a:r>
              <a:rPr lang="fr-FR" sz="2000" dirty="0" err="1" smtClean="0"/>
              <a:t>form</a:t>
            </a:r>
            <a:endParaRPr lang="fr-FR" sz="2000" dirty="0" smtClean="0"/>
          </a:p>
          <a:p>
            <a:pPr marL="0" indent="0">
              <a:lnSpc>
                <a:spcPct val="150000"/>
              </a:lnSpc>
              <a:buNone/>
            </a:pPr>
            <a:r>
              <a:rPr lang="fr-FR" sz="2000" b="1" dirty="0"/>
              <a:t> </a:t>
            </a:r>
            <a:r>
              <a:rPr lang="fr-FR" sz="2000" b="1" dirty="0" smtClean="0"/>
              <a:t> Main uses</a:t>
            </a:r>
          </a:p>
          <a:p>
            <a:pPr marL="342900" indent="-342900">
              <a:lnSpc>
                <a:spcPct val="150000"/>
              </a:lnSpc>
              <a:buClrTx/>
              <a:buFont typeface="Wingdings" pitchFamily="2" charset="2"/>
              <a:buChar char="Ø"/>
            </a:pPr>
            <a:r>
              <a:rPr lang="fr-FR" sz="2000" b="1" dirty="0" smtClean="0"/>
              <a:t>Future plans and intentions </a:t>
            </a:r>
            <a:r>
              <a:rPr lang="fr-FR" sz="2000" b="1" dirty="0" err="1" smtClean="0"/>
              <a:t>that</a:t>
            </a:r>
            <a:r>
              <a:rPr lang="fr-FR" sz="2000" b="1" dirty="0" smtClean="0"/>
              <a:t> </a:t>
            </a:r>
            <a:r>
              <a:rPr lang="fr-FR" sz="2000" b="1" dirty="0" err="1" smtClean="0"/>
              <a:t>were</a:t>
            </a:r>
            <a:r>
              <a:rPr lang="fr-FR" sz="2000" b="1" dirty="0" smtClean="0"/>
              <a:t> made </a:t>
            </a:r>
            <a:r>
              <a:rPr lang="fr-FR" sz="2000" b="1" dirty="0" err="1" smtClean="0"/>
              <a:t>before</a:t>
            </a:r>
            <a:r>
              <a:rPr lang="fr-FR" sz="2000" b="1" dirty="0" smtClean="0"/>
              <a:t> the time of </a:t>
            </a:r>
            <a:r>
              <a:rPr lang="fr-FR" sz="2000" b="1" dirty="0" err="1" smtClean="0"/>
              <a:t>speaking</a:t>
            </a:r>
            <a:r>
              <a:rPr lang="fr-FR" sz="2000" b="1" dirty="0" smtClean="0"/>
              <a:t>.</a:t>
            </a:r>
          </a:p>
          <a:p>
            <a:pPr marL="177800" indent="-177800">
              <a:lnSpc>
                <a:spcPct val="150000"/>
              </a:lnSpc>
            </a:pPr>
            <a:r>
              <a:rPr lang="fr-FR" sz="2000" dirty="0" err="1" smtClean="0"/>
              <a:t>They</a:t>
            </a:r>
            <a:r>
              <a:rPr lang="fr-FR" sz="2000" dirty="0" smtClean="0"/>
              <a:t> are </a:t>
            </a:r>
            <a:r>
              <a:rPr lang="fr-FR" sz="2000" dirty="0" err="1" smtClean="0"/>
              <a:t>going</a:t>
            </a:r>
            <a:r>
              <a:rPr lang="fr-FR" sz="2000" dirty="0" smtClean="0"/>
              <a:t> to </a:t>
            </a:r>
            <a:r>
              <a:rPr lang="fr-FR" sz="2000" dirty="0" err="1" smtClean="0"/>
              <a:t>get</a:t>
            </a:r>
            <a:r>
              <a:rPr lang="fr-FR" sz="2000" dirty="0" smtClean="0"/>
              <a:t> </a:t>
            </a:r>
            <a:r>
              <a:rPr lang="fr-FR" sz="2000" dirty="0" err="1" smtClean="0"/>
              <a:t>married</a:t>
            </a:r>
            <a:r>
              <a:rPr lang="fr-FR" sz="2000" dirty="0" smtClean="0"/>
              <a:t>.</a:t>
            </a:r>
          </a:p>
          <a:p>
            <a:pPr marL="177800" indent="-177800">
              <a:lnSpc>
                <a:spcPct val="150000"/>
              </a:lnSpc>
            </a:pPr>
            <a:r>
              <a:rPr lang="fr-FR" sz="2000" dirty="0" smtClean="0"/>
              <a:t>Have </a:t>
            </a:r>
            <a:r>
              <a:rPr lang="fr-FR" sz="2000" dirty="0" err="1" smtClean="0"/>
              <a:t>you</a:t>
            </a:r>
            <a:r>
              <a:rPr lang="fr-FR" sz="2000" dirty="0" smtClean="0"/>
              <a:t> </a:t>
            </a:r>
            <a:r>
              <a:rPr lang="fr-FR" sz="2000" dirty="0" err="1" smtClean="0"/>
              <a:t>emailed</a:t>
            </a:r>
            <a:r>
              <a:rPr lang="fr-FR" sz="2000" dirty="0" smtClean="0"/>
              <a:t> Richard? No, </a:t>
            </a:r>
            <a:r>
              <a:rPr lang="fr-FR" sz="2000" dirty="0" err="1" smtClean="0"/>
              <a:t>I’m</a:t>
            </a:r>
            <a:r>
              <a:rPr lang="fr-FR" sz="2000" dirty="0" smtClean="0"/>
              <a:t> </a:t>
            </a:r>
            <a:r>
              <a:rPr lang="fr-FR" sz="2000" dirty="0" err="1" smtClean="0"/>
              <a:t>going</a:t>
            </a:r>
            <a:r>
              <a:rPr lang="fr-FR" sz="2000" dirty="0" smtClean="0"/>
              <a:t> to do </a:t>
            </a:r>
            <a:r>
              <a:rPr lang="fr-FR" sz="2000" dirty="0" err="1" smtClean="0"/>
              <a:t>it</a:t>
            </a:r>
            <a:r>
              <a:rPr lang="fr-FR" sz="2000" dirty="0" smtClean="0"/>
              <a:t> </a:t>
            </a:r>
            <a:r>
              <a:rPr lang="fr-FR" sz="2000" dirty="0" err="1" smtClean="0"/>
              <a:t>later</a:t>
            </a:r>
            <a:r>
              <a:rPr lang="fr-FR" sz="2000" dirty="0" smtClean="0"/>
              <a:t>.</a:t>
            </a:r>
          </a:p>
          <a:p>
            <a:pPr marL="342900" indent="-342900">
              <a:lnSpc>
                <a:spcPct val="150000"/>
              </a:lnSpc>
              <a:buClrTx/>
              <a:buFont typeface="Wingdings" pitchFamily="2" charset="2"/>
              <a:buChar char="Ø"/>
            </a:pPr>
            <a:r>
              <a:rPr lang="fr-FR" sz="2000" b="1" dirty="0" err="1" smtClean="0"/>
              <a:t>Prediction</a:t>
            </a:r>
            <a:r>
              <a:rPr lang="fr-FR" sz="2000" b="1" dirty="0" smtClean="0"/>
              <a:t> </a:t>
            </a:r>
            <a:r>
              <a:rPr lang="fr-FR" sz="2000" b="1" dirty="0" err="1" smtClean="0"/>
              <a:t>based</a:t>
            </a:r>
            <a:r>
              <a:rPr lang="fr-FR" sz="2000" b="1" dirty="0" smtClean="0"/>
              <a:t> on </a:t>
            </a:r>
            <a:r>
              <a:rPr lang="fr-FR" sz="2000" b="1" dirty="0" err="1" smtClean="0"/>
              <a:t>present</a:t>
            </a:r>
            <a:r>
              <a:rPr lang="fr-FR" sz="2000" b="1" dirty="0" smtClean="0"/>
              <a:t> </a:t>
            </a:r>
            <a:r>
              <a:rPr lang="fr-FR" sz="2000" b="1" dirty="0" err="1" smtClean="0"/>
              <a:t>evidence</a:t>
            </a:r>
            <a:r>
              <a:rPr lang="fr-FR" sz="2000" b="1" dirty="0" smtClean="0"/>
              <a:t>.</a:t>
            </a:r>
          </a:p>
          <a:p>
            <a:pPr marL="177800" indent="-177800">
              <a:lnSpc>
                <a:spcPct val="150000"/>
              </a:lnSpc>
            </a:pPr>
            <a:r>
              <a:rPr lang="fr-FR" sz="2000" dirty="0" smtClean="0"/>
              <a:t>It looks </a:t>
            </a:r>
            <a:r>
              <a:rPr lang="fr-FR" sz="2000" dirty="0" err="1" smtClean="0"/>
              <a:t>like</a:t>
            </a:r>
            <a:r>
              <a:rPr lang="fr-FR" sz="2000" dirty="0" smtClean="0"/>
              <a:t> </a:t>
            </a:r>
            <a:r>
              <a:rPr lang="fr-FR" sz="2000" dirty="0" err="1" smtClean="0"/>
              <a:t>it’s</a:t>
            </a:r>
            <a:r>
              <a:rPr lang="fr-FR" sz="2000" dirty="0" smtClean="0"/>
              <a:t> </a:t>
            </a:r>
            <a:r>
              <a:rPr lang="fr-FR" sz="2000" dirty="0" err="1" smtClean="0"/>
              <a:t>going</a:t>
            </a:r>
            <a:r>
              <a:rPr lang="fr-FR" sz="2000" dirty="0" smtClean="0"/>
              <a:t> to </a:t>
            </a:r>
            <a:r>
              <a:rPr lang="fr-FR" sz="2000" dirty="0" err="1" smtClean="0"/>
              <a:t>rain</a:t>
            </a:r>
            <a:r>
              <a:rPr lang="fr-FR" sz="2000" dirty="0" smtClean="0"/>
              <a:t>.</a:t>
            </a:r>
          </a:p>
          <a:p>
            <a:pPr marL="177800" indent="-177800">
              <a:lnSpc>
                <a:spcPct val="150000"/>
              </a:lnSpc>
            </a:pPr>
            <a:r>
              <a:rPr lang="fr-FR" sz="2000" dirty="0" smtClean="0"/>
              <a:t>Look </a:t>
            </a:r>
            <a:r>
              <a:rPr lang="fr-FR" sz="2000" dirty="0" err="1" smtClean="0"/>
              <a:t>at</a:t>
            </a:r>
            <a:r>
              <a:rPr lang="fr-FR" sz="2000" dirty="0" smtClean="0"/>
              <a:t> the time – </a:t>
            </a:r>
            <a:r>
              <a:rPr lang="fr-FR" sz="2000" dirty="0" err="1" smtClean="0"/>
              <a:t>we’re</a:t>
            </a:r>
            <a:r>
              <a:rPr lang="fr-FR" sz="2000" dirty="0" smtClean="0"/>
              <a:t> </a:t>
            </a:r>
            <a:r>
              <a:rPr lang="fr-FR" sz="2000" dirty="0" err="1" smtClean="0"/>
              <a:t>going</a:t>
            </a:r>
            <a:r>
              <a:rPr lang="fr-FR" sz="2000" dirty="0" smtClean="0"/>
              <a:t> to </a:t>
            </a:r>
            <a:r>
              <a:rPr lang="fr-FR" sz="2000" dirty="0" err="1" smtClean="0"/>
              <a:t>be</a:t>
            </a:r>
            <a:r>
              <a:rPr lang="fr-FR" sz="2000" dirty="0" smtClean="0"/>
              <a:t> </a:t>
            </a:r>
            <a:r>
              <a:rPr lang="fr-FR" sz="2000" dirty="0" err="1" smtClean="0"/>
              <a:t>late</a:t>
            </a:r>
            <a:r>
              <a:rPr lang="fr-FR" sz="2000" dirty="0" smtClean="0"/>
              <a:t>.</a:t>
            </a:r>
          </a:p>
        </p:txBody>
      </p:sp>
    </p:spTree>
    <p:extLst>
      <p:ext uri="{BB962C8B-B14F-4D97-AF65-F5344CB8AC3E}">
        <p14:creationId xmlns:p14="http://schemas.microsoft.com/office/powerpoint/2010/main" val="4645361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339502"/>
            <a:ext cx="7704000" cy="564300"/>
          </a:xfrm>
        </p:spPr>
        <p:txBody>
          <a:bodyPr/>
          <a:lstStyle/>
          <a:p>
            <a:r>
              <a:rPr lang="fr-FR" dirty="0" err="1" smtClean="0"/>
              <a:t>will</a:t>
            </a:r>
            <a:endParaRPr lang="fr-FR" dirty="0"/>
          </a:p>
        </p:txBody>
      </p:sp>
      <p:sp>
        <p:nvSpPr>
          <p:cNvPr id="3" name="Espace réservé du texte 2"/>
          <p:cNvSpPr>
            <a:spLocks noGrp="1"/>
          </p:cNvSpPr>
          <p:nvPr>
            <p:ph type="body" idx="1"/>
          </p:nvPr>
        </p:nvSpPr>
        <p:spPr>
          <a:xfrm>
            <a:off x="0" y="987574"/>
            <a:ext cx="9036496" cy="4155925"/>
          </a:xfrm>
        </p:spPr>
        <p:txBody>
          <a:bodyPr/>
          <a:lstStyle/>
          <a:p>
            <a:pPr marL="273050" indent="-273050">
              <a:lnSpc>
                <a:spcPct val="150000"/>
              </a:lnSpc>
            </a:pPr>
            <a:r>
              <a:rPr lang="fr-FR" sz="2000" b="1" dirty="0" err="1" smtClean="0"/>
              <a:t>Form</a:t>
            </a:r>
            <a:r>
              <a:rPr lang="fr-FR" sz="2000" b="1" dirty="0" smtClean="0"/>
              <a:t>: </a:t>
            </a:r>
            <a:r>
              <a:rPr lang="fr-FR" sz="2000" dirty="0" smtClean="0"/>
              <a:t>Will + base </a:t>
            </a:r>
            <a:r>
              <a:rPr lang="fr-FR" sz="2000" dirty="0" err="1" smtClean="0"/>
              <a:t>form</a:t>
            </a:r>
            <a:endParaRPr lang="fr-FR" sz="2000" dirty="0"/>
          </a:p>
          <a:p>
            <a:pPr marL="273050" indent="-273050">
              <a:lnSpc>
                <a:spcPct val="150000"/>
              </a:lnSpc>
            </a:pPr>
            <a:r>
              <a:rPr lang="fr-FR" sz="2000" b="1" dirty="0" smtClean="0"/>
              <a:t>Main uses</a:t>
            </a:r>
          </a:p>
          <a:p>
            <a:pPr marL="342900" indent="-342900">
              <a:lnSpc>
                <a:spcPct val="150000"/>
              </a:lnSpc>
              <a:buClrTx/>
              <a:buFont typeface="Wingdings" pitchFamily="2" charset="2"/>
              <a:buChar char="Ø"/>
            </a:pPr>
            <a:r>
              <a:rPr lang="fr-FR" sz="2000" b="1" dirty="0" err="1" smtClean="0"/>
              <a:t>Spontaneous</a:t>
            </a:r>
            <a:r>
              <a:rPr lang="fr-FR" sz="2000" b="1" dirty="0" smtClean="0"/>
              <a:t> or instant </a:t>
            </a:r>
            <a:r>
              <a:rPr lang="fr-FR" sz="2000" b="1" dirty="0" err="1" smtClean="0"/>
              <a:t>choices</a:t>
            </a:r>
            <a:r>
              <a:rPr lang="fr-FR" sz="2000" b="1" dirty="0" smtClean="0"/>
              <a:t> and </a:t>
            </a:r>
            <a:r>
              <a:rPr lang="fr-FR" sz="2000" b="1" dirty="0" err="1" smtClean="0"/>
              <a:t>decisions</a:t>
            </a:r>
            <a:r>
              <a:rPr lang="fr-FR" sz="2000" b="1" dirty="0" smtClean="0"/>
              <a:t>:  </a:t>
            </a:r>
            <a:r>
              <a:rPr lang="fr-FR" sz="2000" dirty="0" err="1" smtClean="0"/>
              <a:t>I’ll</a:t>
            </a:r>
            <a:r>
              <a:rPr lang="fr-FR" sz="2000" dirty="0" smtClean="0"/>
              <a:t> </a:t>
            </a:r>
            <a:r>
              <a:rPr lang="fr-FR" sz="2000" dirty="0" err="1" smtClean="0"/>
              <a:t>answer</a:t>
            </a:r>
            <a:r>
              <a:rPr lang="fr-FR" sz="2000" dirty="0" smtClean="0"/>
              <a:t> the phone</a:t>
            </a:r>
          </a:p>
          <a:p>
            <a:pPr marL="342900" indent="-342900">
              <a:lnSpc>
                <a:spcPct val="150000"/>
              </a:lnSpc>
              <a:buClrTx/>
              <a:buFont typeface="Wingdings" pitchFamily="2" charset="2"/>
              <a:buChar char="Ø"/>
            </a:pPr>
            <a:r>
              <a:rPr lang="fr-FR" sz="2000" b="1" dirty="0" smtClean="0"/>
              <a:t>Future </a:t>
            </a:r>
            <a:r>
              <a:rPr lang="fr-FR" sz="2000" b="1" dirty="0" err="1" smtClean="0"/>
              <a:t>inevitability</a:t>
            </a:r>
            <a:r>
              <a:rPr lang="fr-FR" sz="2000" b="1" dirty="0" smtClean="0"/>
              <a:t> or </a:t>
            </a:r>
            <a:r>
              <a:rPr lang="fr-FR" sz="2000" b="1" dirty="0" err="1" smtClean="0"/>
              <a:t>fact</a:t>
            </a:r>
            <a:r>
              <a:rPr lang="fr-FR" sz="2000" dirty="0" smtClean="0"/>
              <a:t>:    </a:t>
            </a:r>
            <a:r>
              <a:rPr lang="fr-FR" sz="2000" dirty="0" err="1" smtClean="0"/>
              <a:t>She’ll</a:t>
            </a:r>
            <a:r>
              <a:rPr lang="fr-FR" sz="2000" dirty="0" smtClean="0"/>
              <a:t> </a:t>
            </a:r>
            <a:r>
              <a:rPr lang="fr-FR" sz="2000" dirty="0" err="1" smtClean="0"/>
              <a:t>be</a:t>
            </a:r>
            <a:r>
              <a:rPr lang="fr-FR" sz="2000" dirty="0" smtClean="0"/>
              <a:t> 21 </a:t>
            </a:r>
            <a:r>
              <a:rPr lang="fr-FR" sz="2000" dirty="0" err="1" smtClean="0"/>
              <a:t>next</a:t>
            </a:r>
            <a:r>
              <a:rPr lang="fr-FR" sz="2000" dirty="0" smtClean="0"/>
              <a:t> </a:t>
            </a:r>
            <a:r>
              <a:rPr lang="fr-FR" sz="2000" dirty="0" err="1" smtClean="0"/>
              <a:t>month</a:t>
            </a:r>
            <a:endParaRPr lang="fr-FR" sz="2000" dirty="0" smtClean="0"/>
          </a:p>
          <a:p>
            <a:pPr marL="342900" indent="-342900">
              <a:lnSpc>
                <a:spcPct val="150000"/>
              </a:lnSpc>
              <a:buClrTx/>
              <a:buFont typeface="Wingdings" pitchFamily="2" charset="2"/>
              <a:buChar char="Ø"/>
            </a:pPr>
            <a:r>
              <a:rPr lang="fr-FR" sz="2000" b="1" dirty="0" err="1" smtClean="0"/>
              <a:t>Predictons</a:t>
            </a:r>
            <a:r>
              <a:rPr lang="fr-FR" sz="2000" b="1" dirty="0" smtClean="0"/>
              <a:t> or </a:t>
            </a:r>
            <a:r>
              <a:rPr lang="fr-FR" sz="2000" b="1" dirty="0" err="1" smtClean="0"/>
              <a:t>assumptions</a:t>
            </a:r>
            <a:r>
              <a:rPr lang="fr-FR" sz="2000" b="1" dirty="0" smtClean="0"/>
              <a:t> </a:t>
            </a:r>
            <a:r>
              <a:rPr lang="fr-FR" sz="2000" b="1" dirty="0" err="1" smtClean="0"/>
              <a:t>that</a:t>
            </a:r>
            <a:r>
              <a:rPr lang="fr-FR" sz="2000" b="1" dirty="0" smtClean="0"/>
              <a:t> are </a:t>
            </a:r>
            <a:r>
              <a:rPr lang="fr-FR" sz="2000" b="1" dirty="0" err="1" smtClean="0"/>
              <a:t>based</a:t>
            </a:r>
            <a:r>
              <a:rPr lang="fr-FR" sz="2000" b="1" dirty="0" smtClean="0"/>
              <a:t> on </a:t>
            </a:r>
            <a:r>
              <a:rPr lang="fr-FR" sz="2000" b="1" dirty="0" err="1" smtClean="0"/>
              <a:t>personal</a:t>
            </a:r>
            <a:r>
              <a:rPr lang="fr-FR" sz="2000" b="1" dirty="0" smtClean="0"/>
              <a:t> feeling or opinion:</a:t>
            </a:r>
          </a:p>
          <a:p>
            <a:pPr marL="273050" indent="-273050">
              <a:lnSpc>
                <a:spcPct val="150000"/>
              </a:lnSpc>
            </a:pPr>
            <a:r>
              <a:rPr lang="fr-FR" sz="2000" dirty="0" smtClean="0"/>
              <a:t>I </a:t>
            </a:r>
            <a:r>
              <a:rPr lang="fr-FR" sz="2000" dirty="0" err="1" smtClean="0"/>
              <a:t>think</a:t>
            </a:r>
            <a:r>
              <a:rPr lang="fr-FR" sz="2000" dirty="0" smtClean="0"/>
              <a:t> </a:t>
            </a:r>
            <a:r>
              <a:rPr lang="fr-FR" sz="2000" dirty="0" err="1" smtClean="0"/>
              <a:t>you’ll</a:t>
            </a:r>
            <a:r>
              <a:rPr lang="fr-FR" sz="2000" dirty="0" smtClean="0"/>
              <a:t> </a:t>
            </a:r>
            <a:r>
              <a:rPr lang="fr-FR" sz="2000" dirty="0" err="1" smtClean="0"/>
              <a:t>really</a:t>
            </a:r>
            <a:r>
              <a:rPr lang="fr-FR" sz="2000" dirty="0" smtClean="0"/>
              <a:t> </a:t>
            </a:r>
            <a:r>
              <a:rPr lang="fr-FR" sz="2000" dirty="0" err="1" smtClean="0"/>
              <a:t>like</a:t>
            </a:r>
            <a:r>
              <a:rPr lang="fr-FR" sz="2000" dirty="0" smtClean="0"/>
              <a:t> the book</a:t>
            </a:r>
          </a:p>
          <a:p>
            <a:pPr marL="273050" indent="-273050">
              <a:lnSpc>
                <a:spcPct val="150000"/>
              </a:lnSpc>
            </a:pPr>
            <a:r>
              <a:rPr lang="fr-FR" sz="2000" dirty="0" smtClean="0"/>
              <a:t>I </a:t>
            </a:r>
            <a:r>
              <a:rPr lang="fr-FR" sz="2000" dirty="0" err="1" smtClean="0"/>
              <a:t>think</a:t>
            </a:r>
            <a:r>
              <a:rPr lang="fr-FR" sz="2000" dirty="0" smtClean="0"/>
              <a:t> Spain </a:t>
            </a:r>
            <a:r>
              <a:rPr lang="fr-FR" sz="2000" dirty="0" err="1" smtClean="0"/>
              <a:t>will</a:t>
            </a:r>
            <a:r>
              <a:rPr lang="fr-FR" sz="2000" dirty="0" smtClean="0"/>
              <a:t> </a:t>
            </a:r>
            <a:r>
              <a:rPr lang="fr-FR" sz="2000" dirty="0" err="1" smtClean="0"/>
              <a:t>win</a:t>
            </a:r>
            <a:endParaRPr lang="fr-FR" sz="2000" dirty="0" smtClean="0"/>
          </a:p>
          <a:p>
            <a:pPr marL="273050" indent="-273050">
              <a:lnSpc>
                <a:spcPct val="150000"/>
              </a:lnSpc>
            </a:pPr>
            <a:endParaRPr lang="fr-FR" sz="2000" dirty="0"/>
          </a:p>
        </p:txBody>
      </p:sp>
    </p:spTree>
    <p:extLst>
      <p:ext uri="{BB962C8B-B14F-4D97-AF65-F5344CB8AC3E}">
        <p14:creationId xmlns:p14="http://schemas.microsoft.com/office/powerpoint/2010/main" val="173273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339502"/>
            <a:ext cx="7704000" cy="564300"/>
          </a:xfrm>
        </p:spPr>
        <p:txBody>
          <a:bodyPr/>
          <a:lstStyle/>
          <a:p>
            <a:r>
              <a:rPr lang="fr-FR" dirty="0" err="1" smtClean="0"/>
              <a:t>shall</a:t>
            </a:r>
            <a:endParaRPr lang="fr-FR" dirty="0"/>
          </a:p>
        </p:txBody>
      </p:sp>
      <p:sp>
        <p:nvSpPr>
          <p:cNvPr id="3" name="Espace réservé du texte 2"/>
          <p:cNvSpPr>
            <a:spLocks noGrp="1"/>
          </p:cNvSpPr>
          <p:nvPr>
            <p:ph type="body" idx="1"/>
          </p:nvPr>
        </p:nvSpPr>
        <p:spPr>
          <a:xfrm>
            <a:off x="539552" y="987574"/>
            <a:ext cx="7884448" cy="3816424"/>
          </a:xfrm>
        </p:spPr>
        <p:txBody>
          <a:bodyPr/>
          <a:lstStyle/>
          <a:p>
            <a:pPr marL="139700" indent="0">
              <a:lnSpc>
                <a:spcPct val="150000"/>
              </a:lnSpc>
              <a:buNone/>
            </a:pPr>
            <a:r>
              <a:rPr lang="fr-FR" sz="2000" b="1" dirty="0" smtClean="0"/>
              <a:t>Main </a:t>
            </a:r>
            <a:r>
              <a:rPr lang="fr-FR" sz="2000" b="1" dirty="0" smtClean="0"/>
              <a:t>uses:</a:t>
            </a:r>
            <a:endParaRPr lang="fr-FR" sz="2000" b="1" dirty="0" smtClean="0"/>
          </a:p>
          <a:p>
            <a:pPr marL="139700" indent="0">
              <a:lnSpc>
                <a:spcPct val="150000"/>
              </a:lnSpc>
              <a:buNone/>
            </a:pPr>
            <a:r>
              <a:rPr lang="fr-FR" sz="2000" b="1" dirty="0" smtClean="0"/>
              <a:t>(</a:t>
            </a:r>
            <a:r>
              <a:rPr lang="fr-FR" sz="2000" b="1" dirty="0" err="1" smtClean="0"/>
              <a:t>only</a:t>
            </a:r>
            <a:r>
              <a:rPr lang="fr-FR" sz="2000" b="1" dirty="0" smtClean="0"/>
              <a:t> </a:t>
            </a:r>
            <a:r>
              <a:rPr lang="fr-FR" sz="2000" b="1" dirty="0" err="1" smtClean="0"/>
              <a:t>with</a:t>
            </a:r>
            <a:r>
              <a:rPr lang="fr-FR" sz="2000" b="1" dirty="0" smtClean="0"/>
              <a:t> I and </a:t>
            </a:r>
            <a:r>
              <a:rPr lang="fr-FR" sz="2000" b="1" dirty="0" err="1" smtClean="0"/>
              <a:t>we</a:t>
            </a:r>
            <a:r>
              <a:rPr lang="fr-FR" sz="2000" b="1" dirty="0" smtClean="0"/>
              <a:t>) </a:t>
            </a:r>
            <a:r>
              <a:rPr lang="fr-FR" sz="2000" b="1" dirty="0" err="1" smtClean="0"/>
              <a:t>offer</a:t>
            </a:r>
            <a:r>
              <a:rPr lang="fr-FR" sz="2000" b="1" dirty="0" smtClean="0"/>
              <a:t>, suggestion, or </a:t>
            </a:r>
            <a:r>
              <a:rPr lang="fr-FR" sz="2000" b="1" dirty="0" err="1" smtClean="0"/>
              <a:t>request</a:t>
            </a:r>
            <a:r>
              <a:rPr lang="fr-FR" sz="2000" b="1" dirty="0" smtClean="0"/>
              <a:t> for </a:t>
            </a:r>
            <a:r>
              <a:rPr lang="fr-FR" sz="2000" b="1" dirty="0" err="1" smtClean="0"/>
              <a:t>advice</a:t>
            </a:r>
            <a:r>
              <a:rPr lang="fr-FR" sz="2000" b="1" dirty="0" smtClean="0"/>
              <a:t>.</a:t>
            </a:r>
          </a:p>
          <a:p>
            <a:pPr marL="139700" indent="0">
              <a:lnSpc>
                <a:spcPct val="150000"/>
              </a:lnSpc>
              <a:buNone/>
            </a:pPr>
            <a:r>
              <a:rPr lang="fr-FR" sz="2000" dirty="0" err="1" smtClean="0"/>
              <a:t>Shall</a:t>
            </a:r>
            <a:r>
              <a:rPr lang="fr-FR" sz="2000" dirty="0" smtClean="0"/>
              <a:t> I </a:t>
            </a:r>
            <a:r>
              <a:rPr lang="fr-FR" sz="2000" dirty="0" err="1" smtClean="0"/>
              <a:t>make</a:t>
            </a:r>
            <a:r>
              <a:rPr lang="fr-FR" sz="2000" dirty="0" smtClean="0"/>
              <a:t> </a:t>
            </a:r>
            <a:r>
              <a:rPr lang="fr-FR" sz="2000" dirty="0" err="1" smtClean="0"/>
              <a:t>dinner</a:t>
            </a:r>
            <a:r>
              <a:rPr lang="fr-FR" sz="2000" dirty="0" smtClean="0"/>
              <a:t>?</a:t>
            </a:r>
          </a:p>
          <a:p>
            <a:pPr marL="139700" indent="0">
              <a:lnSpc>
                <a:spcPct val="150000"/>
              </a:lnSpc>
              <a:buNone/>
            </a:pPr>
            <a:r>
              <a:rPr lang="fr-FR" sz="2000" dirty="0" err="1" smtClean="0"/>
              <a:t>Where</a:t>
            </a:r>
            <a:r>
              <a:rPr lang="fr-FR" sz="2000" dirty="0" smtClean="0"/>
              <a:t> </a:t>
            </a:r>
            <a:r>
              <a:rPr lang="fr-FR" sz="2000" dirty="0" err="1" smtClean="0"/>
              <a:t>shall</a:t>
            </a:r>
            <a:r>
              <a:rPr lang="fr-FR" sz="2000" dirty="0" smtClean="0"/>
              <a:t> </a:t>
            </a:r>
            <a:r>
              <a:rPr lang="fr-FR" sz="2000" dirty="0" err="1" smtClean="0"/>
              <a:t>we</a:t>
            </a:r>
            <a:r>
              <a:rPr lang="fr-FR" sz="2000" dirty="0" smtClean="0"/>
              <a:t> </a:t>
            </a:r>
            <a:r>
              <a:rPr lang="fr-FR" sz="2000" dirty="0" err="1" smtClean="0"/>
              <a:t>meet</a:t>
            </a:r>
            <a:r>
              <a:rPr lang="fr-FR" sz="2000" dirty="0" smtClean="0"/>
              <a:t>?</a:t>
            </a:r>
          </a:p>
          <a:p>
            <a:pPr marL="139700" indent="0">
              <a:lnSpc>
                <a:spcPct val="150000"/>
              </a:lnSpc>
              <a:buNone/>
            </a:pPr>
            <a:endParaRPr lang="fr-FR" sz="2000" dirty="0"/>
          </a:p>
        </p:txBody>
      </p:sp>
    </p:spTree>
    <p:extLst>
      <p:ext uri="{BB962C8B-B14F-4D97-AF65-F5344CB8AC3E}">
        <p14:creationId xmlns:p14="http://schemas.microsoft.com/office/powerpoint/2010/main" val="29265519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95486"/>
            <a:ext cx="7704000" cy="564300"/>
          </a:xfrm>
        </p:spPr>
        <p:txBody>
          <a:bodyPr/>
          <a:lstStyle/>
          <a:p>
            <a:r>
              <a:rPr lang="fr-FR" sz="2800" dirty="0" smtClean="0"/>
              <a:t>Future </a:t>
            </a:r>
            <a:r>
              <a:rPr lang="fr-FR" sz="2800" dirty="0" err="1" smtClean="0"/>
              <a:t>continuous</a:t>
            </a:r>
            <a:endParaRPr lang="fr-FR" sz="2800" dirty="0"/>
          </a:p>
        </p:txBody>
      </p:sp>
      <p:sp>
        <p:nvSpPr>
          <p:cNvPr id="3" name="Espace réservé du texte 2"/>
          <p:cNvSpPr>
            <a:spLocks noGrp="1"/>
          </p:cNvSpPr>
          <p:nvPr>
            <p:ph type="body" idx="1"/>
          </p:nvPr>
        </p:nvSpPr>
        <p:spPr>
          <a:xfrm>
            <a:off x="179512" y="699542"/>
            <a:ext cx="8964488" cy="4176464"/>
          </a:xfrm>
        </p:spPr>
        <p:txBody>
          <a:bodyPr/>
          <a:lstStyle/>
          <a:p>
            <a:pPr marL="139700" indent="0">
              <a:lnSpc>
                <a:spcPct val="150000"/>
              </a:lnSpc>
              <a:buNone/>
            </a:pPr>
            <a:r>
              <a:rPr lang="fr-FR" sz="2000" b="1" dirty="0" err="1" smtClean="0"/>
              <a:t>Form</a:t>
            </a:r>
            <a:r>
              <a:rPr lang="fr-FR" sz="2000" b="1" dirty="0" smtClean="0"/>
              <a:t>: </a:t>
            </a:r>
            <a:r>
              <a:rPr lang="fr-FR" sz="2000" b="1" dirty="0"/>
              <a:t> </a:t>
            </a:r>
            <a:r>
              <a:rPr lang="fr-FR" sz="2000" dirty="0" smtClean="0"/>
              <a:t>Will </a:t>
            </a:r>
            <a:r>
              <a:rPr lang="fr-FR" sz="2000" dirty="0" err="1" smtClean="0"/>
              <a:t>be</a:t>
            </a:r>
            <a:r>
              <a:rPr lang="fr-FR" sz="2000" dirty="0" smtClean="0"/>
              <a:t> + </a:t>
            </a:r>
            <a:r>
              <a:rPr lang="fr-FR" sz="2000" dirty="0" err="1" smtClean="0"/>
              <a:t>ing-form</a:t>
            </a:r>
            <a:endParaRPr lang="fr-FR" sz="2000" dirty="0"/>
          </a:p>
          <a:p>
            <a:pPr marL="139700" indent="0">
              <a:lnSpc>
                <a:spcPct val="150000"/>
              </a:lnSpc>
              <a:buNone/>
            </a:pPr>
            <a:r>
              <a:rPr lang="fr-FR" sz="2000" b="1" dirty="0" smtClean="0"/>
              <a:t>Main uses</a:t>
            </a:r>
          </a:p>
          <a:p>
            <a:pPr>
              <a:lnSpc>
                <a:spcPct val="150000"/>
              </a:lnSpc>
              <a:buFont typeface="Wingdings" pitchFamily="2" charset="2"/>
              <a:buChar char="q"/>
            </a:pPr>
            <a:r>
              <a:rPr lang="fr-FR" sz="2000" b="1" dirty="0" smtClean="0"/>
              <a:t>Event in </a:t>
            </a:r>
            <a:r>
              <a:rPr lang="fr-FR" sz="2000" b="1" dirty="0" err="1" smtClean="0"/>
              <a:t>progress</a:t>
            </a:r>
            <a:r>
              <a:rPr lang="fr-FR" sz="2000" b="1" dirty="0" smtClean="0"/>
              <a:t> </a:t>
            </a:r>
            <a:r>
              <a:rPr lang="fr-FR" sz="2000" b="1" dirty="0" err="1" smtClean="0"/>
              <a:t>at</a:t>
            </a:r>
            <a:r>
              <a:rPr lang="fr-FR" sz="2000" b="1" dirty="0" smtClean="0"/>
              <a:t> a time in the future: </a:t>
            </a:r>
            <a:r>
              <a:rPr lang="fr-FR" sz="2000" dirty="0" smtClean="0"/>
              <a:t> I </a:t>
            </a:r>
            <a:r>
              <a:rPr lang="fr-FR" sz="2000" dirty="0" err="1" smtClean="0"/>
              <a:t>will</a:t>
            </a:r>
            <a:r>
              <a:rPr lang="fr-FR" sz="2000" dirty="0" smtClean="0"/>
              <a:t> </a:t>
            </a:r>
            <a:r>
              <a:rPr lang="fr-FR" sz="2000" dirty="0" err="1" smtClean="0"/>
              <a:t>be</a:t>
            </a:r>
            <a:r>
              <a:rPr lang="fr-FR" sz="2000" dirty="0" smtClean="0"/>
              <a:t> </a:t>
            </a:r>
            <a:r>
              <a:rPr lang="fr-FR" sz="2000" dirty="0" err="1" smtClean="0"/>
              <a:t>driving</a:t>
            </a:r>
            <a:r>
              <a:rPr lang="fr-FR" sz="2000" dirty="0" smtClean="0"/>
              <a:t> to </a:t>
            </a:r>
            <a:r>
              <a:rPr lang="fr-FR" sz="2000" dirty="0" err="1" smtClean="0"/>
              <a:t>work</a:t>
            </a:r>
            <a:r>
              <a:rPr lang="fr-FR" sz="2000" dirty="0" smtClean="0"/>
              <a:t> </a:t>
            </a:r>
            <a:r>
              <a:rPr lang="fr-FR" sz="2000" dirty="0" err="1" smtClean="0"/>
              <a:t>at</a:t>
            </a:r>
            <a:r>
              <a:rPr lang="fr-FR" sz="2000" dirty="0" smtClean="0"/>
              <a:t> 7.30</a:t>
            </a:r>
          </a:p>
          <a:p>
            <a:pPr marL="139700" indent="0">
              <a:lnSpc>
                <a:spcPct val="150000"/>
              </a:lnSpc>
              <a:buNone/>
            </a:pPr>
            <a:r>
              <a:rPr lang="fr-FR" sz="2000" dirty="0"/>
              <a:t> </a:t>
            </a:r>
            <a:r>
              <a:rPr lang="fr-FR" sz="2000" dirty="0" smtClean="0"/>
              <a:t>    </a:t>
            </a:r>
            <a:r>
              <a:rPr lang="fr-FR" sz="2000" dirty="0" smtClean="0"/>
              <a:t>Or </a:t>
            </a:r>
            <a:r>
              <a:rPr lang="fr-FR" sz="2000" b="1" dirty="0" smtClean="0"/>
              <a:t>over a </a:t>
            </a:r>
            <a:r>
              <a:rPr lang="fr-FR" sz="2000" b="1" dirty="0" err="1" smtClean="0"/>
              <a:t>period</a:t>
            </a:r>
            <a:r>
              <a:rPr lang="fr-FR" sz="2000" b="1" dirty="0" smtClean="0"/>
              <a:t> of time in the future</a:t>
            </a:r>
            <a:r>
              <a:rPr lang="fr-FR" sz="2000" dirty="0" smtClean="0"/>
              <a:t>: </a:t>
            </a:r>
          </a:p>
          <a:p>
            <a:pPr marL="139700" indent="0">
              <a:lnSpc>
                <a:spcPct val="150000"/>
              </a:lnSpc>
              <a:buNone/>
            </a:pPr>
            <a:r>
              <a:rPr lang="fr-FR" sz="2000" dirty="0" smtClean="0"/>
              <a:t>      </a:t>
            </a:r>
            <a:r>
              <a:rPr lang="fr-FR" sz="2000" dirty="0" err="1" smtClean="0"/>
              <a:t>we’ll</a:t>
            </a:r>
            <a:r>
              <a:rPr lang="fr-FR" sz="2000" dirty="0" smtClean="0"/>
              <a:t> </a:t>
            </a:r>
            <a:r>
              <a:rPr lang="fr-FR" sz="2000" dirty="0" err="1" smtClean="0"/>
              <a:t>be</a:t>
            </a:r>
            <a:r>
              <a:rPr lang="fr-FR" sz="2000" dirty="0" smtClean="0"/>
              <a:t> </a:t>
            </a:r>
            <a:r>
              <a:rPr lang="fr-FR" sz="2000" dirty="0" err="1" smtClean="0"/>
              <a:t>working</a:t>
            </a:r>
            <a:r>
              <a:rPr lang="fr-FR" sz="2000" dirty="0" smtClean="0"/>
              <a:t> all </a:t>
            </a:r>
            <a:r>
              <a:rPr lang="fr-FR" sz="2000" dirty="0" err="1" smtClean="0"/>
              <a:t>day</a:t>
            </a:r>
            <a:r>
              <a:rPr lang="fr-FR" sz="2000" dirty="0"/>
              <a:t>	</a:t>
            </a:r>
            <a:r>
              <a:rPr lang="fr-FR" sz="2000" dirty="0" err="1" smtClean="0"/>
              <a:t>I’ll</a:t>
            </a:r>
            <a:r>
              <a:rPr lang="fr-FR" sz="2000" dirty="0" smtClean="0"/>
              <a:t> </a:t>
            </a:r>
            <a:r>
              <a:rPr lang="fr-FR" sz="2000" dirty="0" err="1" smtClean="0"/>
              <a:t>be</a:t>
            </a:r>
            <a:r>
              <a:rPr lang="fr-FR" sz="2000" dirty="0" smtClean="0"/>
              <a:t> </a:t>
            </a:r>
            <a:r>
              <a:rPr lang="fr-FR" sz="2000" dirty="0" err="1" smtClean="0"/>
              <a:t>doing</a:t>
            </a:r>
            <a:r>
              <a:rPr lang="fr-FR" sz="2000" dirty="0" smtClean="0"/>
              <a:t> exams for </a:t>
            </a:r>
            <a:r>
              <a:rPr lang="fr-FR" sz="2000" dirty="0" err="1" smtClean="0"/>
              <a:t>most</a:t>
            </a:r>
            <a:r>
              <a:rPr lang="fr-FR" sz="2000" dirty="0" smtClean="0"/>
              <a:t> of July</a:t>
            </a:r>
          </a:p>
          <a:p>
            <a:pPr>
              <a:lnSpc>
                <a:spcPct val="150000"/>
              </a:lnSpc>
              <a:buFont typeface="Wingdings" pitchFamily="2" charset="2"/>
              <a:buChar char="q"/>
            </a:pPr>
            <a:r>
              <a:rPr lang="fr-FR" sz="2000" b="1" dirty="0" smtClean="0"/>
              <a:t>To express </a:t>
            </a:r>
            <a:r>
              <a:rPr lang="fr-FR" sz="2000" b="1" dirty="0" err="1" smtClean="0"/>
              <a:t>events</a:t>
            </a:r>
            <a:r>
              <a:rPr lang="fr-FR" sz="2000" b="1" dirty="0" smtClean="0"/>
              <a:t> as </a:t>
            </a:r>
            <a:r>
              <a:rPr lang="fr-FR" sz="2000" b="1" dirty="0" err="1" smtClean="0"/>
              <a:t>inevitable</a:t>
            </a:r>
            <a:r>
              <a:rPr lang="fr-FR" sz="2000" b="1" dirty="0" smtClean="0"/>
              <a:t> </a:t>
            </a:r>
            <a:r>
              <a:rPr lang="fr-FR" sz="2000" b="1" dirty="0" err="1" smtClean="0"/>
              <a:t>facts</a:t>
            </a:r>
            <a:r>
              <a:rPr lang="fr-FR" sz="2000" b="1" dirty="0" smtClean="0"/>
              <a:t> or as a </a:t>
            </a:r>
            <a:r>
              <a:rPr lang="fr-FR" sz="2000" b="1" dirty="0" err="1" smtClean="0"/>
              <a:t>matter</a:t>
            </a:r>
            <a:r>
              <a:rPr lang="fr-FR" sz="2000" b="1" dirty="0" smtClean="0"/>
              <a:t> of course</a:t>
            </a:r>
          </a:p>
          <a:p>
            <a:pPr marL="139700" indent="311150">
              <a:lnSpc>
                <a:spcPct val="150000"/>
              </a:lnSpc>
              <a:buNone/>
            </a:pPr>
            <a:r>
              <a:rPr lang="fr-FR" sz="2000" dirty="0" err="1" smtClean="0"/>
              <a:t>I’m</a:t>
            </a:r>
            <a:r>
              <a:rPr lang="fr-FR" sz="2000" dirty="0" smtClean="0"/>
              <a:t> sure </a:t>
            </a:r>
            <a:r>
              <a:rPr lang="fr-FR" sz="2000" dirty="0" err="1" smtClean="0"/>
              <a:t>I’ll</a:t>
            </a:r>
            <a:r>
              <a:rPr lang="fr-FR" sz="2000" dirty="0" smtClean="0"/>
              <a:t> </a:t>
            </a:r>
            <a:r>
              <a:rPr lang="fr-FR" sz="2000" dirty="0" err="1" smtClean="0"/>
              <a:t>be</a:t>
            </a:r>
            <a:r>
              <a:rPr lang="fr-FR" sz="2000" dirty="0" smtClean="0"/>
              <a:t> </a:t>
            </a:r>
            <a:r>
              <a:rPr lang="fr-FR" sz="2000" dirty="0" err="1" smtClean="0"/>
              <a:t>seeing</a:t>
            </a:r>
            <a:r>
              <a:rPr lang="fr-FR" sz="2000" dirty="0" smtClean="0"/>
              <a:t> Harry </a:t>
            </a:r>
            <a:r>
              <a:rPr lang="fr-FR" sz="2000" dirty="0" err="1" smtClean="0"/>
              <a:t>soon</a:t>
            </a:r>
            <a:endParaRPr lang="fr-FR" sz="2000" dirty="0" smtClean="0"/>
          </a:p>
          <a:p>
            <a:pPr marL="139700" indent="311150">
              <a:lnSpc>
                <a:spcPct val="150000"/>
              </a:lnSpc>
              <a:buNone/>
            </a:pPr>
            <a:r>
              <a:rPr lang="fr-FR" sz="2000" dirty="0" err="1" smtClean="0"/>
              <a:t>We’ll</a:t>
            </a:r>
            <a:r>
              <a:rPr lang="fr-FR" sz="2000" dirty="0" smtClean="0"/>
              <a:t> </a:t>
            </a:r>
            <a:r>
              <a:rPr lang="fr-FR" sz="2000" dirty="0" err="1" smtClean="0"/>
              <a:t>be</a:t>
            </a:r>
            <a:r>
              <a:rPr lang="fr-FR" sz="2000" dirty="0" smtClean="0"/>
              <a:t> </a:t>
            </a:r>
            <a:r>
              <a:rPr lang="fr-FR" sz="2000" dirty="0" err="1" smtClean="0"/>
              <a:t>spending</a:t>
            </a:r>
            <a:r>
              <a:rPr lang="fr-FR" sz="2000" dirty="0" smtClean="0"/>
              <a:t> New </a:t>
            </a:r>
            <a:r>
              <a:rPr lang="fr-FR" sz="2000" dirty="0" err="1" smtClean="0"/>
              <a:t>Year</a:t>
            </a:r>
            <a:r>
              <a:rPr lang="fr-FR" sz="2000" dirty="0" smtClean="0"/>
              <a:t> </a:t>
            </a:r>
            <a:r>
              <a:rPr lang="fr-FR" sz="2000" dirty="0" err="1" smtClean="0"/>
              <a:t>at</a:t>
            </a:r>
            <a:r>
              <a:rPr lang="fr-FR" sz="2000" dirty="0" smtClean="0"/>
              <a:t> </a:t>
            </a:r>
            <a:r>
              <a:rPr lang="fr-FR" sz="2000" dirty="0" err="1" smtClean="0"/>
              <a:t>my</a:t>
            </a:r>
            <a:r>
              <a:rPr lang="fr-FR" sz="2000" dirty="0" smtClean="0"/>
              <a:t> parents’ as </a:t>
            </a:r>
            <a:r>
              <a:rPr lang="fr-FR" sz="2000" dirty="0" err="1" smtClean="0"/>
              <a:t>usual</a:t>
            </a:r>
            <a:r>
              <a:rPr lang="fr-FR" sz="2000" dirty="0" smtClean="0"/>
              <a:t>.</a:t>
            </a:r>
            <a:endParaRPr lang="fr-FR" sz="2000" dirty="0"/>
          </a:p>
        </p:txBody>
      </p:sp>
    </p:spTree>
    <p:extLst>
      <p:ext uri="{BB962C8B-B14F-4D97-AF65-F5344CB8AC3E}">
        <p14:creationId xmlns:p14="http://schemas.microsoft.com/office/powerpoint/2010/main" val="36605854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Future </a:t>
            </a:r>
            <a:r>
              <a:rPr lang="fr-FR" dirty="0" err="1" smtClean="0"/>
              <a:t>perfect</a:t>
            </a:r>
            <a:endParaRPr lang="fr-FR" dirty="0"/>
          </a:p>
        </p:txBody>
      </p:sp>
      <p:sp>
        <p:nvSpPr>
          <p:cNvPr id="3" name="Espace réservé du texte 2"/>
          <p:cNvSpPr>
            <a:spLocks noGrp="1"/>
          </p:cNvSpPr>
          <p:nvPr>
            <p:ph type="body" idx="1"/>
          </p:nvPr>
        </p:nvSpPr>
        <p:spPr/>
        <p:txBody>
          <a:bodyPr/>
          <a:lstStyle/>
          <a:p>
            <a:pPr marL="139700" indent="0">
              <a:lnSpc>
                <a:spcPct val="150000"/>
              </a:lnSpc>
              <a:buNone/>
            </a:pPr>
            <a:r>
              <a:rPr lang="fr-FR" sz="2000" b="1" dirty="0" err="1" smtClean="0"/>
              <a:t>form</a:t>
            </a:r>
            <a:r>
              <a:rPr lang="fr-FR" sz="2000" b="1" dirty="0" smtClean="0"/>
              <a:t>: </a:t>
            </a:r>
            <a:endParaRPr lang="ar-DZ" sz="2000" b="1" dirty="0" smtClean="0"/>
          </a:p>
          <a:p>
            <a:pPr marL="139700" indent="0">
              <a:lnSpc>
                <a:spcPct val="150000"/>
              </a:lnSpc>
              <a:buNone/>
            </a:pPr>
            <a:r>
              <a:rPr lang="fr-FR" sz="2000" dirty="0" smtClean="0"/>
              <a:t>Will have + </a:t>
            </a:r>
            <a:r>
              <a:rPr lang="fr-FR" sz="2000" dirty="0" err="1" smtClean="0"/>
              <a:t>past</a:t>
            </a:r>
            <a:r>
              <a:rPr lang="fr-FR" sz="2000" dirty="0" smtClean="0"/>
              <a:t> </a:t>
            </a:r>
            <a:r>
              <a:rPr lang="fr-FR" sz="2000" dirty="0" err="1" smtClean="0"/>
              <a:t>participle</a:t>
            </a:r>
            <a:endParaRPr lang="fr-FR" sz="2000" dirty="0" smtClean="0"/>
          </a:p>
          <a:p>
            <a:pPr marL="139700" indent="0">
              <a:lnSpc>
                <a:spcPct val="150000"/>
              </a:lnSpc>
              <a:buNone/>
            </a:pPr>
            <a:r>
              <a:rPr lang="fr-FR" sz="2000" b="1" dirty="0" smtClean="0"/>
              <a:t>Main uses:</a:t>
            </a:r>
          </a:p>
          <a:p>
            <a:pPr marL="139700" indent="0">
              <a:lnSpc>
                <a:spcPct val="150000"/>
              </a:lnSpc>
              <a:buNone/>
            </a:pPr>
            <a:r>
              <a:rPr lang="fr-FR" sz="2000" b="1" dirty="0" smtClean="0"/>
              <a:t>Situation (</a:t>
            </a:r>
            <a:r>
              <a:rPr lang="fr-FR" sz="2000" b="1" dirty="0" err="1" smtClean="0"/>
              <a:t>either</a:t>
            </a:r>
            <a:r>
              <a:rPr lang="fr-FR" sz="2000" b="1" dirty="0" smtClean="0"/>
              <a:t> </a:t>
            </a:r>
            <a:r>
              <a:rPr lang="fr-FR" sz="2000" b="1" dirty="0" err="1" smtClean="0"/>
              <a:t>finished</a:t>
            </a:r>
            <a:r>
              <a:rPr lang="fr-FR" sz="2000" b="1" dirty="0" smtClean="0"/>
              <a:t> or </a:t>
            </a:r>
            <a:r>
              <a:rPr lang="fr-FR" sz="2000" b="1" dirty="0" err="1" smtClean="0"/>
              <a:t>continuing</a:t>
            </a:r>
            <a:r>
              <a:rPr lang="fr-FR" sz="2000" b="1" dirty="0" smtClean="0"/>
              <a:t>) </a:t>
            </a:r>
            <a:r>
              <a:rPr lang="fr-FR" sz="2000" b="1" dirty="0" err="1" smtClean="0"/>
              <a:t>regarded</a:t>
            </a:r>
            <a:r>
              <a:rPr lang="fr-FR" sz="2000" b="1" dirty="0" smtClean="0"/>
              <a:t> </a:t>
            </a:r>
            <a:r>
              <a:rPr lang="fr-FR" sz="2000" b="1" dirty="0" err="1" smtClean="0"/>
              <a:t>from</a:t>
            </a:r>
            <a:r>
              <a:rPr lang="fr-FR" sz="2000" b="1" dirty="0" smtClean="0"/>
              <a:t> a point in the future.</a:t>
            </a:r>
          </a:p>
          <a:p>
            <a:pPr marL="139700" indent="0">
              <a:lnSpc>
                <a:spcPct val="150000"/>
              </a:lnSpc>
              <a:buNone/>
            </a:pPr>
            <a:r>
              <a:rPr lang="fr-FR" sz="2000" dirty="0" err="1" smtClean="0"/>
              <a:t>I’ll</a:t>
            </a:r>
            <a:r>
              <a:rPr lang="fr-FR" sz="2000" dirty="0" smtClean="0"/>
              <a:t> have </a:t>
            </a:r>
            <a:r>
              <a:rPr lang="fr-FR" sz="2000" dirty="0" err="1" smtClean="0"/>
              <a:t>had</a:t>
            </a:r>
            <a:r>
              <a:rPr lang="fr-FR" sz="2000" dirty="0" smtClean="0"/>
              <a:t> lunch by 1.30</a:t>
            </a:r>
          </a:p>
          <a:p>
            <a:pPr marL="139700" indent="0">
              <a:lnSpc>
                <a:spcPct val="150000"/>
              </a:lnSpc>
              <a:buNone/>
            </a:pPr>
            <a:r>
              <a:rPr lang="fr-FR" sz="2000" dirty="0" err="1" smtClean="0"/>
              <a:t>Next</a:t>
            </a:r>
            <a:r>
              <a:rPr lang="fr-FR" sz="2000" dirty="0" smtClean="0"/>
              <a:t> </a:t>
            </a:r>
            <a:r>
              <a:rPr lang="fr-FR" sz="2000" dirty="0" err="1" smtClean="0"/>
              <a:t>month</a:t>
            </a:r>
            <a:r>
              <a:rPr lang="fr-FR" sz="2000" dirty="0" smtClean="0"/>
              <a:t>, </a:t>
            </a:r>
            <a:r>
              <a:rPr lang="fr-FR" sz="2000" dirty="0" err="1" smtClean="0"/>
              <a:t>i’ll</a:t>
            </a:r>
            <a:r>
              <a:rPr lang="fr-FR" sz="2000" dirty="0" smtClean="0"/>
              <a:t> have </a:t>
            </a:r>
            <a:r>
              <a:rPr lang="fr-FR" sz="2000" dirty="0" err="1" smtClean="0"/>
              <a:t>worked</a:t>
            </a:r>
            <a:r>
              <a:rPr lang="fr-FR" sz="2000" dirty="0" smtClean="0"/>
              <a:t> </a:t>
            </a:r>
            <a:r>
              <a:rPr lang="fr-FR" sz="2000" dirty="0" err="1" smtClean="0"/>
              <a:t>here</a:t>
            </a:r>
            <a:r>
              <a:rPr lang="fr-FR" sz="2000" dirty="0" smtClean="0"/>
              <a:t> for </a:t>
            </a:r>
            <a:r>
              <a:rPr lang="fr-FR" sz="2000" dirty="0" err="1" smtClean="0"/>
              <a:t>ten</a:t>
            </a:r>
            <a:r>
              <a:rPr lang="fr-FR" sz="2000" dirty="0" smtClean="0"/>
              <a:t> </a:t>
            </a:r>
            <a:r>
              <a:rPr lang="fr-FR" sz="2000" dirty="0" err="1" smtClean="0"/>
              <a:t>years</a:t>
            </a:r>
            <a:r>
              <a:rPr lang="fr-FR" sz="2000" dirty="0" smtClean="0"/>
              <a:t>.</a:t>
            </a:r>
          </a:p>
          <a:p>
            <a:pPr marL="139700" indent="0">
              <a:lnSpc>
                <a:spcPct val="150000"/>
              </a:lnSpc>
              <a:buNone/>
            </a:pPr>
            <a:endParaRPr lang="fr-FR" sz="2000" dirty="0"/>
          </a:p>
        </p:txBody>
      </p:sp>
    </p:spTree>
    <p:extLst>
      <p:ext uri="{BB962C8B-B14F-4D97-AF65-F5344CB8AC3E}">
        <p14:creationId xmlns:p14="http://schemas.microsoft.com/office/powerpoint/2010/main" val="1780054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Future </a:t>
            </a:r>
            <a:r>
              <a:rPr lang="fr-FR" dirty="0" err="1" smtClean="0"/>
              <a:t>perfect</a:t>
            </a:r>
            <a:r>
              <a:rPr lang="fr-FR" dirty="0" smtClean="0"/>
              <a:t> </a:t>
            </a:r>
            <a:r>
              <a:rPr lang="fr-FR" dirty="0" err="1" smtClean="0"/>
              <a:t>continuous</a:t>
            </a:r>
            <a:endParaRPr lang="fr-FR" dirty="0"/>
          </a:p>
        </p:txBody>
      </p:sp>
      <p:sp>
        <p:nvSpPr>
          <p:cNvPr id="3" name="Espace réservé du texte 2"/>
          <p:cNvSpPr>
            <a:spLocks noGrp="1"/>
          </p:cNvSpPr>
          <p:nvPr>
            <p:ph type="body" idx="1"/>
          </p:nvPr>
        </p:nvSpPr>
        <p:spPr>
          <a:xfrm>
            <a:off x="611560" y="1203598"/>
            <a:ext cx="7920880" cy="3366300"/>
          </a:xfrm>
        </p:spPr>
        <p:txBody>
          <a:bodyPr/>
          <a:lstStyle/>
          <a:p>
            <a:pPr marL="139700" indent="0">
              <a:lnSpc>
                <a:spcPct val="150000"/>
              </a:lnSpc>
              <a:buNone/>
            </a:pPr>
            <a:r>
              <a:rPr lang="fr-FR" sz="2000" b="1" dirty="0" err="1" smtClean="0"/>
              <a:t>Form</a:t>
            </a:r>
            <a:endParaRPr lang="fr-FR" sz="2000" b="1" dirty="0" smtClean="0"/>
          </a:p>
          <a:p>
            <a:pPr marL="139700" indent="0">
              <a:lnSpc>
                <a:spcPct val="150000"/>
              </a:lnSpc>
              <a:buNone/>
            </a:pPr>
            <a:r>
              <a:rPr lang="fr-FR" sz="2000" dirty="0" smtClean="0"/>
              <a:t>Will have been + </a:t>
            </a:r>
            <a:r>
              <a:rPr lang="fr-FR" sz="2000" dirty="0" err="1" smtClean="0"/>
              <a:t>ing-form</a:t>
            </a:r>
            <a:endParaRPr lang="fr-FR" sz="2000" dirty="0" smtClean="0"/>
          </a:p>
          <a:p>
            <a:pPr marL="139700" indent="0">
              <a:lnSpc>
                <a:spcPct val="150000"/>
              </a:lnSpc>
              <a:buNone/>
            </a:pPr>
            <a:r>
              <a:rPr lang="fr-FR" sz="2000" b="1" dirty="0" smtClean="0"/>
              <a:t>Main uses:</a:t>
            </a:r>
          </a:p>
          <a:p>
            <a:pPr marL="139700" indent="0">
              <a:lnSpc>
                <a:spcPct val="150000"/>
              </a:lnSpc>
              <a:buNone/>
            </a:pPr>
            <a:r>
              <a:rPr lang="fr-FR" sz="2000" b="1" dirty="0" err="1" smtClean="0"/>
              <a:t>Continuing</a:t>
            </a:r>
            <a:r>
              <a:rPr lang="fr-FR" sz="2000" b="1" dirty="0" smtClean="0"/>
              <a:t> situation </a:t>
            </a:r>
            <a:r>
              <a:rPr lang="fr-FR" sz="2000" b="1" dirty="0" err="1" smtClean="0"/>
              <a:t>regarded</a:t>
            </a:r>
            <a:r>
              <a:rPr lang="fr-FR" sz="2000" b="1" dirty="0" smtClean="0"/>
              <a:t> </a:t>
            </a:r>
            <a:r>
              <a:rPr lang="fr-FR" sz="2000" b="1" dirty="0" err="1" smtClean="0"/>
              <a:t>from</a:t>
            </a:r>
            <a:r>
              <a:rPr lang="fr-FR" sz="2000" b="1" dirty="0" smtClean="0"/>
              <a:t> a point in the future</a:t>
            </a:r>
          </a:p>
          <a:p>
            <a:pPr marL="139700" indent="0">
              <a:lnSpc>
                <a:spcPct val="150000"/>
              </a:lnSpc>
              <a:buNone/>
            </a:pPr>
            <a:r>
              <a:rPr lang="fr-FR" sz="2000" dirty="0" err="1" smtClean="0"/>
              <a:t>Next</a:t>
            </a:r>
            <a:r>
              <a:rPr lang="fr-FR" sz="2000" dirty="0" smtClean="0"/>
              <a:t> </a:t>
            </a:r>
            <a:r>
              <a:rPr lang="fr-FR" sz="2000" dirty="0" err="1" smtClean="0"/>
              <a:t>week</a:t>
            </a:r>
            <a:r>
              <a:rPr lang="fr-FR" sz="2000" dirty="0" smtClean="0"/>
              <a:t>, </a:t>
            </a:r>
            <a:r>
              <a:rPr lang="fr-FR" sz="2000" dirty="0" err="1" smtClean="0"/>
              <a:t>I’ll</a:t>
            </a:r>
            <a:r>
              <a:rPr lang="fr-FR" sz="2000" dirty="0" smtClean="0"/>
              <a:t> have been </a:t>
            </a:r>
            <a:r>
              <a:rPr lang="fr-FR" sz="2000" dirty="0" err="1" smtClean="0"/>
              <a:t>working</a:t>
            </a:r>
            <a:r>
              <a:rPr lang="fr-FR" sz="2000" dirty="0" smtClean="0"/>
              <a:t> </a:t>
            </a:r>
            <a:r>
              <a:rPr lang="fr-FR" sz="2000" dirty="0" err="1" smtClean="0"/>
              <a:t>here</a:t>
            </a:r>
            <a:r>
              <a:rPr lang="fr-FR" sz="2000" dirty="0" smtClean="0"/>
              <a:t> for </a:t>
            </a:r>
            <a:r>
              <a:rPr lang="fr-FR" sz="2000" dirty="0" err="1" smtClean="0"/>
              <a:t>two</a:t>
            </a:r>
            <a:r>
              <a:rPr lang="fr-FR" sz="2000" dirty="0" smtClean="0"/>
              <a:t> </a:t>
            </a:r>
            <a:r>
              <a:rPr lang="fr-FR" sz="2000" dirty="0" err="1" smtClean="0"/>
              <a:t>years</a:t>
            </a:r>
            <a:r>
              <a:rPr lang="fr-FR" sz="2000" dirty="0" smtClean="0"/>
              <a:t>.</a:t>
            </a:r>
          </a:p>
        </p:txBody>
      </p:sp>
    </p:spTree>
    <p:extLst>
      <p:ext uri="{BB962C8B-B14F-4D97-AF65-F5344CB8AC3E}">
        <p14:creationId xmlns:p14="http://schemas.microsoft.com/office/powerpoint/2010/main" val="3639140563"/>
      </p:ext>
    </p:extLst>
  </p:cSld>
  <p:clrMapOvr>
    <a:masterClrMapping/>
  </p:clrMapOvr>
  <p:timing>
    <p:tnLst>
      <p:par>
        <p:cTn id="1" dur="indefinite" restart="never" nodeType="tmRoot"/>
      </p:par>
    </p:tnLst>
  </p:timing>
</p:sld>
</file>

<file path=ppt/theme/theme1.xml><?xml version="1.0" encoding="utf-8"?>
<a:theme xmlns:a="http://schemas.openxmlformats.org/drawingml/2006/main" name="Exponents and Scientific Notation - Mathematics - 8th Grade by Slidesgo">
  <a:themeElements>
    <a:clrScheme name="Simple Light">
      <a:dk1>
        <a:srgbClr val="474646"/>
      </a:dk1>
      <a:lt1>
        <a:srgbClr val="F8F2E9"/>
      </a:lt1>
      <a:dk2>
        <a:srgbClr val="C9EBE6"/>
      </a:dk2>
      <a:lt2>
        <a:srgbClr val="9CD1CA"/>
      </a:lt2>
      <a:accent1>
        <a:srgbClr val="FD624C"/>
      </a:accent1>
      <a:accent2>
        <a:srgbClr val="FFFFFF"/>
      </a:accent2>
      <a:accent3>
        <a:srgbClr val="FFFFFF"/>
      </a:accent3>
      <a:accent4>
        <a:srgbClr val="FFFFFF"/>
      </a:accent4>
      <a:accent5>
        <a:srgbClr val="FFFFFF"/>
      </a:accent5>
      <a:accent6>
        <a:srgbClr val="FFFFFF"/>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915</TotalTime>
  <Words>789</Words>
  <Application>Microsoft Office PowerPoint</Application>
  <PresentationFormat>Affichage à l'écran (16:9)</PresentationFormat>
  <Paragraphs>90</Paragraphs>
  <Slides>16</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16</vt:i4>
      </vt:variant>
    </vt:vector>
  </HeadingPairs>
  <TitlesOfParts>
    <vt:vector size="21" baseType="lpstr">
      <vt:lpstr>Arial</vt:lpstr>
      <vt:lpstr>Arimo</vt:lpstr>
      <vt:lpstr>Bai Jamjuree</vt:lpstr>
      <vt:lpstr>Wingdings</vt:lpstr>
      <vt:lpstr>Exponents and Scientific Notation - Mathematics - 8th Grade by Slidesgo</vt:lpstr>
      <vt:lpstr>Review of future tenses</vt:lpstr>
      <vt:lpstr>A/ Present simple</vt:lpstr>
      <vt:lpstr>Present continuous</vt:lpstr>
      <vt:lpstr>Be going to</vt:lpstr>
      <vt:lpstr>will</vt:lpstr>
      <vt:lpstr>shall</vt:lpstr>
      <vt:lpstr>Future continuous</vt:lpstr>
      <vt:lpstr>Future perfect</vt:lpstr>
      <vt:lpstr>Future perfect continuous</vt:lpstr>
      <vt:lpstr>Other ways of expressing the future </vt:lpstr>
      <vt:lpstr>Be to </vt:lpstr>
      <vt:lpstr>Be (just) about to etc.</vt:lpstr>
      <vt:lpstr>be sure to/be bound to + base form </vt:lpstr>
      <vt:lpstr>Future in the past </vt:lpstr>
      <vt:lpstr>Présentation PowerPoint</vt:lpstr>
      <vt:lpstr>Thanks!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Teaching Materials Syllabus Design</dc:title>
  <dc:creator>User</dc:creator>
  <cp:lastModifiedBy>IDEAPAD</cp:lastModifiedBy>
  <cp:revision>55</cp:revision>
  <dcterms:modified xsi:type="dcterms:W3CDTF">2024-11-04T18:49:33Z</dcterms:modified>
</cp:coreProperties>
</file>