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lexandria" panose="020B0604020202020204" charset="-78"/>
      <p:regular r:id="rId13"/>
    </p:embeddedFont>
    <p:embeddedFont>
      <p:font typeface="Nobi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4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61641" y="1012722"/>
            <a:ext cx="6604537" cy="708779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Present Perfect and Past Perfect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6280190" y="33323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Welcome! This presentation will help you understand the perfect tenses.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31327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will cover present perfect and past perfect tenses.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9313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Get ready to learn their forms, uses, and differences.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56629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488" y="6908448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497168" y="6859276"/>
            <a:ext cx="385786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Hanane Bouchelaghem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5417" y="619958"/>
            <a:ext cx="5065038" cy="633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Time to Practice!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195417" y="1556861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Practice present perfect and past perfect with exercises.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195417" y="2108954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John (visit) me that day before you called.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195417" y="2504003"/>
            <a:ext cx="7725966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2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Her wounds (heal) almost completely. She can start exercising as early as tomorrow.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195417" y="3223260"/>
            <a:ext cx="7725966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3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Did you hear that Ben was fired last month even though he (work) in almost every department?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195417" y="3942517"/>
            <a:ext cx="7725966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4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(see) many pictures of the pyramids before I went to Egypt last summer. Pictures are a little misleading, they are smaller than they look.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195417" y="4661773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5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Sarah (climb) Mount Everest. She is such an adventurous person.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195417" y="5056823"/>
            <a:ext cx="7725966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6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Susan (climb) Mount Everest and had sailed around the world by the time she was twenty-five.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6195417" y="5776079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7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Before my trip to Paris two years ago, I (never be) to France.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195417" y="6171128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8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When we finally stopped him, the squirrel (already eat) twenty nuts.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6195417" y="6566178"/>
            <a:ext cx="7725966" cy="648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9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 need more time because Alen (just finish) the painting, but he hasn't done the decorating yet.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6195417" y="7285434"/>
            <a:ext cx="7725966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550"/>
              </a:lnSpc>
              <a:buSzPct val="100000"/>
              <a:buFont typeface="+mj-lt"/>
              <a:buAutoNum type="arabicPeriod" startAt="10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am so tired. I (run) 5 miles today.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7924"/>
            <a:ext cx="65963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Defining Perfect Tenses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Present Perfect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948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Links the past with the present. Focuses on the result.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 visited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Paris.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Past Perfect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29482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Describes an action completed before another in the past.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2247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finished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my work when he arrived.</a:t>
            </a:r>
            <a:endParaRPr lang="en-US" sz="1750" dirty="0"/>
          </a:p>
        </p:txBody>
      </p:sp>
      <p:pic>
        <p:nvPicPr>
          <p:cNvPr id="1026" name="Picture 2" descr="Present Perfect&quot; vs. &quot;Past Perfect&quot; in the English Grammar | LanGeek">
            <a:extLst>
              <a:ext uri="{FF2B5EF4-FFF2-40B4-BE49-F238E27FC236}">
                <a16:creationId xmlns:a16="http://schemas.microsoft.com/office/drawing/2014/main" id="{C5173374-B611-5383-027B-665DCE7A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74" y="1267924"/>
            <a:ext cx="351638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06498"/>
            <a:ext cx="60655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Using Present Perfect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1058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1523" y="2895600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810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Life Experiences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30100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Describe experiences without a specific time.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017306" y="4162901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traveled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the world.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281058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7481" y="2895600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10908983" y="2810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Unfinished Time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08983" y="330100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Actions happening during an unfinished time period.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908983" y="4162901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 worked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hard this week.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435090" y="5455682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0173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Recent Events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70173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Highlight recent actions that have current relevance.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017306" y="636008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just finished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the report.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279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Using Past Perfect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173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7552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Earlier Action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765947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Describe an action that happened before another in the past.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280190" y="5353645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They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eaten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before I arrived.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48173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912304" y="3275528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Cause and Effect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8912304" y="4120277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Show the cause of a past event.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8912304" y="4982170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She was tired because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studied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481739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544538" y="3275528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Completed Action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1544538" y="4120277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Indicate an action finished before a specific time in the past.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11544538" y="5707975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By 5 PM,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finished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the task.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1420"/>
            <a:ext cx="68638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Forming Present Perfect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30360"/>
            <a:ext cx="1134070" cy="18059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571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Affirmative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4759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Subject + have/has + past participle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754422" y="314658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 seen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gone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36300"/>
            <a:ext cx="1134070" cy="18059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54422" y="3963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Negative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7754422" y="445353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Subject + have/has + not + past participle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7754422" y="49525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 not seen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not gone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42240"/>
            <a:ext cx="1134070" cy="180594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754422" y="57690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Interrogative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754422" y="625947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Have/Has + subject + past participle?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7754422" y="675846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Have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you seen?,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she gone?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9300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Forming Past Perfect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8383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Affirmative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28755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Subject + had + past participle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7746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seen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gone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87854" y="4194453"/>
            <a:ext cx="1063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612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Negative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37790" y="3102531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Subject + had + not + past participle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937790" y="360152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I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not seen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not gone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56984" y="3243382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9937790" y="50646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Interrogative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9937790" y="555509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+ subject + past participle?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9937790" y="605409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you seen?,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she gone?</a:t>
            </a:r>
            <a:endParaRPr lang="en-US" sz="17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780734" y="5969556"/>
            <a:ext cx="16692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19168"/>
            <a:ext cx="65179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Present vs. Past Perfect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68109"/>
            <a:ext cx="7556421" cy="3342322"/>
          </a:xfrm>
          <a:prstGeom prst="roundRect">
            <a:avLst>
              <a:gd name="adj" fmla="val 285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2975729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5457" y="31194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Feature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311943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 Perfect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31194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Past Perfect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3626048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5457" y="376975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Time Frame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3769757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Links past to present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3769757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Two past actions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463927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15457" y="47829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Focus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478297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Result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47829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Earlier action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5289590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15457" y="543329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032438" y="543329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have eaten.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545610" y="543329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had eaten before he came.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66694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Perfect Tense Examples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Present Perfect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graduated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from college this year.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Past Perfect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 was tired because 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worked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all night.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Past Perfect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They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had visited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Paris before.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Present Perfect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Links the past to the present moment.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Past Perfect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Refers to a time earlier than a previous past event.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Practice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Consistent practice is essential for mastering tenses.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651</Words>
  <Application>Microsoft Office PowerPoint</Application>
  <PresentationFormat>Custom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Nobile</vt:lpstr>
      <vt:lpstr>Alexandria</vt:lpstr>
      <vt:lpstr>Nobile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</cp:lastModifiedBy>
  <cp:revision>3</cp:revision>
  <dcterms:created xsi:type="dcterms:W3CDTF">2025-02-08T11:03:05Z</dcterms:created>
  <dcterms:modified xsi:type="dcterms:W3CDTF">2025-02-19T09:57:55Z</dcterms:modified>
</cp:coreProperties>
</file>