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Alexandria" panose="020B0604020202020204" charset="-78"/>
      <p:regular r:id="rId13"/>
    </p:embeddedFont>
    <p:embeddedFont>
      <p:font typeface="Nobile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54" d="100"/>
          <a:sy n="54" d="100"/>
        </p:scale>
        <p:origin x="7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54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61641" y="1012722"/>
            <a:ext cx="6604537" cy="708779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Present Perfect and Past Perfect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280190" y="3332321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Welcome! This presentation will help you understand the perfect tenses.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31327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We will cover present perfect and past perfect tenses.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493133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Get ready to learn their forms, uses, and differences.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280190" y="5566291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0488" y="6908448"/>
            <a:ext cx="347663" cy="34766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497168" y="6859276"/>
            <a:ext cx="3857863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by Hanane Bouchelaghem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5417" y="619958"/>
            <a:ext cx="5065038" cy="633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Time to Practice!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6195417" y="1556861"/>
            <a:ext cx="7725966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Practice present perfect and past perfect with exercises.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195417" y="2108954"/>
            <a:ext cx="7725966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John (visit) me that day before you called.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6195417" y="2504003"/>
            <a:ext cx="7725966" cy="648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2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Her wounds (heal) almost completely. She can start exercising as early as tomorrow.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195417" y="3223260"/>
            <a:ext cx="7725966" cy="648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3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Did you hear that Ben was fired last month even though he (work) in almost every department?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195417" y="3942517"/>
            <a:ext cx="7725966" cy="648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4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 (see) many pictures of the pyramids before I went to Egypt last summer. Pictures are a little misleading, they are smaller than they look.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6195417" y="4661773"/>
            <a:ext cx="7725966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5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Sarah (climb) Mount Everest. She is such an adventurous person.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195417" y="5056823"/>
            <a:ext cx="7725966" cy="648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6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Susan (climb) Mount Everest and had sailed around the world by the time she was twenty-five.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195417" y="5776079"/>
            <a:ext cx="7725966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7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Before my trip to Paris two years ago, I (never be) to France.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6195417" y="6171128"/>
            <a:ext cx="7725966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8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When we finally stopped him, the squirrel (already eat) twenty nuts.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195417" y="6566178"/>
            <a:ext cx="7725966" cy="648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9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We need more time because Alen (just finish) the painting, but he hasn't done the decorating yet.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6195417" y="7285434"/>
            <a:ext cx="7725966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550"/>
              </a:lnSpc>
              <a:buSzPct val="100000"/>
              <a:buFont typeface="+mj-lt"/>
              <a:buAutoNum type="arabicPeriod" startAt="10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 am so tired. I (run) 5 miles today.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37924"/>
            <a:ext cx="659630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Defining Perfect Tenses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136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Present Perfect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9482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Links the past with the present. Focuses on the result.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86179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have visited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Paris.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37136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Past Perfect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599521" y="4294823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Describes an action completed before another in the past.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522470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finished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my work when he arrived.</a:t>
            </a:r>
            <a:endParaRPr lang="en-US" sz="1750" dirty="0"/>
          </a:p>
        </p:txBody>
      </p:sp>
      <p:pic>
        <p:nvPicPr>
          <p:cNvPr id="1026" name="Picture 2" descr="Present Perfect&quot; vs. &quot;Past Perfect&quot; in the English Grammar | LanGeek">
            <a:extLst>
              <a:ext uri="{FF2B5EF4-FFF2-40B4-BE49-F238E27FC236}">
                <a16:creationId xmlns:a16="http://schemas.microsoft.com/office/drawing/2014/main" id="{C5173374-B611-5383-027B-665DCE7A9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874" y="1267924"/>
            <a:ext cx="3516388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06498"/>
            <a:ext cx="606552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Using Present Perfect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81058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71523" y="2895600"/>
            <a:ext cx="12763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7017306" y="28105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Life Experiences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017306" y="3301008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Describe experiences without a specific time.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017306" y="4162901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She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has traveled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the world.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0171867" y="281058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27481" y="2895600"/>
            <a:ext cx="19907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8"/>
          <p:cNvSpPr/>
          <p:nvPr/>
        </p:nvSpPr>
        <p:spPr>
          <a:xfrm>
            <a:off x="10908983" y="28105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Unfinished Time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908983" y="3301008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Actions happening during an unfinished time period.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908983" y="4162901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have worked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hard this week.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6280190" y="537067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35090" y="5455682"/>
            <a:ext cx="20038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3"/>
          <p:cNvSpPr/>
          <p:nvPr/>
        </p:nvSpPr>
        <p:spPr>
          <a:xfrm>
            <a:off x="7017306" y="53706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Recent Events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7017306" y="586109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Highlight recent actions that have current relevance.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7017306" y="636008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has just finished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the report.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3279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Using Past Perfect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481739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275528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Earlier Action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3765947"/>
            <a:ext cx="22919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Describe an action that happened before another in the past.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6280190" y="5353645"/>
            <a:ext cx="22919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They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eaten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before I arrived.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2481739"/>
            <a:ext cx="566976" cy="56697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912304" y="3275528"/>
            <a:ext cx="229207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Cause and Effect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8912304" y="4120277"/>
            <a:ext cx="22920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Show the cause of a past event.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8912304" y="4982170"/>
            <a:ext cx="22920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She was tired because she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studied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2481739"/>
            <a:ext cx="566976" cy="56697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544538" y="3275528"/>
            <a:ext cx="22919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Completed Action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1544538" y="4120277"/>
            <a:ext cx="22919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Indicate an action finished before a specific time in the past.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11544538" y="5707975"/>
            <a:ext cx="22919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By 5 PM, 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finished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the task.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81420"/>
            <a:ext cx="68638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Forming Present Perfect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1930360"/>
            <a:ext cx="1134070" cy="18059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1571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Affirmative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264759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Subject + have/has + past participle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754422" y="314658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have seen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She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has gone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736300"/>
            <a:ext cx="1134070" cy="18059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754422" y="39631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Negative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7754422" y="445353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Subject + have/has + not + past participle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7754422" y="495252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have not seen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She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has not gone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542240"/>
            <a:ext cx="1134070" cy="180594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754422" y="57690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Interrogative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7754422" y="625947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Have/Has + subject + past participle?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7754422" y="675846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Have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you seen?,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Has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she gone?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93002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Forming Past Perfect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43789" y="38383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Affirmative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28755"/>
            <a:ext cx="3785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Subject + had + past participle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827746"/>
            <a:ext cx="3785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seen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She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gone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687854" y="4194453"/>
            <a:ext cx="10632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26121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Negative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937790" y="3102531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Subject + had + not + past participle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9937790" y="3601522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not seen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She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not gone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256984" y="3243382"/>
            <a:ext cx="16585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9937790" y="50646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Interrogative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9937790" y="5555099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+ subject + past participle?</a:t>
            </a:r>
            <a:endParaRPr lang="en-US" sz="1750" dirty="0"/>
          </a:p>
        </p:txBody>
      </p:sp>
      <p:sp>
        <p:nvSpPr>
          <p:cNvPr id="15" name="Text 11"/>
          <p:cNvSpPr/>
          <p:nvPr/>
        </p:nvSpPr>
        <p:spPr>
          <a:xfrm>
            <a:off x="9937790" y="6054090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Example: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you seen?,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she gone?</a:t>
            </a:r>
            <a:endParaRPr lang="en-US" sz="175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780734" y="5969556"/>
            <a:ext cx="16692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19168"/>
            <a:ext cx="65179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Present vs. Past Perfect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968109"/>
            <a:ext cx="7556421" cy="3342322"/>
          </a:xfrm>
          <a:prstGeom prst="roundRect">
            <a:avLst>
              <a:gd name="adj" fmla="val 285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87810" y="2975729"/>
            <a:ext cx="7540347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515457" y="3119438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Feature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032438" y="3119438"/>
            <a:ext cx="205192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Present Perfect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1545610" y="3119438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Past Perfect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6287810" y="3626048"/>
            <a:ext cx="7540347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515457" y="3769757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Time Frame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9032438" y="3769757"/>
            <a:ext cx="205192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Links past to present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1545610" y="3769757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Two past actions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6287810" y="4639270"/>
            <a:ext cx="7540347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6515457" y="4782979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Focus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9032438" y="4782979"/>
            <a:ext cx="205192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Result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11545610" y="4782979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Earlier action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6287810" y="5289590"/>
            <a:ext cx="7540347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515457" y="5433298"/>
            <a:ext cx="20557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Example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9032438" y="5433298"/>
            <a:ext cx="205192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 have eaten.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11545610" y="5433298"/>
            <a:ext cx="205573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 had eaten before he came.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0308"/>
            <a:ext cx="666940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Perfect Tense Examples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72715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029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Present Perfect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993368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has graduated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from college this year.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672715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5030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Past Perfect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993487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 was tired because 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worked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all night.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672715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5029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Past Perfect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993368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They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had visited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Paris before.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7322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Key Takeaways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02216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3256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Present Perfect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747016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Links the past to the present moment.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02216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6301" y="3256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Past Perfect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3747016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Refers to a time earlier than a previous past event.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4934069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14624" y="51685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Practice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5658922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Consistent practice is essential for mastering tenses.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651</Words>
  <Application>Microsoft Office PowerPoint</Application>
  <PresentationFormat>Custom</PresentationFormat>
  <Paragraphs>107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Nobile</vt:lpstr>
      <vt:lpstr>Alexandria</vt:lpstr>
      <vt:lpstr>Nobile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3</cp:revision>
  <dcterms:created xsi:type="dcterms:W3CDTF">2025-02-08T11:03:05Z</dcterms:created>
  <dcterms:modified xsi:type="dcterms:W3CDTF">2025-02-19T09:57:55Z</dcterms:modified>
</cp:coreProperties>
</file>