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57805" y="4980668"/>
            <a:ext cx="37767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62050" y="1865500"/>
            <a:ext cx="6819900" cy="26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453425" y="4811433"/>
            <a:ext cx="1164600" cy="2054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-2" y="10704"/>
            <a:ext cx="853994" cy="1097163"/>
          </a:xfrm>
          <a:custGeom>
            <a:avLst/>
            <a:gdLst/>
            <a:ahLst/>
            <a:cxnLst/>
            <a:rect l="l" t="t" r="r" b="b"/>
            <a:pathLst>
              <a:path w="7642" h="7364" extrusionOk="0">
                <a:moveTo>
                  <a:pt x="3821" y="1"/>
                </a:moveTo>
                <a:cubicBezTo>
                  <a:pt x="1711" y="1"/>
                  <a:pt x="1" y="1650"/>
                  <a:pt x="1" y="3683"/>
                </a:cubicBezTo>
                <a:cubicBezTo>
                  <a:pt x="1" y="5716"/>
                  <a:pt x="1711" y="7364"/>
                  <a:pt x="3821" y="7364"/>
                </a:cubicBezTo>
                <a:cubicBezTo>
                  <a:pt x="5932" y="7364"/>
                  <a:pt x="7642" y="5716"/>
                  <a:pt x="7642" y="3683"/>
                </a:cubicBezTo>
                <a:cubicBezTo>
                  <a:pt x="7642" y="1650"/>
                  <a:pt x="5932" y="1"/>
                  <a:pt x="38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3" name="Google Shape;13;p2"/>
          <p:cNvCxnSpPr/>
          <p:nvPr/>
        </p:nvCxnSpPr>
        <p:spPr>
          <a:xfrm>
            <a:off x="412450" y="-64700"/>
            <a:ext cx="0" cy="270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53540" y="6005462"/>
            <a:ext cx="1609195" cy="1883617"/>
            <a:chOff x="1689625" y="3620533"/>
            <a:chExt cx="766539" cy="672945"/>
          </a:xfrm>
        </p:grpSpPr>
        <p:sp>
          <p:nvSpPr>
            <p:cNvPr id="15" name="Google Shape;15;p2"/>
            <p:cNvSpPr/>
            <p:nvPr/>
          </p:nvSpPr>
          <p:spPr>
            <a:xfrm>
              <a:off x="2000221" y="3620533"/>
              <a:ext cx="402234" cy="402170"/>
            </a:xfrm>
            <a:custGeom>
              <a:avLst/>
              <a:gdLst/>
              <a:ahLst/>
              <a:cxnLst/>
              <a:rect l="l" t="t" r="r" b="b"/>
              <a:pathLst>
                <a:path w="11402" h="11401" extrusionOk="0">
                  <a:moveTo>
                    <a:pt x="0" y="1"/>
                  </a:moveTo>
                  <a:lnTo>
                    <a:pt x="0" y="149"/>
                  </a:lnTo>
                  <a:cubicBezTo>
                    <a:pt x="6205" y="149"/>
                    <a:pt x="11252" y="5197"/>
                    <a:pt x="11252" y="11401"/>
                  </a:cubicBezTo>
                  <a:lnTo>
                    <a:pt x="11401" y="11401"/>
                  </a:lnTo>
                  <a:cubicBezTo>
                    <a:pt x="11401" y="5115"/>
                    <a:pt x="628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3017" y="3659336"/>
              <a:ext cx="63147" cy="63107"/>
            </a:xfrm>
            <a:custGeom>
              <a:avLst/>
              <a:gdLst/>
              <a:ahLst/>
              <a:cxnLst/>
              <a:rect l="l" t="t" r="r" b="b"/>
              <a:pathLst>
                <a:path w="1790" h="1789" extrusionOk="0">
                  <a:moveTo>
                    <a:pt x="895" y="1"/>
                  </a:moveTo>
                  <a:cubicBezTo>
                    <a:pt x="401" y="1"/>
                    <a:pt x="0" y="401"/>
                    <a:pt x="0" y="895"/>
                  </a:cubicBezTo>
                  <a:cubicBezTo>
                    <a:pt x="0" y="1389"/>
                    <a:pt x="401" y="1789"/>
                    <a:pt x="895" y="1789"/>
                  </a:cubicBezTo>
                  <a:cubicBezTo>
                    <a:pt x="1389" y="1789"/>
                    <a:pt x="1790" y="1389"/>
                    <a:pt x="1790" y="895"/>
                  </a:cubicBezTo>
                  <a:cubicBezTo>
                    <a:pt x="1790" y="401"/>
                    <a:pt x="1389" y="1"/>
                    <a:pt x="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23739" y="3747809"/>
              <a:ext cx="545708" cy="545669"/>
            </a:xfrm>
            <a:custGeom>
              <a:avLst/>
              <a:gdLst/>
              <a:ahLst/>
              <a:cxnLst/>
              <a:rect l="l" t="t" r="r" b="b"/>
              <a:pathLst>
                <a:path w="15469" h="15469" extrusionOk="0">
                  <a:moveTo>
                    <a:pt x="7735" y="1"/>
                  </a:moveTo>
                  <a:cubicBezTo>
                    <a:pt x="5684" y="1"/>
                    <a:pt x="3716" y="816"/>
                    <a:pt x="2266" y="2265"/>
                  </a:cubicBezTo>
                  <a:cubicBezTo>
                    <a:pt x="815" y="3716"/>
                    <a:pt x="1" y="5684"/>
                    <a:pt x="1" y="7735"/>
                  </a:cubicBezTo>
                  <a:cubicBezTo>
                    <a:pt x="1" y="9786"/>
                    <a:pt x="815" y="11753"/>
                    <a:pt x="2266" y="13204"/>
                  </a:cubicBezTo>
                  <a:cubicBezTo>
                    <a:pt x="3716" y="14654"/>
                    <a:pt x="5684" y="15468"/>
                    <a:pt x="7735" y="15468"/>
                  </a:cubicBezTo>
                  <a:cubicBezTo>
                    <a:pt x="9786" y="15468"/>
                    <a:pt x="11754" y="14654"/>
                    <a:pt x="13203" y="13204"/>
                  </a:cubicBezTo>
                  <a:cubicBezTo>
                    <a:pt x="14654" y="11753"/>
                    <a:pt x="15469" y="9786"/>
                    <a:pt x="15469" y="7735"/>
                  </a:cubicBezTo>
                  <a:cubicBezTo>
                    <a:pt x="15469" y="5684"/>
                    <a:pt x="14654" y="3716"/>
                    <a:pt x="13203" y="2265"/>
                  </a:cubicBezTo>
                  <a:cubicBezTo>
                    <a:pt x="11754" y="816"/>
                    <a:pt x="9786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89625" y="3688157"/>
              <a:ext cx="148836" cy="148825"/>
            </a:xfrm>
            <a:custGeom>
              <a:avLst/>
              <a:gdLst/>
              <a:ahLst/>
              <a:cxnLst/>
              <a:rect l="l" t="t" r="r" b="b"/>
              <a:pathLst>
                <a:path w="4219" h="4219" extrusionOk="0">
                  <a:moveTo>
                    <a:pt x="2109" y="0"/>
                  </a:moveTo>
                  <a:cubicBezTo>
                    <a:pt x="945" y="0"/>
                    <a:pt x="0" y="945"/>
                    <a:pt x="0" y="2109"/>
                  </a:cubicBezTo>
                  <a:cubicBezTo>
                    <a:pt x="0" y="3275"/>
                    <a:pt x="945" y="4219"/>
                    <a:pt x="2109" y="4219"/>
                  </a:cubicBezTo>
                  <a:cubicBezTo>
                    <a:pt x="3275" y="4219"/>
                    <a:pt x="4218" y="3275"/>
                    <a:pt x="4218" y="2109"/>
                  </a:cubicBezTo>
                  <a:cubicBezTo>
                    <a:pt x="4218" y="945"/>
                    <a:pt x="3275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 flipH="1">
            <a:off x="7900163" y="-51567"/>
            <a:ext cx="1235586" cy="1664003"/>
          </a:xfrm>
          <a:custGeom>
            <a:avLst/>
            <a:gdLst/>
            <a:ahLst/>
            <a:cxnLst/>
            <a:rect l="l" t="t" r="r" b="b"/>
            <a:pathLst>
              <a:path w="12738" h="12867" extrusionOk="0">
                <a:moveTo>
                  <a:pt x="0" y="1"/>
                </a:moveTo>
                <a:lnTo>
                  <a:pt x="0" y="12866"/>
                </a:lnTo>
                <a:cubicBezTo>
                  <a:pt x="3501" y="12832"/>
                  <a:pt x="6668" y="11399"/>
                  <a:pt x="8969" y="9099"/>
                </a:cubicBezTo>
                <a:cubicBezTo>
                  <a:pt x="11296" y="6772"/>
                  <a:pt x="12736" y="3558"/>
                  <a:pt x="12737" y="8"/>
                </a:cubicBezTo>
                <a:lnTo>
                  <a:pt x="12731" y="8"/>
                </a:lnTo>
                <a:lnTo>
                  <a:pt x="127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590245" y="994097"/>
            <a:ext cx="355536" cy="2658803"/>
          </a:xfrm>
          <a:custGeom>
            <a:avLst/>
            <a:gdLst/>
            <a:ahLst/>
            <a:cxnLst/>
            <a:rect l="l" t="t" r="r" b="b"/>
            <a:pathLst>
              <a:path w="3564" h="19990" extrusionOk="0">
                <a:moveTo>
                  <a:pt x="1782" y="150"/>
                </a:moveTo>
                <a:cubicBezTo>
                  <a:pt x="2682" y="150"/>
                  <a:pt x="3414" y="881"/>
                  <a:pt x="3414" y="1782"/>
                </a:cubicBezTo>
                <a:lnTo>
                  <a:pt x="3414" y="18208"/>
                </a:lnTo>
                <a:cubicBezTo>
                  <a:pt x="3414" y="19108"/>
                  <a:pt x="2682" y="19840"/>
                  <a:pt x="1782" y="19840"/>
                </a:cubicBezTo>
                <a:cubicBezTo>
                  <a:pt x="881" y="19840"/>
                  <a:pt x="150" y="19108"/>
                  <a:pt x="150" y="18208"/>
                </a:cubicBezTo>
                <a:lnTo>
                  <a:pt x="150" y="1782"/>
                </a:lnTo>
                <a:cubicBezTo>
                  <a:pt x="150" y="881"/>
                  <a:pt x="881" y="150"/>
                  <a:pt x="1782" y="150"/>
                </a:cubicBezTo>
                <a:close/>
                <a:moveTo>
                  <a:pt x="1782" y="0"/>
                </a:moveTo>
                <a:cubicBezTo>
                  <a:pt x="800" y="0"/>
                  <a:pt x="0" y="799"/>
                  <a:pt x="0" y="1782"/>
                </a:cubicBezTo>
                <a:lnTo>
                  <a:pt x="0" y="18208"/>
                </a:lnTo>
                <a:cubicBezTo>
                  <a:pt x="0" y="19190"/>
                  <a:pt x="800" y="19989"/>
                  <a:pt x="1782" y="19989"/>
                </a:cubicBezTo>
                <a:cubicBezTo>
                  <a:pt x="2764" y="19989"/>
                  <a:pt x="3563" y="19190"/>
                  <a:pt x="3563" y="18208"/>
                </a:cubicBezTo>
                <a:lnTo>
                  <a:pt x="3563" y="1782"/>
                </a:lnTo>
                <a:cubicBezTo>
                  <a:pt x="3563" y="799"/>
                  <a:pt x="2764" y="0"/>
                  <a:pt x="17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8687866" y="4063586"/>
            <a:ext cx="160291" cy="569189"/>
            <a:chOff x="3957109" y="2788972"/>
            <a:chExt cx="69285" cy="184562"/>
          </a:xfrm>
        </p:grpSpPr>
        <p:sp>
          <p:nvSpPr>
            <p:cNvPr id="22" name="Google Shape;22;p2"/>
            <p:cNvSpPr/>
            <p:nvPr/>
          </p:nvSpPr>
          <p:spPr>
            <a:xfrm>
              <a:off x="3963248" y="2910392"/>
              <a:ext cx="63147" cy="63142"/>
            </a:xfrm>
            <a:custGeom>
              <a:avLst/>
              <a:gdLst/>
              <a:ahLst/>
              <a:cxnLst/>
              <a:rect l="l" t="t" r="r" b="b"/>
              <a:pathLst>
                <a:path w="1790" h="1790" extrusionOk="0">
                  <a:moveTo>
                    <a:pt x="895" y="0"/>
                  </a:moveTo>
                  <a:cubicBezTo>
                    <a:pt x="401" y="0"/>
                    <a:pt x="0" y="401"/>
                    <a:pt x="0" y="895"/>
                  </a:cubicBezTo>
                  <a:cubicBezTo>
                    <a:pt x="0" y="1389"/>
                    <a:pt x="401" y="1790"/>
                    <a:pt x="895" y="1790"/>
                  </a:cubicBezTo>
                  <a:cubicBezTo>
                    <a:pt x="1389" y="1790"/>
                    <a:pt x="1789" y="1389"/>
                    <a:pt x="1789" y="895"/>
                  </a:cubicBezTo>
                  <a:cubicBezTo>
                    <a:pt x="1789" y="401"/>
                    <a:pt x="1389" y="0"/>
                    <a:pt x="895" y="0"/>
                  </a:cubicBezTo>
                  <a:close/>
                </a:path>
              </a:pathLst>
            </a:custGeom>
            <a:solidFill>
              <a:srgbClr val="FD62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7109" y="2788972"/>
              <a:ext cx="68403" cy="68363"/>
            </a:xfrm>
            <a:custGeom>
              <a:avLst/>
              <a:gdLst/>
              <a:ahLst/>
              <a:cxnLst/>
              <a:rect l="l" t="t" r="r" b="b"/>
              <a:pathLst>
                <a:path w="1939" h="1938" extrusionOk="0">
                  <a:moveTo>
                    <a:pt x="970" y="148"/>
                  </a:moveTo>
                  <a:cubicBezTo>
                    <a:pt x="1422" y="148"/>
                    <a:pt x="1790" y="517"/>
                    <a:pt x="1790" y="968"/>
                  </a:cubicBezTo>
                  <a:cubicBezTo>
                    <a:pt x="1790" y="1421"/>
                    <a:pt x="1422" y="1788"/>
                    <a:pt x="970" y="1788"/>
                  </a:cubicBezTo>
                  <a:cubicBezTo>
                    <a:pt x="518" y="1788"/>
                    <a:pt x="150" y="1421"/>
                    <a:pt x="150" y="968"/>
                  </a:cubicBezTo>
                  <a:cubicBezTo>
                    <a:pt x="150" y="516"/>
                    <a:pt x="518" y="148"/>
                    <a:pt x="970" y="148"/>
                  </a:cubicBezTo>
                  <a:close/>
                  <a:moveTo>
                    <a:pt x="970" y="0"/>
                  </a:moveTo>
                  <a:cubicBezTo>
                    <a:pt x="436" y="0"/>
                    <a:pt x="1" y="434"/>
                    <a:pt x="1" y="968"/>
                  </a:cubicBezTo>
                  <a:cubicBezTo>
                    <a:pt x="1" y="1503"/>
                    <a:pt x="436" y="1938"/>
                    <a:pt x="970" y="1938"/>
                  </a:cubicBezTo>
                  <a:cubicBezTo>
                    <a:pt x="1504" y="1938"/>
                    <a:pt x="1938" y="1503"/>
                    <a:pt x="1938" y="968"/>
                  </a:cubicBezTo>
                  <a:cubicBezTo>
                    <a:pt x="1938" y="434"/>
                    <a:pt x="1504" y="0"/>
                    <a:pt x="97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403330" y="5481293"/>
            <a:ext cx="776255" cy="997340"/>
          </a:xfrm>
          <a:custGeom>
            <a:avLst/>
            <a:gdLst/>
            <a:ahLst/>
            <a:cxnLst/>
            <a:rect l="l" t="t" r="r" b="b"/>
            <a:pathLst>
              <a:path w="10543" h="10160" extrusionOk="0">
                <a:moveTo>
                  <a:pt x="5271" y="0"/>
                </a:moveTo>
                <a:cubicBezTo>
                  <a:pt x="2360" y="0"/>
                  <a:pt x="0" y="2275"/>
                  <a:pt x="0" y="5080"/>
                </a:cubicBezTo>
                <a:cubicBezTo>
                  <a:pt x="0" y="6427"/>
                  <a:pt x="555" y="7719"/>
                  <a:pt x="1544" y="8671"/>
                </a:cubicBezTo>
                <a:cubicBezTo>
                  <a:pt x="2532" y="9624"/>
                  <a:pt x="3873" y="10159"/>
                  <a:pt x="5271" y="10159"/>
                </a:cubicBezTo>
                <a:cubicBezTo>
                  <a:pt x="6669" y="10159"/>
                  <a:pt x="8010" y="9624"/>
                  <a:pt x="8999" y="8671"/>
                </a:cubicBezTo>
                <a:cubicBezTo>
                  <a:pt x="9987" y="7719"/>
                  <a:pt x="10543" y="6427"/>
                  <a:pt x="10543" y="5080"/>
                </a:cubicBezTo>
                <a:cubicBezTo>
                  <a:pt x="10543" y="3733"/>
                  <a:pt x="9987" y="2441"/>
                  <a:pt x="8999" y="1488"/>
                </a:cubicBezTo>
                <a:cubicBezTo>
                  <a:pt x="8010" y="536"/>
                  <a:pt x="6669" y="0"/>
                  <a:pt x="52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77909" y="5177854"/>
            <a:ext cx="430942" cy="298319"/>
          </a:xfrm>
          <a:custGeom>
            <a:avLst/>
            <a:gdLst/>
            <a:ahLst/>
            <a:cxnLst/>
            <a:rect l="l" t="t" r="r" b="b"/>
            <a:pathLst>
              <a:path w="5853" h="3039" extrusionOk="0">
                <a:moveTo>
                  <a:pt x="0" y="1"/>
                </a:moveTo>
                <a:lnTo>
                  <a:pt x="0" y="2"/>
                </a:lnTo>
                <a:cubicBezTo>
                  <a:pt x="0" y="1679"/>
                  <a:pt x="1311" y="3038"/>
                  <a:pt x="2927" y="3038"/>
                </a:cubicBezTo>
                <a:cubicBezTo>
                  <a:pt x="4543" y="3038"/>
                  <a:pt x="5852" y="1679"/>
                  <a:pt x="5852" y="2"/>
                </a:cubicBezTo>
                <a:lnTo>
                  <a:pt x="58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3258434" y="-651105"/>
            <a:ext cx="1116830" cy="1447121"/>
          </a:xfrm>
          <a:custGeom>
            <a:avLst/>
            <a:gdLst/>
            <a:ahLst/>
            <a:cxnLst/>
            <a:rect l="l" t="t" r="r" b="b"/>
            <a:pathLst>
              <a:path w="12936" h="12572" extrusionOk="0">
                <a:moveTo>
                  <a:pt x="6467" y="1488"/>
                </a:moveTo>
                <a:cubicBezTo>
                  <a:pt x="9217" y="1488"/>
                  <a:pt x="11448" y="3636"/>
                  <a:pt x="11448" y="6287"/>
                </a:cubicBezTo>
                <a:cubicBezTo>
                  <a:pt x="11448" y="8935"/>
                  <a:pt x="9217" y="11084"/>
                  <a:pt x="6467" y="11084"/>
                </a:cubicBezTo>
                <a:cubicBezTo>
                  <a:pt x="3718" y="11084"/>
                  <a:pt x="1489" y="8935"/>
                  <a:pt x="1489" y="6287"/>
                </a:cubicBezTo>
                <a:cubicBezTo>
                  <a:pt x="1489" y="3636"/>
                  <a:pt x="3718" y="1488"/>
                  <a:pt x="6467" y="1488"/>
                </a:cubicBezTo>
                <a:close/>
                <a:moveTo>
                  <a:pt x="6467" y="0"/>
                </a:moveTo>
                <a:cubicBezTo>
                  <a:pt x="2901" y="0"/>
                  <a:pt x="1" y="2820"/>
                  <a:pt x="1" y="6287"/>
                </a:cubicBezTo>
                <a:cubicBezTo>
                  <a:pt x="1" y="9752"/>
                  <a:pt x="2901" y="12572"/>
                  <a:pt x="6467" y="12572"/>
                </a:cubicBezTo>
                <a:cubicBezTo>
                  <a:pt x="10034" y="12572"/>
                  <a:pt x="12936" y="9752"/>
                  <a:pt x="12936" y="6287"/>
                </a:cubicBezTo>
                <a:cubicBezTo>
                  <a:pt x="12936" y="2820"/>
                  <a:pt x="10034" y="0"/>
                  <a:pt x="64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259279" y="322564"/>
            <a:ext cx="368564" cy="473433"/>
          </a:xfrm>
          <a:custGeom>
            <a:avLst/>
            <a:gdLst/>
            <a:ahLst/>
            <a:cxnLst/>
            <a:rect l="l" t="t" r="r" b="b"/>
            <a:pathLst>
              <a:path w="4269" h="4113" extrusionOk="0">
                <a:moveTo>
                  <a:pt x="2134" y="1"/>
                </a:moveTo>
                <a:cubicBezTo>
                  <a:pt x="957" y="1"/>
                  <a:pt x="1" y="921"/>
                  <a:pt x="1" y="2057"/>
                </a:cubicBezTo>
                <a:cubicBezTo>
                  <a:pt x="1" y="3192"/>
                  <a:pt x="957" y="4112"/>
                  <a:pt x="2134" y="4112"/>
                </a:cubicBezTo>
                <a:cubicBezTo>
                  <a:pt x="3312" y="4112"/>
                  <a:pt x="4268" y="3192"/>
                  <a:pt x="4268" y="2057"/>
                </a:cubicBezTo>
                <a:cubicBezTo>
                  <a:pt x="4268" y="921"/>
                  <a:pt x="3312" y="1"/>
                  <a:pt x="2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3077124" y="573320"/>
            <a:ext cx="154453" cy="206041"/>
          </a:xfrm>
          <a:custGeom>
            <a:avLst/>
            <a:gdLst/>
            <a:ahLst/>
            <a:cxnLst/>
            <a:rect l="l" t="t" r="r" b="b"/>
            <a:pathLst>
              <a:path w="1789" h="1790" extrusionOk="0">
                <a:moveTo>
                  <a:pt x="894" y="0"/>
                </a:moveTo>
                <a:cubicBezTo>
                  <a:pt x="400" y="0"/>
                  <a:pt x="0" y="401"/>
                  <a:pt x="0" y="895"/>
                </a:cubicBezTo>
                <a:cubicBezTo>
                  <a:pt x="0" y="1389"/>
                  <a:pt x="400" y="1790"/>
                  <a:pt x="894" y="1790"/>
                </a:cubicBezTo>
                <a:cubicBezTo>
                  <a:pt x="1388" y="1790"/>
                  <a:pt x="1788" y="1389"/>
                  <a:pt x="1788" y="895"/>
                </a:cubicBezTo>
                <a:cubicBezTo>
                  <a:pt x="1788" y="401"/>
                  <a:pt x="1388" y="0"/>
                  <a:pt x="8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21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649444"/>
            <a:ext cx="7704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05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4957206" y="6521400"/>
            <a:ext cx="29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" name="Google Shape;41;p4"/>
          <p:cNvGrpSpPr/>
          <p:nvPr/>
        </p:nvGrpSpPr>
        <p:grpSpPr>
          <a:xfrm flipH="1">
            <a:off x="7306700" y="5099216"/>
            <a:ext cx="2027801" cy="2373611"/>
            <a:chOff x="1689625" y="3620533"/>
            <a:chExt cx="766539" cy="672945"/>
          </a:xfrm>
        </p:grpSpPr>
        <p:sp>
          <p:nvSpPr>
            <p:cNvPr id="42" name="Google Shape;42;p4"/>
            <p:cNvSpPr/>
            <p:nvPr/>
          </p:nvSpPr>
          <p:spPr>
            <a:xfrm>
              <a:off x="2000221" y="3620533"/>
              <a:ext cx="402234" cy="402170"/>
            </a:xfrm>
            <a:custGeom>
              <a:avLst/>
              <a:gdLst/>
              <a:ahLst/>
              <a:cxnLst/>
              <a:rect l="l" t="t" r="r" b="b"/>
              <a:pathLst>
                <a:path w="11402" h="11401" extrusionOk="0">
                  <a:moveTo>
                    <a:pt x="0" y="1"/>
                  </a:moveTo>
                  <a:lnTo>
                    <a:pt x="0" y="149"/>
                  </a:lnTo>
                  <a:cubicBezTo>
                    <a:pt x="6205" y="149"/>
                    <a:pt x="11252" y="5197"/>
                    <a:pt x="11252" y="11401"/>
                  </a:cubicBezTo>
                  <a:lnTo>
                    <a:pt x="11401" y="11401"/>
                  </a:lnTo>
                  <a:cubicBezTo>
                    <a:pt x="11401" y="5115"/>
                    <a:pt x="628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2393017" y="3659336"/>
              <a:ext cx="63147" cy="63107"/>
            </a:xfrm>
            <a:custGeom>
              <a:avLst/>
              <a:gdLst/>
              <a:ahLst/>
              <a:cxnLst/>
              <a:rect l="l" t="t" r="r" b="b"/>
              <a:pathLst>
                <a:path w="1790" h="1789" extrusionOk="0">
                  <a:moveTo>
                    <a:pt x="895" y="1"/>
                  </a:moveTo>
                  <a:cubicBezTo>
                    <a:pt x="401" y="1"/>
                    <a:pt x="0" y="401"/>
                    <a:pt x="0" y="895"/>
                  </a:cubicBezTo>
                  <a:cubicBezTo>
                    <a:pt x="0" y="1389"/>
                    <a:pt x="401" y="1789"/>
                    <a:pt x="895" y="1789"/>
                  </a:cubicBezTo>
                  <a:cubicBezTo>
                    <a:pt x="1389" y="1789"/>
                    <a:pt x="1790" y="1389"/>
                    <a:pt x="1790" y="895"/>
                  </a:cubicBezTo>
                  <a:cubicBezTo>
                    <a:pt x="1790" y="401"/>
                    <a:pt x="1389" y="1"/>
                    <a:pt x="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723739" y="3747809"/>
              <a:ext cx="545708" cy="545669"/>
            </a:xfrm>
            <a:custGeom>
              <a:avLst/>
              <a:gdLst/>
              <a:ahLst/>
              <a:cxnLst/>
              <a:rect l="l" t="t" r="r" b="b"/>
              <a:pathLst>
                <a:path w="15469" h="15469" extrusionOk="0">
                  <a:moveTo>
                    <a:pt x="7735" y="1"/>
                  </a:moveTo>
                  <a:cubicBezTo>
                    <a:pt x="5684" y="1"/>
                    <a:pt x="3716" y="816"/>
                    <a:pt x="2266" y="2265"/>
                  </a:cubicBezTo>
                  <a:cubicBezTo>
                    <a:pt x="815" y="3716"/>
                    <a:pt x="1" y="5684"/>
                    <a:pt x="1" y="7735"/>
                  </a:cubicBezTo>
                  <a:cubicBezTo>
                    <a:pt x="1" y="9786"/>
                    <a:pt x="815" y="11753"/>
                    <a:pt x="2266" y="13204"/>
                  </a:cubicBezTo>
                  <a:cubicBezTo>
                    <a:pt x="3716" y="14654"/>
                    <a:pt x="5684" y="15468"/>
                    <a:pt x="7735" y="15468"/>
                  </a:cubicBezTo>
                  <a:cubicBezTo>
                    <a:pt x="9786" y="15468"/>
                    <a:pt x="11754" y="14654"/>
                    <a:pt x="13203" y="13204"/>
                  </a:cubicBezTo>
                  <a:cubicBezTo>
                    <a:pt x="14654" y="11753"/>
                    <a:pt x="15469" y="9786"/>
                    <a:pt x="15469" y="7735"/>
                  </a:cubicBezTo>
                  <a:cubicBezTo>
                    <a:pt x="15469" y="5684"/>
                    <a:pt x="14654" y="3716"/>
                    <a:pt x="13203" y="2265"/>
                  </a:cubicBezTo>
                  <a:cubicBezTo>
                    <a:pt x="11754" y="816"/>
                    <a:pt x="9786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1689625" y="3688157"/>
              <a:ext cx="148836" cy="148825"/>
            </a:xfrm>
            <a:custGeom>
              <a:avLst/>
              <a:gdLst/>
              <a:ahLst/>
              <a:cxnLst/>
              <a:rect l="l" t="t" r="r" b="b"/>
              <a:pathLst>
                <a:path w="4219" h="4219" extrusionOk="0">
                  <a:moveTo>
                    <a:pt x="2109" y="0"/>
                  </a:moveTo>
                  <a:cubicBezTo>
                    <a:pt x="945" y="0"/>
                    <a:pt x="0" y="945"/>
                    <a:pt x="0" y="2109"/>
                  </a:cubicBezTo>
                  <a:cubicBezTo>
                    <a:pt x="0" y="3275"/>
                    <a:pt x="945" y="4219"/>
                    <a:pt x="2109" y="4219"/>
                  </a:cubicBezTo>
                  <a:cubicBezTo>
                    <a:pt x="3275" y="4219"/>
                    <a:pt x="4218" y="3275"/>
                    <a:pt x="4218" y="2109"/>
                  </a:cubicBezTo>
                  <a:cubicBezTo>
                    <a:pt x="4218" y="945"/>
                    <a:pt x="3275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1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1914525" y="1806600"/>
            <a:ext cx="5315100" cy="3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8"/>
          <p:cNvSpPr/>
          <p:nvPr/>
        </p:nvSpPr>
        <p:spPr>
          <a:xfrm rot="10800000" flipH="1">
            <a:off x="0" y="5925363"/>
            <a:ext cx="4247952" cy="932632"/>
          </a:xfrm>
          <a:custGeom>
            <a:avLst/>
            <a:gdLst/>
            <a:ahLst/>
            <a:cxnLst/>
            <a:rect l="l" t="t" r="r" b="b"/>
            <a:pathLst>
              <a:path w="64785" h="10668" extrusionOk="0">
                <a:moveTo>
                  <a:pt x="1" y="1"/>
                </a:moveTo>
                <a:lnTo>
                  <a:pt x="1" y="10668"/>
                </a:lnTo>
                <a:lnTo>
                  <a:pt x="54116" y="10668"/>
                </a:lnTo>
                <a:cubicBezTo>
                  <a:pt x="57061" y="10668"/>
                  <a:pt x="59729" y="9475"/>
                  <a:pt x="61660" y="7543"/>
                </a:cubicBezTo>
                <a:cubicBezTo>
                  <a:pt x="63589" y="5616"/>
                  <a:pt x="64783" y="2949"/>
                  <a:pt x="64784" y="6"/>
                </a:cubicBezTo>
                <a:lnTo>
                  <a:pt x="647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 rot="10800000">
            <a:off x="4896050" y="5925363"/>
            <a:ext cx="4247952" cy="932632"/>
          </a:xfrm>
          <a:custGeom>
            <a:avLst/>
            <a:gdLst/>
            <a:ahLst/>
            <a:cxnLst/>
            <a:rect l="l" t="t" r="r" b="b"/>
            <a:pathLst>
              <a:path w="64785" h="10668" extrusionOk="0">
                <a:moveTo>
                  <a:pt x="1" y="1"/>
                </a:moveTo>
                <a:lnTo>
                  <a:pt x="1" y="10668"/>
                </a:lnTo>
                <a:lnTo>
                  <a:pt x="54116" y="10668"/>
                </a:lnTo>
                <a:cubicBezTo>
                  <a:pt x="57061" y="10668"/>
                  <a:pt x="59729" y="9475"/>
                  <a:pt x="61660" y="7543"/>
                </a:cubicBezTo>
                <a:cubicBezTo>
                  <a:pt x="63589" y="5616"/>
                  <a:pt x="64783" y="2949"/>
                  <a:pt x="64784" y="6"/>
                </a:cubicBezTo>
                <a:lnTo>
                  <a:pt x="647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86" name="Google Shape;86;p8"/>
          <p:cNvCxnSpPr/>
          <p:nvPr/>
        </p:nvCxnSpPr>
        <p:spPr>
          <a:xfrm>
            <a:off x="4572075" y="-292100"/>
            <a:ext cx="0" cy="166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1170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57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/>
          <p:nvPr/>
        </p:nvSpPr>
        <p:spPr>
          <a:xfrm rot="-5400000">
            <a:off x="8019565" y="-370243"/>
            <a:ext cx="1035007" cy="748005"/>
          </a:xfrm>
          <a:custGeom>
            <a:avLst/>
            <a:gdLst/>
            <a:ahLst/>
            <a:cxnLst/>
            <a:rect l="l" t="t" r="r" b="b"/>
            <a:pathLst>
              <a:path w="10543" h="10160" extrusionOk="0">
                <a:moveTo>
                  <a:pt x="5271" y="0"/>
                </a:moveTo>
                <a:cubicBezTo>
                  <a:pt x="2360" y="0"/>
                  <a:pt x="0" y="2275"/>
                  <a:pt x="0" y="5080"/>
                </a:cubicBezTo>
                <a:cubicBezTo>
                  <a:pt x="0" y="6427"/>
                  <a:pt x="555" y="7719"/>
                  <a:pt x="1544" y="8671"/>
                </a:cubicBezTo>
                <a:cubicBezTo>
                  <a:pt x="2532" y="9624"/>
                  <a:pt x="3873" y="10159"/>
                  <a:pt x="5271" y="10159"/>
                </a:cubicBezTo>
                <a:cubicBezTo>
                  <a:pt x="6669" y="10159"/>
                  <a:pt x="8010" y="9624"/>
                  <a:pt x="8999" y="8671"/>
                </a:cubicBezTo>
                <a:cubicBezTo>
                  <a:pt x="9987" y="7719"/>
                  <a:pt x="10543" y="6427"/>
                  <a:pt x="10543" y="5080"/>
                </a:cubicBezTo>
                <a:cubicBezTo>
                  <a:pt x="10543" y="3733"/>
                  <a:pt x="9987" y="2441"/>
                  <a:pt x="8999" y="1488"/>
                </a:cubicBezTo>
                <a:cubicBezTo>
                  <a:pt x="8010" y="536"/>
                  <a:pt x="6669" y="0"/>
                  <a:pt x="52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21"/>
          <p:cNvSpPr/>
          <p:nvPr/>
        </p:nvSpPr>
        <p:spPr>
          <a:xfrm rot="-5400000">
            <a:off x="7760062" y="-110674"/>
            <a:ext cx="574589" cy="223739"/>
          </a:xfrm>
          <a:custGeom>
            <a:avLst/>
            <a:gdLst/>
            <a:ahLst/>
            <a:cxnLst/>
            <a:rect l="l" t="t" r="r" b="b"/>
            <a:pathLst>
              <a:path w="5853" h="3039" extrusionOk="0">
                <a:moveTo>
                  <a:pt x="0" y="1"/>
                </a:moveTo>
                <a:lnTo>
                  <a:pt x="0" y="2"/>
                </a:lnTo>
                <a:cubicBezTo>
                  <a:pt x="0" y="1679"/>
                  <a:pt x="1311" y="3038"/>
                  <a:pt x="2927" y="3038"/>
                </a:cubicBezTo>
                <a:cubicBezTo>
                  <a:pt x="4543" y="3038"/>
                  <a:pt x="5852" y="1679"/>
                  <a:pt x="5852" y="2"/>
                </a:cubicBezTo>
                <a:lnTo>
                  <a:pt x="58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21"/>
          <p:cNvSpPr/>
          <p:nvPr/>
        </p:nvSpPr>
        <p:spPr>
          <a:xfrm rot="-5400000">
            <a:off x="8372627" y="789899"/>
            <a:ext cx="881567" cy="661204"/>
          </a:xfrm>
          <a:custGeom>
            <a:avLst/>
            <a:gdLst/>
            <a:ahLst/>
            <a:cxnLst/>
            <a:rect l="l" t="t" r="r" b="b"/>
            <a:pathLst>
              <a:path w="8980" h="8981" extrusionOk="0">
                <a:moveTo>
                  <a:pt x="8979" y="1"/>
                </a:moveTo>
                <a:cubicBezTo>
                  <a:pt x="4019" y="1"/>
                  <a:pt x="0" y="4021"/>
                  <a:pt x="0" y="8981"/>
                </a:cubicBezTo>
                <a:lnTo>
                  <a:pt x="8979" y="8981"/>
                </a:lnTo>
                <a:lnTo>
                  <a:pt x="89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96" name="Google Shape;196;p21"/>
          <p:cNvCxnSpPr/>
          <p:nvPr/>
        </p:nvCxnSpPr>
        <p:spPr>
          <a:xfrm rot="10800000">
            <a:off x="8562221" y="-88699"/>
            <a:ext cx="0" cy="153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2716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1" name="Google Shape;431;p40"/>
          <p:cNvCxnSpPr/>
          <p:nvPr/>
        </p:nvCxnSpPr>
        <p:spPr>
          <a:xfrm>
            <a:off x="4957206" y="6521400"/>
            <a:ext cx="29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2" name="Google Shape;432;p40"/>
          <p:cNvGrpSpPr/>
          <p:nvPr/>
        </p:nvGrpSpPr>
        <p:grpSpPr>
          <a:xfrm flipH="1">
            <a:off x="7306700" y="5099216"/>
            <a:ext cx="2027801" cy="2373611"/>
            <a:chOff x="1689625" y="3620533"/>
            <a:chExt cx="766539" cy="672945"/>
          </a:xfrm>
        </p:grpSpPr>
        <p:sp>
          <p:nvSpPr>
            <p:cNvPr id="433" name="Google Shape;433;p40"/>
            <p:cNvSpPr/>
            <p:nvPr/>
          </p:nvSpPr>
          <p:spPr>
            <a:xfrm>
              <a:off x="2000221" y="3620533"/>
              <a:ext cx="402234" cy="402170"/>
            </a:xfrm>
            <a:custGeom>
              <a:avLst/>
              <a:gdLst/>
              <a:ahLst/>
              <a:cxnLst/>
              <a:rect l="l" t="t" r="r" b="b"/>
              <a:pathLst>
                <a:path w="11402" h="11401" extrusionOk="0">
                  <a:moveTo>
                    <a:pt x="0" y="1"/>
                  </a:moveTo>
                  <a:lnTo>
                    <a:pt x="0" y="149"/>
                  </a:lnTo>
                  <a:cubicBezTo>
                    <a:pt x="6205" y="149"/>
                    <a:pt x="11252" y="5197"/>
                    <a:pt x="11252" y="11401"/>
                  </a:cubicBezTo>
                  <a:lnTo>
                    <a:pt x="11401" y="11401"/>
                  </a:lnTo>
                  <a:cubicBezTo>
                    <a:pt x="11401" y="5115"/>
                    <a:pt x="628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2393017" y="3659336"/>
              <a:ext cx="63147" cy="63107"/>
            </a:xfrm>
            <a:custGeom>
              <a:avLst/>
              <a:gdLst/>
              <a:ahLst/>
              <a:cxnLst/>
              <a:rect l="l" t="t" r="r" b="b"/>
              <a:pathLst>
                <a:path w="1790" h="1789" extrusionOk="0">
                  <a:moveTo>
                    <a:pt x="895" y="1"/>
                  </a:moveTo>
                  <a:cubicBezTo>
                    <a:pt x="401" y="1"/>
                    <a:pt x="0" y="401"/>
                    <a:pt x="0" y="895"/>
                  </a:cubicBezTo>
                  <a:cubicBezTo>
                    <a:pt x="0" y="1389"/>
                    <a:pt x="401" y="1789"/>
                    <a:pt x="895" y="1789"/>
                  </a:cubicBezTo>
                  <a:cubicBezTo>
                    <a:pt x="1389" y="1789"/>
                    <a:pt x="1790" y="1389"/>
                    <a:pt x="1790" y="895"/>
                  </a:cubicBezTo>
                  <a:cubicBezTo>
                    <a:pt x="1790" y="401"/>
                    <a:pt x="1389" y="1"/>
                    <a:pt x="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723739" y="3747809"/>
              <a:ext cx="545708" cy="545669"/>
            </a:xfrm>
            <a:custGeom>
              <a:avLst/>
              <a:gdLst/>
              <a:ahLst/>
              <a:cxnLst/>
              <a:rect l="l" t="t" r="r" b="b"/>
              <a:pathLst>
                <a:path w="15469" h="15469" extrusionOk="0">
                  <a:moveTo>
                    <a:pt x="7735" y="1"/>
                  </a:moveTo>
                  <a:cubicBezTo>
                    <a:pt x="5684" y="1"/>
                    <a:pt x="3716" y="816"/>
                    <a:pt x="2266" y="2265"/>
                  </a:cubicBezTo>
                  <a:cubicBezTo>
                    <a:pt x="815" y="3716"/>
                    <a:pt x="1" y="5684"/>
                    <a:pt x="1" y="7735"/>
                  </a:cubicBezTo>
                  <a:cubicBezTo>
                    <a:pt x="1" y="9786"/>
                    <a:pt x="815" y="11753"/>
                    <a:pt x="2266" y="13204"/>
                  </a:cubicBezTo>
                  <a:cubicBezTo>
                    <a:pt x="3716" y="14654"/>
                    <a:pt x="5684" y="15468"/>
                    <a:pt x="7735" y="15468"/>
                  </a:cubicBezTo>
                  <a:cubicBezTo>
                    <a:pt x="9786" y="15468"/>
                    <a:pt x="11754" y="14654"/>
                    <a:pt x="13203" y="13204"/>
                  </a:cubicBezTo>
                  <a:cubicBezTo>
                    <a:pt x="14654" y="11753"/>
                    <a:pt x="15469" y="9786"/>
                    <a:pt x="15469" y="7735"/>
                  </a:cubicBezTo>
                  <a:cubicBezTo>
                    <a:pt x="15469" y="5684"/>
                    <a:pt x="14654" y="3716"/>
                    <a:pt x="13203" y="2265"/>
                  </a:cubicBezTo>
                  <a:cubicBezTo>
                    <a:pt x="11754" y="816"/>
                    <a:pt x="9786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689625" y="3688157"/>
              <a:ext cx="148836" cy="148825"/>
            </a:xfrm>
            <a:custGeom>
              <a:avLst/>
              <a:gdLst/>
              <a:ahLst/>
              <a:cxnLst/>
              <a:rect l="l" t="t" r="r" b="b"/>
              <a:pathLst>
                <a:path w="4219" h="4219" extrusionOk="0">
                  <a:moveTo>
                    <a:pt x="2109" y="0"/>
                  </a:moveTo>
                  <a:cubicBezTo>
                    <a:pt x="945" y="0"/>
                    <a:pt x="0" y="945"/>
                    <a:pt x="0" y="2109"/>
                  </a:cubicBezTo>
                  <a:cubicBezTo>
                    <a:pt x="0" y="3275"/>
                    <a:pt x="945" y="4219"/>
                    <a:pt x="2109" y="4219"/>
                  </a:cubicBezTo>
                  <a:cubicBezTo>
                    <a:pt x="3275" y="4219"/>
                    <a:pt x="4218" y="3275"/>
                    <a:pt x="4218" y="2109"/>
                  </a:cubicBezTo>
                  <a:cubicBezTo>
                    <a:pt x="4218" y="945"/>
                    <a:pt x="3275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0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1"/>
          <p:cNvSpPr/>
          <p:nvPr/>
        </p:nvSpPr>
        <p:spPr>
          <a:xfrm flipH="1">
            <a:off x="-384512" y="5557493"/>
            <a:ext cx="776255" cy="997340"/>
          </a:xfrm>
          <a:custGeom>
            <a:avLst/>
            <a:gdLst/>
            <a:ahLst/>
            <a:cxnLst/>
            <a:rect l="l" t="t" r="r" b="b"/>
            <a:pathLst>
              <a:path w="10543" h="10160" extrusionOk="0">
                <a:moveTo>
                  <a:pt x="5271" y="0"/>
                </a:moveTo>
                <a:cubicBezTo>
                  <a:pt x="2360" y="0"/>
                  <a:pt x="0" y="2275"/>
                  <a:pt x="0" y="5080"/>
                </a:cubicBezTo>
                <a:cubicBezTo>
                  <a:pt x="0" y="6427"/>
                  <a:pt x="555" y="7719"/>
                  <a:pt x="1544" y="8671"/>
                </a:cubicBezTo>
                <a:cubicBezTo>
                  <a:pt x="2532" y="9624"/>
                  <a:pt x="3873" y="10159"/>
                  <a:pt x="5271" y="10159"/>
                </a:cubicBezTo>
                <a:cubicBezTo>
                  <a:pt x="6669" y="10159"/>
                  <a:pt x="8010" y="9624"/>
                  <a:pt x="8999" y="8671"/>
                </a:cubicBezTo>
                <a:cubicBezTo>
                  <a:pt x="9987" y="7719"/>
                  <a:pt x="10543" y="6427"/>
                  <a:pt x="10543" y="5080"/>
                </a:cubicBezTo>
                <a:cubicBezTo>
                  <a:pt x="10543" y="3733"/>
                  <a:pt x="9987" y="2441"/>
                  <a:pt x="8999" y="1488"/>
                </a:cubicBezTo>
                <a:cubicBezTo>
                  <a:pt x="8010" y="536"/>
                  <a:pt x="6669" y="0"/>
                  <a:pt x="52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41"/>
          <p:cNvSpPr/>
          <p:nvPr/>
        </p:nvSpPr>
        <p:spPr>
          <a:xfrm flipH="1">
            <a:off x="-213778" y="5254054"/>
            <a:ext cx="430942" cy="298319"/>
          </a:xfrm>
          <a:custGeom>
            <a:avLst/>
            <a:gdLst/>
            <a:ahLst/>
            <a:cxnLst/>
            <a:rect l="l" t="t" r="r" b="b"/>
            <a:pathLst>
              <a:path w="5853" h="3039" extrusionOk="0">
                <a:moveTo>
                  <a:pt x="0" y="1"/>
                </a:moveTo>
                <a:lnTo>
                  <a:pt x="0" y="2"/>
                </a:lnTo>
                <a:cubicBezTo>
                  <a:pt x="0" y="1679"/>
                  <a:pt x="1311" y="3038"/>
                  <a:pt x="2927" y="3038"/>
                </a:cubicBezTo>
                <a:cubicBezTo>
                  <a:pt x="4543" y="3038"/>
                  <a:pt x="5852" y="1679"/>
                  <a:pt x="5852" y="2"/>
                </a:cubicBezTo>
                <a:lnTo>
                  <a:pt x="58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41"/>
          <p:cNvSpPr/>
          <p:nvPr/>
        </p:nvSpPr>
        <p:spPr>
          <a:xfrm flipH="1">
            <a:off x="510585" y="5983815"/>
            <a:ext cx="661175" cy="881605"/>
          </a:xfrm>
          <a:custGeom>
            <a:avLst/>
            <a:gdLst/>
            <a:ahLst/>
            <a:cxnLst/>
            <a:rect l="l" t="t" r="r" b="b"/>
            <a:pathLst>
              <a:path w="8980" h="8981" extrusionOk="0">
                <a:moveTo>
                  <a:pt x="8979" y="1"/>
                </a:moveTo>
                <a:cubicBezTo>
                  <a:pt x="4019" y="1"/>
                  <a:pt x="0" y="4021"/>
                  <a:pt x="0" y="8981"/>
                </a:cubicBezTo>
                <a:lnTo>
                  <a:pt x="8979" y="8981"/>
                </a:lnTo>
                <a:lnTo>
                  <a:pt x="89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41" name="Google Shape;441;p41"/>
          <p:cNvCxnSpPr/>
          <p:nvPr/>
        </p:nvCxnSpPr>
        <p:spPr>
          <a:xfrm>
            <a:off x="510572" y="5321300"/>
            <a:ext cx="0" cy="153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2" name="Google Shape;442;p41"/>
          <p:cNvGrpSpPr/>
          <p:nvPr/>
        </p:nvGrpSpPr>
        <p:grpSpPr>
          <a:xfrm>
            <a:off x="8648733" y="353803"/>
            <a:ext cx="171538" cy="1721149"/>
            <a:chOff x="9929777" y="3422444"/>
            <a:chExt cx="132390" cy="996266"/>
          </a:xfrm>
        </p:grpSpPr>
        <p:sp>
          <p:nvSpPr>
            <p:cNvPr id="443" name="Google Shape;443;p41"/>
            <p:cNvSpPr/>
            <p:nvPr/>
          </p:nvSpPr>
          <p:spPr>
            <a:xfrm>
              <a:off x="9929777" y="3422444"/>
              <a:ext cx="130704" cy="130626"/>
            </a:xfrm>
            <a:custGeom>
              <a:avLst/>
              <a:gdLst/>
              <a:ahLst/>
              <a:cxnLst/>
              <a:rect l="l" t="t" r="r" b="b"/>
              <a:pathLst>
                <a:path w="1938" h="1937" extrusionOk="0">
                  <a:moveTo>
                    <a:pt x="969" y="149"/>
                  </a:moveTo>
                  <a:cubicBezTo>
                    <a:pt x="1421" y="149"/>
                    <a:pt x="1789" y="516"/>
                    <a:pt x="1789" y="968"/>
                  </a:cubicBezTo>
                  <a:cubicBezTo>
                    <a:pt x="1789" y="1421"/>
                    <a:pt x="1421" y="1788"/>
                    <a:pt x="969" y="1788"/>
                  </a:cubicBezTo>
                  <a:cubicBezTo>
                    <a:pt x="517" y="1788"/>
                    <a:pt x="149" y="1420"/>
                    <a:pt x="149" y="968"/>
                  </a:cubicBezTo>
                  <a:cubicBezTo>
                    <a:pt x="149" y="516"/>
                    <a:pt x="517" y="149"/>
                    <a:pt x="969" y="149"/>
                  </a:cubicBezTo>
                  <a:close/>
                  <a:moveTo>
                    <a:pt x="969" y="0"/>
                  </a:moveTo>
                  <a:cubicBezTo>
                    <a:pt x="435" y="0"/>
                    <a:pt x="0" y="434"/>
                    <a:pt x="0" y="968"/>
                  </a:cubicBezTo>
                  <a:cubicBezTo>
                    <a:pt x="0" y="1503"/>
                    <a:pt x="435" y="1937"/>
                    <a:pt x="969" y="1937"/>
                  </a:cubicBezTo>
                  <a:cubicBezTo>
                    <a:pt x="1503" y="1937"/>
                    <a:pt x="1938" y="1503"/>
                    <a:pt x="1938" y="968"/>
                  </a:cubicBezTo>
                  <a:cubicBezTo>
                    <a:pt x="1938" y="434"/>
                    <a:pt x="1503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9934836" y="3678381"/>
              <a:ext cx="127331" cy="740329"/>
            </a:xfrm>
            <a:custGeom>
              <a:avLst/>
              <a:gdLst/>
              <a:ahLst/>
              <a:cxnLst/>
              <a:rect l="l" t="t" r="r" b="b"/>
              <a:pathLst>
                <a:path w="1888" h="10978" extrusionOk="0">
                  <a:moveTo>
                    <a:pt x="943" y="0"/>
                  </a:moveTo>
                  <a:cubicBezTo>
                    <a:pt x="423" y="0"/>
                    <a:pt x="0" y="423"/>
                    <a:pt x="0" y="945"/>
                  </a:cubicBezTo>
                  <a:lnTo>
                    <a:pt x="0" y="10033"/>
                  </a:lnTo>
                  <a:cubicBezTo>
                    <a:pt x="0" y="10554"/>
                    <a:pt x="423" y="10977"/>
                    <a:pt x="943" y="10977"/>
                  </a:cubicBezTo>
                  <a:cubicBezTo>
                    <a:pt x="1465" y="10977"/>
                    <a:pt x="1888" y="10554"/>
                    <a:pt x="1888" y="10033"/>
                  </a:cubicBezTo>
                  <a:lnTo>
                    <a:pt x="1888" y="945"/>
                  </a:lnTo>
                  <a:cubicBezTo>
                    <a:pt x="1888" y="423"/>
                    <a:pt x="1465" y="0"/>
                    <a:pt x="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5" name="Google Shape;445;p41"/>
          <p:cNvSpPr/>
          <p:nvPr/>
        </p:nvSpPr>
        <p:spPr>
          <a:xfrm>
            <a:off x="8720711" y="2585145"/>
            <a:ext cx="423279" cy="1087289"/>
          </a:xfrm>
          <a:custGeom>
            <a:avLst/>
            <a:gdLst/>
            <a:ahLst/>
            <a:cxnLst/>
            <a:rect l="l" t="t" r="r" b="b"/>
            <a:pathLst>
              <a:path w="3274" h="6308" extrusionOk="0">
                <a:moveTo>
                  <a:pt x="3273" y="1"/>
                </a:moveTo>
                <a:cubicBezTo>
                  <a:pt x="1465" y="1"/>
                  <a:pt x="1" y="1413"/>
                  <a:pt x="1" y="3155"/>
                </a:cubicBezTo>
                <a:cubicBezTo>
                  <a:pt x="1" y="4895"/>
                  <a:pt x="1465" y="6307"/>
                  <a:pt x="3273" y="6307"/>
                </a:cubicBezTo>
                <a:lnTo>
                  <a:pt x="3274" y="6307"/>
                </a:lnTo>
                <a:lnTo>
                  <a:pt x="32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68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mo"/>
              <a:buNone/>
              <a:defRPr sz="3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49444"/>
            <a:ext cx="7704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●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i Jamjuree"/>
              <a:buChar char="○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i Jamjuree"/>
              <a:buChar char="■"/>
              <a:defRPr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389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 smtClean="0"/>
              <a:t>Negative</a:t>
            </a:r>
            <a:r>
              <a:rPr lang="fr-FR" sz="3600" dirty="0" smtClean="0"/>
              <a:t> questions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208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136904" cy="6048672"/>
          </a:xfrm>
        </p:spPr>
        <p:txBody>
          <a:bodyPr/>
          <a:lstStyle/>
          <a:p>
            <a:pPr marL="176213" indent="0">
              <a:lnSpc>
                <a:spcPct val="2000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 smtClean="0"/>
              <a:t>answer:</a:t>
            </a:r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q"/>
            </a:pPr>
            <a:r>
              <a:rPr lang="en-US" sz="1800" b="1" dirty="0" smtClean="0"/>
              <a:t>yes</a:t>
            </a:r>
            <a:r>
              <a:rPr lang="en-US" sz="1800" dirty="0" smtClean="0"/>
              <a:t> </a:t>
            </a:r>
            <a:r>
              <a:rPr lang="en-US" sz="1800" dirty="0" smtClean="0"/>
              <a:t>means that </a:t>
            </a:r>
            <a:r>
              <a:rPr lang="en-US" sz="1800" b="1" dirty="0" smtClean="0"/>
              <a:t>the positive is true</a:t>
            </a:r>
            <a:r>
              <a:rPr lang="en-US" sz="1800" dirty="0" smtClean="0"/>
              <a:t>, </a:t>
            </a:r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q"/>
            </a:pPr>
            <a:r>
              <a:rPr lang="en-US" sz="1800" b="1" dirty="0" smtClean="0"/>
              <a:t>no</a:t>
            </a:r>
            <a:r>
              <a:rPr lang="en-US" sz="1800" dirty="0" smtClean="0"/>
              <a:t> </a:t>
            </a:r>
            <a:r>
              <a:rPr lang="en-US" sz="1800" dirty="0" smtClean="0"/>
              <a:t>means that </a:t>
            </a:r>
            <a:r>
              <a:rPr lang="en-US" sz="1800" b="1" dirty="0" smtClean="0"/>
              <a:t>the negative is true</a:t>
            </a:r>
            <a:r>
              <a:rPr lang="en-US" sz="1800" dirty="0" smtClean="0"/>
              <a:t>.</a:t>
            </a:r>
          </a:p>
          <a:p>
            <a:pPr marL="176213" indent="0">
              <a:lnSpc>
                <a:spcPct val="200000"/>
              </a:lnSpc>
              <a:buNone/>
            </a:pPr>
            <a:r>
              <a:rPr lang="en-US" sz="1800" i="1" dirty="0" smtClean="0"/>
              <a:t>Mark works for </a:t>
            </a:r>
            <a:r>
              <a:rPr lang="en-US" sz="1800" i="1" dirty="0" err="1" smtClean="0"/>
              <a:t>Zedco</a:t>
            </a:r>
            <a:r>
              <a:rPr lang="en-US" sz="1800" i="1" dirty="0" smtClean="0"/>
              <a:t>, doesn't he? ~ </a:t>
            </a:r>
            <a:r>
              <a:rPr lang="en-US" sz="1800" i="1" dirty="0" smtClean="0"/>
              <a:t>Yes</a:t>
            </a:r>
            <a:r>
              <a:rPr lang="en-US" sz="1800" i="1" dirty="0" smtClean="0"/>
              <a:t>, he does. (He works for </a:t>
            </a:r>
            <a:r>
              <a:rPr lang="en-US" sz="1800" i="1" dirty="0" err="1" smtClean="0"/>
              <a:t>Zedco</a:t>
            </a:r>
            <a:r>
              <a:rPr lang="en-US" sz="1800" i="1" dirty="0" smtClean="0"/>
              <a:t>.) </a:t>
            </a:r>
          </a:p>
          <a:p>
            <a:pPr marL="176213" indent="0">
              <a:lnSpc>
                <a:spcPct val="200000"/>
              </a:lnSpc>
              <a:buNone/>
            </a:pPr>
            <a:r>
              <a:rPr lang="en-US" sz="1800" i="1" dirty="0" smtClean="0"/>
              <a:t>Melanie doesn't eat meat, does she? ~ </a:t>
            </a:r>
            <a:r>
              <a:rPr lang="en-US" sz="1800" i="1" dirty="0" smtClean="0"/>
              <a:t>Yes</a:t>
            </a:r>
            <a:r>
              <a:rPr lang="en-US" sz="1800" i="1" dirty="0" smtClean="0"/>
              <a:t>, I think she does. (She eats meat.) </a:t>
            </a:r>
          </a:p>
          <a:p>
            <a:pPr marL="176213" indent="0">
              <a:lnSpc>
                <a:spcPct val="200000"/>
              </a:lnSpc>
              <a:buNone/>
            </a:pPr>
            <a:r>
              <a:rPr lang="en-US" sz="1800" i="1" dirty="0" smtClean="0"/>
              <a:t>Claire is married, isn't she</a:t>
            </a:r>
            <a:r>
              <a:rPr lang="en-US" sz="1800" i="1" dirty="0" smtClean="0"/>
              <a:t>? </a:t>
            </a:r>
            <a:r>
              <a:rPr lang="en-US" sz="1800" dirty="0" smtClean="0"/>
              <a:t>~ </a:t>
            </a:r>
            <a:r>
              <a:rPr lang="en-US" sz="1800" i="1" dirty="0" smtClean="0"/>
              <a:t>No, of course she isn't. (She isn't married.) </a:t>
            </a:r>
          </a:p>
          <a:p>
            <a:pPr marL="176213" indent="0">
              <a:lnSpc>
                <a:spcPct val="200000"/>
              </a:lnSpc>
              <a:buNone/>
            </a:pPr>
            <a:r>
              <a:rPr lang="en-US" sz="1800" i="1" dirty="0" smtClean="0"/>
              <a:t>Andrew hasn't got many friends, has he? </a:t>
            </a:r>
            <a:r>
              <a:rPr lang="en-US" sz="1800" i="1" dirty="0" smtClean="0"/>
              <a:t>~No</a:t>
            </a:r>
            <a:r>
              <a:rPr lang="en-US" sz="1800" i="1" dirty="0" smtClean="0"/>
              <a:t>. (He hasn't got many friends.)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573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90477"/>
            <a:ext cx="7704000" cy="752400"/>
          </a:xfrm>
        </p:spPr>
        <p:txBody>
          <a:bodyPr/>
          <a:lstStyle/>
          <a:p>
            <a:r>
              <a:rPr lang="fr-FR" sz="2400" dirty="0" err="1" smtClean="0"/>
              <a:t>Requests</a:t>
            </a:r>
            <a:r>
              <a:rPr lang="fr-FR" sz="2400" dirty="0" smtClean="0"/>
              <a:t> and suggestions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5720" y="1047735"/>
            <a:ext cx="8138280" cy="5090111"/>
          </a:xfrm>
        </p:spPr>
        <p:txBody>
          <a:bodyPr/>
          <a:lstStyle/>
          <a:p>
            <a:pPr marL="461963" indent="-285750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600" dirty="0" smtClean="0"/>
              <a:t>After </a:t>
            </a:r>
            <a:r>
              <a:rPr lang="en-US" sz="1600" b="1" dirty="0" smtClean="0"/>
              <a:t>a request with an imperative </a:t>
            </a:r>
            <a:r>
              <a:rPr lang="en-US" sz="1600" dirty="0" smtClean="0"/>
              <a:t>(e.g. Wait ...), we can use </a:t>
            </a:r>
            <a:r>
              <a:rPr lang="en-US" sz="1600" b="1" dirty="0" smtClean="0"/>
              <a:t>can you</a:t>
            </a:r>
            <a:r>
              <a:rPr lang="en-US" sz="1600" dirty="0" smtClean="0"/>
              <a:t>? or </a:t>
            </a:r>
            <a:r>
              <a:rPr lang="en-US" sz="1600" b="1" dirty="0" smtClean="0"/>
              <a:t>could you</a:t>
            </a:r>
            <a:r>
              <a:rPr lang="en-US" sz="1600" dirty="0" smtClean="0"/>
              <a:t>?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i="1" dirty="0" smtClean="0"/>
              <a:t>Wait here a moment, can you? 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i="1" dirty="0" smtClean="0"/>
              <a:t>Give me an example, could you? </a:t>
            </a:r>
          </a:p>
          <a:p>
            <a:pPr marL="461963" indent="-285750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600" i="1" dirty="0" smtClean="0"/>
              <a:t>We can also use </a:t>
            </a:r>
            <a:r>
              <a:rPr lang="en-US" sz="1600" b="1" dirty="0" smtClean="0"/>
              <a:t>You couldn't..., could you? </a:t>
            </a:r>
            <a:r>
              <a:rPr lang="en-US" sz="1600" dirty="0" smtClean="0"/>
              <a:t>or </a:t>
            </a:r>
            <a:r>
              <a:rPr lang="en-US" sz="1600" b="1" dirty="0" smtClean="0"/>
              <a:t>You haven't..., have you? </a:t>
            </a:r>
            <a:r>
              <a:rPr lang="en-US" sz="1600" dirty="0" smtClean="0"/>
              <a:t>for a </a:t>
            </a:r>
            <a:r>
              <a:rPr lang="en-US" sz="1600" b="1" dirty="0" smtClean="0"/>
              <a:t>request.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i="1" dirty="0" smtClean="0"/>
              <a:t>You couldn't help me, could you? 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i="1" dirty="0" smtClean="0"/>
              <a:t>You haven't got a pound, have you?</a:t>
            </a:r>
          </a:p>
          <a:p>
            <a:pPr marL="461963" indent="-285750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600" dirty="0" smtClean="0"/>
              <a:t>After </a:t>
            </a:r>
            <a:r>
              <a:rPr lang="en-US" sz="1600" b="1" dirty="0" smtClean="0"/>
              <a:t>Don't... </a:t>
            </a:r>
            <a:r>
              <a:rPr lang="en-US" sz="1600" dirty="0" smtClean="0"/>
              <a:t>the tag is </a:t>
            </a:r>
            <a:r>
              <a:rPr lang="en-US" sz="1600" b="1" dirty="0" smtClean="0"/>
              <a:t>will you?</a:t>
            </a:r>
            <a:r>
              <a:rPr lang="en-US" sz="1600" dirty="0" smtClean="0"/>
              <a:t>: 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i="1" dirty="0" smtClean="0"/>
              <a:t>Don't make any noise, will you? </a:t>
            </a:r>
          </a:p>
          <a:p>
            <a:pPr marL="461963" indent="-285750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en-US" sz="1600" i="1" dirty="0" smtClean="0"/>
              <a:t>After</a:t>
            </a:r>
            <a:r>
              <a:rPr lang="en-US" sz="1600" i="1" dirty="0"/>
              <a:t> </a:t>
            </a:r>
            <a:r>
              <a:rPr lang="en-US" sz="1600" b="1" dirty="0" smtClean="0"/>
              <a:t>Let's ... </a:t>
            </a:r>
            <a:r>
              <a:rPr lang="en-US" sz="1600" dirty="0" smtClean="0"/>
              <a:t>we use </a:t>
            </a:r>
            <a:r>
              <a:rPr lang="en-US" sz="1600" b="1" dirty="0" smtClean="0"/>
              <a:t>shall we?</a:t>
            </a:r>
            <a:r>
              <a:rPr lang="en-US" sz="1600" dirty="0" smtClean="0"/>
              <a:t>: 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i="1" dirty="0" smtClean="0"/>
              <a:t>Let's sit in the garden, shall we?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618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 rot="-546">
            <a:off x="2714646" y="3619901"/>
            <a:ext cx="3776700" cy="568400"/>
          </a:xfrm>
        </p:spPr>
        <p:txBody>
          <a:bodyPr/>
          <a:lstStyle/>
          <a:p>
            <a:pPr lvl="0"/>
            <a:r>
              <a:rPr lang="en-US" b="1" dirty="0" smtClean="0"/>
              <a:t>Do you have any questions?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162050" y="1865501"/>
            <a:ext cx="6819900" cy="1372999"/>
          </a:xfrm>
        </p:spPr>
        <p:txBody>
          <a:bodyPr/>
          <a:lstStyle/>
          <a:p>
            <a:r>
              <a:rPr lang="en" dirty="0" smtClean="0"/>
              <a:t>Thanks!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1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body" idx="1"/>
          </p:nvPr>
        </p:nvSpPr>
        <p:spPr>
          <a:xfrm>
            <a:off x="720725" y="857250"/>
            <a:ext cx="7702550" cy="52810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0980"/>
            <a:ext cx="8786874" cy="619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1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04000" cy="752400"/>
          </a:xfrm>
        </p:spPr>
        <p:txBody>
          <a:bodyPr/>
          <a:lstStyle/>
          <a:p>
            <a:r>
              <a:rPr lang="fr-FR" sz="2400" dirty="0" err="1" smtClean="0"/>
              <a:t>Form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848016" cy="648072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We make a question negative by putting </a:t>
            </a:r>
            <a:r>
              <a:rPr lang="en-US" sz="1600" b="1" dirty="0" err="1" smtClean="0"/>
              <a:t>n't</a:t>
            </a:r>
            <a:r>
              <a:rPr lang="en-US" sz="1600" b="1" dirty="0" smtClean="0"/>
              <a:t> after the auxiliary (</a:t>
            </a:r>
            <a:r>
              <a:rPr lang="en-US" sz="1600" b="1" dirty="0" err="1" smtClean="0"/>
              <a:t>e.g</a:t>
            </a:r>
            <a:r>
              <a:rPr lang="en-US" sz="1600" b="1" dirty="0" smtClean="0"/>
              <a:t> have, does).</a:t>
            </a:r>
            <a:endParaRPr lang="fr-FR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266953"/>
            <a:ext cx="7848872" cy="173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6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00472" cy="752400"/>
          </a:xfrm>
        </p:spPr>
        <p:txBody>
          <a:bodyPr/>
          <a:lstStyle/>
          <a:p>
            <a:r>
              <a:rPr lang="en-US" sz="2400" dirty="0" smtClean="0"/>
              <a:t>The use of negative yes/no questions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712968" cy="4941092"/>
          </a:xfrm>
        </p:spPr>
        <p:txBody>
          <a:bodyPr/>
          <a:lstStyle/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q"/>
            </a:pPr>
            <a:r>
              <a:rPr lang="en-US" sz="1800" dirty="0" smtClean="0"/>
              <a:t>A negative yes/no question often expresses </a:t>
            </a:r>
            <a:r>
              <a:rPr lang="en-US" sz="1800" b="1" dirty="0" smtClean="0">
                <a:solidFill>
                  <a:srgbClr val="FF0000"/>
                </a:solidFill>
              </a:rPr>
              <a:t>surprise</a:t>
            </a:r>
            <a:r>
              <a:rPr lang="en-US" sz="1800" dirty="0" smtClean="0"/>
              <a:t>.</a:t>
            </a:r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US" sz="1800" dirty="0" smtClean="0"/>
              <a:t>Haven't you put those shelves up yet? (= I am surprised that you haven't yet.) </a:t>
            </a:r>
            <a:endParaRPr lang="ar-DZ" sz="1800" dirty="0" smtClean="0"/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US" sz="1800" dirty="0" smtClean="0"/>
              <a:t>Don't</a:t>
            </a:r>
            <a:r>
              <a:rPr lang="ar-DZ" sz="1800" dirty="0"/>
              <a:t> </a:t>
            </a:r>
            <a:r>
              <a:rPr lang="en-US" sz="1800" dirty="0" smtClean="0"/>
              <a:t>the children want the ice-cream? (= I am surprised that they don't want it.)</a:t>
            </a:r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q"/>
            </a:pPr>
            <a:r>
              <a:rPr lang="en-US" sz="1800" dirty="0" smtClean="0"/>
              <a:t>A question with </a:t>
            </a:r>
            <a:r>
              <a:rPr lang="en-US" sz="1800" b="1" dirty="0" smtClean="0"/>
              <a:t>can't </a:t>
            </a:r>
            <a:r>
              <a:rPr lang="en-US" sz="1800" dirty="0" smtClean="0"/>
              <a:t>can be a </a:t>
            </a:r>
            <a:r>
              <a:rPr lang="en-US" sz="1800" b="1" dirty="0" smtClean="0">
                <a:solidFill>
                  <a:srgbClr val="FF0000"/>
                </a:solidFill>
              </a:rPr>
              <a:t>complaint </a:t>
            </a:r>
            <a:r>
              <a:rPr lang="en-US" sz="1800" b="1" dirty="0" smtClean="0"/>
              <a:t>or an </a:t>
            </a:r>
            <a:r>
              <a:rPr lang="en-US" sz="1800" b="1" dirty="0" smtClean="0">
                <a:solidFill>
                  <a:srgbClr val="FF0000"/>
                </a:solidFill>
              </a:rPr>
              <a:t>impolite request</a:t>
            </a:r>
            <a:r>
              <a:rPr lang="en-US" sz="1800" b="1" dirty="0" smtClean="0"/>
              <a:t>.</a:t>
            </a:r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US" sz="1800" i="1" dirty="0" smtClean="0"/>
              <a:t>Can't you sit down? You're blocking my view.</a:t>
            </a:r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q"/>
            </a:pPr>
            <a:r>
              <a:rPr lang="en-US" sz="1800" dirty="0" smtClean="0"/>
              <a:t>We can also use a negative yes/no question instead of a statement and a tag.</a:t>
            </a:r>
          </a:p>
          <a:p>
            <a:pPr marL="461963" indent="-285750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US" sz="1800" i="1" dirty="0" smtClean="0"/>
              <a:t>Aren't you a friend of Harriet's? (= You're a friend of Harriet's, aren't you?)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93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20000"/>
            <a:ext cx="7884448" cy="752400"/>
          </a:xfrm>
        </p:spPr>
        <p:txBody>
          <a:bodyPr/>
          <a:lstStyle/>
          <a:p>
            <a:r>
              <a:rPr lang="fr-FR" sz="2400" dirty="0" err="1" smtClean="0"/>
              <a:t>Yes</a:t>
            </a:r>
            <a:r>
              <a:rPr lang="fr-FR" sz="2400" dirty="0" smtClean="0"/>
              <a:t>/no </a:t>
            </a:r>
            <a:r>
              <a:rPr lang="fr-FR" sz="2400" dirty="0" err="1" smtClean="0"/>
              <a:t>answers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649444"/>
            <a:ext cx="7956456" cy="4488400"/>
          </a:xfrm>
        </p:spPr>
        <p:txBody>
          <a:bodyPr/>
          <a:lstStyle/>
          <a:p>
            <a:pPr marL="139700" indent="0">
              <a:lnSpc>
                <a:spcPct val="200000"/>
              </a:lnSpc>
              <a:buClrTx/>
              <a:buNone/>
            </a:pPr>
            <a:r>
              <a:rPr lang="en-US" sz="1800" dirty="0" smtClean="0"/>
              <a:t>The answer </a:t>
            </a:r>
            <a:r>
              <a:rPr lang="en-US" sz="1800" b="1" dirty="0" smtClean="0"/>
              <a:t>yes means that the positive is true, and no means that the negative is true.</a:t>
            </a:r>
          </a:p>
          <a:p>
            <a:pPr marL="265113" indent="-125413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US" sz="1800" i="1" dirty="0" smtClean="0"/>
              <a:t>Haven’ t you repaired the car yet? ~ Yes, I did it yesterday. </a:t>
            </a:r>
            <a:endParaRPr lang="ar-DZ" sz="1800" i="1" dirty="0" smtClean="0"/>
          </a:p>
          <a:p>
            <a:pPr marL="265113" indent="-125413">
              <a:lnSpc>
                <a:spcPct val="200000"/>
              </a:lnSpc>
              <a:buClrTx/>
              <a:buFont typeface="Wingdings" pitchFamily="2" charset="2"/>
              <a:buChar char="§"/>
            </a:pPr>
            <a:r>
              <a:rPr lang="en-US" sz="1800" i="1" dirty="0" smtClean="0"/>
              <a:t>Haven’ t you repaired the car yet? ~ No, sorry. I haven't had time.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76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04000" cy="752400"/>
          </a:xfrm>
        </p:spPr>
        <p:txBody>
          <a:bodyPr/>
          <a:lstStyle/>
          <a:p>
            <a:r>
              <a:rPr lang="en-US" sz="2400" dirty="0" smtClean="0"/>
              <a:t>The use of negative </a:t>
            </a:r>
            <a:r>
              <a:rPr lang="en-US" sz="2400" dirty="0" err="1" smtClean="0"/>
              <a:t>wh</a:t>
            </a:r>
            <a:r>
              <a:rPr lang="en-US" sz="2400" dirty="0" smtClean="0"/>
              <a:t>-questions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028464" cy="50131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We can use </a:t>
            </a:r>
            <a:r>
              <a:rPr lang="en-US" sz="1800" b="1" dirty="0" smtClean="0"/>
              <a:t>Why don't...?</a:t>
            </a:r>
            <a:r>
              <a:rPr lang="en-US" sz="1800" dirty="0" smtClean="0"/>
              <a:t> for a </a:t>
            </a:r>
            <a:r>
              <a:rPr lang="en-US" sz="1800" b="1" dirty="0" smtClean="0">
                <a:solidFill>
                  <a:srgbClr val="FF0000"/>
                </a:solidFill>
              </a:rPr>
              <a:t>suggestion.</a:t>
            </a:r>
          </a:p>
          <a:p>
            <a:pPr marL="265113" indent="-125413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800" dirty="0" smtClean="0"/>
              <a:t>Why don't you put the shelves up now? ~ Well, all right.</a:t>
            </a:r>
          </a:p>
          <a:p>
            <a:pPr marL="265113" indent="-125413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800" dirty="0" smtClean="0"/>
              <a:t>Why don't we sit on the balcony? ~ Good idea.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We can use </a:t>
            </a:r>
            <a:r>
              <a:rPr lang="en-US" sz="1800" b="1" dirty="0" smtClean="0"/>
              <a:t>Why didn't</a:t>
            </a:r>
            <a:r>
              <a:rPr lang="en-US" sz="1800" b="1" i="1" dirty="0" smtClean="0"/>
              <a:t>...? </a:t>
            </a:r>
            <a:r>
              <a:rPr lang="en-US" sz="1800" b="1" i="1" dirty="0" smtClean="0">
                <a:solidFill>
                  <a:srgbClr val="FF0000"/>
                </a:solidFill>
              </a:rPr>
              <a:t>to criticize</a:t>
            </a:r>
            <a:r>
              <a:rPr lang="en-US" sz="1800" b="1" i="1" dirty="0" smtClean="0"/>
              <a:t>.</a:t>
            </a:r>
          </a:p>
          <a:p>
            <a:pPr marL="88900" indent="0">
              <a:lnSpc>
                <a:spcPct val="150000"/>
              </a:lnSpc>
              <a:buNone/>
            </a:pPr>
            <a:r>
              <a:rPr lang="en-US" sz="1800" i="1" dirty="0" smtClean="0"/>
              <a:t>We'll have to stand now. Why didn't you book seats for us? (= You should have booked seats for us.]</a:t>
            </a:r>
          </a:p>
          <a:p>
            <a:pPr marL="88900" indent="0">
              <a:lnSpc>
                <a:spcPct val="150000"/>
              </a:lnSpc>
              <a:buNone/>
            </a:pPr>
            <a:r>
              <a:rPr lang="en-US" sz="1800" dirty="0" smtClean="0"/>
              <a:t>We can also use a </a:t>
            </a:r>
            <a:r>
              <a:rPr lang="en-US" sz="1800" dirty="0" err="1" smtClean="0"/>
              <a:t>wh</a:t>
            </a:r>
            <a:r>
              <a:rPr lang="en-US" sz="1800" dirty="0" smtClean="0"/>
              <a:t>-question </a:t>
            </a:r>
            <a:r>
              <a:rPr lang="en-US" sz="1800" b="1" dirty="0" smtClean="0">
                <a:solidFill>
                  <a:srgbClr val="FF0000"/>
                </a:solidFill>
              </a:rPr>
              <a:t>to ask for information</a:t>
            </a:r>
            <a:r>
              <a:rPr lang="en-US" sz="1800" dirty="0" smtClean="0"/>
              <a:t>.</a:t>
            </a:r>
          </a:p>
          <a:p>
            <a:pPr marL="265113" indent="-125413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800" i="1" dirty="0" smtClean="0"/>
              <a:t>Who hasn't checked their baggage in? ~ Oh, I haven't. Sorry.</a:t>
            </a:r>
          </a:p>
          <a:p>
            <a:pPr marL="265113" indent="-125413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1800" i="1" dirty="0" smtClean="0"/>
              <a:t>What don't you understand? ~ This paragraph here.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255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Question tags, e.g. isn't it?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932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6241" y="332656"/>
            <a:ext cx="7704000" cy="752400"/>
          </a:xfrm>
        </p:spPr>
        <p:txBody>
          <a:bodyPr/>
          <a:lstStyle/>
          <a:p>
            <a:r>
              <a:rPr lang="fr-FR" dirty="0" smtClean="0"/>
              <a:t>Use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7956456" cy="2376264"/>
          </a:xfrm>
        </p:spPr>
        <p:txBody>
          <a:bodyPr/>
          <a:lstStyle/>
          <a:p>
            <a:pPr marL="176213" indent="0">
              <a:lnSpc>
                <a:spcPct val="150000"/>
              </a:lnSpc>
              <a:buNone/>
            </a:pPr>
            <a:r>
              <a:rPr lang="en-US" sz="1600" dirty="0" smtClean="0"/>
              <a:t>Melanie: </a:t>
            </a:r>
            <a:r>
              <a:rPr lang="en-US" sz="1600" i="1" dirty="0" smtClean="0"/>
              <a:t>It's a lovely day, </a:t>
            </a:r>
            <a:r>
              <a:rPr lang="en-US" sz="1600" b="1" i="1" dirty="0" smtClean="0"/>
              <a:t>isn't it?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dirty="0" smtClean="0"/>
              <a:t>Harriet: </a:t>
            </a:r>
            <a:r>
              <a:rPr lang="en-US" sz="1600" i="1" dirty="0" smtClean="0"/>
              <a:t>Beautiful. We're having a glorious summer, </a:t>
            </a:r>
            <a:r>
              <a:rPr lang="en-US" sz="1600" b="1" i="1" dirty="0" smtClean="0"/>
              <a:t>aren't we?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dirty="0" smtClean="0"/>
              <a:t>Melanie: </a:t>
            </a:r>
            <a:r>
              <a:rPr lang="en-US" sz="1600" i="1" dirty="0" smtClean="0"/>
              <a:t>You haven't heard a forecast for the weekend, </a:t>
            </a:r>
            <a:r>
              <a:rPr lang="en-US" sz="1600" b="1" i="1" dirty="0" smtClean="0"/>
              <a:t>have you?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dirty="0" smtClean="0"/>
              <a:t>Harriet: No, </a:t>
            </a:r>
            <a:r>
              <a:rPr lang="en-US" sz="1600" i="1" dirty="0" smtClean="0"/>
              <a:t>I haven't, but I think it's going to stay sunny.</a:t>
            </a:r>
          </a:p>
          <a:p>
            <a:pPr marL="176213" indent="0">
              <a:lnSpc>
                <a:spcPct val="150000"/>
              </a:lnSpc>
              <a:buNone/>
            </a:pPr>
            <a:r>
              <a:rPr lang="en-US" sz="1600" b="1" dirty="0" smtClean="0"/>
              <a:t>A question tag</a:t>
            </a:r>
            <a:r>
              <a:rPr lang="en-US" sz="1600" dirty="0" smtClean="0"/>
              <a:t> is </a:t>
            </a:r>
            <a:r>
              <a:rPr lang="en-US" sz="1600" b="1" dirty="0" smtClean="0"/>
              <a:t>a short question added on to a statement</a:t>
            </a:r>
            <a:r>
              <a:rPr lang="en-US" sz="1600" dirty="0" smtClean="0"/>
              <a:t>. When a tag is spoken, the voice can go down or up.</a:t>
            </a:r>
            <a:endParaRPr lang="fr-FR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717032"/>
            <a:ext cx="81027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39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116" y="332656"/>
            <a:ext cx="7704000" cy="752400"/>
          </a:xfrm>
        </p:spPr>
        <p:txBody>
          <a:bodyPr/>
          <a:lstStyle/>
          <a:p>
            <a:r>
              <a:rPr lang="fr-FR" sz="2400" dirty="0" err="1" smtClean="0"/>
              <a:t>Form</a:t>
            </a:r>
            <a:endParaRPr lang="fr-F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1196753"/>
            <a:ext cx="853475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3526" y="4191005"/>
            <a:ext cx="8534753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Bai Jamjuree"/>
                <a:cs typeface="Arial"/>
                <a:sym typeface="Arial"/>
              </a:rPr>
              <a:t>The pronoun (you, he, etc) refers to the subject of the sentence, e.g. you, David. </a:t>
            </a:r>
            <a:endParaRPr lang="en-US" sz="1600" kern="0" dirty="0" smtClean="0">
              <a:solidFill>
                <a:srgbClr val="000000"/>
              </a:solidFill>
              <a:latin typeface="Bai Jamjuree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1600" kern="0" dirty="0" smtClean="0">
                <a:solidFill>
                  <a:srgbClr val="000000"/>
                </a:solidFill>
                <a:latin typeface="Bai Jamjuree"/>
                <a:cs typeface="Arial"/>
                <a:sym typeface="Arial"/>
              </a:rPr>
              <a:t>In</a:t>
            </a:r>
            <a:r>
              <a:rPr lang="en-US" sz="1600" b="1" kern="0" dirty="0">
                <a:solidFill>
                  <a:srgbClr val="000000"/>
                </a:solidFill>
                <a:latin typeface="Bai Jamjuree"/>
                <a:cs typeface="Arial"/>
                <a:sym typeface="Arial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Bai Jamjuree"/>
                <a:cs typeface="Arial"/>
                <a:sym typeface="Arial"/>
              </a:rPr>
              <a:t>the </a:t>
            </a:r>
            <a:r>
              <a:rPr lang="en-US" sz="1600" kern="0" dirty="0">
                <a:solidFill>
                  <a:srgbClr val="000000"/>
                </a:solidFill>
                <a:latin typeface="Bai Jamjuree"/>
                <a:cs typeface="Arial"/>
                <a:sym typeface="Arial"/>
              </a:rPr>
              <a:t>present simple and past simple we use a form of do.</a:t>
            </a:r>
            <a:endParaRPr lang="fr-FR" sz="1600" kern="0" dirty="0">
              <a:solidFill>
                <a:srgbClr val="000000"/>
              </a:solidFill>
              <a:latin typeface="Bai Jamjuree"/>
              <a:cs typeface="Arial"/>
              <a:sym typeface="Arial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6" y="5157193"/>
            <a:ext cx="8534753" cy="103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onents and Scientific Notation - Mathematics - 8th Grade by Slidesgo">
  <a:themeElements>
    <a:clrScheme name="Simple Light">
      <a:dk1>
        <a:srgbClr val="474646"/>
      </a:dk1>
      <a:lt1>
        <a:srgbClr val="F8F2E9"/>
      </a:lt1>
      <a:dk2>
        <a:srgbClr val="C9EBE6"/>
      </a:dk2>
      <a:lt2>
        <a:srgbClr val="9CD1CA"/>
      </a:lt2>
      <a:accent1>
        <a:srgbClr val="FD624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637</Words>
  <Application>Microsoft Office PowerPoint</Application>
  <PresentationFormat>Affichage à l'écran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Exponents and Scientific Notation - Mathematics - 8th Grade by Slidesgo</vt:lpstr>
      <vt:lpstr>Negative questions</vt:lpstr>
      <vt:lpstr>Présentation PowerPoint</vt:lpstr>
      <vt:lpstr>Form</vt:lpstr>
      <vt:lpstr>The use of negative yes/no questions</vt:lpstr>
      <vt:lpstr>Yes/no answers</vt:lpstr>
      <vt:lpstr>The use of negative wh-questions</vt:lpstr>
      <vt:lpstr>Question tags, e.g. isn't it?</vt:lpstr>
      <vt:lpstr>Use</vt:lpstr>
      <vt:lpstr>Form</vt:lpstr>
      <vt:lpstr>Présentation PowerPoint</vt:lpstr>
      <vt:lpstr>Requests and suggestions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Negative questions</dc:title>
  <dc:creator>IDEAPAD</dc:creator>
  <cp:lastModifiedBy>IDEAPAD</cp:lastModifiedBy>
  <cp:revision>9</cp:revision>
  <dcterms:created xsi:type="dcterms:W3CDTF">2024-10-19T19:41:11Z</dcterms:created>
  <dcterms:modified xsi:type="dcterms:W3CDTF">2024-10-27T08:38:37Z</dcterms:modified>
</cp:coreProperties>
</file>