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23FC1-4D4C-4BC7-95D7-2399EE731770}" type="datetimeFigureOut">
              <a:rPr lang="fr-FR" smtClean="0"/>
              <a:pPr/>
              <a:t>09/02/2023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B56A4-141A-45A6-9C45-71AB8610BD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2357430"/>
            <a:ext cx="63067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Turbomachines</a:t>
            </a:r>
            <a:endParaRPr lang="fr-FR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714612" y="428604"/>
            <a:ext cx="39998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8- Cordonnés enseignant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285984" y="1538430"/>
            <a:ext cx="4521431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Nom et prénom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BOUSBA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Issam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Email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bousba.issam@yahoo.fr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3571876"/>
            <a:ext cx="678661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Merci pour votre attention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469265"/>
            <a:ext cx="57284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Introduction aux Turbomachines 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1472" y="1252679"/>
            <a:ext cx="828680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transfert de l'énergie des fluides a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rotation a donné la naissance d’une classe spéciale des machines appelées "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Turbomachines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3429000"/>
            <a:ext cx="532235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rotation est appelée "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rotor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".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flux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fluide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continu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Flux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Débit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14480" y="357166"/>
            <a:ext cx="56436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Définition d’une Turbomachine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14282" y="1000108"/>
            <a:ext cx="892971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Turbomachine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une machine tournante qui réalise un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transfert d’énergie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entre son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arbre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propre, et un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fluide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mouvement.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 transfert peut s’effectuer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deux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sens: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14282" y="3000372"/>
            <a:ext cx="8643998" cy="1200329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Récupération de l’énergie du fluide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sur l’arbre de la machine.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Exemple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(Machines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réceptrices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qui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produisent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la puissance)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14282" y="4643446"/>
            <a:ext cx="8643998" cy="1569660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Augmentation de l’énergie du fluide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 fourniture d’énergie mécanique sur l’arbre de la machine.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Exemple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compresseur, ventilateur, pompe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… (machines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motrices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consomment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puissance)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643042" y="387943"/>
            <a:ext cx="564360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Classification des turbomachines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(Selon la fonction de la machine)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714488"/>
            <a:ext cx="757242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786050" y="214290"/>
            <a:ext cx="31213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Photos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figures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42910" y="2214554"/>
            <a:ext cx="18573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pompes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071546"/>
            <a:ext cx="5388299" cy="25717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57158" y="5000636"/>
            <a:ext cx="22781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ventilateurs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4000504"/>
            <a:ext cx="5394033" cy="26481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72132" y="214290"/>
            <a:ext cx="2513060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compresseurs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4738758" cy="28575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5572132" y="3143248"/>
            <a:ext cx="291836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Turbine hydraulique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714752"/>
            <a:ext cx="7858180" cy="29289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8992" y="214290"/>
            <a:ext cx="2105641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Turbines à gaz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785794"/>
            <a:ext cx="8286808" cy="23574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3214678" y="3357562"/>
            <a:ext cx="258493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Turbines à vapeur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929066"/>
            <a:ext cx="8286808" cy="25876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2976" y="428604"/>
            <a:ext cx="66366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Présentation du programme (chapitres)</a:t>
            </a:r>
            <a:endParaRPr lang="fr-FR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1285860"/>
            <a:ext cx="5380832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1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Principe d’une turbomachine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28596" y="2214554"/>
            <a:ext cx="669567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2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Turbomachines à fluide incompressible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28596" y="3071810"/>
            <a:ext cx="4586127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3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Turbines hydrauliques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28596" y="3929066"/>
            <a:ext cx="3648371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4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Turbines à gaz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28596" y="4786322"/>
            <a:ext cx="405874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5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Turbines à vapeur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28596" y="5643578"/>
            <a:ext cx="6456832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6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Turbomachines à fluide compressible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00298" y="428604"/>
            <a:ext cx="3969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6-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Evaluation du module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500166" y="3643314"/>
            <a:ext cx="6594882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Note TD =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présence + micro interrogation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348" y="1857364"/>
            <a:ext cx="8001056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Moyenne du module =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Note Examen + Note TD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169</Words>
  <Application>Microsoft Office PowerPoint</Application>
  <PresentationFormat>Affichage à l'écran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11</cp:revision>
  <dcterms:created xsi:type="dcterms:W3CDTF">2022-02-28T20:02:36Z</dcterms:created>
  <dcterms:modified xsi:type="dcterms:W3CDTF">2023-02-09T17:26:50Z</dcterms:modified>
</cp:coreProperties>
</file>