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1" r:id="rId7"/>
    <p:sldId id="282" r:id="rId8"/>
    <p:sldId id="284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2" r:id="rId17"/>
    <p:sldId id="323" r:id="rId18"/>
    <p:sldId id="27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D62D-C23A-447A-AD82-791624B3C1B2}" type="datetimeFigureOut">
              <a:rPr lang="fr-FR" smtClean="0"/>
              <a:pPr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1802" y="3071810"/>
            <a:ext cx="300039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Flexion</a:t>
            </a:r>
            <a:r>
              <a:rPr lang="fr-FR" sz="4800" dirty="0" smtClean="0"/>
              <a:t> </a:t>
            </a:r>
            <a:endParaRPr lang="fr-FR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http://technopujades.free.fr/nouveau/contenu-rub/5eme-ho/ci1/deformation_pon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14818"/>
            <a:ext cx="7000924" cy="2333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3565082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66"/>
            <a:ext cx="3571900" cy="2348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28604"/>
            <a:ext cx="1454954" cy="9286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14282" y="4286256"/>
            <a:ext cx="38576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valeur maximale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: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00504"/>
            <a:ext cx="2036621" cy="92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000504"/>
            <a:ext cx="2071702" cy="9286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04"/>
            <a:ext cx="2000264" cy="71438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28604"/>
            <a:ext cx="2000264" cy="74295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42844" y="2967335"/>
            <a:ext cx="8858312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dirty="0" smtClean="0"/>
              <a:t>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Distances des fibres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comprimées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tendues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les plus éloignées [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44" y="1643050"/>
            <a:ext cx="8786874" cy="830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Gz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appelé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moment d’inertie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(ou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quadratique</a:t>
            </a:r>
            <a:r>
              <a:rPr lang="fr-FR" sz="2400" dirty="0" smtClean="0"/>
              <a:t>)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la section de la poutre et qui est une résistance à la flexion de la poutre [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⁴].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5429264"/>
            <a:ext cx="8786874" cy="89255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/ </a:t>
            </a:r>
            <a:r>
              <a:rPr lang="fr-F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module de flexion (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module de la résistance de la poutre à la flexion) [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³].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357166"/>
            <a:ext cx="785818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Moment d’inertie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de différentes sections de la poutre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858180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285728"/>
            <a:ext cx="657229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Contrainte tangentielle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(Effort tranchant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071546"/>
            <a:ext cx="800105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Comme il y a 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effort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tranchant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donc on a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contrainte tangentielle de cisaillement </a:t>
            </a:r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714620"/>
            <a:ext cx="239283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flexion pure: 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4678" y="2714620"/>
            <a:ext cx="42026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constante et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=constante)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876"/>
            <a:ext cx="1760649" cy="9286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57158" y="5143512"/>
            <a:ext cx="256031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flexion simple: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0430" y="5143512"/>
            <a:ext cx="218040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constante)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8794" y="6072206"/>
            <a:ext cx="554036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Donc on prend la valeur maximale de </a:t>
            </a:r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62" y="357166"/>
            <a:ext cx="7143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Valeurs de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pour différentes sections de la poutre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429552" cy="4808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57422" y="214290"/>
            <a:ext cx="42862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 Critère de résistance 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1071546"/>
            <a:ext cx="885831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qu’une pièce sollicitée en flexion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résiste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toute sécurité, il faut: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1990736" cy="143023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714488"/>
            <a:ext cx="5214974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14282" y="4500570"/>
            <a:ext cx="8786874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Seulement en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flexion simple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le 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cisaillement est négligeable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(σ &gt;&gt;τ)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donc le critère de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résistance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utilisé est: 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5857892"/>
            <a:ext cx="2143140" cy="80184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214290"/>
            <a:ext cx="77153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 Déformée d’une poutre en flexion simple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000108"/>
            <a:ext cx="72866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fonction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appelée la courbe de la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déformée.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715375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143512"/>
            <a:ext cx="2321735" cy="9286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214810" y="4929198"/>
            <a:ext cx="4429156" cy="156966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y´´(x),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L’équation de la déformée.</a:t>
            </a: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M(x),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moment fléchissant.</a:t>
            </a:r>
          </a:p>
          <a:p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module de Young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moment d'inertie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0100" y="214290"/>
            <a:ext cx="71438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 Diagramme des efforts tranchants et moments fléchissant </a:t>
            </a:r>
            <a:endParaRPr lang="fr-FR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5648325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2390777" cy="57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2409825" cy="57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1195392" cy="53816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429264"/>
            <a:ext cx="1214446" cy="4762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567027" cy="638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Merci pour votre attention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71736" y="214290"/>
            <a:ext cx="430919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strike="noStrike" cap="none" normalizeH="0" baseline="0" dirty="0" smtClean="0">
                <a:ln>
                  <a:noFill/>
                </a:ln>
                <a:solidFill>
                  <a:srgbClr val="2603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 de</a:t>
            </a:r>
            <a:r>
              <a:rPr kumimoji="0" lang="fr-FR" sz="3200" b="1" i="0" strike="noStrike" cap="none" normalizeH="0" dirty="0" smtClean="0">
                <a:ln>
                  <a:noFill/>
                </a:ln>
                <a:solidFill>
                  <a:srgbClr val="2603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présentation </a:t>
            </a:r>
            <a:endParaRPr kumimoji="0" lang="fr-FR" sz="3200" b="0" i="0" strike="noStrike" cap="none" normalizeH="0" baseline="0" dirty="0" smtClean="0">
              <a:ln>
                <a:noFill/>
              </a:ln>
              <a:solidFill>
                <a:srgbClr val="260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928670"/>
            <a:ext cx="27045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Introduction  </a:t>
            </a:r>
            <a:endParaRPr lang="fr-F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28992" y="928670"/>
            <a:ext cx="303955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Figures Flexion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1714488"/>
            <a:ext cx="478634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Différents types de flexion </a:t>
            </a:r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572132" y="1714488"/>
            <a:ext cx="30718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Efforts internes 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2571744"/>
            <a:ext cx="66437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Efforts internes et signe conventionnel </a:t>
            </a:r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143512"/>
            <a:ext cx="692948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9-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Diagramme des efforts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moments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7158" y="3429000"/>
            <a:ext cx="40005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 Contraintes en flexion 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14876" y="3429000"/>
            <a:ext cx="382341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 Critère de résistance </a:t>
            </a:r>
            <a:endParaRPr lang="fr-F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7158" y="4286256"/>
            <a:ext cx="680179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 Déformée d’une poutre en flexion simple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25" grpId="0" build="allAtOnce" animBg="1"/>
      <p:bldP spid="11" grpId="0" build="allAtOnce" animBg="1"/>
      <p:bldP spid="13" grpId="0" build="allAtOnce" animBg="1"/>
      <p:bldP spid="1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214282" y="1071546"/>
            <a:ext cx="87154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mécanique la 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 est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déformation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d'un objet sous l'action d'une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Elle se traduit par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courbure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Dans le cas d'une poutre, elle tend à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rapprocher ses deux extrémités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678" y="214290"/>
            <a:ext cx="305942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Introduction  </a:t>
            </a:r>
            <a:endParaRPr lang="fr-FR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500306"/>
            <a:ext cx="4714908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Flexion GIF | Gfyca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00306"/>
            <a:ext cx="3714744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2" descr="Verre online :: La trempe thermique et chimique du ver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714884"/>
            <a:ext cx="3714776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86116" y="214290"/>
            <a:ext cx="33447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Figures Flexion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71546"/>
            <a:ext cx="4500594" cy="3480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1" descr="https://encrypted-tbn0.gstatic.com/images?q=tbn:ANd9GcTKtCzcL1nrC_-RS_qsNV8f-wvROvLV9Vm8yQ&amp;usqp=C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3219450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Flex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000636"/>
            <a:ext cx="4500594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ours - Résistance des matériau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929198"/>
            <a:ext cx="3214710" cy="166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6" descr="Contenu de la defini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071546"/>
            <a:ext cx="3214710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28794" y="214290"/>
            <a:ext cx="5357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Différents types de flexion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000108"/>
            <a:ext cx="70723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 distingue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types principaux de la flexion plane: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29132"/>
            <a:ext cx="4143404" cy="192882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143404" cy="200026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14554"/>
            <a:ext cx="4000528" cy="64294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72074"/>
            <a:ext cx="4005264" cy="57150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00438"/>
            <a:ext cx="3352802" cy="952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5918" y="214290"/>
            <a:ext cx="57150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Efforts internes (</a:t>
            </a:r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fr-F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1071546"/>
            <a:ext cx="871543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ce chapitre, on étudiera le cas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général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c.à.d.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flexion simple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où il y a deux efforts internes (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et pour les déterminer, on note que le moment fléchissant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est déterminé par rapport à l’axe 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c.à.d.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fZ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l’effort tranchant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par rapport l’axe 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4143404" cy="2929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2" descr="Protocole d'essai de flexion en 2 points fixes - Site de courstechnocollege  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4143404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0100" y="214290"/>
            <a:ext cx="735811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 Efforts internes et signe conventionnel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85860"/>
            <a:ext cx="3071834" cy="271464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28596" y="4643446"/>
            <a:ext cx="828680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moment fléchissant est positif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s’il tend à mettre en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fibres inférieures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longitudinales de la poutre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.[N.mm]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715016"/>
            <a:ext cx="828680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L’effort tranchant associé est positif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s’il tend à faire tourner la poutre dans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sens horlogique .[daN]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85860"/>
            <a:ext cx="2428892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2786082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57422" y="214290"/>
            <a:ext cx="450059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 Contraintes en flexion </a:t>
            </a:r>
            <a:endParaRPr lang="fr-FR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000108"/>
            <a:ext cx="721523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la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flexion simple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ils existent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types d’efforts: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572560" cy="78581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8572560" cy="78581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3143272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786190"/>
            <a:ext cx="5056590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14" y="285728"/>
            <a:ext cx="657229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Contrainte normale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(Moment fléchissant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)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142984"/>
            <a:ext cx="871540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flexion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les fibres au-dessous de la fibre moyenne sont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tendues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par contre les fibres au-dessus de la fibre moyenne sont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comprimées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7929618" cy="3943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484</Words>
  <Application>Microsoft Office PowerPoint</Application>
  <PresentationFormat>Affichage à l'écran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 lenovo</dc:creator>
  <cp:lastModifiedBy>pc lenovo</cp:lastModifiedBy>
  <cp:revision>266</cp:revision>
  <dcterms:created xsi:type="dcterms:W3CDTF">2022-03-20T19:03:37Z</dcterms:created>
  <dcterms:modified xsi:type="dcterms:W3CDTF">2022-04-18T10:22:59Z</dcterms:modified>
</cp:coreProperties>
</file>