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2" r:id="rId3"/>
    <p:sldId id="269" r:id="rId4"/>
    <p:sldId id="257" r:id="rId5"/>
    <p:sldId id="274" r:id="rId6"/>
    <p:sldId id="259" r:id="rId7"/>
    <p:sldId id="260" r:id="rId8"/>
    <p:sldId id="275" r:id="rId9"/>
    <p:sldId id="261" r:id="rId10"/>
    <p:sldId id="276" r:id="rId11"/>
    <p:sldId id="262" r:id="rId12"/>
    <p:sldId id="263" r:id="rId13"/>
    <p:sldId id="264" r:id="rId14"/>
    <p:sldId id="265" r:id="rId15"/>
    <p:sldId id="277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05BB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DF30-23C2-4248-8E43-119D72E05535}" type="datetimeFigureOut">
              <a:rPr lang="fr-FR" smtClean="0"/>
              <a:pPr/>
              <a:t>16/10/2023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54F4E-D35B-4CA3-B582-D68ACAA46A3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DF30-23C2-4248-8E43-119D72E05535}" type="datetimeFigureOut">
              <a:rPr lang="fr-FR" smtClean="0"/>
              <a:pPr/>
              <a:t>16/10/2023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54F4E-D35B-4CA3-B582-D68ACAA46A3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DF30-23C2-4248-8E43-119D72E05535}" type="datetimeFigureOut">
              <a:rPr lang="fr-FR" smtClean="0"/>
              <a:pPr/>
              <a:t>16/10/2023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54F4E-D35B-4CA3-B582-D68ACAA46A3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DF30-23C2-4248-8E43-119D72E05535}" type="datetimeFigureOut">
              <a:rPr lang="fr-FR" smtClean="0"/>
              <a:pPr/>
              <a:t>16/10/2023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54F4E-D35B-4CA3-B582-D68ACAA46A3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DF30-23C2-4248-8E43-119D72E05535}" type="datetimeFigureOut">
              <a:rPr lang="fr-FR" smtClean="0"/>
              <a:pPr/>
              <a:t>16/10/2023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54F4E-D35B-4CA3-B582-D68ACAA46A3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DF30-23C2-4248-8E43-119D72E05535}" type="datetimeFigureOut">
              <a:rPr lang="fr-FR" smtClean="0"/>
              <a:pPr/>
              <a:t>16/10/2023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54F4E-D35B-4CA3-B582-D68ACAA46A3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DF30-23C2-4248-8E43-119D72E05535}" type="datetimeFigureOut">
              <a:rPr lang="fr-FR" smtClean="0"/>
              <a:pPr/>
              <a:t>16/10/2023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54F4E-D35B-4CA3-B582-D68ACAA46A3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DF30-23C2-4248-8E43-119D72E05535}" type="datetimeFigureOut">
              <a:rPr lang="fr-FR" smtClean="0"/>
              <a:pPr/>
              <a:t>16/10/2023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54F4E-D35B-4CA3-B582-D68ACAA46A3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DF30-23C2-4248-8E43-119D72E05535}" type="datetimeFigureOut">
              <a:rPr lang="fr-FR" smtClean="0"/>
              <a:pPr/>
              <a:t>16/10/2023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54F4E-D35B-4CA3-B582-D68ACAA46A3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DF30-23C2-4248-8E43-119D72E05535}" type="datetimeFigureOut">
              <a:rPr lang="fr-FR" smtClean="0"/>
              <a:pPr/>
              <a:t>16/10/2023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54F4E-D35B-4CA3-B582-D68ACAA46A3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DF30-23C2-4248-8E43-119D72E05535}" type="datetimeFigureOut">
              <a:rPr lang="fr-FR" smtClean="0"/>
              <a:pPr/>
              <a:t>16/10/2023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54F4E-D35B-4CA3-B582-D68ACAA46A3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EDF30-23C2-4248-8E43-119D72E05535}" type="datetimeFigureOut">
              <a:rPr lang="fr-FR" smtClean="0"/>
              <a:pPr/>
              <a:t>16/10/2023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54F4E-D35B-4CA3-B582-D68ACAA46A3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5786" y="2357430"/>
            <a:ext cx="778671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4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Partie</a:t>
            </a:r>
            <a:r>
              <a:rPr lang="fr-FR" sz="4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4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2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ralit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s, Normalisation, liaisons cin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matiques entre pi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ces m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caniques.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142976" y="285728"/>
            <a:ext cx="7385855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Mécanismes Industriels et Transmission de Puissance</a:t>
            </a:r>
            <a:endParaRPr kumimoji="0" lang="fr-FR" sz="4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5984" y="5429264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2023-2024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 rot="10800000" flipV="1">
            <a:off x="214282" y="3143248"/>
            <a:ext cx="8715436" cy="34163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    </a:t>
            </a:r>
            <a:r>
              <a:rPr kumimoji="0" lang="fr-F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Résultante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:représente la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force exercée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 le solide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sur le solide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:le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Moment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 représente le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moment exercé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 le solide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sur le solide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au point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 résultante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 qui empêchent ou suppriment les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translations.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moments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 qui empêchent ou suppriment les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rotations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286124"/>
            <a:ext cx="571472" cy="375968"/>
          </a:xfrm>
          <a:prstGeom prst="rect">
            <a:avLst/>
          </a:prstGeom>
          <a:noFill/>
        </p:spPr>
      </p:pic>
      <p:pic>
        <p:nvPicPr>
          <p:cNvPr id="6" name="Imag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4357694"/>
            <a:ext cx="628651" cy="466727"/>
          </a:xfrm>
          <a:prstGeom prst="rect">
            <a:avLst/>
          </a:prstGeom>
          <a:noFill/>
        </p:spPr>
      </p:pic>
      <p:pic>
        <p:nvPicPr>
          <p:cNvPr id="7" name="Image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3504" y="500042"/>
            <a:ext cx="3352966" cy="2286016"/>
          </a:xfrm>
          <a:prstGeom prst="rect">
            <a:avLst/>
          </a:prstGeom>
          <a:ln w="38100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Image 7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10" y="500042"/>
            <a:ext cx="3429024" cy="228601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472" y="214290"/>
            <a:ext cx="807249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Torseur 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statique de quelques liaisons mécaniques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928670"/>
            <a:ext cx="8072494" cy="5643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57158" y="966926"/>
            <a:ext cx="8501122" cy="12003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Pour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1B05BB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caractériser les mouvements relatifs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entre deux solides (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et (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constituant une liaison, on utilise le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torseur cinématique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2357430"/>
            <a:ext cx="4143404" cy="17859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9459" name="Imag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4429132"/>
            <a:ext cx="571472" cy="478325"/>
          </a:xfrm>
          <a:prstGeom prst="rect">
            <a:avLst/>
          </a:prstGeom>
          <a:noFill/>
        </p:spPr>
      </p:pic>
      <p:pic>
        <p:nvPicPr>
          <p:cNvPr id="19458" name="Image 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5000636"/>
            <a:ext cx="642910" cy="392201"/>
          </a:xfrm>
          <a:prstGeom prst="rect">
            <a:avLst/>
          </a:prstGeom>
          <a:noFill/>
        </p:spPr>
      </p:pic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214282" y="4348941"/>
            <a:ext cx="871543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   :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 résultante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:la représentation du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vecteur de rotation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rad/s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moment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 la représentation du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vecteur de vitesse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en (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m/s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   d’un point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dans le mouvement du solide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par rapport au solide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5786" y="214290"/>
            <a:ext cx="7595926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Représentation d’un torseur cinématique 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8596" y="214290"/>
            <a:ext cx="8358246" cy="10772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Torseur cinématique de quelques liaisons mécaniques </a:t>
            </a:r>
            <a:endParaRPr lang="fr-FR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531486"/>
            <a:ext cx="7929618" cy="5326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14282" y="2285992"/>
            <a:ext cx="8572528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95325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Soit une liaison mécanique ayant les mouvements suivants 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95325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translation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Tx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selon (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Ax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et une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rotation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Rx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selon (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Ax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95325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On a donc 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5720" y="357166"/>
            <a:ext cx="8572560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695325" algn="l"/>
              </a:tabLst>
            </a:pPr>
            <a:r>
              <a:rPr lang="fr-FR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Élaboration du torseur statique et cinématique </a:t>
            </a:r>
            <a:endParaRPr lang="fr-FR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857356" y="2428868"/>
            <a:ext cx="56146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695325" algn="l"/>
              </a:tabLst>
            </a:pPr>
            <a:r>
              <a:rPr kumimoji="0" lang="fr-FR" sz="2800" b="1" i="0" u="sng" strike="noStrike" cap="none" normalizeH="0" baseline="0" dirty="0" smtClean="0">
                <a:ln>
                  <a:noFill/>
                </a:ln>
                <a:solidFill>
                  <a:srgbClr val="1B05BB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 Vecteur vitesse de translation 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1B05BB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214686"/>
            <a:ext cx="8715404" cy="92869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85984" y="285728"/>
            <a:ext cx="51689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695325" algn="l"/>
              </a:tabLst>
            </a:pPr>
            <a:r>
              <a:rPr kumimoji="0" lang="fr-FR" sz="2800" b="1" i="0" u="sng" strike="noStrike" cap="none" normalizeH="0" baseline="0" dirty="0" smtClean="0">
                <a:ln>
                  <a:noFill/>
                </a:ln>
                <a:solidFill>
                  <a:srgbClr val="1B05BB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 Vecteur vitesse de rotation 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1B05BB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Image 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071546"/>
            <a:ext cx="8715436" cy="10728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357158" y="4572008"/>
            <a:ext cx="8429684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Alors le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torseur cinématique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associé à cette liaison au point A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Image 9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14678" y="5286388"/>
            <a:ext cx="2857520" cy="1357322"/>
          </a:xfrm>
          <a:prstGeom prst="rect">
            <a:avLst/>
          </a:prstGeom>
          <a:ln w="38100" cap="sq">
            <a:solidFill>
              <a:srgbClr val="FF00FF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4282" y="214290"/>
            <a:ext cx="8643998" cy="1754326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01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solidFill>
                  <a:srgbClr val="1B05BB"/>
                </a:solidFill>
                <a:latin typeface="Times New Roman" pitchFamily="18" charset="0"/>
                <a:cs typeface="Times New Roman" pitchFamily="18" charset="0"/>
              </a:rPr>
              <a:t>translation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uniquement selon (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Ax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O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n a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02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solidFill>
                  <a:srgbClr val="1B05BB"/>
                </a:solidFill>
                <a:latin typeface="Times New Roman" pitchFamily="18" charset="0"/>
                <a:cs typeface="Times New Roman" pitchFamily="18" charset="0"/>
              </a:rPr>
              <a:t>actions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>
                <a:solidFill>
                  <a:srgbClr val="1B05BB"/>
                </a:solidFill>
                <a:latin typeface="Times New Roman" pitchFamily="18" charset="0"/>
                <a:cs typeface="Times New Roman" pitchFamily="18" charset="0"/>
              </a:rPr>
              <a:t>mécaniques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qui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empêchent et suppriment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la translation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selon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Ay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) et (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Az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2071678"/>
            <a:ext cx="6929486" cy="1357322"/>
          </a:xfrm>
          <a:prstGeom prst="rect">
            <a:avLst/>
          </a:prstGeom>
          <a:ln w="38100" cap="sq">
            <a:solidFill>
              <a:srgbClr val="1B05BB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214282" y="3714752"/>
            <a:ext cx="8643998" cy="1754326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a une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rotation</a:t>
            </a:r>
            <a:r>
              <a:rPr lang="fr-FR" sz="2400" b="1" dirty="0" smtClean="0">
                <a:solidFill>
                  <a:srgbClr val="1B05B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uniquement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selon (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Ax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O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n a deux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couples mécaniques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qui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empêchent  et suppriment les rotations selon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Ay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) et (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Az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Image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5572140"/>
            <a:ext cx="6929486" cy="1143008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42910" y="357166"/>
            <a:ext cx="8022581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Alors le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torseur statique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au point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associé à cette liaison est :</a:t>
            </a: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1000108"/>
            <a:ext cx="2603194" cy="1466540"/>
          </a:xfrm>
          <a:prstGeom prst="rect">
            <a:avLst/>
          </a:prstGeom>
          <a:ln w="38100" cap="sq">
            <a:solidFill>
              <a:srgbClr val="FF00FF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929058" y="2857496"/>
            <a:ext cx="1305165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Résumé </a:t>
            </a:r>
            <a:endParaRPr kumimoji="0" lang="fr-FR" sz="2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2910" y="3786190"/>
            <a:ext cx="2819047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torseur statique       </a:t>
            </a:r>
            <a:endParaRPr kumimoji="0" lang="fr-FR" sz="2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715008" y="3786190"/>
            <a:ext cx="2819233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torseur cinématique</a:t>
            </a:r>
            <a:endParaRPr kumimoji="0" lang="fr-FR" sz="2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Image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4714884"/>
            <a:ext cx="2714644" cy="1466540"/>
          </a:xfrm>
          <a:prstGeom prst="rect">
            <a:avLst/>
          </a:prstGeom>
          <a:ln w="38100" cap="sq">
            <a:solidFill>
              <a:srgbClr val="1B05BB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Image 8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4714884"/>
            <a:ext cx="2857520" cy="1500198"/>
          </a:xfrm>
          <a:prstGeom prst="rect">
            <a:avLst/>
          </a:prstGeom>
          <a:ln w="38100" cap="sq">
            <a:solidFill>
              <a:srgbClr val="1B05BB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857496"/>
            <a:ext cx="8229600" cy="1143000"/>
          </a:xfrm>
        </p:spPr>
        <p:txBody>
          <a:bodyPr>
            <a:normAutofit/>
          </a:bodyPr>
          <a:lstStyle/>
          <a:p>
            <a:r>
              <a:rPr lang="fr-FR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 de la présentation</a:t>
            </a:r>
            <a:endParaRPr lang="fr-FR" sz="4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71670" y="2214554"/>
            <a:ext cx="478634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6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Les Torseurs</a:t>
            </a:r>
            <a:endParaRPr kumimoji="0" lang="fr-FR" sz="6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25470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Plans de la présentation</a:t>
            </a:r>
            <a:endParaRPr lang="fr-FR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5720" y="785794"/>
            <a:ext cx="8435899" cy="113107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Définition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olide indéformable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Rôle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torseurs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Types de torseurs 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Représentation d’un torseur statique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Torseur statique de quelques liaisons mécaniques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Représentation d’un torseur cinématique 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Torseur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cinématique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 quelques liaisons mécaniques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Élaboration du torseur</a:t>
            </a:r>
            <a:r>
              <a:rPr kumimoji="0" lang="fr-FR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statique et cinématique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fr-FR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fr-FR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fr-FR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fr-FR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fr-FR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fr-FR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fr-F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fr-FR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fr-F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fr-FR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57158" y="1560177"/>
            <a:ext cx="8429684" cy="267765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torseur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est  un outil mathématique utilisé principalement en mécanique du </a:t>
            </a:r>
            <a:r>
              <a:rPr kumimoji="0" lang="fr-FR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solide indéformable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pour décrire les mouvements des solides et les actions mécaniques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71868" y="214290"/>
            <a:ext cx="1938352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Définition</a:t>
            </a:r>
            <a:endParaRPr lang="fr-FR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1500174"/>
            <a:ext cx="8429684" cy="2241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solide indéformable est un 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modèle utilisé en mécanique pour décrire le comportement d'un corps (objet, pièce)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 Comme son nom l'indique, on considère qu'au cours du temps la distance entre deux points donnés ne varie pas.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00298" y="571480"/>
            <a:ext cx="4299575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 solide indéformable </a:t>
            </a:r>
            <a:endParaRPr lang="fr-FR" sz="32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Mouvement d'un Solide | Superpro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4214818"/>
            <a:ext cx="3000396" cy="223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85720" y="1428736"/>
            <a:ext cx="8572560" cy="276998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 torseur a pour but de faciliter et simplifier l’étude       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statique, cinématique, cinétique ou dynamique d’un solide  indéformable.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14678" y="428604"/>
            <a:ext cx="3196709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Rôle</a:t>
            </a:r>
            <a:r>
              <a:rPr lang="fr-FR" sz="3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r>
              <a:rPr lang="fr-FR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des</a:t>
            </a:r>
            <a:r>
              <a:rPr lang="fr-FR" sz="3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torseurs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642910" y="1500174"/>
            <a:ext cx="7858180" cy="41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 ya 4 types de torseurs 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Torseur cinématique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Torseur statique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Torseur cinétique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Torseur dynamique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3143240" y="357166"/>
            <a:ext cx="3360215" cy="7425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Types de torseurs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28596" y="2251967"/>
            <a:ext cx="8286808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Donner une explication simple sur le  Torseur 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cinétique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et le Torseur 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dynamique.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786182" y="714356"/>
            <a:ext cx="1651414" cy="6612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800" b="1" u="sng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Question </a:t>
            </a:r>
            <a:endParaRPr lang="fr-FR" sz="2800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1472" y="5143512"/>
            <a:ext cx="3986989" cy="6612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Faire une petite recherche 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14282" y="1357298"/>
            <a:ext cx="8715436" cy="12003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torseur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statique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torseur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d'action mécanique transmissible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est largement utilisé pour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1B05BB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modéliser les actions mécaniques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1B05BB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3" name="Image 1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3357562"/>
            <a:ext cx="3429024" cy="17145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Image 1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3357562"/>
            <a:ext cx="3352966" cy="16894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285720" y="5500702"/>
            <a:ext cx="8582221" cy="461665"/>
          </a:xfrm>
          <a:prstGeom prst="rect">
            <a:avLst/>
          </a:prstGeom>
          <a:ln w="381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Avec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X, Y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Z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en newton (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et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L, M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en newton mètre (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N⋅m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57290" y="214290"/>
            <a:ext cx="6638933" cy="7425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3200" b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Représentation d’un torseur statique</a:t>
            </a:r>
            <a:endParaRPr lang="fr-FR" sz="32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304</Words>
  <Application>Microsoft Office PowerPoint</Application>
  <PresentationFormat>Affichage à l'écran (4:3)</PresentationFormat>
  <Paragraphs>72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Diapositive 1</vt:lpstr>
      <vt:lpstr>Diapositive 2</vt:lpstr>
      <vt:lpstr>Plans de la présentation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Fin de la présentation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 lenovo</dc:creator>
  <cp:lastModifiedBy>pc lenovo</cp:lastModifiedBy>
  <cp:revision>31</cp:revision>
  <dcterms:created xsi:type="dcterms:W3CDTF">2021-11-02T20:36:54Z</dcterms:created>
  <dcterms:modified xsi:type="dcterms:W3CDTF">2023-10-16T12:27:40Z</dcterms:modified>
</cp:coreProperties>
</file>