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9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3AE9-8123-4A59-8A10-40CBEC042872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1470025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Electrotechnique </a:t>
            </a:r>
            <a:endParaRPr lang="fr-FR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642942"/>
          </a:xfrm>
        </p:spPr>
        <p:txBody>
          <a:bodyPr>
            <a:normAutofit/>
          </a:bodyPr>
          <a:lstStyle/>
          <a:p>
            <a:r>
              <a:rPr lang="fr-FR" sz="3600" b="1" smtClean="0">
                <a:solidFill>
                  <a:srgbClr val="FF0000"/>
                </a:solidFill>
              </a:rPr>
              <a:t>2023.2024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1071546"/>
            <a:ext cx="864399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réseaux électriques participant dans le voyage de l'énergie électrique sont organisés selon le schéma suivant: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285728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1209C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Organisation globale d’un réseau électrique </a:t>
            </a:r>
            <a:endParaRPr lang="fr-FR" sz="2800" dirty="0" smtClean="0">
              <a:solidFill>
                <a:srgbClr val="1209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8429684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71604" y="285728"/>
            <a:ext cx="592932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1.Production de l’énergie électrique: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14282" y="1071546"/>
            <a:ext cx="864399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centrales électriques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produisent de l’énergie électrique, en utilisant une source dite primaire, afin de les rendre exploitables et de répondre aux besoins des activités humaines.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14282" y="2571744"/>
            <a:ext cx="778671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centrale électrique hydraulique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Source primaire : eau;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85720" y="3286124"/>
            <a:ext cx="467948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L’éolienne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Source primaire : vent;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85720" y="4071942"/>
            <a:ext cx="70198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centrales thermiques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 primaire : chaleur;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85720" y="4857760"/>
            <a:ext cx="869084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L’énergie solaire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Source primaire : rayonnement solaire convertie;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14282" y="5643578"/>
            <a:ext cx="852329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L’énergie de la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biomasse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c’est l’énergie que l’on peut extraire des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végétaux comme le bois ou les plantes.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2910" y="500042"/>
            <a:ext cx="778671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centrale électrique hydraulique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Source primaire : eau;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Le projet en bref | EDF 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405840" cy="5105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3108" y="285728"/>
            <a:ext cx="467948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L’éolienne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Source primaire : vent;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Focus sur l'énergie éolienne pour les collectivité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358246" cy="5761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00100" y="285728"/>
            <a:ext cx="70198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centrales thermiques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 primaire : chaleur;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Schéma d'une centrale thermique destinée à la production de... | Download  Scientific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8501122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4282" y="285728"/>
            <a:ext cx="869084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L’énergie solaire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Source primaire : rayonnement solaire convertie;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Lumière Pour Tous | Ensemble, pour un avenir meilleur pour t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72560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05862" y="285728"/>
            <a:ext cx="86258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L’énergie de la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biomasse: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c’est l’énergie que l’on peut extraire des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végétaux comme le bois ou les plantes.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La Biomasse - principe et avantages écologiques et économiqu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429684" cy="5334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Merci pour votre attention</a:t>
            </a:r>
            <a:endParaRPr lang="fr-FR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0232" y="357166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1209C7"/>
                </a:solidFill>
                <a:latin typeface="Times New Roman" pitchFamily="18" charset="0"/>
                <a:cs typeface="Times New Roman" pitchFamily="18" charset="0"/>
              </a:rPr>
              <a:t>Plan de la présentation </a:t>
            </a:r>
            <a:endParaRPr lang="fr-FR" sz="3600" dirty="0">
              <a:solidFill>
                <a:srgbClr val="1209C7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571472" y="1714488"/>
            <a:ext cx="5143536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fr-FR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71472" y="3143248"/>
            <a:ext cx="5143536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Histoire de l’électrotechnique</a:t>
            </a:r>
            <a:endParaRPr lang="fr-FR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571472" y="4714884"/>
            <a:ext cx="5143536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Réseau Electrique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31844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fr-FR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714488"/>
            <a:ext cx="8429684" cy="3714776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L’électrotechnique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est une branche qui traite le domaine de l'électricité et de ses applications. Elle s'intéresse à: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1-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l'énergie électrique (centrales électriques, énergies renouvelables), 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2- à sa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à son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utilisation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(dans les moteurs par exemple).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536815" cy="590552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6643734" cy="631844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Représentation globale de l’électrotechnique</a:t>
            </a:r>
            <a:endParaRPr lang="fr-FR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214290"/>
            <a:ext cx="5344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Histoire de l’électrotechnique</a:t>
            </a:r>
            <a:endParaRPr lang="fr-FR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857232"/>
            <a:ext cx="857256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1800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Alessandro Volta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construit la pile voltaïque, la première batterie, améliorée par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Georges Leclanché.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Christopher Johnson no Twitter: &quot;#physicsfriday #physicalsciencefriday The  voltaic pile, invented by Alessandro Volta in 1800, was the first electric  battery. Its invention can be traced back to an argument between Volta &amp;amp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Christopher Johnson no Twitter: &quot;#physicsfriday #physicalsciencefriday The  voltaic pile, invented by Alessandro Volta in 1800, was the first electric  battery. Its invention can be traced back to an argument between Volta &amp;amp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85926"/>
            <a:ext cx="3043247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Alessandro Vol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785926"/>
            <a:ext cx="2214578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Calaméo - Vol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2781266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2" name="Picture 14" descr="Alessandro Volta : qui est l'inventeur de la pile électrique ? | happ-e by  ENG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929198"/>
            <a:ext cx="3929090" cy="174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214290"/>
            <a:ext cx="671517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1831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Michael Faraday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invente la première dynamo.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AutoShape 2" descr="Michael Faraday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72" name="AutoShape 4" descr="Michael Faraday. Biographie, Jeunesse, La percée scientifique, les  réalisations scientif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74" name="AutoShape 6" descr="Michael Faraday. Biographie, Jeunesse, La percée scientifique, les  réalisations scientif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78" name="AutoShape 10" descr="Slide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2780" name="Picture 12" descr="Faraday Dynamo : image vectorielle de stock (libre de droits) 180629693 |  Shutter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296" y="785794"/>
            <a:ext cx="3926591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82" name="Picture 14" descr="Michael Faraday — Wikipé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928670"/>
            <a:ext cx="2714644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84" name="Picture 16" descr="La dynamo : histoire et fonctionne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3986194" cy="2986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86" name="Picture 18" descr="Best Current Generator GIFs | Gfyca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4262466" cy="2991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142852"/>
            <a:ext cx="658064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1876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Thomas Edison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invente la lumière électrique.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Thomas Edison : L'ampoule électrique - Bienvenue sur notre blog 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14818"/>
            <a:ext cx="1905000" cy="2400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50" name="AutoShape 6" descr="Thomas Edison, immense entrepreneur moderne | by Start in Saclay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52" name="AutoShape 8" descr="Thomas Edison, immense entrepreneur moderne | by Start in Saclay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754" name="Picture 10" descr="Thomas Edison, immense entrepreneur moderne | by Start in Saclay | 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857232"/>
            <a:ext cx="3857652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6" name="Picture 12" descr="Comment une ampoule est-elle faite ? - Le blog des CM2 de Monsieur et  Madame Borg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4714908" cy="3232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8" name="Picture 14" descr="Et si Thomas Edison était menuisier??? par Lionel Wood sur L'Air du Bo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5" y="4214818"/>
            <a:ext cx="2714644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62" name="Picture 18" descr="Dec. 18, 1878: Let There Be Light — Electric Light | WI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215612"/>
            <a:ext cx="3786214" cy="2411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214290"/>
            <a:ext cx="614623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1880 Introduction de la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distribution électrique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Illustration de la constitution d'un réseau électrique. On distingue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24" name="Picture 4" descr="Illustration de la constitution d'un réseau électrique. On distingue... |  Download Scientific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357718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6" name="AutoShape 6" descr="Adrar: Un nouveau plan projeté pour sécuriser le réseau de distribution  électr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8" name="AutoShape 8" descr="Adrar: Un nouveau plan projeté pour sécuriser le réseau de distribution  électr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30" name="Picture 10" descr="Electricity pylons. At orange sunset , #AFF, #pylons, #Electricity,  #sunset, #orange #ad | Electricity, Photo, Stock 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857232"/>
            <a:ext cx="4000528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2" name="Picture 12" descr="Des réseaux électriques de plus en plus connecté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572008"/>
            <a:ext cx="6696078" cy="2066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8926" y="142852"/>
            <a:ext cx="3571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Réseau Electrique </a:t>
            </a:r>
            <a:endParaRPr lang="fr-FR" sz="32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1000108"/>
            <a:ext cx="8501122" cy="1687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L’énergie électrique n’est pas stockable. Pour éviter les déperditions, l’électricité doit être acheminée dès sa production vers le consommateur final via un réseau de lignes électriques. 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Musée distribution de l'énergie électr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143248"/>
            <a:ext cx="6834101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282</Words>
  <Application>Microsoft Office PowerPoint</Application>
  <PresentationFormat>Affichage à l'écran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Electrotechnique </vt:lpstr>
      <vt:lpstr>Diapositive 2</vt:lpstr>
      <vt:lpstr>Introduction </vt:lpstr>
      <vt:lpstr>Représentation globale de l’électrotechnique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ETAT de l’ART DE LA GENIE ELECTRIQUE</dc:title>
  <dc:creator>pc lenovo</dc:creator>
  <cp:lastModifiedBy>pc lenovo</cp:lastModifiedBy>
  <cp:revision>42</cp:revision>
  <dcterms:created xsi:type="dcterms:W3CDTF">2021-10-25T23:58:24Z</dcterms:created>
  <dcterms:modified xsi:type="dcterms:W3CDTF">2023-10-16T23:42:59Z</dcterms:modified>
</cp:coreProperties>
</file>