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7" r:id="rId9"/>
    <p:sldId id="269" r:id="rId10"/>
    <p:sldId id="271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4A23D-C467-4795-9C24-31740C106346}" type="datetimeFigureOut">
              <a:rPr lang="fr-FR" smtClean="0"/>
              <a:pPr/>
              <a:t>18/10/2023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CF973-2C53-4734-96A7-64D5C20FAD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28860" y="1928802"/>
            <a:ext cx="40719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TD1 </a:t>
            </a:r>
          </a:p>
          <a:p>
            <a:pPr algn="ctr"/>
            <a:endParaRPr lang="fr-FR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liaisons </a:t>
            </a:r>
            <a:r>
              <a:rPr lang="fr-FR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mécaniques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642918"/>
            <a:ext cx="6496050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928670"/>
            <a:ext cx="120967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500166" y="1357298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1- Quelle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la liaison mécanique entre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la vis et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l’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ecrou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00166" y="1928802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2- Préciser le nombre de degrés de liberté.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714752"/>
            <a:ext cx="22860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2857488" y="4214818"/>
            <a:ext cx="5715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3- Quel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la liaison mécanique entre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la tige et le cylindre extérieur ?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4- Préciser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nombre de degrés de liberté.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8992" y="357166"/>
            <a:ext cx="23487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 1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0"/>
            <a:ext cx="8318081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42844" y="3000372"/>
            <a:ext cx="90011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5- Quelle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la liaison mécanique entre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le piston et la bielle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6- Quelle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la liaison mécanique entre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la bielle et le maneton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7- Quelle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la liaison mécanique entre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le maneton et le vilebrequin ?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86116" y="142852"/>
            <a:ext cx="23487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 2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785794"/>
            <a:ext cx="3571900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714356"/>
            <a:ext cx="4367208" cy="387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28926" y="4572008"/>
            <a:ext cx="3286148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472" y="0"/>
            <a:ext cx="65453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1- compléter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 tableau des liaisons suivant :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500042"/>
            <a:ext cx="5929354" cy="6195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714356"/>
            <a:ext cx="3457594" cy="5075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643306" y="1785926"/>
            <a:ext cx="52864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2- Compléter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 schéma cinématique de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l’étau en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indiquant le repère de chaque pièce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928670"/>
            <a:ext cx="120967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500166" y="1357298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1- Quelle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la liaison mécanique entre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la vis et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l’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ecrou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00166" y="1928802"/>
            <a:ext cx="7286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2- Préciser le nombre de degrés de liberté.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714752"/>
            <a:ext cx="22860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2857488" y="4214818"/>
            <a:ext cx="5715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3- Quel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la liaison mécanique entre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la tige et le cylindre extérieur ?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4- Préciser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nombre de degrés de liberté.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8992" y="357166"/>
            <a:ext cx="23487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EXERCICE 1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71934" y="2786058"/>
            <a:ext cx="3670620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err="1" smtClean="0">
                <a:solidFill>
                  <a:srgbClr val="0000FF"/>
                </a:solidFill>
              </a:rPr>
              <a:t>Rep</a:t>
            </a:r>
            <a:r>
              <a:rPr lang="fr-FR" sz="2800" b="1" dirty="0" smtClean="0">
                <a:solidFill>
                  <a:srgbClr val="0000FF"/>
                </a:solidFill>
              </a:rPr>
              <a:t>: Liaison hélicoïdale</a:t>
            </a:r>
          </a:p>
          <a:p>
            <a:r>
              <a:rPr lang="fr-FR" sz="2800" b="1" dirty="0" err="1" smtClean="0">
                <a:solidFill>
                  <a:srgbClr val="0000FF"/>
                </a:solidFill>
              </a:rPr>
              <a:t>ddl</a:t>
            </a:r>
            <a:r>
              <a:rPr lang="fr-FR" sz="2800" b="1" dirty="0" smtClean="0">
                <a:solidFill>
                  <a:srgbClr val="0000FF"/>
                </a:solidFill>
              </a:rPr>
              <a:t>: 1</a:t>
            </a:r>
            <a:endParaRPr lang="fr-FR" sz="2800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00496" y="5643578"/>
            <a:ext cx="4021550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err="1" smtClean="0">
                <a:solidFill>
                  <a:srgbClr val="0000FF"/>
                </a:solidFill>
              </a:rPr>
              <a:t>Rep</a:t>
            </a:r>
            <a:r>
              <a:rPr lang="fr-FR" sz="2800" b="1" dirty="0" smtClean="0">
                <a:solidFill>
                  <a:srgbClr val="0000FF"/>
                </a:solidFill>
              </a:rPr>
              <a:t>: Liaison pivot glissant</a:t>
            </a:r>
          </a:p>
          <a:p>
            <a:r>
              <a:rPr lang="fr-FR" sz="2800" b="1" dirty="0" err="1" smtClean="0">
                <a:solidFill>
                  <a:srgbClr val="0000FF"/>
                </a:solidFill>
              </a:rPr>
              <a:t>ddl</a:t>
            </a:r>
            <a:r>
              <a:rPr lang="fr-FR" sz="2800" b="1" dirty="0" smtClean="0">
                <a:solidFill>
                  <a:srgbClr val="0000FF"/>
                </a:solidFill>
              </a:rPr>
              <a:t>: 2</a:t>
            </a:r>
            <a:endParaRPr lang="fr-FR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0"/>
            <a:ext cx="8318081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42844" y="3000372"/>
            <a:ext cx="90011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5- Quelle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la liaison mécanique entre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le piston et la bielle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6- Quelle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la liaison mécanique entre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la bielle et le maneton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7- Quelle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est la liaison mécanique entre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le maneton et le vilebrequin ?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85786" y="3643314"/>
            <a:ext cx="281622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err="1" smtClean="0">
                <a:solidFill>
                  <a:srgbClr val="0000FF"/>
                </a:solidFill>
              </a:rPr>
              <a:t>Rep</a:t>
            </a:r>
            <a:r>
              <a:rPr lang="fr-FR" sz="2800" b="1" dirty="0" smtClean="0">
                <a:solidFill>
                  <a:srgbClr val="0000FF"/>
                </a:solidFill>
              </a:rPr>
              <a:t>: Liaison pivot</a:t>
            </a:r>
          </a:p>
        </p:txBody>
      </p:sp>
      <p:sp>
        <p:nvSpPr>
          <p:cNvPr id="5" name="Rectangle 4"/>
          <p:cNvSpPr/>
          <p:nvPr/>
        </p:nvSpPr>
        <p:spPr>
          <a:xfrm>
            <a:off x="785786" y="5857892"/>
            <a:ext cx="4107663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err="1" smtClean="0">
                <a:solidFill>
                  <a:srgbClr val="0000FF"/>
                </a:solidFill>
              </a:rPr>
              <a:t>Rep</a:t>
            </a:r>
            <a:r>
              <a:rPr lang="fr-FR" sz="2800" b="1" dirty="0" smtClean="0">
                <a:solidFill>
                  <a:srgbClr val="0000FF"/>
                </a:solidFill>
              </a:rPr>
              <a:t>: Liaison encastrement</a:t>
            </a:r>
          </a:p>
        </p:txBody>
      </p:sp>
      <p:sp>
        <p:nvSpPr>
          <p:cNvPr id="7" name="Rectangle 6"/>
          <p:cNvSpPr/>
          <p:nvPr/>
        </p:nvSpPr>
        <p:spPr>
          <a:xfrm>
            <a:off x="785786" y="4786322"/>
            <a:ext cx="281622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sz="2800" b="1" dirty="0" err="1" smtClean="0">
                <a:solidFill>
                  <a:srgbClr val="0000FF"/>
                </a:solidFill>
              </a:rPr>
              <a:t>Rep</a:t>
            </a:r>
            <a:r>
              <a:rPr lang="fr-FR" sz="2800" b="1" dirty="0" smtClean="0">
                <a:solidFill>
                  <a:srgbClr val="0000FF"/>
                </a:solidFill>
              </a:rPr>
              <a:t>: Liaison pivot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2513" y="0"/>
            <a:ext cx="7038975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224</Words>
  <Application>Microsoft Office PowerPoint</Application>
  <PresentationFormat>Affichage à l'écran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 lenovo</dc:creator>
  <cp:lastModifiedBy>pc lenovo</cp:lastModifiedBy>
  <cp:revision>16</cp:revision>
  <dcterms:created xsi:type="dcterms:W3CDTF">2021-11-03T21:55:07Z</dcterms:created>
  <dcterms:modified xsi:type="dcterms:W3CDTF">2023-10-18T06:00:47Z</dcterms:modified>
</cp:coreProperties>
</file>