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72" r:id="rId4"/>
    <p:sldId id="275" r:id="rId5"/>
    <p:sldId id="277" r:id="rId6"/>
    <p:sldId id="273" r:id="rId7"/>
    <p:sldId id="279" r:id="rId8"/>
    <p:sldId id="27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9C6F1-556A-48B1-B01A-3E9C92BBF19D}" type="datetimeFigureOut">
              <a:rPr lang="fr-FR" smtClean="0"/>
              <a:pPr/>
              <a:t>01/12/2022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950C9-F5C1-42DE-B392-70519549F4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587747"/>
            <a:ext cx="764386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TD 4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1538" y="3143248"/>
            <a:ext cx="70009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Organes de transmissions du mouvement et de puissance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285728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n°2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57166"/>
            <a:ext cx="34575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910" y="1142984"/>
            <a:ext cx="2413444" cy="419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2411105"/>
            <a:ext cx="6219840" cy="4232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720" y="500042"/>
            <a:ext cx="171451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Question :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282" y="2071678"/>
            <a:ext cx="8715436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2- déterminer la loi E/S du système (c'est-à-dire le rapport de transmission). 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214282" y="1357298"/>
            <a:ext cx="500489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1- Réaliser le schéma cinématique plan</a:t>
            </a:r>
            <a:endParaRPr lang="fr-FR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720" y="500042"/>
            <a:ext cx="857256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b="1" u="sng" dirty="0" smtClean="0">
                <a:latin typeface="Times New Roman" pitchFamily="18" charset="0"/>
                <a:cs typeface="Times New Roman" pitchFamily="18" charset="0"/>
              </a:rPr>
              <a:t>Question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Réaliser le schéma cinématique plan, puis déterminer la loi E/S du système (c'est-à-dire le rapport de transmission).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285992"/>
            <a:ext cx="8510801" cy="428628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71802" y="1571612"/>
            <a:ext cx="3000396" cy="486008"/>
          </a:xfrm>
          <a:prstGeom prst="rect">
            <a:avLst/>
          </a:prstGeom>
          <a:solidFill>
            <a:srgbClr val="FFFFFF"/>
          </a:solidFill>
          <a:ln w="952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6982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</a:t>
            </a: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d'exercice 01 </a:t>
            </a:r>
            <a:endParaRPr kumimoji="0" lang="fr-FR" sz="2400" b="1" i="0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142984"/>
            <a:ext cx="8556785" cy="77152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643182"/>
            <a:ext cx="8735994" cy="114300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285728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n°3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142985"/>
            <a:ext cx="8715436" cy="78581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048000"/>
            <a:ext cx="8643997" cy="1309694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357158" y="2285992"/>
            <a:ext cx="23374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u="sng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n°4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500042"/>
            <a:ext cx="8048625" cy="5857916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714356"/>
            <a:ext cx="8153431" cy="5072098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63</Words>
  <Application>Microsoft Office PowerPoint</Application>
  <PresentationFormat>Affichage à l'écran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21</cp:revision>
  <dcterms:created xsi:type="dcterms:W3CDTF">2021-12-13T23:10:06Z</dcterms:created>
  <dcterms:modified xsi:type="dcterms:W3CDTF">2022-11-30T23:25:57Z</dcterms:modified>
</cp:coreProperties>
</file>