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8" r:id="rId3"/>
    <p:sldId id="310" r:id="rId4"/>
    <p:sldId id="311" r:id="rId5"/>
    <p:sldId id="312" r:id="rId6"/>
    <p:sldId id="313" r:id="rId7"/>
    <p:sldId id="269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09C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83AE9-8123-4A59-8A10-40CBEC042872}" type="datetimeFigureOut">
              <a:rPr lang="fr-FR" smtClean="0"/>
              <a:pPr/>
              <a:t>05/12/2022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842F1-6029-4493-97B2-B6585871F7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adico.com/dictionnaire/definition/phenomene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www.mediadico.com/dictionnaire/definition/system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ediadico.com/dictionnaire/definition/representer" TargetMode="External"/><Relationship Id="rId5" Type="http://schemas.openxmlformats.org/officeDocument/2006/relationships/hyperlink" Target="http://www.mediadico.com/dictionnaire/definition/electrique" TargetMode="External"/><Relationship Id="rId4" Type="http://schemas.openxmlformats.org/officeDocument/2006/relationships/hyperlink" Target="http://www.mediadico.com/dictionnaire/definition/physique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2000240"/>
            <a:ext cx="7772400" cy="1470025"/>
          </a:xfrm>
        </p:spPr>
        <p:txBody>
          <a:bodyPr>
            <a:noAutofit/>
          </a:bodyPr>
          <a:lstStyle/>
          <a:p>
            <a:r>
              <a:rPr lang="fr-FR" sz="5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Electronique</a:t>
            </a:r>
            <a:br>
              <a:rPr lang="fr-FR" sz="5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(suite)</a:t>
            </a:r>
            <a:endParaRPr lang="fr-FR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290" y="4143380"/>
            <a:ext cx="6400800" cy="642942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2022-2023</a:t>
            </a:r>
            <a:endParaRPr lang="fr-FR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2270125" y="593725"/>
            <a:ext cx="1905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435769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269875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3286116" y="285728"/>
            <a:ext cx="2571702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thyristor </a:t>
            </a:r>
            <a:endParaRPr lang="fr-F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214282" y="1186007"/>
            <a:ext cx="8715436" cy="30469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thyristor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possède une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anode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et une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cathode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ainsi qu'une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gâchette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G.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qu'un thyristor conduit (interrupteur fermé): il faut que la tension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400" b="1" baseline="-25000" dirty="0" smtClean="0">
                <a:latin typeface="Times New Roman" pitchFamily="18" charset="0"/>
                <a:cs typeface="Times New Roman" pitchFamily="18" charset="0"/>
              </a:rPr>
              <a:t>AK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≥0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(tension directe) et envoyer un courant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baseline="-25000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dans la gâchette pour amorcer le thyristor.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Dès que ces deux conditions sont remplies,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thyristor conduit tant que le courant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qui circule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dans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thyristor de l'anode vers la cathode reste positif.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214282" y="4412367"/>
            <a:ext cx="8715436" cy="212365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Domaine d’utilisation</a:t>
            </a: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applications des thyristors sont très vastes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particulièrement en: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En électronique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industrielle.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Dans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certains appareils électroménagers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Image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214290"/>
            <a:ext cx="2040256" cy="7991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2270125" y="593725"/>
            <a:ext cx="1905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0" y="435769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269875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3286116" y="285728"/>
            <a:ext cx="2571702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transistor</a:t>
            </a:r>
            <a:endParaRPr lang="fr-F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214282" y="928670"/>
            <a:ext cx="8715436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transistor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bipolaire à jonction est un composant électronique actif capable de transformer un signal électrique et d’amplifier sa puissance: c'est un générateur de fort courant (en sortie) piloté par un faible courant (en entrée).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357158" y="5072074"/>
            <a:ext cx="8501122" cy="156966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On dit qu'un transistor est passant lorsque son courant de collecteur est non nul.</a:t>
            </a:r>
          </a:p>
          <a:p>
            <a:pPr>
              <a:buFont typeface="Wingdings" pitchFamily="2" charset="2"/>
              <a:buChar char="Ø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On dit qu'un transistor est bloqué lorsque son courant de collecteur est nul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Image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2643182"/>
            <a:ext cx="5572164" cy="22860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642918"/>
            <a:ext cx="8715436" cy="21852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Fonctions Analogiques:</a:t>
            </a:r>
            <a:endParaRPr kumimoji="0" lang="fr-FR" sz="2800" b="1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Transformer les signaux (redressement, modulation).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L’amplification permettant d’exploiter de faibles signaux.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Production de puissance pour transporter rapidement des signaux.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4282" y="3357562"/>
            <a:ext cx="8715436" cy="218521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Fonctions Logiques:</a:t>
            </a:r>
            <a:endParaRPr kumimoji="0" lang="fr-FR" sz="28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Circuits combinatoires à l’origine des blocs de calculs (numériques).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mémorisation de données.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3108" y="357166"/>
            <a:ext cx="4965398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 Capteurs Electroniques 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14282" y="1857364"/>
            <a:ext cx="8715436" cy="136960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capteur électronique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est un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 tooltip="Définition de Système"/>
              </a:rPr>
              <a:t>dispositif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qui permet de traduire un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 tooltip="Définition de phénomène"/>
              </a:rPr>
              <a:t>phénomène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tooltip="Définition de physique"/>
              </a:rPr>
              <a:t>physique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à une grandeur exploitable (souvent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tooltip="Définition de électrique"/>
              </a:rPr>
              <a:t>électrique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afin de le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6" tooltip="Définition de représenter"/>
              </a:rPr>
              <a:t>représenter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58" y="3929066"/>
            <a:ext cx="8387481" cy="1519245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571480"/>
            <a:ext cx="8715436" cy="12262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Nature des capteurs</a:t>
            </a:r>
          </a:p>
          <a:p>
            <a:pPr marL="0" marR="0" lvl="0" indent="180975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Suivant la nature du signal exploitable 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071678"/>
            <a:ext cx="8553717" cy="4214842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643182"/>
            <a:ext cx="8229600" cy="1143000"/>
          </a:xfrm>
        </p:spPr>
        <p:txBody>
          <a:bodyPr>
            <a:normAutofit/>
          </a:bodyPr>
          <a:lstStyle/>
          <a:p>
            <a:r>
              <a:rPr lang="fr-FR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Merci pour votre attention</a:t>
            </a:r>
            <a:endParaRPr lang="fr-FR" sz="5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</TotalTime>
  <Words>265</Words>
  <Application>Microsoft Office PowerPoint</Application>
  <PresentationFormat>Affichage à l'écran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Electronique (suite)</vt:lpstr>
      <vt:lpstr>Diapositive 2</vt:lpstr>
      <vt:lpstr>Diapositive 3</vt:lpstr>
      <vt:lpstr>Diapositive 4</vt:lpstr>
      <vt:lpstr>Diapositive 5</vt:lpstr>
      <vt:lpstr>Diapositive 6</vt:lpstr>
      <vt:lpstr>Merci pour votre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ETAT de l’ART DE LA GENIE ELECTRIQUE</dc:title>
  <dc:creator>pc lenovo</dc:creator>
  <cp:lastModifiedBy>pc lenovo</cp:lastModifiedBy>
  <cp:revision>71</cp:revision>
  <dcterms:created xsi:type="dcterms:W3CDTF">2021-10-25T23:58:24Z</dcterms:created>
  <dcterms:modified xsi:type="dcterms:W3CDTF">2022-12-05T23:02:06Z</dcterms:modified>
</cp:coreProperties>
</file>