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9C6F1-556A-48B1-B01A-3E9C92BBF19D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587747"/>
            <a:ext cx="76438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TD 5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1538" y="3143248"/>
            <a:ext cx="70009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Organes de transmissions du mouvement et de puissance</a:t>
            </a:r>
            <a:endParaRPr lang="fr-F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71480"/>
            <a:ext cx="8169493" cy="542928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42918"/>
            <a:ext cx="4205309" cy="3274490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" y="1214422"/>
            <a:ext cx="8399463" cy="4214842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263" y="252413"/>
            <a:ext cx="8751887" cy="6351587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10</Words>
  <Application>Microsoft Office PowerPoint</Application>
  <PresentationFormat>Affichage à l'écran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27</cp:revision>
  <dcterms:created xsi:type="dcterms:W3CDTF">2021-12-13T23:10:06Z</dcterms:created>
  <dcterms:modified xsi:type="dcterms:W3CDTF">2022-12-13T21:39:40Z</dcterms:modified>
</cp:coreProperties>
</file>