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59" r:id="rId5"/>
    <p:sldId id="260" r:id="rId6"/>
    <p:sldId id="261" r:id="rId7"/>
    <p:sldId id="27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67191-5A37-4A63-8382-01D51650E55C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5463" y="2571744"/>
            <a:ext cx="504086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TD </a:t>
            </a:r>
          </a:p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Traction et Compression</a:t>
            </a:r>
            <a:endParaRPr lang="fr-F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86116" y="142852"/>
            <a:ext cx="2400288" cy="582594"/>
          </a:xfr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Synthèse 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785794"/>
            <a:ext cx="885825" cy="75247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71604" y="928670"/>
            <a:ext cx="6215106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contrainte normale.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(N/m²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ou Pascal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714488"/>
            <a:ext cx="2076450" cy="6858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2560146" y="1857364"/>
            <a:ext cx="644101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Déformation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longitudinale ou allongement relative 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643182"/>
            <a:ext cx="1209679" cy="471489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785918" y="2643182"/>
            <a:ext cx="5357557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altLang="zh-CN" sz="2400" dirty="0" smtClean="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éformation </a:t>
            </a:r>
            <a:r>
              <a:rPr lang="fr-FR" altLang="zh-CN" sz="2400" dirty="0" smtClean="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ou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allongement </a:t>
            </a:r>
            <a:r>
              <a:rPr lang="fr-FR" altLang="zh-CN" sz="2400" dirty="0" smtClean="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transversale </a:t>
            </a:r>
            <a:endParaRPr kumimoji="0" lang="fr-FR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2500306"/>
            <a:ext cx="933452" cy="64293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3429000"/>
            <a:ext cx="1123950" cy="42862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1571604" y="3429000"/>
            <a:ext cx="2143139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Loi de Hooke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857620" y="3286124"/>
            <a:ext cx="5072098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E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: module d’élasticité longitudinal du matériau en (</a:t>
            </a:r>
            <a:r>
              <a:rPr kumimoji="0" lang="fr-FR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MPa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). </a:t>
            </a:r>
            <a:r>
              <a:rPr kumimoji="0" lang="fr-FR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module de Young.</a:t>
            </a:r>
            <a:endParaRPr kumimoji="0" lang="fr-FR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4214818"/>
            <a:ext cx="990600" cy="54292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571604" y="4286256"/>
            <a:ext cx="3786214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Condition de résistance  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5000636"/>
            <a:ext cx="1123950" cy="62865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1643042" y="5072074"/>
            <a:ext cx="7286676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contrainte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admissible pour le matériau étudié.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28596" y="5786454"/>
            <a:ext cx="8501122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limite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élastique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: coefficient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sécurité (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n&gt;1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allAtOnce" animBg="1"/>
      <p:bldP spid="9" grpId="0" build="allAtOnce" animBg="1"/>
      <p:bldP spid="13" grpId="0" build="allAtOnce" animBg="1"/>
      <p:bldP spid="14" grpId="0" build="allAtOnce" animBg="1"/>
      <p:bldP spid="16" grpId="0" build="allAtOnce" animBg="1"/>
      <p:bldP spid="18" grpId="0" build="allAtOnce" animBg="1"/>
      <p:bldP spid="19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357166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1142984"/>
            <a:ext cx="857256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Quelle est la contrainte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d’une pièce de bois de section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48 x 48 mm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subit un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effort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traction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50 000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 :</a:t>
            </a:r>
          </a:p>
        </p:txBody>
      </p:sp>
      <p:sp>
        <p:nvSpPr>
          <p:cNvPr id="6" name="Rectangle 5"/>
          <p:cNvSpPr/>
          <p:nvPr/>
        </p:nvSpPr>
        <p:spPr>
          <a:xfrm>
            <a:off x="2143108" y="2357430"/>
            <a:ext cx="6715172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σ=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N/S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= 50 000 / 48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x48 = 50 000 / 2304 =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21.7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MPa</a:t>
            </a:r>
            <a:endParaRPr lang="fr-F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2500306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3500438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5720" y="4214818"/>
            <a:ext cx="8501122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Quel effort maxi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traction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peut-on appliquer à un tourillon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Ø 20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mm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que la contrainte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σ ≤ 12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MPa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/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4282" y="5715016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57356" y="5429264"/>
            <a:ext cx="7000924" cy="1261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σ=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N/S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σ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12 x (Π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x20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)/4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769.8N                                = </a:t>
            </a: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377 </a:t>
            </a:r>
            <a:r>
              <a:rPr lang="pt-B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fr-F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357166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1285860"/>
            <a:ext cx="857256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Quelle largeur faut-il donner à un pièce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10 mm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d’épaisseur pour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qu’elle puisse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supporter une charge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N = 500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avec une contrainte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σ ≤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MPa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3143248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71670" y="2857496"/>
            <a:ext cx="671517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σ=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N/S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= N /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σ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5 000 / 9 =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555.5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mm²</a:t>
            </a: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=&gt; L x 10 = 555.5 =&gt;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 = 55.5 mm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20" y="4429132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5286388"/>
            <a:ext cx="857256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Observer les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 cas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d’expérimentation suivantes puis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énoncer une conclusion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chacun des cas: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9" grpId="0" build="allAtOnce" animBg="1"/>
      <p:bldP spid="10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57167"/>
            <a:ext cx="4286280" cy="464347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57166"/>
            <a:ext cx="4143373" cy="464347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428596" y="5214950"/>
            <a:ext cx="378621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On constate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l-G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el-G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fr-FR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 la charge est</a:t>
            </a:r>
          </a:p>
          <a:p>
            <a:pPr algn="ctr"/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doublée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628" y="5214950"/>
            <a:ext cx="378621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On constate que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 doublée</a:t>
            </a:r>
          </a:p>
          <a:p>
            <a:pPr algn="ctr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alors </a:t>
            </a:r>
            <a:r>
              <a:rPr lang="el-G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est 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doublé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428604"/>
            <a:ext cx="4071966" cy="464347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428605"/>
            <a:ext cx="4224336" cy="464347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428596" y="5214950"/>
            <a:ext cx="378621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On constate que si la</a:t>
            </a:r>
          </a:p>
          <a:p>
            <a:pPr algn="ctr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section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diminue</a:t>
            </a:r>
          </a:p>
          <a:p>
            <a:pPr algn="ctr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alors </a:t>
            </a:r>
            <a:r>
              <a:rPr lang="el-G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l-G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fr-FR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29190" y="5214950"/>
            <a:ext cx="378621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On constate que</a:t>
            </a:r>
          </a:p>
          <a:p>
            <a:pPr algn="ctr"/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sont fonction de la </a:t>
            </a:r>
            <a:r>
              <a:rPr lang="fr-F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matière</a:t>
            </a:r>
            <a:endParaRPr lang="fr-FR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10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229600" cy="1143000"/>
          </a:xfr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Merci pour votre attention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305</Words>
  <Application>Microsoft Office PowerPoint</Application>
  <PresentationFormat>Affichage à l'écran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Synthèse </vt:lpstr>
      <vt:lpstr>Diapositive 3</vt:lpstr>
      <vt:lpstr>Diapositive 4</vt:lpstr>
      <vt:lpstr>Diapositive 5</vt:lpstr>
      <vt:lpstr>Diapositive 6</vt:lpstr>
      <vt:lpstr>Merci pour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45</cp:revision>
  <dcterms:created xsi:type="dcterms:W3CDTF">2022-03-25T13:18:51Z</dcterms:created>
  <dcterms:modified xsi:type="dcterms:W3CDTF">2023-02-22T13:19:52Z</dcterms:modified>
</cp:coreProperties>
</file>