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A6C9-8974-4FB5-9554-DA2B7510F6BB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58037-D58D-4DDF-AC35-2EFFB816B84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68414" y="2786058"/>
            <a:ext cx="8004114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Entreprendre et Esprit Entrepreneurial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00298" y="142852"/>
            <a:ext cx="419172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Savoir Prendre des Risques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214282" y="857232"/>
            <a:ext cx="8715436" cy="21236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risque entrepreneurial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Entreprendre implique toujours un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risque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qu’il soit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financier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personnel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 de gestion) ou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professionnel (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du marché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succès ne vient pas sans prendre des décisions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courageuses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14282" y="3192378"/>
            <a:ext cx="871543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Risque financier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    Investir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l’argent</a:t>
            </a:r>
            <a:endParaRPr lang="fr-FR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Risque de marché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Incertitude sur la demande des clients.</a:t>
            </a:r>
            <a:endParaRPr lang="fr-FR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Risque de gestion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Difficultés dans l'organisation ou la gestion de l'équipe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 rot="10800000" flipV="1">
            <a:off x="285720" y="5750003"/>
            <a:ext cx="8572560" cy="830997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Importance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Un entrepreneur doit être prêt à prendre des risques calculés pour réussir.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 rot="10800000" flipV="1">
            <a:off x="285720" y="355897"/>
            <a:ext cx="8643998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Prendre des risques calculés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L'entrepreneur doit évaluer les risques et les bénéfices avant de prendre une décision. Un risque bien analysé peut apporter des opportunités importantes, mais un risque mal géré peut mettre l'entreprise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en danger 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85721" y="3286124"/>
            <a:ext cx="8572560" cy="295465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Exemples de prise de risque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Financier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Un entrepreneur investit une grande partie de ses économies pour démarrer son activité.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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Technologique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du marché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Lancer un produit avec une technologie non prouvée ou ancienne 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14314" y="571480"/>
            <a:ext cx="8715404" cy="37753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Comment Gérer les Risques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limiter les risques, l’entrepreneur doit mettre en place des stratégies de gestion des risques, comme :</a:t>
            </a: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Tester le marché avant de lancer un produit.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Diversifier les sources de financement.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Suivre les tendances du marché.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642918"/>
            <a:ext cx="8715436" cy="4062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Conclusion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L'entrepreneuriat est un processus dynamique où la motivation, la capacité à prendre des risques, la définition d’objectifs clairs et la gestion des entreprises sont des éléments clés du succès. Un bon entrepreneur sait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fixer des objectifs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réalisables,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prendre des risques calculés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avoir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motivation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nécessaire pour surmonter les obstacles et réussir dans le monde des affaires.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0166" y="2646704"/>
            <a:ext cx="6000792" cy="1282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Merci pour votre attention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73930" y="285728"/>
            <a:ext cx="482696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Plan de la présentation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357298"/>
            <a:ext cx="2044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Introduction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285720" y="2334276"/>
            <a:ext cx="479778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Les Entreprises Autour de Vous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285720" y="3334408"/>
            <a:ext cx="4856651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La Motivation Entrepreneuriale</a:t>
            </a:r>
            <a:endParaRPr lang="fr-FR" sz="2800" dirty="0"/>
          </a:p>
        </p:txBody>
      </p:sp>
      <p:sp>
        <p:nvSpPr>
          <p:cNvPr id="8" name="Rectangle 7"/>
          <p:cNvSpPr/>
          <p:nvPr/>
        </p:nvSpPr>
        <p:spPr>
          <a:xfrm>
            <a:off x="285720" y="4357694"/>
            <a:ext cx="390716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Savoir Fixer des Objectifs</a:t>
            </a:r>
            <a:endParaRPr lang="fr-FR" sz="2800" dirty="0"/>
          </a:p>
        </p:txBody>
      </p:sp>
      <p:sp>
        <p:nvSpPr>
          <p:cNvPr id="9" name="Rectangle 8"/>
          <p:cNvSpPr/>
          <p:nvPr/>
        </p:nvSpPr>
        <p:spPr>
          <a:xfrm>
            <a:off x="237399" y="5357826"/>
            <a:ext cx="4191725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Savoir Prendre des Risques</a:t>
            </a:r>
            <a:endParaRPr lang="fr-F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7554" y="285728"/>
            <a:ext cx="204447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Introduction</a:t>
            </a:r>
            <a:endParaRPr lang="fr-FR" sz="2800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9320" y="1000108"/>
            <a:ext cx="872039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Entreprendre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Lancer un projet pour créer une entreprise.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Esprit entrepreneurial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capacités et compétences pour transformer une idée en une activité économique.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 rot="10800000" flipV="1">
            <a:off x="285720" y="3571876"/>
            <a:ext cx="8643998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Imaginons une personne qui remarque qu’il y a un manque d'options de restauration végétarienne dans sa ville. Elle décide de créer un restaurant végétarien, ce qui est un acte entrepreneurial.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1670" y="428604"/>
            <a:ext cx="4797788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Les Entreprises Autour de Vous</a:t>
            </a:r>
            <a:endParaRPr lang="fr-FR" sz="2800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 rot="10800000" flipV="1">
            <a:off x="285720" y="1262138"/>
            <a:ext cx="8572560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 d'entreprises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Petites entreprises (startups, micro-entreprises)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Grandes entreprises (multinationales)</a:t>
            </a:r>
          </a:p>
          <a:p>
            <a:pPr lvl="0" algn="just">
              <a:lnSpc>
                <a:spcPct val="150000"/>
              </a:lnSpc>
            </a:pP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Secteurs d’activité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lvl="1" algn="just">
              <a:lnSpc>
                <a:spcPct val="150000"/>
              </a:lnSpc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Services, industrie, commerce, technologie, etc.</a:t>
            </a:r>
          </a:p>
          <a:p>
            <a:pPr lvl="0" algn="just">
              <a:lnSpc>
                <a:spcPct val="150000"/>
              </a:lnSpc>
            </a:pP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Impact sur la société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Création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d'emplois, développement économique, innovation</a:t>
            </a:r>
            <a:r>
              <a:rPr lang="fr-FR" dirty="0"/>
              <a:t>.</a:t>
            </a:r>
            <a:endParaRPr lang="fr-FR" sz="16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85720" y="428604"/>
            <a:ext cx="8572560" cy="39703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Exemples d'entreprises autour de vous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Startups locales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Entreprises innovantes, souvent liées à la technologie.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Entreprises de services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Agences de marketing, salons de coiffure, cabinets de comptabilité.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Entreprises industrielles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Fabrication de produits, logistique, etc.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4714884"/>
            <a:ext cx="857256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Impact sur la société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Les entreprises sont moteurs de l’économie, créent des emplois et participent au bien-être social et économique.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1670" y="357166"/>
            <a:ext cx="4856651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La Motivation Entrepreneuriale</a:t>
            </a:r>
            <a:endParaRPr lang="fr-FR" sz="28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 rot="10800000" flipV="1">
            <a:off x="214282" y="3143248"/>
            <a:ext cx="8643998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Motivations internes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Passion et amour, indépendance, envie de créer.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Motivations externes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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Recherche des avantages et de Bénéfices, volonté de résoudre un problème social.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 rot="10800000" flipV="1">
            <a:off x="214282" y="1285861"/>
            <a:ext cx="8643998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motivation entrepreneuriale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est l'ensemble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raisons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souhaits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qui poussent une personne à créer et à gérer une entreprise.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 rot="10800000" flipV="1">
            <a:off x="214282" y="235041"/>
            <a:ext cx="8715436" cy="4801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Exemples de motivations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  <a:endParaRPr lang="fr-FR" sz="24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Indépendance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Certains entrepreneurs se lancent pour être leur propre patron.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Passion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Par exemple, un entrepreneur qui crée une entreprise pour partager son amour pour les animaux en ouvrant une boutique spécialisée.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Volonté de changement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Résoudre un problème social, écologique ou technologique.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 rot="10800000" flipV="1">
            <a:off x="214282" y="5304880"/>
            <a:ext cx="8715436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Sources de motivation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L'inspiration peut venir de l'entourage, des réussites d'autres entrepreneurs,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36" y="357166"/>
            <a:ext cx="390716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/>
              <a:t>Savoir Fixer des Objectifs</a:t>
            </a:r>
            <a:endParaRPr lang="fr-FR" sz="2800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 rot="10800000" flipV="1">
            <a:off x="214314" y="1572318"/>
            <a:ext cx="8715404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Importance de fixer des objectifs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Un entrepreneur doit savoir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définir des objectifs clairs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pour orienter son entreprise et mesurer ses progrès.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Objectifs à court terme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Par exemple, obtenir des financements ou finaliser le développement d’un produit.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Objectifs à long terme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Par exemple, devenir une entreprise leader dans son secteur 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2844" y="285728"/>
            <a:ext cx="8786841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Méthode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SMART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Pour fixer des objectifs efficaces, l’entrepreneur peut utiliser la méthode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SMART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pécifique : L'objectif doit être précis et détaillé.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esurable : Il doit être possible de mesurer les progrès.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tteignable (accessible) : L'objectif doit être réalisable.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éaliste : L’objectif doit être  en accord par rapport à la situation actuelle.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emporel : L’objectif doit être accompagné d’un délai.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42844" y="4857760"/>
            <a:ext cx="8786874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Exemple d’objectif SMART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"Lancer un produit innovant d'ici 6 mois pour capter 5% du marché local."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687</Words>
  <Application>Microsoft Office PowerPoint</Application>
  <PresentationFormat>Affichage à l'écran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</dc:creator>
  <cp:lastModifiedBy>Windows</cp:lastModifiedBy>
  <cp:revision>11</cp:revision>
  <dcterms:created xsi:type="dcterms:W3CDTF">2025-03-09T13:28:40Z</dcterms:created>
  <dcterms:modified xsi:type="dcterms:W3CDTF">2025-03-09T16:52:30Z</dcterms:modified>
</cp:coreProperties>
</file>