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2" r:id="rId4"/>
    <p:sldId id="263" r:id="rId5"/>
    <p:sldId id="265" r:id="rId6"/>
    <p:sldId id="264" r:id="rId7"/>
    <p:sldId id="266" r:id="rId8"/>
    <p:sldId id="267" r:id="rId9"/>
    <p:sldId id="268" r:id="rId10"/>
    <p:sldId id="269" r:id="rId11"/>
    <p:sldId id="271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05/03/2023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05/03/2023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05/03/2023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05/03/2023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05/03/2023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05/03/2023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05/03/2023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05/03/2023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05/03/2023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05/03/2023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7191-5A37-4A63-8382-01D51650E55C}" type="datetimeFigureOut">
              <a:rPr lang="fr-FR" smtClean="0"/>
              <a:pPr/>
              <a:t>05/03/2023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67191-5A37-4A63-8382-01D51650E55C}" type="datetimeFigureOut">
              <a:rPr lang="fr-FR" smtClean="0"/>
              <a:pPr/>
              <a:t>05/03/2023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E9856-9CFF-45AC-8308-0DD5AC777C3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71670" y="1857364"/>
            <a:ext cx="504086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TD </a:t>
            </a:r>
          </a:p>
          <a:p>
            <a:pPr algn="ctr"/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Traction et Compression</a:t>
            </a:r>
            <a:endParaRPr lang="fr-FR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3428992" y="3429000"/>
            <a:ext cx="2400288" cy="58259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Suite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285728"/>
            <a:ext cx="135165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Exo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10: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1071546"/>
            <a:ext cx="8572560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Un barreau cylindrique plein en bronze est soumis à un effort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d’extension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kN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Sachant que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son matériau a un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coefficient de Poisson μ=0.28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et son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diamètre initial est 3 cm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Arial" pitchFamily="34" charset="0"/>
              <a:buChar char="•"/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alculer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diminution de son diamètre.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158" y="3071810"/>
            <a:ext cx="1463862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3000372"/>
            <a:ext cx="6929486" cy="7143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4000504"/>
            <a:ext cx="5014948" cy="714380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5072074"/>
            <a:ext cx="5000660" cy="785818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8" y="5072074"/>
            <a:ext cx="2923901" cy="785794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786058"/>
            <a:ext cx="8229600" cy="1143000"/>
          </a:xfr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Merci pour votre attention</a:t>
            </a:r>
            <a:endParaRPr lang="fr-FR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86116" y="142852"/>
            <a:ext cx="2400288" cy="582594"/>
          </a:xfr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Synthèse 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785794"/>
            <a:ext cx="885825" cy="752475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71604" y="928670"/>
            <a:ext cx="6215106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contrainte normale. En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(N/m²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ou Pascal (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714488"/>
            <a:ext cx="2076450" cy="68580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2560146" y="1857364"/>
            <a:ext cx="644101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Déformation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longitudinale ou allongement relative </a:t>
            </a:r>
            <a:endParaRPr lang="fr-FR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2643182"/>
            <a:ext cx="1209679" cy="471489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785918" y="2643182"/>
            <a:ext cx="5357557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fr-FR" altLang="zh-CN" sz="2400" dirty="0" smtClean="0">
                <a:solidFill>
                  <a:schemeClr val="tx1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</a:t>
            </a:r>
            <a:r>
              <a:rPr kumimoji="0" lang="fr-FR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éformation </a:t>
            </a:r>
            <a:r>
              <a:rPr lang="fr-FR" altLang="zh-CN" sz="2400" dirty="0" smtClean="0">
                <a:solidFill>
                  <a:schemeClr val="tx1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ou</a:t>
            </a:r>
            <a:r>
              <a:rPr kumimoji="0" lang="fr-FR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allongement </a:t>
            </a:r>
            <a:r>
              <a:rPr lang="fr-FR" altLang="zh-CN" sz="2400" dirty="0" smtClean="0">
                <a:solidFill>
                  <a:schemeClr val="tx1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transversale </a:t>
            </a:r>
            <a:endParaRPr kumimoji="0" lang="fr-FR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58082" y="2500306"/>
            <a:ext cx="933452" cy="642936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3429000"/>
            <a:ext cx="1123950" cy="428628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1571604" y="3429000"/>
            <a:ext cx="2143139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Loi de Hooke</a:t>
            </a:r>
            <a:endParaRPr lang="fr-FR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3857620" y="3286124"/>
            <a:ext cx="5072098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zh-CN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E</a:t>
            </a:r>
            <a:r>
              <a:rPr kumimoji="0" lang="fr-FR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 : module d’élasticité longitudinal du matériau en (</a:t>
            </a:r>
            <a:r>
              <a:rPr kumimoji="0" lang="fr-FR" altLang="zh-CN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MPa</a:t>
            </a:r>
            <a:r>
              <a:rPr kumimoji="0" lang="fr-FR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). </a:t>
            </a:r>
            <a:r>
              <a:rPr kumimoji="0" lang="fr-FR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module de Young.</a:t>
            </a:r>
            <a:endParaRPr kumimoji="0" lang="fr-FR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4282" y="4214818"/>
            <a:ext cx="990600" cy="542925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571604" y="4286256"/>
            <a:ext cx="3786214" cy="5232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Condition de résistance  </a:t>
            </a: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282" y="5000636"/>
            <a:ext cx="1123950" cy="62865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1643042" y="5072074"/>
            <a:ext cx="7286676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fr-FR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: contrainte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admissible pour le matériau étudié.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428596" y="5786454"/>
            <a:ext cx="8501122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σ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fr-FR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limite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élastique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 : coefficient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sécurité (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n&gt;1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7" grpId="0" build="allAtOnce" animBg="1"/>
      <p:bldP spid="9" grpId="0" build="allAtOnce" animBg="1"/>
      <p:bldP spid="13" grpId="0" build="allAtOnce" animBg="1"/>
      <p:bldP spid="14" grpId="0" build="allAtOnce" animBg="1"/>
      <p:bldP spid="16" grpId="0" build="allAtOnce" animBg="1"/>
      <p:bldP spid="18" grpId="0" build="allAtOnce" animBg="1"/>
      <p:bldP spid="19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282" y="357166"/>
            <a:ext cx="117211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Exo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5: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1643050"/>
            <a:ext cx="8715436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Déterminer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l’allongement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ΔL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d’un entrait d’une charpente sachant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que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σ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= 12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MPa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et que sa longueur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L = 15 m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4348" y="5857892"/>
            <a:ext cx="7643866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Δl =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L / S</a:t>
            </a:r>
            <a:r>
              <a:rPr lang="pt-BR" sz="2400" b="1" i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σ </a:t>
            </a: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L / E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12 x 15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000 / 11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700 = </a:t>
            </a:r>
            <a:r>
              <a:rPr lang="pt-B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15.4 </a:t>
            </a:r>
            <a:r>
              <a:rPr lang="pt-B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mm</a:t>
            </a:r>
            <a:endParaRPr lang="fr-FR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472" y="2857496"/>
            <a:ext cx="1463862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3929066"/>
            <a:ext cx="1123950" cy="428628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2" y="2857496"/>
            <a:ext cx="885825" cy="752475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86116" y="4714884"/>
            <a:ext cx="2076450" cy="68580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357166"/>
            <a:ext cx="3267075" cy="62865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428596" y="1214422"/>
            <a:ext cx="4714908" cy="45243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Déterminer les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efforts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les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contraintes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et les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déformations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dans les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différents tronçons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la colonne représentée sur la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Figure suivante,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sachant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que: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1-1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= 50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mm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2-2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= 100 mm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3-3</a:t>
            </a: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 = 200 mm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et</a:t>
            </a:r>
          </a:p>
          <a:p>
            <a:pPr>
              <a:lnSpc>
                <a:spcPct val="150000"/>
              </a:lnSpc>
            </a:pP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b="1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 = 2.1 ×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⁵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N/mm²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8596" y="428604"/>
            <a:ext cx="117211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Exo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6: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8596" y="5929330"/>
            <a:ext cx="1463862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714752"/>
            <a:ext cx="4500594" cy="2971800"/>
          </a:xfrm>
          <a:prstGeom prst="rect">
            <a:avLst/>
          </a:prstGeom>
          <a:ln w="38100" cap="sq">
            <a:solidFill>
              <a:srgbClr val="92D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500042"/>
            <a:ext cx="3267075" cy="60722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500042"/>
            <a:ext cx="4500594" cy="2943225"/>
          </a:xfrm>
          <a:prstGeom prst="rect">
            <a:avLst/>
          </a:prstGeom>
          <a:ln w="38100" cap="sq">
            <a:solidFill>
              <a:srgbClr val="92D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428604"/>
            <a:ext cx="3267075" cy="60722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428604"/>
            <a:ext cx="4714908" cy="3314700"/>
          </a:xfrm>
          <a:prstGeom prst="rect">
            <a:avLst/>
          </a:prstGeom>
          <a:ln w="38100" cap="sq">
            <a:solidFill>
              <a:srgbClr val="92D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4643446"/>
            <a:ext cx="4425991" cy="633414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285728"/>
            <a:ext cx="117211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Exo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7: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1000108"/>
            <a:ext cx="8572560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Une barre de section rectangulaire,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30 mm x 60 mm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et de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longueur   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L=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4m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est sollicitée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par une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force de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traction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axiale de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300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kN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Si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l’allongement absolu (total) de la barre est de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mm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calculer :      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a- son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allongement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relatif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b- la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contrainte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normale. </a:t>
            </a:r>
          </a:p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c- le module d’élasticité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longitudinal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(module de Young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58" y="3643314"/>
            <a:ext cx="1463862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3643314"/>
            <a:ext cx="6858048" cy="500066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4357694"/>
            <a:ext cx="5429288" cy="642942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5214950"/>
            <a:ext cx="8215370" cy="642942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58" y="6072206"/>
            <a:ext cx="8215370" cy="609602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285728"/>
            <a:ext cx="117211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Exo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8: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1000108"/>
            <a:ext cx="8572560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Une barre d’acier de section circulaire, de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diamètre de 30 mm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est soumise à un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effort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d’extension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kN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La barre a subit un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allongement total de 3 mm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Si le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module d’élasticité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longitudinal de la barre est de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210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kPa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a- quelle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est sa longueur initiale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avant l’application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de la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force?</a:t>
            </a:r>
          </a:p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b-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Calculer la contrainte normale dans cette barre.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158" y="3571876"/>
            <a:ext cx="1463862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3571876"/>
            <a:ext cx="6786610" cy="5715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4500570"/>
            <a:ext cx="8501122" cy="1285884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6000768"/>
            <a:ext cx="7283926" cy="428628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285728"/>
            <a:ext cx="117211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Exo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9: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1000108"/>
            <a:ext cx="8572560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Un plat de fer est soumis à un effort de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traction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50kN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          Si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sa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résistance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pratique (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400" b="1" i="1" dirty="0" err="1"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 extension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est de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/mm²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et son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épaisseur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égal à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15mm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a- déterminer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sa largeur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b- quelle sera son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allongement total si sa longueur est de 80cm.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158" y="3214686"/>
            <a:ext cx="1463862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3214686"/>
            <a:ext cx="6858048" cy="9286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4429132"/>
            <a:ext cx="8501122" cy="1428760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6072206"/>
            <a:ext cx="5286412" cy="571504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411</Words>
  <Application>Microsoft Office PowerPoint</Application>
  <PresentationFormat>Affichage à l'écran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Diapositive 1</vt:lpstr>
      <vt:lpstr>Synthèse 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Merci pour votre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 lenovo</dc:creator>
  <cp:lastModifiedBy>pc lenovo</cp:lastModifiedBy>
  <cp:revision>46</cp:revision>
  <dcterms:created xsi:type="dcterms:W3CDTF">2022-03-25T13:18:51Z</dcterms:created>
  <dcterms:modified xsi:type="dcterms:W3CDTF">2023-03-05T21:14:04Z</dcterms:modified>
</cp:coreProperties>
</file>