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0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3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39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2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7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4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97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6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7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4FC318-76C4-49E0-AF99-E898A764DCD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8039A0-E797-4469-B49A-BD2FF4F4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2365" y="2808514"/>
            <a:ext cx="3657601" cy="1323439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01:</a:t>
            </a:r>
          </a:p>
          <a:p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2124" y="1459465"/>
            <a:ext cx="3252651" cy="1593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48943" y="3422467"/>
            <a:ext cx="3252651" cy="1593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77198" y="1459466"/>
            <a:ext cx="3252651" cy="1593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9453" y="2071635"/>
            <a:ext cx="85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6678" y="4034635"/>
            <a:ext cx="131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Ethique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7092" y="2071635"/>
            <a:ext cx="133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Déontologie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08"/>
    </mc:Choice>
    <mc:Fallback>
      <p:transition spd="slow" advTm="27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21" y="1738065"/>
            <a:ext cx="10932469" cy="894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888274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morale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81006" y="3357154"/>
            <a:ext cx="2730137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morale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11233" y="4907280"/>
            <a:ext cx="2730137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immoralité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403772" y="4720045"/>
            <a:ext cx="2730137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amoralité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77840" y="4781006"/>
            <a:ext cx="1018903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90903" y="5120640"/>
            <a:ext cx="992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867018" y="4545874"/>
            <a:ext cx="440546" cy="87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8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73"/>
    </mc:Choice>
    <mc:Fallback>
      <p:transition spd="slow" advTm="54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759" y="1357924"/>
            <a:ext cx="103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La morale est un ensemble de principes de jugement,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des règles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de conduite relatives au bien et au</a:t>
            </a:r>
          </a:p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mal, de devoirs, de valeurs, parfois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ériges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en doctrine, qu'une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société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se donne et qui s'imposent</a:t>
            </a:r>
          </a:p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autant a la conscience individuelle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qui a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la conscience collective.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127759" y="322859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Ces principes varient selon </a:t>
            </a:r>
            <a:endParaRPr lang="fr-FR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culture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fr-FR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croyances, </a:t>
            </a:r>
            <a:endParaRPr lang="fr-FR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conditions de vie et les besoins de la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société. </a:t>
            </a:r>
            <a:endParaRPr lang="en-US" sz="2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85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42"/>
    </mc:Choice>
    <mc:Fallback>
      <p:transition spd="slow" advTm="39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7989" y="1384663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4662" y="2674761"/>
            <a:ext cx="8843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réfère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au comportement et au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caractère d'un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individu, et sa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manière d‘ être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en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général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384662" y="3602224"/>
            <a:ext cx="8399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la science de la morale qui essai de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définir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ce qui est bien et ce qui est mal.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7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51"/>
    </mc:Choice>
    <mc:Fallback>
      <p:transition spd="slow" advTm="45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659" y="1125824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La déontologie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56659" y="2706077"/>
            <a:ext cx="933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C'est une branche de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l‘ éthique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qui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établit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les fondements des devoirs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d'une personne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en fonction de la morale.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304108" y="3925480"/>
            <a:ext cx="10106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s'applique au monde professionnel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 établissant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une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série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règles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et de devoirs auxquels sont soumis les membres d'une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même activité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professionnelle ou d'un corps de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métier. </a:t>
            </a:r>
            <a:endParaRPr lang="en-US" sz="20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28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33"/>
    </mc:Choice>
    <mc:Fallback>
      <p:transition spd="slow" advTm="63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009" y="1428596"/>
            <a:ext cx="695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xemple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des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régles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déontologiques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286009" y="2693015"/>
            <a:ext cx="969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Le secret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médical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dans les professions de la sante et l'interdiction de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dévoiler des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informations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leurs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patients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6008" y="3495769"/>
            <a:ext cx="9595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Le secret professionnel pour les avocats et l'interdiction de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dévoiler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des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informations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leurs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clients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6007" y="4298523"/>
            <a:ext cx="9490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L'interdiction pour un policier de profiter de sa fonction pour obtenir des avantages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faveur</a:t>
            </a:r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99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36"/>
    </mc:Choice>
    <mc:Fallback>
      <p:transition spd="slow" advTm="32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7.5|4.8|0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.7|8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225</Words>
  <Application>Microsoft Office PowerPoint</Application>
  <PresentationFormat>Widescreen</PresentationFormat>
  <Paragraphs>26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déontologie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STS</dc:creator>
  <cp:lastModifiedBy>STS</cp:lastModifiedBy>
  <cp:revision>10</cp:revision>
  <dcterms:created xsi:type="dcterms:W3CDTF">2023-04-25T10:53:54Z</dcterms:created>
  <dcterms:modified xsi:type="dcterms:W3CDTF">2023-04-25T12:32:29Z</dcterms:modified>
</cp:coreProperties>
</file>