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317" r:id="rId5"/>
    <p:sldId id="318" r:id="rId6"/>
    <p:sldId id="312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28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D8890-AB52-48D5-8847-70EBDFF5D7B2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67C9C-57D9-4033-92DF-1211352BF3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7017-4CE7-4CDB-98F0-0BF69703C54A}" type="datetimeFigureOut">
              <a:rPr lang="fr-FR" smtClean="0"/>
              <a:pPr/>
              <a:t>24/04/2023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2DBA-8FC3-4B4C-A612-F87E62AED3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14546" y="357166"/>
            <a:ext cx="4572032" cy="857257"/>
          </a:xfr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Turbines à vapeur</a:t>
            </a:r>
            <a:endParaRPr lang="fr-FR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500042"/>
            <a:ext cx="1390124" cy="52322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Partie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Turbine à Vapeur En Cours D'élaboration Dans Une Usine De Fabrication  Industrielle. | Photo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215238" cy="5152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95567"/>
            <a:ext cx="462703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Transformateur de soutirage (TS)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77866"/>
            <a:ext cx="8715436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auxiliaires du groupe sont alimentés à travers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transformateur de soutirage (TS) abaisseur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13800V/6300V en service normal et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transformateur de démarrage (TD) abaisseur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63000V/ 6300V en secours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0859" y="252691"/>
            <a:ext cx="156408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Chaudière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071546"/>
            <a:ext cx="8715436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rôle du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générateur de vapeur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d'extraire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l'énergie calorifique du combustible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pour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céder à l'eau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produire de la vapeur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à des paramètres fixés. Il constitue la source chaude du cycle thermodynamique. Cette vapeur sera utilisée par la turbine pour fournir de l'énergie mécanique.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8992" y="285728"/>
            <a:ext cx="177644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Condenseur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136769"/>
            <a:ext cx="8715436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Afin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 maximiser le rendement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la turbine à vapeur,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pression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température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sortie de vapeur doivent être aussi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basses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que possible. Pour cela, la vapeur qui sort de la turbine est dirigée vers le condenseur où elle est refroidie et condensée.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condenseur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échangeur de chaleur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avec des milliers de tubes dans lesquels l'eau du circuit de refroidissement circule. La vapeur circule sur les tubes et se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condense au contact de ceux-ci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L'eau du circuit de refroidissement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extrait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alors la chaleur de la vapeur.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3240" y="285728"/>
            <a:ext cx="266374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Pompe alimentaire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142984"/>
            <a:ext cx="8715436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pompe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très haute pression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pompe a centrifuge multicellulaire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comprend un corps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d’aspiration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un corps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refoulement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un certain nombre d’étages ou de cellules assemblées.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L’eau, provenant de la bâche alimentaire à la pompe, possède une énergie de pression et une énergie cinétique qui seront augmentées dans les turbines en mouvement pour alimenter le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générateur de vapeur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(chaudière) en quantité nécessaires d’eau pour maintenir le niveau normal.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381400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00298" y="6215082"/>
            <a:ext cx="41937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Schéma de la turbine à vapeur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334012"/>
            <a:ext cx="84296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Principe de fonctionnement d’une turbine a vapeur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441440"/>
            <a:ext cx="857256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turbine à vapeur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comporte un ou plusieurs étages, composés chacun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deux aubages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dont l'un 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fixe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l'autre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Le plus souvent, la direction générale de l'écoulement de la vapeur 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parallèle à l'axe de la turbine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 celle-ci est alors du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type axial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certains cas, cette direction 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perpendiculaire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à l'axe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 la turbine est alors du type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radial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976387"/>
            <a:ext cx="8715436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vapeur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admise dans la turbine par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vanne d’admission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détendue dans une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tuyère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ou sur une rangée de tuyères en parallèle appelée distributeur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ou (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aubages fixes).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sortie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la tuyère la vapeur est animée d’une très grande vitesse ; quelque fois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supérieure à la vitesse du son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Elle vient alors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frapper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ailettes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d’une roue qu’elle entraine en rotation. 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À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sortie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l’ensemble mobile, la vapeur 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évacuée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tubulure d’échappement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59706" cy="546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2976" y="6110607"/>
            <a:ext cx="678661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Prince de fonctionnement d’une turbine à vapeur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4" y="285728"/>
            <a:ext cx="60404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Classification des turbines à vapeur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142984"/>
            <a:ext cx="55819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 peut classer les turbines à vapeur selon :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071678"/>
            <a:ext cx="27302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mode de travail.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967335"/>
            <a:ext cx="47201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sens d'écoulement de la vapeur.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3896029"/>
            <a:ext cx="67151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mode de fonctionnement thermodynamique.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4753285"/>
            <a:ext cx="350128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mode de construction.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5610541"/>
            <a:ext cx="67151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méthode de transmission d'énergie thermique.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Merci pour votre attention</a:t>
            </a:r>
            <a:endParaRPr lang="fr-FR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71736" y="272457"/>
            <a:ext cx="430919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 de</a:t>
            </a:r>
            <a:r>
              <a:rPr kumimoji="0" lang="fr-FR" sz="3200" b="1" i="0" strike="noStrike" cap="none" normalizeH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présentation </a:t>
            </a:r>
            <a:endParaRPr kumimoji="0" lang="fr-FR" sz="3200" b="0" i="0" strike="noStrike" cap="none" normalizeH="0" baseline="0" dirty="0" smtClean="0">
              <a:ln>
                <a:noFill/>
              </a:ln>
              <a:solidFill>
                <a:srgbClr val="260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119830"/>
            <a:ext cx="261475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ntroduction.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2119962"/>
            <a:ext cx="22145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Définition.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4263102"/>
            <a:ext cx="850112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Principe de fonctionnement d’une turbine a vapeur.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3191532"/>
            <a:ext cx="81439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Les principaux composants des turbines à vapeur.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357826"/>
            <a:ext cx="61302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Classification des turbines à vapeur.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2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77587" y="357166"/>
            <a:ext cx="2923173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Introduction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530384"/>
            <a:ext cx="864399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turbines à vapeur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comme toutes les turbomachines, sont des appareils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écoulement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continu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ce qui veut dire que, pour un régime de fonctionnement donné, l'état du fluide est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invariable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en tout point. Cette propriété leur permet de fonctionner avec des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débits très importants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avec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rendement élevé.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plus,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turbines à vapeur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assurant  à la production simultanée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d'énergie électrique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chaleur.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Turbine à vapeur Banque de photographies et d'images à haute résolution - 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2" name="AutoShape 4" descr="Le Creusot. Une turbine à vapeur fabriquée au Creusot à destination des  Etats Un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6" name="AutoShape 8" descr="Rénovation d'une turbine à vapeur géothermique | Ethos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98" name="AutoShape 10" descr="Chroniques 225 - • La Côte d'Ivoire renforce sa production énergétique en  septembre 2021 avec l'exploitation de la quatrième turbine de la centrale  thermique d'Azito, ce qui vient mettre le pays 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906" name="Picture 18" descr="L'Allemand Siemens voit deux de ses turbines à gaz détournées vers la  Crimée - L'EnerG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908" y="142853"/>
            <a:ext cx="4286248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908" name="Picture 20" descr="Inauguration de la plus puissante turbine à gaz au mon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5173"/>
            <a:ext cx="431006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910" name="Picture 22" descr="Alstom livre sa première turbine à gaz 100% américa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202" y="3429000"/>
            <a:ext cx="581975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rvb15.fr/ressources/moteurs/images/turbineCombEx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39073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Aucune description de photo disponi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63822" cy="6342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357298"/>
            <a:ext cx="8715436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turbine à vap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eur est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moteur thermique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combustion externe, fonctionnant selon le cycle thermodynamique dit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Clausius-Rankine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Ce cycle se distingue par le changement d’état affectant le fluide moteur qui est en général de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vapeur d'eau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Elle transforme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l’énergie thermique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la vapeur d’eau pendant la détente en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énergie mécanique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rotation d’arbre pour entrainer un dispositif mécanique tournant.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2625" y="357166"/>
            <a:ext cx="23823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Définition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214290"/>
            <a:ext cx="81439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Les principaux composants des turbines à vapeur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3306" y="1252823"/>
            <a:ext cx="173957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Alternateur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2103302"/>
            <a:ext cx="8786874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L'alternateur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une machine électrique du type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génératrice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à courant alternatif qui transforme l'énergie mécanique en énergie électrique. Il est entraîné par la turbine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116" y="285728"/>
            <a:ext cx="241886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Transformateurs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142984"/>
            <a:ext cx="42407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Transformateur principal (TP)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263684"/>
            <a:ext cx="8715436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L’évacuation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l’énergie produite par l’alternateur est évacuée sur le réseau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haute tension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travers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transformateur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élévateur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3800V/63000V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un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disjoncteur 63 KV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trois câbles souterrains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pression d’huile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une ligne triphasée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aérienne.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762</Words>
  <Application>Microsoft Office PowerPoint</Application>
  <PresentationFormat>Affichage à l'écran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Turbines à vapeur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Principe des turbomachines</dc:title>
  <dc:creator>pc lenovo</dc:creator>
  <cp:lastModifiedBy>pc lenovo</cp:lastModifiedBy>
  <cp:revision>110</cp:revision>
  <dcterms:created xsi:type="dcterms:W3CDTF">2022-03-13T16:41:41Z</dcterms:created>
  <dcterms:modified xsi:type="dcterms:W3CDTF">2023-04-24T22:21:31Z</dcterms:modified>
</cp:coreProperties>
</file>