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6" r:id="rId2"/>
    <p:sldId id="266" r:id="rId3"/>
    <p:sldId id="267" r:id="rId4"/>
    <p:sldId id="257" r:id="rId5"/>
    <p:sldId id="268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A497B1-14AA-4971-84A0-70AEA388CF8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9E8CD34-B123-4268-AB18-26FA3816756B}">
      <dgm:prSet custT="1"/>
      <dgm:spPr/>
      <dgm:t>
        <a:bodyPr/>
        <a:lstStyle/>
        <a:p>
          <a:pPr rtl="1"/>
          <a:r>
            <a:rPr lang="ar-DZ" sz="1600" b="1" dirty="0" smtClean="0">
              <a:solidFill>
                <a:srgbClr val="FFFF00"/>
              </a:solidFill>
            </a:rPr>
            <a:t>الدعائم البيداغوجية لمقياس</a:t>
          </a:r>
          <a:r>
            <a:rPr lang="ar-DZ" sz="1600" b="1" dirty="0" smtClean="0"/>
            <a:t>:</a:t>
          </a:r>
          <a:endParaRPr lang="fr-FR" sz="1600" dirty="0"/>
        </a:p>
      </dgm:t>
    </dgm:pt>
    <dgm:pt modelId="{747607F9-DAD1-4E1B-8BDD-C837D8D1C8AE}" type="parTrans" cxnId="{2813D1A1-3622-46E2-9C69-4CC60A517387}">
      <dgm:prSet/>
      <dgm:spPr/>
      <dgm:t>
        <a:bodyPr/>
        <a:lstStyle/>
        <a:p>
          <a:endParaRPr lang="fr-FR"/>
        </a:p>
      </dgm:t>
    </dgm:pt>
    <dgm:pt modelId="{9EB381FC-B210-4CF5-A2D5-4922699D02CB}" type="sibTrans" cxnId="{2813D1A1-3622-46E2-9C69-4CC60A517387}">
      <dgm:prSet/>
      <dgm:spPr/>
      <dgm:t>
        <a:bodyPr/>
        <a:lstStyle/>
        <a:p>
          <a:endParaRPr lang="fr-FR"/>
        </a:p>
      </dgm:t>
    </dgm:pt>
    <dgm:pt modelId="{7C42A009-E0BF-4B91-83E6-34838EC748AF}">
      <dgm:prSet custT="1"/>
      <dgm:spPr/>
      <dgm:t>
        <a:bodyPr/>
        <a:lstStyle/>
        <a:p>
          <a:pPr rtl="1"/>
          <a:r>
            <a:rPr lang="ar-DZ" sz="2400" b="1" dirty="0" smtClean="0">
              <a:cs typeface="+mj-cs"/>
            </a:rPr>
            <a:t>تحليل المنافسة الرياضية</a:t>
          </a:r>
          <a:r>
            <a:rPr lang="ar-DZ" sz="1600" dirty="0" smtClean="0"/>
            <a:t>.</a:t>
          </a:r>
          <a:endParaRPr lang="fr-FR" sz="1600" dirty="0"/>
        </a:p>
      </dgm:t>
    </dgm:pt>
    <dgm:pt modelId="{B8BD3B86-3BF5-47D3-8F2A-05E73DA1C1B0}" type="parTrans" cxnId="{6D880F59-D5E6-4323-B28A-614E3D0273CA}">
      <dgm:prSet/>
      <dgm:spPr/>
      <dgm:t>
        <a:bodyPr/>
        <a:lstStyle/>
        <a:p>
          <a:endParaRPr lang="fr-FR"/>
        </a:p>
      </dgm:t>
    </dgm:pt>
    <dgm:pt modelId="{5EE69C3D-F41E-41DC-8100-53684572BABE}" type="sibTrans" cxnId="{6D880F59-D5E6-4323-B28A-614E3D0273CA}">
      <dgm:prSet/>
      <dgm:spPr/>
      <dgm:t>
        <a:bodyPr/>
        <a:lstStyle/>
        <a:p>
          <a:endParaRPr lang="fr-FR"/>
        </a:p>
      </dgm:t>
    </dgm:pt>
    <dgm:pt modelId="{5F36CBE1-E0DB-42C4-AF99-C9D920B878CB}" type="pres">
      <dgm:prSet presAssocID="{3DA497B1-14AA-4971-84A0-70AEA388CF8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5F31195-9831-4BEC-954C-A093244AE528}" type="pres">
      <dgm:prSet presAssocID="{3DA497B1-14AA-4971-84A0-70AEA388CF8D}" presName="arrow" presStyleLbl="bgShp" presStyleIdx="0" presStyleCnt="1" custLinFactNeighborX="22689" custLinFactNeighborY="-2439"/>
      <dgm:spPr/>
    </dgm:pt>
    <dgm:pt modelId="{64626DB4-01EA-4F41-A0B3-4FDF2C56BC53}" type="pres">
      <dgm:prSet presAssocID="{3DA497B1-14AA-4971-84A0-70AEA388CF8D}" presName="linearProcess" presStyleCnt="0"/>
      <dgm:spPr/>
    </dgm:pt>
    <dgm:pt modelId="{59BF4375-4D4C-4A2A-A5FA-C5B0ECAFEB14}" type="pres">
      <dgm:prSet presAssocID="{B9E8CD34-B123-4268-AB18-26FA3816756B}" presName="textNode" presStyleLbl="node1" presStyleIdx="0" presStyleCnt="2" custScaleX="134277" custScaleY="37805" custLinFactX="42302" custLinFactNeighborX="100000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7AB7785-1602-40C2-B337-32AE628E8AE0}" type="pres">
      <dgm:prSet presAssocID="{9EB381FC-B210-4CF5-A2D5-4922699D02CB}" presName="sibTrans" presStyleCnt="0"/>
      <dgm:spPr/>
    </dgm:pt>
    <dgm:pt modelId="{3E6FCE73-B34B-465E-A26B-78DBAA14CC41}" type="pres">
      <dgm:prSet presAssocID="{7C42A009-E0BF-4B91-83E6-34838EC748AF}" presName="textNode" presStyleLbl="node1" presStyleIdx="1" presStyleCnt="2" custScaleX="186094" custLinFactX="-105146" custLinFactNeighborX="-200000" custLinFactNeighborY="-182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D880F59-D5E6-4323-B28A-614E3D0273CA}" srcId="{3DA497B1-14AA-4971-84A0-70AEA388CF8D}" destId="{7C42A009-E0BF-4B91-83E6-34838EC748AF}" srcOrd="1" destOrd="0" parTransId="{B8BD3B86-3BF5-47D3-8F2A-05E73DA1C1B0}" sibTransId="{5EE69C3D-F41E-41DC-8100-53684572BABE}"/>
    <dgm:cxn modelId="{CDB4060A-8BC3-494A-B4D3-45956DD031C6}" type="presOf" srcId="{B9E8CD34-B123-4268-AB18-26FA3816756B}" destId="{59BF4375-4D4C-4A2A-A5FA-C5B0ECAFEB14}" srcOrd="0" destOrd="0" presId="urn:microsoft.com/office/officeart/2005/8/layout/hProcess9"/>
    <dgm:cxn modelId="{CC7A4F89-C487-4CC4-AB9C-0693461F897C}" type="presOf" srcId="{3DA497B1-14AA-4971-84A0-70AEA388CF8D}" destId="{5F36CBE1-E0DB-42C4-AF99-C9D920B878CB}" srcOrd="0" destOrd="0" presId="urn:microsoft.com/office/officeart/2005/8/layout/hProcess9"/>
    <dgm:cxn modelId="{FA562D0D-7D1A-43FA-A167-B0CA7D758785}" type="presOf" srcId="{7C42A009-E0BF-4B91-83E6-34838EC748AF}" destId="{3E6FCE73-B34B-465E-A26B-78DBAA14CC41}" srcOrd="0" destOrd="0" presId="urn:microsoft.com/office/officeart/2005/8/layout/hProcess9"/>
    <dgm:cxn modelId="{2813D1A1-3622-46E2-9C69-4CC60A517387}" srcId="{3DA497B1-14AA-4971-84A0-70AEA388CF8D}" destId="{B9E8CD34-B123-4268-AB18-26FA3816756B}" srcOrd="0" destOrd="0" parTransId="{747607F9-DAD1-4E1B-8BDD-C837D8D1C8AE}" sibTransId="{9EB381FC-B210-4CF5-A2D5-4922699D02CB}"/>
    <dgm:cxn modelId="{1183046C-1F72-47C7-9926-1FB3BA1B576B}" type="presParOf" srcId="{5F36CBE1-E0DB-42C4-AF99-C9D920B878CB}" destId="{75F31195-9831-4BEC-954C-A093244AE528}" srcOrd="0" destOrd="0" presId="urn:microsoft.com/office/officeart/2005/8/layout/hProcess9"/>
    <dgm:cxn modelId="{232AB838-88AB-4EA6-8E5C-C93025C09BA2}" type="presParOf" srcId="{5F36CBE1-E0DB-42C4-AF99-C9D920B878CB}" destId="{64626DB4-01EA-4F41-A0B3-4FDF2C56BC53}" srcOrd="1" destOrd="0" presId="urn:microsoft.com/office/officeart/2005/8/layout/hProcess9"/>
    <dgm:cxn modelId="{A616AB3B-6F0B-45BF-A465-B51C2509D4B1}" type="presParOf" srcId="{64626DB4-01EA-4F41-A0B3-4FDF2C56BC53}" destId="{59BF4375-4D4C-4A2A-A5FA-C5B0ECAFEB14}" srcOrd="0" destOrd="0" presId="urn:microsoft.com/office/officeart/2005/8/layout/hProcess9"/>
    <dgm:cxn modelId="{8259174F-6E87-47A0-A03D-6F5D1186993A}" type="presParOf" srcId="{64626DB4-01EA-4F41-A0B3-4FDF2C56BC53}" destId="{27AB7785-1602-40C2-B337-32AE628E8AE0}" srcOrd="1" destOrd="0" presId="urn:microsoft.com/office/officeart/2005/8/layout/hProcess9"/>
    <dgm:cxn modelId="{69FD44C5-33EB-4F4F-B6AA-D3CDB80ABD00}" type="presParOf" srcId="{64626DB4-01EA-4F41-A0B3-4FDF2C56BC53}" destId="{3E6FCE73-B34B-465E-A26B-78DBAA14CC41}" srcOrd="2" destOrd="0" presId="urn:microsoft.com/office/officeart/2005/8/layout/hProcess9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5FAE34-8F7D-4CA3-9D61-B0A6F81365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CF44AFE-FDB0-4DCE-AAC9-323DA25DA0D9}">
      <dgm:prSet/>
      <dgm:spPr/>
      <dgm:t>
        <a:bodyPr/>
        <a:lstStyle/>
        <a:p>
          <a:pPr rtl="1"/>
          <a:r>
            <a:rPr lang="ar-DZ" b="1" dirty="0" smtClean="0"/>
            <a:t>الأستاذ: قرين </a:t>
          </a:r>
          <a:r>
            <a:rPr lang="ar-DZ" b="1" u="sng" dirty="0" smtClean="0"/>
            <a:t>وليد                                                 </a:t>
          </a:r>
          <a:r>
            <a:rPr lang="fr-FR" b="1" u="sng" dirty="0" smtClean="0"/>
            <a:t>email: walid.grine@univ-jijel.dz</a:t>
          </a:r>
          <a:endParaRPr lang="fr-FR" b="1" u="sng" dirty="0"/>
        </a:p>
      </dgm:t>
    </dgm:pt>
    <dgm:pt modelId="{E40609F6-0347-4B31-AE8C-1FA9205B0081}" type="parTrans" cxnId="{9A8DAA94-86BB-4924-AA98-6EC37FE2FE1B}">
      <dgm:prSet/>
      <dgm:spPr/>
      <dgm:t>
        <a:bodyPr/>
        <a:lstStyle/>
        <a:p>
          <a:endParaRPr lang="fr-FR"/>
        </a:p>
      </dgm:t>
    </dgm:pt>
    <dgm:pt modelId="{2654E024-8F25-43C2-A57B-299DC4151BAF}" type="sibTrans" cxnId="{9A8DAA94-86BB-4924-AA98-6EC37FE2FE1B}">
      <dgm:prSet/>
      <dgm:spPr/>
      <dgm:t>
        <a:bodyPr/>
        <a:lstStyle/>
        <a:p>
          <a:endParaRPr lang="fr-FR"/>
        </a:p>
      </dgm:t>
    </dgm:pt>
    <dgm:pt modelId="{39B43773-4BB3-4325-A2FD-72AE5FB42020}" type="pres">
      <dgm:prSet presAssocID="{735FAE34-8F7D-4CA3-9D61-B0A6F81365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2A05A85-1C71-498F-908A-26D209BA25A8}" type="pres">
      <dgm:prSet presAssocID="{DCF44AFE-FDB0-4DCE-AAC9-323DA25DA0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A8DAA94-86BB-4924-AA98-6EC37FE2FE1B}" srcId="{735FAE34-8F7D-4CA3-9D61-B0A6F8136550}" destId="{DCF44AFE-FDB0-4DCE-AAC9-323DA25DA0D9}" srcOrd="0" destOrd="0" parTransId="{E40609F6-0347-4B31-AE8C-1FA9205B0081}" sibTransId="{2654E024-8F25-43C2-A57B-299DC4151BAF}"/>
    <dgm:cxn modelId="{9D00739E-2B47-4B8B-82F2-6BDA32A266FC}" type="presOf" srcId="{735FAE34-8F7D-4CA3-9D61-B0A6F8136550}" destId="{39B43773-4BB3-4325-A2FD-72AE5FB42020}" srcOrd="0" destOrd="0" presId="urn:microsoft.com/office/officeart/2005/8/layout/vList2"/>
    <dgm:cxn modelId="{65578B47-C93C-4F07-81D9-FE2BB082DC8B}" type="presOf" srcId="{DCF44AFE-FDB0-4DCE-AAC9-323DA25DA0D9}" destId="{82A05A85-1C71-498F-908A-26D209BA25A8}" srcOrd="0" destOrd="0" presId="urn:microsoft.com/office/officeart/2005/8/layout/vList2"/>
    <dgm:cxn modelId="{D3FD58A7-94CC-4392-910F-54793E5BEA2D}" type="presParOf" srcId="{39B43773-4BB3-4325-A2FD-72AE5FB42020}" destId="{82A05A85-1C71-498F-908A-26D209BA25A8}" srcOrd="0" destOrd="0" presId="urn:microsoft.com/office/officeart/2005/8/layout/vList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7BDCA2-7D96-4811-A799-27AC3C5B2FF3}" type="doc">
      <dgm:prSet loTypeId="urn:microsoft.com/office/officeart/2005/8/layout/vList2" loCatId="list" qsTypeId="urn:microsoft.com/office/officeart/2005/8/quickstyle/3d7" qsCatId="3D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AF315C51-9FEA-48CB-B449-6B4F4632293B}">
      <dgm:prSet/>
      <dgm:spPr/>
      <dgm:t>
        <a:bodyPr/>
        <a:lstStyle/>
        <a:p>
          <a:pPr rtl="0"/>
          <a:r>
            <a:rPr lang="ar-DZ" b="1" dirty="0" smtClean="0"/>
            <a:t>مقياس تحليل المنافسة الرياضية:</a:t>
          </a:r>
          <a:endParaRPr lang="fr-FR" b="1" dirty="0"/>
        </a:p>
      </dgm:t>
    </dgm:pt>
    <dgm:pt modelId="{47B26239-279F-4DA0-9ABA-2A8ADEDB7362}" type="parTrans" cxnId="{06C2E14F-F969-4847-AE37-55D7397852E9}">
      <dgm:prSet/>
      <dgm:spPr/>
      <dgm:t>
        <a:bodyPr/>
        <a:lstStyle/>
        <a:p>
          <a:endParaRPr lang="fr-FR"/>
        </a:p>
      </dgm:t>
    </dgm:pt>
    <dgm:pt modelId="{44184F05-5283-4232-A181-01B642A78025}" type="sibTrans" cxnId="{06C2E14F-F969-4847-AE37-55D7397852E9}">
      <dgm:prSet/>
      <dgm:spPr/>
      <dgm:t>
        <a:bodyPr/>
        <a:lstStyle/>
        <a:p>
          <a:endParaRPr lang="fr-FR"/>
        </a:p>
      </dgm:t>
    </dgm:pt>
    <dgm:pt modelId="{F78BCD8E-5400-4D34-905E-F6343C5C48CA}" type="pres">
      <dgm:prSet presAssocID="{397BDCA2-7D96-4811-A799-27AC3C5B2F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5A774B1-206B-4339-9CF2-6D31942C66EA}" type="pres">
      <dgm:prSet presAssocID="{AF315C51-9FEA-48CB-B449-6B4F4632293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6C2E14F-F969-4847-AE37-55D7397852E9}" srcId="{397BDCA2-7D96-4811-A799-27AC3C5B2FF3}" destId="{AF315C51-9FEA-48CB-B449-6B4F4632293B}" srcOrd="0" destOrd="0" parTransId="{47B26239-279F-4DA0-9ABA-2A8ADEDB7362}" sibTransId="{44184F05-5283-4232-A181-01B642A78025}"/>
    <dgm:cxn modelId="{0657EC74-9211-438F-BC48-1E269991CA9E}" type="presOf" srcId="{397BDCA2-7D96-4811-A799-27AC3C5B2FF3}" destId="{F78BCD8E-5400-4D34-905E-F6343C5C48CA}" srcOrd="0" destOrd="0" presId="urn:microsoft.com/office/officeart/2005/8/layout/vList2"/>
    <dgm:cxn modelId="{A48BEF58-5F53-4DD3-94CE-9F6BC3A65A96}" type="presOf" srcId="{AF315C51-9FEA-48CB-B449-6B4F4632293B}" destId="{35A774B1-206B-4339-9CF2-6D31942C66EA}" srcOrd="0" destOrd="0" presId="urn:microsoft.com/office/officeart/2005/8/layout/vList2"/>
    <dgm:cxn modelId="{816BCF15-EB8B-4FD2-9B79-CCDB8BE7E05F}" type="presParOf" srcId="{F78BCD8E-5400-4D34-905E-F6343C5C48CA}" destId="{35A774B1-206B-4339-9CF2-6D31942C66EA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C01CC8-C09A-42C7-B839-0207CC59BB62}" type="doc">
      <dgm:prSet loTypeId="urn:microsoft.com/office/officeart/2005/8/layout/pyramid3" loCatId="pyramid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D38BB0B-C3B2-4001-9137-C9DC819BF490}">
      <dgm:prSet custT="1"/>
      <dgm:spPr/>
      <dgm:t>
        <a:bodyPr/>
        <a:lstStyle/>
        <a:p>
          <a:pPr rtl="1"/>
          <a:r>
            <a:rPr lang="ar-DZ" sz="2800" b="1" dirty="0" smtClean="0">
              <a:cs typeface="+mj-cs"/>
            </a:rPr>
            <a:t>_ نوع المقياس:وحدة التعليم الأساسية(سداسي). </a:t>
          </a:r>
          <a:endParaRPr lang="fr-FR" sz="2800" b="1" dirty="0">
            <a:cs typeface="+mj-cs"/>
          </a:endParaRPr>
        </a:p>
      </dgm:t>
    </dgm:pt>
    <dgm:pt modelId="{71C47192-70BF-4944-B07B-64956B542ECC}" type="parTrans" cxnId="{C121002E-741C-44BA-83B1-1D06BEC0CBD8}">
      <dgm:prSet/>
      <dgm:spPr/>
      <dgm:t>
        <a:bodyPr/>
        <a:lstStyle/>
        <a:p>
          <a:endParaRPr lang="fr-FR"/>
        </a:p>
      </dgm:t>
    </dgm:pt>
    <dgm:pt modelId="{9562762A-35E4-4AA5-BFF3-C55ECAC57D73}" type="sibTrans" cxnId="{C121002E-741C-44BA-83B1-1D06BEC0CBD8}">
      <dgm:prSet/>
      <dgm:spPr/>
      <dgm:t>
        <a:bodyPr/>
        <a:lstStyle/>
        <a:p>
          <a:endParaRPr lang="fr-FR"/>
        </a:p>
      </dgm:t>
    </dgm:pt>
    <dgm:pt modelId="{67193D6F-9186-46E4-BBB8-89F446B3072B}">
      <dgm:prSet/>
      <dgm:spPr/>
      <dgm:t>
        <a:bodyPr/>
        <a:lstStyle/>
        <a:p>
          <a:pPr rtl="1"/>
          <a:r>
            <a:rPr lang="ar-DZ" dirty="0" smtClean="0"/>
            <a:t>_  </a:t>
          </a:r>
          <a:r>
            <a:rPr lang="ar-DZ" b="1" dirty="0" smtClean="0">
              <a:cs typeface="+mj-cs"/>
            </a:rPr>
            <a:t>التخصص:  تحضير بدني رياضي.</a:t>
          </a:r>
          <a:endParaRPr lang="fr-FR" b="1" dirty="0">
            <a:cs typeface="+mj-cs"/>
          </a:endParaRPr>
        </a:p>
      </dgm:t>
    </dgm:pt>
    <dgm:pt modelId="{70FB4C98-E794-4835-AAFD-447EEE32F667}" type="parTrans" cxnId="{86B3C8D4-E3A0-40AD-BA86-0B6159B1983A}">
      <dgm:prSet/>
      <dgm:spPr/>
      <dgm:t>
        <a:bodyPr/>
        <a:lstStyle/>
        <a:p>
          <a:endParaRPr lang="fr-FR"/>
        </a:p>
      </dgm:t>
    </dgm:pt>
    <dgm:pt modelId="{0D8945FA-1306-4E25-82D9-29DF94FCC487}" type="sibTrans" cxnId="{86B3C8D4-E3A0-40AD-BA86-0B6159B1983A}">
      <dgm:prSet/>
      <dgm:spPr/>
      <dgm:t>
        <a:bodyPr/>
        <a:lstStyle/>
        <a:p>
          <a:endParaRPr lang="fr-FR"/>
        </a:p>
      </dgm:t>
    </dgm:pt>
    <dgm:pt modelId="{51D1BBF2-14E3-4216-8A6D-71614FF8B0C3}">
      <dgm:prSet/>
      <dgm:spPr/>
      <dgm:t>
        <a:bodyPr/>
        <a:lstStyle/>
        <a:p>
          <a:pPr rtl="1"/>
          <a:r>
            <a:rPr lang="ar-DZ" b="1" dirty="0" smtClean="0">
              <a:cs typeface="+mj-cs"/>
            </a:rPr>
            <a:t>_ رصيد: 04</a:t>
          </a:r>
          <a:endParaRPr lang="fr-FR" b="1" dirty="0">
            <a:cs typeface="+mj-cs"/>
          </a:endParaRPr>
        </a:p>
      </dgm:t>
    </dgm:pt>
    <dgm:pt modelId="{22FA420B-1410-4FC8-A41B-5D6F1C69D475}" type="parTrans" cxnId="{F6DCDEC7-F9F0-4448-A72E-7F5A19732628}">
      <dgm:prSet/>
      <dgm:spPr/>
      <dgm:t>
        <a:bodyPr/>
        <a:lstStyle/>
        <a:p>
          <a:endParaRPr lang="fr-FR"/>
        </a:p>
      </dgm:t>
    </dgm:pt>
    <dgm:pt modelId="{8FBBFC90-7506-42A2-B1D9-F08FBA0D0707}" type="sibTrans" cxnId="{F6DCDEC7-F9F0-4448-A72E-7F5A19732628}">
      <dgm:prSet/>
      <dgm:spPr/>
      <dgm:t>
        <a:bodyPr/>
        <a:lstStyle/>
        <a:p>
          <a:endParaRPr lang="fr-FR"/>
        </a:p>
      </dgm:t>
    </dgm:pt>
    <dgm:pt modelId="{759F897F-D5C1-4D71-B5EA-DA962CCE288F}">
      <dgm:prSet/>
      <dgm:spPr/>
      <dgm:t>
        <a:bodyPr/>
        <a:lstStyle/>
        <a:p>
          <a:pPr rtl="1"/>
          <a:r>
            <a:rPr lang="ar-DZ" b="1" dirty="0" smtClean="0">
              <a:cs typeface="+mj-cs"/>
            </a:rPr>
            <a:t>_ معامل: 02</a:t>
          </a:r>
          <a:endParaRPr lang="fr-FR" b="1" dirty="0">
            <a:cs typeface="+mj-cs"/>
          </a:endParaRPr>
        </a:p>
      </dgm:t>
    </dgm:pt>
    <dgm:pt modelId="{9138825F-94C0-4823-8B39-4694A213FD6A}" type="parTrans" cxnId="{F1CDF8CE-17AA-4BCA-AE6E-2C16F3365F4F}">
      <dgm:prSet/>
      <dgm:spPr/>
      <dgm:t>
        <a:bodyPr/>
        <a:lstStyle/>
        <a:p>
          <a:endParaRPr lang="fr-FR"/>
        </a:p>
      </dgm:t>
    </dgm:pt>
    <dgm:pt modelId="{91018DAB-6F37-4A51-8DEE-24C460965C88}" type="sibTrans" cxnId="{F1CDF8CE-17AA-4BCA-AE6E-2C16F3365F4F}">
      <dgm:prSet/>
      <dgm:spPr/>
      <dgm:t>
        <a:bodyPr/>
        <a:lstStyle/>
        <a:p>
          <a:endParaRPr lang="fr-FR"/>
        </a:p>
      </dgm:t>
    </dgm:pt>
    <dgm:pt modelId="{E003FE9B-6270-416F-810F-864E477876A7}">
      <dgm:prSet/>
      <dgm:spPr/>
      <dgm:t>
        <a:bodyPr/>
        <a:lstStyle/>
        <a:p>
          <a:r>
            <a:rPr lang="ar-DZ" b="1" dirty="0" smtClean="0">
              <a:cs typeface="+mj-cs"/>
            </a:rPr>
            <a:t>_ التقييم: متواصل +امتحان</a:t>
          </a:r>
          <a:r>
            <a:rPr lang="ar-DZ" dirty="0" smtClean="0"/>
            <a:t>.</a:t>
          </a:r>
          <a:endParaRPr lang="fr-FR" dirty="0"/>
        </a:p>
      </dgm:t>
    </dgm:pt>
    <dgm:pt modelId="{6F67FAEF-3F16-4FB7-9F3B-2EB492932734}" type="parTrans" cxnId="{981C34DF-AEE7-4087-8D35-5D4F604E1B1F}">
      <dgm:prSet/>
      <dgm:spPr/>
      <dgm:t>
        <a:bodyPr/>
        <a:lstStyle/>
        <a:p>
          <a:endParaRPr lang="fr-FR"/>
        </a:p>
      </dgm:t>
    </dgm:pt>
    <dgm:pt modelId="{2CC38627-573F-4B87-9BD3-D9804A10B2C8}" type="sibTrans" cxnId="{981C34DF-AEE7-4087-8D35-5D4F604E1B1F}">
      <dgm:prSet/>
      <dgm:spPr/>
      <dgm:t>
        <a:bodyPr/>
        <a:lstStyle/>
        <a:p>
          <a:endParaRPr lang="fr-FR"/>
        </a:p>
      </dgm:t>
    </dgm:pt>
    <dgm:pt modelId="{069EC84B-6D53-4E9E-AD02-44DFD14321D3}" type="pres">
      <dgm:prSet presAssocID="{DAC01CC8-C09A-42C7-B839-0207CC59BB6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3C22F2C6-D179-4268-9D03-41D41C306A40}" type="pres">
      <dgm:prSet presAssocID="{AD38BB0B-C3B2-4001-9137-C9DC819BF490}" presName="Name8" presStyleCnt="0"/>
      <dgm:spPr/>
    </dgm:pt>
    <dgm:pt modelId="{12EAD524-E2D7-4CFB-B7C5-F6EFF18081D4}" type="pres">
      <dgm:prSet presAssocID="{AD38BB0B-C3B2-4001-9137-C9DC819BF490}" presName="level" presStyleLbl="node1" presStyleIdx="0" presStyleCnt="5" custLinFactNeighborX="173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3DF2EF-71D8-4127-86AC-EE2914E99C3B}" type="pres">
      <dgm:prSet presAssocID="{AD38BB0B-C3B2-4001-9137-C9DC819BF4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664DCC5-3336-4469-9F42-02A2EA64A72C}" type="pres">
      <dgm:prSet presAssocID="{E003FE9B-6270-416F-810F-864E477876A7}" presName="Name8" presStyleCnt="0"/>
      <dgm:spPr/>
    </dgm:pt>
    <dgm:pt modelId="{19D0929E-79DB-4193-98D3-3C2B9D571888}" type="pres">
      <dgm:prSet presAssocID="{E003FE9B-6270-416F-810F-864E477876A7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E8DAFCA-6727-4643-AEB9-4666422AF4EC}" type="pres">
      <dgm:prSet presAssocID="{E003FE9B-6270-416F-810F-864E477876A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4F0C61E-9E24-47D3-A8E3-42EFF319A6AA}" type="pres">
      <dgm:prSet presAssocID="{67193D6F-9186-46E4-BBB8-89F446B3072B}" presName="Name8" presStyleCnt="0"/>
      <dgm:spPr/>
    </dgm:pt>
    <dgm:pt modelId="{DCB3F25D-0C90-4F6B-B011-4C431F38EEE9}" type="pres">
      <dgm:prSet presAssocID="{67193D6F-9186-46E4-BBB8-89F446B3072B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5625F32-6A13-464C-99C9-1BD28A6EDC8B}" type="pres">
      <dgm:prSet presAssocID="{67193D6F-9186-46E4-BBB8-89F446B3072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BF63C37-05B4-474D-B2FD-38919765FC74}" type="pres">
      <dgm:prSet presAssocID="{51D1BBF2-14E3-4216-8A6D-71614FF8B0C3}" presName="Name8" presStyleCnt="0"/>
      <dgm:spPr/>
    </dgm:pt>
    <dgm:pt modelId="{84CBD384-C219-410C-BCF2-49A22F0DB30D}" type="pres">
      <dgm:prSet presAssocID="{51D1BBF2-14E3-4216-8A6D-71614FF8B0C3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1960F55-294B-47A7-ADE7-CE9CE10C3946}" type="pres">
      <dgm:prSet presAssocID="{51D1BBF2-14E3-4216-8A6D-71614FF8B0C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A7DB86-2B2F-4124-9712-6B74497830E3}" type="pres">
      <dgm:prSet presAssocID="{759F897F-D5C1-4D71-B5EA-DA962CCE288F}" presName="Name8" presStyleCnt="0"/>
      <dgm:spPr/>
    </dgm:pt>
    <dgm:pt modelId="{DA1AE11A-3930-4EC0-A7A6-8140AE705E5F}" type="pres">
      <dgm:prSet presAssocID="{759F897F-D5C1-4D71-B5EA-DA962CCE288F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D602208-C694-4D23-870D-6877E85D2D93}" type="pres">
      <dgm:prSet presAssocID="{759F897F-D5C1-4D71-B5EA-DA962CCE288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FE32767-D9B2-4951-8DE5-0010694D3553}" type="presOf" srcId="{759F897F-D5C1-4D71-B5EA-DA962CCE288F}" destId="{DA1AE11A-3930-4EC0-A7A6-8140AE705E5F}" srcOrd="0" destOrd="0" presId="urn:microsoft.com/office/officeart/2005/8/layout/pyramid3"/>
    <dgm:cxn modelId="{67204179-D300-463E-AEDF-B471FACBE824}" type="presOf" srcId="{51D1BBF2-14E3-4216-8A6D-71614FF8B0C3}" destId="{84CBD384-C219-410C-BCF2-49A22F0DB30D}" srcOrd="0" destOrd="0" presId="urn:microsoft.com/office/officeart/2005/8/layout/pyramid3"/>
    <dgm:cxn modelId="{2A375CF9-E459-4D42-A994-8DBA1C5A94EE}" type="presOf" srcId="{AD38BB0B-C3B2-4001-9137-C9DC819BF490}" destId="{12EAD524-E2D7-4CFB-B7C5-F6EFF18081D4}" srcOrd="0" destOrd="0" presId="urn:microsoft.com/office/officeart/2005/8/layout/pyramid3"/>
    <dgm:cxn modelId="{5F993BE6-DBFA-4F15-9426-8AC3FD61ADF4}" type="presOf" srcId="{E003FE9B-6270-416F-810F-864E477876A7}" destId="{19D0929E-79DB-4193-98D3-3C2B9D571888}" srcOrd="0" destOrd="0" presId="urn:microsoft.com/office/officeart/2005/8/layout/pyramid3"/>
    <dgm:cxn modelId="{CAF1423E-6DAB-4B49-BB0B-CC3832A09261}" type="presOf" srcId="{AD38BB0B-C3B2-4001-9137-C9DC819BF490}" destId="{603DF2EF-71D8-4127-86AC-EE2914E99C3B}" srcOrd="1" destOrd="0" presId="urn:microsoft.com/office/officeart/2005/8/layout/pyramid3"/>
    <dgm:cxn modelId="{AEB3779B-EB9C-416D-B363-6F3BEC9620B7}" type="presOf" srcId="{E003FE9B-6270-416F-810F-864E477876A7}" destId="{7E8DAFCA-6727-4643-AEB9-4666422AF4EC}" srcOrd="1" destOrd="0" presId="urn:microsoft.com/office/officeart/2005/8/layout/pyramid3"/>
    <dgm:cxn modelId="{AC8596D6-F982-4D9D-B063-224FDB000FDD}" type="presOf" srcId="{759F897F-D5C1-4D71-B5EA-DA962CCE288F}" destId="{FD602208-C694-4D23-870D-6877E85D2D93}" srcOrd="1" destOrd="0" presId="urn:microsoft.com/office/officeart/2005/8/layout/pyramid3"/>
    <dgm:cxn modelId="{29080CA0-155F-42FF-95E7-050BC5E1F5C0}" type="presOf" srcId="{67193D6F-9186-46E4-BBB8-89F446B3072B}" destId="{45625F32-6A13-464C-99C9-1BD28A6EDC8B}" srcOrd="1" destOrd="0" presId="urn:microsoft.com/office/officeart/2005/8/layout/pyramid3"/>
    <dgm:cxn modelId="{210A0DF9-1F97-4908-92C5-6972276298A9}" type="presOf" srcId="{51D1BBF2-14E3-4216-8A6D-71614FF8B0C3}" destId="{A1960F55-294B-47A7-ADE7-CE9CE10C3946}" srcOrd="1" destOrd="0" presId="urn:microsoft.com/office/officeart/2005/8/layout/pyramid3"/>
    <dgm:cxn modelId="{75FDC6E2-3E29-4981-BCC4-2F2EC3123352}" type="presOf" srcId="{67193D6F-9186-46E4-BBB8-89F446B3072B}" destId="{DCB3F25D-0C90-4F6B-B011-4C431F38EEE9}" srcOrd="0" destOrd="0" presId="urn:microsoft.com/office/officeart/2005/8/layout/pyramid3"/>
    <dgm:cxn modelId="{F1CDF8CE-17AA-4BCA-AE6E-2C16F3365F4F}" srcId="{DAC01CC8-C09A-42C7-B839-0207CC59BB62}" destId="{759F897F-D5C1-4D71-B5EA-DA962CCE288F}" srcOrd="4" destOrd="0" parTransId="{9138825F-94C0-4823-8B39-4694A213FD6A}" sibTransId="{91018DAB-6F37-4A51-8DEE-24C460965C88}"/>
    <dgm:cxn modelId="{F6DCDEC7-F9F0-4448-A72E-7F5A19732628}" srcId="{DAC01CC8-C09A-42C7-B839-0207CC59BB62}" destId="{51D1BBF2-14E3-4216-8A6D-71614FF8B0C3}" srcOrd="3" destOrd="0" parTransId="{22FA420B-1410-4FC8-A41B-5D6F1C69D475}" sibTransId="{8FBBFC90-7506-42A2-B1D9-F08FBA0D0707}"/>
    <dgm:cxn modelId="{981C34DF-AEE7-4087-8D35-5D4F604E1B1F}" srcId="{DAC01CC8-C09A-42C7-B839-0207CC59BB62}" destId="{E003FE9B-6270-416F-810F-864E477876A7}" srcOrd="1" destOrd="0" parTransId="{6F67FAEF-3F16-4FB7-9F3B-2EB492932734}" sibTransId="{2CC38627-573F-4B87-9BD3-D9804A10B2C8}"/>
    <dgm:cxn modelId="{86B3C8D4-E3A0-40AD-BA86-0B6159B1983A}" srcId="{DAC01CC8-C09A-42C7-B839-0207CC59BB62}" destId="{67193D6F-9186-46E4-BBB8-89F446B3072B}" srcOrd="2" destOrd="0" parTransId="{70FB4C98-E794-4835-AAFD-447EEE32F667}" sibTransId="{0D8945FA-1306-4E25-82D9-29DF94FCC487}"/>
    <dgm:cxn modelId="{C121002E-741C-44BA-83B1-1D06BEC0CBD8}" srcId="{DAC01CC8-C09A-42C7-B839-0207CC59BB62}" destId="{AD38BB0B-C3B2-4001-9137-C9DC819BF490}" srcOrd="0" destOrd="0" parTransId="{71C47192-70BF-4944-B07B-64956B542ECC}" sibTransId="{9562762A-35E4-4AA5-BFF3-C55ECAC57D73}"/>
    <dgm:cxn modelId="{F0D42398-A41C-442D-AC2C-004E6C402C49}" type="presOf" srcId="{DAC01CC8-C09A-42C7-B839-0207CC59BB62}" destId="{069EC84B-6D53-4E9E-AD02-44DFD14321D3}" srcOrd="0" destOrd="0" presId="urn:microsoft.com/office/officeart/2005/8/layout/pyramid3"/>
    <dgm:cxn modelId="{919EB22E-A96E-430F-BE15-CEAC968B0389}" type="presParOf" srcId="{069EC84B-6D53-4E9E-AD02-44DFD14321D3}" destId="{3C22F2C6-D179-4268-9D03-41D41C306A40}" srcOrd="0" destOrd="0" presId="urn:microsoft.com/office/officeart/2005/8/layout/pyramid3"/>
    <dgm:cxn modelId="{1F503EE7-9AE6-4529-AEE1-B30CA348A851}" type="presParOf" srcId="{3C22F2C6-D179-4268-9D03-41D41C306A40}" destId="{12EAD524-E2D7-4CFB-B7C5-F6EFF18081D4}" srcOrd="0" destOrd="0" presId="urn:microsoft.com/office/officeart/2005/8/layout/pyramid3"/>
    <dgm:cxn modelId="{47242828-71E0-437E-90AA-814DB49E1300}" type="presParOf" srcId="{3C22F2C6-D179-4268-9D03-41D41C306A40}" destId="{603DF2EF-71D8-4127-86AC-EE2914E99C3B}" srcOrd="1" destOrd="0" presId="urn:microsoft.com/office/officeart/2005/8/layout/pyramid3"/>
    <dgm:cxn modelId="{2BBE823C-9F1D-4556-944E-647610E18D28}" type="presParOf" srcId="{069EC84B-6D53-4E9E-AD02-44DFD14321D3}" destId="{3664DCC5-3336-4469-9F42-02A2EA64A72C}" srcOrd="1" destOrd="0" presId="urn:microsoft.com/office/officeart/2005/8/layout/pyramid3"/>
    <dgm:cxn modelId="{AA3CDE80-CC2B-42AF-A1C3-5FCF3A0C65D7}" type="presParOf" srcId="{3664DCC5-3336-4469-9F42-02A2EA64A72C}" destId="{19D0929E-79DB-4193-98D3-3C2B9D571888}" srcOrd="0" destOrd="0" presId="urn:microsoft.com/office/officeart/2005/8/layout/pyramid3"/>
    <dgm:cxn modelId="{F43B83DF-B287-4499-AEF3-2EBC50C462BF}" type="presParOf" srcId="{3664DCC5-3336-4469-9F42-02A2EA64A72C}" destId="{7E8DAFCA-6727-4643-AEB9-4666422AF4EC}" srcOrd="1" destOrd="0" presId="urn:microsoft.com/office/officeart/2005/8/layout/pyramid3"/>
    <dgm:cxn modelId="{07523088-C28B-4854-BFE1-F59ECE5EFEFB}" type="presParOf" srcId="{069EC84B-6D53-4E9E-AD02-44DFD14321D3}" destId="{C4F0C61E-9E24-47D3-A8E3-42EFF319A6AA}" srcOrd="2" destOrd="0" presId="urn:microsoft.com/office/officeart/2005/8/layout/pyramid3"/>
    <dgm:cxn modelId="{EB58F895-49FD-4A4C-A8FC-CE482372E41D}" type="presParOf" srcId="{C4F0C61E-9E24-47D3-A8E3-42EFF319A6AA}" destId="{DCB3F25D-0C90-4F6B-B011-4C431F38EEE9}" srcOrd="0" destOrd="0" presId="urn:microsoft.com/office/officeart/2005/8/layout/pyramid3"/>
    <dgm:cxn modelId="{C82149DF-0FF3-408C-A4BA-ED4D9B619737}" type="presParOf" srcId="{C4F0C61E-9E24-47D3-A8E3-42EFF319A6AA}" destId="{45625F32-6A13-464C-99C9-1BD28A6EDC8B}" srcOrd="1" destOrd="0" presId="urn:microsoft.com/office/officeart/2005/8/layout/pyramid3"/>
    <dgm:cxn modelId="{4DBD9EE8-A11E-439A-842B-B2DCB0AF03F1}" type="presParOf" srcId="{069EC84B-6D53-4E9E-AD02-44DFD14321D3}" destId="{1BF63C37-05B4-474D-B2FD-38919765FC74}" srcOrd="3" destOrd="0" presId="urn:microsoft.com/office/officeart/2005/8/layout/pyramid3"/>
    <dgm:cxn modelId="{32D8B71D-9AA3-45EA-837A-69F06D0BF508}" type="presParOf" srcId="{1BF63C37-05B4-474D-B2FD-38919765FC74}" destId="{84CBD384-C219-410C-BCF2-49A22F0DB30D}" srcOrd="0" destOrd="0" presId="urn:microsoft.com/office/officeart/2005/8/layout/pyramid3"/>
    <dgm:cxn modelId="{E7166245-410D-4BF1-A2C3-7988F0D5439C}" type="presParOf" srcId="{1BF63C37-05B4-474D-B2FD-38919765FC74}" destId="{A1960F55-294B-47A7-ADE7-CE9CE10C3946}" srcOrd="1" destOrd="0" presId="urn:microsoft.com/office/officeart/2005/8/layout/pyramid3"/>
    <dgm:cxn modelId="{F7DC34AE-5127-4350-A9FC-0F86DD4F49F6}" type="presParOf" srcId="{069EC84B-6D53-4E9E-AD02-44DFD14321D3}" destId="{C5A7DB86-2B2F-4124-9712-6B74497830E3}" srcOrd="4" destOrd="0" presId="urn:microsoft.com/office/officeart/2005/8/layout/pyramid3"/>
    <dgm:cxn modelId="{195AA04A-4C38-45DD-9A74-43E036D6B679}" type="presParOf" srcId="{C5A7DB86-2B2F-4124-9712-6B74497830E3}" destId="{DA1AE11A-3930-4EC0-A7A6-8140AE705E5F}" srcOrd="0" destOrd="0" presId="urn:microsoft.com/office/officeart/2005/8/layout/pyramid3"/>
    <dgm:cxn modelId="{5CE370B6-B378-4E07-BE55-6232552780ED}" type="presParOf" srcId="{C5A7DB86-2B2F-4124-9712-6B74497830E3}" destId="{FD602208-C694-4D23-870D-6877E85D2D93}" srcOrd="1" destOrd="0" presId="urn:microsoft.com/office/officeart/2005/8/layout/pyramid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2C2759-7A1C-4AA1-BF6B-7EBA29D508F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4CE65357-7D56-42AA-9FBA-E518607DCA2D}">
      <dgm:prSet custT="1"/>
      <dgm:spPr/>
      <dgm:t>
        <a:bodyPr/>
        <a:lstStyle/>
        <a:p>
          <a:pPr rtl="1"/>
          <a:r>
            <a:rPr lang="ar-DZ" sz="1400" dirty="0" smtClean="0"/>
            <a:t>0</a:t>
          </a:r>
          <a:r>
            <a:rPr lang="ar-DZ" sz="1400" b="1" dirty="0" smtClean="0">
              <a:cs typeface="+mj-cs"/>
            </a:rPr>
            <a:t>1_ الحصول على البيانات الكمية والكيفية للجوانب الأساسية المهمة لتحليل المنافسات </a:t>
          </a:r>
          <a:r>
            <a:rPr lang="ar-DZ" sz="1800" b="1" dirty="0" smtClean="0">
              <a:cs typeface="+mj-cs"/>
            </a:rPr>
            <a:t>الرياضية</a:t>
          </a:r>
          <a:r>
            <a:rPr lang="ar-DZ" sz="1800" dirty="0" smtClean="0"/>
            <a:t>.</a:t>
          </a:r>
          <a:endParaRPr lang="fr-FR" sz="1800" dirty="0"/>
        </a:p>
      </dgm:t>
    </dgm:pt>
    <dgm:pt modelId="{55563F80-7AEA-4C13-BE64-826745EB36FD}" type="parTrans" cxnId="{D00F4E2C-2104-4914-B405-DC654D6060A7}">
      <dgm:prSet/>
      <dgm:spPr/>
      <dgm:t>
        <a:bodyPr/>
        <a:lstStyle/>
        <a:p>
          <a:endParaRPr lang="fr-FR"/>
        </a:p>
      </dgm:t>
    </dgm:pt>
    <dgm:pt modelId="{CD2A7580-9E16-4D03-8DC5-28A1709C7E7B}" type="sibTrans" cxnId="{D00F4E2C-2104-4914-B405-DC654D6060A7}">
      <dgm:prSet/>
      <dgm:spPr/>
      <dgm:t>
        <a:bodyPr/>
        <a:lstStyle/>
        <a:p>
          <a:endParaRPr lang="fr-FR"/>
        </a:p>
      </dgm:t>
    </dgm:pt>
    <dgm:pt modelId="{EC78577D-247C-4C78-B528-FD5721550BFB}">
      <dgm:prSet custT="1"/>
      <dgm:spPr/>
      <dgm:t>
        <a:bodyPr/>
        <a:lstStyle/>
        <a:p>
          <a:pPr rtl="1"/>
          <a:r>
            <a:rPr lang="ar-DZ" sz="2000" b="1" dirty="0" smtClean="0">
              <a:cs typeface="+mj-cs"/>
            </a:rPr>
            <a:t>02_ معرفة أهم عوامل التفوق الرياضي</a:t>
          </a:r>
          <a:r>
            <a:rPr lang="ar-DZ" sz="1800" dirty="0" smtClean="0"/>
            <a:t>.</a:t>
          </a:r>
          <a:endParaRPr lang="fr-FR" sz="1800" dirty="0"/>
        </a:p>
      </dgm:t>
    </dgm:pt>
    <dgm:pt modelId="{69587AC0-3950-40B7-92BB-9D455FE30E27}" type="parTrans" cxnId="{8FF796C9-9C7F-4327-A866-D7E2F316E393}">
      <dgm:prSet/>
      <dgm:spPr/>
      <dgm:t>
        <a:bodyPr/>
        <a:lstStyle/>
        <a:p>
          <a:endParaRPr lang="fr-FR"/>
        </a:p>
      </dgm:t>
    </dgm:pt>
    <dgm:pt modelId="{FF235337-CF67-4EA1-8003-39610E45BC6D}" type="sibTrans" cxnId="{8FF796C9-9C7F-4327-A866-D7E2F316E393}">
      <dgm:prSet/>
      <dgm:spPr/>
      <dgm:t>
        <a:bodyPr/>
        <a:lstStyle/>
        <a:p>
          <a:endParaRPr lang="fr-FR"/>
        </a:p>
      </dgm:t>
    </dgm:pt>
    <dgm:pt modelId="{C8A6B15D-5E3D-4BDD-A5CC-949242BD8BDE}" type="pres">
      <dgm:prSet presAssocID="{722C2759-7A1C-4AA1-BF6B-7EBA29D508F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4488C61-901C-443A-9889-7C84082FF3A9}" type="pres">
      <dgm:prSet presAssocID="{722C2759-7A1C-4AA1-BF6B-7EBA29D508F2}" presName="arrow" presStyleLbl="bgShp" presStyleIdx="0" presStyleCnt="1"/>
      <dgm:spPr/>
    </dgm:pt>
    <dgm:pt modelId="{E3C3CBA8-E8A5-4E85-A6C2-BC7EB0FDF1F0}" type="pres">
      <dgm:prSet presAssocID="{722C2759-7A1C-4AA1-BF6B-7EBA29D508F2}" presName="linearProcess" presStyleCnt="0"/>
      <dgm:spPr/>
    </dgm:pt>
    <dgm:pt modelId="{F15CBB95-9AAF-4EAA-ABE4-E381553E26C6}" type="pres">
      <dgm:prSet presAssocID="{4CE65357-7D56-42AA-9FBA-E518607DCA2D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211B7C-B995-4F7E-867A-0FC6E2D4353E}" type="pres">
      <dgm:prSet presAssocID="{CD2A7580-9E16-4D03-8DC5-28A1709C7E7B}" presName="sibTrans" presStyleCnt="0"/>
      <dgm:spPr/>
    </dgm:pt>
    <dgm:pt modelId="{17DD5C7E-DC0F-402E-A582-EB4EFABCE328}" type="pres">
      <dgm:prSet presAssocID="{EC78577D-247C-4C78-B528-FD5721550BFB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00F4E2C-2104-4914-B405-DC654D6060A7}" srcId="{722C2759-7A1C-4AA1-BF6B-7EBA29D508F2}" destId="{4CE65357-7D56-42AA-9FBA-E518607DCA2D}" srcOrd="0" destOrd="0" parTransId="{55563F80-7AEA-4C13-BE64-826745EB36FD}" sibTransId="{CD2A7580-9E16-4D03-8DC5-28A1709C7E7B}"/>
    <dgm:cxn modelId="{4782B7A8-AC62-4BAB-871E-AAA6538BECBE}" type="presOf" srcId="{722C2759-7A1C-4AA1-BF6B-7EBA29D508F2}" destId="{C8A6B15D-5E3D-4BDD-A5CC-949242BD8BDE}" srcOrd="0" destOrd="0" presId="urn:microsoft.com/office/officeart/2005/8/layout/hProcess9"/>
    <dgm:cxn modelId="{AE38DEC4-A7BB-4F92-A38B-402C11A4D706}" type="presOf" srcId="{EC78577D-247C-4C78-B528-FD5721550BFB}" destId="{17DD5C7E-DC0F-402E-A582-EB4EFABCE328}" srcOrd="0" destOrd="0" presId="urn:microsoft.com/office/officeart/2005/8/layout/hProcess9"/>
    <dgm:cxn modelId="{8FF796C9-9C7F-4327-A866-D7E2F316E393}" srcId="{722C2759-7A1C-4AA1-BF6B-7EBA29D508F2}" destId="{EC78577D-247C-4C78-B528-FD5721550BFB}" srcOrd="1" destOrd="0" parTransId="{69587AC0-3950-40B7-92BB-9D455FE30E27}" sibTransId="{FF235337-CF67-4EA1-8003-39610E45BC6D}"/>
    <dgm:cxn modelId="{9F1C1666-3961-41FC-969B-0BD2A08916F7}" type="presOf" srcId="{4CE65357-7D56-42AA-9FBA-E518607DCA2D}" destId="{F15CBB95-9AAF-4EAA-ABE4-E381553E26C6}" srcOrd="0" destOrd="0" presId="urn:microsoft.com/office/officeart/2005/8/layout/hProcess9"/>
    <dgm:cxn modelId="{31F6C9F7-CF1E-4383-9C8E-8AFCEEF49591}" type="presParOf" srcId="{C8A6B15D-5E3D-4BDD-A5CC-949242BD8BDE}" destId="{A4488C61-901C-443A-9889-7C84082FF3A9}" srcOrd="0" destOrd="0" presId="urn:microsoft.com/office/officeart/2005/8/layout/hProcess9"/>
    <dgm:cxn modelId="{42D93FC6-D9C2-4F06-AF16-4A75CC6116EF}" type="presParOf" srcId="{C8A6B15D-5E3D-4BDD-A5CC-949242BD8BDE}" destId="{E3C3CBA8-E8A5-4E85-A6C2-BC7EB0FDF1F0}" srcOrd="1" destOrd="0" presId="urn:microsoft.com/office/officeart/2005/8/layout/hProcess9"/>
    <dgm:cxn modelId="{DAE78656-EDB9-40C1-941A-D68B2E5584A0}" type="presParOf" srcId="{E3C3CBA8-E8A5-4E85-A6C2-BC7EB0FDF1F0}" destId="{F15CBB95-9AAF-4EAA-ABE4-E381553E26C6}" srcOrd="0" destOrd="0" presId="urn:microsoft.com/office/officeart/2005/8/layout/hProcess9"/>
    <dgm:cxn modelId="{E747A08B-1B81-47D2-B507-D77A67C4E39C}" type="presParOf" srcId="{E3C3CBA8-E8A5-4E85-A6C2-BC7EB0FDF1F0}" destId="{20211B7C-B995-4F7E-867A-0FC6E2D4353E}" srcOrd="1" destOrd="0" presId="urn:microsoft.com/office/officeart/2005/8/layout/hProcess9"/>
    <dgm:cxn modelId="{A5B2D902-22CE-491C-BEC9-3E3FAA5EDBC8}" type="presParOf" srcId="{E3C3CBA8-E8A5-4E85-A6C2-BC7EB0FDF1F0}" destId="{17DD5C7E-DC0F-402E-A582-EB4EFABCE328}" srcOrd="2" destOrd="0" presId="urn:microsoft.com/office/officeart/2005/8/layout/hProcess9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E38FDB-B249-4FA3-9BDE-288640E76832}" type="doc">
      <dgm:prSet loTypeId="urn:microsoft.com/office/officeart/2005/8/layout/venn1" loCatId="relationship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B5D9D35D-33BD-4A7C-B8BE-F88C0F694035}">
      <dgm:prSet/>
      <dgm:spPr/>
      <dgm:t>
        <a:bodyPr/>
        <a:lstStyle/>
        <a:p>
          <a:pPr rtl="1"/>
          <a:r>
            <a:rPr lang="ar-DZ" b="1" dirty="0" smtClean="0">
              <a:cs typeface="+mj-cs"/>
            </a:rPr>
            <a:t>01_ المتطلبات البدنية والفسيولوجية للمنافسات الرياضية</a:t>
          </a:r>
          <a:r>
            <a:rPr lang="ar-DZ" dirty="0" smtClean="0"/>
            <a:t>.</a:t>
          </a:r>
          <a:endParaRPr lang="fr-FR" dirty="0"/>
        </a:p>
      </dgm:t>
    </dgm:pt>
    <dgm:pt modelId="{BF14382F-4335-43E7-AB49-3FBD137E2160}" type="parTrans" cxnId="{D51F7084-F69C-46C7-84AB-C300E2A8CD41}">
      <dgm:prSet/>
      <dgm:spPr/>
      <dgm:t>
        <a:bodyPr/>
        <a:lstStyle/>
        <a:p>
          <a:endParaRPr lang="fr-FR"/>
        </a:p>
      </dgm:t>
    </dgm:pt>
    <dgm:pt modelId="{9FDEDD80-1339-462A-A71B-B0F897220F5E}" type="sibTrans" cxnId="{D51F7084-F69C-46C7-84AB-C300E2A8CD41}">
      <dgm:prSet/>
      <dgm:spPr/>
      <dgm:t>
        <a:bodyPr/>
        <a:lstStyle/>
        <a:p>
          <a:endParaRPr lang="fr-FR"/>
        </a:p>
      </dgm:t>
    </dgm:pt>
    <dgm:pt modelId="{834019E9-EF54-4F7D-99B2-D7774E946CCD}">
      <dgm:prSet/>
      <dgm:spPr/>
      <dgm:t>
        <a:bodyPr/>
        <a:lstStyle/>
        <a:p>
          <a:pPr rtl="1"/>
          <a:r>
            <a:rPr lang="ar-DZ" b="1" dirty="0" smtClean="0">
              <a:cs typeface="+mj-cs"/>
            </a:rPr>
            <a:t>02_جوانب الأداء الرياضي عالي المستوى.</a:t>
          </a:r>
          <a:endParaRPr lang="fr-FR" b="1" dirty="0">
            <a:cs typeface="+mj-cs"/>
          </a:endParaRPr>
        </a:p>
      </dgm:t>
    </dgm:pt>
    <dgm:pt modelId="{1CFC8211-64DC-433E-84A7-09714C783D06}" type="parTrans" cxnId="{D7FBCE26-F8A2-4EDD-B1B7-708116D56049}">
      <dgm:prSet/>
      <dgm:spPr/>
      <dgm:t>
        <a:bodyPr/>
        <a:lstStyle/>
        <a:p>
          <a:endParaRPr lang="fr-FR"/>
        </a:p>
      </dgm:t>
    </dgm:pt>
    <dgm:pt modelId="{2C2B5168-9B0E-406F-A410-23988E9D6B41}" type="sibTrans" cxnId="{D7FBCE26-F8A2-4EDD-B1B7-708116D56049}">
      <dgm:prSet/>
      <dgm:spPr/>
      <dgm:t>
        <a:bodyPr/>
        <a:lstStyle/>
        <a:p>
          <a:endParaRPr lang="fr-FR"/>
        </a:p>
      </dgm:t>
    </dgm:pt>
    <dgm:pt modelId="{D1393720-3914-4793-A07D-95076E7B7275}" type="pres">
      <dgm:prSet presAssocID="{EAE38FDB-B249-4FA3-9BDE-288640E7683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FE4A91F-B4C1-4855-AFBF-0FB73CF33C78}" type="pres">
      <dgm:prSet presAssocID="{B5D9D35D-33BD-4A7C-B8BE-F88C0F694035}" presName="circ1" presStyleLbl="vennNode1" presStyleIdx="0" presStyleCnt="2"/>
      <dgm:spPr/>
      <dgm:t>
        <a:bodyPr/>
        <a:lstStyle/>
        <a:p>
          <a:endParaRPr lang="fr-FR"/>
        </a:p>
      </dgm:t>
    </dgm:pt>
    <dgm:pt modelId="{1ABDA412-DDC3-497F-8E74-D821DB5C7A0E}" type="pres">
      <dgm:prSet presAssocID="{B5D9D35D-33BD-4A7C-B8BE-F88C0F69403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8A48ADD-3EE1-44F1-B535-57F52454B691}" type="pres">
      <dgm:prSet presAssocID="{834019E9-EF54-4F7D-99B2-D7774E946CCD}" presName="circ2" presStyleLbl="vennNode1" presStyleIdx="1" presStyleCnt="2"/>
      <dgm:spPr/>
      <dgm:t>
        <a:bodyPr/>
        <a:lstStyle/>
        <a:p>
          <a:endParaRPr lang="fr-FR"/>
        </a:p>
      </dgm:t>
    </dgm:pt>
    <dgm:pt modelId="{FE2E3F16-D4CE-4670-9BD9-6FCCFA9BEBB3}" type="pres">
      <dgm:prSet presAssocID="{834019E9-EF54-4F7D-99B2-D7774E946CC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043B9D8-2731-4B36-8BB9-A3321299785A}" type="presOf" srcId="{B5D9D35D-33BD-4A7C-B8BE-F88C0F694035}" destId="{FFE4A91F-B4C1-4855-AFBF-0FB73CF33C78}" srcOrd="0" destOrd="0" presId="urn:microsoft.com/office/officeart/2005/8/layout/venn1"/>
    <dgm:cxn modelId="{D7FBCE26-F8A2-4EDD-B1B7-708116D56049}" srcId="{EAE38FDB-B249-4FA3-9BDE-288640E76832}" destId="{834019E9-EF54-4F7D-99B2-D7774E946CCD}" srcOrd="1" destOrd="0" parTransId="{1CFC8211-64DC-433E-84A7-09714C783D06}" sibTransId="{2C2B5168-9B0E-406F-A410-23988E9D6B41}"/>
    <dgm:cxn modelId="{34D6287D-997E-46C0-9611-AD13CDCBCD6E}" type="presOf" srcId="{B5D9D35D-33BD-4A7C-B8BE-F88C0F694035}" destId="{1ABDA412-DDC3-497F-8E74-D821DB5C7A0E}" srcOrd="1" destOrd="0" presId="urn:microsoft.com/office/officeart/2005/8/layout/venn1"/>
    <dgm:cxn modelId="{D51F7084-F69C-46C7-84AB-C300E2A8CD41}" srcId="{EAE38FDB-B249-4FA3-9BDE-288640E76832}" destId="{B5D9D35D-33BD-4A7C-B8BE-F88C0F694035}" srcOrd="0" destOrd="0" parTransId="{BF14382F-4335-43E7-AB49-3FBD137E2160}" sibTransId="{9FDEDD80-1339-462A-A71B-B0F897220F5E}"/>
    <dgm:cxn modelId="{75CAF802-E85D-487D-88C7-7EB6A008BFA1}" type="presOf" srcId="{834019E9-EF54-4F7D-99B2-D7774E946CCD}" destId="{FE2E3F16-D4CE-4670-9BD9-6FCCFA9BEBB3}" srcOrd="1" destOrd="0" presId="urn:microsoft.com/office/officeart/2005/8/layout/venn1"/>
    <dgm:cxn modelId="{36379C25-0E4A-46C0-B744-4765693955B2}" type="presOf" srcId="{834019E9-EF54-4F7D-99B2-D7774E946CCD}" destId="{C8A48ADD-3EE1-44F1-B535-57F52454B691}" srcOrd="0" destOrd="0" presId="urn:microsoft.com/office/officeart/2005/8/layout/venn1"/>
    <dgm:cxn modelId="{E2B900BE-DA43-4DBE-B075-1DAC9AC98D04}" type="presOf" srcId="{EAE38FDB-B249-4FA3-9BDE-288640E76832}" destId="{D1393720-3914-4793-A07D-95076E7B7275}" srcOrd="0" destOrd="0" presId="urn:microsoft.com/office/officeart/2005/8/layout/venn1"/>
    <dgm:cxn modelId="{4970AD32-E252-4870-80F4-99E3B859B2E5}" type="presParOf" srcId="{D1393720-3914-4793-A07D-95076E7B7275}" destId="{FFE4A91F-B4C1-4855-AFBF-0FB73CF33C78}" srcOrd="0" destOrd="0" presId="urn:microsoft.com/office/officeart/2005/8/layout/venn1"/>
    <dgm:cxn modelId="{ED6B5F18-02B9-4675-8088-84950F007060}" type="presParOf" srcId="{D1393720-3914-4793-A07D-95076E7B7275}" destId="{1ABDA412-DDC3-497F-8E74-D821DB5C7A0E}" srcOrd="1" destOrd="0" presId="urn:microsoft.com/office/officeart/2005/8/layout/venn1"/>
    <dgm:cxn modelId="{BA8DFAFC-70E0-4090-BC00-20D9F5545E53}" type="presParOf" srcId="{D1393720-3914-4793-A07D-95076E7B7275}" destId="{C8A48ADD-3EE1-44F1-B535-57F52454B691}" srcOrd="2" destOrd="0" presId="urn:microsoft.com/office/officeart/2005/8/layout/venn1"/>
    <dgm:cxn modelId="{B095EE6C-897D-4DEF-B35A-B2308F305718}" type="presParOf" srcId="{D1393720-3914-4793-A07D-95076E7B7275}" destId="{FE2E3F16-D4CE-4670-9BD9-6FCCFA9BEBB3}" srcOrd="3" destOrd="0" presId="urn:microsoft.com/office/officeart/2005/8/layout/venn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EAC385-A849-4D70-982B-DBAB27E1207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3CA846CC-FEFB-47BD-832C-457F9F8D223A}">
      <dgm:prSet/>
      <dgm:spPr/>
      <dgm:t>
        <a:bodyPr/>
        <a:lstStyle/>
        <a:p>
          <a:pPr rtl="0"/>
          <a:r>
            <a:rPr lang="ar-DZ" b="1" dirty="0" smtClean="0"/>
            <a:t>أ</a:t>
          </a:r>
          <a:r>
            <a:rPr lang="ar-DZ" b="1" i="1" u="sng" dirty="0" smtClean="0">
              <a:cs typeface="+mj-cs"/>
            </a:rPr>
            <a:t>هداف التعليم :</a:t>
          </a:r>
          <a:endParaRPr lang="fr-FR" b="1" i="1" u="sng" dirty="0">
            <a:cs typeface="+mj-cs"/>
          </a:endParaRPr>
        </a:p>
      </dgm:t>
    </dgm:pt>
    <dgm:pt modelId="{4F9DB245-1973-43A9-ACAC-99688656E445}" type="parTrans" cxnId="{5226573F-6850-4075-AB5A-1E9CFAFAC7C8}">
      <dgm:prSet/>
      <dgm:spPr/>
      <dgm:t>
        <a:bodyPr/>
        <a:lstStyle/>
        <a:p>
          <a:endParaRPr lang="fr-FR"/>
        </a:p>
      </dgm:t>
    </dgm:pt>
    <dgm:pt modelId="{8B562F88-5D24-4397-B5D4-77D3BA7ED477}" type="sibTrans" cxnId="{5226573F-6850-4075-AB5A-1E9CFAFAC7C8}">
      <dgm:prSet/>
      <dgm:spPr/>
      <dgm:t>
        <a:bodyPr/>
        <a:lstStyle/>
        <a:p>
          <a:endParaRPr lang="fr-FR"/>
        </a:p>
      </dgm:t>
    </dgm:pt>
    <dgm:pt modelId="{6BEC768D-89BF-4E60-9CE8-D65182896A6D}" type="pres">
      <dgm:prSet presAssocID="{F5EAC385-A849-4D70-982B-DBAB27E1207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486E841-3501-4E87-A431-DE4BFE163F1F}" type="pres">
      <dgm:prSet presAssocID="{3CA846CC-FEFB-47BD-832C-457F9F8D223A}" presName="circle1" presStyleLbl="node1" presStyleIdx="0" presStyleCnt="1"/>
      <dgm:spPr/>
    </dgm:pt>
    <dgm:pt modelId="{9CCF0D95-83B0-46E9-A6B8-580E95E07097}" type="pres">
      <dgm:prSet presAssocID="{3CA846CC-FEFB-47BD-832C-457F9F8D223A}" presName="space" presStyleCnt="0"/>
      <dgm:spPr/>
    </dgm:pt>
    <dgm:pt modelId="{E0AD3977-ED5F-4731-B19D-FD8CEC750B5C}" type="pres">
      <dgm:prSet presAssocID="{3CA846CC-FEFB-47BD-832C-457F9F8D223A}" presName="rect1" presStyleLbl="alignAcc1" presStyleIdx="0" presStyleCnt="1"/>
      <dgm:spPr/>
      <dgm:t>
        <a:bodyPr/>
        <a:lstStyle/>
        <a:p>
          <a:endParaRPr lang="fr-FR"/>
        </a:p>
      </dgm:t>
    </dgm:pt>
    <dgm:pt modelId="{30DD0E39-3804-4431-A9E6-C6E6842E0E0A}" type="pres">
      <dgm:prSet presAssocID="{3CA846CC-FEFB-47BD-832C-457F9F8D223A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BB8CC3E-93EB-4841-8BFE-B449C936DC1E}" type="presOf" srcId="{3CA846CC-FEFB-47BD-832C-457F9F8D223A}" destId="{30DD0E39-3804-4431-A9E6-C6E6842E0E0A}" srcOrd="1" destOrd="0" presId="urn:microsoft.com/office/officeart/2005/8/layout/target3"/>
    <dgm:cxn modelId="{5226573F-6850-4075-AB5A-1E9CFAFAC7C8}" srcId="{F5EAC385-A849-4D70-982B-DBAB27E1207F}" destId="{3CA846CC-FEFB-47BD-832C-457F9F8D223A}" srcOrd="0" destOrd="0" parTransId="{4F9DB245-1973-43A9-ACAC-99688656E445}" sibTransId="{8B562F88-5D24-4397-B5D4-77D3BA7ED477}"/>
    <dgm:cxn modelId="{361CBCB0-E26F-42D8-B2DB-5CEB450823F2}" type="presOf" srcId="{3CA846CC-FEFB-47BD-832C-457F9F8D223A}" destId="{E0AD3977-ED5F-4731-B19D-FD8CEC750B5C}" srcOrd="0" destOrd="0" presId="urn:microsoft.com/office/officeart/2005/8/layout/target3"/>
    <dgm:cxn modelId="{046E5D88-2CF4-4C8F-8C10-3D725C13E8E6}" type="presOf" srcId="{F5EAC385-A849-4D70-982B-DBAB27E1207F}" destId="{6BEC768D-89BF-4E60-9CE8-D65182896A6D}" srcOrd="0" destOrd="0" presId="urn:microsoft.com/office/officeart/2005/8/layout/target3"/>
    <dgm:cxn modelId="{6CA46C50-2011-491D-B8ED-FA8CE11DE2D9}" type="presParOf" srcId="{6BEC768D-89BF-4E60-9CE8-D65182896A6D}" destId="{B486E841-3501-4E87-A431-DE4BFE163F1F}" srcOrd="0" destOrd="0" presId="urn:microsoft.com/office/officeart/2005/8/layout/target3"/>
    <dgm:cxn modelId="{62580D45-F0BA-408D-BCD0-A0F9B7BC29B3}" type="presParOf" srcId="{6BEC768D-89BF-4E60-9CE8-D65182896A6D}" destId="{9CCF0D95-83B0-46E9-A6B8-580E95E07097}" srcOrd="1" destOrd="0" presId="urn:microsoft.com/office/officeart/2005/8/layout/target3"/>
    <dgm:cxn modelId="{C610B926-1E02-456A-AB64-7F22E16B46A2}" type="presParOf" srcId="{6BEC768D-89BF-4E60-9CE8-D65182896A6D}" destId="{E0AD3977-ED5F-4731-B19D-FD8CEC750B5C}" srcOrd="2" destOrd="0" presId="urn:microsoft.com/office/officeart/2005/8/layout/target3"/>
    <dgm:cxn modelId="{7F1A61CE-AC28-4675-8855-E3EAC11F2853}" type="presParOf" srcId="{6BEC768D-89BF-4E60-9CE8-D65182896A6D}" destId="{30DD0E39-3804-4431-A9E6-C6E6842E0E0A}" srcOrd="3" destOrd="0" presId="urn:microsoft.com/office/officeart/2005/8/layout/target3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9AB8C7-9D7D-444C-AA77-80C9C67AB24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B8BE44DD-F8E0-4EDF-95CD-2A6897FE8241}">
      <dgm:prSet/>
      <dgm:spPr/>
      <dgm:t>
        <a:bodyPr/>
        <a:lstStyle/>
        <a:p>
          <a:pPr rtl="0"/>
          <a:r>
            <a:rPr lang="ar-DZ" b="1" dirty="0" smtClean="0"/>
            <a:t>ا</a:t>
          </a:r>
          <a:r>
            <a:rPr lang="ar-DZ" b="1" i="1" u="sng" dirty="0" smtClean="0">
              <a:cs typeface="+mj-cs"/>
            </a:rPr>
            <a:t>لمعارف المسبقة المطلوبة:</a:t>
          </a:r>
          <a:endParaRPr lang="fr-FR" b="1" i="1" u="sng" dirty="0">
            <a:cs typeface="+mj-cs"/>
          </a:endParaRPr>
        </a:p>
      </dgm:t>
    </dgm:pt>
    <dgm:pt modelId="{1330B1BD-12E3-4E6D-BAA2-513503198107}" type="parTrans" cxnId="{08CB99D2-4340-4216-836B-3CF46B713495}">
      <dgm:prSet/>
      <dgm:spPr/>
      <dgm:t>
        <a:bodyPr/>
        <a:lstStyle/>
        <a:p>
          <a:endParaRPr lang="fr-FR"/>
        </a:p>
      </dgm:t>
    </dgm:pt>
    <dgm:pt modelId="{BA6CE1E7-D28A-49F4-A672-D12F5EBF19D8}" type="sibTrans" cxnId="{08CB99D2-4340-4216-836B-3CF46B713495}">
      <dgm:prSet/>
      <dgm:spPr/>
      <dgm:t>
        <a:bodyPr/>
        <a:lstStyle/>
        <a:p>
          <a:endParaRPr lang="fr-FR"/>
        </a:p>
      </dgm:t>
    </dgm:pt>
    <dgm:pt modelId="{B62891EB-7695-46FA-8418-754522741651}" type="pres">
      <dgm:prSet presAssocID="{EF9AB8C7-9D7D-444C-AA77-80C9C67AB24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1B12914-7921-4ADF-AC05-27247D09DF84}" type="pres">
      <dgm:prSet presAssocID="{B8BE44DD-F8E0-4EDF-95CD-2A6897FE8241}" presName="circle1" presStyleLbl="node1" presStyleIdx="0" presStyleCnt="1"/>
      <dgm:spPr/>
    </dgm:pt>
    <dgm:pt modelId="{501F50BF-987E-4BC1-8F95-7675E9BE3A26}" type="pres">
      <dgm:prSet presAssocID="{B8BE44DD-F8E0-4EDF-95CD-2A6897FE8241}" presName="space" presStyleCnt="0"/>
      <dgm:spPr/>
    </dgm:pt>
    <dgm:pt modelId="{76F77D05-F9C5-4403-97A3-017745AB72D4}" type="pres">
      <dgm:prSet presAssocID="{B8BE44DD-F8E0-4EDF-95CD-2A6897FE8241}" presName="rect1" presStyleLbl="alignAcc1" presStyleIdx="0" presStyleCnt="1" custLinFactNeighborX="960" custLinFactNeighborY="72703"/>
      <dgm:spPr/>
      <dgm:t>
        <a:bodyPr/>
        <a:lstStyle/>
        <a:p>
          <a:endParaRPr lang="fr-FR"/>
        </a:p>
      </dgm:t>
    </dgm:pt>
    <dgm:pt modelId="{B30D47EF-2AB2-4E49-83FB-9F1BFB91A113}" type="pres">
      <dgm:prSet presAssocID="{B8BE44DD-F8E0-4EDF-95CD-2A6897FE824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1266C44-7A5D-4EFD-8876-07447A9AA28F}" type="presOf" srcId="{EF9AB8C7-9D7D-444C-AA77-80C9C67AB24B}" destId="{B62891EB-7695-46FA-8418-754522741651}" srcOrd="0" destOrd="0" presId="urn:microsoft.com/office/officeart/2005/8/layout/target3"/>
    <dgm:cxn modelId="{D26DD41D-DB67-4012-A40E-6EEDF59AFA2C}" type="presOf" srcId="{B8BE44DD-F8E0-4EDF-95CD-2A6897FE8241}" destId="{B30D47EF-2AB2-4E49-83FB-9F1BFB91A113}" srcOrd="1" destOrd="0" presId="urn:microsoft.com/office/officeart/2005/8/layout/target3"/>
    <dgm:cxn modelId="{08CB99D2-4340-4216-836B-3CF46B713495}" srcId="{EF9AB8C7-9D7D-444C-AA77-80C9C67AB24B}" destId="{B8BE44DD-F8E0-4EDF-95CD-2A6897FE8241}" srcOrd="0" destOrd="0" parTransId="{1330B1BD-12E3-4E6D-BAA2-513503198107}" sibTransId="{BA6CE1E7-D28A-49F4-A672-D12F5EBF19D8}"/>
    <dgm:cxn modelId="{8578A110-30F4-4B6A-8096-4960A7335371}" type="presOf" srcId="{B8BE44DD-F8E0-4EDF-95CD-2A6897FE8241}" destId="{76F77D05-F9C5-4403-97A3-017745AB72D4}" srcOrd="0" destOrd="0" presId="urn:microsoft.com/office/officeart/2005/8/layout/target3"/>
    <dgm:cxn modelId="{593B871B-C974-4CB0-999F-D8665E5EC068}" type="presParOf" srcId="{B62891EB-7695-46FA-8418-754522741651}" destId="{91B12914-7921-4ADF-AC05-27247D09DF84}" srcOrd="0" destOrd="0" presId="urn:microsoft.com/office/officeart/2005/8/layout/target3"/>
    <dgm:cxn modelId="{62BEB1D5-6082-4341-97E7-21E89F7CD377}" type="presParOf" srcId="{B62891EB-7695-46FA-8418-754522741651}" destId="{501F50BF-987E-4BC1-8F95-7675E9BE3A26}" srcOrd="1" destOrd="0" presId="urn:microsoft.com/office/officeart/2005/8/layout/target3"/>
    <dgm:cxn modelId="{6ADC60DF-4FE9-4653-939E-0540641649E0}" type="presParOf" srcId="{B62891EB-7695-46FA-8418-754522741651}" destId="{76F77D05-F9C5-4403-97A3-017745AB72D4}" srcOrd="2" destOrd="0" presId="urn:microsoft.com/office/officeart/2005/8/layout/target3"/>
    <dgm:cxn modelId="{E866D689-76C9-496C-A35C-5EB08A419A42}" type="presParOf" srcId="{B62891EB-7695-46FA-8418-754522741651}" destId="{B30D47EF-2AB2-4E49-83FB-9F1BFB91A113}" srcOrd="3" destOrd="0" presId="urn:microsoft.com/office/officeart/2005/8/layout/target3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1ED35FA-1E72-4D8C-85FF-2EFB400B03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DC9C55A-0C82-4E44-8450-3B6F8C06506A}" type="pres">
      <dgm:prSet presAssocID="{31ED35FA-1E72-4D8C-85FF-2EFB400B03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F02C78DF-0164-424F-B351-BB52FE54F6A9}" type="presOf" srcId="{31ED35FA-1E72-4D8C-85FF-2EFB400B0386}" destId="{CDC9C55A-0C82-4E44-8450-3B6F8C06506A}" srcOrd="0" destOrd="0" presId="urn:microsoft.com/office/officeart/2005/8/layout/vList2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5804D77-6B37-4A81-8E21-CDFEA3162B7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14223DC1-BF8E-4170-BF17-94BA4C62EAC7}" type="pres">
      <dgm:prSet presAssocID="{A5804D77-6B37-4A81-8E21-CDFEA3162B7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</dgm:ptLst>
  <dgm:cxnLst>
    <dgm:cxn modelId="{75421C18-6163-4164-A5E1-C45D8506FD8E}" type="presOf" srcId="{A5804D77-6B37-4A81-8E21-CDFEA3162B72}" destId="{14223DC1-BF8E-4170-BF17-94BA4C62EAC7}" srcOrd="0" destOrd="0" presId="urn:microsoft.com/office/officeart/2005/8/layout/vList2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C24358-5506-4412-A602-86C2D12E90A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EC9C82C-80EC-445E-81CE-AD64F35C5A23}">
      <dgm:prSet custT="1"/>
      <dgm:spPr/>
      <dgm:t>
        <a:bodyPr/>
        <a:lstStyle/>
        <a:p>
          <a:pPr algn="ctr" rtl="1"/>
          <a:r>
            <a:rPr lang="ar-DZ" sz="1800" b="1" u="sng" dirty="0" smtClean="0"/>
            <a:t>محتوى المادة:</a:t>
          </a:r>
          <a:endParaRPr lang="fr-FR" sz="1800" b="1" u="sng" dirty="0"/>
        </a:p>
      </dgm:t>
    </dgm:pt>
    <dgm:pt modelId="{1B6022E0-8164-48FD-9559-BDF46856E2BE}" type="parTrans" cxnId="{44665802-6956-473A-89F9-235B4A6E36A5}">
      <dgm:prSet/>
      <dgm:spPr/>
      <dgm:t>
        <a:bodyPr/>
        <a:lstStyle/>
        <a:p>
          <a:endParaRPr lang="fr-FR"/>
        </a:p>
      </dgm:t>
    </dgm:pt>
    <dgm:pt modelId="{82D6AE27-5427-4DBF-BFDB-04E564DC8510}" type="sibTrans" cxnId="{44665802-6956-473A-89F9-235B4A6E36A5}">
      <dgm:prSet/>
      <dgm:spPr/>
      <dgm:t>
        <a:bodyPr/>
        <a:lstStyle/>
        <a:p>
          <a:endParaRPr lang="fr-FR"/>
        </a:p>
      </dgm:t>
    </dgm:pt>
    <dgm:pt modelId="{1C9629DF-D154-408B-B390-71254E9A7F17}">
      <dgm:prSet custT="1"/>
      <dgm:spPr/>
      <dgm:t>
        <a:bodyPr/>
        <a:lstStyle/>
        <a:p>
          <a:pPr rtl="1"/>
          <a:r>
            <a:rPr lang="ar-DZ" sz="1600" b="1" dirty="0" smtClean="0"/>
            <a:t>مفهوم المنافسة الرياضية </a:t>
          </a:r>
          <a:endParaRPr lang="fr-FR" sz="1600" b="1" dirty="0"/>
        </a:p>
      </dgm:t>
    </dgm:pt>
    <dgm:pt modelId="{85384E72-29C9-4D76-839E-0EEC854797EA}" type="parTrans" cxnId="{D3EED765-A5C7-45AA-8816-073565144CE4}">
      <dgm:prSet/>
      <dgm:spPr/>
      <dgm:t>
        <a:bodyPr/>
        <a:lstStyle/>
        <a:p>
          <a:endParaRPr lang="fr-FR"/>
        </a:p>
      </dgm:t>
    </dgm:pt>
    <dgm:pt modelId="{41E26B50-0F91-449D-9DB8-ABA38EC8D5E5}" type="sibTrans" cxnId="{D3EED765-A5C7-45AA-8816-073565144CE4}">
      <dgm:prSet/>
      <dgm:spPr/>
      <dgm:t>
        <a:bodyPr/>
        <a:lstStyle/>
        <a:p>
          <a:endParaRPr lang="fr-FR"/>
        </a:p>
      </dgm:t>
    </dgm:pt>
    <dgm:pt modelId="{C70777AF-C3C4-41F6-BD6A-D89A8993C400}">
      <dgm:prSet custT="1"/>
      <dgm:spPr/>
      <dgm:t>
        <a:bodyPr/>
        <a:lstStyle/>
        <a:p>
          <a:pPr rtl="1"/>
          <a:r>
            <a:rPr lang="ar-DZ" sz="1600" b="1" dirty="0" smtClean="0"/>
            <a:t>مفهوم </a:t>
          </a:r>
          <a:r>
            <a:rPr lang="ar-DZ" sz="1600" b="1" dirty="0" err="1" smtClean="0"/>
            <a:t>و</a:t>
          </a:r>
          <a:r>
            <a:rPr lang="ar-DZ" sz="1600" b="1" dirty="0" smtClean="0"/>
            <a:t> أهمية المنافسة الرياضية.</a:t>
          </a:r>
          <a:endParaRPr lang="fr-FR" sz="1600" b="1" dirty="0"/>
        </a:p>
      </dgm:t>
    </dgm:pt>
    <dgm:pt modelId="{288C1C60-403E-4F1A-9851-E10C1FD757D7}" type="parTrans" cxnId="{8D1263A7-CF1C-4229-917B-77FC65CFED50}">
      <dgm:prSet/>
      <dgm:spPr/>
      <dgm:t>
        <a:bodyPr/>
        <a:lstStyle/>
        <a:p>
          <a:endParaRPr lang="fr-FR"/>
        </a:p>
      </dgm:t>
    </dgm:pt>
    <dgm:pt modelId="{8F968F2A-467A-4E39-9F3E-03E44C1ADAF8}" type="sibTrans" cxnId="{8D1263A7-CF1C-4229-917B-77FC65CFED50}">
      <dgm:prSet/>
      <dgm:spPr/>
      <dgm:t>
        <a:bodyPr/>
        <a:lstStyle/>
        <a:p>
          <a:endParaRPr lang="fr-FR"/>
        </a:p>
      </dgm:t>
    </dgm:pt>
    <dgm:pt modelId="{A09948F9-A23C-4F57-A780-6AE6A5E1A2C0}">
      <dgm:prSet custT="1"/>
      <dgm:spPr/>
      <dgm:t>
        <a:bodyPr/>
        <a:lstStyle/>
        <a:p>
          <a:pPr rtl="1"/>
          <a:r>
            <a:rPr lang="ar-DZ" sz="1600" b="1" dirty="0" smtClean="0"/>
            <a:t>أسس تحليل المنافسة الرياضي ( التحليل الكمي، التحليل الكيفي).</a:t>
          </a:r>
          <a:endParaRPr lang="fr-FR" sz="1600" b="1" dirty="0"/>
        </a:p>
      </dgm:t>
    </dgm:pt>
    <dgm:pt modelId="{A451D5D9-6609-44CF-A6E0-E87DCF1DE88C}" type="parTrans" cxnId="{C7494778-F41E-4F87-9DD0-621993BAD6A7}">
      <dgm:prSet/>
      <dgm:spPr/>
      <dgm:t>
        <a:bodyPr/>
        <a:lstStyle/>
        <a:p>
          <a:endParaRPr lang="fr-FR"/>
        </a:p>
      </dgm:t>
    </dgm:pt>
    <dgm:pt modelId="{82BAC7F6-B75A-48A5-8E1A-B47905E99AB2}" type="sibTrans" cxnId="{C7494778-F41E-4F87-9DD0-621993BAD6A7}">
      <dgm:prSet/>
      <dgm:spPr/>
      <dgm:t>
        <a:bodyPr/>
        <a:lstStyle/>
        <a:p>
          <a:endParaRPr lang="fr-FR"/>
        </a:p>
      </dgm:t>
    </dgm:pt>
    <dgm:pt modelId="{1528E226-135C-4337-962E-44DB5E706680}">
      <dgm:prSet custT="1"/>
      <dgm:spPr/>
      <dgm:t>
        <a:bodyPr/>
        <a:lstStyle/>
        <a:p>
          <a:pPr rtl="1"/>
          <a:r>
            <a:rPr lang="ar-DZ" sz="1600" b="1" dirty="0" smtClean="0"/>
            <a:t>الخصائص الفسيولوجية والمرفولوجية للرياضي.</a:t>
          </a:r>
          <a:endParaRPr lang="fr-FR" sz="1600" b="1" dirty="0"/>
        </a:p>
      </dgm:t>
    </dgm:pt>
    <dgm:pt modelId="{337378BE-91E2-4B7A-84A0-89560BA33911}" type="parTrans" cxnId="{41DCE497-0000-45ED-ABAC-AFAA74449912}">
      <dgm:prSet/>
      <dgm:spPr/>
      <dgm:t>
        <a:bodyPr/>
        <a:lstStyle/>
        <a:p>
          <a:endParaRPr lang="fr-FR"/>
        </a:p>
      </dgm:t>
    </dgm:pt>
    <dgm:pt modelId="{6024DF99-9C20-4520-817D-241505128B89}" type="sibTrans" cxnId="{41DCE497-0000-45ED-ABAC-AFAA74449912}">
      <dgm:prSet/>
      <dgm:spPr/>
      <dgm:t>
        <a:bodyPr/>
        <a:lstStyle/>
        <a:p>
          <a:endParaRPr lang="fr-FR"/>
        </a:p>
      </dgm:t>
    </dgm:pt>
    <dgm:pt modelId="{8FE1F399-6698-4D22-9120-D789B2143094}">
      <dgm:prSet custT="1"/>
      <dgm:spPr/>
      <dgm:t>
        <a:bodyPr/>
        <a:lstStyle/>
        <a:p>
          <a:pPr rtl="1"/>
          <a:r>
            <a:rPr lang="ar-DZ" sz="1600" b="1" dirty="0" smtClean="0"/>
            <a:t>الخصائص البدنية </a:t>
          </a:r>
          <a:r>
            <a:rPr lang="ar-DZ" sz="1600" b="1" dirty="0" err="1" smtClean="0"/>
            <a:t>والمهارية</a:t>
          </a:r>
          <a:r>
            <a:rPr lang="ar-DZ" sz="1600" b="1" dirty="0" smtClean="0"/>
            <a:t> للرياضي</a:t>
          </a:r>
          <a:r>
            <a:rPr lang="ar-DZ" sz="1000" dirty="0" smtClean="0"/>
            <a:t>.</a:t>
          </a:r>
          <a:endParaRPr lang="fr-FR" sz="1000" dirty="0"/>
        </a:p>
      </dgm:t>
    </dgm:pt>
    <dgm:pt modelId="{3E939C8B-6E19-4937-8024-74B19C78903E}" type="parTrans" cxnId="{8621C117-158A-47A3-8850-7CABA96D2FB5}">
      <dgm:prSet/>
      <dgm:spPr/>
      <dgm:t>
        <a:bodyPr/>
        <a:lstStyle/>
        <a:p>
          <a:endParaRPr lang="fr-FR"/>
        </a:p>
      </dgm:t>
    </dgm:pt>
    <dgm:pt modelId="{F0316A63-CC0C-4F7C-B393-BC8240DD483D}" type="sibTrans" cxnId="{8621C117-158A-47A3-8850-7CABA96D2FB5}">
      <dgm:prSet/>
      <dgm:spPr/>
      <dgm:t>
        <a:bodyPr/>
        <a:lstStyle/>
        <a:p>
          <a:endParaRPr lang="fr-FR"/>
        </a:p>
      </dgm:t>
    </dgm:pt>
    <dgm:pt modelId="{4E2E8FDD-8012-49F4-A999-D119D61324ED}">
      <dgm:prSet custT="1"/>
      <dgm:spPr/>
      <dgm:t>
        <a:bodyPr/>
        <a:lstStyle/>
        <a:p>
          <a:pPr rtl="1"/>
          <a:r>
            <a:rPr lang="ar-DZ" sz="1600" b="1" dirty="0" smtClean="0"/>
            <a:t>جوانب تحليل المنافسة الرياضية</a:t>
          </a:r>
          <a:r>
            <a:rPr lang="ar-DZ" sz="1000" dirty="0" smtClean="0"/>
            <a:t>.</a:t>
          </a:r>
          <a:endParaRPr lang="fr-FR" sz="1000" dirty="0"/>
        </a:p>
      </dgm:t>
    </dgm:pt>
    <dgm:pt modelId="{325796D7-88AE-43BE-BC73-C272EC9AA64B}" type="parTrans" cxnId="{6122C447-C00A-481F-8FE5-0DEB67322B72}">
      <dgm:prSet/>
      <dgm:spPr/>
      <dgm:t>
        <a:bodyPr/>
        <a:lstStyle/>
        <a:p>
          <a:endParaRPr lang="fr-FR"/>
        </a:p>
      </dgm:t>
    </dgm:pt>
    <dgm:pt modelId="{E83AEE44-3ABD-4E3F-831C-0F736D757F0A}" type="sibTrans" cxnId="{6122C447-C00A-481F-8FE5-0DEB67322B72}">
      <dgm:prSet/>
      <dgm:spPr/>
      <dgm:t>
        <a:bodyPr/>
        <a:lstStyle/>
        <a:p>
          <a:endParaRPr lang="fr-FR"/>
        </a:p>
      </dgm:t>
    </dgm:pt>
    <dgm:pt modelId="{422709F9-4418-4742-87C1-3D0CD1194010}">
      <dgm:prSet custT="1"/>
      <dgm:spPr/>
      <dgm:t>
        <a:bodyPr/>
        <a:lstStyle/>
        <a:p>
          <a:pPr rtl="1"/>
          <a:r>
            <a:rPr lang="ar-DZ" sz="1600" b="1" dirty="0" smtClean="0"/>
            <a:t>التحليل الفني للمنافسة التحليل التكتيكي للمنافسة تحليل </a:t>
          </a:r>
          <a:r>
            <a:rPr lang="ar-DZ" sz="1600" b="1" dirty="0" err="1" smtClean="0"/>
            <a:t>الاداء</a:t>
          </a:r>
          <a:r>
            <a:rPr lang="ar-DZ" sz="1600" b="1" dirty="0" smtClean="0"/>
            <a:t> </a:t>
          </a:r>
          <a:r>
            <a:rPr lang="ar-DZ" sz="1600" b="1" dirty="0" err="1" smtClean="0"/>
            <a:t>المهاري</a:t>
          </a:r>
          <a:endParaRPr lang="ar-DZ" sz="1600" b="1" dirty="0"/>
        </a:p>
      </dgm:t>
    </dgm:pt>
    <dgm:pt modelId="{2F1B5408-FC89-426B-932E-3DBC87C13F70}" type="parTrans" cxnId="{E209204E-3622-48D7-94BE-A0EC3B5E4F6D}">
      <dgm:prSet/>
      <dgm:spPr/>
      <dgm:t>
        <a:bodyPr/>
        <a:lstStyle/>
        <a:p>
          <a:endParaRPr lang="fr-FR"/>
        </a:p>
      </dgm:t>
    </dgm:pt>
    <dgm:pt modelId="{33BBE7D7-FC3F-4FB4-B13F-1F91C6FD1BA1}" type="sibTrans" cxnId="{E209204E-3622-48D7-94BE-A0EC3B5E4F6D}">
      <dgm:prSet/>
      <dgm:spPr/>
      <dgm:t>
        <a:bodyPr/>
        <a:lstStyle/>
        <a:p>
          <a:endParaRPr lang="fr-FR"/>
        </a:p>
      </dgm:t>
    </dgm:pt>
    <dgm:pt modelId="{331361BA-D78A-46A9-BAF6-22DEBCB69379}">
      <dgm:prSet custT="1"/>
      <dgm:spPr/>
      <dgm:t>
        <a:bodyPr/>
        <a:lstStyle/>
        <a:p>
          <a:pPr rtl="1"/>
          <a:r>
            <a:rPr lang="ar-DZ" sz="1600" b="1" dirty="0" smtClean="0"/>
            <a:t>إحصائيات الأداء الحركي للرياضي أثناء المنافسة.</a:t>
          </a:r>
          <a:endParaRPr lang="fr-FR" sz="1600" b="1" dirty="0"/>
        </a:p>
      </dgm:t>
    </dgm:pt>
    <dgm:pt modelId="{1B726DAA-B72D-4BA4-844D-733E7A48A831}" type="parTrans" cxnId="{77162210-8A74-4CD6-914A-13F8A6687F8D}">
      <dgm:prSet/>
      <dgm:spPr/>
      <dgm:t>
        <a:bodyPr/>
        <a:lstStyle/>
        <a:p>
          <a:endParaRPr lang="fr-FR"/>
        </a:p>
      </dgm:t>
    </dgm:pt>
    <dgm:pt modelId="{B2C803E5-8E10-47E2-B968-6B8838DF4553}" type="sibTrans" cxnId="{77162210-8A74-4CD6-914A-13F8A6687F8D}">
      <dgm:prSet/>
      <dgm:spPr/>
      <dgm:t>
        <a:bodyPr/>
        <a:lstStyle/>
        <a:p>
          <a:endParaRPr lang="fr-FR"/>
        </a:p>
      </dgm:t>
    </dgm:pt>
    <dgm:pt modelId="{736F24E1-CB63-44B9-90DF-1F72CB18D768}">
      <dgm:prSet custT="1"/>
      <dgm:spPr/>
      <dgm:t>
        <a:bodyPr/>
        <a:lstStyle/>
        <a:p>
          <a:pPr rtl="1"/>
          <a:r>
            <a:rPr lang="ar-DZ" sz="1600" b="1" dirty="0" smtClean="0"/>
            <a:t>وسائل تحليل المنافسة الرياضية</a:t>
          </a:r>
          <a:r>
            <a:rPr lang="ar-DZ" sz="1000" dirty="0" smtClean="0"/>
            <a:t>.</a:t>
          </a:r>
          <a:endParaRPr lang="ar-DZ" sz="1000" dirty="0"/>
        </a:p>
      </dgm:t>
    </dgm:pt>
    <dgm:pt modelId="{E9740C89-C3C4-4E17-864B-8778C0974604}" type="parTrans" cxnId="{B6EB1390-4722-4403-BB63-EC3082EBAD6D}">
      <dgm:prSet/>
      <dgm:spPr/>
      <dgm:t>
        <a:bodyPr/>
        <a:lstStyle/>
        <a:p>
          <a:endParaRPr lang="fr-FR"/>
        </a:p>
      </dgm:t>
    </dgm:pt>
    <dgm:pt modelId="{650CD678-9440-4A19-A5DF-79481F8995E5}" type="sibTrans" cxnId="{B6EB1390-4722-4403-BB63-EC3082EBAD6D}">
      <dgm:prSet/>
      <dgm:spPr/>
      <dgm:t>
        <a:bodyPr/>
        <a:lstStyle/>
        <a:p>
          <a:endParaRPr lang="fr-FR"/>
        </a:p>
      </dgm:t>
    </dgm:pt>
    <dgm:pt modelId="{51718D73-0FC5-4F10-A16D-C393E419E96F}" type="pres">
      <dgm:prSet presAssocID="{FFC24358-5506-4412-A602-86C2D12E90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0DD144A-FC47-4288-BA68-8174D2E8E17F}" type="pres">
      <dgm:prSet presAssocID="{9EC9C82C-80EC-445E-81CE-AD64F35C5A23}" presName="parentText" presStyleLbl="node1" presStyleIdx="0" presStyleCnt="10" custScaleX="32468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DA40ED-AA88-452D-A232-8E91AE947928}" type="pres">
      <dgm:prSet presAssocID="{82D6AE27-5427-4DBF-BFDB-04E564DC8510}" presName="spacer" presStyleCnt="0"/>
      <dgm:spPr/>
    </dgm:pt>
    <dgm:pt modelId="{E5D823F4-FCE1-4CCC-9EBB-AAB309E51932}" type="pres">
      <dgm:prSet presAssocID="{1C9629DF-D154-408B-B390-71254E9A7F17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B1EE5CC-CCC5-43CB-8B5A-D407495BE925}" type="pres">
      <dgm:prSet presAssocID="{41E26B50-0F91-449D-9DB8-ABA38EC8D5E5}" presName="spacer" presStyleCnt="0"/>
      <dgm:spPr/>
    </dgm:pt>
    <dgm:pt modelId="{07B6B8EC-7CA4-4DA1-A6CB-A5DD6F1595B6}" type="pres">
      <dgm:prSet presAssocID="{C70777AF-C3C4-41F6-BD6A-D89A8993C400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FFFFAD8-FEBC-4F7F-B13E-3D0C3DC1DA87}" type="pres">
      <dgm:prSet presAssocID="{8F968F2A-467A-4E39-9F3E-03E44C1ADAF8}" presName="spacer" presStyleCnt="0"/>
      <dgm:spPr/>
    </dgm:pt>
    <dgm:pt modelId="{C9FDFBD6-5AB9-4FE2-BD48-B13E186328D3}" type="pres">
      <dgm:prSet presAssocID="{A09948F9-A23C-4F57-A780-6AE6A5E1A2C0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9ABAB6-E043-42F1-9150-7B41E7DF1F50}" type="pres">
      <dgm:prSet presAssocID="{82BAC7F6-B75A-48A5-8E1A-B47905E99AB2}" presName="spacer" presStyleCnt="0"/>
      <dgm:spPr/>
    </dgm:pt>
    <dgm:pt modelId="{037E0197-5C1A-4743-9718-9CCDAE05D44E}" type="pres">
      <dgm:prSet presAssocID="{1528E226-135C-4337-962E-44DB5E706680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57DE55-2E56-49A8-B1C1-8C79B33D8D2F}" type="pres">
      <dgm:prSet presAssocID="{6024DF99-9C20-4520-817D-241505128B89}" presName="spacer" presStyleCnt="0"/>
      <dgm:spPr/>
    </dgm:pt>
    <dgm:pt modelId="{A846ADFF-BC8B-42E0-8784-6C6ACF8844AA}" type="pres">
      <dgm:prSet presAssocID="{8FE1F399-6698-4D22-9120-D789B2143094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A405AC-3A2D-4EC2-B64A-9B44B1EB99C2}" type="pres">
      <dgm:prSet presAssocID="{F0316A63-CC0C-4F7C-B393-BC8240DD483D}" presName="spacer" presStyleCnt="0"/>
      <dgm:spPr/>
    </dgm:pt>
    <dgm:pt modelId="{2CC118D1-5D69-4CD2-8381-0CFFBA07D45F}" type="pres">
      <dgm:prSet presAssocID="{4E2E8FDD-8012-49F4-A999-D119D61324ED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305EBB-CA8D-48E4-98D0-D760A9DE6929}" type="pres">
      <dgm:prSet presAssocID="{E83AEE44-3ABD-4E3F-831C-0F736D757F0A}" presName="spacer" presStyleCnt="0"/>
      <dgm:spPr/>
    </dgm:pt>
    <dgm:pt modelId="{AB37A638-6784-49CB-AF67-B998B379B389}" type="pres">
      <dgm:prSet presAssocID="{422709F9-4418-4742-87C1-3D0CD1194010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66CA3C-D8D5-4BA4-8F77-635C90E60F89}" type="pres">
      <dgm:prSet presAssocID="{33BBE7D7-FC3F-4FB4-B13F-1F91C6FD1BA1}" presName="spacer" presStyleCnt="0"/>
      <dgm:spPr/>
    </dgm:pt>
    <dgm:pt modelId="{D18F7340-ADF5-40C0-ACEF-51F04A7783CD}" type="pres">
      <dgm:prSet presAssocID="{331361BA-D78A-46A9-BAF6-22DEBCB69379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8B0E09F-1E30-4C22-A590-3E635C252FCE}" type="pres">
      <dgm:prSet presAssocID="{B2C803E5-8E10-47E2-B968-6B8838DF4553}" presName="spacer" presStyleCnt="0"/>
      <dgm:spPr/>
    </dgm:pt>
    <dgm:pt modelId="{58006141-64AA-40FC-9AFB-7072A92DB123}" type="pres">
      <dgm:prSet presAssocID="{736F24E1-CB63-44B9-90DF-1F72CB18D768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C419AE4-F4C0-43E1-9DCF-9855E30D69CE}" type="presOf" srcId="{A09948F9-A23C-4F57-A780-6AE6A5E1A2C0}" destId="{C9FDFBD6-5AB9-4FE2-BD48-B13E186328D3}" srcOrd="0" destOrd="0" presId="urn:microsoft.com/office/officeart/2005/8/layout/vList2"/>
    <dgm:cxn modelId="{5C46DEB3-689F-49B4-80C0-35F07C76567C}" type="presOf" srcId="{1C9629DF-D154-408B-B390-71254E9A7F17}" destId="{E5D823F4-FCE1-4CCC-9EBB-AAB309E51932}" srcOrd="0" destOrd="0" presId="urn:microsoft.com/office/officeart/2005/8/layout/vList2"/>
    <dgm:cxn modelId="{8D1263A7-CF1C-4229-917B-77FC65CFED50}" srcId="{FFC24358-5506-4412-A602-86C2D12E90AD}" destId="{C70777AF-C3C4-41F6-BD6A-D89A8993C400}" srcOrd="2" destOrd="0" parTransId="{288C1C60-403E-4F1A-9851-E10C1FD757D7}" sibTransId="{8F968F2A-467A-4E39-9F3E-03E44C1ADAF8}"/>
    <dgm:cxn modelId="{41DCE497-0000-45ED-ABAC-AFAA74449912}" srcId="{FFC24358-5506-4412-A602-86C2D12E90AD}" destId="{1528E226-135C-4337-962E-44DB5E706680}" srcOrd="4" destOrd="0" parTransId="{337378BE-91E2-4B7A-84A0-89560BA33911}" sibTransId="{6024DF99-9C20-4520-817D-241505128B89}"/>
    <dgm:cxn modelId="{65A607AF-BFCB-4422-A156-9F61D1E0936B}" type="presOf" srcId="{8FE1F399-6698-4D22-9120-D789B2143094}" destId="{A846ADFF-BC8B-42E0-8784-6C6ACF8844AA}" srcOrd="0" destOrd="0" presId="urn:microsoft.com/office/officeart/2005/8/layout/vList2"/>
    <dgm:cxn modelId="{C94B1B8A-990E-462D-967F-78553EDEEB71}" type="presOf" srcId="{736F24E1-CB63-44B9-90DF-1F72CB18D768}" destId="{58006141-64AA-40FC-9AFB-7072A92DB123}" srcOrd="0" destOrd="0" presId="urn:microsoft.com/office/officeart/2005/8/layout/vList2"/>
    <dgm:cxn modelId="{6122C447-C00A-481F-8FE5-0DEB67322B72}" srcId="{FFC24358-5506-4412-A602-86C2D12E90AD}" destId="{4E2E8FDD-8012-49F4-A999-D119D61324ED}" srcOrd="6" destOrd="0" parTransId="{325796D7-88AE-43BE-BC73-C272EC9AA64B}" sibTransId="{E83AEE44-3ABD-4E3F-831C-0F736D757F0A}"/>
    <dgm:cxn modelId="{9E2EBB76-7968-4734-B771-C288861203E4}" type="presOf" srcId="{9EC9C82C-80EC-445E-81CE-AD64F35C5A23}" destId="{F0DD144A-FC47-4288-BA68-8174D2E8E17F}" srcOrd="0" destOrd="0" presId="urn:microsoft.com/office/officeart/2005/8/layout/vList2"/>
    <dgm:cxn modelId="{B6EB1390-4722-4403-BB63-EC3082EBAD6D}" srcId="{FFC24358-5506-4412-A602-86C2D12E90AD}" destId="{736F24E1-CB63-44B9-90DF-1F72CB18D768}" srcOrd="9" destOrd="0" parTransId="{E9740C89-C3C4-4E17-864B-8778C0974604}" sibTransId="{650CD678-9440-4A19-A5DF-79481F8995E5}"/>
    <dgm:cxn modelId="{9B9A0087-4BF2-4FE5-BD63-75CDFFDB6EC9}" type="presOf" srcId="{1528E226-135C-4337-962E-44DB5E706680}" destId="{037E0197-5C1A-4743-9718-9CCDAE05D44E}" srcOrd="0" destOrd="0" presId="urn:microsoft.com/office/officeart/2005/8/layout/vList2"/>
    <dgm:cxn modelId="{8621C117-158A-47A3-8850-7CABA96D2FB5}" srcId="{FFC24358-5506-4412-A602-86C2D12E90AD}" destId="{8FE1F399-6698-4D22-9120-D789B2143094}" srcOrd="5" destOrd="0" parTransId="{3E939C8B-6E19-4937-8024-74B19C78903E}" sibTransId="{F0316A63-CC0C-4F7C-B393-BC8240DD483D}"/>
    <dgm:cxn modelId="{586D3936-9192-4551-AAC5-1D76C9D74257}" type="presOf" srcId="{4E2E8FDD-8012-49F4-A999-D119D61324ED}" destId="{2CC118D1-5D69-4CD2-8381-0CFFBA07D45F}" srcOrd="0" destOrd="0" presId="urn:microsoft.com/office/officeart/2005/8/layout/vList2"/>
    <dgm:cxn modelId="{8BA3E051-BA6F-4B41-AB70-6C0703F74577}" type="presOf" srcId="{422709F9-4418-4742-87C1-3D0CD1194010}" destId="{AB37A638-6784-49CB-AF67-B998B379B389}" srcOrd="0" destOrd="0" presId="urn:microsoft.com/office/officeart/2005/8/layout/vList2"/>
    <dgm:cxn modelId="{1BEBC1EB-3627-4C65-BFD7-996173D9C0A3}" type="presOf" srcId="{331361BA-D78A-46A9-BAF6-22DEBCB69379}" destId="{D18F7340-ADF5-40C0-ACEF-51F04A7783CD}" srcOrd="0" destOrd="0" presId="urn:microsoft.com/office/officeart/2005/8/layout/vList2"/>
    <dgm:cxn modelId="{5EACB469-C4D8-458B-A004-6C974CF4A2CE}" type="presOf" srcId="{FFC24358-5506-4412-A602-86C2D12E90AD}" destId="{51718D73-0FC5-4F10-A16D-C393E419E96F}" srcOrd="0" destOrd="0" presId="urn:microsoft.com/office/officeart/2005/8/layout/vList2"/>
    <dgm:cxn modelId="{D3EED765-A5C7-45AA-8816-073565144CE4}" srcId="{FFC24358-5506-4412-A602-86C2D12E90AD}" destId="{1C9629DF-D154-408B-B390-71254E9A7F17}" srcOrd="1" destOrd="0" parTransId="{85384E72-29C9-4D76-839E-0EEC854797EA}" sibTransId="{41E26B50-0F91-449D-9DB8-ABA38EC8D5E5}"/>
    <dgm:cxn modelId="{44AFE4EE-504E-4E23-BFF4-05A0E1EF7D28}" type="presOf" srcId="{C70777AF-C3C4-41F6-BD6A-D89A8993C400}" destId="{07B6B8EC-7CA4-4DA1-A6CB-A5DD6F1595B6}" srcOrd="0" destOrd="0" presId="urn:microsoft.com/office/officeart/2005/8/layout/vList2"/>
    <dgm:cxn modelId="{77162210-8A74-4CD6-914A-13F8A6687F8D}" srcId="{FFC24358-5506-4412-A602-86C2D12E90AD}" destId="{331361BA-D78A-46A9-BAF6-22DEBCB69379}" srcOrd="8" destOrd="0" parTransId="{1B726DAA-B72D-4BA4-844D-733E7A48A831}" sibTransId="{B2C803E5-8E10-47E2-B968-6B8838DF4553}"/>
    <dgm:cxn modelId="{44665802-6956-473A-89F9-235B4A6E36A5}" srcId="{FFC24358-5506-4412-A602-86C2D12E90AD}" destId="{9EC9C82C-80EC-445E-81CE-AD64F35C5A23}" srcOrd="0" destOrd="0" parTransId="{1B6022E0-8164-48FD-9559-BDF46856E2BE}" sibTransId="{82D6AE27-5427-4DBF-BFDB-04E564DC8510}"/>
    <dgm:cxn modelId="{E209204E-3622-48D7-94BE-A0EC3B5E4F6D}" srcId="{FFC24358-5506-4412-A602-86C2D12E90AD}" destId="{422709F9-4418-4742-87C1-3D0CD1194010}" srcOrd="7" destOrd="0" parTransId="{2F1B5408-FC89-426B-932E-3DBC87C13F70}" sibTransId="{33BBE7D7-FC3F-4FB4-B13F-1F91C6FD1BA1}"/>
    <dgm:cxn modelId="{C7494778-F41E-4F87-9DD0-621993BAD6A7}" srcId="{FFC24358-5506-4412-A602-86C2D12E90AD}" destId="{A09948F9-A23C-4F57-A780-6AE6A5E1A2C0}" srcOrd="3" destOrd="0" parTransId="{A451D5D9-6609-44CF-A6E0-E87DCF1DE88C}" sibTransId="{82BAC7F6-B75A-48A5-8E1A-B47905E99AB2}"/>
    <dgm:cxn modelId="{F16F4D8A-967A-4659-9177-1D63B1E01E35}" type="presParOf" srcId="{51718D73-0FC5-4F10-A16D-C393E419E96F}" destId="{F0DD144A-FC47-4288-BA68-8174D2E8E17F}" srcOrd="0" destOrd="0" presId="urn:microsoft.com/office/officeart/2005/8/layout/vList2"/>
    <dgm:cxn modelId="{6C0A7643-0F38-4267-910D-E2B6ECA27800}" type="presParOf" srcId="{51718D73-0FC5-4F10-A16D-C393E419E96F}" destId="{7ADA40ED-AA88-452D-A232-8E91AE947928}" srcOrd="1" destOrd="0" presId="urn:microsoft.com/office/officeart/2005/8/layout/vList2"/>
    <dgm:cxn modelId="{32BB50DF-5D67-4E38-85A6-89FA8118153D}" type="presParOf" srcId="{51718D73-0FC5-4F10-A16D-C393E419E96F}" destId="{E5D823F4-FCE1-4CCC-9EBB-AAB309E51932}" srcOrd="2" destOrd="0" presId="urn:microsoft.com/office/officeart/2005/8/layout/vList2"/>
    <dgm:cxn modelId="{FFE3CAC2-2336-48F2-995C-905BCBC69B57}" type="presParOf" srcId="{51718D73-0FC5-4F10-A16D-C393E419E96F}" destId="{2B1EE5CC-CCC5-43CB-8B5A-D407495BE925}" srcOrd="3" destOrd="0" presId="urn:microsoft.com/office/officeart/2005/8/layout/vList2"/>
    <dgm:cxn modelId="{2A1EDD2C-83DD-4BC1-91DF-AE3AFCBE8054}" type="presParOf" srcId="{51718D73-0FC5-4F10-A16D-C393E419E96F}" destId="{07B6B8EC-7CA4-4DA1-A6CB-A5DD6F1595B6}" srcOrd="4" destOrd="0" presId="urn:microsoft.com/office/officeart/2005/8/layout/vList2"/>
    <dgm:cxn modelId="{BE8F1C3F-2266-4834-8CDF-E6A6385EE784}" type="presParOf" srcId="{51718D73-0FC5-4F10-A16D-C393E419E96F}" destId="{3FFFFAD8-FEBC-4F7F-B13E-3D0C3DC1DA87}" srcOrd="5" destOrd="0" presId="urn:microsoft.com/office/officeart/2005/8/layout/vList2"/>
    <dgm:cxn modelId="{EBF16C6F-3C6F-4653-9B64-2688A6AC476C}" type="presParOf" srcId="{51718D73-0FC5-4F10-A16D-C393E419E96F}" destId="{C9FDFBD6-5AB9-4FE2-BD48-B13E186328D3}" srcOrd="6" destOrd="0" presId="urn:microsoft.com/office/officeart/2005/8/layout/vList2"/>
    <dgm:cxn modelId="{44747A10-AC98-402B-A9E4-37AE2E0BA9FB}" type="presParOf" srcId="{51718D73-0FC5-4F10-A16D-C393E419E96F}" destId="{089ABAB6-E043-42F1-9150-7B41E7DF1F50}" srcOrd="7" destOrd="0" presId="urn:microsoft.com/office/officeart/2005/8/layout/vList2"/>
    <dgm:cxn modelId="{2DAEB754-49EE-40CE-9422-4B777F305231}" type="presParOf" srcId="{51718D73-0FC5-4F10-A16D-C393E419E96F}" destId="{037E0197-5C1A-4743-9718-9CCDAE05D44E}" srcOrd="8" destOrd="0" presId="urn:microsoft.com/office/officeart/2005/8/layout/vList2"/>
    <dgm:cxn modelId="{84E94AC6-E3B0-47EB-8D2E-268ECD9F0FE5}" type="presParOf" srcId="{51718D73-0FC5-4F10-A16D-C393E419E96F}" destId="{9B57DE55-2E56-49A8-B1C1-8C79B33D8D2F}" srcOrd="9" destOrd="0" presId="urn:microsoft.com/office/officeart/2005/8/layout/vList2"/>
    <dgm:cxn modelId="{A24BAEF1-0D6B-4A04-9845-19D777BE1B5E}" type="presParOf" srcId="{51718D73-0FC5-4F10-A16D-C393E419E96F}" destId="{A846ADFF-BC8B-42E0-8784-6C6ACF8844AA}" srcOrd="10" destOrd="0" presId="urn:microsoft.com/office/officeart/2005/8/layout/vList2"/>
    <dgm:cxn modelId="{6BB819D7-5312-4AAE-9214-E4F724518B3A}" type="presParOf" srcId="{51718D73-0FC5-4F10-A16D-C393E419E96F}" destId="{20A405AC-3A2D-4EC2-B64A-9B44B1EB99C2}" srcOrd="11" destOrd="0" presId="urn:microsoft.com/office/officeart/2005/8/layout/vList2"/>
    <dgm:cxn modelId="{06C4260E-3291-41B6-B8FD-95F2FF38E3D2}" type="presParOf" srcId="{51718D73-0FC5-4F10-A16D-C393E419E96F}" destId="{2CC118D1-5D69-4CD2-8381-0CFFBA07D45F}" srcOrd="12" destOrd="0" presId="urn:microsoft.com/office/officeart/2005/8/layout/vList2"/>
    <dgm:cxn modelId="{7B89B06B-7AC3-40A6-AC3F-0D75C6321211}" type="presParOf" srcId="{51718D73-0FC5-4F10-A16D-C393E419E96F}" destId="{2F305EBB-CA8D-48E4-98D0-D760A9DE6929}" srcOrd="13" destOrd="0" presId="urn:microsoft.com/office/officeart/2005/8/layout/vList2"/>
    <dgm:cxn modelId="{D90BC2D3-D068-47AE-B5C9-38201A96AA16}" type="presParOf" srcId="{51718D73-0FC5-4F10-A16D-C393E419E96F}" destId="{AB37A638-6784-49CB-AF67-B998B379B389}" srcOrd="14" destOrd="0" presId="urn:microsoft.com/office/officeart/2005/8/layout/vList2"/>
    <dgm:cxn modelId="{D26ECD27-9CB4-4FA8-9F82-B6C13D04AD91}" type="presParOf" srcId="{51718D73-0FC5-4F10-A16D-C393E419E96F}" destId="{7A66CA3C-D8D5-4BA4-8F77-635C90E60F89}" srcOrd="15" destOrd="0" presId="urn:microsoft.com/office/officeart/2005/8/layout/vList2"/>
    <dgm:cxn modelId="{1C16271E-A9F5-4FDC-B45D-2B5C8F5CFB68}" type="presParOf" srcId="{51718D73-0FC5-4F10-A16D-C393E419E96F}" destId="{D18F7340-ADF5-40C0-ACEF-51F04A7783CD}" srcOrd="16" destOrd="0" presId="urn:microsoft.com/office/officeart/2005/8/layout/vList2"/>
    <dgm:cxn modelId="{3364ADF3-5A06-4CE5-B818-FF95FC593921}" type="presParOf" srcId="{51718D73-0FC5-4F10-A16D-C393E419E96F}" destId="{D8B0E09F-1E30-4C22-A590-3E635C252FCE}" srcOrd="17" destOrd="0" presId="urn:microsoft.com/office/officeart/2005/8/layout/vList2"/>
    <dgm:cxn modelId="{AA70F279-A365-44DA-BBA0-A4379183BA38}" type="presParOf" srcId="{51718D73-0FC5-4F10-A16D-C393E419E96F}" destId="{58006141-64AA-40FC-9AFB-7072A92DB123}" srcOrd="18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57D7F-2772-46F8-9B46-9E57566779CB}" type="datetimeFigureOut">
              <a:rPr lang="fr-FR" smtClean="0"/>
              <a:pPr/>
              <a:t>15/10/2023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FE740-6AD7-49E3-A073-FA2E6E49A3F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BE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  <p:transition>
    <p:fade thruBlk="1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15/10/2023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.jpeg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3.jpeg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QuickStyle" Target="../diagrams/quickStyle7.xml"/><Relationship Id="rId18" Type="http://schemas.openxmlformats.org/officeDocument/2006/relationships/diagramColors" Target="../diagrams/colors8.xml"/><Relationship Id="rId3" Type="http://schemas.openxmlformats.org/officeDocument/2006/relationships/diagramData" Target="../diagrams/data5.xml"/><Relationship Id="rId7" Type="http://schemas.openxmlformats.org/officeDocument/2006/relationships/diagramData" Target="../diagrams/data6.xml"/><Relationship Id="rId12" Type="http://schemas.openxmlformats.org/officeDocument/2006/relationships/diagramLayout" Target="../diagrams/layout7.xml"/><Relationship Id="rId17" Type="http://schemas.openxmlformats.org/officeDocument/2006/relationships/diagramQuickStyle" Target="../diagrams/quickStyle8.xml"/><Relationship Id="rId2" Type="http://schemas.openxmlformats.org/officeDocument/2006/relationships/audio" Target="../media/audio1.wav"/><Relationship Id="rId16" Type="http://schemas.openxmlformats.org/officeDocument/2006/relationships/diagramLayout" Target="../diagrams/layout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11" Type="http://schemas.openxmlformats.org/officeDocument/2006/relationships/diagramData" Target="../diagrams/data7.xml"/><Relationship Id="rId5" Type="http://schemas.openxmlformats.org/officeDocument/2006/relationships/diagramQuickStyle" Target="../diagrams/quickStyle5.xml"/><Relationship Id="rId15" Type="http://schemas.openxmlformats.org/officeDocument/2006/relationships/diagramData" Target="../diagrams/data8.xml"/><Relationship Id="rId10" Type="http://schemas.openxmlformats.org/officeDocument/2006/relationships/diagramColors" Target="../diagrams/colors6.xml"/><Relationship Id="rId4" Type="http://schemas.openxmlformats.org/officeDocument/2006/relationships/diagramLayout" Target="../diagrams/layout5.xml"/><Relationship Id="rId9" Type="http://schemas.openxmlformats.org/officeDocument/2006/relationships/diagramQuickStyle" Target="../diagrams/quickStyle6.xml"/><Relationship Id="rId14" Type="http://schemas.openxmlformats.org/officeDocument/2006/relationships/diagramColors" Target="../diagrams/colors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QuickStyle" Target="../diagrams/quickStyle11.xml"/><Relationship Id="rId3" Type="http://schemas.openxmlformats.org/officeDocument/2006/relationships/diagramData" Target="../diagrams/data9.xml"/><Relationship Id="rId7" Type="http://schemas.openxmlformats.org/officeDocument/2006/relationships/diagramData" Target="../diagrams/data10.xml"/><Relationship Id="rId12" Type="http://schemas.openxmlformats.org/officeDocument/2006/relationships/diagramLayout" Target="../diagrams/layout1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diagramData" Target="../diagrams/data11.xml"/><Relationship Id="rId5" Type="http://schemas.openxmlformats.org/officeDocument/2006/relationships/diagramQuickStyle" Target="../diagrams/quickStyle9.xml"/><Relationship Id="rId10" Type="http://schemas.openxmlformats.org/officeDocument/2006/relationships/diagramColors" Target="../diagrams/colors10.xml"/><Relationship Id="rId4" Type="http://schemas.openxmlformats.org/officeDocument/2006/relationships/diagramLayout" Target="../diagrams/layout9.xml"/><Relationship Id="rId9" Type="http://schemas.openxmlformats.org/officeDocument/2006/relationships/diagramQuickStyle" Target="../diagrams/quickStyle10.xml"/><Relationship Id="rId14" Type="http://schemas.openxmlformats.org/officeDocument/2006/relationships/diagramColors" Target="../diagrams/colors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35732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prstTxWarp prst="textStop">
              <a:avLst/>
            </a:prstTxWarp>
            <a:normAutofit fontScale="90000"/>
          </a:bodyPr>
          <a:lstStyle/>
          <a:p>
            <a:pPr rtl="1"/>
            <a:r>
              <a:rPr lang="ar-DZ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ar-DZ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ar-DZ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وزارة التعليم العالي والبحث العلمي.</a:t>
            </a:r>
            <a:br>
              <a:rPr lang="ar-DZ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ar-DZ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كلية العلوم الإنسانية والاجتماعية.</a:t>
            </a:r>
            <a:br>
              <a:rPr lang="ar-DZ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ar-DZ" sz="2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_قسم علوم وتقنيات النشاطات البدنية والرياضية</a:t>
            </a:r>
            <a:r>
              <a:rPr lang="ar-DZ" sz="1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_</a:t>
            </a:r>
            <a:r>
              <a:rPr lang="ar-DZ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  <a:endParaRPr lang="fr-FR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6" name="Diagramme 5"/>
          <p:cNvGraphicFramePr/>
          <p:nvPr/>
        </p:nvGraphicFramePr>
        <p:xfrm>
          <a:off x="1071538" y="1857364"/>
          <a:ext cx="6400800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me 7"/>
          <p:cNvGraphicFramePr/>
          <p:nvPr/>
        </p:nvGraphicFramePr>
        <p:xfrm>
          <a:off x="785786" y="5572140"/>
          <a:ext cx="7858180" cy="642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Ellipse 8"/>
          <p:cNvSpPr/>
          <p:nvPr/>
        </p:nvSpPr>
        <p:spPr>
          <a:xfrm>
            <a:off x="2143108" y="4071942"/>
            <a:ext cx="2643206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b="1" dirty="0" smtClean="0">
                <a:solidFill>
                  <a:schemeClr val="tx1"/>
                </a:solidFill>
                <a:cs typeface="+mj-cs"/>
              </a:rPr>
              <a:t>السنة الثانية </a:t>
            </a:r>
            <a:r>
              <a:rPr lang="ar-DZ" sz="2000" b="1" dirty="0" err="1" smtClean="0">
                <a:solidFill>
                  <a:schemeClr val="tx1"/>
                </a:solidFill>
                <a:cs typeface="+mj-cs"/>
              </a:rPr>
              <a:t>ماستر</a:t>
            </a:r>
            <a:endParaRPr lang="ar-DZ" sz="2000" b="1" dirty="0" smtClean="0">
              <a:solidFill>
                <a:schemeClr val="tx1"/>
              </a:solidFill>
              <a:cs typeface="+mj-cs"/>
            </a:endParaRPr>
          </a:p>
          <a:p>
            <a:pPr algn="ctr" rtl="1"/>
            <a:r>
              <a:rPr lang="ar-DZ" sz="2000" b="1" dirty="0" smtClean="0">
                <a:solidFill>
                  <a:schemeClr val="tx1"/>
                </a:solidFill>
                <a:cs typeface="+mj-cs"/>
              </a:rPr>
              <a:t>_تحضير بدني_</a:t>
            </a:r>
            <a:endParaRPr lang="fr-FR" sz="20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357554" y="6215082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2023_2024</a:t>
            </a:r>
            <a:endParaRPr lang="fr-FR" dirty="0"/>
          </a:p>
        </p:txBody>
      </p:sp>
      <p:pic>
        <p:nvPicPr>
          <p:cNvPr id="1026" name="Picture 2" descr="C:\Users\PC\Desktop\387325458_3411800505738395_9086113061488570327_n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72066" y="1857364"/>
            <a:ext cx="3929090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F31195-9831-4BEC-954C-A093244AE5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75F31195-9831-4BEC-954C-A093244AE5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BF4375-4D4C-4A2A-A5FA-C5B0ECAFEB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59BF4375-4D4C-4A2A-A5FA-C5B0ECAFEB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6FCE73-B34B-465E-A26B-78DBAA14C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3E6FCE73-B34B-465E-A26B-78DBAA14CC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A05A85-1C71-498F-908A-26D209BA2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graphicEl>
                                              <a:dgm id="{82A05A85-1C71-498F-908A-26D209BA2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graphicEl>
                                              <a:dgm id="{82A05A85-1C71-498F-908A-26D209BA2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Sub>
          <a:bldDgm bld="one"/>
        </p:bldSub>
      </p:bldGraphic>
      <p:bldGraphic spid="8" grpId="0">
        <p:bldSub>
          <a:bldDgm bld="lvlOne"/>
        </p:bldSub>
      </p:bldGraphic>
      <p:bldP spid="9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5"/>
          <p:cNvGraphicFramePr/>
          <p:nvPr/>
        </p:nvGraphicFramePr>
        <p:xfrm>
          <a:off x="928662" y="0"/>
          <a:ext cx="7115196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</p:nvPr>
        </p:nvGraphicFramePr>
        <p:xfrm>
          <a:off x="428596" y="2500306"/>
          <a:ext cx="8229600" cy="4097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100" name="Picture 4" descr="C:\Users\PC\Desktop\E6n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8596" y="1142984"/>
            <a:ext cx="8215369" cy="124563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DZ" dirty="0" smtClean="0"/>
              <a:t>تحليل المنافسة الرياضية:</a:t>
            </a: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sz="half" idx="2"/>
          </p:nvPr>
        </p:nvGraphicFramePr>
        <p:xfrm>
          <a:off x="914400" y="2247900"/>
          <a:ext cx="373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Espace réservé du contenu 9"/>
          <p:cNvGraphicFramePr>
            <a:graphicFrameLocks noGrp="1"/>
          </p:cNvGraphicFramePr>
          <p:nvPr>
            <p:ph sz="half" idx="4"/>
          </p:nvPr>
        </p:nvGraphicFramePr>
        <p:xfrm>
          <a:off x="4953000" y="2247900"/>
          <a:ext cx="373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Diagramme 10"/>
          <p:cNvGraphicFramePr/>
          <p:nvPr/>
        </p:nvGraphicFramePr>
        <p:xfrm>
          <a:off x="457200" y="1535113"/>
          <a:ext cx="4040188" cy="639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2" name="Diagramme 11"/>
          <p:cNvGraphicFramePr/>
          <p:nvPr/>
        </p:nvGraphicFramePr>
        <p:xfrm>
          <a:off x="4714876" y="2214554"/>
          <a:ext cx="4041775" cy="639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</p:cSld>
  <p:clrMapOvr>
    <a:masterClrMapping/>
  </p:clrMapOvr>
  <p:transition>
    <p:fade thruBlk="1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486E841-3501-4E87-A431-DE4BFE163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graphicEl>
                                              <a:dgm id="{B486E841-3501-4E87-A431-DE4BFE163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B486E841-3501-4E87-A431-DE4BFE163F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0AD3977-ED5F-4731-B19D-FD8CEC750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graphicEl>
                                              <a:dgm id="{E0AD3977-ED5F-4731-B19D-FD8CEC750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graphicEl>
                                              <a:dgm id="{E0AD3977-ED5F-4731-B19D-FD8CEC750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1B12914-7921-4ADF-AC05-27247D09D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graphicEl>
                                              <a:dgm id="{91B12914-7921-4ADF-AC05-27247D09D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graphicEl>
                                              <a:dgm id="{91B12914-7921-4ADF-AC05-27247D09D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6F77D05-F9C5-4403-97A3-017745AB72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graphicEl>
                                              <a:dgm id="{76F77D05-F9C5-4403-97A3-017745AB72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graphicEl>
                                              <a:dgm id="{76F77D05-F9C5-4403-97A3-017745AB72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FE4A91F-B4C1-4855-AFBF-0FB73CF33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graphicEl>
                                              <a:dgm id="{FFE4A91F-B4C1-4855-AFBF-0FB73CF33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graphicEl>
                                              <a:dgm id="{FFE4A91F-B4C1-4855-AFBF-0FB73CF33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8A48ADD-3EE1-44F1-B535-57F52454B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graphicEl>
                                              <a:dgm id="{C8A48ADD-3EE1-44F1-B535-57F52454B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graphicEl>
                                              <a:dgm id="{C8A48ADD-3EE1-44F1-B535-57F52454B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10" grpId="0">
        <p:bldSub>
          <a:bldDgm bld="one"/>
        </p:bldSub>
      </p:bldGraphic>
      <p:bldGraphic spid="11" grpId="0">
        <p:bldSub>
          <a:bldDgm bld="lvlOne"/>
        </p:bldSub>
      </p:bldGraphic>
      <p:bldGraphic spid="1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me 21"/>
          <p:cNvGraphicFramePr/>
          <p:nvPr/>
        </p:nvGraphicFramePr>
        <p:xfrm>
          <a:off x="1071538" y="2928934"/>
          <a:ext cx="6858048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7" name="Diagramme 26"/>
          <p:cNvGraphicFramePr/>
          <p:nvPr/>
        </p:nvGraphicFramePr>
        <p:xfrm>
          <a:off x="1643042" y="5786454"/>
          <a:ext cx="6286544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8" name="Rectangle 7">
            <a:extLst>
              <a:ext uri="{FF2B5EF4-FFF2-40B4-BE49-F238E27FC236}">
                <a16:creationId xmlns:a16="http://schemas.microsoft.com/office/drawing/2014/main" xmlns="" id="{A2454068-D6A0-42C7-BCE1-D03833DCF2E4}"/>
              </a:ext>
            </a:extLst>
          </p:cNvPr>
          <p:cNvSpPr/>
          <p:nvPr/>
        </p:nvSpPr>
        <p:spPr>
          <a:xfrm>
            <a:off x="357158" y="2786058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xmlns="" id="{444E6227-4972-4DE6-BEB0-C3FC42991182}"/>
              </a:ext>
            </a:extLst>
          </p:cNvPr>
          <p:cNvSpPr/>
          <p:nvPr/>
        </p:nvSpPr>
        <p:spPr>
          <a:xfrm>
            <a:off x="214282" y="857232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84693C49-05C6-4CD0-A900-4B843CF3016D}"/>
              </a:ext>
            </a:extLst>
          </p:cNvPr>
          <p:cNvSpPr/>
          <p:nvPr/>
        </p:nvSpPr>
        <p:spPr>
          <a:xfrm rot="18900000">
            <a:off x="430415" y="1506335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xmlns="" id="{9C5A04AA-A50B-457A-A783-D941E78BCCDF}"/>
              </a:ext>
            </a:extLst>
          </p:cNvPr>
          <p:cNvSpPr/>
          <p:nvPr/>
        </p:nvSpPr>
        <p:spPr>
          <a:xfrm>
            <a:off x="285720" y="2071678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Rectangle 19">
            <a:extLst>
              <a:ext uri="{FF2B5EF4-FFF2-40B4-BE49-F238E27FC236}">
                <a16:creationId xmlns:a16="http://schemas.microsoft.com/office/drawing/2014/main" xmlns="" id="{8025BC4E-7A4E-42D9-9569-8844F8906CE5}"/>
              </a:ext>
            </a:extLst>
          </p:cNvPr>
          <p:cNvSpPr/>
          <p:nvPr/>
        </p:nvSpPr>
        <p:spPr>
          <a:xfrm>
            <a:off x="357158" y="3500438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Graphic 5">
            <a:extLst>
              <a:ext uri="{FF2B5EF4-FFF2-40B4-BE49-F238E27FC236}">
                <a16:creationId xmlns:a16="http://schemas.microsoft.com/office/drawing/2014/main" xmlns="" id="{67A3C3D4-4885-473D-B675-097AC1F2C8EF}"/>
              </a:ext>
            </a:extLst>
          </p:cNvPr>
          <p:cNvSpPr/>
          <p:nvPr/>
        </p:nvSpPr>
        <p:spPr>
          <a:xfrm>
            <a:off x="-214346" y="4071942"/>
            <a:ext cx="1369841" cy="428628"/>
          </a:xfrm>
          <a:custGeom>
            <a:avLst/>
            <a:gdLst>
              <a:gd name="connsiteX0" fmla="*/ 6418931 w 6471081"/>
              <a:gd name="connsiteY0" fmla="*/ 1089726 h 6852392"/>
              <a:gd name="connsiteX1" fmla="*/ 5980984 w 6471081"/>
              <a:gd name="connsiteY1" fmla="*/ 1089726 h 6852392"/>
              <a:gd name="connsiteX2" fmla="*/ 5980984 w 6471081"/>
              <a:gd name="connsiteY2" fmla="*/ 890659 h 6852392"/>
              <a:gd name="connsiteX3" fmla="*/ 5852011 w 6471081"/>
              <a:gd name="connsiteY3" fmla="*/ 762246 h 6852392"/>
              <a:gd name="connsiteX4" fmla="*/ 5742664 w 6471081"/>
              <a:gd name="connsiteY4" fmla="*/ 826172 h 6852392"/>
              <a:gd name="connsiteX5" fmla="*/ 5742664 w 6471081"/>
              <a:gd name="connsiteY5" fmla="*/ 755517 h 6852392"/>
              <a:gd name="connsiteX6" fmla="*/ 5684906 w 6471081"/>
              <a:gd name="connsiteY6" fmla="*/ 703928 h 6852392"/>
              <a:gd name="connsiteX7" fmla="*/ 5601355 w 6471081"/>
              <a:gd name="connsiteY7" fmla="*/ 703928 h 6852392"/>
              <a:gd name="connsiteX8" fmla="*/ 5549765 w 6471081"/>
              <a:gd name="connsiteY8" fmla="*/ 755517 h 6852392"/>
              <a:gd name="connsiteX9" fmla="*/ 5549765 w 6471081"/>
              <a:gd name="connsiteY9" fmla="*/ 1089165 h 6852392"/>
              <a:gd name="connsiteX10" fmla="*/ 5543597 w 6471081"/>
              <a:gd name="connsiteY10" fmla="*/ 1089165 h 6852392"/>
              <a:gd name="connsiteX11" fmla="*/ 5543597 w 6471081"/>
              <a:gd name="connsiteY11" fmla="*/ 684863 h 6852392"/>
              <a:gd name="connsiteX12" fmla="*/ 5479111 w 6471081"/>
              <a:gd name="connsiteY12" fmla="*/ 620937 h 6852392"/>
              <a:gd name="connsiteX13" fmla="*/ 5375932 w 6471081"/>
              <a:gd name="connsiteY13" fmla="*/ 620937 h 6852392"/>
              <a:gd name="connsiteX14" fmla="*/ 5311446 w 6471081"/>
              <a:gd name="connsiteY14" fmla="*/ 684863 h 6852392"/>
              <a:gd name="connsiteX15" fmla="*/ 5311446 w 6471081"/>
              <a:gd name="connsiteY15" fmla="*/ 1089165 h 6852392"/>
              <a:gd name="connsiteX16" fmla="*/ 4950882 w 6471081"/>
              <a:gd name="connsiteY16" fmla="*/ 1089165 h 6852392"/>
              <a:gd name="connsiteX17" fmla="*/ 4944713 w 6471081"/>
              <a:gd name="connsiteY17" fmla="*/ 1076268 h 6852392"/>
              <a:gd name="connsiteX18" fmla="*/ 4893125 w 6471081"/>
              <a:gd name="connsiteY18" fmla="*/ 1044305 h 6852392"/>
              <a:gd name="connsiteX19" fmla="*/ 4861162 w 6471081"/>
              <a:gd name="connsiteY19" fmla="*/ 1050473 h 6852392"/>
              <a:gd name="connsiteX20" fmla="*/ 4822470 w 6471081"/>
              <a:gd name="connsiteY20" fmla="*/ 1005613 h 6852392"/>
              <a:gd name="connsiteX21" fmla="*/ 4777609 w 6471081"/>
              <a:gd name="connsiteY21" fmla="*/ 1018510 h 6852392"/>
              <a:gd name="connsiteX22" fmla="*/ 4738918 w 6471081"/>
              <a:gd name="connsiteY22" fmla="*/ 999445 h 6852392"/>
              <a:gd name="connsiteX23" fmla="*/ 4700226 w 6471081"/>
              <a:gd name="connsiteY23" fmla="*/ 1018510 h 6852392"/>
              <a:gd name="connsiteX24" fmla="*/ 4648636 w 6471081"/>
              <a:gd name="connsiteY24" fmla="*/ 1018510 h 6852392"/>
              <a:gd name="connsiteX25" fmla="*/ 4616673 w 6471081"/>
              <a:gd name="connsiteY25" fmla="*/ 1050473 h 6852392"/>
              <a:gd name="connsiteX26" fmla="*/ 4610505 w 6471081"/>
              <a:gd name="connsiteY26" fmla="*/ 1082436 h 6852392"/>
              <a:gd name="connsiteX27" fmla="*/ 4578542 w 6471081"/>
              <a:gd name="connsiteY27" fmla="*/ 1088604 h 6852392"/>
              <a:gd name="connsiteX28" fmla="*/ 3844518 w 6471081"/>
              <a:gd name="connsiteY28" fmla="*/ 1088604 h 6852392"/>
              <a:gd name="connsiteX29" fmla="*/ 3805826 w 6471081"/>
              <a:gd name="connsiteY29" fmla="*/ 1088604 h 6852392"/>
              <a:gd name="connsiteX30" fmla="*/ 3760965 w 6471081"/>
              <a:gd name="connsiteY30" fmla="*/ 1094773 h 6852392"/>
              <a:gd name="connsiteX31" fmla="*/ 3748068 w 6471081"/>
              <a:gd name="connsiteY31" fmla="*/ 1094773 h 6852392"/>
              <a:gd name="connsiteX32" fmla="*/ 3716105 w 6471081"/>
              <a:gd name="connsiteY32" fmla="*/ 1088604 h 6852392"/>
              <a:gd name="connsiteX33" fmla="*/ 3549001 w 6471081"/>
              <a:gd name="connsiteY33" fmla="*/ 742059 h 6852392"/>
              <a:gd name="connsiteX34" fmla="*/ 3549001 w 6471081"/>
              <a:gd name="connsiteY34" fmla="*/ 729162 h 6852392"/>
              <a:gd name="connsiteX35" fmla="*/ 3645451 w 6471081"/>
              <a:gd name="connsiteY35" fmla="*/ 568787 h 6852392"/>
              <a:gd name="connsiteX36" fmla="*/ 3645451 w 6471081"/>
              <a:gd name="connsiteY36" fmla="*/ 562619 h 6852392"/>
              <a:gd name="connsiteX37" fmla="*/ 3658348 w 6471081"/>
              <a:gd name="connsiteY37" fmla="*/ 536824 h 6852392"/>
              <a:gd name="connsiteX38" fmla="*/ 3632553 w 6471081"/>
              <a:gd name="connsiteY38" fmla="*/ 427477 h 6852392"/>
              <a:gd name="connsiteX39" fmla="*/ 3632553 w 6471081"/>
              <a:gd name="connsiteY39" fmla="*/ 408412 h 6852392"/>
              <a:gd name="connsiteX40" fmla="*/ 3626385 w 6471081"/>
              <a:gd name="connsiteY40" fmla="*/ 389346 h 6852392"/>
              <a:gd name="connsiteX41" fmla="*/ 3613488 w 6471081"/>
              <a:gd name="connsiteY41" fmla="*/ 286728 h 6852392"/>
              <a:gd name="connsiteX42" fmla="*/ 3594422 w 6471081"/>
              <a:gd name="connsiteY42" fmla="*/ 209905 h 6852392"/>
              <a:gd name="connsiteX43" fmla="*/ 3562459 w 6471081"/>
              <a:gd name="connsiteY43" fmla="*/ 165045 h 6852392"/>
              <a:gd name="connsiteX44" fmla="*/ 3536665 w 6471081"/>
              <a:gd name="connsiteY44" fmla="*/ 133082 h 6852392"/>
              <a:gd name="connsiteX45" fmla="*/ 3504702 w 6471081"/>
              <a:gd name="connsiteY45" fmla="*/ 107288 h 6852392"/>
              <a:gd name="connsiteX46" fmla="*/ 3472739 w 6471081"/>
              <a:gd name="connsiteY46" fmla="*/ 81493 h 6852392"/>
              <a:gd name="connsiteX47" fmla="*/ 3434047 w 6471081"/>
              <a:gd name="connsiteY47" fmla="*/ 68596 h 6852392"/>
              <a:gd name="connsiteX48" fmla="*/ 3408252 w 6471081"/>
              <a:gd name="connsiteY48" fmla="*/ 36633 h 6852392"/>
              <a:gd name="connsiteX49" fmla="*/ 3376290 w 6471081"/>
              <a:gd name="connsiteY49" fmla="*/ 49530 h 6852392"/>
              <a:gd name="connsiteX50" fmla="*/ 3350495 w 6471081"/>
              <a:gd name="connsiteY50" fmla="*/ 23736 h 6852392"/>
              <a:gd name="connsiteX51" fmla="*/ 3318532 w 6471081"/>
              <a:gd name="connsiteY51" fmla="*/ 42801 h 6852392"/>
              <a:gd name="connsiteX52" fmla="*/ 3318532 w 6471081"/>
              <a:gd name="connsiteY52" fmla="*/ 42801 h 6852392"/>
              <a:gd name="connsiteX53" fmla="*/ 3318532 w 6471081"/>
              <a:gd name="connsiteY53" fmla="*/ 81493 h 6852392"/>
              <a:gd name="connsiteX54" fmla="*/ 3318532 w 6471081"/>
              <a:gd name="connsiteY54" fmla="*/ 42801 h 6852392"/>
              <a:gd name="connsiteX55" fmla="*/ 3286569 w 6471081"/>
              <a:gd name="connsiteY55" fmla="*/ 68596 h 6852392"/>
              <a:gd name="connsiteX56" fmla="*/ 3260774 w 6471081"/>
              <a:gd name="connsiteY56" fmla="*/ 49530 h 6852392"/>
              <a:gd name="connsiteX57" fmla="*/ 3228811 w 6471081"/>
              <a:gd name="connsiteY57" fmla="*/ 36633 h 6852392"/>
              <a:gd name="connsiteX58" fmla="*/ 3203017 w 6471081"/>
              <a:gd name="connsiteY58" fmla="*/ 68596 h 6852392"/>
              <a:gd name="connsiteX59" fmla="*/ 3164325 w 6471081"/>
              <a:gd name="connsiteY59" fmla="*/ 87661 h 6852392"/>
              <a:gd name="connsiteX60" fmla="*/ 3132362 w 6471081"/>
              <a:gd name="connsiteY60" fmla="*/ 106727 h 6852392"/>
              <a:gd name="connsiteX61" fmla="*/ 3100399 w 6471081"/>
              <a:gd name="connsiteY61" fmla="*/ 132522 h 6852392"/>
              <a:gd name="connsiteX62" fmla="*/ 3087502 w 6471081"/>
              <a:gd name="connsiteY62" fmla="*/ 177382 h 6852392"/>
              <a:gd name="connsiteX63" fmla="*/ 3074605 w 6471081"/>
              <a:gd name="connsiteY63" fmla="*/ 164484 h 6852392"/>
              <a:gd name="connsiteX64" fmla="*/ 3055539 w 6471081"/>
              <a:gd name="connsiteY64" fmla="*/ 170653 h 6852392"/>
              <a:gd name="connsiteX65" fmla="*/ 3036474 w 6471081"/>
              <a:gd name="connsiteY65" fmla="*/ 209345 h 6852392"/>
              <a:gd name="connsiteX66" fmla="*/ 3030305 w 6471081"/>
              <a:gd name="connsiteY66" fmla="*/ 241308 h 6852392"/>
              <a:gd name="connsiteX67" fmla="*/ 3017408 w 6471081"/>
              <a:gd name="connsiteY67" fmla="*/ 286168 h 6852392"/>
              <a:gd name="connsiteX68" fmla="*/ 3011240 w 6471081"/>
              <a:gd name="connsiteY68" fmla="*/ 337757 h 6852392"/>
              <a:gd name="connsiteX69" fmla="*/ 3005072 w 6471081"/>
              <a:gd name="connsiteY69" fmla="*/ 389346 h 6852392"/>
              <a:gd name="connsiteX70" fmla="*/ 2998903 w 6471081"/>
              <a:gd name="connsiteY70" fmla="*/ 447104 h 6852392"/>
              <a:gd name="connsiteX71" fmla="*/ 2998903 w 6471081"/>
              <a:gd name="connsiteY71" fmla="*/ 447104 h 6852392"/>
              <a:gd name="connsiteX72" fmla="*/ 2998903 w 6471081"/>
              <a:gd name="connsiteY72" fmla="*/ 447104 h 6852392"/>
              <a:gd name="connsiteX73" fmla="*/ 2986006 w 6471081"/>
              <a:gd name="connsiteY73" fmla="*/ 453272 h 6852392"/>
              <a:gd name="connsiteX74" fmla="*/ 2973109 w 6471081"/>
              <a:gd name="connsiteY74" fmla="*/ 459440 h 6852392"/>
              <a:gd name="connsiteX75" fmla="*/ 2992174 w 6471081"/>
              <a:gd name="connsiteY75" fmla="*/ 581684 h 6852392"/>
              <a:gd name="connsiteX76" fmla="*/ 3005072 w 6471081"/>
              <a:gd name="connsiteY76" fmla="*/ 600750 h 6852392"/>
              <a:gd name="connsiteX77" fmla="*/ 3056661 w 6471081"/>
              <a:gd name="connsiteY77" fmla="*/ 671405 h 6852392"/>
              <a:gd name="connsiteX78" fmla="*/ 3062829 w 6471081"/>
              <a:gd name="connsiteY78" fmla="*/ 703367 h 6852392"/>
              <a:gd name="connsiteX79" fmla="*/ 3075726 w 6471081"/>
              <a:gd name="connsiteY79" fmla="*/ 735330 h 6852392"/>
              <a:gd name="connsiteX80" fmla="*/ 2908622 w 6471081"/>
              <a:gd name="connsiteY80" fmla="*/ 1081875 h 6852392"/>
              <a:gd name="connsiteX81" fmla="*/ 2863762 w 6471081"/>
              <a:gd name="connsiteY81" fmla="*/ 1088043 h 6852392"/>
              <a:gd name="connsiteX82" fmla="*/ 2857594 w 6471081"/>
              <a:gd name="connsiteY82" fmla="*/ 1088043 h 6852392"/>
              <a:gd name="connsiteX83" fmla="*/ 2831799 w 6471081"/>
              <a:gd name="connsiteY83" fmla="*/ 1088043 h 6852392"/>
              <a:gd name="connsiteX84" fmla="*/ 2799836 w 6471081"/>
              <a:gd name="connsiteY84" fmla="*/ 1088043 h 6852392"/>
              <a:gd name="connsiteX85" fmla="*/ 2078709 w 6471081"/>
              <a:gd name="connsiteY85" fmla="*/ 1088043 h 6852392"/>
              <a:gd name="connsiteX86" fmla="*/ 1743940 w 6471081"/>
              <a:gd name="connsiteY86" fmla="*/ 1043183 h 6852392"/>
              <a:gd name="connsiteX87" fmla="*/ 1718145 w 6471081"/>
              <a:gd name="connsiteY87" fmla="*/ 1049352 h 6852392"/>
              <a:gd name="connsiteX88" fmla="*/ 1692350 w 6471081"/>
              <a:gd name="connsiteY88" fmla="*/ 1075146 h 6852392"/>
              <a:gd name="connsiteX89" fmla="*/ 1686182 w 6471081"/>
              <a:gd name="connsiteY89" fmla="*/ 1088043 h 6852392"/>
              <a:gd name="connsiteX90" fmla="*/ 1332347 w 6471081"/>
              <a:gd name="connsiteY90" fmla="*/ 1088043 h 6852392"/>
              <a:gd name="connsiteX91" fmla="*/ 1332347 w 6471081"/>
              <a:gd name="connsiteY91" fmla="*/ 683741 h 6852392"/>
              <a:gd name="connsiteX92" fmla="*/ 1267861 w 6471081"/>
              <a:gd name="connsiteY92" fmla="*/ 619815 h 6852392"/>
              <a:gd name="connsiteX93" fmla="*/ 1164682 w 6471081"/>
              <a:gd name="connsiteY93" fmla="*/ 619815 h 6852392"/>
              <a:gd name="connsiteX94" fmla="*/ 1100196 w 6471081"/>
              <a:gd name="connsiteY94" fmla="*/ 683741 h 6852392"/>
              <a:gd name="connsiteX95" fmla="*/ 1100196 w 6471081"/>
              <a:gd name="connsiteY95" fmla="*/ 1088043 h 6852392"/>
              <a:gd name="connsiteX96" fmla="*/ 1094028 w 6471081"/>
              <a:gd name="connsiteY96" fmla="*/ 1088043 h 6852392"/>
              <a:gd name="connsiteX97" fmla="*/ 1094028 w 6471081"/>
              <a:gd name="connsiteY97" fmla="*/ 754396 h 6852392"/>
              <a:gd name="connsiteX98" fmla="*/ 1042438 w 6471081"/>
              <a:gd name="connsiteY98" fmla="*/ 702807 h 6852392"/>
              <a:gd name="connsiteX99" fmla="*/ 958886 w 6471081"/>
              <a:gd name="connsiteY99" fmla="*/ 702807 h 6852392"/>
              <a:gd name="connsiteX100" fmla="*/ 901129 w 6471081"/>
              <a:gd name="connsiteY100" fmla="*/ 754396 h 6852392"/>
              <a:gd name="connsiteX101" fmla="*/ 901129 w 6471081"/>
              <a:gd name="connsiteY101" fmla="*/ 857014 h 6852392"/>
              <a:gd name="connsiteX102" fmla="*/ 785053 w 6471081"/>
              <a:gd name="connsiteY102" fmla="*/ 786359 h 6852392"/>
              <a:gd name="connsiteX103" fmla="*/ 656080 w 6471081"/>
              <a:gd name="connsiteY103" fmla="*/ 914771 h 6852392"/>
              <a:gd name="connsiteX104" fmla="*/ 656080 w 6471081"/>
              <a:gd name="connsiteY104" fmla="*/ 1088043 h 6852392"/>
              <a:gd name="connsiteX105" fmla="*/ 44860 w 6471081"/>
              <a:gd name="connsiteY105" fmla="*/ 1088043 h 6852392"/>
              <a:gd name="connsiteX106" fmla="*/ 0 w 6471081"/>
              <a:gd name="connsiteY106" fmla="*/ 1132904 h 6852392"/>
              <a:gd name="connsiteX107" fmla="*/ 44860 w 6471081"/>
              <a:gd name="connsiteY107" fmla="*/ 1177764 h 6852392"/>
              <a:gd name="connsiteX108" fmla="*/ 463181 w 6471081"/>
              <a:gd name="connsiteY108" fmla="*/ 1177764 h 6852392"/>
              <a:gd name="connsiteX109" fmla="*/ 656080 w 6471081"/>
              <a:gd name="connsiteY109" fmla="*/ 1177764 h 6852392"/>
              <a:gd name="connsiteX110" fmla="*/ 656080 w 6471081"/>
              <a:gd name="connsiteY110" fmla="*/ 1389728 h 6852392"/>
              <a:gd name="connsiteX111" fmla="*/ 785053 w 6471081"/>
              <a:gd name="connsiteY111" fmla="*/ 1518141 h 6852392"/>
              <a:gd name="connsiteX112" fmla="*/ 901129 w 6471081"/>
              <a:gd name="connsiteY112" fmla="*/ 1454215 h 6852392"/>
              <a:gd name="connsiteX113" fmla="*/ 901129 w 6471081"/>
              <a:gd name="connsiteY113" fmla="*/ 1511972 h 6852392"/>
              <a:gd name="connsiteX114" fmla="*/ 958886 w 6471081"/>
              <a:gd name="connsiteY114" fmla="*/ 1563561 h 6852392"/>
              <a:gd name="connsiteX115" fmla="*/ 1042438 w 6471081"/>
              <a:gd name="connsiteY115" fmla="*/ 1563561 h 6852392"/>
              <a:gd name="connsiteX116" fmla="*/ 1094028 w 6471081"/>
              <a:gd name="connsiteY116" fmla="*/ 1511972 h 6852392"/>
              <a:gd name="connsiteX117" fmla="*/ 1094028 w 6471081"/>
              <a:gd name="connsiteY117" fmla="*/ 1178325 h 6852392"/>
              <a:gd name="connsiteX118" fmla="*/ 1100196 w 6471081"/>
              <a:gd name="connsiteY118" fmla="*/ 1178325 h 6852392"/>
              <a:gd name="connsiteX119" fmla="*/ 1100196 w 6471081"/>
              <a:gd name="connsiteY119" fmla="*/ 1582627 h 6852392"/>
              <a:gd name="connsiteX120" fmla="*/ 1164682 w 6471081"/>
              <a:gd name="connsiteY120" fmla="*/ 1646553 h 6852392"/>
              <a:gd name="connsiteX121" fmla="*/ 1267861 w 6471081"/>
              <a:gd name="connsiteY121" fmla="*/ 1646553 h 6852392"/>
              <a:gd name="connsiteX122" fmla="*/ 1332347 w 6471081"/>
              <a:gd name="connsiteY122" fmla="*/ 1582627 h 6852392"/>
              <a:gd name="connsiteX123" fmla="*/ 1332347 w 6471081"/>
              <a:gd name="connsiteY123" fmla="*/ 1178325 h 6852392"/>
              <a:gd name="connsiteX124" fmla="*/ 1667117 w 6471081"/>
              <a:gd name="connsiteY124" fmla="*/ 1178325 h 6852392"/>
              <a:gd name="connsiteX125" fmla="*/ 1667117 w 6471081"/>
              <a:gd name="connsiteY125" fmla="*/ 1229914 h 6852392"/>
              <a:gd name="connsiteX126" fmla="*/ 1692911 w 6471081"/>
              <a:gd name="connsiteY126" fmla="*/ 1332532 h 6852392"/>
              <a:gd name="connsiteX127" fmla="*/ 1711977 w 6471081"/>
              <a:gd name="connsiteY127" fmla="*/ 1384121 h 6852392"/>
              <a:gd name="connsiteX128" fmla="*/ 1769734 w 6471081"/>
              <a:gd name="connsiteY128" fmla="*/ 1743563 h 6852392"/>
              <a:gd name="connsiteX129" fmla="*/ 1775902 w 6471081"/>
              <a:gd name="connsiteY129" fmla="*/ 1795152 h 6852392"/>
              <a:gd name="connsiteX130" fmla="*/ 1827492 w 6471081"/>
              <a:gd name="connsiteY130" fmla="*/ 2045248 h 6852392"/>
              <a:gd name="connsiteX131" fmla="*/ 1981699 w 6471081"/>
              <a:gd name="connsiteY131" fmla="*/ 2346932 h 6852392"/>
              <a:gd name="connsiteX132" fmla="*/ 2116840 w 6471081"/>
              <a:gd name="connsiteY132" fmla="*/ 2340764 h 6852392"/>
              <a:gd name="connsiteX133" fmla="*/ 2277776 w 6471081"/>
              <a:gd name="connsiteY133" fmla="*/ 2257212 h 6852392"/>
              <a:gd name="connsiteX134" fmla="*/ 2541890 w 6471081"/>
              <a:gd name="connsiteY134" fmla="*/ 2019453 h 6852392"/>
              <a:gd name="connsiteX135" fmla="*/ 2606377 w 6471081"/>
              <a:gd name="connsiteY135" fmla="*/ 1859078 h 6852392"/>
              <a:gd name="connsiteX136" fmla="*/ 2619274 w 6471081"/>
              <a:gd name="connsiteY136" fmla="*/ 1884872 h 6852392"/>
              <a:gd name="connsiteX137" fmla="*/ 2619274 w 6471081"/>
              <a:gd name="connsiteY137" fmla="*/ 1910667 h 6852392"/>
              <a:gd name="connsiteX138" fmla="*/ 2651237 w 6471081"/>
              <a:gd name="connsiteY138" fmla="*/ 1981322 h 6852392"/>
              <a:gd name="connsiteX139" fmla="*/ 2670302 w 6471081"/>
              <a:gd name="connsiteY139" fmla="*/ 2039079 h 6852392"/>
              <a:gd name="connsiteX140" fmla="*/ 2696097 w 6471081"/>
              <a:gd name="connsiteY140" fmla="*/ 2096837 h 6852392"/>
              <a:gd name="connsiteX141" fmla="*/ 2721892 w 6471081"/>
              <a:gd name="connsiteY141" fmla="*/ 2225249 h 6852392"/>
              <a:gd name="connsiteX142" fmla="*/ 2734789 w 6471081"/>
              <a:gd name="connsiteY142" fmla="*/ 2308801 h 6852392"/>
              <a:gd name="connsiteX143" fmla="*/ 2734789 w 6471081"/>
              <a:gd name="connsiteY143" fmla="*/ 2372727 h 6852392"/>
              <a:gd name="connsiteX144" fmla="*/ 2734789 w 6471081"/>
              <a:gd name="connsiteY144" fmla="*/ 2462447 h 6852392"/>
              <a:gd name="connsiteX145" fmla="*/ 2734789 w 6471081"/>
              <a:gd name="connsiteY145" fmla="*/ 2494410 h 6852392"/>
              <a:gd name="connsiteX146" fmla="*/ 2734789 w 6471081"/>
              <a:gd name="connsiteY146" fmla="*/ 2526373 h 6852392"/>
              <a:gd name="connsiteX147" fmla="*/ 2728621 w 6471081"/>
              <a:gd name="connsiteY147" fmla="*/ 2558336 h 6852392"/>
              <a:gd name="connsiteX148" fmla="*/ 2734789 w 6471081"/>
              <a:gd name="connsiteY148" fmla="*/ 2635159 h 6852392"/>
              <a:gd name="connsiteX149" fmla="*/ 2708994 w 6471081"/>
              <a:gd name="connsiteY149" fmla="*/ 2654225 h 6852392"/>
              <a:gd name="connsiteX150" fmla="*/ 2702826 w 6471081"/>
              <a:gd name="connsiteY150" fmla="*/ 2667122 h 6852392"/>
              <a:gd name="connsiteX151" fmla="*/ 2683760 w 6471081"/>
              <a:gd name="connsiteY151" fmla="*/ 2827497 h 6852392"/>
              <a:gd name="connsiteX152" fmla="*/ 2683760 w 6471081"/>
              <a:gd name="connsiteY152" fmla="*/ 2801702 h 6852392"/>
              <a:gd name="connsiteX153" fmla="*/ 2683760 w 6471081"/>
              <a:gd name="connsiteY153" fmla="*/ 2885255 h 6852392"/>
              <a:gd name="connsiteX154" fmla="*/ 2677592 w 6471081"/>
              <a:gd name="connsiteY154" fmla="*/ 2904320 h 6852392"/>
              <a:gd name="connsiteX155" fmla="*/ 2677592 w 6471081"/>
              <a:gd name="connsiteY155" fmla="*/ 2936283 h 6852392"/>
              <a:gd name="connsiteX156" fmla="*/ 2664695 w 6471081"/>
              <a:gd name="connsiteY156" fmla="*/ 2968246 h 6852392"/>
              <a:gd name="connsiteX157" fmla="*/ 2645629 w 6471081"/>
              <a:gd name="connsiteY157" fmla="*/ 3032172 h 6852392"/>
              <a:gd name="connsiteX158" fmla="*/ 2632732 w 6471081"/>
              <a:gd name="connsiteY158" fmla="*/ 3057966 h 6852392"/>
              <a:gd name="connsiteX159" fmla="*/ 2613666 w 6471081"/>
              <a:gd name="connsiteY159" fmla="*/ 3102826 h 6852392"/>
              <a:gd name="connsiteX160" fmla="*/ 2600769 w 6471081"/>
              <a:gd name="connsiteY160" fmla="*/ 3121892 h 6852392"/>
              <a:gd name="connsiteX161" fmla="*/ 2581704 w 6471081"/>
              <a:gd name="connsiteY161" fmla="*/ 3147687 h 6852392"/>
              <a:gd name="connsiteX162" fmla="*/ 2562638 w 6471081"/>
              <a:gd name="connsiteY162" fmla="*/ 3173481 h 6852392"/>
              <a:gd name="connsiteX163" fmla="*/ 2543572 w 6471081"/>
              <a:gd name="connsiteY163" fmla="*/ 3250304 h 6852392"/>
              <a:gd name="connsiteX164" fmla="*/ 2511610 w 6471081"/>
              <a:gd name="connsiteY164" fmla="*/ 3532923 h 6852392"/>
              <a:gd name="connsiteX165" fmla="*/ 2511610 w 6471081"/>
              <a:gd name="connsiteY165" fmla="*/ 3551989 h 6852392"/>
              <a:gd name="connsiteX166" fmla="*/ 2460020 w 6471081"/>
              <a:gd name="connsiteY166" fmla="*/ 3712364 h 6852392"/>
              <a:gd name="connsiteX167" fmla="*/ 2479086 w 6471081"/>
              <a:gd name="connsiteY167" fmla="*/ 3725261 h 6852392"/>
              <a:gd name="connsiteX168" fmla="*/ 2472917 w 6471081"/>
              <a:gd name="connsiteY168" fmla="*/ 3789187 h 6852392"/>
              <a:gd name="connsiteX169" fmla="*/ 2466749 w 6471081"/>
              <a:gd name="connsiteY169" fmla="*/ 3853113 h 6852392"/>
              <a:gd name="connsiteX170" fmla="*/ 2466749 w 6471081"/>
              <a:gd name="connsiteY170" fmla="*/ 3917039 h 6852392"/>
              <a:gd name="connsiteX171" fmla="*/ 2460581 w 6471081"/>
              <a:gd name="connsiteY171" fmla="*/ 3955731 h 6852392"/>
              <a:gd name="connsiteX172" fmla="*/ 2441516 w 6471081"/>
              <a:gd name="connsiteY172" fmla="*/ 4032553 h 6852392"/>
              <a:gd name="connsiteX173" fmla="*/ 2428618 w 6471081"/>
              <a:gd name="connsiteY173" fmla="*/ 4103208 h 6852392"/>
              <a:gd name="connsiteX174" fmla="*/ 2409553 w 6471081"/>
              <a:gd name="connsiteY174" fmla="*/ 4167134 h 6852392"/>
              <a:gd name="connsiteX175" fmla="*/ 2377590 w 6471081"/>
              <a:gd name="connsiteY175" fmla="*/ 4180032 h 6852392"/>
              <a:gd name="connsiteX176" fmla="*/ 2377590 w 6471081"/>
              <a:gd name="connsiteY176" fmla="*/ 4199097 h 6852392"/>
              <a:gd name="connsiteX177" fmla="*/ 2409553 w 6471081"/>
              <a:gd name="connsiteY177" fmla="*/ 4391435 h 6852392"/>
              <a:gd name="connsiteX178" fmla="*/ 2415721 w 6471081"/>
              <a:gd name="connsiteY178" fmla="*/ 4404333 h 6852392"/>
              <a:gd name="connsiteX179" fmla="*/ 2486376 w 6471081"/>
              <a:gd name="connsiteY179" fmla="*/ 4449193 h 6852392"/>
              <a:gd name="connsiteX180" fmla="*/ 2492544 w 6471081"/>
              <a:gd name="connsiteY180" fmla="*/ 4532745 h 6852392"/>
              <a:gd name="connsiteX181" fmla="*/ 2460581 w 6471081"/>
              <a:gd name="connsiteY181" fmla="*/ 4943776 h 6852392"/>
              <a:gd name="connsiteX182" fmla="*/ 2325440 w 6471081"/>
              <a:gd name="connsiteY182" fmla="*/ 5418733 h 6852392"/>
              <a:gd name="connsiteX183" fmla="*/ 2344505 w 6471081"/>
              <a:gd name="connsiteY183" fmla="*/ 6111823 h 6852392"/>
              <a:gd name="connsiteX184" fmla="*/ 2331608 w 6471081"/>
              <a:gd name="connsiteY184" fmla="*/ 6111823 h 6852392"/>
              <a:gd name="connsiteX185" fmla="*/ 2331608 w 6471081"/>
              <a:gd name="connsiteY185" fmla="*/ 6130889 h 6852392"/>
              <a:gd name="connsiteX186" fmla="*/ 2318711 w 6471081"/>
              <a:gd name="connsiteY186" fmla="*/ 6220609 h 6852392"/>
              <a:gd name="connsiteX187" fmla="*/ 2260953 w 6471081"/>
              <a:gd name="connsiteY187" fmla="*/ 6239674 h 6852392"/>
              <a:gd name="connsiteX188" fmla="*/ 2235159 w 6471081"/>
              <a:gd name="connsiteY188" fmla="*/ 6284534 h 6852392"/>
              <a:gd name="connsiteX189" fmla="*/ 2190298 w 6471081"/>
              <a:gd name="connsiteY189" fmla="*/ 6342292 h 6852392"/>
              <a:gd name="connsiteX190" fmla="*/ 2158336 w 6471081"/>
              <a:gd name="connsiteY190" fmla="*/ 6425844 h 6852392"/>
              <a:gd name="connsiteX191" fmla="*/ 2145438 w 6471081"/>
              <a:gd name="connsiteY191" fmla="*/ 6457807 h 6852392"/>
              <a:gd name="connsiteX192" fmla="*/ 2132541 w 6471081"/>
              <a:gd name="connsiteY192" fmla="*/ 6496499 h 6852392"/>
              <a:gd name="connsiteX193" fmla="*/ 2106746 w 6471081"/>
              <a:gd name="connsiteY193" fmla="*/ 6528462 h 6852392"/>
              <a:gd name="connsiteX194" fmla="*/ 2068054 w 6471081"/>
              <a:gd name="connsiteY194" fmla="*/ 6554257 h 6852392"/>
              <a:gd name="connsiteX195" fmla="*/ 1971605 w 6471081"/>
              <a:gd name="connsiteY195" fmla="*/ 6631080 h 6852392"/>
              <a:gd name="connsiteX196" fmla="*/ 1952539 w 6471081"/>
              <a:gd name="connsiteY196" fmla="*/ 6663042 h 6852392"/>
              <a:gd name="connsiteX197" fmla="*/ 1933474 w 6471081"/>
              <a:gd name="connsiteY197" fmla="*/ 6701734 h 6852392"/>
              <a:gd name="connsiteX198" fmla="*/ 1927306 w 6471081"/>
              <a:gd name="connsiteY198" fmla="*/ 6740426 h 6852392"/>
              <a:gd name="connsiteX199" fmla="*/ 2197588 w 6471081"/>
              <a:gd name="connsiteY199" fmla="*/ 6830147 h 6852392"/>
              <a:gd name="connsiteX200" fmla="*/ 2236280 w 6471081"/>
              <a:gd name="connsiteY200" fmla="*/ 6817249 h 6852392"/>
              <a:gd name="connsiteX201" fmla="*/ 2274972 w 6471081"/>
              <a:gd name="connsiteY201" fmla="*/ 6798184 h 6852392"/>
              <a:gd name="connsiteX202" fmla="*/ 2371421 w 6471081"/>
              <a:gd name="connsiteY202" fmla="*/ 6714632 h 6852392"/>
              <a:gd name="connsiteX203" fmla="*/ 2403384 w 6471081"/>
              <a:gd name="connsiteY203" fmla="*/ 6701734 h 6852392"/>
              <a:gd name="connsiteX204" fmla="*/ 2545255 w 6471081"/>
              <a:gd name="connsiteY204" fmla="*/ 6637808 h 6852392"/>
              <a:gd name="connsiteX205" fmla="*/ 2577217 w 6471081"/>
              <a:gd name="connsiteY205" fmla="*/ 6624912 h 6852392"/>
              <a:gd name="connsiteX206" fmla="*/ 2558152 w 6471081"/>
              <a:gd name="connsiteY206" fmla="*/ 6374816 h 6852392"/>
              <a:gd name="connsiteX207" fmla="*/ 2551984 w 6471081"/>
              <a:gd name="connsiteY207" fmla="*/ 6342853 h 6852392"/>
              <a:gd name="connsiteX208" fmla="*/ 2551984 w 6471081"/>
              <a:gd name="connsiteY208" fmla="*/ 6304161 h 6852392"/>
              <a:gd name="connsiteX209" fmla="*/ 2545815 w 6471081"/>
              <a:gd name="connsiteY209" fmla="*/ 6265469 h 6852392"/>
              <a:gd name="connsiteX210" fmla="*/ 2551984 w 6471081"/>
              <a:gd name="connsiteY210" fmla="*/ 6233506 h 6852392"/>
              <a:gd name="connsiteX211" fmla="*/ 2551984 w 6471081"/>
              <a:gd name="connsiteY211" fmla="*/ 6194814 h 6852392"/>
              <a:gd name="connsiteX212" fmla="*/ 2558152 w 6471081"/>
              <a:gd name="connsiteY212" fmla="*/ 6149954 h 6852392"/>
              <a:gd name="connsiteX213" fmla="*/ 2551984 w 6471081"/>
              <a:gd name="connsiteY213" fmla="*/ 6143786 h 6852392"/>
              <a:gd name="connsiteX214" fmla="*/ 2596844 w 6471081"/>
              <a:gd name="connsiteY214" fmla="*/ 5931822 h 6852392"/>
              <a:gd name="connsiteX215" fmla="*/ 2603012 w 6471081"/>
              <a:gd name="connsiteY215" fmla="*/ 5906027 h 6852392"/>
              <a:gd name="connsiteX216" fmla="*/ 2763948 w 6471081"/>
              <a:gd name="connsiteY216" fmla="*/ 5443967 h 6852392"/>
              <a:gd name="connsiteX217" fmla="*/ 2770116 w 6471081"/>
              <a:gd name="connsiteY217" fmla="*/ 5399107 h 6852392"/>
              <a:gd name="connsiteX218" fmla="*/ 2783014 w 6471081"/>
              <a:gd name="connsiteY218" fmla="*/ 5090693 h 6852392"/>
              <a:gd name="connsiteX219" fmla="*/ 2860397 w 6471081"/>
              <a:gd name="connsiteY219" fmla="*/ 4956113 h 6852392"/>
              <a:gd name="connsiteX220" fmla="*/ 2931052 w 6471081"/>
              <a:gd name="connsiteY220" fmla="*/ 4660596 h 6852392"/>
              <a:gd name="connsiteX221" fmla="*/ 2931052 w 6471081"/>
              <a:gd name="connsiteY221" fmla="*/ 4647699 h 6852392"/>
              <a:gd name="connsiteX222" fmla="*/ 3014604 w 6471081"/>
              <a:gd name="connsiteY222" fmla="*/ 4532184 h 6852392"/>
              <a:gd name="connsiteX223" fmla="*/ 3027502 w 6471081"/>
              <a:gd name="connsiteY223" fmla="*/ 4532184 h 6852392"/>
              <a:gd name="connsiteX224" fmla="*/ 3123951 w 6471081"/>
              <a:gd name="connsiteY224" fmla="*/ 4352182 h 6852392"/>
              <a:gd name="connsiteX225" fmla="*/ 3136848 w 6471081"/>
              <a:gd name="connsiteY225" fmla="*/ 4320220 h 6852392"/>
              <a:gd name="connsiteX226" fmla="*/ 3155914 w 6471081"/>
              <a:gd name="connsiteY226" fmla="*/ 4288257 h 6852392"/>
              <a:gd name="connsiteX227" fmla="*/ 3329747 w 6471081"/>
              <a:gd name="connsiteY227" fmla="*/ 3903020 h 6852392"/>
              <a:gd name="connsiteX228" fmla="*/ 3451991 w 6471081"/>
              <a:gd name="connsiteY228" fmla="*/ 4191807 h 6852392"/>
              <a:gd name="connsiteX229" fmla="*/ 3464888 w 6471081"/>
              <a:gd name="connsiteY229" fmla="*/ 4230499 h 6852392"/>
              <a:gd name="connsiteX230" fmla="*/ 3483954 w 6471081"/>
              <a:gd name="connsiteY230" fmla="*/ 4262462 h 6852392"/>
              <a:gd name="connsiteX231" fmla="*/ 3496851 w 6471081"/>
              <a:gd name="connsiteY231" fmla="*/ 4288257 h 6852392"/>
              <a:gd name="connsiteX232" fmla="*/ 3535543 w 6471081"/>
              <a:gd name="connsiteY232" fmla="*/ 4358911 h 6852392"/>
              <a:gd name="connsiteX233" fmla="*/ 3548440 w 6471081"/>
              <a:gd name="connsiteY233" fmla="*/ 4384706 h 6852392"/>
              <a:gd name="connsiteX234" fmla="*/ 3561338 w 6471081"/>
              <a:gd name="connsiteY234" fmla="*/ 4455361 h 6852392"/>
              <a:gd name="connsiteX235" fmla="*/ 3567506 w 6471081"/>
              <a:gd name="connsiteY235" fmla="*/ 4474427 h 6852392"/>
              <a:gd name="connsiteX236" fmla="*/ 3631992 w 6471081"/>
              <a:gd name="connsiteY236" fmla="*/ 4513118 h 6852392"/>
              <a:gd name="connsiteX237" fmla="*/ 3651058 w 6471081"/>
              <a:gd name="connsiteY237" fmla="*/ 4519287 h 6852392"/>
              <a:gd name="connsiteX238" fmla="*/ 3747507 w 6471081"/>
              <a:gd name="connsiteY238" fmla="*/ 4724522 h 6852392"/>
              <a:gd name="connsiteX239" fmla="*/ 3747507 w 6471081"/>
              <a:gd name="connsiteY239" fmla="*/ 4730690 h 6852392"/>
              <a:gd name="connsiteX240" fmla="*/ 3792367 w 6471081"/>
              <a:gd name="connsiteY240" fmla="*/ 4948823 h 6852392"/>
              <a:gd name="connsiteX241" fmla="*/ 3869752 w 6471081"/>
              <a:gd name="connsiteY241" fmla="*/ 5083403 h 6852392"/>
              <a:gd name="connsiteX242" fmla="*/ 3888817 w 6471081"/>
              <a:gd name="connsiteY242" fmla="*/ 5442846 h 6852392"/>
              <a:gd name="connsiteX243" fmla="*/ 3894985 w 6471081"/>
              <a:gd name="connsiteY243" fmla="*/ 5481538 h 6852392"/>
              <a:gd name="connsiteX244" fmla="*/ 3920780 w 6471081"/>
              <a:gd name="connsiteY244" fmla="*/ 5590884 h 6852392"/>
              <a:gd name="connsiteX245" fmla="*/ 3939846 w 6471081"/>
              <a:gd name="connsiteY245" fmla="*/ 5629576 h 6852392"/>
              <a:gd name="connsiteX246" fmla="*/ 4055921 w 6471081"/>
              <a:gd name="connsiteY246" fmla="*/ 5925092 h 6852392"/>
              <a:gd name="connsiteX247" fmla="*/ 4062090 w 6471081"/>
              <a:gd name="connsiteY247" fmla="*/ 5950887 h 6852392"/>
              <a:gd name="connsiteX248" fmla="*/ 4100781 w 6471081"/>
              <a:gd name="connsiteY248" fmla="*/ 6137057 h 6852392"/>
              <a:gd name="connsiteX249" fmla="*/ 4094613 w 6471081"/>
              <a:gd name="connsiteY249" fmla="*/ 6149954 h 6852392"/>
              <a:gd name="connsiteX250" fmla="*/ 4100781 w 6471081"/>
              <a:gd name="connsiteY250" fmla="*/ 6194814 h 6852392"/>
              <a:gd name="connsiteX251" fmla="*/ 4094613 w 6471081"/>
              <a:gd name="connsiteY251" fmla="*/ 6586219 h 6852392"/>
              <a:gd name="connsiteX252" fmla="*/ 4133305 w 6471081"/>
              <a:gd name="connsiteY252" fmla="*/ 6643977 h 6852392"/>
              <a:gd name="connsiteX253" fmla="*/ 4216857 w 6471081"/>
              <a:gd name="connsiteY253" fmla="*/ 6663042 h 6852392"/>
              <a:gd name="connsiteX254" fmla="*/ 4242652 w 6471081"/>
              <a:gd name="connsiteY254" fmla="*/ 6675940 h 6852392"/>
              <a:gd name="connsiteX255" fmla="*/ 4274615 w 6471081"/>
              <a:gd name="connsiteY255" fmla="*/ 6720800 h 6852392"/>
              <a:gd name="connsiteX256" fmla="*/ 4313307 w 6471081"/>
              <a:gd name="connsiteY256" fmla="*/ 6739866 h 6852392"/>
              <a:gd name="connsiteX257" fmla="*/ 4403588 w 6471081"/>
              <a:gd name="connsiteY257" fmla="*/ 6771828 h 6852392"/>
              <a:gd name="connsiteX258" fmla="*/ 4448448 w 6471081"/>
              <a:gd name="connsiteY258" fmla="*/ 6784726 h 6852392"/>
              <a:gd name="connsiteX259" fmla="*/ 4487140 w 6471081"/>
              <a:gd name="connsiteY259" fmla="*/ 6797623 h 6852392"/>
              <a:gd name="connsiteX260" fmla="*/ 4532000 w 6471081"/>
              <a:gd name="connsiteY260" fmla="*/ 6803792 h 6852392"/>
              <a:gd name="connsiteX261" fmla="*/ 4737796 w 6471081"/>
              <a:gd name="connsiteY261" fmla="*/ 6726968 h 6852392"/>
              <a:gd name="connsiteX262" fmla="*/ 4563963 w 6471081"/>
              <a:gd name="connsiteY262" fmla="*/ 6527901 h 6852392"/>
              <a:gd name="connsiteX263" fmla="*/ 4538168 w 6471081"/>
              <a:gd name="connsiteY263" fmla="*/ 6502107 h 6852392"/>
              <a:gd name="connsiteX264" fmla="*/ 4525271 w 6471081"/>
              <a:gd name="connsiteY264" fmla="*/ 6476312 h 6852392"/>
              <a:gd name="connsiteX265" fmla="*/ 4512374 w 6471081"/>
              <a:gd name="connsiteY265" fmla="*/ 6444349 h 6852392"/>
              <a:gd name="connsiteX266" fmla="*/ 4480411 w 6471081"/>
              <a:gd name="connsiteY266" fmla="*/ 6392760 h 6852392"/>
              <a:gd name="connsiteX267" fmla="*/ 4474243 w 6471081"/>
              <a:gd name="connsiteY267" fmla="*/ 6366965 h 6852392"/>
              <a:gd name="connsiteX268" fmla="*/ 4461345 w 6471081"/>
              <a:gd name="connsiteY268" fmla="*/ 6335002 h 6852392"/>
              <a:gd name="connsiteX269" fmla="*/ 4416485 w 6471081"/>
              <a:gd name="connsiteY269" fmla="*/ 6277245 h 6852392"/>
              <a:gd name="connsiteX270" fmla="*/ 4390690 w 6471081"/>
              <a:gd name="connsiteY270" fmla="*/ 6232385 h 6852392"/>
              <a:gd name="connsiteX271" fmla="*/ 4332933 w 6471081"/>
              <a:gd name="connsiteY271" fmla="*/ 6213319 h 6852392"/>
              <a:gd name="connsiteX272" fmla="*/ 4326765 w 6471081"/>
              <a:gd name="connsiteY272" fmla="*/ 6123599 h 6852392"/>
              <a:gd name="connsiteX273" fmla="*/ 4320596 w 6471081"/>
              <a:gd name="connsiteY273" fmla="*/ 6110701 h 6852392"/>
              <a:gd name="connsiteX274" fmla="*/ 4314428 w 6471081"/>
              <a:gd name="connsiteY274" fmla="*/ 6110701 h 6852392"/>
              <a:gd name="connsiteX275" fmla="*/ 4333494 w 6471081"/>
              <a:gd name="connsiteY275" fmla="*/ 5719297 h 6852392"/>
              <a:gd name="connsiteX276" fmla="*/ 4333494 w 6471081"/>
              <a:gd name="connsiteY276" fmla="*/ 5687334 h 6852392"/>
              <a:gd name="connsiteX277" fmla="*/ 4333494 w 6471081"/>
              <a:gd name="connsiteY277" fmla="*/ 5603781 h 6852392"/>
              <a:gd name="connsiteX278" fmla="*/ 4333494 w 6471081"/>
              <a:gd name="connsiteY278" fmla="*/ 5571819 h 6852392"/>
              <a:gd name="connsiteX279" fmla="*/ 4327325 w 6471081"/>
              <a:gd name="connsiteY279" fmla="*/ 5411444 h 6852392"/>
              <a:gd name="connsiteX280" fmla="*/ 4192184 w 6471081"/>
              <a:gd name="connsiteY280" fmla="*/ 4936486 h 6852392"/>
              <a:gd name="connsiteX281" fmla="*/ 4160221 w 6471081"/>
              <a:gd name="connsiteY281" fmla="*/ 4525455 h 6852392"/>
              <a:gd name="connsiteX282" fmla="*/ 4160221 w 6471081"/>
              <a:gd name="connsiteY282" fmla="*/ 4448632 h 6852392"/>
              <a:gd name="connsiteX283" fmla="*/ 4243773 w 6471081"/>
              <a:gd name="connsiteY283" fmla="*/ 4384706 h 6852392"/>
              <a:gd name="connsiteX284" fmla="*/ 4262839 w 6471081"/>
              <a:gd name="connsiteY284" fmla="*/ 4346014 h 6852392"/>
              <a:gd name="connsiteX285" fmla="*/ 4275736 w 6471081"/>
              <a:gd name="connsiteY285" fmla="*/ 4307322 h 6852392"/>
              <a:gd name="connsiteX286" fmla="*/ 4275736 w 6471081"/>
              <a:gd name="connsiteY286" fmla="*/ 4236668 h 6852392"/>
              <a:gd name="connsiteX287" fmla="*/ 4256671 w 6471081"/>
              <a:gd name="connsiteY287" fmla="*/ 4172742 h 6852392"/>
              <a:gd name="connsiteX288" fmla="*/ 4224708 w 6471081"/>
              <a:gd name="connsiteY288" fmla="*/ 4102087 h 6852392"/>
              <a:gd name="connsiteX289" fmla="*/ 4192745 w 6471081"/>
              <a:gd name="connsiteY289" fmla="*/ 4031432 h 6852392"/>
              <a:gd name="connsiteX290" fmla="*/ 4218539 w 6471081"/>
              <a:gd name="connsiteY290" fmla="*/ 4005637 h 6852392"/>
              <a:gd name="connsiteX291" fmla="*/ 4218539 w 6471081"/>
              <a:gd name="connsiteY291" fmla="*/ 3992740 h 6852392"/>
              <a:gd name="connsiteX292" fmla="*/ 4173679 w 6471081"/>
              <a:gd name="connsiteY292" fmla="*/ 3832365 h 6852392"/>
              <a:gd name="connsiteX293" fmla="*/ 4173679 w 6471081"/>
              <a:gd name="connsiteY293" fmla="*/ 3819468 h 6852392"/>
              <a:gd name="connsiteX294" fmla="*/ 4173679 w 6471081"/>
              <a:gd name="connsiteY294" fmla="*/ 3806570 h 6852392"/>
              <a:gd name="connsiteX295" fmla="*/ 4173679 w 6471081"/>
              <a:gd name="connsiteY295" fmla="*/ 3767879 h 6852392"/>
              <a:gd name="connsiteX296" fmla="*/ 4160782 w 6471081"/>
              <a:gd name="connsiteY296" fmla="*/ 3697224 h 6852392"/>
              <a:gd name="connsiteX297" fmla="*/ 4147885 w 6471081"/>
              <a:gd name="connsiteY297" fmla="*/ 3633298 h 6852392"/>
              <a:gd name="connsiteX298" fmla="*/ 4154053 w 6471081"/>
              <a:gd name="connsiteY298" fmla="*/ 3601335 h 6852392"/>
              <a:gd name="connsiteX299" fmla="*/ 4128258 w 6471081"/>
              <a:gd name="connsiteY299" fmla="*/ 3440960 h 6852392"/>
              <a:gd name="connsiteX300" fmla="*/ 4128258 w 6471081"/>
              <a:gd name="connsiteY300" fmla="*/ 3396100 h 6852392"/>
              <a:gd name="connsiteX301" fmla="*/ 4115361 w 6471081"/>
              <a:gd name="connsiteY301" fmla="*/ 3325445 h 6852392"/>
              <a:gd name="connsiteX302" fmla="*/ 4109192 w 6471081"/>
              <a:gd name="connsiteY302" fmla="*/ 3293482 h 6852392"/>
              <a:gd name="connsiteX303" fmla="*/ 4103024 w 6471081"/>
              <a:gd name="connsiteY303" fmla="*/ 3241893 h 6852392"/>
              <a:gd name="connsiteX304" fmla="*/ 4096856 w 6471081"/>
              <a:gd name="connsiteY304" fmla="*/ 3190304 h 6852392"/>
              <a:gd name="connsiteX305" fmla="*/ 4077791 w 6471081"/>
              <a:gd name="connsiteY305" fmla="*/ 3158341 h 6852392"/>
              <a:gd name="connsiteX306" fmla="*/ 3942649 w 6471081"/>
              <a:gd name="connsiteY306" fmla="*/ 2817964 h 6852392"/>
              <a:gd name="connsiteX307" fmla="*/ 3923584 w 6471081"/>
              <a:gd name="connsiteY307" fmla="*/ 2779272 h 6852392"/>
              <a:gd name="connsiteX308" fmla="*/ 3923584 w 6471081"/>
              <a:gd name="connsiteY308" fmla="*/ 2669926 h 6852392"/>
              <a:gd name="connsiteX309" fmla="*/ 3904518 w 6471081"/>
              <a:gd name="connsiteY309" fmla="*/ 2631234 h 6852392"/>
              <a:gd name="connsiteX310" fmla="*/ 3904518 w 6471081"/>
              <a:gd name="connsiteY310" fmla="*/ 2599271 h 6852392"/>
              <a:gd name="connsiteX311" fmla="*/ 3898350 w 6471081"/>
              <a:gd name="connsiteY311" fmla="*/ 2554411 h 6852392"/>
              <a:gd name="connsiteX312" fmla="*/ 3911247 w 6471081"/>
              <a:gd name="connsiteY312" fmla="*/ 2406933 h 6852392"/>
              <a:gd name="connsiteX313" fmla="*/ 3911247 w 6471081"/>
              <a:gd name="connsiteY313" fmla="*/ 2368241 h 6852392"/>
              <a:gd name="connsiteX314" fmla="*/ 3911247 w 6471081"/>
              <a:gd name="connsiteY314" fmla="*/ 2304315 h 6852392"/>
              <a:gd name="connsiteX315" fmla="*/ 3917416 w 6471081"/>
              <a:gd name="connsiteY315" fmla="*/ 2220763 h 6852392"/>
              <a:gd name="connsiteX316" fmla="*/ 3949378 w 6471081"/>
              <a:gd name="connsiteY316" fmla="*/ 2092351 h 6852392"/>
              <a:gd name="connsiteX317" fmla="*/ 3975173 w 6471081"/>
              <a:gd name="connsiteY317" fmla="*/ 2034593 h 6852392"/>
              <a:gd name="connsiteX318" fmla="*/ 3988070 w 6471081"/>
              <a:gd name="connsiteY318" fmla="*/ 1976836 h 6852392"/>
              <a:gd name="connsiteX319" fmla="*/ 4026762 w 6471081"/>
              <a:gd name="connsiteY319" fmla="*/ 1906181 h 6852392"/>
              <a:gd name="connsiteX320" fmla="*/ 4020594 w 6471081"/>
              <a:gd name="connsiteY320" fmla="*/ 1880386 h 6852392"/>
              <a:gd name="connsiteX321" fmla="*/ 4039659 w 6471081"/>
              <a:gd name="connsiteY321" fmla="*/ 1854592 h 6852392"/>
              <a:gd name="connsiteX322" fmla="*/ 4104146 w 6471081"/>
              <a:gd name="connsiteY322" fmla="*/ 2014967 h 6852392"/>
              <a:gd name="connsiteX323" fmla="*/ 4406391 w 6471081"/>
              <a:gd name="connsiteY323" fmla="*/ 2258894 h 6852392"/>
              <a:gd name="connsiteX324" fmla="*/ 4560598 w 6471081"/>
              <a:gd name="connsiteY324" fmla="*/ 2348615 h 6852392"/>
              <a:gd name="connsiteX325" fmla="*/ 4702469 w 6471081"/>
              <a:gd name="connsiteY325" fmla="*/ 2348615 h 6852392"/>
              <a:gd name="connsiteX326" fmla="*/ 4856676 w 6471081"/>
              <a:gd name="connsiteY326" fmla="*/ 2046930 h 6852392"/>
              <a:gd name="connsiteX327" fmla="*/ 4914433 w 6471081"/>
              <a:gd name="connsiteY327" fmla="*/ 1436831 h 6852392"/>
              <a:gd name="connsiteX328" fmla="*/ 4978920 w 6471081"/>
              <a:gd name="connsiteY328" fmla="*/ 1224867 h 6852392"/>
              <a:gd name="connsiteX329" fmla="*/ 4978920 w 6471081"/>
              <a:gd name="connsiteY329" fmla="*/ 1173278 h 6852392"/>
              <a:gd name="connsiteX330" fmla="*/ 5319857 w 6471081"/>
              <a:gd name="connsiteY330" fmla="*/ 1173278 h 6852392"/>
              <a:gd name="connsiteX331" fmla="*/ 5319857 w 6471081"/>
              <a:gd name="connsiteY331" fmla="*/ 1577580 h 6852392"/>
              <a:gd name="connsiteX332" fmla="*/ 5384343 w 6471081"/>
              <a:gd name="connsiteY332" fmla="*/ 1641506 h 6852392"/>
              <a:gd name="connsiteX333" fmla="*/ 5487522 w 6471081"/>
              <a:gd name="connsiteY333" fmla="*/ 1641506 h 6852392"/>
              <a:gd name="connsiteX334" fmla="*/ 5552008 w 6471081"/>
              <a:gd name="connsiteY334" fmla="*/ 1577580 h 6852392"/>
              <a:gd name="connsiteX335" fmla="*/ 5552008 w 6471081"/>
              <a:gd name="connsiteY335" fmla="*/ 1173278 h 6852392"/>
              <a:gd name="connsiteX336" fmla="*/ 5558177 w 6471081"/>
              <a:gd name="connsiteY336" fmla="*/ 1173278 h 6852392"/>
              <a:gd name="connsiteX337" fmla="*/ 5558177 w 6471081"/>
              <a:gd name="connsiteY337" fmla="*/ 1506925 h 6852392"/>
              <a:gd name="connsiteX338" fmla="*/ 5609766 w 6471081"/>
              <a:gd name="connsiteY338" fmla="*/ 1558515 h 6852392"/>
              <a:gd name="connsiteX339" fmla="*/ 5693318 w 6471081"/>
              <a:gd name="connsiteY339" fmla="*/ 1558515 h 6852392"/>
              <a:gd name="connsiteX340" fmla="*/ 5751075 w 6471081"/>
              <a:gd name="connsiteY340" fmla="*/ 1506925 h 6852392"/>
              <a:gd name="connsiteX341" fmla="*/ 5751075 w 6471081"/>
              <a:gd name="connsiteY341" fmla="*/ 1423373 h 6852392"/>
              <a:gd name="connsiteX342" fmla="*/ 5860422 w 6471081"/>
              <a:gd name="connsiteY342" fmla="*/ 1487299 h 6852392"/>
              <a:gd name="connsiteX343" fmla="*/ 5989395 w 6471081"/>
              <a:gd name="connsiteY343" fmla="*/ 1358887 h 6852392"/>
              <a:gd name="connsiteX344" fmla="*/ 5989395 w 6471081"/>
              <a:gd name="connsiteY344" fmla="*/ 1172717 h 6852392"/>
              <a:gd name="connsiteX345" fmla="*/ 6189023 w 6471081"/>
              <a:gd name="connsiteY345" fmla="*/ 1172717 h 6852392"/>
              <a:gd name="connsiteX346" fmla="*/ 6427343 w 6471081"/>
              <a:gd name="connsiteY346" fmla="*/ 1172717 h 6852392"/>
              <a:gd name="connsiteX347" fmla="*/ 6472203 w 6471081"/>
              <a:gd name="connsiteY347" fmla="*/ 1127857 h 6852392"/>
              <a:gd name="connsiteX348" fmla="*/ 6418931 w 6471081"/>
              <a:gd name="connsiteY348" fmla="*/ 1089726 h 6852392"/>
              <a:gd name="connsiteX349" fmla="*/ 6418931 w 6471081"/>
              <a:gd name="connsiteY349" fmla="*/ 1089726 h 6852392"/>
              <a:gd name="connsiteX350" fmla="*/ 2505441 w 6471081"/>
              <a:gd name="connsiteY350" fmla="*/ 1211409 h 6852392"/>
              <a:gd name="connsiteX351" fmla="*/ 2344505 w 6471081"/>
              <a:gd name="connsiteY351" fmla="*/ 1468233 h 6852392"/>
              <a:gd name="connsiteX352" fmla="*/ 2183569 w 6471081"/>
              <a:gd name="connsiteY352" fmla="*/ 1602814 h 6852392"/>
              <a:gd name="connsiteX353" fmla="*/ 2119083 w 6471081"/>
              <a:gd name="connsiteY353" fmla="*/ 1782815 h 6852392"/>
              <a:gd name="connsiteX354" fmla="*/ 2080391 w 6471081"/>
              <a:gd name="connsiteY354" fmla="*/ 1712161 h 6852392"/>
              <a:gd name="connsiteX355" fmla="*/ 2015904 w 6471081"/>
              <a:gd name="connsiteY355" fmla="*/ 1635338 h 6852392"/>
              <a:gd name="connsiteX356" fmla="*/ 1990110 w 6471081"/>
              <a:gd name="connsiteY356" fmla="*/ 1583748 h 6852392"/>
              <a:gd name="connsiteX357" fmla="*/ 1932352 w 6471081"/>
              <a:gd name="connsiteY357" fmla="*/ 1384681 h 6852392"/>
              <a:gd name="connsiteX358" fmla="*/ 1926184 w 6471081"/>
              <a:gd name="connsiteY358" fmla="*/ 1333092 h 6852392"/>
              <a:gd name="connsiteX359" fmla="*/ 2042260 w 6471081"/>
              <a:gd name="connsiteY359" fmla="*/ 1262437 h 6852392"/>
              <a:gd name="connsiteX360" fmla="*/ 2087120 w 6471081"/>
              <a:gd name="connsiteY360" fmla="*/ 1223746 h 6852392"/>
              <a:gd name="connsiteX361" fmla="*/ 2106186 w 6471081"/>
              <a:gd name="connsiteY361" fmla="*/ 1178885 h 6852392"/>
              <a:gd name="connsiteX362" fmla="*/ 2106186 w 6471081"/>
              <a:gd name="connsiteY362" fmla="*/ 1178885 h 6852392"/>
              <a:gd name="connsiteX363" fmla="*/ 2544133 w 6471081"/>
              <a:gd name="connsiteY363" fmla="*/ 1178885 h 6852392"/>
              <a:gd name="connsiteX364" fmla="*/ 2505441 w 6471081"/>
              <a:gd name="connsiteY364" fmla="*/ 1211409 h 6852392"/>
              <a:gd name="connsiteX365" fmla="*/ 2505441 w 6471081"/>
              <a:gd name="connsiteY365" fmla="*/ 1211409 h 6852392"/>
              <a:gd name="connsiteX366" fmla="*/ 4526953 w 6471081"/>
              <a:gd name="connsiteY366" fmla="*/ 1179446 h 6852392"/>
              <a:gd name="connsiteX367" fmla="*/ 4584711 w 6471081"/>
              <a:gd name="connsiteY367" fmla="*/ 1262998 h 6852392"/>
              <a:gd name="connsiteX368" fmla="*/ 4700786 w 6471081"/>
              <a:gd name="connsiteY368" fmla="*/ 1320756 h 6852392"/>
              <a:gd name="connsiteX369" fmla="*/ 4668824 w 6471081"/>
              <a:gd name="connsiteY369" fmla="*/ 1494028 h 6852392"/>
              <a:gd name="connsiteX370" fmla="*/ 4552748 w 6471081"/>
              <a:gd name="connsiteY370" fmla="*/ 1712161 h 6852392"/>
              <a:gd name="connsiteX371" fmla="*/ 4514056 w 6471081"/>
              <a:gd name="connsiteY371" fmla="*/ 1782815 h 6852392"/>
              <a:gd name="connsiteX372" fmla="*/ 4449569 w 6471081"/>
              <a:gd name="connsiteY372" fmla="*/ 1602814 h 6852392"/>
              <a:gd name="connsiteX373" fmla="*/ 4288633 w 6471081"/>
              <a:gd name="connsiteY373" fmla="*/ 1468233 h 6852392"/>
              <a:gd name="connsiteX374" fmla="*/ 4127698 w 6471081"/>
              <a:gd name="connsiteY374" fmla="*/ 1211409 h 6852392"/>
              <a:gd name="connsiteX375" fmla="*/ 4089006 w 6471081"/>
              <a:gd name="connsiteY375" fmla="*/ 1179446 h 6852392"/>
              <a:gd name="connsiteX376" fmla="*/ 4526953 w 6471081"/>
              <a:gd name="connsiteY376" fmla="*/ 1179446 h 6852392"/>
              <a:gd name="connsiteX377" fmla="*/ 4526953 w 6471081"/>
              <a:gd name="connsiteY377" fmla="*/ 1179446 h 6852392"/>
              <a:gd name="connsiteX378" fmla="*/ 4526953 w 6471081"/>
              <a:gd name="connsiteY378" fmla="*/ 1179446 h 6852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</a:cxnLst>
            <a:rect l="l" t="t" r="r" b="b"/>
            <a:pathLst>
              <a:path w="6471081" h="6852392">
                <a:moveTo>
                  <a:pt x="6418931" y="1089726"/>
                </a:moveTo>
                <a:cubicBezTo>
                  <a:pt x="6418931" y="1089726"/>
                  <a:pt x="6257996" y="1089726"/>
                  <a:pt x="5980984" y="1089726"/>
                </a:cubicBezTo>
                <a:cubicBezTo>
                  <a:pt x="5980984" y="890659"/>
                  <a:pt x="5980984" y="890659"/>
                  <a:pt x="5980984" y="890659"/>
                </a:cubicBezTo>
                <a:cubicBezTo>
                  <a:pt x="5980984" y="820004"/>
                  <a:pt x="5923226" y="762246"/>
                  <a:pt x="5852011" y="762246"/>
                </a:cubicBezTo>
                <a:cubicBezTo>
                  <a:pt x="5807151" y="762246"/>
                  <a:pt x="5761730" y="788041"/>
                  <a:pt x="5742664" y="826172"/>
                </a:cubicBezTo>
                <a:cubicBezTo>
                  <a:pt x="5742664" y="755517"/>
                  <a:pt x="5742664" y="755517"/>
                  <a:pt x="5742664" y="755517"/>
                </a:cubicBezTo>
                <a:cubicBezTo>
                  <a:pt x="5742664" y="729723"/>
                  <a:pt x="5716869" y="703928"/>
                  <a:pt x="5684906" y="703928"/>
                </a:cubicBezTo>
                <a:cubicBezTo>
                  <a:pt x="5601355" y="703928"/>
                  <a:pt x="5601355" y="703928"/>
                  <a:pt x="5601355" y="703928"/>
                </a:cubicBezTo>
                <a:cubicBezTo>
                  <a:pt x="5569392" y="703928"/>
                  <a:pt x="5549765" y="729723"/>
                  <a:pt x="5549765" y="755517"/>
                </a:cubicBezTo>
                <a:cubicBezTo>
                  <a:pt x="5549765" y="1089165"/>
                  <a:pt x="5549765" y="1089165"/>
                  <a:pt x="5549765" y="1089165"/>
                </a:cubicBezTo>
                <a:cubicBezTo>
                  <a:pt x="5543597" y="1089165"/>
                  <a:pt x="5543597" y="1089165"/>
                  <a:pt x="5543597" y="1089165"/>
                </a:cubicBezTo>
                <a:cubicBezTo>
                  <a:pt x="5543597" y="684863"/>
                  <a:pt x="5543597" y="684863"/>
                  <a:pt x="5543597" y="684863"/>
                </a:cubicBezTo>
                <a:cubicBezTo>
                  <a:pt x="5543597" y="646171"/>
                  <a:pt x="5517802" y="620937"/>
                  <a:pt x="5479111" y="620937"/>
                </a:cubicBezTo>
                <a:cubicBezTo>
                  <a:pt x="5375932" y="620937"/>
                  <a:pt x="5375932" y="620937"/>
                  <a:pt x="5375932" y="620937"/>
                </a:cubicBezTo>
                <a:cubicBezTo>
                  <a:pt x="5343969" y="620937"/>
                  <a:pt x="5311446" y="646731"/>
                  <a:pt x="5311446" y="684863"/>
                </a:cubicBezTo>
                <a:cubicBezTo>
                  <a:pt x="5311446" y="1089165"/>
                  <a:pt x="5311446" y="1089165"/>
                  <a:pt x="5311446" y="1089165"/>
                </a:cubicBezTo>
                <a:cubicBezTo>
                  <a:pt x="5195370" y="1089165"/>
                  <a:pt x="5073126" y="1089165"/>
                  <a:pt x="4950882" y="1089165"/>
                </a:cubicBezTo>
                <a:cubicBezTo>
                  <a:pt x="4944713" y="1082997"/>
                  <a:pt x="4944713" y="1076268"/>
                  <a:pt x="4944713" y="1076268"/>
                </a:cubicBezTo>
                <a:cubicBezTo>
                  <a:pt x="4938545" y="1050473"/>
                  <a:pt x="4906022" y="1044305"/>
                  <a:pt x="4893125" y="1044305"/>
                </a:cubicBezTo>
                <a:cubicBezTo>
                  <a:pt x="4874059" y="1044305"/>
                  <a:pt x="4861162" y="1050473"/>
                  <a:pt x="4861162" y="1050473"/>
                </a:cubicBezTo>
                <a:cubicBezTo>
                  <a:pt x="4861162" y="1050473"/>
                  <a:pt x="4842096" y="1011781"/>
                  <a:pt x="4822470" y="1005613"/>
                </a:cubicBezTo>
                <a:cubicBezTo>
                  <a:pt x="4796675" y="999445"/>
                  <a:pt x="4777609" y="1018510"/>
                  <a:pt x="4777609" y="1018510"/>
                </a:cubicBezTo>
                <a:cubicBezTo>
                  <a:pt x="4777609" y="1018510"/>
                  <a:pt x="4771441" y="999445"/>
                  <a:pt x="4738918" y="999445"/>
                </a:cubicBezTo>
                <a:cubicBezTo>
                  <a:pt x="4700226" y="999445"/>
                  <a:pt x="4700226" y="1018510"/>
                  <a:pt x="4700226" y="1018510"/>
                </a:cubicBezTo>
                <a:cubicBezTo>
                  <a:pt x="4700226" y="1018510"/>
                  <a:pt x="4674431" y="1005613"/>
                  <a:pt x="4648636" y="1018510"/>
                </a:cubicBezTo>
                <a:cubicBezTo>
                  <a:pt x="4629571" y="1031407"/>
                  <a:pt x="4622842" y="1044305"/>
                  <a:pt x="4616673" y="1050473"/>
                </a:cubicBezTo>
                <a:cubicBezTo>
                  <a:pt x="4616673" y="1063370"/>
                  <a:pt x="4610505" y="1082436"/>
                  <a:pt x="4610505" y="1082436"/>
                </a:cubicBezTo>
                <a:cubicBezTo>
                  <a:pt x="4610505" y="1082436"/>
                  <a:pt x="4597608" y="1076268"/>
                  <a:pt x="4578542" y="1088604"/>
                </a:cubicBezTo>
                <a:cubicBezTo>
                  <a:pt x="4346952" y="1088604"/>
                  <a:pt x="4095735" y="1088604"/>
                  <a:pt x="3844518" y="1088604"/>
                </a:cubicBezTo>
                <a:cubicBezTo>
                  <a:pt x="3831620" y="1088604"/>
                  <a:pt x="3818723" y="1088604"/>
                  <a:pt x="3805826" y="1088604"/>
                </a:cubicBezTo>
                <a:cubicBezTo>
                  <a:pt x="3792928" y="1088604"/>
                  <a:pt x="3780031" y="1094773"/>
                  <a:pt x="3760965" y="1094773"/>
                </a:cubicBezTo>
                <a:cubicBezTo>
                  <a:pt x="3754797" y="1094773"/>
                  <a:pt x="3748068" y="1094773"/>
                  <a:pt x="3748068" y="1094773"/>
                </a:cubicBezTo>
                <a:cubicBezTo>
                  <a:pt x="3735171" y="1094773"/>
                  <a:pt x="3729003" y="1088604"/>
                  <a:pt x="3716105" y="1088604"/>
                </a:cubicBezTo>
                <a:cubicBezTo>
                  <a:pt x="3568067" y="1049912"/>
                  <a:pt x="3471617" y="896266"/>
                  <a:pt x="3549001" y="742059"/>
                </a:cubicBezTo>
                <a:cubicBezTo>
                  <a:pt x="3549001" y="735891"/>
                  <a:pt x="3549001" y="735891"/>
                  <a:pt x="3549001" y="729162"/>
                </a:cubicBezTo>
                <a:cubicBezTo>
                  <a:pt x="3555169" y="671405"/>
                  <a:pt x="3658348" y="645610"/>
                  <a:pt x="3645451" y="568787"/>
                </a:cubicBezTo>
                <a:lnTo>
                  <a:pt x="3645451" y="562619"/>
                </a:lnTo>
                <a:cubicBezTo>
                  <a:pt x="3645451" y="556450"/>
                  <a:pt x="3651619" y="543553"/>
                  <a:pt x="3658348" y="536824"/>
                </a:cubicBezTo>
                <a:cubicBezTo>
                  <a:pt x="3684142" y="491964"/>
                  <a:pt x="3684142" y="440375"/>
                  <a:pt x="3632553" y="427477"/>
                </a:cubicBezTo>
                <a:cubicBezTo>
                  <a:pt x="3632553" y="421309"/>
                  <a:pt x="3632553" y="414580"/>
                  <a:pt x="3632553" y="408412"/>
                </a:cubicBezTo>
                <a:cubicBezTo>
                  <a:pt x="3632553" y="402243"/>
                  <a:pt x="3632553" y="395514"/>
                  <a:pt x="3626385" y="389346"/>
                </a:cubicBezTo>
                <a:cubicBezTo>
                  <a:pt x="3626385" y="370281"/>
                  <a:pt x="3620217" y="331589"/>
                  <a:pt x="3613488" y="286728"/>
                </a:cubicBezTo>
                <a:cubicBezTo>
                  <a:pt x="3613488" y="241868"/>
                  <a:pt x="3607319" y="235139"/>
                  <a:pt x="3594422" y="209905"/>
                </a:cubicBezTo>
                <a:cubicBezTo>
                  <a:pt x="3588254" y="197008"/>
                  <a:pt x="3575357" y="184111"/>
                  <a:pt x="3562459" y="165045"/>
                </a:cubicBezTo>
                <a:cubicBezTo>
                  <a:pt x="3556291" y="139251"/>
                  <a:pt x="3543394" y="113456"/>
                  <a:pt x="3536665" y="133082"/>
                </a:cubicBezTo>
                <a:cubicBezTo>
                  <a:pt x="3523767" y="88222"/>
                  <a:pt x="3517599" y="126914"/>
                  <a:pt x="3504702" y="107288"/>
                </a:cubicBezTo>
                <a:cubicBezTo>
                  <a:pt x="3491804" y="107288"/>
                  <a:pt x="3478907" y="158877"/>
                  <a:pt x="3472739" y="81493"/>
                </a:cubicBezTo>
                <a:cubicBezTo>
                  <a:pt x="3459841" y="62428"/>
                  <a:pt x="3446944" y="29904"/>
                  <a:pt x="3434047" y="68596"/>
                </a:cubicBezTo>
                <a:cubicBezTo>
                  <a:pt x="3427879" y="29904"/>
                  <a:pt x="3414981" y="29904"/>
                  <a:pt x="3408252" y="36633"/>
                </a:cubicBezTo>
                <a:cubicBezTo>
                  <a:pt x="3395355" y="10838"/>
                  <a:pt x="3389187" y="30465"/>
                  <a:pt x="3376290" y="49530"/>
                </a:cubicBezTo>
                <a:cubicBezTo>
                  <a:pt x="3370121" y="-8227"/>
                  <a:pt x="3357224" y="43362"/>
                  <a:pt x="3350495" y="23736"/>
                </a:cubicBezTo>
                <a:cubicBezTo>
                  <a:pt x="3337598" y="-21125"/>
                  <a:pt x="3331429" y="4670"/>
                  <a:pt x="3318532" y="42801"/>
                </a:cubicBezTo>
                <a:cubicBezTo>
                  <a:pt x="3318532" y="74764"/>
                  <a:pt x="3318532" y="94390"/>
                  <a:pt x="3318532" y="42801"/>
                </a:cubicBezTo>
                <a:cubicBezTo>
                  <a:pt x="3318532" y="42801"/>
                  <a:pt x="3318532" y="68596"/>
                  <a:pt x="3318532" y="81493"/>
                </a:cubicBezTo>
                <a:cubicBezTo>
                  <a:pt x="3318532" y="49530"/>
                  <a:pt x="3318532" y="68596"/>
                  <a:pt x="3318532" y="42801"/>
                </a:cubicBezTo>
                <a:cubicBezTo>
                  <a:pt x="3305635" y="68596"/>
                  <a:pt x="3299466" y="55699"/>
                  <a:pt x="3286569" y="68596"/>
                </a:cubicBezTo>
                <a:cubicBezTo>
                  <a:pt x="3280401" y="62428"/>
                  <a:pt x="3267504" y="126353"/>
                  <a:pt x="3260774" y="49530"/>
                </a:cubicBezTo>
                <a:cubicBezTo>
                  <a:pt x="3247877" y="4670"/>
                  <a:pt x="3241709" y="36633"/>
                  <a:pt x="3228811" y="36633"/>
                </a:cubicBezTo>
                <a:cubicBezTo>
                  <a:pt x="3222643" y="49530"/>
                  <a:pt x="3209746" y="75325"/>
                  <a:pt x="3203017" y="68596"/>
                </a:cubicBezTo>
                <a:cubicBezTo>
                  <a:pt x="3190120" y="81493"/>
                  <a:pt x="3177223" y="68596"/>
                  <a:pt x="3164325" y="87661"/>
                </a:cubicBezTo>
                <a:cubicBezTo>
                  <a:pt x="3151428" y="106727"/>
                  <a:pt x="3145260" y="126353"/>
                  <a:pt x="3132362" y="106727"/>
                </a:cubicBezTo>
                <a:cubicBezTo>
                  <a:pt x="3119465" y="74764"/>
                  <a:pt x="3113297" y="80932"/>
                  <a:pt x="3100399" y="132522"/>
                </a:cubicBezTo>
                <a:cubicBezTo>
                  <a:pt x="3094231" y="164484"/>
                  <a:pt x="3094231" y="151587"/>
                  <a:pt x="3087502" y="177382"/>
                </a:cubicBezTo>
                <a:cubicBezTo>
                  <a:pt x="3081334" y="190279"/>
                  <a:pt x="3081334" y="164484"/>
                  <a:pt x="3074605" y="164484"/>
                </a:cubicBezTo>
                <a:cubicBezTo>
                  <a:pt x="3068436" y="132522"/>
                  <a:pt x="3061707" y="158316"/>
                  <a:pt x="3055539" y="170653"/>
                </a:cubicBezTo>
                <a:cubicBezTo>
                  <a:pt x="3049371" y="164484"/>
                  <a:pt x="3042642" y="176821"/>
                  <a:pt x="3036474" y="209345"/>
                </a:cubicBezTo>
                <a:cubicBezTo>
                  <a:pt x="3036474" y="222242"/>
                  <a:pt x="3030305" y="190279"/>
                  <a:pt x="3030305" y="241308"/>
                </a:cubicBezTo>
                <a:cubicBezTo>
                  <a:pt x="3024137" y="228410"/>
                  <a:pt x="3024137" y="273270"/>
                  <a:pt x="3017408" y="286168"/>
                </a:cubicBezTo>
                <a:cubicBezTo>
                  <a:pt x="3017408" y="311962"/>
                  <a:pt x="3017408" y="337757"/>
                  <a:pt x="3011240" y="337757"/>
                </a:cubicBezTo>
                <a:cubicBezTo>
                  <a:pt x="3011240" y="311962"/>
                  <a:pt x="3011240" y="376449"/>
                  <a:pt x="3005072" y="389346"/>
                </a:cubicBezTo>
                <a:cubicBezTo>
                  <a:pt x="3005072" y="421309"/>
                  <a:pt x="2998903" y="447104"/>
                  <a:pt x="2998903" y="447104"/>
                </a:cubicBezTo>
                <a:cubicBezTo>
                  <a:pt x="3005072" y="447104"/>
                  <a:pt x="2998903" y="447104"/>
                  <a:pt x="2998903" y="447104"/>
                </a:cubicBezTo>
                <a:lnTo>
                  <a:pt x="2998903" y="447104"/>
                </a:lnTo>
                <a:cubicBezTo>
                  <a:pt x="2998903" y="447104"/>
                  <a:pt x="2998903" y="447104"/>
                  <a:pt x="2986006" y="453272"/>
                </a:cubicBezTo>
                <a:cubicBezTo>
                  <a:pt x="2986006" y="453272"/>
                  <a:pt x="2979838" y="459440"/>
                  <a:pt x="2973109" y="459440"/>
                </a:cubicBezTo>
                <a:cubicBezTo>
                  <a:pt x="2966940" y="517198"/>
                  <a:pt x="2966940" y="542992"/>
                  <a:pt x="2992174" y="581684"/>
                </a:cubicBezTo>
                <a:cubicBezTo>
                  <a:pt x="2998342" y="587852"/>
                  <a:pt x="2998342" y="594581"/>
                  <a:pt x="3005072" y="600750"/>
                </a:cubicBezTo>
                <a:cubicBezTo>
                  <a:pt x="3024137" y="626544"/>
                  <a:pt x="3043763" y="652339"/>
                  <a:pt x="3056661" y="671405"/>
                </a:cubicBezTo>
                <a:cubicBezTo>
                  <a:pt x="3062829" y="677573"/>
                  <a:pt x="3062829" y="690470"/>
                  <a:pt x="3062829" y="703367"/>
                </a:cubicBezTo>
                <a:cubicBezTo>
                  <a:pt x="3068997" y="716265"/>
                  <a:pt x="3068997" y="722433"/>
                  <a:pt x="3075726" y="735330"/>
                </a:cubicBezTo>
                <a:cubicBezTo>
                  <a:pt x="3146381" y="863743"/>
                  <a:pt x="3069558" y="1043744"/>
                  <a:pt x="2908622" y="1081875"/>
                </a:cubicBezTo>
                <a:cubicBezTo>
                  <a:pt x="2895725" y="1088043"/>
                  <a:pt x="2876659" y="1088043"/>
                  <a:pt x="2863762" y="1088043"/>
                </a:cubicBezTo>
                <a:lnTo>
                  <a:pt x="2857594" y="1088043"/>
                </a:lnTo>
                <a:cubicBezTo>
                  <a:pt x="2844696" y="1088043"/>
                  <a:pt x="2838528" y="1088043"/>
                  <a:pt x="2831799" y="1088043"/>
                </a:cubicBezTo>
                <a:cubicBezTo>
                  <a:pt x="2818902" y="1088043"/>
                  <a:pt x="2806004" y="1088043"/>
                  <a:pt x="2799836" y="1088043"/>
                </a:cubicBezTo>
                <a:cubicBezTo>
                  <a:pt x="2548619" y="1088043"/>
                  <a:pt x="2310860" y="1088043"/>
                  <a:pt x="2078709" y="1088043"/>
                </a:cubicBezTo>
                <a:cubicBezTo>
                  <a:pt x="1988428" y="991594"/>
                  <a:pt x="1885810" y="965799"/>
                  <a:pt x="1743940" y="1043183"/>
                </a:cubicBezTo>
                <a:cubicBezTo>
                  <a:pt x="1737771" y="1043183"/>
                  <a:pt x="1724874" y="1043183"/>
                  <a:pt x="1718145" y="1049352"/>
                </a:cubicBezTo>
                <a:cubicBezTo>
                  <a:pt x="1705248" y="1055520"/>
                  <a:pt x="1692350" y="1062249"/>
                  <a:pt x="1692350" y="1075146"/>
                </a:cubicBezTo>
                <a:cubicBezTo>
                  <a:pt x="1692350" y="1075146"/>
                  <a:pt x="1686182" y="1081314"/>
                  <a:pt x="1686182" y="1088043"/>
                </a:cubicBezTo>
                <a:cubicBezTo>
                  <a:pt x="1563938" y="1088043"/>
                  <a:pt x="1447862" y="1088043"/>
                  <a:pt x="1332347" y="1088043"/>
                </a:cubicBezTo>
                <a:cubicBezTo>
                  <a:pt x="1332347" y="683741"/>
                  <a:pt x="1332347" y="683741"/>
                  <a:pt x="1332347" y="683741"/>
                </a:cubicBezTo>
                <a:cubicBezTo>
                  <a:pt x="1332347" y="645049"/>
                  <a:pt x="1300385" y="619815"/>
                  <a:pt x="1267861" y="619815"/>
                </a:cubicBezTo>
                <a:cubicBezTo>
                  <a:pt x="1164682" y="619815"/>
                  <a:pt x="1164682" y="619815"/>
                  <a:pt x="1164682" y="619815"/>
                </a:cubicBezTo>
                <a:cubicBezTo>
                  <a:pt x="1125991" y="619815"/>
                  <a:pt x="1100196" y="645610"/>
                  <a:pt x="1100196" y="683741"/>
                </a:cubicBezTo>
                <a:cubicBezTo>
                  <a:pt x="1100196" y="1088043"/>
                  <a:pt x="1100196" y="1088043"/>
                  <a:pt x="1100196" y="1088043"/>
                </a:cubicBezTo>
                <a:lnTo>
                  <a:pt x="1094028" y="1088043"/>
                </a:lnTo>
                <a:cubicBezTo>
                  <a:pt x="1094028" y="754396"/>
                  <a:pt x="1094028" y="754396"/>
                  <a:pt x="1094028" y="754396"/>
                </a:cubicBezTo>
                <a:cubicBezTo>
                  <a:pt x="1094028" y="728601"/>
                  <a:pt x="1068233" y="702807"/>
                  <a:pt x="1042438" y="702807"/>
                </a:cubicBezTo>
                <a:cubicBezTo>
                  <a:pt x="958886" y="702807"/>
                  <a:pt x="958886" y="702807"/>
                  <a:pt x="958886" y="702807"/>
                </a:cubicBezTo>
                <a:cubicBezTo>
                  <a:pt x="926924" y="702807"/>
                  <a:pt x="901129" y="728601"/>
                  <a:pt x="901129" y="754396"/>
                </a:cubicBezTo>
                <a:cubicBezTo>
                  <a:pt x="901129" y="857014"/>
                  <a:pt x="901129" y="857014"/>
                  <a:pt x="901129" y="857014"/>
                </a:cubicBezTo>
                <a:cubicBezTo>
                  <a:pt x="882063" y="812153"/>
                  <a:pt x="836642" y="786359"/>
                  <a:pt x="785053" y="786359"/>
                </a:cubicBezTo>
                <a:cubicBezTo>
                  <a:pt x="714398" y="786359"/>
                  <a:pt x="656080" y="844116"/>
                  <a:pt x="656080" y="914771"/>
                </a:cubicBezTo>
                <a:cubicBezTo>
                  <a:pt x="656080" y="1088043"/>
                  <a:pt x="656080" y="1088043"/>
                  <a:pt x="656080" y="1088043"/>
                </a:cubicBezTo>
                <a:cubicBezTo>
                  <a:pt x="276451" y="1088043"/>
                  <a:pt x="44860" y="1088043"/>
                  <a:pt x="44860" y="1088043"/>
                </a:cubicBezTo>
                <a:cubicBezTo>
                  <a:pt x="19066" y="1088043"/>
                  <a:pt x="0" y="1107109"/>
                  <a:pt x="0" y="1132904"/>
                </a:cubicBezTo>
                <a:cubicBezTo>
                  <a:pt x="0" y="1158698"/>
                  <a:pt x="19066" y="1177764"/>
                  <a:pt x="44860" y="1177764"/>
                </a:cubicBezTo>
                <a:cubicBezTo>
                  <a:pt x="463181" y="1177764"/>
                  <a:pt x="463181" y="1177764"/>
                  <a:pt x="463181" y="1177764"/>
                </a:cubicBezTo>
                <a:cubicBezTo>
                  <a:pt x="656080" y="1177764"/>
                  <a:pt x="656080" y="1177764"/>
                  <a:pt x="656080" y="1177764"/>
                </a:cubicBezTo>
                <a:cubicBezTo>
                  <a:pt x="656080" y="1389728"/>
                  <a:pt x="656080" y="1389728"/>
                  <a:pt x="656080" y="1389728"/>
                </a:cubicBezTo>
                <a:cubicBezTo>
                  <a:pt x="656080" y="1460383"/>
                  <a:pt x="713838" y="1518141"/>
                  <a:pt x="785053" y="1518141"/>
                </a:cubicBezTo>
                <a:cubicBezTo>
                  <a:pt x="836642" y="1518141"/>
                  <a:pt x="881503" y="1492346"/>
                  <a:pt x="901129" y="1454215"/>
                </a:cubicBezTo>
                <a:cubicBezTo>
                  <a:pt x="901129" y="1511972"/>
                  <a:pt x="901129" y="1511972"/>
                  <a:pt x="901129" y="1511972"/>
                </a:cubicBezTo>
                <a:cubicBezTo>
                  <a:pt x="901129" y="1537767"/>
                  <a:pt x="926924" y="1563561"/>
                  <a:pt x="958886" y="1563561"/>
                </a:cubicBezTo>
                <a:cubicBezTo>
                  <a:pt x="1042438" y="1563561"/>
                  <a:pt x="1042438" y="1563561"/>
                  <a:pt x="1042438" y="1563561"/>
                </a:cubicBezTo>
                <a:cubicBezTo>
                  <a:pt x="1068233" y="1563561"/>
                  <a:pt x="1094028" y="1537767"/>
                  <a:pt x="1094028" y="1511972"/>
                </a:cubicBezTo>
                <a:cubicBezTo>
                  <a:pt x="1094028" y="1178325"/>
                  <a:pt x="1094028" y="1178325"/>
                  <a:pt x="1094028" y="1178325"/>
                </a:cubicBezTo>
                <a:cubicBezTo>
                  <a:pt x="1100196" y="1178325"/>
                  <a:pt x="1100196" y="1178325"/>
                  <a:pt x="1100196" y="1178325"/>
                </a:cubicBezTo>
                <a:cubicBezTo>
                  <a:pt x="1100196" y="1582627"/>
                  <a:pt x="1100196" y="1582627"/>
                  <a:pt x="1100196" y="1582627"/>
                </a:cubicBezTo>
                <a:cubicBezTo>
                  <a:pt x="1100196" y="1621319"/>
                  <a:pt x="1125991" y="1646553"/>
                  <a:pt x="1164682" y="1646553"/>
                </a:cubicBezTo>
                <a:cubicBezTo>
                  <a:pt x="1267861" y="1646553"/>
                  <a:pt x="1267861" y="1646553"/>
                  <a:pt x="1267861" y="1646553"/>
                </a:cubicBezTo>
                <a:cubicBezTo>
                  <a:pt x="1299824" y="1646553"/>
                  <a:pt x="1332347" y="1620758"/>
                  <a:pt x="1332347" y="1582627"/>
                </a:cubicBezTo>
                <a:cubicBezTo>
                  <a:pt x="1332347" y="1178325"/>
                  <a:pt x="1332347" y="1178325"/>
                  <a:pt x="1332347" y="1178325"/>
                </a:cubicBezTo>
                <a:cubicBezTo>
                  <a:pt x="1667117" y="1178325"/>
                  <a:pt x="1667117" y="1178325"/>
                  <a:pt x="1667117" y="1178325"/>
                </a:cubicBezTo>
                <a:cubicBezTo>
                  <a:pt x="1660948" y="1197390"/>
                  <a:pt x="1660948" y="1217017"/>
                  <a:pt x="1667117" y="1229914"/>
                </a:cubicBezTo>
                <a:cubicBezTo>
                  <a:pt x="1673285" y="1248979"/>
                  <a:pt x="1680014" y="1274774"/>
                  <a:pt x="1692911" y="1332532"/>
                </a:cubicBezTo>
                <a:cubicBezTo>
                  <a:pt x="1699079" y="1345429"/>
                  <a:pt x="1705808" y="1364494"/>
                  <a:pt x="1711977" y="1384121"/>
                </a:cubicBezTo>
                <a:cubicBezTo>
                  <a:pt x="1756837" y="1480570"/>
                  <a:pt x="1731042" y="1634216"/>
                  <a:pt x="1769734" y="1743563"/>
                </a:cubicBezTo>
                <a:cubicBezTo>
                  <a:pt x="1775902" y="1762628"/>
                  <a:pt x="1775902" y="1782255"/>
                  <a:pt x="1775902" y="1795152"/>
                </a:cubicBezTo>
                <a:cubicBezTo>
                  <a:pt x="1788800" y="1897770"/>
                  <a:pt x="1801697" y="1987490"/>
                  <a:pt x="1827492" y="2045248"/>
                </a:cubicBezTo>
                <a:cubicBezTo>
                  <a:pt x="1879081" y="2179828"/>
                  <a:pt x="1943567" y="2327867"/>
                  <a:pt x="1981699" y="2346932"/>
                </a:cubicBezTo>
                <a:cubicBezTo>
                  <a:pt x="2020390" y="2365998"/>
                  <a:pt x="2084877" y="2346932"/>
                  <a:pt x="2116840" y="2340764"/>
                </a:cubicBezTo>
                <a:cubicBezTo>
                  <a:pt x="2155532" y="2340764"/>
                  <a:pt x="2200392" y="2302072"/>
                  <a:pt x="2277776" y="2257212"/>
                </a:cubicBezTo>
                <a:cubicBezTo>
                  <a:pt x="2348431" y="2212352"/>
                  <a:pt x="2490301" y="2083940"/>
                  <a:pt x="2541890" y="2019453"/>
                </a:cubicBezTo>
                <a:cubicBezTo>
                  <a:pt x="2593479" y="1948798"/>
                  <a:pt x="2606377" y="1859078"/>
                  <a:pt x="2606377" y="1859078"/>
                </a:cubicBezTo>
                <a:cubicBezTo>
                  <a:pt x="2619274" y="1884872"/>
                  <a:pt x="2619274" y="1884872"/>
                  <a:pt x="2619274" y="1884872"/>
                </a:cubicBezTo>
                <a:cubicBezTo>
                  <a:pt x="2619274" y="1884872"/>
                  <a:pt x="2619274" y="1903938"/>
                  <a:pt x="2619274" y="1910667"/>
                </a:cubicBezTo>
                <a:cubicBezTo>
                  <a:pt x="2619274" y="1910667"/>
                  <a:pt x="2651237" y="1955527"/>
                  <a:pt x="2651237" y="1981322"/>
                </a:cubicBezTo>
                <a:cubicBezTo>
                  <a:pt x="2657405" y="2013285"/>
                  <a:pt x="2657405" y="2020014"/>
                  <a:pt x="2670302" y="2039079"/>
                </a:cubicBezTo>
                <a:cubicBezTo>
                  <a:pt x="2676471" y="2051977"/>
                  <a:pt x="2683200" y="2051977"/>
                  <a:pt x="2696097" y="2096837"/>
                </a:cubicBezTo>
                <a:cubicBezTo>
                  <a:pt x="2708994" y="2141697"/>
                  <a:pt x="2721892" y="2219081"/>
                  <a:pt x="2721892" y="2225249"/>
                </a:cubicBezTo>
                <a:cubicBezTo>
                  <a:pt x="2721892" y="2238146"/>
                  <a:pt x="2728060" y="2263941"/>
                  <a:pt x="2734789" y="2308801"/>
                </a:cubicBezTo>
                <a:cubicBezTo>
                  <a:pt x="2747686" y="2353661"/>
                  <a:pt x="2734789" y="2347493"/>
                  <a:pt x="2734789" y="2372727"/>
                </a:cubicBezTo>
                <a:cubicBezTo>
                  <a:pt x="2728621" y="2398522"/>
                  <a:pt x="2734789" y="2417587"/>
                  <a:pt x="2734789" y="2462447"/>
                </a:cubicBezTo>
                <a:cubicBezTo>
                  <a:pt x="2734789" y="2475345"/>
                  <a:pt x="2734789" y="2481513"/>
                  <a:pt x="2734789" y="2494410"/>
                </a:cubicBezTo>
                <a:cubicBezTo>
                  <a:pt x="2734789" y="2507308"/>
                  <a:pt x="2734789" y="2520205"/>
                  <a:pt x="2734789" y="2526373"/>
                </a:cubicBezTo>
                <a:cubicBezTo>
                  <a:pt x="2734789" y="2539270"/>
                  <a:pt x="2721892" y="2558336"/>
                  <a:pt x="2728621" y="2558336"/>
                </a:cubicBezTo>
                <a:cubicBezTo>
                  <a:pt x="2722452" y="2590299"/>
                  <a:pt x="2689929" y="2622262"/>
                  <a:pt x="2734789" y="2635159"/>
                </a:cubicBezTo>
                <a:cubicBezTo>
                  <a:pt x="2721892" y="2641327"/>
                  <a:pt x="2715723" y="2648056"/>
                  <a:pt x="2708994" y="2654225"/>
                </a:cubicBezTo>
                <a:cubicBezTo>
                  <a:pt x="2702826" y="2654225"/>
                  <a:pt x="2702826" y="2660393"/>
                  <a:pt x="2702826" y="2667122"/>
                </a:cubicBezTo>
                <a:cubicBezTo>
                  <a:pt x="2708994" y="2724879"/>
                  <a:pt x="2657966" y="2776469"/>
                  <a:pt x="2683760" y="2827497"/>
                </a:cubicBezTo>
                <a:cubicBezTo>
                  <a:pt x="2683760" y="2801702"/>
                  <a:pt x="2683760" y="2801702"/>
                  <a:pt x="2683760" y="2801702"/>
                </a:cubicBezTo>
                <a:cubicBezTo>
                  <a:pt x="2683760" y="2827497"/>
                  <a:pt x="2683760" y="2853292"/>
                  <a:pt x="2683760" y="2885255"/>
                </a:cubicBezTo>
                <a:cubicBezTo>
                  <a:pt x="2683760" y="2891423"/>
                  <a:pt x="2677592" y="2898152"/>
                  <a:pt x="2677592" y="2904320"/>
                </a:cubicBezTo>
                <a:cubicBezTo>
                  <a:pt x="2677592" y="2910488"/>
                  <a:pt x="2677592" y="2923386"/>
                  <a:pt x="2677592" y="2936283"/>
                </a:cubicBezTo>
                <a:cubicBezTo>
                  <a:pt x="2671424" y="2949180"/>
                  <a:pt x="2671424" y="2962078"/>
                  <a:pt x="2664695" y="2968246"/>
                </a:cubicBezTo>
                <a:cubicBezTo>
                  <a:pt x="2658527" y="2994041"/>
                  <a:pt x="2651798" y="3013106"/>
                  <a:pt x="2645629" y="3032172"/>
                </a:cubicBezTo>
                <a:cubicBezTo>
                  <a:pt x="2639461" y="3038340"/>
                  <a:pt x="2639461" y="3045069"/>
                  <a:pt x="2632732" y="3057966"/>
                </a:cubicBezTo>
                <a:cubicBezTo>
                  <a:pt x="2626564" y="3070863"/>
                  <a:pt x="2619835" y="3083761"/>
                  <a:pt x="2613666" y="3102826"/>
                </a:cubicBezTo>
                <a:cubicBezTo>
                  <a:pt x="2632732" y="3051237"/>
                  <a:pt x="2619835" y="3077032"/>
                  <a:pt x="2600769" y="3121892"/>
                </a:cubicBezTo>
                <a:cubicBezTo>
                  <a:pt x="2613666" y="3089929"/>
                  <a:pt x="2594601" y="3121892"/>
                  <a:pt x="2581704" y="3147687"/>
                </a:cubicBezTo>
                <a:cubicBezTo>
                  <a:pt x="2587872" y="3141518"/>
                  <a:pt x="2568806" y="3166752"/>
                  <a:pt x="2562638" y="3173481"/>
                </a:cubicBezTo>
                <a:cubicBezTo>
                  <a:pt x="2556470" y="3199276"/>
                  <a:pt x="2549741" y="3225070"/>
                  <a:pt x="2543572" y="3250304"/>
                </a:cubicBezTo>
                <a:cubicBezTo>
                  <a:pt x="2524507" y="3320959"/>
                  <a:pt x="2524507" y="3455540"/>
                  <a:pt x="2511610" y="3532923"/>
                </a:cubicBezTo>
                <a:cubicBezTo>
                  <a:pt x="2511610" y="3539092"/>
                  <a:pt x="2511610" y="3545821"/>
                  <a:pt x="2511610" y="3551989"/>
                </a:cubicBezTo>
                <a:cubicBezTo>
                  <a:pt x="2530675" y="3622644"/>
                  <a:pt x="2453852" y="3674233"/>
                  <a:pt x="2460020" y="3712364"/>
                </a:cubicBezTo>
                <a:cubicBezTo>
                  <a:pt x="2466189" y="3718532"/>
                  <a:pt x="2472917" y="3718532"/>
                  <a:pt x="2479086" y="3725261"/>
                </a:cubicBezTo>
                <a:cubicBezTo>
                  <a:pt x="2447123" y="3738159"/>
                  <a:pt x="2460020" y="3763953"/>
                  <a:pt x="2472917" y="3789187"/>
                </a:cubicBezTo>
                <a:cubicBezTo>
                  <a:pt x="2460020" y="3802084"/>
                  <a:pt x="2466749" y="3827879"/>
                  <a:pt x="2466749" y="3853113"/>
                </a:cubicBezTo>
                <a:cubicBezTo>
                  <a:pt x="2466749" y="3872178"/>
                  <a:pt x="2466749" y="3891805"/>
                  <a:pt x="2466749" y="3917039"/>
                </a:cubicBezTo>
                <a:cubicBezTo>
                  <a:pt x="2460581" y="3929936"/>
                  <a:pt x="2460581" y="3942833"/>
                  <a:pt x="2460581" y="3955731"/>
                </a:cubicBezTo>
                <a:cubicBezTo>
                  <a:pt x="2454413" y="3981525"/>
                  <a:pt x="2447684" y="4007320"/>
                  <a:pt x="2441516" y="4032553"/>
                </a:cubicBezTo>
                <a:cubicBezTo>
                  <a:pt x="2435347" y="4051619"/>
                  <a:pt x="2389926" y="4103208"/>
                  <a:pt x="2428618" y="4103208"/>
                </a:cubicBezTo>
                <a:cubicBezTo>
                  <a:pt x="2383758" y="4135171"/>
                  <a:pt x="2357963" y="4154798"/>
                  <a:pt x="2409553" y="4167134"/>
                </a:cubicBezTo>
                <a:cubicBezTo>
                  <a:pt x="2390487" y="4173302"/>
                  <a:pt x="2383758" y="4173302"/>
                  <a:pt x="2377590" y="4180032"/>
                </a:cubicBezTo>
                <a:cubicBezTo>
                  <a:pt x="2371421" y="4186200"/>
                  <a:pt x="2371421" y="4192929"/>
                  <a:pt x="2377590" y="4199097"/>
                </a:cubicBezTo>
                <a:cubicBezTo>
                  <a:pt x="2403384" y="4263023"/>
                  <a:pt x="2377590" y="4340407"/>
                  <a:pt x="2409553" y="4391435"/>
                </a:cubicBezTo>
                <a:cubicBezTo>
                  <a:pt x="2409553" y="4397604"/>
                  <a:pt x="2415721" y="4397604"/>
                  <a:pt x="2415721" y="4404333"/>
                </a:cubicBezTo>
                <a:cubicBezTo>
                  <a:pt x="2454413" y="4449193"/>
                  <a:pt x="2486376" y="4449193"/>
                  <a:pt x="2486376" y="4449193"/>
                </a:cubicBezTo>
                <a:cubicBezTo>
                  <a:pt x="2486376" y="4449193"/>
                  <a:pt x="2486376" y="4468258"/>
                  <a:pt x="2492544" y="4532745"/>
                </a:cubicBezTo>
                <a:cubicBezTo>
                  <a:pt x="2498712" y="4596671"/>
                  <a:pt x="2492544" y="4828261"/>
                  <a:pt x="2460581" y="4943776"/>
                </a:cubicBezTo>
                <a:cubicBezTo>
                  <a:pt x="2428618" y="5059291"/>
                  <a:pt x="2344505" y="5226395"/>
                  <a:pt x="2325440" y="5418733"/>
                </a:cubicBezTo>
                <a:cubicBezTo>
                  <a:pt x="2306374" y="5611071"/>
                  <a:pt x="2344505" y="6111823"/>
                  <a:pt x="2344505" y="6111823"/>
                </a:cubicBezTo>
                <a:cubicBezTo>
                  <a:pt x="2344505" y="6111823"/>
                  <a:pt x="2338337" y="6111823"/>
                  <a:pt x="2331608" y="6111823"/>
                </a:cubicBezTo>
                <a:cubicBezTo>
                  <a:pt x="2331608" y="6117991"/>
                  <a:pt x="2331608" y="6117991"/>
                  <a:pt x="2331608" y="6130889"/>
                </a:cubicBezTo>
                <a:cubicBezTo>
                  <a:pt x="2325440" y="6143786"/>
                  <a:pt x="2318711" y="6220609"/>
                  <a:pt x="2318711" y="6220609"/>
                </a:cubicBezTo>
                <a:cubicBezTo>
                  <a:pt x="2318711" y="6220609"/>
                  <a:pt x="2286748" y="6214440"/>
                  <a:pt x="2260953" y="6239674"/>
                </a:cubicBezTo>
                <a:cubicBezTo>
                  <a:pt x="2241888" y="6265469"/>
                  <a:pt x="2248056" y="6278366"/>
                  <a:pt x="2235159" y="6284534"/>
                </a:cubicBezTo>
                <a:cubicBezTo>
                  <a:pt x="2222261" y="6297432"/>
                  <a:pt x="2203196" y="6310330"/>
                  <a:pt x="2190298" y="6342292"/>
                </a:cubicBezTo>
                <a:cubicBezTo>
                  <a:pt x="2184130" y="6355190"/>
                  <a:pt x="2171233" y="6393881"/>
                  <a:pt x="2158336" y="6425844"/>
                </a:cubicBezTo>
                <a:cubicBezTo>
                  <a:pt x="2152167" y="6438741"/>
                  <a:pt x="2152167" y="6451639"/>
                  <a:pt x="2145438" y="6457807"/>
                </a:cubicBezTo>
                <a:cubicBezTo>
                  <a:pt x="2139270" y="6470705"/>
                  <a:pt x="2139270" y="6483602"/>
                  <a:pt x="2132541" y="6496499"/>
                </a:cubicBezTo>
                <a:cubicBezTo>
                  <a:pt x="2126373" y="6509397"/>
                  <a:pt x="2113475" y="6522294"/>
                  <a:pt x="2106746" y="6528462"/>
                </a:cubicBezTo>
                <a:cubicBezTo>
                  <a:pt x="2093849" y="6541359"/>
                  <a:pt x="2080952" y="6547527"/>
                  <a:pt x="2068054" y="6554257"/>
                </a:cubicBezTo>
                <a:cubicBezTo>
                  <a:pt x="2029363" y="6573322"/>
                  <a:pt x="1997400" y="6599117"/>
                  <a:pt x="1971605" y="6631080"/>
                </a:cubicBezTo>
                <a:cubicBezTo>
                  <a:pt x="1965437" y="6637248"/>
                  <a:pt x="1958708" y="6650145"/>
                  <a:pt x="1952539" y="6663042"/>
                </a:cubicBezTo>
                <a:cubicBezTo>
                  <a:pt x="1939642" y="6675940"/>
                  <a:pt x="1933474" y="6688837"/>
                  <a:pt x="1933474" y="6701734"/>
                </a:cubicBezTo>
                <a:cubicBezTo>
                  <a:pt x="1927306" y="6714632"/>
                  <a:pt x="1927306" y="6727529"/>
                  <a:pt x="1927306" y="6740426"/>
                </a:cubicBezTo>
                <a:cubicBezTo>
                  <a:pt x="1927306" y="6887904"/>
                  <a:pt x="2107307" y="6862671"/>
                  <a:pt x="2197588" y="6830147"/>
                </a:cubicBezTo>
                <a:cubicBezTo>
                  <a:pt x="2210486" y="6830147"/>
                  <a:pt x="2223383" y="6823979"/>
                  <a:pt x="2236280" y="6817249"/>
                </a:cubicBezTo>
                <a:cubicBezTo>
                  <a:pt x="2249177" y="6810520"/>
                  <a:pt x="2262075" y="6804352"/>
                  <a:pt x="2274972" y="6798184"/>
                </a:cubicBezTo>
                <a:cubicBezTo>
                  <a:pt x="2306935" y="6772389"/>
                  <a:pt x="2339459" y="6746594"/>
                  <a:pt x="2371421" y="6714632"/>
                </a:cubicBezTo>
                <a:cubicBezTo>
                  <a:pt x="2384319" y="6714632"/>
                  <a:pt x="2390487" y="6708464"/>
                  <a:pt x="2403384" y="6701734"/>
                </a:cubicBezTo>
                <a:cubicBezTo>
                  <a:pt x="2448244" y="6682669"/>
                  <a:pt x="2493665" y="6663042"/>
                  <a:pt x="2545255" y="6637808"/>
                </a:cubicBezTo>
                <a:cubicBezTo>
                  <a:pt x="2558152" y="6637808"/>
                  <a:pt x="2571049" y="6631640"/>
                  <a:pt x="2577217" y="6624912"/>
                </a:cubicBezTo>
                <a:cubicBezTo>
                  <a:pt x="2654601" y="6548088"/>
                  <a:pt x="2558152" y="6464537"/>
                  <a:pt x="2558152" y="6374816"/>
                </a:cubicBezTo>
                <a:cubicBezTo>
                  <a:pt x="2558152" y="6361919"/>
                  <a:pt x="2551984" y="6355750"/>
                  <a:pt x="2551984" y="6342853"/>
                </a:cubicBezTo>
                <a:cubicBezTo>
                  <a:pt x="2551984" y="6329956"/>
                  <a:pt x="2551984" y="6317058"/>
                  <a:pt x="2551984" y="6304161"/>
                </a:cubicBezTo>
                <a:cubicBezTo>
                  <a:pt x="2551984" y="6291264"/>
                  <a:pt x="2551984" y="6278366"/>
                  <a:pt x="2545815" y="6265469"/>
                </a:cubicBezTo>
                <a:cubicBezTo>
                  <a:pt x="2545815" y="6252572"/>
                  <a:pt x="2551984" y="6246404"/>
                  <a:pt x="2551984" y="6233506"/>
                </a:cubicBezTo>
                <a:cubicBezTo>
                  <a:pt x="2551984" y="6220609"/>
                  <a:pt x="2551984" y="6207712"/>
                  <a:pt x="2551984" y="6194814"/>
                </a:cubicBezTo>
                <a:cubicBezTo>
                  <a:pt x="2558152" y="6175749"/>
                  <a:pt x="2558152" y="6156123"/>
                  <a:pt x="2558152" y="6149954"/>
                </a:cubicBezTo>
                <a:cubicBezTo>
                  <a:pt x="2551984" y="6143786"/>
                  <a:pt x="2551984" y="6143786"/>
                  <a:pt x="2551984" y="6143786"/>
                </a:cubicBezTo>
                <a:cubicBezTo>
                  <a:pt x="2551984" y="6143786"/>
                  <a:pt x="2571049" y="6034439"/>
                  <a:pt x="2596844" y="5931822"/>
                </a:cubicBezTo>
                <a:cubicBezTo>
                  <a:pt x="2596844" y="5918924"/>
                  <a:pt x="2596844" y="5912756"/>
                  <a:pt x="2603012" y="5906027"/>
                </a:cubicBezTo>
                <a:cubicBezTo>
                  <a:pt x="2680396" y="5751820"/>
                  <a:pt x="2757219" y="5623408"/>
                  <a:pt x="2763948" y="5443967"/>
                </a:cubicBezTo>
                <a:cubicBezTo>
                  <a:pt x="2763948" y="5431070"/>
                  <a:pt x="2770116" y="5418173"/>
                  <a:pt x="2770116" y="5399107"/>
                </a:cubicBezTo>
                <a:cubicBezTo>
                  <a:pt x="2776284" y="5276863"/>
                  <a:pt x="2770116" y="5123217"/>
                  <a:pt x="2783014" y="5090693"/>
                </a:cubicBezTo>
                <a:cubicBezTo>
                  <a:pt x="2795911" y="5045833"/>
                  <a:pt x="2814976" y="5032936"/>
                  <a:pt x="2860397" y="4956113"/>
                </a:cubicBezTo>
                <a:cubicBezTo>
                  <a:pt x="2886192" y="4904523"/>
                  <a:pt x="2911986" y="4763775"/>
                  <a:pt x="2931052" y="4660596"/>
                </a:cubicBezTo>
                <a:cubicBezTo>
                  <a:pt x="2931052" y="4660596"/>
                  <a:pt x="2931052" y="4654428"/>
                  <a:pt x="2931052" y="4647699"/>
                </a:cubicBezTo>
                <a:cubicBezTo>
                  <a:pt x="2943949" y="4596110"/>
                  <a:pt x="2943949" y="4545081"/>
                  <a:pt x="3014604" y="4532184"/>
                </a:cubicBezTo>
                <a:cubicBezTo>
                  <a:pt x="3014604" y="4532184"/>
                  <a:pt x="3020773" y="4532184"/>
                  <a:pt x="3027502" y="4532184"/>
                </a:cubicBezTo>
                <a:cubicBezTo>
                  <a:pt x="3117783" y="4519287"/>
                  <a:pt x="3079091" y="4390874"/>
                  <a:pt x="3123951" y="4352182"/>
                </a:cubicBezTo>
                <a:cubicBezTo>
                  <a:pt x="3130119" y="4339285"/>
                  <a:pt x="3130119" y="4333117"/>
                  <a:pt x="3136848" y="4320220"/>
                </a:cubicBezTo>
                <a:cubicBezTo>
                  <a:pt x="3143016" y="4307322"/>
                  <a:pt x="3149746" y="4301154"/>
                  <a:pt x="3155914" y="4288257"/>
                </a:cubicBezTo>
                <a:cubicBezTo>
                  <a:pt x="3233298" y="4166013"/>
                  <a:pt x="3278158" y="4031432"/>
                  <a:pt x="3329747" y="3903020"/>
                </a:cubicBezTo>
                <a:cubicBezTo>
                  <a:pt x="3432925" y="3979843"/>
                  <a:pt x="3400402" y="4108255"/>
                  <a:pt x="3451991" y="4191807"/>
                </a:cubicBezTo>
                <a:cubicBezTo>
                  <a:pt x="3458159" y="4204705"/>
                  <a:pt x="3458159" y="4217602"/>
                  <a:pt x="3464888" y="4230499"/>
                </a:cubicBezTo>
                <a:cubicBezTo>
                  <a:pt x="3471057" y="4236668"/>
                  <a:pt x="3477786" y="4249565"/>
                  <a:pt x="3483954" y="4262462"/>
                </a:cubicBezTo>
                <a:cubicBezTo>
                  <a:pt x="3483954" y="4268631"/>
                  <a:pt x="3490122" y="4281528"/>
                  <a:pt x="3496851" y="4288257"/>
                </a:cubicBezTo>
                <a:cubicBezTo>
                  <a:pt x="3515917" y="4307322"/>
                  <a:pt x="3528814" y="4333117"/>
                  <a:pt x="3535543" y="4358911"/>
                </a:cubicBezTo>
                <a:cubicBezTo>
                  <a:pt x="3541711" y="4371809"/>
                  <a:pt x="3541711" y="4377977"/>
                  <a:pt x="3548440" y="4384706"/>
                </a:cubicBezTo>
                <a:cubicBezTo>
                  <a:pt x="3542272" y="4416669"/>
                  <a:pt x="3548440" y="4436295"/>
                  <a:pt x="3561338" y="4455361"/>
                </a:cubicBezTo>
                <a:cubicBezTo>
                  <a:pt x="3561338" y="4461529"/>
                  <a:pt x="3567506" y="4468258"/>
                  <a:pt x="3567506" y="4474427"/>
                </a:cubicBezTo>
                <a:cubicBezTo>
                  <a:pt x="3586572" y="4487324"/>
                  <a:pt x="3612366" y="4500221"/>
                  <a:pt x="3631992" y="4513118"/>
                </a:cubicBezTo>
                <a:cubicBezTo>
                  <a:pt x="3638161" y="4513118"/>
                  <a:pt x="3644890" y="4519287"/>
                  <a:pt x="3651058" y="4519287"/>
                </a:cubicBezTo>
                <a:cubicBezTo>
                  <a:pt x="3741339" y="4545081"/>
                  <a:pt x="3715545" y="4647699"/>
                  <a:pt x="3747507" y="4724522"/>
                </a:cubicBezTo>
                <a:lnTo>
                  <a:pt x="3747507" y="4730690"/>
                </a:lnTo>
                <a:cubicBezTo>
                  <a:pt x="3760405" y="4814242"/>
                  <a:pt x="3779470" y="4923028"/>
                  <a:pt x="3792367" y="4948823"/>
                </a:cubicBezTo>
                <a:cubicBezTo>
                  <a:pt x="3837228" y="5032375"/>
                  <a:pt x="3856854" y="5038543"/>
                  <a:pt x="3869752" y="5083403"/>
                </a:cubicBezTo>
                <a:cubicBezTo>
                  <a:pt x="3882649" y="5122095"/>
                  <a:pt x="3869752" y="5314433"/>
                  <a:pt x="3888817" y="5442846"/>
                </a:cubicBezTo>
                <a:cubicBezTo>
                  <a:pt x="3888817" y="5455743"/>
                  <a:pt x="3894985" y="5468640"/>
                  <a:pt x="3894985" y="5481538"/>
                </a:cubicBezTo>
                <a:cubicBezTo>
                  <a:pt x="3901154" y="5520230"/>
                  <a:pt x="3907883" y="5558361"/>
                  <a:pt x="3920780" y="5590884"/>
                </a:cubicBezTo>
                <a:cubicBezTo>
                  <a:pt x="3926948" y="5603781"/>
                  <a:pt x="3933677" y="5616679"/>
                  <a:pt x="3939846" y="5629576"/>
                </a:cubicBezTo>
                <a:cubicBezTo>
                  <a:pt x="3965640" y="5719297"/>
                  <a:pt x="4068819" y="5796680"/>
                  <a:pt x="4055921" y="5925092"/>
                </a:cubicBezTo>
                <a:cubicBezTo>
                  <a:pt x="4062090" y="5931261"/>
                  <a:pt x="4062090" y="5944158"/>
                  <a:pt x="4062090" y="5950887"/>
                </a:cubicBezTo>
                <a:cubicBezTo>
                  <a:pt x="4087884" y="6047337"/>
                  <a:pt x="4100781" y="6137057"/>
                  <a:pt x="4100781" y="6137057"/>
                </a:cubicBezTo>
                <a:cubicBezTo>
                  <a:pt x="4100781" y="6137057"/>
                  <a:pt x="4100781" y="6137057"/>
                  <a:pt x="4094613" y="6149954"/>
                </a:cubicBezTo>
                <a:cubicBezTo>
                  <a:pt x="4094613" y="6149954"/>
                  <a:pt x="4094613" y="6169020"/>
                  <a:pt x="4100781" y="6194814"/>
                </a:cubicBezTo>
                <a:cubicBezTo>
                  <a:pt x="4132744" y="6329395"/>
                  <a:pt x="4087884" y="6464537"/>
                  <a:pt x="4094613" y="6586219"/>
                </a:cubicBezTo>
                <a:cubicBezTo>
                  <a:pt x="4100781" y="6612014"/>
                  <a:pt x="4107510" y="6631080"/>
                  <a:pt x="4133305" y="6643977"/>
                </a:cubicBezTo>
                <a:cubicBezTo>
                  <a:pt x="4152370" y="6656874"/>
                  <a:pt x="4178165" y="6663042"/>
                  <a:pt x="4216857" y="6663042"/>
                </a:cubicBezTo>
                <a:cubicBezTo>
                  <a:pt x="4229754" y="6663042"/>
                  <a:pt x="4242652" y="6669211"/>
                  <a:pt x="4242652" y="6675940"/>
                </a:cubicBezTo>
                <a:cubicBezTo>
                  <a:pt x="4248820" y="6682108"/>
                  <a:pt x="4255549" y="6701734"/>
                  <a:pt x="4274615" y="6720800"/>
                </a:cubicBezTo>
                <a:cubicBezTo>
                  <a:pt x="4280783" y="6726968"/>
                  <a:pt x="4300409" y="6733698"/>
                  <a:pt x="4313307" y="6739866"/>
                </a:cubicBezTo>
                <a:cubicBezTo>
                  <a:pt x="4345270" y="6752763"/>
                  <a:pt x="4377793" y="6758931"/>
                  <a:pt x="4403588" y="6771828"/>
                </a:cubicBezTo>
                <a:cubicBezTo>
                  <a:pt x="4416485" y="6777996"/>
                  <a:pt x="4435551" y="6777996"/>
                  <a:pt x="4448448" y="6784726"/>
                </a:cubicBezTo>
                <a:cubicBezTo>
                  <a:pt x="4461345" y="6791455"/>
                  <a:pt x="4474243" y="6797623"/>
                  <a:pt x="4487140" y="6797623"/>
                </a:cubicBezTo>
                <a:cubicBezTo>
                  <a:pt x="4500037" y="6803792"/>
                  <a:pt x="4512934" y="6803792"/>
                  <a:pt x="4532000" y="6803792"/>
                </a:cubicBezTo>
                <a:cubicBezTo>
                  <a:pt x="4609384" y="6803792"/>
                  <a:pt x="4712001" y="6803792"/>
                  <a:pt x="4737796" y="6726968"/>
                </a:cubicBezTo>
                <a:cubicBezTo>
                  <a:pt x="4737796" y="6624351"/>
                  <a:pt x="4628449" y="6572761"/>
                  <a:pt x="4563963" y="6527901"/>
                </a:cubicBezTo>
                <a:cubicBezTo>
                  <a:pt x="4557794" y="6521733"/>
                  <a:pt x="4544897" y="6508835"/>
                  <a:pt x="4538168" y="6502107"/>
                </a:cubicBezTo>
                <a:cubicBezTo>
                  <a:pt x="4532000" y="6495939"/>
                  <a:pt x="4532000" y="6483041"/>
                  <a:pt x="4525271" y="6476312"/>
                </a:cubicBezTo>
                <a:cubicBezTo>
                  <a:pt x="4519103" y="6463415"/>
                  <a:pt x="4519103" y="6457246"/>
                  <a:pt x="4512374" y="6444349"/>
                </a:cubicBezTo>
                <a:cubicBezTo>
                  <a:pt x="4499476" y="6431452"/>
                  <a:pt x="4493308" y="6412386"/>
                  <a:pt x="4480411" y="6392760"/>
                </a:cubicBezTo>
                <a:cubicBezTo>
                  <a:pt x="4480411" y="6386592"/>
                  <a:pt x="4474243" y="6379862"/>
                  <a:pt x="4474243" y="6366965"/>
                </a:cubicBezTo>
                <a:cubicBezTo>
                  <a:pt x="4468074" y="6354068"/>
                  <a:pt x="4461345" y="6341171"/>
                  <a:pt x="4461345" y="6335002"/>
                </a:cubicBezTo>
                <a:cubicBezTo>
                  <a:pt x="4448448" y="6303040"/>
                  <a:pt x="4429382" y="6290142"/>
                  <a:pt x="4416485" y="6277245"/>
                </a:cubicBezTo>
                <a:cubicBezTo>
                  <a:pt x="4403588" y="6271077"/>
                  <a:pt x="4410317" y="6264348"/>
                  <a:pt x="4390690" y="6232385"/>
                </a:cubicBezTo>
                <a:cubicBezTo>
                  <a:pt x="4371625" y="6206590"/>
                  <a:pt x="4332933" y="6213319"/>
                  <a:pt x="4332933" y="6213319"/>
                </a:cubicBezTo>
                <a:cubicBezTo>
                  <a:pt x="4332933" y="6213319"/>
                  <a:pt x="4326765" y="6136496"/>
                  <a:pt x="4326765" y="6123599"/>
                </a:cubicBezTo>
                <a:cubicBezTo>
                  <a:pt x="4320596" y="6110701"/>
                  <a:pt x="4320596" y="6110701"/>
                  <a:pt x="4320596" y="6110701"/>
                </a:cubicBezTo>
                <a:cubicBezTo>
                  <a:pt x="4320596" y="6104533"/>
                  <a:pt x="4314428" y="6110701"/>
                  <a:pt x="4314428" y="6110701"/>
                </a:cubicBezTo>
                <a:cubicBezTo>
                  <a:pt x="4314428" y="6110701"/>
                  <a:pt x="4327325" y="5911634"/>
                  <a:pt x="4333494" y="5719297"/>
                </a:cubicBezTo>
                <a:cubicBezTo>
                  <a:pt x="4333494" y="5706399"/>
                  <a:pt x="4333494" y="5693502"/>
                  <a:pt x="4333494" y="5687334"/>
                </a:cubicBezTo>
                <a:cubicBezTo>
                  <a:pt x="4320596" y="5655371"/>
                  <a:pt x="4320596" y="5629576"/>
                  <a:pt x="4333494" y="5603781"/>
                </a:cubicBezTo>
                <a:cubicBezTo>
                  <a:pt x="4333494" y="5590884"/>
                  <a:pt x="4333494" y="5584716"/>
                  <a:pt x="4333494" y="5571819"/>
                </a:cubicBezTo>
                <a:cubicBezTo>
                  <a:pt x="4333494" y="5507893"/>
                  <a:pt x="4333494" y="5456304"/>
                  <a:pt x="4327325" y="5411444"/>
                </a:cubicBezTo>
                <a:cubicBezTo>
                  <a:pt x="4308260" y="5219106"/>
                  <a:pt x="4217979" y="5052001"/>
                  <a:pt x="4192184" y="4936486"/>
                </a:cubicBezTo>
                <a:cubicBezTo>
                  <a:pt x="4160221" y="4820971"/>
                  <a:pt x="4153492" y="4596110"/>
                  <a:pt x="4160221" y="4525455"/>
                </a:cubicBezTo>
                <a:cubicBezTo>
                  <a:pt x="4166389" y="4461529"/>
                  <a:pt x="4160221" y="4448632"/>
                  <a:pt x="4160221" y="4448632"/>
                </a:cubicBezTo>
                <a:cubicBezTo>
                  <a:pt x="4160221" y="4448632"/>
                  <a:pt x="4205081" y="4448632"/>
                  <a:pt x="4243773" y="4384706"/>
                </a:cubicBezTo>
                <a:cubicBezTo>
                  <a:pt x="4249942" y="4371809"/>
                  <a:pt x="4256671" y="4358911"/>
                  <a:pt x="4262839" y="4346014"/>
                </a:cubicBezTo>
                <a:cubicBezTo>
                  <a:pt x="4269007" y="4333117"/>
                  <a:pt x="4275736" y="4320220"/>
                  <a:pt x="4275736" y="4307322"/>
                </a:cubicBezTo>
                <a:cubicBezTo>
                  <a:pt x="4281905" y="4288257"/>
                  <a:pt x="4281905" y="4262462"/>
                  <a:pt x="4275736" y="4236668"/>
                </a:cubicBezTo>
                <a:cubicBezTo>
                  <a:pt x="4269568" y="4217602"/>
                  <a:pt x="4262839" y="4191807"/>
                  <a:pt x="4256671" y="4172742"/>
                </a:cubicBezTo>
                <a:cubicBezTo>
                  <a:pt x="4243773" y="4146947"/>
                  <a:pt x="4256671" y="4095919"/>
                  <a:pt x="4224708" y="4102087"/>
                </a:cubicBezTo>
                <a:cubicBezTo>
                  <a:pt x="4237605" y="4063395"/>
                  <a:pt x="4243773" y="4038161"/>
                  <a:pt x="4192745" y="4031432"/>
                </a:cubicBezTo>
                <a:cubicBezTo>
                  <a:pt x="4205642" y="4025264"/>
                  <a:pt x="4218539" y="4012367"/>
                  <a:pt x="4218539" y="4005637"/>
                </a:cubicBezTo>
                <a:cubicBezTo>
                  <a:pt x="4218539" y="4005637"/>
                  <a:pt x="4218539" y="3999469"/>
                  <a:pt x="4218539" y="3992740"/>
                </a:cubicBezTo>
                <a:cubicBezTo>
                  <a:pt x="4179847" y="3954048"/>
                  <a:pt x="4179847" y="3877225"/>
                  <a:pt x="4173679" y="3832365"/>
                </a:cubicBezTo>
                <a:cubicBezTo>
                  <a:pt x="4173679" y="3826197"/>
                  <a:pt x="4173679" y="3826197"/>
                  <a:pt x="4173679" y="3819468"/>
                </a:cubicBezTo>
                <a:cubicBezTo>
                  <a:pt x="4173679" y="3813299"/>
                  <a:pt x="4173679" y="3806570"/>
                  <a:pt x="4173679" y="3806570"/>
                </a:cubicBezTo>
                <a:cubicBezTo>
                  <a:pt x="4173679" y="3793673"/>
                  <a:pt x="4173679" y="3780776"/>
                  <a:pt x="4173679" y="3767879"/>
                </a:cubicBezTo>
                <a:cubicBezTo>
                  <a:pt x="4173679" y="3742084"/>
                  <a:pt x="4167511" y="3723019"/>
                  <a:pt x="4160782" y="3697224"/>
                </a:cubicBezTo>
                <a:cubicBezTo>
                  <a:pt x="4160782" y="3678158"/>
                  <a:pt x="4166950" y="3639466"/>
                  <a:pt x="4147885" y="3633298"/>
                </a:cubicBezTo>
                <a:cubicBezTo>
                  <a:pt x="4147885" y="3620401"/>
                  <a:pt x="4154053" y="3607503"/>
                  <a:pt x="4154053" y="3601335"/>
                </a:cubicBezTo>
                <a:cubicBezTo>
                  <a:pt x="4154053" y="3543578"/>
                  <a:pt x="4128258" y="3491989"/>
                  <a:pt x="4128258" y="3440960"/>
                </a:cubicBezTo>
                <a:cubicBezTo>
                  <a:pt x="4128258" y="3421894"/>
                  <a:pt x="4128258" y="3408997"/>
                  <a:pt x="4128258" y="3396100"/>
                </a:cubicBezTo>
                <a:cubicBezTo>
                  <a:pt x="4122090" y="3364137"/>
                  <a:pt x="4115361" y="3338342"/>
                  <a:pt x="4115361" y="3325445"/>
                </a:cubicBezTo>
                <a:cubicBezTo>
                  <a:pt x="4121529" y="3319277"/>
                  <a:pt x="4115361" y="3306379"/>
                  <a:pt x="4109192" y="3293482"/>
                </a:cubicBezTo>
                <a:cubicBezTo>
                  <a:pt x="4109192" y="3274417"/>
                  <a:pt x="4109192" y="3261519"/>
                  <a:pt x="4103024" y="3241893"/>
                </a:cubicBezTo>
                <a:cubicBezTo>
                  <a:pt x="4103024" y="3222827"/>
                  <a:pt x="4103024" y="3209930"/>
                  <a:pt x="4096856" y="3190304"/>
                </a:cubicBezTo>
                <a:cubicBezTo>
                  <a:pt x="4090688" y="3177406"/>
                  <a:pt x="4083959" y="3171238"/>
                  <a:pt x="4077791" y="3158341"/>
                </a:cubicBezTo>
                <a:cubicBezTo>
                  <a:pt x="3923584" y="3106752"/>
                  <a:pt x="4026201" y="2927311"/>
                  <a:pt x="3942649" y="2817964"/>
                </a:cubicBezTo>
                <a:cubicBezTo>
                  <a:pt x="3936481" y="2805067"/>
                  <a:pt x="3929752" y="2792170"/>
                  <a:pt x="3923584" y="2779272"/>
                </a:cubicBezTo>
                <a:cubicBezTo>
                  <a:pt x="3910686" y="2740581"/>
                  <a:pt x="3904518" y="2708618"/>
                  <a:pt x="3923584" y="2669926"/>
                </a:cubicBezTo>
                <a:cubicBezTo>
                  <a:pt x="3917416" y="2657028"/>
                  <a:pt x="3910686" y="2644131"/>
                  <a:pt x="3904518" y="2631234"/>
                </a:cubicBezTo>
                <a:cubicBezTo>
                  <a:pt x="3904518" y="2625066"/>
                  <a:pt x="3904518" y="2612168"/>
                  <a:pt x="3904518" y="2599271"/>
                </a:cubicBezTo>
                <a:cubicBezTo>
                  <a:pt x="3904518" y="2586374"/>
                  <a:pt x="3898350" y="2567308"/>
                  <a:pt x="3898350" y="2554411"/>
                </a:cubicBezTo>
                <a:cubicBezTo>
                  <a:pt x="3898350" y="2502821"/>
                  <a:pt x="3898350" y="2457961"/>
                  <a:pt x="3911247" y="2406933"/>
                </a:cubicBezTo>
                <a:cubicBezTo>
                  <a:pt x="3911247" y="2394036"/>
                  <a:pt x="3911247" y="2381138"/>
                  <a:pt x="3911247" y="2368241"/>
                </a:cubicBezTo>
                <a:cubicBezTo>
                  <a:pt x="3911247" y="2342446"/>
                  <a:pt x="3898350" y="2349175"/>
                  <a:pt x="3911247" y="2304315"/>
                </a:cubicBezTo>
                <a:cubicBezTo>
                  <a:pt x="3917416" y="2259455"/>
                  <a:pt x="3924144" y="2233660"/>
                  <a:pt x="3917416" y="2220763"/>
                </a:cubicBezTo>
                <a:cubicBezTo>
                  <a:pt x="3917416" y="2214595"/>
                  <a:pt x="3936481" y="2137211"/>
                  <a:pt x="3949378" y="2092351"/>
                </a:cubicBezTo>
                <a:cubicBezTo>
                  <a:pt x="3962276" y="2047491"/>
                  <a:pt x="3962276" y="2047491"/>
                  <a:pt x="3975173" y="2034593"/>
                </a:cubicBezTo>
                <a:cubicBezTo>
                  <a:pt x="3981341" y="2015528"/>
                  <a:pt x="3988070" y="2008799"/>
                  <a:pt x="3988070" y="1976836"/>
                </a:cubicBezTo>
                <a:cubicBezTo>
                  <a:pt x="3994238" y="1951041"/>
                  <a:pt x="4026762" y="1906181"/>
                  <a:pt x="4026762" y="1906181"/>
                </a:cubicBezTo>
                <a:cubicBezTo>
                  <a:pt x="4026762" y="1900013"/>
                  <a:pt x="4020594" y="1880386"/>
                  <a:pt x="4020594" y="1880386"/>
                </a:cubicBezTo>
                <a:cubicBezTo>
                  <a:pt x="4039659" y="1854592"/>
                  <a:pt x="4039659" y="1854592"/>
                  <a:pt x="4039659" y="1854592"/>
                </a:cubicBezTo>
                <a:cubicBezTo>
                  <a:pt x="4039659" y="1854592"/>
                  <a:pt x="4052557" y="1944312"/>
                  <a:pt x="4104146" y="2014967"/>
                </a:cubicBezTo>
                <a:cubicBezTo>
                  <a:pt x="4155735" y="2078893"/>
                  <a:pt x="4329569" y="2214034"/>
                  <a:pt x="4406391" y="2258894"/>
                </a:cubicBezTo>
                <a:cubicBezTo>
                  <a:pt x="4477046" y="2310483"/>
                  <a:pt x="4522467" y="2342446"/>
                  <a:pt x="4560598" y="2348615"/>
                </a:cubicBezTo>
                <a:cubicBezTo>
                  <a:pt x="4599290" y="2348615"/>
                  <a:pt x="4663777" y="2374409"/>
                  <a:pt x="4702469" y="2348615"/>
                </a:cubicBezTo>
                <a:cubicBezTo>
                  <a:pt x="4741160" y="2329549"/>
                  <a:pt x="4805647" y="2181510"/>
                  <a:pt x="4856676" y="2046930"/>
                </a:cubicBezTo>
                <a:cubicBezTo>
                  <a:pt x="4908265" y="1918518"/>
                  <a:pt x="4875741" y="1571973"/>
                  <a:pt x="4914433" y="1436831"/>
                </a:cubicBezTo>
                <a:cubicBezTo>
                  <a:pt x="4953125" y="1302251"/>
                  <a:pt x="4972190" y="1256830"/>
                  <a:pt x="4978920" y="1224867"/>
                </a:cubicBezTo>
                <a:cubicBezTo>
                  <a:pt x="4985088" y="1211970"/>
                  <a:pt x="4978920" y="1192904"/>
                  <a:pt x="4978920" y="1173278"/>
                </a:cubicBezTo>
                <a:cubicBezTo>
                  <a:pt x="5319857" y="1173278"/>
                  <a:pt x="5319857" y="1173278"/>
                  <a:pt x="5319857" y="1173278"/>
                </a:cubicBezTo>
                <a:cubicBezTo>
                  <a:pt x="5319857" y="1577580"/>
                  <a:pt x="5319857" y="1577580"/>
                  <a:pt x="5319857" y="1577580"/>
                </a:cubicBezTo>
                <a:cubicBezTo>
                  <a:pt x="5319857" y="1616272"/>
                  <a:pt x="5351820" y="1641506"/>
                  <a:pt x="5384343" y="1641506"/>
                </a:cubicBezTo>
                <a:cubicBezTo>
                  <a:pt x="5487522" y="1641506"/>
                  <a:pt x="5487522" y="1641506"/>
                  <a:pt x="5487522" y="1641506"/>
                </a:cubicBezTo>
                <a:cubicBezTo>
                  <a:pt x="5526214" y="1641506"/>
                  <a:pt x="5552008" y="1615711"/>
                  <a:pt x="5552008" y="1577580"/>
                </a:cubicBezTo>
                <a:cubicBezTo>
                  <a:pt x="5552008" y="1173278"/>
                  <a:pt x="5552008" y="1173278"/>
                  <a:pt x="5552008" y="1173278"/>
                </a:cubicBezTo>
                <a:cubicBezTo>
                  <a:pt x="5558177" y="1173278"/>
                  <a:pt x="5558177" y="1173278"/>
                  <a:pt x="5558177" y="1173278"/>
                </a:cubicBezTo>
                <a:cubicBezTo>
                  <a:pt x="5558177" y="1506925"/>
                  <a:pt x="5558177" y="1506925"/>
                  <a:pt x="5558177" y="1506925"/>
                </a:cubicBezTo>
                <a:cubicBezTo>
                  <a:pt x="5558177" y="1532720"/>
                  <a:pt x="5577242" y="1558515"/>
                  <a:pt x="5609766" y="1558515"/>
                </a:cubicBezTo>
                <a:cubicBezTo>
                  <a:pt x="5693318" y="1558515"/>
                  <a:pt x="5693318" y="1558515"/>
                  <a:pt x="5693318" y="1558515"/>
                </a:cubicBezTo>
                <a:cubicBezTo>
                  <a:pt x="5725281" y="1558515"/>
                  <a:pt x="5751075" y="1532720"/>
                  <a:pt x="5751075" y="1506925"/>
                </a:cubicBezTo>
                <a:cubicBezTo>
                  <a:pt x="5751075" y="1423373"/>
                  <a:pt x="5751075" y="1423373"/>
                  <a:pt x="5751075" y="1423373"/>
                </a:cubicBezTo>
                <a:cubicBezTo>
                  <a:pt x="5770141" y="1462065"/>
                  <a:pt x="5815562" y="1487299"/>
                  <a:pt x="5860422" y="1487299"/>
                </a:cubicBezTo>
                <a:cubicBezTo>
                  <a:pt x="5931077" y="1487299"/>
                  <a:pt x="5989395" y="1429542"/>
                  <a:pt x="5989395" y="1358887"/>
                </a:cubicBezTo>
                <a:cubicBezTo>
                  <a:pt x="5989395" y="1172717"/>
                  <a:pt x="5989395" y="1172717"/>
                  <a:pt x="5989395" y="1172717"/>
                </a:cubicBezTo>
                <a:cubicBezTo>
                  <a:pt x="6189023" y="1172717"/>
                  <a:pt x="6189023" y="1172717"/>
                  <a:pt x="6189023" y="1172717"/>
                </a:cubicBezTo>
                <a:cubicBezTo>
                  <a:pt x="6427343" y="1172717"/>
                  <a:pt x="6427343" y="1172717"/>
                  <a:pt x="6427343" y="1172717"/>
                </a:cubicBezTo>
                <a:cubicBezTo>
                  <a:pt x="6453137" y="1172717"/>
                  <a:pt x="6472203" y="1153651"/>
                  <a:pt x="6472203" y="1127857"/>
                </a:cubicBezTo>
                <a:cubicBezTo>
                  <a:pt x="6472203" y="1102062"/>
                  <a:pt x="6444726" y="1089726"/>
                  <a:pt x="6418931" y="1089726"/>
                </a:cubicBezTo>
                <a:lnTo>
                  <a:pt x="6418931" y="1089726"/>
                </a:lnTo>
                <a:close/>
                <a:moveTo>
                  <a:pt x="2505441" y="1211409"/>
                </a:moveTo>
                <a:cubicBezTo>
                  <a:pt x="2428057" y="1282064"/>
                  <a:pt x="2357403" y="1449168"/>
                  <a:pt x="2344505" y="1468233"/>
                </a:cubicBezTo>
                <a:cubicBezTo>
                  <a:pt x="2331608" y="1481131"/>
                  <a:pt x="2222261" y="1538888"/>
                  <a:pt x="2183569" y="1602814"/>
                </a:cubicBezTo>
                <a:cubicBezTo>
                  <a:pt x="2144877" y="1660572"/>
                  <a:pt x="2119083" y="1782815"/>
                  <a:pt x="2119083" y="1782815"/>
                </a:cubicBezTo>
                <a:cubicBezTo>
                  <a:pt x="2119083" y="1782815"/>
                  <a:pt x="2119083" y="1788984"/>
                  <a:pt x="2080391" y="1712161"/>
                </a:cubicBezTo>
                <a:cubicBezTo>
                  <a:pt x="2054596" y="1680198"/>
                  <a:pt x="2035531" y="1660572"/>
                  <a:pt x="2015904" y="1635338"/>
                </a:cubicBezTo>
                <a:cubicBezTo>
                  <a:pt x="2009736" y="1622440"/>
                  <a:pt x="1996839" y="1603375"/>
                  <a:pt x="1990110" y="1583748"/>
                </a:cubicBezTo>
                <a:cubicBezTo>
                  <a:pt x="1983942" y="1506925"/>
                  <a:pt x="1932352" y="1455336"/>
                  <a:pt x="1932352" y="1384681"/>
                </a:cubicBezTo>
                <a:cubicBezTo>
                  <a:pt x="1926184" y="1358887"/>
                  <a:pt x="1926184" y="1345990"/>
                  <a:pt x="1926184" y="1333092"/>
                </a:cubicBezTo>
                <a:cubicBezTo>
                  <a:pt x="1983942" y="1301129"/>
                  <a:pt x="2009736" y="1275335"/>
                  <a:pt x="2042260" y="1262437"/>
                </a:cubicBezTo>
                <a:cubicBezTo>
                  <a:pt x="2068054" y="1249540"/>
                  <a:pt x="2080952" y="1236643"/>
                  <a:pt x="2087120" y="1223746"/>
                </a:cubicBezTo>
                <a:cubicBezTo>
                  <a:pt x="2093288" y="1210848"/>
                  <a:pt x="2100017" y="1191783"/>
                  <a:pt x="2106186" y="1178885"/>
                </a:cubicBezTo>
                <a:lnTo>
                  <a:pt x="2106186" y="1178885"/>
                </a:lnTo>
                <a:cubicBezTo>
                  <a:pt x="2544133" y="1178885"/>
                  <a:pt x="2544133" y="1178885"/>
                  <a:pt x="2544133" y="1178885"/>
                </a:cubicBezTo>
                <a:cubicBezTo>
                  <a:pt x="2531236" y="1186175"/>
                  <a:pt x="2518338" y="1199072"/>
                  <a:pt x="2505441" y="1211409"/>
                </a:cubicBezTo>
                <a:lnTo>
                  <a:pt x="2505441" y="1211409"/>
                </a:lnTo>
                <a:close/>
                <a:moveTo>
                  <a:pt x="4526953" y="1179446"/>
                </a:moveTo>
                <a:cubicBezTo>
                  <a:pt x="4533122" y="1205241"/>
                  <a:pt x="4546019" y="1243372"/>
                  <a:pt x="4584711" y="1262998"/>
                </a:cubicBezTo>
                <a:cubicBezTo>
                  <a:pt x="4629571" y="1282064"/>
                  <a:pt x="4694057" y="1307858"/>
                  <a:pt x="4700786" y="1320756"/>
                </a:cubicBezTo>
                <a:cubicBezTo>
                  <a:pt x="4706955" y="1333653"/>
                  <a:pt x="4713684" y="1339821"/>
                  <a:pt x="4668824" y="1494028"/>
                </a:cubicBezTo>
                <a:cubicBezTo>
                  <a:pt x="4630132" y="1648235"/>
                  <a:pt x="4598169" y="1641506"/>
                  <a:pt x="4552748" y="1712161"/>
                </a:cubicBezTo>
                <a:cubicBezTo>
                  <a:pt x="4514056" y="1788984"/>
                  <a:pt x="4514056" y="1782815"/>
                  <a:pt x="4514056" y="1782815"/>
                </a:cubicBezTo>
                <a:cubicBezTo>
                  <a:pt x="4514056" y="1782815"/>
                  <a:pt x="4488261" y="1660572"/>
                  <a:pt x="4449569" y="1602814"/>
                </a:cubicBezTo>
                <a:cubicBezTo>
                  <a:pt x="4410878" y="1538888"/>
                  <a:pt x="4301531" y="1480570"/>
                  <a:pt x="4288633" y="1468233"/>
                </a:cubicBezTo>
                <a:cubicBezTo>
                  <a:pt x="4275736" y="1449168"/>
                  <a:pt x="4205081" y="1282064"/>
                  <a:pt x="4127698" y="1211409"/>
                </a:cubicBezTo>
                <a:cubicBezTo>
                  <a:pt x="4114800" y="1198512"/>
                  <a:pt x="4101903" y="1185614"/>
                  <a:pt x="4089006" y="1179446"/>
                </a:cubicBezTo>
                <a:cubicBezTo>
                  <a:pt x="4526953" y="1179446"/>
                  <a:pt x="4526953" y="1179446"/>
                  <a:pt x="4526953" y="1179446"/>
                </a:cubicBezTo>
                <a:lnTo>
                  <a:pt x="4526953" y="1179446"/>
                </a:lnTo>
                <a:lnTo>
                  <a:pt x="4526953" y="1179446"/>
                </a:lnTo>
                <a:close/>
              </a:path>
            </a:pathLst>
          </a:custGeom>
          <a:solidFill>
            <a:schemeClr val="accent1"/>
          </a:solidFill>
          <a:ln w="56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Parallelogram 30">
            <a:extLst>
              <a:ext uri="{FF2B5EF4-FFF2-40B4-BE49-F238E27FC236}">
                <a16:creationId xmlns:a16="http://schemas.microsoft.com/office/drawing/2014/main" xmlns="" id="{07A9DF64-EAEC-4F98-A0C9-E2239CA0F425}"/>
              </a:ext>
            </a:extLst>
          </p:cNvPr>
          <p:cNvSpPr/>
          <p:nvPr/>
        </p:nvSpPr>
        <p:spPr>
          <a:xfrm flipH="1">
            <a:off x="285720" y="4500570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Rounded Rectangle 32">
            <a:extLst>
              <a:ext uri="{FF2B5EF4-FFF2-40B4-BE49-F238E27FC236}">
                <a16:creationId xmlns:a16="http://schemas.microsoft.com/office/drawing/2014/main" xmlns="" id="{A7C45BCB-0B8E-4E0E-842A-DD554B68B1C0}"/>
              </a:ext>
            </a:extLst>
          </p:cNvPr>
          <p:cNvSpPr/>
          <p:nvPr/>
        </p:nvSpPr>
        <p:spPr>
          <a:xfrm>
            <a:off x="285720" y="5072074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7" name="Trapezoid 13">
            <a:extLst>
              <a:ext uri="{FF2B5EF4-FFF2-40B4-BE49-F238E27FC236}">
                <a16:creationId xmlns:a16="http://schemas.microsoft.com/office/drawing/2014/main" xmlns="" id="{EAB635DE-58EF-4585-A0F5-0790A1957A5B}"/>
              </a:ext>
            </a:extLst>
          </p:cNvPr>
          <p:cNvSpPr/>
          <p:nvPr/>
        </p:nvSpPr>
        <p:spPr>
          <a:xfrm>
            <a:off x="285720" y="5715016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aphicFrame>
        <p:nvGraphicFramePr>
          <p:cNvPr id="42" name="Diagramme 41"/>
          <p:cNvGraphicFramePr/>
          <p:nvPr/>
        </p:nvGraphicFramePr>
        <p:xfrm>
          <a:off x="928662" y="285728"/>
          <a:ext cx="778674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  <p:transition spd="med">
    <p:wipe dir="d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F0DD144A-FC47-4288-BA68-8174D2E8E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graphicEl>
                                              <a:dgm id="{F0DD144A-FC47-4288-BA68-8174D2E8E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graphicEl>
                                              <a:dgm id="{F0DD144A-FC47-4288-BA68-8174D2E8E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E5D823F4-FCE1-4CCC-9EBB-AAB309E51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>
                                            <p:graphicEl>
                                              <a:dgm id="{E5D823F4-FCE1-4CCC-9EBB-AAB309E51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>
                                            <p:graphicEl>
                                              <a:dgm id="{E5D823F4-FCE1-4CCC-9EBB-AAB309E51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07B6B8EC-7CA4-4DA1-A6CB-A5DD6F159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>
                                            <p:graphicEl>
                                              <a:dgm id="{07B6B8EC-7CA4-4DA1-A6CB-A5DD6F159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>
                                            <p:graphicEl>
                                              <a:dgm id="{07B6B8EC-7CA4-4DA1-A6CB-A5DD6F159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C9FDFBD6-5AB9-4FE2-BD48-B13E18632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>
                                            <p:graphicEl>
                                              <a:dgm id="{C9FDFBD6-5AB9-4FE2-BD48-B13E18632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>
                                            <p:graphicEl>
                                              <a:dgm id="{C9FDFBD6-5AB9-4FE2-BD48-B13E186328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037E0197-5C1A-4743-9718-9CCDAE05D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>
                                            <p:graphicEl>
                                              <a:dgm id="{037E0197-5C1A-4743-9718-9CCDAE05D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>
                                            <p:graphicEl>
                                              <a:dgm id="{037E0197-5C1A-4743-9718-9CCDAE05D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A846ADFF-BC8B-42E0-8784-6C6ACF884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>
                                            <p:graphicEl>
                                              <a:dgm id="{A846ADFF-BC8B-42E0-8784-6C6ACF884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>
                                            <p:graphicEl>
                                              <a:dgm id="{A846ADFF-BC8B-42E0-8784-6C6ACF884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2CC118D1-5D69-4CD2-8381-0CFFBA07D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>
                                            <p:graphicEl>
                                              <a:dgm id="{2CC118D1-5D69-4CD2-8381-0CFFBA07D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>
                                            <p:graphicEl>
                                              <a:dgm id="{2CC118D1-5D69-4CD2-8381-0CFFBA07D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AB37A638-6784-49CB-AF67-B998B379B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>
                                            <p:graphicEl>
                                              <a:dgm id="{AB37A638-6784-49CB-AF67-B998B379B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>
                                            <p:graphicEl>
                                              <a:dgm id="{AB37A638-6784-49CB-AF67-B998B379B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D18F7340-ADF5-40C0-ACEF-51F04A778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>
                                            <p:graphicEl>
                                              <a:dgm id="{D18F7340-ADF5-40C0-ACEF-51F04A778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>
                                            <p:graphicEl>
                                              <a:dgm id="{D18F7340-ADF5-40C0-ACEF-51F04A778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dgm id="{58006141-64AA-40FC-9AFB-7072A92DB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>
                                            <p:graphicEl>
                                              <a:dgm id="{58006141-64AA-40FC-9AFB-7072A92DB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>
                                            <p:graphicEl>
                                              <a:dgm id="{58006141-64AA-40FC-9AFB-7072A92DB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Graphic spid="4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PC\Desktop\Untitl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7166"/>
            <a:ext cx="8715436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chimes.wav" builtIn="1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304</TotalTime>
  <Words>162</Words>
  <PresentationFormat>Affichage à l'écran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Capitaux</vt:lpstr>
      <vt:lpstr>  وزارة التعليم العالي والبحث العلمي. كلية العلوم الإنسانية والاجتماعية. _قسم علوم وتقنيات النشاطات البدنية والرياضية_.</vt:lpstr>
      <vt:lpstr>Diapositive 2</vt:lpstr>
      <vt:lpstr>تحليل المنافسة الرياضية:</vt:lpstr>
      <vt:lpstr>Diapositive 4</vt:lpstr>
      <vt:lpstr>Diapositive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وزارة التعليم العالي والبحث العلمي. كلية العلوم الإنسانية والاجتماعية. _قسم علوم وتقنيات النشاطات البدنية والرياضية_.</dc:title>
  <dc:creator>PC</dc:creator>
  <cp:lastModifiedBy>PC</cp:lastModifiedBy>
  <cp:revision>63</cp:revision>
  <dcterms:created xsi:type="dcterms:W3CDTF">2023-10-08T16:03:53Z</dcterms:created>
  <dcterms:modified xsi:type="dcterms:W3CDTF">2023-10-15T20:28:20Z</dcterms:modified>
</cp:coreProperties>
</file>