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17/10/2023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17/10/2023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17/10/2023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17/10/2023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17/10/2023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17/10/2023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17/10/2023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17/10/2023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17/10/2023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17/10/2023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17/10/2023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17/10/2023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12475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Semester : 1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UEF11 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Subject F111 : Geology 1.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Teaching objectives  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The aim of geology teaching is to acquire a basic knowledge of the major phenomena that govern the Earth, and to show that the Earth is an active planet characterized by dynamics whose functioning we must try to understand.</a:t>
            </a:r>
          </a:p>
          <a:p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Recommended prior knowledge  </a:t>
            </a: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Notions of geology acquired at High school. 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52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32656"/>
            <a:ext cx="9144000" cy="255454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The word geology comes from two (Greek) roots:</a:t>
            </a:r>
          </a:p>
          <a:p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ge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: the Earth </a:t>
            </a:r>
          </a:p>
          <a:p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Logos: study, description, observation, discussion</a:t>
            </a:r>
            <a:endParaRPr lang="fr-FR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926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504" y="188640"/>
            <a:ext cx="8928992" cy="280076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PURPOSE AND OBJECT OF GEOLOGY 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The study of the earth's geology can bring us at least two interests:</a:t>
            </a:r>
            <a:endParaRPr lang="fr-FR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3503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332656"/>
            <a:ext cx="8964488" cy="280076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An economic interest: geology allows us to discover the inestimable wealth of deposits (oil, gas, gold, iron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, water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etc.).</a:t>
            </a:r>
            <a:endParaRPr lang="fr-FR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042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16632"/>
            <a:ext cx="8352928" cy="41549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scientific interest: 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geology enables us to understand the complex history of the earth, with all the events that have taken place on its surface (tectonics, earthquakes, volcanoes, etc.).</a:t>
            </a:r>
            <a:endParaRPr lang="fr-FR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5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27584" y="260648"/>
            <a:ext cx="7848872" cy="483209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AREAS OF STUDY IN GEOLOGY :</a:t>
            </a:r>
          </a:p>
          <a:p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	Like all natural science specialties, geology can be divided into a number of 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specialties :</a:t>
            </a:r>
            <a:endParaRPr lang="fr-FR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739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60648"/>
            <a:ext cx="9144000" cy="31700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PALEONTOLOGY: </a:t>
            </a:r>
          </a:p>
          <a:p>
            <a:pPr algn="just"/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	This is the study of ancient life on earth (animals and plants). It is the specialty that comes closest to biology.</a:t>
            </a:r>
            <a:endParaRPr lang="fr-FR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89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70036"/>
            <a:ext cx="9144000" cy="50167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Paleontology is divided into :</a:t>
            </a:r>
          </a:p>
          <a:p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Paleozoology: the study of fauna</a:t>
            </a:r>
          </a:p>
          <a:p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Paleobotany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:   the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study of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flora</a:t>
            </a:r>
          </a:p>
          <a:p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Paleoecology: study of the environment</a:t>
            </a:r>
          </a:p>
          <a:p>
            <a:endParaRPr lang="fr-FR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27531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0"/>
            <a:ext cx="8892480" cy="4524315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4800" dirty="0">
                <a:latin typeface="Times New Roman" pitchFamily="18" charset="0"/>
                <a:cs typeface="Times New Roman" pitchFamily="18" charset="0"/>
              </a:rPr>
              <a:t>The essential difference between biology and paleontology is the time factor: while biology works on present-day time (T=0), paleontology works on life that may be billions of years old.</a:t>
            </a:r>
            <a:endParaRPr lang="fr-FR" sz="4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95030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469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A stratigraphic scale has been based essentially on fossils. This scale is divided into 4 main parts: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Paleozoic = Primary = I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era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Mesozoic = Secondary = II era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Cenozoic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= Tertiary = III era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             +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Quaternary = VI era</a:t>
            </a:r>
          </a:p>
          <a:p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This stratigraphic scale is still used by geologists today.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1488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51520" y="188640"/>
            <a:ext cx="8640960" cy="48320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STRATIGRAPHY: 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Branch of earth sciences; concerned with the study of the arrangement of geological layers in time and space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4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231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26297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Contents: Course</a:t>
            </a:r>
          </a:p>
          <a:p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Chapter 1: The Earth in the Universe </a:t>
            </a: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1.1 Introduction: objects of geology</a:t>
            </a: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1.2 Structure of the universe and birth of the solar system</a:t>
            </a:r>
          </a:p>
          <a:p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1.3 Earth and the planets of the solar system.</a:t>
            </a:r>
          </a:p>
          <a:p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1.4. Earth's internal structure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7320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88640"/>
            <a:ext cx="903649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This name is composed of two words: </a:t>
            </a:r>
          </a:p>
          <a:p>
            <a:endParaRPr lang="en-US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stratum: 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strata, envelopes, layers, beds ....</a:t>
            </a:r>
          </a:p>
          <a:p>
            <a:r>
              <a:rPr 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graphaian</a:t>
            </a:r>
            <a:r>
              <a:rPr 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layout, description, study, ...</a:t>
            </a:r>
            <a:endParaRPr lang="fr-FR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85618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60648"/>
            <a:ext cx="9144000" cy="24857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So stratigraphy is concerned with all the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physico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-chemical conditions that affect geological strata and their evolution over time.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12235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04664"/>
            <a:ext cx="9144000" cy="50167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PETROGRAPHY: </a:t>
            </a:r>
          </a:p>
          <a:p>
            <a:pPr algn="just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Branch of earth sciences concerned with the 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rocky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composition of the earth's crust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80847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6632"/>
            <a:ext cx="9036496" cy="41549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Its essential aim is the macroscopic and microscopic study of the different rocks that make up the earth from all points of view: mineralogical composition, structure, texture, hardness...</a:t>
            </a:r>
            <a:endParaRPr lang="fr-FR" sz="4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449825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60648"/>
            <a:ext cx="9144000" cy="317009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There are three main groups of rocks:</a:t>
            </a:r>
          </a:p>
          <a:p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* Sedimentary rocks  </a:t>
            </a:r>
          </a:p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* Magmatic and volcanic rocks </a:t>
            </a:r>
          </a:p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* Metamorphic </a:t>
            </a:r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rocks</a:t>
            </a:r>
            <a:endParaRPr lang="fr-FR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993912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3353"/>
            <a:ext cx="9144000" cy="483209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SEDIMENTOLOGY : </a:t>
            </a:r>
          </a:p>
          <a:p>
            <a:endParaRPr lang="en-US" sz="4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	Branch of geology concerned with the study of the characteristics and processes involved in the deposition and arrangement of loose particles (sediment).</a:t>
            </a:r>
            <a:endParaRPr lang="fr-FR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09538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9708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during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the move, </a:t>
            </a:r>
          </a:p>
          <a:p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or during deposition, </a:t>
            </a:r>
          </a:p>
          <a:p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	with all the phenomena of their transformation (DIAGENESIS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07893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TECTONICS: </a:t>
            </a:r>
          </a:p>
          <a:p>
            <a:pPr algn="just"/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	Branch of the earth sciences concerned with the natural movements and deformations that the globe can undergo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US" sz="4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40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28474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9419"/>
            <a:ext cx="9144000" cy="55092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These deformations can be of different types: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Diaclases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faults, folds, </a:t>
            </a:r>
            <a:r>
              <a:rPr lang="en-US" sz="4400" b="1" dirty="0" err="1">
                <a:latin typeface="Times New Roman" pitchFamily="18" charset="0"/>
                <a:cs typeface="Times New Roman" pitchFamily="18" charset="0"/>
              </a:rPr>
              <a:t>orogenesis</a:t>
            </a:r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, plate tectonics, etc</a:t>
            </a:r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....</a:t>
            </a:r>
          </a:p>
          <a:p>
            <a:pPr algn="just"/>
            <a:endParaRPr lang="en-US" sz="4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4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448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63231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Chapter 2: Internal geodynamics</a:t>
            </a: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2.1 Structure of the globe and geoid concept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2.2 Current land and sea distribution</a:t>
            </a: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2.3 The Earth's magnetic field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2.4 Continental drift and plate tectonics</a:t>
            </a:r>
          </a:p>
          <a:p>
            <a:endParaRPr lang="en-US" sz="36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2.5 Earthquakes</a:t>
            </a:r>
          </a:p>
          <a:p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2.6 Volcanoes</a:t>
            </a:r>
            <a:endParaRPr lang="fr-FR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302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50920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Chapter 3: Tectonics</a:t>
            </a:r>
          </a:p>
          <a:p>
            <a:endParaRPr lang="en-US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      3.1. Brittle deformation: faults</a:t>
            </a:r>
          </a:p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      3.2. Soft tectonics: folds</a:t>
            </a:r>
          </a:p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      3.3 Overlapping and thrust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   sheets   </a:t>
            </a:r>
            <a:endParaRPr lang="en-US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>
                <a:latin typeface="Times New Roman" pitchFamily="18" charset="0"/>
                <a:cs typeface="Times New Roman" pitchFamily="18" charset="0"/>
              </a:rPr>
              <a:t>       3.4. The formation of mountain ranges</a:t>
            </a:r>
            <a:endParaRPr lang="fr-FR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435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-6198"/>
            <a:ext cx="9144000" cy="581697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Practical work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Cartography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Topographic maps: Presentation of a topographic map, notion of scale, coordinate networks, orientation, definition and characteristics of contour lines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......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Production of topographic profiles.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Assessment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methods: 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Exam(s), continuous assessment during practical work.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72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569386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Reference</a:t>
            </a:r>
          </a:p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Charles 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Pomerol, Yves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Lagabrielle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Maurice Renard, Stéphane Guillot. Eléments de Géologie.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Dunod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14th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edition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2011. 944 pages.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http://www.elements-geologie.com/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Jean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Dercourt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, Jacques Paquet, Pierre Thomas, Cyril Langlois. Géologie : objet, méthodes et modèles.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Dunod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12th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edition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2006, 534 pages.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Pierre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Peycru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Jean-Michel Dupin, Jean-François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Fogelgesang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Didier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Grandperrin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Collectif. Géologie : Tout-en-un, 1e et 2e années BCPST.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Dunod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2008. 641 pages. 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Alain Foucault, Jean-François Raoult.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Dictionary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 of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Geology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Dunod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. 7th </a:t>
            </a:r>
            <a:r>
              <a:rPr lang="fr-FR" sz="2400" dirty="0" err="1">
                <a:latin typeface="Times New Roman" pitchFamily="18" charset="0"/>
                <a:cs typeface="Times New Roman" pitchFamily="18" charset="0"/>
              </a:rPr>
              <a:t>edition</a:t>
            </a:r>
            <a:r>
              <a:rPr lang="fr-FR" sz="2400" dirty="0">
                <a:latin typeface="Times New Roman" pitchFamily="18" charset="0"/>
                <a:cs typeface="Times New Roman" pitchFamily="18" charset="0"/>
              </a:rPr>
              <a:t>, 2010. 416 pages.</a:t>
            </a:r>
          </a:p>
        </p:txBody>
      </p:sp>
    </p:spTree>
    <p:extLst>
      <p:ext uri="{BB962C8B-B14F-4D97-AF65-F5344CB8AC3E}">
        <p14:creationId xmlns:p14="http://schemas.microsoft.com/office/powerpoint/2010/main" val="4137105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280076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4400" dirty="0">
                <a:solidFill>
                  <a:srgbClr val="FF0000"/>
                </a:solidFill>
                <a:latin typeface="Arial Black" pitchFamily="34" charset="0"/>
              </a:rPr>
              <a:t>PART I</a:t>
            </a:r>
          </a:p>
          <a:p>
            <a:pPr algn="ctr"/>
            <a:endParaRPr lang="en-US" sz="4400" dirty="0">
              <a:solidFill>
                <a:srgbClr val="FF0000"/>
              </a:solidFill>
              <a:latin typeface="Arial Black" pitchFamily="34" charset="0"/>
            </a:endParaRPr>
          </a:p>
          <a:p>
            <a:pPr algn="ctr"/>
            <a:r>
              <a:rPr lang="en-US" sz="4400" dirty="0">
                <a:solidFill>
                  <a:srgbClr val="FF0000"/>
                </a:solidFill>
                <a:latin typeface="Arial Black" pitchFamily="34" charset="0"/>
              </a:rPr>
              <a:t>THE EARTH IN THE UNIVERSE</a:t>
            </a:r>
            <a:endParaRPr lang="fr-FR" sz="44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317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548680"/>
            <a:ext cx="9144000" cy="258532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CHAPTER I.  </a:t>
            </a:r>
          </a:p>
          <a:p>
            <a:pPr algn="ctr"/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INTRODUCTION TO GEOLOGY</a:t>
            </a:r>
            <a:endParaRPr lang="fr-FR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4676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88640"/>
            <a:ext cx="8892480" cy="36009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DEFINITION OF GEOLOGY :</a:t>
            </a:r>
          </a:p>
          <a:p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Geology </a:t>
            </a:r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is a natural science concerned with the study of the earth from all points of view.</a:t>
            </a:r>
            <a:endParaRPr lang="fr-FR" sz="4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422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2613</TotalTime>
  <Words>722</Words>
  <Application>Microsoft Office PowerPoint</Application>
  <PresentationFormat>Affichage à l'écran (4:3)</PresentationFormat>
  <Paragraphs>122</Paragraphs>
  <Slides>28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28</vt:i4>
      </vt:variant>
    </vt:vector>
  </HeadingPairs>
  <TitlesOfParts>
    <vt:vector size="29" baseType="lpstr">
      <vt:lpstr>Angles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Djorfi samir</dc:creator>
  <cp:lastModifiedBy>User</cp:lastModifiedBy>
  <cp:revision>21</cp:revision>
  <dcterms:created xsi:type="dcterms:W3CDTF">2023-10-08T19:49:51Z</dcterms:created>
  <dcterms:modified xsi:type="dcterms:W3CDTF">2023-10-17T18:40:58Z</dcterms:modified>
</cp:coreProperties>
</file>