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0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71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72" r:id="rId19"/>
    <p:sldId id="473" r:id="rId20"/>
    <p:sldId id="474" r:id="rId21"/>
    <p:sldId id="458" r:id="rId22"/>
    <p:sldId id="459" r:id="rId23"/>
    <p:sldId id="475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</p:sldIdLst>
  <p:sldSz cx="10080625" cy="7559675"/>
  <p:notesSz cx="7772400" cy="10058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33FF"/>
    <a:srgbClr val="009900"/>
    <a:srgbClr val="000000"/>
    <a:srgbClr val="FF6600"/>
    <a:srgbClr val="808000"/>
    <a:srgbClr val="996633"/>
    <a:srgbClr val="9999FF"/>
    <a:srgbClr val="C0C0C0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05" autoAdjust="0"/>
    <p:restoredTop sz="94660"/>
  </p:normalViewPr>
  <p:slideViewPr>
    <p:cSldViewPr>
      <p:cViewPr varScale="1">
        <p:scale>
          <a:sx n="46" d="100"/>
          <a:sy n="46" d="100"/>
        </p:scale>
        <p:origin x="-492" y="-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6FC4B4B-F110-4D50-B4E4-BAAC12E508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2225" y="14288"/>
            <a:ext cx="9807575" cy="7473950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 rot="-847565">
            <a:off x="215900" y="195263"/>
            <a:ext cx="4175125" cy="1960562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2" y="343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2" y="147"/>
              <a:ext cx="2386" cy="1081"/>
              <a:chOff x="122" y="147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3" y="932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2" y="146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3" y="156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7" y="249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4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5" name="Freeform 29"/>
          <p:cNvSpPr>
            <a:spLocks/>
          </p:cNvSpPr>
          <p:nvPr/>
        </p:nvSpPr>
        <p:spPr bwMode="auto">
          <a:xfrm>
            <a:off x="4679950" y="1476375"/>
            <a:ext cx="979488" cy="42068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39863" y="1547813"/>
            <a:ext cx="7056437" cy="2506662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8150" y="4465638"/>
            <a:ext cx="6650038" cy="1106487"/>
          </a:xfrm>
        </p:spPr>
        <p:txBody>
          <a:bodyPr/>
          <a:lstStyle>
            <a:lvl1pPr marL="0" indent="0" algn="ctr">
              <a:buFontTx/>
              <a:buNone/>
              <a:defRPr sz="31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888163"/>
            <a:ext cx="2100263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88163"/>
            <a:ext cx="2100262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756986-3ADF-4D44-8745-AA11F10E7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9EC6-DFE3-4B6B-A3E3-1E433724FE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65975" y="168275"/>
            <a:ext cx="2266950" cy="59880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363" y="168275"/>
            <a:ext cx="6653212" cy="59880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B619-0802-46BB-9FC8-E203DDE54A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363" y="168275"/>
            <a:ext cx="8496300" cy="15954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36625" y="2124075"/>
            <a:ext cx="4171950" cy="403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0975" y="2124075"/>
            <a:ext cx="4171950" cy="403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E5EC-8C93-4F65-B575-6A864B0625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60363" y="168275"/>
            <a:ext cx="9072562" cy="59880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0FC7-9F9F-47A9-9F24-85D19DEAC1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F20F-3A93-4C99-ABDF-0C8D6E51D3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10F7-FD09-43D1-AB9A-5E5EC420A4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36625" y="2124075"/>
            <a:ext cx="41719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0975" y="2124075"/>
            <a:ext cx="41719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62AA-1D1E-425B-8EF7-15ED980ABB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BB56B-54EF-4E67-B17F-12EE5B397D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3A7-99E0-407A-BC22-159407E68E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F4B6-22E9-477D-9208-B0BA051A90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7EEC-EE7F-4371-8294-D9633B6B06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C1C9-4076-4E9D-A81C-1F676D7ADF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68275"/>
            <a:ext cx="84963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2124075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6888163"/>
            <a:ext cx="2098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 sz="15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9538" y="6888163"/>
            <a:ext cx="31924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/>
            </a:lvl1pPr>
          </a:lstStyle>
          <a:p>
            <a:pPr>
              <a:defRPr/>
            </a:pPr>
            <a:r>
              <a:rPr lang="fr-FR" smtClean="0"/>
              <a:t>Université de Jijel - Dpt Informatique           Cours Architecture -2ème Année LMD -       Dr M. Benkiniouar</a:t>
            </a:r>
            <a:endParaRPr lang="fr-FR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5688" y="6888163"/>
            <a:ext cx="2100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9D3EAE76-691C-4987-82F1-6C362AF22E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5" name="Group 53"/>
          <p:cNvGrpSpPr>
            <a:grpSpLocks/>
          </p:cNvGrpSpPr>
          <p:nvPr/>
        </p:nvGrpSpPr>
        <p:grpSpPr bwMode="auto">
          <a:xfrm>
            <a:off x="0" y="6659563"/>
            <a:ext cx="1152525" cy="865187"/>
            <a:chOff x="0" y="4054"/>
            <a:chExt cx="988" cy="686"/>
          </a:xfrm>
        </p:grpSpPr>
        <p:sp>
          <p:nvSpPr>
            <p:cNvPr id="108555" name="Freeform 11"/>
            <p:cNvSpPr>
              <a:spLocks noChangeAspect="1"/>
            </p:cNvSpPr>
            <p:nvPr/>
          </p:nvSpPr>
          <p:spPr bwMode="auto">
            <a:xfrm>
              <a:off x="0" y="4067"/>
              <a:ext cx="951" cy="56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6" name="Freeform 12"/>
            <p:cNvSpPr>
              <a:spLocks noChangeAspect="1"/>
            </p:cNvSpPr>
            <p:nvPr/>
          </p:nvSpPr>
          <p:spPr bwMode="auto">
            <a:xfrm>
              <a:off x="895" y="4135"/>
              <a:ext cx="60" cy="11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7" name="Freeform 13"/>
            <p:cNvSpPr>
              <a:spLocks noChangeAspect="1"/>
            </p:cNvSpPr>
            <p:nvPr/>
          </p:nvSpPr>
          <p:spPr bwMode="auto">
            <a:xfrm>
              <a:off x="19" y="4302"/>
              <a:ext cx="691" cy="35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8" name="Freeform 14"/>
            <p:cNvSpPr>
              <a:spLocks noChangeAspect="1"/>
            </p:cNvSpPr>
            <p:nvPr/>
          </p:nvSpPr>
          <p:spPr bwMode="auto">
            <a:xfrm>
              <a:off x="114" y="4332"/>
              <a:ext cx="459" cy="327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9" name="Freeform 15"/>
            <p:cNvSpPr>
              <a:spLocks noChangeAspect="1"/>
            </p:cNvSpPr>
            <p:nvPr/>
          </p:nvSpPr>
          <p:spPr bwMode="auto">
            <a:xfrm>
              <a:off x="425" y="4091"/>
              <a:ext cx="118" cy="10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60" name="Freeform 16"/>
            <p:cNvSpPr>
              <a:spLocks noChangeAspect="1"/>
            </p:cNvSpPr>
            <p:nvPr/>
          </p:nvSpPr>
          <p:spPr bwMode="auto">
            <a:xfrm>
              <a:off x="562" y="4642"/>
              <a:ext cx="65" cy="98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61" name="Freeform 17"/>
            <p:cNvSpPr>
              <a:spLocks noChangeAspect="1"/>
            </p:cNvSpPr>
            <p:nvPr/>
          </p:nvSpPr>
          <p:spPr bwMode="auto">
            <a:xfrm>
              <a:off x="442" y="4156"/>
              <a:ext cx="169" cy="33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62" name="Freeform 18"/>
            <p:cNvSpPr>
              <a:spLocks noChangeAspect="1"/>
            </p:cNvSpPr>
            <p:nvPr/>
          </p:nvSpPr>
          <p:spPr bwMode="auto">
            <a:xfrm>
              <a:off x="585" y="4141"/>
              <a:ext cx="318" cy="152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63" name="Freeform 19"/>
            <p:cNvSpPr>
              <a:spLocks noChangeAspect="1"/>
            </p:cNvSpPr>
            <p:nvPr/>
          </p:nvSpPr>
          <p:spPr bwMode="auto">
            <a:xfrm>
              <a:off x="305" y="4231"/>
              <a:ext cx="136" cy="5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88" name="Group 20"/>
            <p:cNvGrpSpPr>
              <a:grpSpLocks noChangeAspect="1"/>
            </p:cNvGrpSpPr>
            <p:nvPr/>
          </p:nvGrpSpPr>
          <p:grpSpPr bwMode="auto">
            <a:xfrm>
              <a:off x="6" y="4054"/>
              <a:ext cx="982" cy="682"/>
              <a:chOff x="5" y="3490"/>
              <a:chExt cx="1124" cy="780"/>
            </a:xfrm>
          </p:grpSpPr>
          <p:grpSp>
            <p:nvGrpSpPr>
              <p:cNvPr id="2089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8566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7" y="3586"/>
                  <a:ext cx="157" cy="88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67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4" y="4138"/>
                  <a:ext cx="115" cy="132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68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3" y="3562"/>
                  <a:ext cx="44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569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570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5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571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6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093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8573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9"/>
                  <a:ext cx="75" cy="86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4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3" y="3728"/>
                  <a:ext cx="844" cy="442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5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1"/>
                  <a:ext cx="79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6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8" y="3490"/>
                  <a:ext cx="321" cy="595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7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7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8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7" y="3630"/>
                  <a:ext cx="196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79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7" y="3538"/>
                  <a:ext cx="472" cy="21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80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6" y="3607"/>
                  <a:ext cx="246" cy="85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2056" name="Group 37"/>
          <p:cNvGrpSpPr>
            <a:grpSpLocks/>
          </p:cNvGrpSpPr>
          <p:nvPr/>
        </p:nvGrpSpPr>
        <p:grpSpPr bwMode="auto">
          <a:xfrm>
            <a:off x="9569450" y="2332038"/>
            <a:ext cx="425450" cy="4749800"/>
            <a:chOff x="5468" y="1333"/>
            <a:chExt cx="243" cy="2714"/>
          </a:xfrm>
        </p:grpSpPr>
        <p:sp>
          <p:nvSpPr>
            <p:cNvPr id="1085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057" name="Group 54"/>
          <p:cNvGrpSpPr>
            <a:grpSpLocks noChangeAspect="1"/>
          </p:cNvGrpSpPr>
          <p:nvPr/>
        </p:nvGrpSpPr>
        <p:grpSpPr bwMode="auto">
          <a:xfrm>
            <a:off x="8353425" y="250825"/>
            <a:ext cx="2162175" cy="1895475"/>
            <a:chOff x="5154" y="63"/>
            <a:chExt cx="1514" cy="1327"/>
          </a:xfrm>
        </p:grpSpPr>
        <p:sp>
          <p:nvSpPr>
            <p:cNvPr id="108546" name="Freeform 2"/>
            <p:cNvSpPr>
              <a:spLocks noChangeAspect="1"/>
            </p:cNvSpPr>
            <p:nvPr/>
          </p:nvSpPr>
          <p:spPr bwMode="auto">
            <a:xfrm rot="-3172564">
              <a:off x="5476" y="-12"/>
              <a:ext cx="807" cy="1448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2" name="Freeform 8"/>
            <p:cNvSpPr>
              <a:spLocks noChangeAspect="1"/>
            </p:cNvSpPr>
            <p:nvPr/>
          </p:nvSpPr>
          <p:spPr bwMode="auto">
            <a:xfrm rot="-3172564">
              <a:off x="5535" y="17"/>
              <a:ext cx="809" cy="1457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553" name="Freeform 9"/>
            <p:cNvSpPr>
              <a:spLocks noChangeAspect="1"/>
            </p:cNvSpPr>
            <p:nvPr/>
          </p:nvSpPr>
          <p:spPr bwMode="auto">
            <a:xfrm rot="-3172564">
              <a:off x="5511" y="133"/>
              <a:ext cx="712" cy="1093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64" name="Group 40"/>
            <p:cNvGrpSpPr>
              <a:grpSpLocks noChangeAspect="1"/>
            </p:cNvGrpSpPr>
            <p:nvPr/>
          </p:nvGrpSpPr>
          <p:grpSpPr bwMode="auto">
            <a:xfrm>
              <a:off x="5155" y="63"/>
              <a:ext cx="1482" cy="1327"/>
              <a:chOff x="4610" y="57"/>
              <a:chExt cx="1344" cy="1204"/>
            </a:xfrm>
          </p:grpSpPr>
          <p:grpSp>
            <p:nvGrpSpPr>
              <p:cNvPr id="2065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108586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2068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108588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89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9" y="331"/>
                    <a:ext cx="269" cy="440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0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9" y="182"/>
                    <a:ext cx="505" cy="896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1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2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5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3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2" y="807"/>
                    <a:ext cx="183" cy="142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4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6" y="210"/>
                    <a:ext cx="179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595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0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sp>
            <p:nvSpPr>
              <p:cNvPr id="108596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058" name="Group 56"/>
          <p:cNvGrpSpPr>
            <a:grpSpLocks/>
          </p:cNvGrpSpPr>
          <p:nvPr/>
        </p:nvGrpSpPr>
        <p:grpSpPr bwMode="auto">
          <a:xfrm rot="5400000">
            <a:off x="4680744" y="-2485231"/>
            <a:ext cx="287338" cy="8496300"/>
            <a:chOff x="5468" y="1333"/>
            <a:chExt cx="243" cy="2714"/>
          </a:xfrm>
        </p:grpSpPr>
        <p:sp>
          <p:nvSpPr>
            <p:cNvPr id="108601" name="Freeform 57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>
                <a:alpha val="8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602" name="Freeform 58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>
                <a:alpha val="8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mic Sans MS" pitchFamily="66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1779573"/>
            <a:ext cx="9720263" cy="1928826"/>
          </a:xfrm>
        </p:spPr>
        <p:txBody>
          <a:bodyPr lIns="0" tIns="0" rIns="0" bIns="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/>
            </a:pPr>
            <a:r>
              <a:rPr lang="fr-FR" sz="4500" dirty="0" smtClean="0">
                <a:solidFill>
                  <a:schemeClr val="tx1"/>
                </a:solidFill>
              </a:rPr>
              <a:t>- Cours -  M I I </a:t>
            </a:r>
            <a:br>
              <a:rPr lang="fr-FR" sz="4500" dirty="0" smtClean="0">
                <a:solidFill>
                  <a:schemeClr val="tx1"/>
                </a:solidFill>
              </a:rPr>
            </a:br>
            <a:r>
              <a:rPr lang="fr-FR" sz="4000" dirty="0" smtClean="0">
                <a:solidFill>
                  <a:schemeClr val="tx1"/>
                </a:solidFill>
              </a:rPr>
              <a:t>Menaces Et Intrusions Informatique</a:t>
            </a:r>
            <a:r>
              <a:rPr lang="fr-FR" sz="4500" dirty="0" smtClean="0">
                <a:solidFill>
                  <a:schemeClr val="tx1"/>
                </a:solidFill>
              </a:rPr>
              <a:t/>
            </a:r>
            <a:br>
              <a:rPr lang="fr-FR" sz="4500" dirty="0" smtClean="0">
                <a:solidFill>
                  <a:schemeClr val="tx1"/>
                </a:solidFill>
              </a:rPr>
            </a:br>
            <a:r>
              <a:rPr lang="fr-FR" sz="3600" dirty="0" smtClean="0">
                <a:solidFill>
                  <a:schemeClr val="tx1"/>
                </a:solidFill>
              </a:rPr>
              <a:t>Master 1 Informatique Légale et Multimédias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922712"/>
            <a:ext cx="8980488" cy="2786083"/>
          </a:xfrm>
        </p:spPr>
        <p:txBody>
          <a:bodyPr lIns="0" tIns="0" rIns="0" bIns="0" anchor="ctr"/>
          <a:lstStyle/>
          <a:p>
            <a:pPr algn="l" eaLnBrk="1" hangingPunct="1">
              <a:defRPr/>
            </a:pPr>
            <a:r>
              <a:rPr lang="fr-FR" sz="2800" dirty="0" smtClean="0"/>
              <a:t>Enseignant responsable : Dr </a:t>
            </a:r>
            <a:r>
              <a:rPr lang="fr-FR" sz="2800" dirty="0" err="1" smtClean="0"/>
              <a:t>Benkiniouar</a:t>
            </a:r>
            <a:r>
              <a:rPr lang="fr-FR" sz="2800" dirty="0" smtClean="0"/>
              <a:t> </a:t>
            </a:r>
            <a:r>
              <a:rPr lang="fr-FR" sz="2800" dirty="0" err="1" smtClean="0"/>
              <a:t>Moad</a:t>
            </a:r>
            <a:endParaRPr lang="fr-FR" sz="2800" dirty="0" smtClean="0"/>
          </a:p>
          <a:p>
            <a:pPr algn="l" eaLnBrk="1" hangingPunct="1">
              <a:defRPr/>
            </a:pPr>
            <a:r>
              <a:rPr lang="fr-FR" sz="2800" dirty="0" smtClean="0"/>
              <a:t>     Université de Jijel</a:t>
            </a:r>
          </a:p>
          <a:p>
            <a:pPr algn="l" eaLnBrk="1" hangingPunct="1">
              <a:defRPr/>
            </a:pPr>
            <a:r>
              <a:rPr lang="fr-FR" sz="2800" dirty="0" smtClean="0"/>
              <a:t>         Département d’informatique </a:t>
            </a:r>
          </a:p>
          <a:p>
            <a:pPr algn="l" eaLnBrk="1" hangingPunct="1">
              <a:defRPr/>
            </a:pPr>
            <a:r>
              <a:rPr lang="fr-FR" sz="2800" dirty="0" smtClean="0"/>
              <a:t>     </a:t>
            </a:r>
            <a:r>
              <a:rPr lang="fr-FR" sz="2400" i="1" dirty="0" smtClean="0"/>
              <a:t>         </a:t>
            </a:r>
            <a:r>
              <a:rPr lang="fr-FR" sz="2400" i="1" dirty="0" smtClean="0">
                <a:effectLst/>
              </a:rPr>
              <a:t>benkiniouar@mail.univ-jijel.dz</a:t>
            </a:r>
          </a:p>
          <a:p>
            <a:pPr algn="l" eaLnBrk="1" hangingPunct="1">
              <a:defRPr/>
            </a:pPr>
            <a:r>
              <a:rPr lang="fr-FR" sz="2400" i="1" dirty="0" smtClean="0">
                <a:effectLst/>
              </a:rPr>
              <a:t>             </a:t>
            </a:r>
            <a:endParaRPr lang="fr-FR" sz="2800" dirty="0" smtClean="0">
              <a:effectLst/>
            </a:endParaRPr>
          </a:p>
          <a:p>
            <a:pPr algn="l" eaLnBrk="1" hangingPunct="1">
              <a:defRPr/>
            </a:pPr>
            <a:r>
              <a:rPr lang="fr-FR" sz="2800" dirty="0" smtClean="0"/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375"/>
            <a:ext cx="10080625" cy="62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09930" y="256221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288918"/>
            <a:ext cx="9826659" cy="62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82528" y="327659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207938"/>
            <a:ext cx="9358377" cy="59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682" y="256221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279375"/>
            <a:ext cx="9572692" cy="59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256221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375"/>
            <a:ext cx="9898095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652" y="327659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5" y="422251"/>
            <a:ext cx="9755220" cy="59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39909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493689"/>
            <a:ext cx="950125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541973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350814"/>
            <a:ext cx="9715568" cy="58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806" y="39909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422251"/>
            <a:ext cx="914406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2806" y="47053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279375"/>
            <a:ext cx="942981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24244" y="350813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493689"/>
            <a:ext cx="95726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2806" y="56512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279375"/>
            <a:ext cx="950125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95682" y="350813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207938"/>
            <a:ext cx="9572692" cy="60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256221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136499"/>
            <a:ext cx="964413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806" y="20793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9" y="207937"/>
            <a:ext cx="9898096" cy="62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2806" y="20793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493689"/>
            <a:ext cx="9644129" cy="56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806" y="541973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350813"/>
            <a:ext cx="942981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47053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350813"/>
            <a:ext cx="9501254" cy="60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682" y="422251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207937"/>
            <a:ext cx="9572692" cy="60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3966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350813"/>
            <a:ext cx="95726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47053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422251"/>
            <a:ext cx="9144063" cy="58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47053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0" y="207937"/>
            <a:ext cx="975522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81368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207937"/>
            <a:ext cx="989809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207937"/>
            <a:ext cx="9572692" cy="593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0"/>
            <a:ext cx="9572692" cy="656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4244" y="136499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350813"/>
            <a:ext cx="968378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11090" y="39909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42" y="207937"/>
            <a:ext cx="942981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806" y="327659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0" y="279375"/>
            <a:ext cx="968378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81368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422251"/>
            <a:ext cx="9215501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682" y="47053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279375"/>
            <a:ext cx="957269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81368" y="279375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136499"/>
            <a:ext cx="942981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806" y="207937"/>
            <a:ext cx="1144168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M.I.I</a:t>
            </a:r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9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4127A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9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4127A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19388</TotalTime>
  <Words>54</Words>
  <Application>Microsoft Office PowerPoint</Application>
  <PresentationFormat>Personnalisé</PresentationFormat>
  <Paragraphs>38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Crayons</vt:lpstr>
      <vt:lpstr>- Cours -  M I I  Menaces Et Intrusions Informatique Master 1 Informatique Légale et Multimédias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l'Informatique</dc:title>
  <cp:lastModifiedBy>Benkiniouar Moad</cp:lastModifiedBy>
  <cp:revision>721</cp:revision>
  <dcterms:modified xsi:type="dcterms:W3CDTF">2020-03-30T12:10:46Z</dcterms:modified>
</cp:coreProperties>
</file>