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9" r:id="rId4"/>
    <p:sldId id="320" r:id="rId5"/>
    <p:sldId id="316" r:id="rId6"/>
    <p:sldId id="321" r:id="rId7"/>
    <p:sldId id="322" r:id="rId8"/>
    <p:sldId id="315" r:id="rId9"/>
    <p:sldId id="323" r:id="rId10"/>
    <p:sldId id="324" r:id="rId11"/>
    <p:sldId id="317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3AE9-8123-4A59-8A10-40CBEC042872}" type="datetimeFigureOut">
              <a:rPr lang="fr-FR" smtClean="0"/>
              <a:pPr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42F1-6029-4493-97B2-B6585871F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ommande_robuste" TargetMode="External"/><Relationship Id="rId2" Type="http://schemas.openxmlformats.org/officeDocument/2006/relationships/hyperlink" Target="https://fr.wikipedia.org/wiki/Logique_flo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/index.php?title=Commande_par_modes_glissants&amp;action=edit&amp;redlink=1" TargetMode="External"/><Relationship Id="rId5" Type="http://schemas.openxmlformats.org/officeDocument/2006/relationships/hyperlink" Target="https://fr.wikipedia.org/w/index.php?title=Commande_adaptative&amp;action=edit&amp;redlink=1" TargetMode="External"/><Relationship Id="rId4" Type="http://schemas.openxmlformats.org/officeDocument/2006/relationships/hyperlink" Target="https://fr.wikipedia.org/wiki/Commande_pr%C3%A9dic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rogramme_informatique" TargetMode="External"/><Relationship Id="rId2" Type="http://schemas.openxmlformats.org/officeDocument/2006/relationships/hyperlink" Target="https://fr.wikipedia.org/wiki/Ordinateu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adar" TargetMode="External"/><Relationship Id="rId2" Type="http://schemas.openxmlformats.org/officeDocument/2006/relationships/hyperlink" Target="https://fr.wikipedia.org/wiki/T%C3%A9l%C3%A9phonie_mob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T%C3%A9l%C3%A9vision_par_c%C3%A2bl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Electronique</a:t>
            </a:r>
            <a:br>
              <a:rPr lang="fr-FR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(suite)</a:t>
            </a:r>
            <a:endParaRPr lang="fr-F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400800" cy="64294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2023-2024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28728" y="3786190"/>
            <a:ext cx="6400800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Télécommunication et automatique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1802" y="285728"/>
            <a:ext cx="285752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Autres commandes 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071546"/>
            <a:ext cx="8358246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2" tooltip="Logique floue"/>
              </a:rPr>
              <a:t>logique floue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3" tooltip="Commande robuste"/>
              </a:rPr>
              <a:t>commande robuste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4" tooltip="Commande prédictive"/>
              </a:rPr>
              <a:t>commande prédictive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5" tooltip="Commande adaptative (page inexistante)"/>
              </a:rPr>
              <a:t>commande adaptative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6" tooltip="Commande par modes glissants (page inexistante)"/>
              </a:rPr>
              <a:t>commande par modes glissants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28926" y="500042"/>
            <a:ext cx="32861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micro-ordinateur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204546"/>
            <a:ext cx="8715436" cy="2472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ordinateur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construit autour d'un ou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microprocesseurs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microprocesseur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ne peut être utilisé seul. Pour passer au micro-ordinateur,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faut l’adjoindre à l'unité centrale de traitement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71802" y="4181781"/>
            <a:ext cx="292895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microprocesseur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4884309"/>
            <a:ext cx="8715436" cy="1687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un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circuit intégré très complexe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comporte plusieurs millions de composant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s. C’est la partie d’un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2" tooltip="Ordinateur"/>
              </a:rPr>
              <a:t>ordinateur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exécute les instructions et traite les données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3" tooltip="Programme informatique"/>
              </a:rPr>
              <a:t>programmes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000232" y="214290"/>
            <a:ext cx="4929222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Télécommunication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0" y="1000108"/>
            <a:ext cx="26432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Les satellites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1571612"/>
            <a:ext cx="871543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satellites de télécommunications sont utilisés pour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transmission de flux audiovisuels,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notamment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les télécommunications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téléphoniques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programmes télévisés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d'un point à l'autre de la Terre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🔎 Satellite artificiel - Domaines d'utili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Les satellites Galileo de deuxième génération prêts à naviguer vers le fu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628654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8992" y="142852"/>
            <a:ext cx="22860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Antenne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antenne est un dispositif permettant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rayonner ou de capter à distance les ondes électromagnétiques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dans un appareil ou une station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d'émission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réception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émission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l’antenne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reçoit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courant et une tension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génère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1209C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champ électrique et un champ magnétique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réception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l’antenne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reçoit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1209C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champ électrique et un champ magnétique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et 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génère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tension et un courant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Les antennes relais responsables de troubles du sommeil ? - Terrafem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70" y="3929066"/>
            <a:ext cx="59245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142852"/>
            <a:ext cx="25717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Types d'Antennes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28926" y="752757"/>
            <a:ext cx="335758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Antenne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428736"/>
            <a:ext cx="871543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certaines applications, on utilisera des antennes directives : lorsque l’on veut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émettre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recevoir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direction précise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Réception TV terrestre (on pointe son antenne vers l’émetteur).</a:t>
            </a:r>
          </a:p>
          <a:p>
            <a:pPr lvl="0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Réception satellite (le pointage d’une parabole est très pointu).</a:t>
            </a:r>
          </a:p>
          <a:p>
            <a:pPr lvl="0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*Emission et réception Radar (Les gendarmes doivent ne viser qu’une voiture à la fois).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08" y="4038905"/>
            <a:ext cx="478634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fr-FR" sz="2400" b="1" dirty="0" smtClean="0">
                <a:solidFill>
                  <a:srgbClr val="FF0000"/>
                </a:solidFill>
                <a:latin typeface="Sylfaen" pitchFamily="18" charset="0"/>
                <a:ea typeface="Calibri" pitchFamily="34" charset="0"/>
                <a:cs typeface="Arial" pitchFamily="34" charset="0"/>
              </a:rPr>
              <a:t>Antenne omnidirectionnelle 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4704718"/>
            <a:ext cx="871543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d’autres applications, on va essayer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rayonner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dans toutes les directions.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L’émission TV.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Talkie-walkie.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Emetteur et récepteur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8992" y="214290"/>
            <a:ext cx="20717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ondes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4286280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3" y="1071546"/>
            <a:ext cx="8715436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L’onde est un mouvement régulier qui se propage d’une façon uniforme.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écouvrir &amp; Comprendre - Les ondes électromagnétiques dans le domaine de la  communi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434338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142852"/>
            <a:ext cx="228601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Types des ondes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95901" y="1000108"/>
            <a:ext cx="427636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ondes électromagnétiques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9358" y="3357562"/>
            <a:ext cx="280852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ondes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sonores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1883623"/>
            <a:ext cx="871543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Propagation d’une variation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champ électrique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associée à une variation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d’un champ magnétique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4282" y="4286256"/>
            <a:ext cx="871543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 des ondes qui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ont besoin d’un milieu matériel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se propager (l’air par exemple).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142852"/>
            <a:ext cx="393088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ondes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radioélectriques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43240" y="3324525"/>
            <a:ext cx="245214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Micro-ondes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4000504"/>
            <a:ext cx="871543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hlinkClick r:id="rId2" tooltip="Téléphonie mobile"/>
              </a:rPr>
              <a:t>téléphonie mobile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repose sur les micro-ondes. 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micro-ondes sont employées dans les transmissions par satellite.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hlinkClick r:id="rId3" tooltip="Radar"/>
              </a:rPr>
              <a:t>radars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emploient le rayonnement micro-onde pour détecter la distance, la vitesse...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4" tooltip="Télévision par câble"/>
              </a:rPr>
              <a:t>télévision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l'accès Internet par câble coaxial emploient certaines des fréquences micro-ondes inférieures.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282" y="785794"/>
            <a:ext cx="871543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 des ondes électromagnétiques qui se propagent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deux façons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/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l’espace libre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des lignes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« propagation guidée ».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Exemple :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Entre l’antenne parabolique et le récepteur de télévision, les signaux sont transportés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 un câble coaxial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743232" y="142852"/>
            <a:ext cx="3757594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Automatique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928670"/>
            <a:ext cx="878687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Ensemble de disciplines scientifiques et techniques utilisées pour la conception de l’emploi des dispositifs qui fonctionnent sans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l’intervention d’un opérateur humain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pour améliorer les performances du système.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2571744"/>
            <a:ext cx="878687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domaine d’application de l’automatique est extrêmement vaste: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l’industrie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chimie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robotique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mécanique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l’électronique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l’aéronautique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l’économétrie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etc.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utomatisme : Automates programm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642942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142852"/>
            <a:ext cx="40005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fr-FR" sz="2400" b="1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Techniques de commande</a:t>
            </a:r>
            <a:endParaRPr kumimoji="0" lang="fr-FR" sz="2400" b="0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824195"/>
            <a:ext cx="785818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Commander: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C’est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organiser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système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un but fixé.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06" y="1967203"/>
            <a:ext cx="557216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commande en Boucle ouverte (BO)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06" y="4538971"/>
            <a:ext cx="550072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1" i="0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commande en Boucle fermée (BF)</a:t>
            </a:r>
            <a:endParaRPr lang="fr-F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06" y="2728737"/>
            <a:ext cx="885828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un système commandé en chaîne ouverte, la sortie dépend de la grandeur d'entrée et aussi de la variation de charge et des perturbations subie par la chaîne de commande.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38" y="5300505"/>
            <a:ext cx="885828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système est commandé en chaîne fermée lorsque la grandeur de commande est élaborée à partir de la grandeur d'entrée et de la grandeur de sortie.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530</Words>
  <Application>Microsoft Office PowerPoint</Application>
  <PresentationFormat>Affichage à l'écran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Electronique (suite)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ETAT de l’ART DE LA GENIE ELECTRIQUE</dc:title>
  <dc:creator>pc lenovo</dc:creator>
  <cp:lastModifiedBy>Windows</cp:lastModifiedBy>
  <cp:revision>81</cp:revision>
  <dcterms:created xsi:type="dcterms:W3CDTF">2021-10-25T23:58:24Z</dcterms:created>
  <dcterms:modified xsi:type="dcterms:W3CDTF">2023-12-11T21:02:22Z</dcterms:modified>
</cp:coreProperties>
</file>