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6913-783B-43C5-A1DF-848B0867B74A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EB26-9B5F-49E0-BBEA-2FB90B512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23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6913-783B-43C5-A1DF-848B0867B74A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EB26-9B5F-49E0-BBEA-2FB90B512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76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6913-783B-43C5-A1DF-848B0867B74A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EB26-9B5F-49E0-BBEA-2FB90B512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41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6913-783B-43C5-A1DF-848B0867B74A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EB26-9B5F-49E0-BBEA-2FB90B512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4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6913-783B-43C5-A1DF-848B0867B74A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EB26-9B5F-49E0-BBEA-2FB90B512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74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6913-783B-43C5-A1DF-848B0867B74A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EB26-9B5F-49E0-BBEA-2FB90B512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65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6913-783B-43C5-A1DF-848B0867B74A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EB26-9B5F-49E0-BBEA-2FB90B512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24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6913-783B-43C5-A1DF-848B0867B74A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EB26-9B5F-49E0-BBEA-2FB90B512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50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6913-783B-43C5-A1DF-848B0867B74A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EB26-9B5F-49E0-BBEA-2FB90B512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93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6913-783B-43C5-A1DF-848B0867B74A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EB26-9B5F-49E0-BBEA-2FB90B512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97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6913-783B-43C5-A1DF-848B0867B74A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EB26-9B5F-49E0-BBEA-2FB90B512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74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86913-783B-43C5-A1DF-848B0867B74A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EB26-9B5F-49E0-BBEA-2FB90B512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4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2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58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68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9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0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4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6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0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1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1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6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1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4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6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03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3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0</Words>
  <Application>Microsoft Office PowerPoint</Application>
  <PresentationFormat>Affichage à l'écran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HAYET</dc:creator>
  <cp:lastModifiedBy>HAYET</cp:lastModifiedBy>
  <cp:revision>40</cp:revision>
  <dcterms:created xsi:type="dcterms:W3CDTF">2023-12-25T04:10:54Z</dcterms:created>
  <dcterms:modified xsi:type="dcterms:W3CDTF">2023-12-26T01:42:57Z</dcterms:modified>
</cp:coreProperties>
</file>