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20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250689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8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184610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26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640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51290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12665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30962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</p:spTree>
    <p:extLst>
      <p:ext uri="{BB962C8B-B14F-4D97-AF65-F5344CB8AC3E}">
        <p14:creationId xmlns:p14="http://schemas.microsoft.com/office/powerpoint/2010/main" val="185956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68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88C22A2-EC94-5444-9E97-3DCE3698FB62}" type="datetimeFigureOut">
              <a:rPr lang="en-DZ" smtClean="0"/>
              <a:t>15/2/2024</a:t>
            </a:fld>
            <a:endParaRPr lang="en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34C135D-301A-234B-A1E4-C92E69E1A50A}" type="slidenum">
              <a:rPr lang="en-DZ" smtClean="0"/>
              <a:t>‹#›</a:t>
            </a:fld>
            <a:endParaRPr lang="en-D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22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64601-000D-12E4-1251-19560024F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845" y="4960137"/>
            <a:ext cx="9212317" cy="146304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</a:t>
            </a:r>
            <a:r>
              <a:rPr lang="en-DZ" dirty="0">
                <a:solidFill>
                  <a:schemeClr val="accent1">
                    <a:lumMod val="50000"/>
                  </a:schemeClr>
                </a:solidFill>
              </a:rPr>
              <a:t>ecture/ANALYSE D’UN PLAN DE MASSE</a:t>
            </a:r>
          </a:p>
        </p:txBody>
      </p:sp>
    </p:spTree>
    <p:extLst>
      <p:ext uri="{BB962C8B-B14F-4D97-AF65-F5344CB8AC3E}">
        <p14:creationId xmlns:p14="http://schemas.microsoft.com/office/powerpoint/2010/main" val="341875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BD70-A697-C1C0-547F-DB4AEF06F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4" y="357352"/>
            <a:ext cx="11498317" cy="6358758"/>
          </a:xfrm>
        </p:spPr>
        <p:txBody>
          <a:bodyPr>
            <a:normAutofit/>
          </a:bodyPr>
          <a:lstStyle/>
          <a:p>
            <a:pPr algn="just"/>
            <a:endParaRPr lang="fr-FR" sz="3200" dirty="0"/>
          </a:p>
          <a:p>
            <a:pPr algn="just"/>
            <a:r>
              <a:rPr lang="fr-FR" sz="3200" dirty="0"/>
              <a:t>*La lecture d’un plan de masse doit traiter les points suivants:</a:t>
            </a:r>
          </a:p>
          <a:p>
            <a:pPr algn="just"/>
            <a:endParaRPr lang="fr-FR" sz="3200" dirty="0"/>
          </a:p>
          <a:p>
            <a:pPr algn="just"/>
            <a:r>
              <a:rPr lang="fr-FR" sz="3200" dirty="0">
                <a:solidFill>
                  <a:srgbClr val="C00000"/>
                </a:solidFill>
              </a:rPr>
              <a:t>1-Présentation générale: </a:t>
            </a:r>
          </a:p>
          <a:p>
            <a:pPr algn="just"/>
            <a:r>
              <a:rPr lang="fr-FR" sz="3200" dirty="0"/>
              <a:t>s’agit-il d’un projet d’habitat (collectif; individuel ou intermédiaire),</a:t>
            </a:r>
          </a:p>
          <a:p>
            <a:pPr algn="just"/>
            <a:r>
              <a:rPr lang="fr-FR" sz="3200" dirty="0"/>
              <a:t> ou d’un équipement.  </a:t>
            </a:r>
          </a:p>
          <a:p>
            <a:pPr algn="just"/>
            <a:r>
              <a:rPr lang="fr-FR" sz="3200" dirty="0"/>
              <a:t>la superficie du terrain, </a:t>
            </a:r>
          </a:p>
          <a:p>
            <a:pPr algn="just"/>
            <a:r>
              <a:rPr lang="fr-FR" sz="3200" dirty="0"/>
              <a:t>les constructions existantes sur le terrain et les mitoyennetés, </a:t>
            </a:r>
          </a:p>
          <a:p>
            <a:pPr algn="just"/>
            <a:r>
              <a:rPr lang="fr-FR" sz="3200" dirty="0"/>
              <a:t>les limites cotées du terrain avec calcul du C.E.S. </a:t>
            </a:r>
          </a:p>
          <a:p>
            <a:endParaRPr lang="en-DZ" sz="3200" dirty="0"/>
          </a:p>
        </p:txBody>
      </p:sp>
    </p:spTree>
    <p:extLst>
      <p:ext uri="{BB962C8B-B14F-4D97-AF65-F5344CB8AC3E}">
        <p14:creationId xmlns:p14="http://schemas.microsoft.com/office/powerpoint/2010/main" val="355151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FDEB4-2225-8997-DD1D-12CC1342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404" y="236481"/>
            <a:ext cx="11577775" cy="5460125"/>
          </a:xfrm>
        </p:spPr>
        <p:txBody>
          <a:bodyPr>
            <a:noAutofit/>
          </a:bodyPr>
          <a:lstStyle/>
          <a:p>
            <a:pPr algn="just"/>
            <a:endParaRPr lang="fr-FR" sz="3200" dirty="0"/>
          </a:p>
          <a:p>
            <a:pPr algn="just"/>
            <a:endParaRPr lang="fr-FR" sz="3200" dirty="0"/>
          </a:p>
          <a:p>
            <a:pPr algn="just"/>
            <a:r>
              <a:rPr lang="fr-FR" sz="3200" dirty="0">
                <a:solidFill>
                  <a:srgbClr val="C00000"/>
                </a:solidFill>
              </a:rPr>
              <a:t>2-Description sommaire des composantes :</a:t>
            </a:r>
          </a:p>
          <a:p>
            <a:pPr algn="just"/>
            <a:r>
              <a:rPr lang="fr-FR" sz="3200" dirty="0"/>
              <a:t>-partie bâtie (constructions)</a:t>
            </a:r>
          </a:p>
          <a:p>
            <a:pPr algn="just"/>
            <a:r>
              <a:rPr lang="fr-FR" sz="3200" dirty="0"/>
              <a:t>-et celle non bâtie (aménagements extérieurs).</a:t>
            </a:r>
          </a:p>
          <a:p>
            <a:pPr algn="just"/>
            <a:endParaRPr lang="fr-FR" sz="3200" dirty="0"/>
          </a:p>
          <a:p>
            <a:pPr algn="just"/>
            <a:r>
              <a:rPr lang="fr-FR" sz="3200" dirty="0">
                <a:solidFill>
                  <a:srgbClr val="C00000"/>
                </a:solidFill>
              </a:rPr>
              <a:t>3-Desserte et accessibilité : </a:t>
            </a:r>
          </a:p>
          <a:p>
            <a:pPr algn="just"/>
            <a:r>
              <a:rPr lang="fr-FR" sz="3200" dirty="0"/>
              <a:t>Analyser toutes les voiries : mécanique et piétonne.</a:t>
            </a:r>
          </a:p>
          <a:p>
            <a:endParaRPr lang="en-DZ" sz="3200" dirty="0"/>
          </a:p>
        </p:txBody>
      </p:sp>
    </p:spTree>
    <p:extLst>
      <p:ext uri="{BB962C8B-B14F-4D97-AF65-F5344CB8AC3E}">
        <p14:creationId xmlns:p14="http://schemas.microsoft.com/office/powerpoint/2010/main" val="111515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E697C-B657-E993-5DBA-3B9A21C15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992" y="496957"/>
            <a:ext cx="11678478" cy="5893904"/>
          </a:xfrm>
        </p:spPr>
        <p:txBody>
          <a:bodyPr>
            <a:normAutofit/>
          </a:bodyPr>
          <a:lstStyle/>
          <a:p>
            <a:pPr algn="just"/>
            <a:r>
              <a:rPr lang="fr-FR" sz="3200" dirty="0">
                <a:solidFill>
                  <a:srgbClr val="C00000"/>
                </a:solidFill>
              </a:rPr>
              <a:t>4-Analyse des composantes urbaines: </a:t>
            </a:r>
          </a:p>
          <a:p>
            <a:pPr algn="just"/>
            <a:r>
              <a:rPr lang="fr-FR" sz="3200" dirty="0"/>
              <a:t>*calcul des pourcentages (surface de chaque composante par rapport à la surface totale) , </a:t>
            </a:r>
          </a:p>
          <a:p>
            <a:pPr algn="just"/>
            <a:r>
              <a:rPr lang="fr-FR" sz="3200" dirty="0"/>
              <a:t>*établir le tableau des surfaces (pour les composantes et les éléments du plan de masse.)</a:t>
            </a:r>
          </a:p>
          <a:p>
            <a:pPr algn="just"/>
            <a:r>
              <a:rPr lang="fr-FR" sz="3200" dirty="0"/>
              <a:t>*schématiser chaque composante, </a:t>
            </a:r>
          </a:p>
          <a:p>
            <a:pPr lvl="1" algn="just"/>
            <a:r>
              <a:rPr lang="fr-FR" sz="3200" dirty="0">
                <a:solidFill>
                  <a:srgbClr val="002060"/>
                </a:solidFill>
              </a:rPr>
              <a:t>-voirie et parkings + passages piétons.</a:t>
            </a:r>
          </a:p>
          <a:p>
            <a:pPr lvl="1" algn="just"/>
            <a:r>
              <a:rPr lang="fr-FR" sz="3200" dirty="0">
                <a:solidFill>
                  <a:srgbClr val="002060"/>
                </a:solidFill>
              </a:rPr>
              <a:t>-espaces extérieurs (tout les aménagements)</a:t>
            </a:r>
          </a:p>
          <a:p>
            <a:pPr lvl="1" algn="just"/>
            <a:r>
              <a:rPr lang="fr-FR" sz="3200" dirty="0">
                <a:solidFill>
                  <a:srgbClr val="002060"/>
                </a:solidFill>
              </a:rPr>
              <a:t>Emprise </a:t>
            </a:r>
            <a:r>
              <a:rPr lang="fr-FR" sz="3200" dirty="0" err="1">
                <a:solidFill>
                  <a:srgbClr val="002060"/>
                </a:solidFill>
              </a:rPr>
              <a:t>batie</a:t>
            </a:r>
            <a:r>
              <a:rPr lang="fr-FR" sz="3200" dirty="0">
                <a:solidFill>
                  <a:srgbClr val="002060"/>
                </a:solidFill>
              </a:rPr>
              <a:t> (toutes les constructions)</a:t>
            </a:r>
          </a:p>
          <a:p>
            <a:endParaRPr lang="en-DZ" dirty="0"/>
          </a:p>
        </p:txBody>
      </p:sp>
    </p:spTree>
    <p:extLst>
      <p:ext uri="{BB962C8B-B14F-4D97-AF65-F5344CB8AC3E}">
        <p14:creationId xmlns:p14="http://schemas.microsoft.com/office/powerpoint/2010/main" val="2009590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{2097BB32-A7CC-FB40-92F3-E72A2996C47D}tf10001061</Template>
  <TotalTime>11</TotalTime>
  <Words>170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Integral</vt:lpstr>
      <vt:lpstr>Lecture/ANALYSE D’UN PLAN DE MASSE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Lecture/ANALYSE D’UN PLAN DE MASSE</dc:title>
  <dc:creator>nadir daoud</dc:creator>
  <cp:lastModifiedBy>nadir daoud</cp:lastModifiedBy>
  <cp:revision>2</cp:revision>
  <dcterms:created xsi:type="dcterms:W3CDTF">2024-02-15T07:50:58Z</dcterms:created>
  <dcterms:modified xsi:type="dcterms:W3CDTF">2024-02-15T14:41:26Z</dcterms:modified>
</cp:coreProperties>
</file>