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sldIdLst>
    <p:sldId id="272" r:id="rId2"/>
    <p:sldId id="256" r:id="rId3"/>
    <p:sldId id="263" r:id="rId4"/>
    <p:sldId id="260" r:id="rId5"/>
    <p:sldId id="262" r:id="rId6"/>
    <p:sldId id="266" r:id="rId7"/>
    <p:sldId id="267" r:id="rId8"/>
    <p:sldId id="268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47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25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2023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789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8332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648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411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11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29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46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93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8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59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696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75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90A81-F63E-4109-AA1C-C9EC3F7BFB4D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ADBB55-18BE-4AC1-8EA0-05125FD77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62B447-6BBB-483D-BEA1-38FE990C3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528" y="2872409"/>
            <a:ext cx="10162944" cy="32263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Outils Informatiques</a:t>
            </a:r>
          </a:p>
          <a:p>
            <a:pPr marL="0" indent="0">
              <a:buNone/>
            </a:pPr>
            <a:endParaRPr lang="fr-FR" sz="8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Préparés par </a:t>
            </a:r>
          </a:p>
          <a:p>
            <a:pPr marL="0" indent="0" algn="ctr">
              <a:buNone/>
            </a:pPr>
            <a:r>
              <a:rPr lang="fr-F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Dr.</a:t>
            </a:r>
            <a:r>
              <a:rPr lang="fr-FR" sz="20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CHABOU Sarra 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55A308F-33AA-B351-8606-99A622DEF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375" y="759212"/>
            <a:ext cx="10679250" cy="1320800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UNIVERSITE DE JIJEL</a:t>
            </a:r>
            <a:b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Faculté des sciences de la nature et de la vie</a:t>
            </a: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05F36F64-938F-9C3C-93FC-5393EF575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82" y="129318"/>
            <a:ext cx="1259785" cy="125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>
            <a:extLst>
              <a:ext uri="{FF2B5EF4-FFF2-40B4-BE49-F238E27FC236}">
                <a16:creationId xmlns:a16="http://schemas.microsoft.com/office/drawing/2014/main" id="{1FF843AC-4F5C-675A-9D48-2D2C2B34D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5733" y="129317"/>
            <a:ext cx="1259785" cy="125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209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560A1BE4-2FA8-ED40-5C33-F4E241AD9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6939" y="1874077"/>
            <a:ext cx="5343939" cy="1266688"/>
          </a:xfrm>
        </p:spPr>
        <p:txBody>
          <a:bodyPr>
            <a:normAutofit/>
          </a:bodyPr>
          <a:lstStyle/>
          <a:p>
            <a:pPr algn="ctr"/>
            <a:r>
              <a:rPr lang="fr-FR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Chapitre 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578C491-0BE7-6D26-51E4-2B24F2102792}"/>
              </a:ext>
            </a:extLst>
          </p:cNvPr>
          <p:cNvSpPr txBox="1"/>
          <p:nvPr/>
        </p:nvSpPr>
        <p:spPr>
          <a:xfrm>
            <a:off x="947531" y="3429000"/>
            <a:ext cx="102969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fr-FR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Découverte du système d’exploitation</a:t>
            </a:r>
            <a:endParaRPr lang="fr-FR" sz="4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174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0F988C-B3FA-280D-70D0-58B2B3AB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192" y="354322"/>
            <a:ext cx="3756991" cy="65284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Définition d’un OS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EBB34F-26FE-1AFB-CAFF-02A4C8CB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07165"/>
            <a:ext cx="12192000" cy="16830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informatique, le système d’exploitation (Operating System en Anglais) est l’interface qui permet de faire le lien entre l’utilisateur, les programmes et les composants de l’ordinateur. </a:t>
            </a:r>
          </a:p>
          <a:p>
            <a:endParaRPr lang="fr-FR" sz="4800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0CCB9EC-914A-2243-39ED-A3B0DFAF1300}"/>
              </a:ext>
            </a:extLst>
          </p:cNvPr>
          <p:cNvSpPr txBox="1">
            <a:spLocks/>
          </p:cNvSpPr>
          <p:nvPr/>
        </p:nvSpPr>
        <p:spPr>
          <a:xfrm>
            <a:off x="-1" y="2690192"/>
            <a:ext cx="12191999" cy="1709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32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Quand vous allumez votre ordinateur, c’est grâce à cela que vous voyez des fenêtres, que vous pouvez gérer vos fichiers, installer des programmes ou des périphériques externes.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38393D-2878-FA04-DDDF-87FCA6D8A35C}"/>
              </a:ext>
            </a:extLst>
          </p:cNvPr>
          <p:cNvSpPr txBox="1"/>
          <p:nvPr/>
        </p:nvSpPr>
        <p:spPr>
          <a:xfrm>
            <a:off x="-3" y="4373219"/>
            <a:ext cx="1219199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C’est l’ensemble des matériels et logiciels destinés à réaliser des tâches qui mettent en jeu le traitement automatique de l’information </a:t>
            </a:r>
          </a:p>
          <a:p>
            <a:pPr marL="0" indent="0">
              <a:buNone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rôle principal d’un système d'exploitation, c'est le partage des ressources</a:t>
            </a:r>
          </a:p>
        </p:txBody>
      </p:sp>
    </p:spTree>
    <p:extLst>
      <p:ext uri="{BB962C8B-B14F-4D97-AF65-F5344CB8AC3E}">
        <p14:creationId xmlns:p14="http://schemas.microsoft.com/office/powerpoint/2010/main" val="2883461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318923-2AF2-3981-F473-8FB8155A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17" y="365125"/>
            <a:ext cx="12085983" cy="1325563"/>
          </a:xfrm>
        </p:spPr>
        <p:txBody>
          <a:bodyPr>
            <a:noAutofit/>
          </a:bodyPr>
          <a:lstStyle/>
          <a:p>
            <a:r>
              <a:rPr lang="fr-FR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Fonctions d’un système d’exploitation général.</a:t>
            </a:r>
            <a:endParaRPr lang="fr-FR" sz="4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0C1CE9-3036-BE2C-4D27-DED762477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854" y="1485625"/>
            <a:ext cx="11402291" cy="502816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des processeurs: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Gérer l'allocation des processeurs entre les différents programmes.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des mémoires</a:t>
            </a:r>
            <a:r>
              <a:rPr lang="fr-FR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Gérer l'espace mémoire alloué à chaque application.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Gestion des fichiers : 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Gérer 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lecture et l’écriture dans le système de fichier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Gestion des Entrées/Sorties :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Il s’agit de permettre le dialogue (échange d’informations) avec l’extérieur du système</a:t>
            </a:r>
            <a:endParaRPr lang="fr-FR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151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23A4-6BF4-BF5F-DE0A-CDEEF21B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" y="114960"/>
            <a:ext cx="7854774" cy="692600"/>
          </a:xfrm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Les différents systèmes d’exploitation</a:t>
            </a:r>
            <a:endParaRPr lang="fr-F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323737-5B26-BD3C-9A9F-452AFBE2359C}"/>
              </a:ext>
            </a:extLst>
          </p:cNvPr>
          <p:cNvSpPr txBox="1"/>
          <p:nvPr/>
        </p:nvSpPr>
        <p:spPr>
          <a:xfrm>
            <a:off x="0" y="822735"/>
            <a:ext cx="12192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informatique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les 3 principaux systèmes d’exploitation sont : </a:t>
            </a:r>
            <a:r>
              <a:rPr lang="fr-FR" sz="3200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Windows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32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macOS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fr-FR" sz="3200" kern="1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Linux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Ces systèmes d’exploitation ont évolué avec le temps, il en existe donc plusieurs versions. 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A93CD6C2-9810-9E92-3CED-7FEFDA1806A4}"/>
              </a:ext>
            </a:extLst>
          </p:cNvPr>
          <p:cNvSpPr txBox="1">
            <a:spLocks/>
          </p:cNvSpPr>
          <p:nvPr/>
        </p:nvSpPr>
        <p:spPr>
          <a:xfrm>
            <a:off x="970880" y="3027980"/>
            <a:ext cx="2825867" cy="8022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</a:p>
        </p:txBody>
      </p:sp>
      <p:pic>
        <p:nvPicPr>
          <p:cNvPr id="6" name="Picture 2" descr="Microsoft s'impose comme un poids lourd de la cybersécurité – UNIDEES  Algérie">
            <a:extLst>
              <a:ext uri="{FF2B5EF4-FFF2-40B4-BE49-F238E27FC236}">
                <a16:creationId xmlns:a16="http://schemas.microsoft.com/office/drawing/2014/main" id="{061AA35D-6FA5-FD1F-C27A-4B7C70913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094" y="3073738"/>
            <a:ext cx="1604986" cy="802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72DF5EBB-989C-D607-45FE-4A8A24474008}"/>
              </a:ext>
            </a:extLst>
          </p:cNvPr>
          <p:cNvSpPr txBox="1"/>
          <p:nvPr/>
        </p:nvSpPr>
        <p:spPr>
          <a:xfrm>
            <a:off x="0" y="3921989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 y a environ 35 ans par Microsoft, il est le système le plus utilisé au monde. Préinstallé sur plus de 90 % des machines commercialisées, Windows semble omniprésent sur le marché. Le dernier OS Microsoft, Windows 10, a été lancé en juillet 2015, et reste très populaire. Ce système est vendu sur différentes marques d’ordinateurs (Acer, Asus, Dell, HP, Sony, Toshiba...)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21761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10 choses à savoir sur Windows 10 S | Silicon">
            <a:extLst>
              <a:ext uri="{FF2B5EF4-FFF2-40B4-BE49-F238E27FC236}">
                <a16:creationId xmlns:a16="http://schemas.microsoft.com/office/drawing/2014/main" id="{D43F9CEE-EAE7-8176-7F25-132627F32E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052" y="1191747"/>
            <a:ext cx="11728174" cy="551481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AA07BBA-E356-7196-D3B7-AC8EBB061125}"/>
              </a:ext>
            </a:extLst>
          </p:cNvPr>
          <p:cNvSpPr txBox="1"/>
          <p:nvPr/>
        </p:nvSpPr>
        <p:spPr>
          <a:xfrm>
            <a:off x="571651" y="151435"/>
            <a:ext cx="22643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Windows</a:t>
            </a:r>
            <a:endParaRPr lang="fr-FR" sz="4000" dirty="0"/>
          </a:p>
        </p:txBody>
      </p:sp>
      <p:pic>
        <p:nvPicPr>
          <p:cNvPr id="7" name="Picture 2" descr="Microsoft s'impose comme un poids lourd de la cybersécurité – UNIDEES  Algérie">
            <a:extLst>
              <a:ext uri="{FF2B5EF4-FFF2-40B4-BE49-F238E27FC236}">
                <a16:creationId xmlns:a16="http://schemas.microsoft.com/office/drawing/2014/main" id="{7E069513-5AC7-5ED4-6891-DB057FF6F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732" y="151435"/>
            <a:ext cx="1899083" cy="94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785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AF5B7E-CA7B-A8D2-F98A-B358A9BB5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50574" y="306820"/>
            <a:ext cx="12642574" cy="2782957"/>
          </a:xfrm>
        </p:spPr>
        <p:txBody>
          <a:bodyPr>
            <a:normAutofit fontScale="85000" lnSpcReduction="20000"/>
          </a:bodyPr>
          <a:lstStyle/>
          <a:p>
            <a:pPr marL="457200" indent="0">
              <a:lnSpc>
                <a:spcPct val="107000"/>
              </a:lnSpc>
              <a:buNone/>
            </a:pPr>
            <a:r>
              <a:rPr lang="fr-FR" sz="35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M</a:t>
            </a:r>
            <a:r>
              <a:rPr lang="fr-FR" sz="35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 OS </a:t>
            </a:r>
          </a:p>
          <a:p>
            <a:pPr marL="457200" indent="0">
              <a:lnSpc>
                <a:spcPct val="107000"/>
              </a:lnSpc>
              <a:buNone/>
            </a:pPr>
            <a:r>
              <a:rPr lang="fr-FR" sz="35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FR" sz="35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 OS, le système d’exploitation d’Apple a été développé pour Macintosh (le tout premier ordinateur commercialisé par la marque) en 1984. Il occupe depuis toutes les machines de la marque à la pomme. Sa dernière version, mac OS Catalina (version 10.15), lancé en octobre 2019, est présente sur tous les nouveaux ordinateurs Apple. </a:t>
            </a:r>
          </a:p>
          <a:p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243E1F-B690-28DC-1954-20EBD84B3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4416" y="173694"/>
            <a:ext cx="635811" cy="62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267573B-FC7C-A9C0-C5E4-0EB6D17EDDF3}"/>
              </a:ext>
            </a:extLst>
          </p:cNvPr>
          <p:cNvSpPr txBox="1"/>
          <p:nvPr/>
        </p:nvSpPr>
        <p:spPr>
          <a:xfrm>
            <a:off x="0" y="4362202"/>
            <a:ext cx="1204622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Linux</a:t>
            </a:r>
            <a:r>
              <a:rPr lang="fr-FR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est le moins connu des 3 systèmes d’exploitation. Il est rarement installé par défaut sur un ordinateur. Gratuit et libre, il est surtout utilisé par ceux qui ont de bonnes connaissances en informatique.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0055B69-8569-7900-9295-7AC408444327}"/>
              </a:ext>
            </a:extLst>
          </p:cNvPr>
          <p:cNvSpPr txBox="1"/>
          <p:nvPr/>
        </p:nvSpPr>
        <p:spPr>
          <a:xfrm>
            <a:off x="901148" y="3376726"/>
            <a:ext cx="13517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Linux</a:t>
            </a:r>
            <a:endParaRPr lang="fr-FR" sz="3200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1AC1229-174D-8537-6E54-84E98BF43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4416" y="3222903"/>
            <a:ext cx="731494" cy="85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39713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155EB3A6-FDC4-F0C6-9872-02C053068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18" y="226001"/>
            <a:ext cx="2309086" cy="885826"/>
          </a:xfrm>
        </p:spPr>
        <p:txBody>
          <a:bodyPr>
            <a:normAutofit fontScale="90000"/>
          </a:bodyPr>
          <a:lstStyle/>
          <a:p>
            <a:r>
              <a:rPr lang="fr-FR" sz="40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FR" sz="40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 OS </a:t>
            </a:r>
            <a:br>
              <a:rPr lang="fr-FR" sz="4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3727FE2-D524-F6B5-4F15-A27CBD1446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1431236"/>
            <a:ext cx="12059478" cy="520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C1AD6ED3-82B8-9F2D-0F68-05F140AC3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9041" y="226002"/>
            <a:ext cx="8953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46036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728DEB-A70B-E170-D251-F3BDCDED4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609600"/>
            <a:ext cx="1537856" cy="821635"/>
          </a:xfrm>
        </p:spPr>
        <p:txBody>
          <a:bodyPr/>
          <a:lstStyle/>
          <a:p>
            <a:r>
              <a:rPr lang="fr-FR" sz="4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Linux</a:t>
            </a:r>
            <a:r>
              <a:rPr lang="fr-FR" sz="4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endParaRPr lang="fr-FR" dirty="0"/>
          </a:p>
        </p:txBody>
      </p:sp>
      <p:pic>
        <p:nvPicPr>
          <p:cNvPr id="4" name="Espace réservé du contenu 3" descr="Capture d'écran d'Ubuntu">
            <a:extLst>
              <a:ext uri="{FF2B5EF4-FFF2-40B4-BE49-F238E27FC236}">
                <a16:creationId xmlns:a16="http://schemas.microsoft.com/office/drawing/2014/main" id="{86B8DC00-AEA2-E240-6CED-7594DB91B2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539" y="2342472"/>
            <a:ext cx="11423374" cy="4243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426CE07-178E-33D0-4FB9-13CF84F23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4022" y="476111"/>
            <a:ext cx="109537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928241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429</TotalTime>
  <Words>416</Words>
  <Application>Microsoft Office PowerPoint</Application>
  <PresentationFormat>Grand écran</PresentationFormat>
  <Paragraphs>29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 3</vt:lpstr>
      <vt:lpstr>Facette</vt:lpstr>
      <vt:lpstr>UNIVERSITE DE JIJEL Faculté des sciences de la nature et de la vie</vt:lpstr>
      <vt:lpstr>Chapitre 1</vt:lpstr>
      <vt:lpstr>Définition d’un OS</vt:lpstr>
      <vt:lpstr>Fonctions d’un système d’exploitation général.</vt:lpstr>
      <vt:lpstr>Les différents systèmes d’exploitation</vt:lpstr>
      <vt:lpstr>Présentation PowerPoint</vt:lpstr>
      <vt:lpstr>Présentation PowerPoint</vt:lpstr>
      <vt:lpstr>Mac OS  </vt:lpstr>
      <vt:lpstr>Linux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UNIVERSITE DE JIJEL Faculté des scineces de la nature et de la vie</dc:title>
  <dc:creator>Dell</dc:creator>
  <cp:lastModifiedBy>Dell</cp:lastModifiedBy>
  <cp:revision>45</cp:revision>
  <dcterms:created xsi:type="dcterms:W3CDTF">2024-02-02T21:05:04Z</dcterms:created>
  <dcterms:modified xsi:type="dcterms:W3CDTF">2024-02-24T20:32:47Z</dcterms:modified>
</cp:coreProperties>
</file>