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4"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2/24/2024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2/24/2024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2/24/2024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2/24/2024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8F5F57-851F-3AF5-7DF1-564F6FAAC5DD}"/>
              </a:ext>
            </a:extLst>
          </p:cNvPr>
          <p:cNvSpPr>
            <a:spLocks noGrp="1"/>
          </p:cNvSpPr>
          <p:nvPr>
            <p:ph type="ctrTitle"/>
          </p:nvPr>
        </p:nvSpPr>
        <p:spPr>
          <a:xfrm>
            <a:off x="1371600" y="504692"/>
            <a:ext cx="9448800" cy="1825096"/>
          </a:xfrm>
        </p:spPr>
        <p:txBody>
          <a:bodyPr>
            <a:normAutofit/>
          </a:bodyPr>
          <a:lstStyle/>
          <a:p>
            <a:pPr algn="ctr"/>
            <a:r>
              <a:rPr lang="fr-FR" sz="3600" b="1" dirty="0">
                <a:solidFill>
                  <a:schemeClr val="tx1"/>
                </a:solidFill>
                <a:latin typeface="Times New Roman" panose="02020603050405020304" pitchFamily="18" charset="0"/>
                <a:cs typeface="Times New Roman" panose="02020603050405020304" pitchFamily="18" charset="0"/>
              </a:rPr>
              <a:t>UNIVERSITE DE JIJEL</a:t>
            </a:r>
            <a:br>
              <a:rPr lang="fr-FR" sz="3600" b="1" dirty="0">
                <a:solidFill>
                  <a:schemeClr val="tx1"/>
                </a:solidFill>
                <a:latin typeface="Times New Roman" panose="02020603050405020304" pitchFamily="18" charset="0"/>
                <a:cs typeface="Times New Roman" panose="02020603050405020304" pitchFamily="18" charset="0"/>
              </a:rPr>
            </a:br>
            <a:r>
              <a:rPr lang="fr-FR" sz="3600" b="1" dirty="0">
                <a:solidFill>
                  <a:schemeClr val="tx1"/>
                </a:solidFill>
                <a:latin typeface="Times New Roman" panose="02020603050405020304" pitchFamily="18" charset="0"/>
                <a:cs typeface="Times New Roman" panose="02020603050405020304" pitchFamily="18" charset="0"/>
              </a:rPr>
              <a:t>Faculté des sciences de la nature et de la vie</a:t>
            </a:r>
            <a:endParaRPr lang="fr-FR" sz="3600" dirty="0"/>
          </a:p>
        </p:txBody>
      </p:sp>
      <p:sp>
        <p:nvSpPr>
          <p:cNvPr id="3" name="Sous-titre 2">
            <a:extLst>
              <a:ext uri="{FF2B5EF4-FFF2-40B4-BE49-F238E27FC236}">
                <a16:creationId xmlns:a16="http://schemas.microsoft.com/office/drawing/2014/main" id="{6EACC160-08B9-0A22-FF0A-F50C3F43A7D0}"/>
              </a:ext>
            </a:extLst>
          </p:cNvPr>
          <p:cNvSpPr>
            <a:spLocks noGrp="1"/>
          </p:cNvSpPr>
          <p:nvPr>
            <p:ph type="subTitle" idx="1"/>
          </p:nvPr>
        </p:nvSpPr>
        <p:spPr>
          <a:xfrm>
            <a:off x="1156252" y="3451337"/>
            <a:ext cx="9879496" cy="996052"/>
          </a:xfrm>
        </p:spPr>
        <p:txBody>
          <a:bodyPr>
            <a:normAutofit fontScale="92500" lnSpcReduction="20000"/>
          </a:bodyPr>
          <a:lstStyle/>
          <a:p>
            <a:pPr algn="ctr"/>
            <a:r>
              <a:rPr lang="fr-F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CONCEPTION D’UNE PRÉSENTATION </a:t>
            </a:r>
          </a:p>
          <a:p>
            <a:pPr algn="ctr"/>
            <a:r>
              <a:rPr lang="fr-F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AVEC POWERPOINT</a:t>
            </a:r>
          </a:p>
        </p:txBody>
      </p:sp>
      <p:pic>
        <p:nvPicPr>
          <p:cNvPr id="4" name="Picture 10">
            <a:extLst>
              <a:ext uri="{FF2B5EF4-FFF2-40B4-BE49-F238E27FC236}">
                <a16:creationId xmlns:a16="http://schemas.microsoft.com/office/drawing/2014/main" id="{1029F403-7DB7-60DE-3572-0242715E7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82" y="129318"/>
            <a:ext cx="1259785" cy="1259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AF07552F-2C0B-2D49-DC03-6DE9B688B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5733" y="129317"/>
            <a:ext cx="1259785" cy="125978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B77727B-F09A-4EA3-181F-86606F321A05}"/>
              </a:ext>
            </a:extLst>
          </p:cNvPr>
          <p:cNvSpPr txBox="1"/>
          <p:nvPr/>
        </p:nvSpPr>
        <p:spPr>
          <a:xfrm>
            <a:off x="3048000" y="5568938"/>
            <a:ext cx="6096000" cy="707886"/>
          </a:xfrm>
          <a:prstGeom prst="rect">
            <a:avLst/>
          </a:prstGeom>
          <a:noFill/>
        </p:spPr>
        <p:txBody>
          <a:bodyPr wrap="square">
            <a:spAutoFit/>
          </a:bodyPr>
          <a:lstStyle/>
          <a:p>
            <a:pPr marL="0" indent="0" algn="ctr">
              <a:buNone/>
            </a:pPr>
            <a:r>
              <a:rPr lang="fr-FR" sz="20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Préparés par </a:t>
            </a:r>
          </a:p>
          <a:p>
            <a:pPr marL="0" indent="0" algn="ctr">
              <a:buNone/>
            </a:pPr>
            <a:r>
              <a:rPr lang="fr-FR" sz="20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Dr.</a:t>
            </a:r>
            <a:r>
              <a:rPr lang="fr-FR" sz="2000" b="1" kern="1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CHABOU Sarra </a:t>
            </a:r>
            <a:endParaRPr lang="fr-FR"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95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C9E44-8167-E170-B824-040780D59D81}"/>
              </a:ext>
            </a:extLst>
          </p:cNvPr>
          <p:cNvSpPr>
            <a:spLocks noGrp="1"/>
          </p:cNvSpPr>
          <p:nvPr>
            <p:ph type="title"/>
          </p:nvPr>
        </p:nvSpPr>
        <p:spPr>
          <a:xfrm>
            <a:off x="6732105" y="325095"/>
            <a:ext cx="2826025" cy="892149"/>
          </a:xfrm>
        </p:spPr>
        <p:txBody>
          <a:bodyPr>
            <a:normAutofit fontScale="90000"/>
          </a:bodyPr>
          <a:lstStyle/>
          <a:p>
            <a:r>
              <a:rPr lang="fr-FR" sz="4400" b="1" kern="100" cap="none"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Transitions</a:t>
            </a:r>
            <a:r>
              <a:rPr lang="fr-FR" sz="1800" b="1" kern="100" dirty="0">
                <a:solidFill>
                  <a:srgbClr val="000000"/>
                </a:solidFill>
                <a:effectLst/>
                <a:latin typeface="Times New Roman" panose="02020603050405020304" pitchFamily="18" charset="0"/>
                <a:ea typeface="Times New Roman" panose="02020603050405020304" pitchFamily="18" charset="0"/>
              </a:rPr>
              <a:t> </a:t>
            </a:r>
            <a:br>
              <a:rPr lang="fr-FR" sz="1800" b="1" kern="100" dirty="0">
                <a:solidFill>
                  <a:srgbClr val="000000"/>
                </a:solidFill>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F019D47-1F5D-4E0E-776A-73C9AB414FDE}"/>
              </a:ext>
            </a:extLst>
          </p:cNvPr>
          <p:cNvSpPr>
            <a:spLocks noGrp="1"/>
          </p:cNvSpPr>
          <p:nvPr>
            <p:ph idx="1"/>
          </p:nvPr>
        </p:nvSpPr>
        <p:spPr>
          <a:xfrm>
            <a:off x="185530" y="3697356"/>
            <a:ext cx="11701670" cy="3160643"/>
          </a:xfrm>
        </p:spPr>
        <p:txBody>
          <a:bodyPr>
            <a:normAutofit/>
          </a:bodyPr>
          <a:lstStyle/>
          <a:p>
            <a:pPr marL="0" indent="0">
              <a:buNone/>
            </a:pPr>
            <a:r>
              <a:rPr lang="fr-FR" sz="3600" dirty="0">
                <a:latin typeface="Times New Roman" panose="02020603050405020304" pitchFamily="18" charset="0"/>
                <a:cs typeface="Times New Roman" panose="02020603050405020304" pitchFamily="18" charset="0"/>
              </a:rPr>
              <a:t>Dans l’onglet « transitions », vous pouvez sélectionner et</a:t>
            </a:r>
          </a:p>
          <a:p>
            <a:pPr marL="0" indent="0">
              <a:buNone/>
            </a:pPr>
            <a:r>
              <a:rPr lang="fr-FR" sz="3600" dirty="0">
                <a:latin typeface="Times New Roman" panose="02020603050405020304" pitchFamily="18" charset="0"/>
                <a:cs typeface="Times New Roman" panose="02020603050405020304" pitchFamily="18" charset="0"/>
              </a:rPr>
              <a:t>appliquer un jeu d’effets de transition prédéfini qui crée un</a:t>
            </a:r>
          </a:p>
          <a:p>
            <a:pPr marL="0" indent="0">
              <a:buNone/>
            </a:pPr>
            <a:r>
              <a:rPr lang="fr-FR" sz="3600" dirty="0">
                <a:latin typeface="Times New Roman" panose="02020603050405020304" pitchFamily="18" charset="0"/>
                <a:cs typeface="Times New Roman" panose="02020603050405020304" pitchFamily="18" charset="0"/>
              </a:rPr>
              <a:t>mouvement entre les diapositives lors de la présentation.</a:t>
            </a:r>
          </a:p>
          <a:p>
            <a:pPr marL="0" indent="0">
              <a:buNone/>
            </a:pPr>
            <a:r>
              <a:rPr lang="fr-FR" sz="3600" dirty="0">
                <a:latin typeface="Times New Roman" panose="02020603050405020304" pitchFamily="18" charset="0"/>
                <a:cs typeface="Times New Roman" panose="02020603050405020304" pitchFamily="18" charset="0"/>
              </a:rPr>
              <a:t>Vous définissez la vitesse et la durée des transitions.</a:t>
            </a:r>
          </a:p>
        </p:txBody>
      </p:sp>
      <p:grpSp>
        <p:nvGrpSpPr>
          <p:cNvPr id="4" name="Group 10222">
            <a:extLst>
              <a:ext uri="{FF2B5EF4-FFF2-40B4-BE49-F238E27FC236}">
                <a16:creationId xmlns:a16="http://schemas.microsoft.com/office/drawing/2014/main" id="{3140C94E-7C5F-38DB-30A2-7C18546A84BD}"/>
              </a:ext>
            </a:extLst>
          </p:cNvPr>
          <p:cNvGrpSpPr/>
          <p:nvPr/>
        </p:nvGrpSpPr>
        <p:grpSpPr>
          <a:xfrm>
            <a:off x="185530" y="1485600"/>
            <a:ext cx="11224592" cy="1943400"/>
            <a:chOff x="0" y="0"/>
            <a:chExt cx="5505450" cy="553212"/>
          </a:xfrm>
        </p:grpSpPr>
        <p:pic>
          <p:nvPicPr>
            <p:cNvPr id="5" name="Picture 148">
              <a:extLst>
                <a:ext uri="{FF2B5EF4-FFF2-40B4-BE49-F238E27FC236}">
                  <a16:creationId xmlns:a16="http://schemas.microsoft.com/office/drawing/2014/main" id="{69F40DCF-E4C8-76DD-7D2A-230663EABFAC}"/>
                </a:ext>
              </a:extLst>
            </p:cNvPr>
            <p:cNvPicPr/>
            <p:nvPr/>
          </p:nvPicPr>
          <p:blipFill>
            <a:blip r:embed="rId2"/>
            <a:stretch>
              <a:fillRect/>
            </a:stretch>
          </p:blipFill>
          <p:spPr>
            <a:xfrm>
              <a:off x="9906" y="9906"/>
              <a:ext cx="5486400" cy="534162"/>
            </a:xfrm>
            <a:prstGeom prst="rect">
              <a:avLst/>
            </a:prstGeom>
          </p:spPr>
        </p:pic>
        <p:sp>
          <p:nvSpPr>
            <p:cNvPr id="6" name="Shape 149">
              <a:extLst>
                <a:ext uri="{FF2B5EF4-FFF2-40B4-BE49-F238E27FC236}">
                  <a16:creationId xmlns:a16="http://schemas.microsoft.com/office/drawing/2014/main" id="{6A026917-93BD-2FE0-19FF-AE00054E5FD2}"/>
                </a:ext>
              </a:extLst>
            </p:cNvPr>
            <p:cNvSpPr/>
            <p:nvPr/>
          </p:nvSpPr>
          <p:spPr>
            <a:xfrm>
              <a:off x="0" y="0"/>
              <a:ext cx="5505450" cy="553212"/>
            </a:xfrm>
            <a:custGeom>
              <a:avLst/>
              <a:gdLst/>
              <a:ahLst/>
              <a:cxnLst/>
              <a:rect l="0" t="0" r="0" b="0"/>
              <a:pathLst>
                <a:path w="5505450" h="553212">
                  <a:moveTo>
                    <a:pt x="0" y="553212"/>
                  </a:moveTo>
                  <a:lnTo>
                    <a:pt x="5505450" y="553212"/>
                  </a:lnTo>
                  <a:lnTo>
                    <a:pt x="5505450"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08719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A5494-43F0-D39A-DD49-FE5936B6C1EF}"/>
              </a:ext>
            </a:extLst>
          </p:cNvPr>
          <p:cNvSpPr>
            <a:spLocks noGrp="1"/>
          </p:cNvSpPr>
          <p:nvPr>
            <p:ph type="title"/>
          </p:nvPr>
        </p:nvSpPr>
        <p:spPr>
          <a:xfrm>
            <a:off x="5724937" y="477818"/>
            <a:ext cx="3329609" cy="600601"/>
          </a:xfrm>
        </p:spPr>
        <p:txBody>
          <a:bodyPr>
            <a:normAutofit fontScale="90000"/>
          </a:bodyPr>
          <a:lstStyle/>
          <a:p>
            <a:r>
              <a:rPr lang="fr-FR" b="1" cap="none" dirty="0">
                <a:solidFill>
                  <a:srgbClr val="C00000"/>
                </a:solidFill>
                <a:latin typeface="Times New Roman" panose="02020603050405020304" pitchFamily="18" charset="0"/>
                <a:cs typeface="Times New Roman" panose="02020603050405020304" pitchFamily="18" charset="0"/>
              </a:rPr>
              <a:t>Animations</a:t>
            </a:r>
          </a:p>
        </p:txBody>
      </p:sp>
      <p:sp>
        <p:nvSpPr>
          <p:cNvPr id="3" name="Espace réservé du contenu 2">
            <a:extLst>
              <a:ext uri="{FF2B5EF4-FFF2-40B4-BE49-F238E27FC236}">
                <a16:creationId xmlns:a16="http://schemas.microsoft.com/office/drawing/2014/main" id="{1FB2409D-AE3F-BF82-4092-B16DA8C7F86B}"/>
              </a:ext>
            </a:extLst>
          </p:cNvPr>
          <p:cNvSpPr>
            <a:spLocks noGrp="1"/>
          </p:cNvSpPr>
          <p:nvPr>
            <p:ph idx="1"/>
          </p:nvPr>
        </p:nvSpPr>
        <p:spPr>
          <a:xfrm>
            <a:off x="198783" y="3429000"/>
            <a:ext cx="11307417" cy="3236843"/>
          </a:xfrm>
        </p:spPr>
        <p:txBody>
          <a:bodyPr>
            <a:normAutofit/>
          </a:bodyPr>
          <a:lstStyle/>
          <a:p>
            <a:pPr marL="0" indent="0">
              <a:buNone/>
            </a:pPr>
            <a:r>
              <a:rPr lang="fr-FR" sz="3600" dirty="0">
                <a:latin typeface="Times New Roman" panose="02020603050405020304" pitchFamily="18" charset="0"/>
                <a:cs typeface="Times New Roman" panose="02020603050405020304" pitchFamily="18" charset="0"/>
              </a:rPr>
              <a:t>Dans l’onglet « Animations », vous créez et </a:t>
            </a:r>
            <a:r>
              <a:rPr lang="fr-FR" sz="3600" dirty="0" err="1">
                <a:latin typeface="Times New Roman" panose="02020603050405020304" pitchFamily="18" charset="0"/>
                <a:cs typeface="Times New Roman" panose="02020603050405020304" pitchFamily="18" charset="0"/>
              </a:rPr>
              <a:t>pré-visualisez</a:t>
            </a:r>
            <a:r>
              <a:rPr lang="fr-FR" sz="3600" dirty="0">
                <a:latin typeface="Times New Roman" panose="02020603050405020304" pitchFamily="18" charset="0"/>
                <a:cs typeface="Times New Roman" panose="02020603050405020304" pitchFamily="18" charset="0"/>
              </a:rPr>
              <a:t> des minutages applicables à une ou plusieurs éléments dans les diapositives. Ainsi, vous décidez du moment et de la manière d’afficher des éléments. Vous définissez la vitesse et la durée des animations</a:t>
            </a:r>
          </a:p>
        </p:txBody>
      </p:sp>
      <p:grpSp>
        <p:nvGrpSpPr>
          <p:cNvPr id="4" name="Group 10223">
            <a:extLst>
              <a:ext uri="{FF2B5EF4-FFF2-40B4-BE49-F238E27FC236}">
                <a16:creationId xmlns:a16="http://schemas.microsoft.com/office/drawing/2014/main" id="{8B5FFB1F-7489-7D8E-60DF-76C7B1EA3BDD}"/>
              </a:ext>
            </a:extLst>
          </p:cNvPr>
          <p:cNvGrpSpPr/>
          <p:nvPr/>
        </p:nvGrpSpPr>
        <p:grpSpPr>
          <a:xfrm>
            <a:off x="351182" y="1555967"/>
            <a:ext cx="11489635" cy="1518537"/>
            <a:chOff x="0" y="0"/>
            <a:chExt cx="5505451" cy="589788"/>
          </a:xfrm>
        </p:grpSpPr>
        <p:pic>
          <p:nvPicPr>
            <p:cNvPr id="5" name="Picture 194">
              <a:extLst>
                <a:ext uri="{FF2B5EF4-FFF2-40B4-BE49-F238E27FC236}">
                  <a16:creationId xmlns:a16="http://schemas.microsoft.com/office/drawing/2014/main" id="{C9A9C1CA-2CC0-D0CE-23D6-F87E76D23EDC}"/>
                </a:ext>
              </a:extLst>
            </p:cNvPr>
            <p:cNvPicPr/>
            <p:nvPr/>
          </p:nvPicPr>
          <p:blipFill>
            <a:blip r:embed="rId2"/>
            <a:stretch>
              <a:fillRect/>
            </a:stretch>
          </p:blipFill>
          <p:spPr>
            <a:xfrm>
              <a:off x="9906" y="9906"/>
              <a:ext cx="5486400" cy="570738"/>
            </a:xfrm>
            <a:prstGeom prst="rect">
              <a:avLst/>
            </a:prstGeom>
          </p:spPr>
        </p:pic>
        <p:sp>
          <p:nvSpPr>
            <p:cNvPr id="6" name="Shape 195">
              <a:extLst>
                <a:ext uri="{FF2B5EF4-FFF2-40B4-BE49-F238E27FC236}">
                  <a16:creationId xmlns:a16="http://schemas.microsoft.com/office/drawing/2014/main" id="{E4652A8E-0FAE-5AF9-B982-5BA48EB24AB0}"/>
                </a:ext>
              </a:extLst>
            </p:cNvPr>
            <p:cNvSpPr/>
            <p:nvPr/>
          </p:nvSpPr>
          <p:spPr>
            <a:xfrm>
              <a:off x="0" y="0"/>
              <a:ext cx="5505451" cy="589788"/>
            </a:xfrm>
            <a:custGeom>
              <a:avLst/>
              <a:gdLst/>
              <a:ahLst/>
              <a:cxnLst/>
              <a:rect l="0" t="0" r="0" b="0"/>
              <a:pathLst>
                <a:path w="5505451" h="589788">
                  <a:moveTo>
                    <a:pt x="0" y="589788"/>
                  </a:moveTo>
                  <a:lnTo>
                    <a:pt x="5505451" y="589788"/>
                  </a:lnTo>
                  <a:lnTo>
                    <a:pt x="5505451"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58710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01F1D-ECFB-2AC7-D600-EB80C710BC29}"/>
              </a:ext>
            </a:extLst>
          </p:cNvPr>
          <p:cNvSpPr>
            <a:spLocks noGrp="1"/>
          </p:cNvSpPr>
          <p:nvPr>
            <p:ph type="title"/>
          </p:nvPr>
        </p:nvSpPr>
        <p:spPr>
          <a:xfrm>
            <a:off x="7406690" y="494361"/>
            <a:ext cx="2494722" cy="772879"/>
          </a:xfrm>
        </p:spPr>
        <p:txBody>
          <a:bodyPr>
            <a:normAutofit fontScale="90000"/>
          </a:bodyPr>
          <a:lstStyle/>
          <a:p>
            <a:r>
              <a:rPr lang="fr-FR" sz="3600" b="1" kern="100" cap="none" dirty="0">
                <a:solidFill>
                  <a:srgbClr val="C00000"/>
                </a:solidFill>
                <a:effectLst/>
                <a:latin typeface="Times New Roman" panose="02020603050405020304" pitchFamily="18" charset="0"/>
                <a:ea typeface="Times New Roman" panose="02020603050405020304" pitchFamily="18" charset="0"/>
              </a:rPr>
              <a:t>Diaporama</a:t>
            </a:r>
            <a:r>
              <a:rPr lang="fr-FR" sz="1800" b="1" kern="100" dirty="0">
                <a:solidFill>
                  <a:srgbClr val="000000"/>
                </a:solidFill>
                <a:effectLst/>
                <a:latin typeface="Times New Roman" panose="02020603050405020304" pitchFamily="18" charset="0"/>
                <a:ea typeface="Times New Roman" panose="02020603050405020304" pitchFamily="18" charset="0"/>
              </a:rPr>
              <a:t> </a:t>
            </a:r>
            <a:br>
              <a:rPr lang="fr-FR" sz="1800" b="1" kern="100" dirty="0">
                <a:solidFill>
                  <a:srgbClr val="000000"/>
                </a:solidFill>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127349A-AF39-72E0-8DC9-7612B0E9DEB5}"/>
              </a:ext>
            </a:extLst>
          </p:cNvPr>
          <p:cNvSpPr>
            <a:spLocks noGrp="1"/>
          </p:cNvSpPr>
          <p:nvPr>
            <p:ph idx="1"/>
          </p:nvPr>
        </p:nvSpPr>
        <p:spPr>
          <a:xfrm>
            <a:off x="410815" y="3429000"/>
            <a:ext cx="11502887" cy="2789685"/>
          </a:xfrm>
        </p:spPr>
        <p:txBody>
          <a:bodyPr>
            <a:normAutofit/>
          </a:bodyPr>
          <a:lstStyle/>
          <a:p>
            <a:pPr marL="0" indent="0">
              <a:buNone/>
            </a:pPr>
            <a:r>
              <a:rPr lang="fr-FR" sz="4000" dirty="0">
                <a:solidFill>
                  <a:srgbClr val="000000"/>
                </a:solidFill>
                <a:effectLst/>
                <a:latin typeface="Times New Roman" panose="02020603050405020304" pitchFamily="18" charset="0"/>
                <a:ea typeface="Times New Roman" panose="02020603050405020304" pitchFamily="18" charset="0"/>
              </a:rPr>
              <a:t>Avec les options de l’onglet « </a:t>
            </a:r>
            <a:r>
              <a:rPr lang="fr-FR" sz="4000" b="1" dirty="0">
                <a:solidFill>
                  <a:srgbClr val="000000"/>
                </a:solidFill>
                <a:effectLst/>
                <a:latin typeface="Times New Roman" panose="02020603050405020304" pitchFamily="18" charset="0"/>
                <a:ea typeface="Times New Roman" panose="02020603050405020304" pitchFamily="18" charset="0"/>
              </a:rPr>
              <a:t>Diaporama</a:t>
            </a:r>
            <a:r>
              <a:rPr lang="fr-FR" sz="4000" dirty="0">
                <a:solidFill>
                  <a:srgbClr val="000000"/>
                </a:solidFill>
                <a:effectLst/>
                <a:latin typeface="Times New Roman" panose="02020603050405020304" pitchFamily="18" charset="0"/>
                <a:ea typeface="Times New Roman" panose="02020603050405020304" pitchFamily="18" charset="0"/>
              </a:rPr>
              <a:t> », vous déterminez comment afficher ou prévisualiser votre présentation en lecture plein écran sur un moniteur ou via un projecteur. </a:t>
            </a:r>
            <a:endParaRPr lang="fr-FR" sz="4000" dirty="0"/>
          </a:p>
        </p:txBody>
      </p:sp>
      <p:grpSp>
        <p:nvGrpSpPr>
          <p:cNvPr id="4" name="Group 10224">
            <a:extLst>
              <a:ext uri="{FF2B5EF4-FFF2-40B4-BE49-F238E27FC236}">
                <a16:creationId xmlns:a16="http://schemas.microsoft.com/office/drawing/2014/main" id="{F390B4C4-792F-91FD-8BC9-137BC5A969FA}"/>
              </a:ext>
            </a:extLst>
          </p:cNvPr>
          <p:cNvGrpSpPr/>
          <p:nvPr/>
        </p:nvGrpSpPr>
        <p:grpSpPr>
          <a:xfrm>
            <a:off x="185530" y="1497497"/>
            <a:ext cx="11728173" cy="1470990"/>
            <a:chOff x="0" y="0"/>
            <a:chExt cx="5505450" cy="558546"/>
          </a:xfrm>
        </p:grpSpPr>
        <p:pic>
          <p:nvPicPr>
            <p:cNvPr id="5" name="Picture 197">
              <a:extLst>
                <a:ext uri="{FF2B5EF4-FFF2-40B4-BE49-F238E27FC236}">
                  <a16:creationId xmlns:a16="http://schemas.microsoft.com/office/drawing/2014/main" id="{A3012236-68EC-1437-F3FB-8186521F319E}"/>
                </a:ext>
              </a:extLst>
            </p:cNvPr>
            <p:cNvPicPr/>
            <p:nvPr/>
          </p:nvPicPr>
          <p:blipFill>
            <a:blip r:embed="rId2"/>
            <a:stretch>
              <a:fillRect/>
            </a:stretch>
          </p:blipFill>
          <p:spPr>
            <a:xfrm>
              <a:off x="9906" y="9906"/>
              <a:ext cx="5486401" cy="539496"/>
            </a:xfrm>
            <a:prstGeom prst="rect">
              <a:avLst/>
            </a:prstGeom>
          </p:spPr>
        </p:pic>
        <p:sp>
          <p:nvSpPr>
            <p:cNvPr id="6" name="Shape 198">
              <a:extLst>
                <a:ext uri="{FF2B5EF4-FFF2-40B4-BE49-F238E27FC236}">
                  <a16:creationId xmlns:a16="http://schemas.microsoft.com/office/drawing/2014/main" id="{25D5CC58-7A21-DB72-152A-8ACC3E2E4911}"/>
                </a:ext>
              </a:extLst>
            </p:cNvPr>
            <p:cNvSpPr/>
            <p:nvPr/>
          </p:nvSpPr>
          <p:spPr>
            <a:xfrm>
              <a:off x="0" y="0"/>
              <a:ext cx="5505450" cy="558546"/>
            </a:xfrm>
            <a:custGeom>
              <a:avLst/>
              <a:gdLst/>
              <a:ahLst/>
              <a:cxnLst/>
              <a:rect l="0" t="0" r="0" b="0"/>
              <a:pathLst>
                <a:path w="5505450" h="558546">
                  <a:moveTo>
                    <a:pt x="0" y="558546"/>
                  </a:moveTo>
                  <a:lnTo>
                    <a:pt x="5505450" y="558546"/>
                  </a:lnTo>
                  <a:lnTo>
                    <a:pt x="5505450"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199312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C5215-9250-BAE0-EC5E-CAD22AC1FFE5}"/>
              </a:ext>
            </a:extLst>
          </p:cNvPr>
          <p:cNvSpPr>
            <a:spLocks noGrp="1"/>
          </p:cNvSpPr>
          <p:nvPr>
            <p:ph type="title"/>
          </p:nvPr>
        </p:nvSpPr>
        <p:spPr>
          <a:xfrm>
            <a:off x="8196468" y="106017"/>
            <a:ext cx="2153479" cy="692427"/>
          </a:xfrm>
        </p:spPr>
        <p:txBody>
          <a:bodyPr>
            <a:noAutofit/>
          </a:bodyPr>
          <a:lstStyle/>
          <a:p>
            <a:r>
              <a:rPr lang="fr-FR" sz="3600" b="1" cap="none" dirty="0">
                <a:solidFill>
                  <a:srgbClr val="C00000"/>
                </a:solidFill>
                <a:effectLst/>
                <a:latin typeface="Times New Roman" panose="02020603050405020304" pitchFamily="18" charset="0"/>
                <a:ea typeface="Times New Roman" panose="02020603050405020304" pitchFamily="18" charset="0"/>
              </a:rPr>
              <a:t>Révision</a:t>
            </a:r>
            <a:endParaRPr lang="fr-FR" sz="3600" b="1" cap="none" dirty="0">
              <a:solidFill>
                <a:srgbClr val="C00000"/>
              </a:solidFill>
            </a:endParaRPr>
          </a:p>
        </p:txBody>
      </p:sp>
      <p:sp>
        <p:nvSpPr>
          <p:cNvPr id="3" name="Espace réservé du contenu 2">
            <a:extLst>
              <a:ext uri="{FF2B5EF4-FFF2-40B4-BE49-F238E27FC236}">
                <a16:creationId xmlns:a16="http://schemas.microsoft.com/office/drawing/2014/main" id="{AE171312-731D-355A-3628-F28ACC30CA91}"/>
              </a:ext>
            </a:extLst>
          </p:cNvPr>
          <p:cNvSpPr>
            <a:spLocks noGrp="1"/>
          </p:cNvSpPr>
          <p:nvPr>
            <p:ph idx="1"/>
          </p:nvPr>
        </p:nvSpPr>
        <p:spPr>
          <a:xfrm>
            <a:off x="249306" y="3016195"/>
            <a:ext cx="11637894" cy="3662901"/>
          </a:xfrm>
        </p:spPr>
        <p:txBody>
          <a:bodyPr>
            <a:noAutofit/>
          </a:bodyPr>
          <a:lstStyle/>
          <a:p>
            <a:pPr marL="0" indent="0">
              <a:buNone/>
            </a:pPr>
            <a:endParaRPr lang="fr-FR" sz="3200" dirty="0">
              <a:latin typeface="Times New Roman" panose="02020603050405020304" pitchFamily="18" charset="0"/>
              <a:cs typeface="Times New Roman" panose="02020603050405020304" pitchFamily="18" charset="0"/>
            </a:endParaRPr>
          </a:p>
          <a:p>
            <a:pPr marL="0" indent="0">
              <a:buNone/>
            </a:pPr>
            <a:r>
              <a:rPr lang="fr-FR" sz="3200" dirty="0">
                <a:latin typeface="Times New Roman" panose="02020603050405020304" pitchFamily="18" charset="0"/>
                <a:cs typeface="Times New Roman" panose="02020603050405020304" pitchFamily="18" charset="0"/>
              </a:rPr>
              <a:t>L’onglet « Révision » regroupe les commandes de vérification orthographique et grammaticale, des fonctions de recherche et de traduction et le dictionnaire des synonymes. Il accueille également les commandes de révisions par différents relecteurs, la protection et le partage de la présentation, ainsi que le suivi des modifications dans le cadre de la collaboration et de la finalisation de la présentation.</a:t>
            </a:r>
          </a:p>
        </p:txBody>
      </p:sp>
      <p:grpSp>
        <p:nvGrpSpPr>
          <p:cNvPr id="4" name="Group 10225">
            <a:extLst>
              <a:ext uri="{FF2B5EF4-FFF2-40B4-BE49-F238E27FC236}">
                <a16:creationId xmlns:a16="http://schemas.microsoft.com/office/drawing/2014/main" id="{C75D7581-F20D-DE5D-9BDC-7CDF8A06DD46}"/>
              </a:ext>
            </a:extLst>
          </p:cNvPr>
          <p:cNvGrpSpPr/>
          <p:nvPr/>
        </p:nvGrpSpPr>
        <p:grpSpPr>
          <a:xfrm>
            <a:off x="344556" y="1294451"/>
            <a:ext cx="11637893" cy="1607775"/>
            <a:chOff x="0" y="0"/>
            <a:chExt cx="5505450" cy="591312"/>
          </a:xfrm>
        </p:grpSpPr>
        <p:pic>
          <p:nvPicPr>
            <p:cNvPr id="5" name="Picture 200">
              <a:extLst>
                <a:ext uri="{FF2B5EF4-FFF2-40B4-BE49-F238E27FC236}">
                  <a16:creationId xmlns:a16="http://schemas.microsoft.com/office/drawing/2014/main" id="{DE08EE5B-DD22-F862-F617-50CE2EC03EC5}"/>
                </a:ext>
              </a:extLst>
            </p:cNvPr>
            <p:cNvPicPr/>
            <p:nvPr/>
          </p:nvPicPr>
          <p:blipFill>
            <a:blip r:embed="rId2"/>
            <a:stretch>
              <a:fillRect/>
            </a:stretch>
          </p:blipFill>
          <p:spPr>
            <a:xfrm>
              <a:off x="9906" y="9906"/>
              <a:ext cx="5486400" cy="572262"/>
            </a:xfrm>
            <a:prstGeom prst="rect">
              <a:avLst/>
            </a:prstGeom>
          </p:spPr>
        </p:pic>
        <p:sp>
          <p:nvSpPr>
            <p:cNvPr id="6" name="Shape 201">
              <a:extLst>
                <a:ext uri="{FF2B5EF4-FFF2-40B4-BE49-F238E27FC236}">
                  <a16:creationId xmlns:a16="http://schemas.microsoft.com/office/drawing/2014/main" id="{FCE7D2E8-51B6-A648-94EE-0F4E83B15DE3}"/>
                </a:ext>
              </a:extLst>
            </p:cNvPr>
            <p:cNvSpPr/>
            <p:nvPr/>
          </p:nvSpPr>
          <p:spPr>
            <a:xfrm>
              <a:off x="0" y="0"/>
              <a:ext cx="5505450" cy="591312"/>
            </a:xfrm>
            <a:custGeom>
              <a:avLst/>
              <a:gdLst/>
              <a:ahLst/>
              <a:cxnLst/>
              <a:rect l="0" t="0" r="0" b="0"/>
              <a:pathLst>
                <a:path w="5505450" h="591312">
                  <a:moveTo>
                    <a:pt x="0" y="591312"/>
                  </a:moveTo>
                  <a:lnTo>
                    <a:pt x="5505450" y="591312"/>
                  </a:lnTo>
                  <a:lnTo>
                    <a:pt x="5505450"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05489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895C9-F279-4209-1A6A-189BBC57421D}"/>
              </a:ext>
            </a:extLst>
          </p:cNvPr>
          <p:cNvSpPr>
            <a:spLocks noGrp="1"/>
          </p:cNvSpPr>
          <p:nvPr>
            <p:ph type="title"/>
          </p:nvPr>
        </p:nvSpPr>
        <p:spPr>
          <a:xfrm>
            <a:off x="8189843" y="155839"/>
            <a:ext cx="2237447" cy="795131"/>
          </a:xfrm>
        </p:spPr>
        <p:txBody>
          <a:bodyPr>
            <a:normAutofit fontScale="90000"/>
          </a:bodyPr>
          <a:lstStyle/>
          <a:p>
            <a:r>
              <a:rPr lang="fr-FR" b="1" kern="100" cap="none" dirty="0">
                <a:solidFill>
                  <a:srgbClr val="C00000"/>
                </a:solidFill>
                <a:effectLst/>
                <a:latin typeface="Times New Roman" panose="02020603050405020304" pitchFamily="18" charset="0"/>
                <a:ea typeface="Times New Roman" panose="02020603050405020304" pitchFamily="18" charset="0"/>
              </a:rPr>
              <a:t>Affichage</a:t>
            </a:r>
            <a:r>
              <a:rPr lang="fr-FR" sz="1800" b="1" kern="100" dirty="0">
                <a:solidFill>
                  <a:srgbClr val="000000"/>
                </a:solidFill>
                <a:effectLst/>
                <a:latin typeface="Times New Roman" panose="02020603050405020304" pitchFamily="18" charset="0"/>
                <a:ea typeface="Times New Roman" panose="02020603050405020304" pitchFamily="18" charset="0"/>
              </a:rPr>
              <a:t> </a:t>
            </a:r>
            <a:br>
              <a:rPr lang="fr-FR" sz="1800" b="1" kern="100" dirty="0">
                <a:solidFill>
                  <a:srgbClr val="000000"/>
                </a:solidFill>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6827E668-F993-F2CD-6354-CBD23737C97A}"/>
              </a:ext>
            </a:extLst>
          </p:cNvPr>
          <p:cNvSpPr>
            <a:spLocks noGrp="1"/>
          </p:cNvSpPr>
          <p:nvPr>
            <p:ph idx="1"/>
          </p:nvPr>
        </p:nvSpPr>
        <p:spPr>
          <a:xfrm>
            <a:off x="225287" y="3233530"/>
            <a:ext cx="11701670" cy="3624470"/>
          </a:xfrm>
        </p:spPr>
        <p:txBody>
          <a:bodyPr>
            <a:normAutofit/>
          </a:bodyPr>
          <a:lstStyle/>
          <a:p>
            <a:pPr marL="0" indent="0">
              <a:buNone/>
            </a:pPr>
            <a:r>
              <a:rPr lang="fr-FR" sz="3600" dirty="0">
                <a:solidFill>
                  <a:srgbClr val="000000"/>
                </a:solidFill>
                <a:effectLst/>
                <a:latin typeface="Times New Roman" panose="02020603050405020304" pitchFamily="18" charset="0"/>
                <a:ea typeface="Times New Roman" panose="02020603050405020304" pitchFamily="18" charset="0"/>
              </a:rPr>
              <a:t>Dans l’onglet « </a:t>
            </a:r>
            <a:r>
              <a:rPr lang="fr-FR" sz="3600" b="1" dirty="0">
                <a:solidFill>
                  <a:srgbClr val="000000"/>
                </a:solidFill>
                <a:effectLst/>
                <a:latin typeface="Times New Roman" panose="02020603050405020304" pitchFamily="18" charset="0"/>
                <a:ea typeface="Times New Roman" panose="02020603050405020304" pitchFamily="18" charset="0"/>
              </a:rPr>
              <a:t>Affichage</a:t>
            </a:r>
            <a:r>
              <a:rPr lang="fr-FR" sz="3600" dirty="0">
                <a:solidFill>
                  <a:srgbClr val="000000"/>
                </a:solidFill>
                <a:effectLst/>
                <a:latin typeface="Times New Roman" panose="02020603050405020304" pitchFamily="18" charset="0"/>
                <a:ea typeface="Times New Roman" panose="02020603050405020304" pitchFamily="18" charset="0"/>
              </a:rPr>
              <a:t> », vous choisissez l’affichage de la présentation, décidez de masquer ou d’afficher la règle et le quadrillage et modifiez les facteurs de zoom pour ajuster la présentation à la fenêtre. Les masques des diapositives, du document et des pages de commentaires servent de croquis pour gérer et mettre en forme ces éléments.</a:t>
            </a:r>
            <a:endParaRPr lang="fr-FR" sz="3600" dirty="0"/>
          </a:p>
        </p:txBody>
      </p:sp>
      <p:grpSp>
        <p:nvGrpSpPr>
          <p:cNvPr id="4" name="Group 10761">
            <a:extLst>
              <a:ext uri="{FF2B5EF4-FFF2-40B4-BE49-F238E27FC236}">
                <a16:creationId xmlns:a16="http://schemas.microsoft.com/office/drawing/2014/main" id="{8FD78028-2E2B-3E51-986A-14F0FD2050A0}"/>
              </a:ext>
            </a:extLst>
          </p:cNvPr>
          <p:cNvGrpSpPr/>
          <p:nvPr/>
        </p:nvGrpSpPr>
        <p:grpSpPr>
          <a:xfrm>
            <a:off x="225288" y="980661"/>
            <a:ext cx="11280912" cy="1895061"/>
            <a:chOff x="0" y="0"/>
            <a:chExt cx="5505450" cy="583692"/>
          </a:xfrm>
        </p:grpSpPr>
        <p:pic>
          <p:nvPicPr>
            <p:cNvPr id="5" name="Picture 223">
              <a:extLst>
                <a:ext uri="{FF2B5EF4-FFF2-40B4-BE49-F238E27FC236}">
                  <a16:creationId xmlns:a16="http://schemas.microsoft.com/office/drawing/2014/main" id="{112DDC99-453C-B417-D271-3C32D99F5B57}"/>
                </a:ext>
              </a:extLst>
            </p:cNvPr>
            <p:cNvPicPr/>
            <p:nvPr/>
          </p:nvPicPr>
          <p:blipFill>
            <a:blip r:embed="rId2"/>
            <a:stretch>
              <a:fillRect/>
            </a:stretch>
          </p:blipFill>
          <p:spPr>
            <a:xfrm>
              <a:off x="9906" y="9905"/>
              <a:ext cx="5486400" cy="564642"/>
            </a:xfrm>
            <a:prstGeom prst="rect">
              <a:avLst/>
            </a:prstGeom>
          </p:spPr>
        </p:pic>
        <p:sp>
          <p:nvSpPr>
            <p:cNvPr id="6" name="Shape 224">
              <a:extLst>
                <a:ext uri="{FF2B5EF4-FFF2-40B4-BE49-F238E27FC236}">
                  <a16:creationId xmlns:a16="http://schemas.microsoft.com/office/drawing/2014/main" id="{B93A1E0D-DA45-57D4-F464-75ADD711D1A2}"/>
                </a:ext>
              </a:extLst>
            </p:cNvPr>
            <p:cNvSpPr/>
            <p:nvPr/>
          </p:nvSpPr>
          <p:spPr>
            <a:xfrm>
              <a:off x="0" y="0"/>
              <a:ext cx="5505450" cy="583692"/>
            </a:xfrm>
            <a:custGeom>
              <a:avLst/>
              <a:gdLst/>
              <a:ahLst/>
              <a:cxnLst/>
              <a:rect l="0" t="0" r="0" b="0"/>
              <a:pathLst>
                <a:path w="5505450" h="583692">
                  <a:moveTo>
                    <a:pt x="0" y="583692"/>
                  </a:moveTo>
                  <a:lnTo>
                    <a:pt x="5505450" y="583692"/>
                  </a:lnTo>
                  <a:lnTo>
                    <a:pt x="5505450"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59442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9BD8DA-95A6-2ADA-E7F1-F1AAF8BAEC90}"/>
              </a:ext>
            </a:extLst>
          </p:cNvPr>
          <p:cNvSpPr>
            <a:spLocks noGrp="1"/>
          </p:cNvSpPr>
          <p:nvPr>
            <p:ph idx="1"/>
          </p:nvPr>
        </p:nvSpPr>
        <p:spPr/>
        <p:txBody>
          <a:bodyPr/>
          <a:lstStyle/>
          <a:p>
            <a:pPr marL="0" indent="0" algn="just">
              <a:lnSpc>
                <a:spcPct val="103000"/>
              </a:lnSpc>
              <a:spcAft>
                <a:spcPts val="15"/>
              </a:spcAft>
              <a:buNone/>
            </a:pPr>
            <a:r>
              <a:rPr lang="fr-FR" sz="3600" dirty="0">
                <a:solidFill>
                  <a:srgbClr val="000000"/>
                </a:solidFill>
                <a:effectLst/>
                <a:latin typeface="Times New Roman" panose="02020603050405020304" pitchFamily="18" charset="0"/>
                <a:ea typeface="Times New Roman" panose="02020603050405020304" pitchFamily="18" charset="0"/>
              </a:rPr>
              <a:t>Pour afficher </a:t>
            </a:r>
            <a:r>
              <a:rPr lang="fr-FR" sz="3600" kern="100" dirty="0">
                <a:solidFill>
                  <a:srgbClr val="000000"/>
                </a:solidFill>
                <a:effectLst/>
                <a:latin typeface="Times New Roman" panose="02020603050405020304" pitchFamily="18" charset="0"/>
                <a:ea typeface="Times New Roman" panose="02020603050405020304" pitchFamily="18" charset="0"/>
              </a:rPr>
              <a:t>plusieurs présentations ouvertes simultanément, naviguez d’une fenêtre à l’autre ou affichez-les sur le même écran. Cet onglet permet aussi de gérer et d’enregistrer des macros. </a:t>
            </a:r>
          </a:p>
          <a:p>
            <a:pPr marL="0" indent="0" algn="l">
              <a:lnSpc>
                <a:spcPct val="107000"/>
              </a:lnSpc>
              <a:spcAft>
                <a:spcPts val="15"/>
              </a:spcAft>
              <a:buNone/>
            </a:pPr>
            <a:r>
              <a:rPr lang="fr-FR" sz="1800" kern="100" dirty="0">
                <a:solidFill>
                  <a:srgbClr val="000000"/>
                </a:solidFill>
                <a:effectLst/>
                <a:latin typeface="Times New Roman" panose="02020603050405020304" pitchFamily="18" charset="0"/>
                <a:ea typeface="Times New Roman" panose="02020603050405020304" pitchFamily="18" charset="0"/>
              </a:rPr>
              <a:t> </a:t>
            </a:r>
          </a:p>
          <a:p>
            <a:endParaRPr lang="fr-FR" dirty="0"/>
          </a:p>
        </p:txBody>
      </p:sp>
    </p:spTree>
    <p:extLst>
      <p:ext uri="{BB962C8B-B14F-4D97-AF65-F5344CB8AC3E}">
        <p14:creationId xmlns:p14="http://schemas.microsoft.com/office/powerpoint/2010/main" val="155178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0B96A-D390-CE1E-840D-20A823C24DFE}"/>
              </a:ext>
            </a:extLst>
          </p:cNvPr>
          <p:cNvSpPr>
            <a:spLocks noGrp="1"/>
          </p:cNvSpPr>
          <p:nvPr>
            <p:ph type="title"/>
          </p:nvPr>
        </p:nvSpPr>
        <p:spPr>
          <a:xfrm>
            <a:off x="3132727" y="21905"/>
            <a:ext cx="8610600" cy="1115006"/>
          </a:xfrm>
        </p:spPr>
        <p:txBody>
          <a:bodyPr/>
          <a:lstStyle/>
          <a:p>
            <a:r>
              <a:rPr lang="fr-FR"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fr-FR" b="1" cap="none"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création d’une présentation </a:t>
            </a:r>
            <a:endParaRPr lang="fr-FR" dirty="0"/>
          </a:p>
        </p:txBody>
      </p:sp>
      <p:sp>
        <p:nvSpPr>
          <p:cNvPr id="6" name="Espace réservé du contenu 5">
            <a:extLst>
              <a:ext uri="{FF2B5EF4-FFF2-40B4-BE49-F238E27FC236}">
                <a16:creationId xmlns:a16="http://schemas.microsoft.com/office/drawing/2014/main" id="{D8D077FB-A684-AE49-64F2-1CD053ED2BE8}"/>
              </a:ext>
            </a:extLst>
          </p:cNvPr>
          <p:cNvSpPr>
            <a:spLocks noGrp="1"/>
          </p:cNvSpPr>
          <p:nvPr>
            <p:ph idx="1"/>
          </p:nvPr>
        </p:nvSpPr>
        <p:spPr>
          <a:xfrm>
            <a:off x="265043" y="1919062"/>
            <a:ext cx="11635409" cy="4938938"/>
          </a:xfrm>
        </p:spPr>
        <p:txBody>
          <a:bodyPr/>
          <a:lstStyle/>
          <a:p>
            <a:pPr marL="0" indent="0">
              <a:buNone/>
            </a:pPr>
            <a:r>
              <a:rPr lang="fr-FR" sz="1800" b="1" i="1" kern="100" dirty="0">
                <a:solidFill>
                  <a:srgbClr val="000000"/>
                </a:solidFill>
                <a:effectLst/>
                <a:latin typeface="Arial" panose="020B0604020202020204" pitchFamily="34" charset="0"/>
                <a:ea typeface="Arial" panose="020B0604020202020204" pitchFamily="34" charset="0"/>
              </a:rPr>
              <a:t> </a:t>
            </a:r>
            <a:endParaRPr lang="fr-FR" sz="1800" kern="1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fr-FR" sz="3200" kern="100" dirty="0">
                <a:solidFill>
                  <a:srgbClr val="000000"/>
                </a:solidFill>
                <a:effectLst/>
                <a:latin typeface="Times New Roman" panose="02020603050405020304" pitchFamily="18" charset="0"/>
                <a:ea typeface="Times New Roman" panose="02020603050405020304" pitchFamily="18" charset="0"/>
              </a:rPr>
              <a:t>Pour créer un nouveau diaporama PowerPoint, vous devez utiliser l’onglet « </a:t>
            </a:r>
            <a:r>
              <a:rPr lang="fr-FR" sz="3200" b="1" kern="100" dirty="0">
                <a:solidFill>
                  <a:srgbClr val="000000"/>
                </a:solidFill>
                <a:effectLst/>
                <a:latin typeface="Times New Roman" panose="02020603050405020304" pitchFamily="18" charset="0"/>
                <a:ea typeface="Times New Roman" panose="02020603050405020304" pitchFamily="18" charset="0"/>
              </a:rPr>
              <a:t>Fichier</a:t>
            </a:r>
            <a:r>
              <a:rPr lang="fr-FR" sz="3200" kern="100" dirty="0">
                <a:solidFill>
                  <a:srgbClr val="000000"/>
                </a:solidFill>
                <a:effectLst/>
                <a:latin typeface="Times New Roman" panose="02020603050405020304" pitchFamily="18" charset="0"/>
                <a:ea typeface="Times New Roman" panose="02020603050405020304" pitchFamily="18" charset="0"/>
              </a:rPr>
              <a:t> », puis sélectionner les options désirées.  </a:t>
            </a:r>
          </a:p>
          <a:p>
            <a:endParaRPr lang="fr-FR" dirty="0"/>
          </a:p>
        </p:txBody>
      </p:sp>
      <p:grpSp>
        <p:nvGrpSpPr>
          <p:cNvPr id="7" name="Group 10837">
            <a:extLst>
              <a:ext uri="{FF2B5EF4-FFF2-40B4-BE49-F238E27FC236}">
                <a16:creationId xmlns:a16="http://schemas.microsoft.com/office/drawing/2014/main" id="{59CC740C-D08A-8F32-9C87-DAC1963B194F}"/>
              </a:ext>
            </a:extLst>
          </p:cNvPr>
          <p:cNvGrpSpPr/>
          <p:nvPr/>
        </p:nvGrpSpPr>
        <p:grpSpPr>
          <a:xfrm>
            <a:off x="1179444" y="3429000"/>
            <a:ext cx="9316278" cy="3392556"/>
            <a:chOff x="0" y="0"/>
            <a:chExt cx="5955827" cy="2655723"/>
          </a:xfrm>
        </p:grpSpPr>
        <p:sp>
          <p:nvSpPr>
            <p:cNvPr id="8" name="Rectangle 7">
              <a:extLst>
                <a:ext uri="{FF2B5EF4-FFF2-40B4-BE49-F238E27FC236}">
                  <a16:creationId xmlns:a16="http://schemas.microsoft.com/office/drawing/2014/main" id="{D4B29A4D-C217-7015-03D8-4E13D78FFF3B}"/>
                </a:ext>
              </a:extLst>
            </p:cNvPr>
            <p:cNvSpPr/>
            <p:nvPr/>
          </p:nvSpPr>
          <p:spPr>
            <a:xfrm>
              <a:off x="0" y="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pic>
          <p:nvPicPr>
            <p:cNvPr id="9" name="Picture 274">
              <a:extLst>
                <a:ext uri="{FF2B5EF4-FFF2-40B4-BE49-F238E27FC236}">
                  <a16:creationId xmlns:a16="http://schemas.microsoft.com/office/drawing/2014/main" id="{F301550F-41CC-8106-67FF-FF0BEB8B5517}"/>
                </a:ext>
              </a:extLst>
            </p:cNvPr>
            <p:cNvPicPr/>
            <p:nvPr/>
          </p:nvPicPr>
          <p:blipFill>
            <a:blip r:embed="rId2"/>
            <a:stretch>
              <a:fillRect/>
            </a:stretch>
          </p:blipFill>
          <p:spPr>
            <a:xfrm>
              <a:off x="120397" y="700431"/>
              <a:ext cx="5486400" cy="973074"/>
            </a:xfrm>
            <a:prstGeom prst="rect">
              <a:avLst/>
            </a:prstGeom>
          </p:spPr>
        </p:pic>
        <p:pic>
          <p:nvPicPr>
            <p:cNvPr id="10" name="Picture 276">
              <a:extLst>
                <a:ext uri="{FF2B5EF4-FFF2-40B4-BE49-F238E27FC236}">
                  <a16:creationId xmlns:a16="http://schemas.microsoft.com/office/drawing/2014/main" id="{F7A70F25-EA0B-2C1D-E2E9-C736ABC3AA7D}"/>
                </a:ext>
              </a:extLst>
            </p:cNvPr>
            <p:cNvPicPr/>
            <p:nvPr/>
          </p:nvPicPr>
          <p:blipFill>
            <a:blip r:embed="rId3"/>
            <a:stretch>
              <a:fillRect/>
            </a:stretch>
          </p:blipFill>
          <p:spPr>
            <a:xfrm>
              <a:off x="120397" y="1673505"/>
              <a:ext cx="5486400" cy="973074"/>
            </a:xfrm>
            <a:prstGeom prst="rect">
              <a:avLst/>
            </a:prstGeom>
          </p:spPr>
        </p:pic>
        <p:sp>
          <p:nvSpPr>
            <p:cNvPr id="11" name="Shape 277">
              <a:extLst>
                <a:ext uri="{FF2B5EF4-FFF2-40B4-BE49-F238E27FC236}">
                  <a16:creationId xmlns:a16="http://schemas.microsoft.com/office/drawing/2014/main" id="{75C84759-56F3-3855-28CE-09C99F837068}"/>
                </a:ext>
              </a:extLst>
            </p:cNvPr>
            <p:cNvSpPr/>
            <p:nvPr/>
          </p:nvSpPr>
          <p:spPr>
            <a:xfrm>
              <a:off x="110491" y="690525"/>
              <a:ext cx="5505451" cy="1965198"/>
            </a:xfrm>
            <a:custGeom>
              <a:avLst/>
              <a:gdLst/>
              <a:ahLst/>
              <a:cxnLst/>
              <a:rect l="0" t="0" r="0" b="0"/>
              <a:pathLst>
                <a:path w="5505451" h="1965198">
                  <a:moveTo>
                    <a:pt x="0" y="1965198"/>
                  </a:moveTo>
                  <a:lnTo>
                    <a:pt x="5505451" y="1965198"/>
                  </a:lnTo>
                  <a:lnTo>
                    <a:pt x="5505451"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12" name="Shape 278">
              <a:extLst>
                <a:ext uri="{FF2B5EF4-FFF2-40B4-BE49-F238E27FC236}">
                  <a16:creationId xmlns:a16="http://schemas.microsoft.com/office/drawing/2014/main" id="{41B6043B-1C3E-69EE-E443-0A1247A045CB}"/>
                </a:ext>
              </a:extLst>
            </p:cNvPr>
            <p:cNvSpPr/>
            <p:nvPr/>
          </p:nvSpPr>
          <p:spPr>
            <a:xfrm>
              <a:off x="3870961" y="1579779"/>
              <a:ext cx="1913382" cy="531114"/>
            </a:xfrm>
            <a:custGeom>
              <a:avLst/>
              <a:gdLst/>
              <a:ahLst/>
              <a:cxnLst/>
              <a:rect l="0" t="0" r="0" b="0"/>
              <a:pathLst>
                <a:path w="1913382" h="531114">
                  <a:moveTo>
                    <a:pt x="0" y="0"/>
                  </a:moveTo>
                  <a:lnTo>
                    <a:pt x="957834" y="179070"/>
                  </a:lnTo>
                  <a:lnTo>
                    <a:pt x="1640586" y="179070"/>
                  </a:lnTo>
                  <a:cubicBezTo>
                    <a:pt x="1791462" y="179070"/>
                    <a:pt x="1913382" y="205740"/>
                    <a:pt x="1913382" y="237744"/>
                  </a:cubicBezTo>
                  <a:lnTo>
                    <a:pt x="1913382" y="472440"/>
                  </a:lnTo>
                  <a:cubicBezTo>
                    <a:pt x="1913382" y="505206"/>
                    <a:pt x="1791462" y="531114"/>
                    <a:pt x="1640586" y="531114"/>
                  </a:cubicBezTo>
                  <a:lnTo>
                    <a:pt x="547878" y="531114"/>
                  </a:lnTo>
                  <a:cubicBezTo>
                    <a:pt x="397764" y="531114"/>
                    <a:pt x="275082" y="505206"/>
                    <a:pt x="275082" y="472440"/>
                  </a:cubicBezTo>
                  <a:lnTo>
                    <a:pt x="275082" y="237744"/>
                  </a:lnTo>
                  <a:cubicBezTo>
                    <a:pt x="275082" y="205740"/>
                    <a:pt x="397764" y="179070"/>
                    <a:pt x="547878" y="179070"/>
                  </a:cubicBezTo>
                  <a:lnTo>
                    <a:pt x="0" y="0"/>
                  </a:lnTo>
                  <a:close/>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13" name="Shape 279">
              <a:extLst>
                <a:ext uri="{FF2B5EF4-FFF2-40B4-BE49-F238E27FC236}">
                  <a16:creationId xmlns:a16="http://schemas.microsoft.com/office/drawing/2014/main" id="{1A875E51-1D36-8025-3AAA-B1FF7D416C36}"/>
                </a:ext>
              </a:extLst>
            </p:cNvPr>
            <p:cNvSpPr/>
            <p:nvPr/>
          </p:nvSpPr>
          <p:spPr>
            <a:xfrm>
              <a:off x="3870961" y="1579779"/>
              <a:ext cx="1913382" cy="531114"/>
            </a:xfrm>
            <a:custGeom>
              <a:avLst/>
              <a:gdLst/>
              <a:ahLst/>
              <a:cxnLst/>
              <a:rect l="0" t="0" r="0" b="0"/>
              <a:pathLst>
                <a:path w="1913382" h="531114">
                  <a:moveTo>
                    <a:pt x="547878" y="179070"/>
                  </a:moveTo>
                  <a:cubicBezTo>
                    <a:pt x="397764" y="179070"/>
                    <a:pt x="275082" y="205740"/>
                    <a:pt x="275082" y="237744"/>
                  </a:cubicBezTo>
                  <a:lnTo>
                    <a:pt x="275082" y="472440"/>
                  </a:lnTo>
                  <a:cubicBezTo>
                    <a:pt x="275082" y="505206"/>
                    <a:pt x="397764" y="531114"/>
                    <a:pt x="547878" y="531114"/>
                  </a:cubicBezTo>
                  <a:lnTo>
                    <a:pt x="1640586" y="531114"/>
                  </a:lnTo>
                  <a:cubicBezTo>
                    <a:pt x="1791462" y="531114"/>
                    <a:pt x="1913382" y="505206"/>
                    <a:pt x="1913382" y="472440"/>
                  </a:cubicBezTo>
                  <a:lnTo>
                    <a:pt x="1913382" y="237744"/>
                  </a:lnTo>
                  <a:cubicBezTo>
                    <a:pt x="1913382" y="205740"/>
                    <a:pt x="1791462" y="179070"/>
                    <a:pt x="1640586" y="179070"/>
                  </a:cubicBezTo>
                  <a:lnTo>
                    <a:pt x="957834" y="179070"/>
                  </a:lnTo>
                  <a:lnTo>
                    <a:pt x="0" y="0"/>
                  </a:lnTo>
                  <a:lnTo>
                    <a:pt x="547878" y="17907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4" name="Rectangle 13">
              <a:extLst>
                <a:ext uri="{FF2B5EF4-FFF2-40B4-BE49-F238E27FC236}">
                  <a16:creationId xmlns:a16="http://schemas.microsoft.com/office/drawing/2014/main" id="{A148384F-4B83-908C-AA29-4C1DF70B1732}"/>
                </a:ext>
              </a:extLst>
            </p:cNvPr>
            <p:cNvSpPr/>
            <p:nvPr/>
          </p:nvSpPr>
          <p:spPr>
            <a:xfrm>
              <a:off x="4443985" y="1825865"/>
              <a:ext cx="1435207"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Choix de modèles.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5" name="Shape 281">
              <a:extLst>
                <a:ext uri="{FF2B5EF4-FFF2-40B4-BE49-F238E27FC236}">
                  <a16:creationId xmlns:a16="http://schemas.microsoft.com/office/drawing/2014/main" id="{6AB190B5-2E7A-023D-1B2E-B58637A1918B}"/>
                </a:ext>
              </a:extLst>
            </p:cNvPr>
            <p:cNvSpPr/>
            <p:nvPr/>
          </p:nvSpPr>
          <p:spPr>
            <a:xfrm>
              <a:off x="2976373" y="452019"/>
              <a:ext cx="2733295" cy="600456"/>
            </a:xfrm>
            <a:custGeom>
              <a:avLst/>
              <a:gdLst/>
              <a:ahLst/>
              <a:cxnLst/>
              <a:rect l="0" t="0" r="0" b="0"/>
              <a:pathLst>
                <a:path w="2733295" h="600456">
                  <a:moveTo>
                    <a:pt x="1508760" y="0"/>
                  </a:moveTo>
                  <a:lnTo>
                    <a:pt x="2487930" y="0"/>
                  </a:lnTo>
                  <a:cubicBezTo>
                    <a:pt x="2623566" y="0"/>
                    <a:pt x="2733295" y="44958"/>
                    <a:pt x="2733295" y="100584"/>
                  </a:cubicBezTo>
                  <a:lnTo>
                    <a:pt x="2733295" y="500634"/>
                  </a:lnTo>
                  <a:cubicBezTo>
                    <a:pt x="2733295" y="555498"/>
                    <a:pt x="2623566" y="600456"/>
                    <a:pt x="2487930" y="600456"/>
                  </a:cubicBezTo>
                  <a:lnTo>
                    <a:pt x="1508760" y="600456"/>
                  </a:lnTo>
                  <a:cubicBezTo>
                    <a:pt x="1373124" y="600456"/>
                    <a:pt x="1263396" y="555498"/>
                    <a:pt x="1263396" y="500634"/>
                  </a:cubicBezTo>
                  <a:lnTo>
                    <a:pt x="0" y="506730"/>
                  </a:lnTo>
                  <a:lnTo>
                    <a:pt x="1263396" y="350520"/>
                  </a:lnTo>
                  <a:lnTo>
                    <a:pt x="1263396" y="100584"/>
                  </a:lnTo>
                  <a:cubicBezTo>
                    <a:pt x="1263396" y="44958"/>
                    <a:pt x="1373124" y="0"/>
                    <a:pt x="1508760" y="0"/>
                  </a:cubicBez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16" name="Shape 282">
              <a:extLst>
                <a:ext uri="{FF2B5EF4-FFF2-40B4-BE49-F238E27FC236}">
                  <a16:creationId xmlns:a16="http://schemas.microsoft.com/office/drawing/2014/main" id="{271A9A15-B3F4-BD19-BAD6-332D051B5005}"/>
                </a:ext>
              </a:extLst>
            </p:cNvPr>
            <p:cNvSpPr/>
            <p:nvPr/>
          </p:nvSpPr>
          <p:spPr>
            <a:xfrm>
              <a:off x="2976373" y="452019"/>
              <a:ext cx="2733295" cy="600456"/>
            </a:xfrm>
            <a:custGeom>
              <a:avLst/>
              <a:gdLst/>
              <a:ahLst/>
              <a:cxnLst/>
              <a:rect l="0" t="0" r="0" b="0"/>
              <a:pathLst>
                <a:path w="2733295" h="600456">
                  <a:moveTo>
                    <a:pt x="1508760" y="0"/>
                  </a:moveTo>
                  <a:cubicBezTo>
                    <a:pt x="1373124" y="0"/>
                    <a:pt x="1263396" y="44958"/>
                    <a:pt x="1263396" y="100584"/>
                  </a:cubicBezTo>
                  <a:lnTo>
                    <a:pt x="1263396" y="350520"/>
                  </a:lnTo>
                  <a:lnTo>
                    <a:pt x="0" y="506730"/>
                  </a:lnTo>
                  <a:lnTo>
                    <a:pt x="1263396" y="500634"/>
                  </a:lnTo>
                  <a:cubicBezTo>
                    <a:pt x="1263396" y="555498"/>
                    <a:pt x="1373124" y="600456"/>
                    <a:pt x="1508760" y="600456"/>
                  </a:cubicBezTo>
                  <a:lnTo>
                    <a:pt x="2487930" y="600456"/>
                  </a:lnTo>
                  <a:cubicBezTo>
                    <a:pt x="2623566" y="600456"/>
                    <a:pt x="2733295" y="555498"/>
                    <a:pt x="2733295" y="500634"/>
                  </a:cubicBezTo>
                  <a:lnTo>
                    <a:pt x="2733295" y="100584"/>
                  </a:lnTo>
                  <a:cubicBezTo>
                    <a:pt x="2733295" y="44958"/>
                    <a:pt x="2623566" y="0"/>
                    <a:pt x="2487930" y="0"/>
                  </a:cubicBezTo>
                  <a:lnTo>
                    <a:pt x="1508760"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7" name="Rectangle 16">
              <a:extLst>
                <a:ext uri="{FF2B5EF4-FFF2-40B4-BE49-F238E27FC236}">
                  <a16:creationId xmlns:a16="http://schemas.microsoft.com/office/drawing/2014/main" id="{7D5BC98F-1112-E632-C8C2-DCD57FC7DE18}"/>
                </a:ext>
              </a:extLst>
            </p:cNvPr>
            <p:cNvSpPr/>
            <p:nvPr/>
          </p:nvSpPr>
          <p:spPr>
            <a:xfrm>
              <a:off x="4465321" y="525892"/>
              <a:ext cx="1403103"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Thèmes. Il permet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0B82E61E-A295-2005-9935-4A64BA7032D9}"/>
                </a:ext>
              </a:extLst>
            </p:cNvPr>
            <p:cNvSpPr/>
            <p:nvPr/>
          </p:nvSpPr>
          <p:spPr>
            <a:xfrm>
              <a:off x="4412736" y="686674"/>
              <a:ext cx="1543091"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d’accéder à d’autres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77F6417E-DC43-8798-91F2-D8744D0A3977}"/>
                </a:ext>
              </a:extLst>
            </p:cNvPr>
            <p:cNvSpPr/>
            <p:nvPr/>
          </p:nvSpPr>
          <p:spPr>
            <a:xfrm>
              <a:off x="4725151" y="847455"/>
              <a:ext cx="664273"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modèles.</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0" name="Shape 286">
              <a:extLst>
                <a:ext uri="{FF2B5EF4-FFF2-40B4-BE49-F238E27FC236}">
                  <a16:creationId xmlns:a16="http://schemas.microsoft.com/office/drawing/2014/main" id="{D6D06068-07C9-D081-589D-8313B5FB5A73}"/>
                </a:ext>
              </a:extLst>
            </p:cNvPr>
            <p:cNvSpPr/>
            <p:nvPr/>
          </p:nvSpPr>
          <p:spPr>
            <a:xfrm>
              <a:off x="316231" y="100737"/>
              <a:ext cx="2334006" cy="724662"/>
            </a:xfrm>
            <a:custGeom>
              <a:avLst/>
              <a:gdLst/>
              <a:ahLst/>
              <a:cxnLst/>
              <a:rect l="0" t="0" r="0" b="0"/>
              <a:pathLst>
                <a:path w="2334006" h="724662">
                  <a:moveTo>
                    <a:pt x="389382" y="0"/>
                  </a:moveTo>
                  <a:lnTo>
                    <a:pt x="1944624" y="0"/>
                  </a:lnTo>
                  <a:cubicBezTo>
                    <a:pt x="2159508" y="0"/>
                    <a:pt x="2334006" y="44958"/>
                    <a:pt x="2334006" y="99822"/>
                  </a:cubicBezTo>
                  <a:lnTo>
                    <a:pt x="2334006" y="499872"/>
                  </a:lnTo>
                  <a:cubicBezTo>
                    <a:pt x="2334006" y="555498"/>
                    <a:pt x="2159508" y="599694"/>
                    <a:pt x="1944624" y="599694"/>
                  </a:cubicBezTo>
                  <a:lnTo>
                    <a:pt x="972312" y="599694"/>
                  </a:lnTo>
                  <a:lnTo>
                    <a:pt x="974598" y="724662"/>
                  </a:lnTo>
                  <a:lnTo>
                    <a:pt x="389382" y="599694"/>
                  </a:lnTo>
                  <a:cubicBezTo>
                    <a:pt x="174498" y="599694"/>
                    <a:pt x="0" y="555498"/>
                    <a:pt x="0" y="499872"/>
                  </a:cubicBezTo>
                  <a:lnTo>
                    <a:pt x="0" y="99822"/>
                  </a:lnTo>
                  <a:cubicBezTo>
                    <a:pt x="0" y="44958"/>
                    <a:pt x="174498" y="0"/>
                    <a:pt x="389382" y="0"/>
                  </a:cubicBez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21" name="Shape 287">
              <a:extLst>
                <a:ext uri="{FF2B5EF4-FFF2-40B4-BE49-F238E27FC236}">
                  <a16:creationId xmlns:a16="http://schemas.microsoft.com/office/drawing/2014/main" id="{7273A49D-8BA4-4780-64E1-E7EFCA562B7E}"/>
                </a:ext>
              </a:extLst>
            </p:cNvPr>
            <p:cNvSpPr/>
            <p:nvPr/>
          </p:nvSpPr>
          <p:spPr>
            <a:xfrm>
              <a:off x="316231" y="100737"/>
              <a:ext cx="2334006" cy="724662"/>
            </a:xfrm>
            <a:custGeom>
              <a:avLst/>
              <a:gdLst/>
              <a:ahLst/>
              <a:cxnLst/>
              <a:rect l="0" t="0" r="0" b="0"/>
              <a:pathLst>
                <a:path w="2334006" h="724662">
                  <a:moveTo>
                    <a:pt x="389382" y="0"/>
                  </a:moveTo>
                  <a:cubicBezTo>
                    <a:pt x="174498" y="0"/>
                    <a:pt x="0" y="44958"/>
                    <a:pt x="0" y="99822"/>
                  </a:cubicBezTo>
                  <a:lnTo>
                    <a:pt x="0" y="499872"/>
                  </a:lnTo>
                  <a:cubicBezTo>
                    <a:pt x="0" y="555498"/>
                    <a:pt x="174498" y="599694"/>
                    <a:pt x="389382" y="599694"/>
                  </a:cubicBezTo>
                  <a:lnTo>
                    <a:pt x="974598" y="724662"/>
                  </a:lnTo>
                  <a:lnTo>
                    <a:pt x="972312" y="599694"/>
                  </a:lnTo>
                  <a:lnTo>
                    <a:pt x="1944624" y="599694"/>
                  </a:lnTo>
                  <a:cubicBezTo>
                    <a:pt x="2159508" y="599694"/>
                    <a:pt x="2334006" y="555498"/>
                    <a:pt x="2334006" y="499872"/>
                  </a:cubicBezTo>
                  <a:lnTo>
                    <a:pt x="2334006" y="99822"/>
                  </a:lnTo>
                  <a:cubicBezTo>
                    <a:pt x="2334006" y="44958"/>
                    <a:pt x="2159508" y="0"/>
                    <a:pt x="1944624" y="0"/>
                  </a:cubicBezTo>
                  <a:lnTo>
                    <a:pt x="389382"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 name="Rectangle 21">
              <a:extLst>
                <a:ext uri="{FF2B5EF4-FFF2-40B4-BE49-F238E27FC236}">
                  <a16:creationId xmlns:a16="http://schemas.microsoft.com/office/drawing/2014/main" id="{9E682D27-4CA7-0877-B999-E3E1614722B8}"/>
                </a:ext>
              </a:extLst>
            </p:cNvPr>
            <p:cNvSpPr/>
            <p:nvPr/>
          </p:nvSpPr>
          <p:spPr>
            <a:xfrm>
              <a:off x="506731" y="174610"/>
              <a:ext cx="2645892"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Écrivez un mot clef dans le moteur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FF30CF2D-F933-2833-A702-49088180FBA1}"/>
                </a:ext>
              </a:extLst>
            </p:cNvPr>
            <p:cNvSpPr/>
            <p:nvPr/>
          </p:nvSpPr>
          <p:spPr>
            <a:xfrm>
              <a:off x="567697" y="334625"/>
              <a:ext cx="2482387"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de recherche et PowerPoint vous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E2F1340-47F6-6B51-3CB7-80A5F44F7E08}"/>
                </a:ext>
              </a:extLst>
            </p:cNvPr>
            <p:cNvSpPr/>
            <p:nvPr/>
          </p:nvSpPr>
          <p:spPr>
            <a:xfrm>
              <a:off x="626375" y="495406"/>
              <a:ext cx="2278304"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trouvera des modèles associés.</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grpSp>
      <p:sp>
        <p:nvSpPr>
          <p:cNvPr id="26" name="ZoneTexte 25">
            <a:extLst>
              <a:ext uri="{FF2B5EF4-FFF2-40B4-BE49-F238E27FC236}">
                <a16:creationId xmlns:a16="http://schemas.microsoft.com/office/drawing/2014/main" id="{7E40B97A-96E1-BBB4-7F14-9CF25402D282}"/>
              </a:ext>
            </a:extLst>
          </p:cNvPr>
          <p:cNvSpPr txBox="1"/>
          <p:nvPr/>
        </p:nvSpPr>
        <p:spPr>
          <a:xfrm>
            <a:off x="6328126" y="1272731"/>
            <a:ext cx="5294243" cy="646331"/>
          </a:xfrm>
          <a:prstGeom prst="rect">
            <a:avLst/>
          </a:prstGeom>
          <a:noFill/>
        </p:spPr>
        <p:txBody>
          <a:bodyPr wrap="square">
            <a:spAutoFit/>
          </a:bodyPr>
          <a:lstStyle/>
          <a:p>
            <a:r>
              <a:rPr lang="fr-FR" sz="3600" b="1" kern="1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Créer une présentation</a:t>
            </a:r>
            <a:endParaRPr lang="fr-FR"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22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1EE93-673D-BF4B-09E4-64356BEF1152}"/>
              </a:ext>
            </a:extLst>
          </p:cNvPr>
          <p:cNvSpPr>
            <a:spLocks noGrp="1"/>
          </p:cNvSpPr>
          <p:nvPr>
            <p:ph type="title"/>
          </p:nvPr>
        </p:nvSpPr>
        <p:spPr>
          <a:xfrm>
            <a:off x="2570922" y="563767"/>
            <a:ext cx="8872696" cy="940200"/>
          </a:xfrm>
        </p:spPr>
        <p:txBody>
          <a:bodyPr>
            <a:normAutofit fontScale="90000"/>
          </a:bodyPr>
          <a:lstStyle/>
          <a:p>
            <a:r>
              <a:rPr lang="fr-FR" b="1" kern="100" cap="none"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Mise en page des diapositives</a:t>
            </a:r>
            <a:r>
              <a:rPr lang="fr-FR" sz="1800" b="1" i="1" kern="100" dirty="0">
                <a:solidFill>
                  <a:srgbClr val="000000"/>
                </a:solidFill>
                <a:effectLst/>
                <a:latin typeface="Arial" panose="020B0604020202020204" pitchFamily="34" charset="0"/>
                <a:ea typeface="Arial" panose="020B0604020202020204" pitchFamily="34" charset="0"/>
              </a:rPr>
              <a:t>. </a:t>
            </a:r>
            <a:br>
              <a:rPr lang="fr-FR" sz="1800" kern="100" dirty="0">
                <a:solidFill>
                  <a:srgbClr val="000000"/>
                </a:solidFill>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9708789D-E3A5-91FB-F05E-C14DED18BA0E}"/>
              </a:ext>
            </a:extLst>
          </p:cNvPr>
          <p:cNvSpPr>
            <a:spLocks noGrp="1"/>
          </p:cNvSpPr>
          <p:nvPr>
            <p:ph idx="1"/>
          </p:nvPr>
        </p:nvSpPr>
        <p:spPr>
          <a:xfrm>
            <a:off x="371061" y="1834517"/>
            <a:ext cx="11241756" cy="4857831"/>
          </a:xfrm>
        </p:spPr>
        <p:txBody>
          <a:bodyPr/>
          <a:lstStyle/>
          <a:p>
            <a:pPr marL="0" indent="0">
              <a:buNone/>
            </a:pPr>
            <a:r>
              <a:rPr lang="fr-FR" sz="3600" kern="100" dirty="0">
                <a:solidFill>
                  <a:srgbClr val="000000"/>
                </a:solidFill>
                <a:effectLst/>
                <a:latin typeface="Times New Roman" panose="02020603050405020304" pitchFamily="18" charset="0"/>
                <a:ea typeface="Times New Roman" panose="02020603050405020304" pitchFamily="18" charset="0"/>
              </a:rPr>
              <a:t>Pour ajouter ou modifier une mise en page de diapositive. </a:t>
            </a:r>
          </a:p>
          <a:p>
            <a:endParaRPr lang="fr-FR" dirty="0"/>
          </a:p>
        </p:txBody>
      </p:sp>
      <p:grpSp>
        <p:nvGrpSpPr>
          <p:cNvPr id="4" name="Group 10836">
            <a:extLst>
              <a:ext uri="{FF2B5EF4-FFF2-40B4-BE49-F238E27FC236}">
                <a16:creationId xmlns:a16="http://schemas.microsoft.com/office/drawing/2014/main" id="{BCF18BC8-A99B-A5A6-C9BA-7BAF1649E1D4}"/>
              </a:ext>
            </a:extLst>
          </p:cNvPr>
          <p:cNvGrpSpPr/>
          <p:nvPr/>
        </p:nvGrpSpPr>
        <p:grpSpPr>
          <a:xfrm>
            <a:off x="1298713" y="2797555"/>
            <a:ext cx="9130748" cy="3496678"/>
            <a:chOff x="0" y="0"/>
            <a:chExt cx="6018085" cy="2321052"/>
          </a:xfrm>
        </p:grpSpPr>
        <p:sp>
          <p:nvSpPr>
            <p:cNvPr id="5" name="Rectangle 4">
              <a:extLst>
                <a:ext uri="{FF2B5EF4-FFF2-40B4-BE49-F238E27FC236}">
                  <a16:creationId xmlns:a16="http://schemas.microsoft.com/office/drawing/2014/main" id="{9C27F465-A4EB-8076-9D36-2950C0AD6140}"/>
                </a:ext>
              </a:extLst>
            </p:cNvPr>
            <p:cNvSpPr/>
            <p:nvPr/>
          </p:nvSpPr>
          <p:spPr>
            <a:xfrm>
              <a:off x="3810" y="94015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9FA7073C-1CFB-5825-EFF3-A7F21999E0A2}"/>
                </a:ext>
              </a:extLst>
            </p:cNvPr>
            <p:cNvSpPr/>
            <p:nvPr/>
          </p:nvSpPr>
          <p:spPr>
            <a:xfrm>
              <a:off x="3810" y="111541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 name="Rectangle 6">
              <a:extLst>
                <a:ext uri="{FF2B5EF4-FFF2-40B4-BE49-F238E27FC236}">
                  <a16:creationId xmlns:a16="http://schemas.microsoft.com/office/drawing/2014/main" id="{147D3F75-32E0-AB54-1076-4C8783DF5D6D}"/>
                </a:ext>
              </a:extLst>
            </p:cNvPr>
            <p:cNvSpPr/>
            <p:nvPr/>
          </p:nvSpPr>
          <p:spPr>
            <a:xfrm>
              <a:off x="3810" y="129067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81B62879-855E-F32A-219D-33F36653CD6E}"/>
                </a:ext>
              </a:extLst>
            </p:cNvPr>
            <p:cNvSpPr/>
            <p:nvPr/>
          </p:nvSpPr>
          <p:spPr>
            <a:xfrm>
              <a:off x="3810" y="1465936"/>
              <a:ext cx="50673" cy="224379"/>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70F6B974-DE43-7CC4-2971-5809BE44AB87}"/>
                </a:ext>
              </a:extLst>
            </p:cNvPr>
            <p:cNvSpPr/>
            <p:nvPr/>
          </p:nvSpPr>
          <p:spPr>
            <a:xfrm>
              <a:off x="3810" y="164119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F03E209F-95D1-9B7F-CD67-D37BFD7AA5A2}"/>
                </a:ext>
              </a:extLst>
            </p:cNvPr>
            <p:cNvSpPr/>
            <p:nvPr/>
          </p:nvSpPr>
          <p:spPr>
            <a:xfrm>
              <a:off x="3810" y="181645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1" name="Rectangle 10">
              <a:extLst>
                <a:ext uri="{FF2B5EF4-FFF2-40B4-BE49-F238E27FC236}">
                  <a16:creationId xmlns:a16="http://schemas.microsoft.com/office/drawing/2014/main" id="{B454A96C-A4AC-F914-DE83-BE06D297EA5D}"/>
                </a:ext>
              </a:extLst>
            </p:cNvPr>
            <p:cNvSpPr/>
            <p:nvPr/>
          </p:nvSpPr>
          <p:spPr>
            <a:xfrm>
              <a:off x="3810" y="199171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pic>
          <p:nvPicPr>
            <p:cNvPr id="12" name="Picture 250">
              <a:extLst>
                <a:ext uri="{FF2B5EF4-FFF2-40B4-BE49-F238E27FC236}">
                  <a16:creationId xmlns:a16="http://schemas.microsoft.com/office/drawing/2014/main" id="{C563F813-58F6-68DE-E39C-AC50B07217EA}"/>
                </a:ext>
              </a:extLst>
            </p:cNvPr>
            <p:cNvPicPr/>
            <p:nvPr/>
          </p:nvPicPr>
          <p:blipFill>
            <a:blip r:embed="rId2"/>
            <a:stretch>
              <a:fillRect/>
            </a:stretch>
          </p:blipFill>
          <p:spPr>
            <a:xfrm>
              <a:off x="3115818" y="0"/>
              <a:ext cx="2565654" cy="2321052"/>
            </a:xfrm>
            <a:prstGeom prst="rect">
              <a:avLst/>
            </a:prstGeom>
          </p:spPr>
        </p:pic>
        <p:sp>
          <p:nvSpPr>
            <p:cNvPr id="13" name="Shape 252">
              <a:extLst>
                <a:ext uri="{FF2B5EF4-FFF2-40B4-BE49-F238E27FC236}">
                  <a16:creationId xmlns:a16="http://schemas.microsoft.com/office/drawing/2014/main" id="{04DE4AB4-97C4-1178-4192-52307F778883}"/>
                </a:ext>
              </a:extLst>
            </p:cNvPr>
            <p:cNvSpPr/>
            <p:nvPr/>
          </p:nvSpPr>
          <p:spPr>
            <a:xfrm>
              <a:off x="678180" y="551688"/>
              <a:ext cx="3423666" cy="1581912"/>
            </a:xfrm>
            <a:custGeom>
              <a:avLst/>
              <a:gdLst/>
              <a:ahLst/>
              <a:cxnLst/>
              <a:rect l="0" t="0" r="0" b="0"/>
              <a:pathLst>
                <a:path w="3423666" h="1581912">
                  <a:moveTo>
                    <a:pt x="400050" y="905256"/>
                  </a:moveTo>
                  <a:cubicBezTo>
                    <a:pt x="179070" y="905256"/>
                    <a:pt x="0" y="956310"/>
                    <a:pt x="0" y="1018032"/>
                  </a:cubicBezTo>
                  <a:lnTo>
                    <a:pt x="0" y="1469136"/>
                  </a:lnTo>
                  <a:cubicBezTo>
                    <a:pt x="0" y="1531620"/>
                    <a:pt x="179070" y="1581912"/>
                    <a:pt x="400050" y="1581912"/>
                  </a:cubicBezTo>
                  <a:lnTo>
                    <a:pt x="2000250" y="1581912"/>
                  </a:lnTo>
                  <a:cubicBezTo>
                    <a:pt x="2221230" y="1581912"/>
                    <a:pt x="2400300" y="1531620"/>
                    <a:pt x="2400300" y="1469136"/>
                  </a:cubicBezTo>
                  <a:lnTo>
                    <a:pt x="2400300" y="1018032"/>
                  </a:lnTo>
                  <a:cubicBezTo>
                    <a:pt x="2400300" y="956310"/>
                    <a:pt x="2221230" y="905256"/>
                    <a:pt x="2000250" y="905256"/>
                  </a:cubicBezTo>
                  <a:lnTo>
                    <a:pt x="3423666" y="0"/>
                  </a:lnTo>
                  <a:lnTo>
                    <a:pt x="1400556" y="905256"/>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4" name="Rectangle 13">
              <a:extLst>
                <a:ext uri="{FF2B5EF4-FFF2-40B4-BE49-F238E27FC236}">
                  <a16:creationId xmlns:a16="http://schemas.microsoft.com/office/drawing/2014/main" id="{0F1A9DE4-92A5-4D70-CD65-7E1B2185C582}"/>
                </a:ext>
              </a:extLst>
            </p:cNvPr>
            <p:cNvSpPr/>
            <p:nvPr/>
          </p:nvSpPr>
          <p:spPr>
            <a:xfrm>
              <a:off x="957834" y="1533866"/>
              <a:ext cx="1759118"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Utiliser le triangle de «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740FED25-621E-A602-7F99-7E956AEDFB56}"/>
                </a:ext>
              </a:extLst>
            </p:cNvPr>
            <p:cNvSpPr/>
            <p:nvPr/>
          </p:nvSpPr>
          <p:spPr>
            <a:xfrm>
              <a:off x="2280661" y="1533866"/>
              <a:ext cx="737550" cy="205308"/>
            </a:xfrm>
            <a:prstGeom prst="rect">
              <a:avLst/>
            </a:prstGeom>
            <a:ln>
              <a:noFill/>
            </a:ln>
          </p:spPr>
          <p:txBody>
            <a:bodyPr vert="horz" lIns="0" tIns="0" rIns="0" bIns="0" rtlCol="0">
              <a:noAutofit/>
            </a:bodyPr>
            <a:lstStyle/>
            <a:p>
              <a:pPr algn="l">
                <a:lnSpc>
                  <a:spcPct val="107000"/>
                </a:lnSpc>
                <a:spcAft>
                  <a:spcPts val="800"/>
                </a:spcAft>
              </a:pPr>
              <a:r>
                <a:rPr lang="fr-FR" sz="1100" b="1" kern="100">
                  <a:solidFill>
                    <a:srgbClr val="000000"/>
                  </a:solidFill>
                  <a:effectLst/>
                  <a:latin typeface="Times New Roman" panose="02020603050405020304" pitchFamily="18" charset="0"/>
                  <a:ea typeface="Times New Roman" panose="02020603050405020304" pitchFamily="18" charset="0"/>
                </a:rPr>
                <a:t>Nouvelle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32D3E520-FC86-A017-02F4-68D97F65CA55}"/>
                </a:ext>
              </a:extLst>
            </p:cNvPr>
            <p:cNvSpPr/>
            <p:nvPr/>
          </p:nvSpPr>
          <p:spPr>
            <a:xfrm>
              <a:off x="930391" y="1693880"/>
              <a:ext cx="903354" cy="205308"/>
            </a:xfrm>
            <a:prstGeom prst="rect">
              <a:avLst/>
            </a:prstGeom>
            <a:ln>
              <a:noFill/>
            </a:ln>
          </p:spPr>
          <p:txBody>
            <a:bodyPr vert="horz" lIns="0" tIns="0" rIns="0" bIns="0" rtlCol="0">
              <a:noAutofit/>
            </a:bodyPr>
            <a:lstStyle/>
            <a:p>
              <a:pPr algn="l">
                <a:lnSpc>
                  <a:spcPct val="107000"/>
                </a:lnSpc>
                <a:spcAft>
                  <a:spcPts val="800"/>
                </a:spcAft>
              </a:pPr>
              <a:r>
                <a:rPr lang="fr-FR" sz="1100" b="1" kern="100">
                  <a:solidFill>
                    <a:srgbClr val="000000"/>
                  </a:solidFill>
                  <a:effectLst/>
                  <a:latin typeface="Times New Roman" panose="02020603050405020304" pitchFamily="18" charset="0"/>
                  <a:ea typeface="Times New Roman" panose="02020603050405020304" pitchFamily="18" charset="0"/>
                </a:rPr>
                <a:t>diapositive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C37AE321-1D4D-8C0C-4599-47BB40D2F4B9}"/>
                </a:ext>
              </a:extLst>
            </p:cNvPr>
            <p:cNvSpPr/>
            <p:nvPr/>
          </p:nvSpPr>
          <p:spPr>
            <a:xfrm>
              <a:off x="1610093" y="1693880"/>
              <a:ext cx="1667314"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 pour ajouter le style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5D55C5E2-9006-C592-E11F-2C249E592FF6}"/>
                </a:ext>
              </a:extLst>
            </p:cNvPr>
            <p:cNvSpPr/>
            <p:nvPr/>
          </p:nvSpPr>
          <p:spPr>
            <a:xfrm>
              <a:off x="1312919" y="1855429"/>
              <a:ext cx="1552346"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de diapositive voulu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9" name="Shape 258">
              <a:extLst>
                <a:ext uri="{FF2B5EF4-FFF2-40B4-BE49-F238E27FC236}">
                  <a16:creationId xmlns:a16="http://schemas.microsoft.com/office/drawing/2014/main" id="{7D849E96-4F75-E6A9-BF1A-401F226DFA47}"/>
                </a:ext>
              </a:extLst>
            </p:cNvPr>
            <p:cNvSpPr/>
            <p:nvPr/>
          </p:nvSpPr>
          <p:spPr>
            <a:xfrm>
              <a:off x="3608832" y="326136"/>
              <a:ext cx="2214372" cy="1877568"/>
            </a:xfrm>
            <a:custGeom>
              <a:avLst/>
              <a:gdLst/>
              <a:ahLst/>
              <a:cxnLst/>
              <a:rect l="0" t="0" r="0" b="0"/>
              <a:pathLst>
                <a:path w="2214372" h="1877568">
                  <a:moveTo>
                    <a:pt x="1213866" y="0"/>
                  </a:moveTo>
                  <a:lnTo>
                    <a:pt x="1845565" y="1239012"/>
                  </a:lnTo>
                  <a:cubicBezTo>
                    <a:pt x="2049018" y="1239012"/>
                    <a:pt x="2214372" y="1287018"/>
                    <a:pt x="2214372" y="1345692"/>
                  </a:cubicBezTo>
                  <a:lnTo>
                    <a:pt x="2214372" y="1770888"/>
                  </a:lnTo>
                  <a:cubicBezTo>
                    <a:pt x="2214372" y="1829562"/>
                    <a:pt x="2049018" y="1877568"/>
                    <a:pt x="1845565" y="1877568"/>
                  </a:cubicBezTo>
                  <a:lnTo>
                    <a:pt x="368808" y="1877568"/>
                  </a:lnTo>
                  <a:cubicBezTo>
                    <a:pt x="165354" y="1877568"/>
                    <a:pt x="0" y="1829562"/>
                    <a:pt x="0" y="1770888"/>
                  </a:cubicBezTo>
                  <a:lnTo>
                    <a:pt x="0" y="1345692"/>
                  </a:lnTo>
                  <a:cubicBezTo>
                    <a:pt x="0" y="1287018"/>
                    <a:pt x="165354" y="1239012"/>
                    <a:pt x="368808" y="1239012"/>
                  </a:cubicBezTo>
                  <a:lnTo>
                    <a:pt x="1291590" y="1239012"/>
                  </a:lnTo>
                  <a:lnTo>
                    <a:pt x="1213866"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20" name="Shape 259">
              <a:extLst>
                <a:ext uri="{FF2B5EF4-FFF2-40B4-BE49-F238E27FC236}">
                  <a16:creationId xmlns:a16="http://schemas.microsoft.com/office/drawing/2014/main" id="{7F3BD4C7-A629-70CC-D413-5AAC59A5D4FE}"/>
                </a:ext>
              </a:extLst>
            </p:cNvPr>
            <p:cNvSpPr/>
            <p:nvPr/>
          </p:nvSpPr>
          <p:spPr>
            <a:xfrm>
              <a:off x="3608832" y="326136"/>
              <a:ext cx="2214372" cy="1877568"/>
            </a:xfrm>
            <a:custGeom>
              <a:avLst/>
              <a:gdLst/>
              <a:ahLst/>
              <a:cxnLst/>
              <a:rect l="0" t="0" r="0" b="0"/>
              <a:pathLst>
                <a:path w="2214372" h="1877568">
                  <a:moveTo>
                    <a:pt x="368808" y="1239012"/>
                  </a:moveTo>
                  <a:cubicBezTo>
                    <a:pt x="165354" y="1239012"/>
                    <a:pt x="0" y="1287018"/>
                    <a:pt x="0" y="1345692"/>
                  </a:cubicBezTo>
                  <a:lnTo>
                    <a:pt x="0" y="1770888"/>
                  </a:lnTo>
                  <a:cubicBezTo>
                    <a:pt x="0" y="1829562"/>
                    <a:pt x="165354" y="1877568"/>
                    <a:pt x="368808" y="1877568"/>
                  </a:cubicBezTo>
                  <a:lnTo>
                    <a:pt x="1845565" y="1877568"/>
                  </a:lnTo>
                  <a:cubicBezTo>
                    <a:pt x="2049018" y="1877568"/>
                    <a:pt x="2214372" y="1829562"/>
                    <a:pt x="2214372" y="1770888"/>
                  </a:cubicBezTo>
                  <a:lnTo>
                    <a:pt x="2214372" y="1345692"/>
                  </a:lnTo>
                  <a:cubicBezTo>
                    <a:pt x="2214372" y="1287018"/>
                    <a:pt x="2049018" y="1239012"/>
                    <a:pt x="1845565" y="1239012"/>
                  </a:cubicBezTo>
                  <a:lnTo>
                    <a:pt x="1213866" y="0"/>
                  </a:lnTo>
                  <a:lnTo>
                    <a:pt x="1291590" y="1239012"/>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1" name="Rectangle 20">
              <a:extLst>
                <a:ext uri="{FF2B5EF4-FFF2-40B4-BE49-F238E27FC236}">
                  <a16:creationId xmlns:a16="http://schemas.microsoft.com/office/drawing/2014/main" id="{A216DB7F-B29D-1D86-8F8D-ABF29F2E1802}"/>
                </a:ext>
              </a:extLst>
            </p:cNvPr>
            <p:cNvSpPr/>
            <p:nvPr/>
          </p:nvSpPr>
          <p:spPr>
            <a:xfrm>
              <a:off x="4124706" y="1640545"/>
              <a:ext cx="1620429"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Utiliser le triangle de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4B215BE-85EC-3831-9C9C-4BCBE766917B}"/>
                </a:ext>
              </a:extLst>
            </p:cNvPr>
            <p:cNvSpPr/>
            <p:nvPr/>
          </p:nvSpPr>
          <p:spPr>
            <a:xfrm>
              <a:off x="3806184" y="1800559"/>
              <a:ext cx="138597"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C4EC4EB7-A738-F295-27F6-63A63B45D1CD}"/>
                </a:ext>
              </a:extLst>
            </p:cNvPr>
            <p:cNvSpPr/>
            <p:nvPr/>
          </p:nvSpPr>
          <p:spPr>
            <a:xfrm>
              <a:off x="3910573" y="1800559"/>
              <a:ext cx="887469" cy="205308"/>
            </a:xfrm>
            <a:prstGeom prst="rect">
              <a:avLst/>
            </a:prstGeom>
            <a:ln>
              <a:noFill/>
            </a:ln>
          </p:spPr>
          <p:txBody>
            <a:bodyPr vert="horz" lIns="0" tIns="0" rIns="0" bIns="0" rtlCol="0">
              <a:noAutofit/>
            </a:bodyPr>
            <a:lstStyle/>
            <a:p>
              <a:pPr algn="l">
                <a:lnSpc>
                  <a:spcPct val="107000"/>
                </a:lnSpc>
                <a:spcAft>
                  <a:spcPts val="800"/>
                </a:spcAft>
              </a:pPr>
              <a:r>
                <a:rPr lang="fr-FR" sz="1100" b="1" kern="100">
                  <a:solidFill>
                    <a:srgbClr val="000000"/>
                  </a:solidFill>
                  <a:effectLst/>
                  <a:latin typeface="Times New Roman" panose="02020603050405020304" pitchFamily="18" charset="0"/>
                  <a:ea typeface="Times New Roman" panose="02020603050405020304" pitchFamily="18" charset="0"/>
                </a:rPr>
                <a:t>Disposition</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46957516-9BE1-A058-5948-0559C115200F}"/>
                </a:ext>
              </a:extLst>
            </p:cNvPr>
            <p:cNvSpPr/>
            <p:nvPr/>
          </p:nvSpPr>
          <p:spPr>
            <a:xfrm>
              <a:off x="4578854" y="1800559"/>
              <a:ext cx="143923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 » pour modifier le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4C7C728-EEEE-2DEE-E19A-F80227201F84}"/>
                </a:ext>
              </a:extLst>
            </p:cNvPr>
            <p:cNvSpPr/>
            <p:nvPr/>
          </p:nvSpPr>
          <p:spPr>
            <a:xfrm>
              <a:off x="4000502" y="1962107"/>
              <a:ext cx="1950220" cy="205306"/>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style de diapositive voulu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6" name="Shape 12979">
              <a:extLst>
                <a:ext uri="{FF2B5EF4-FFF2-40B4-BE49-F238E27FC236}">
                  <a16:creationId xmlns:a16="http://schemas.microsoft.com/office/drawing/2014/main" id="{050A8D3F-602E-0BC5-1CA3-BA4B658E37A9}"/>
                </a:ext>
              </a:extLst>
            </p:cNvPr>
            <p:cNvSpPr/>
            <p:nvPr/>
          </p:nvSpPr>
          <p:spPr>
            <a:xfrm>
              <a:off x="0" y="25908"/>
              <a:ext cx="2743200" cy="888493"/>
            </a:xfrm>
            <a:custGeom>
              <a:avLst/>
              <a:gdLst/>
              <a:ahLst/>
              <a:cxnLst/>
              <a:rect l="0" t="0" r="0" b="0"/>
              <a:pathLst>
                <a:path w="2743200" h="701040">
                  <a:moveTo>
                    <a:pt x="0" y="0"/>
                  </a:moveTo>
                  <a:lnTo>
                    <a:pt x="2743200" y="0"/>
                  </a:lnTo>
                  <a:lnTo>
                    <a:pt x="2743200" y="701040"/>
                  </a:lnTo>
                  <a:lnTo>
                    <a:pt x="0" y="701040"/>
                  </a:lnTo>
                  <a:lnTo>
                    <a:pt x="0" y="0"/>
                  </a:lnTo>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27" name="Shape 266">
              <a:extLst>
                <a:ext uri="{FF2B5EF4-FFF2-40B4-BE49-F238E27FC236}">
                  <a16:creationId xmlns:a16="http://schemas.microsoft.com/office/drawing/2014/main" id="{4B109567-003D-5799-95D6-EBE8D7B91A37}"/>
                </a:ext>
              </a:extLst>
            </p:cNvPr>
            <p:cNvSpPr/>
            <p:nvPr/>
          </p:nvSpPr>
          <p:spPr>
            <a:xfrm>
              <a:off x="0" y="213360"/>
              <a:ext cx="2743200" cy="701041"/>
            </a:xfrm>
            <a:custGeom>
              <a:avLst/>
              <a:gdLst/>
              <a:ahLst/>
              <a:cxnLst/>
              <a:rect l="0" t="0" r="0" b="0"/>
              <a:pathLst>
                <a:path w="2743200" h="701041">
                  <a:moveTo>
                    <a:pt x="2743200" y="0"/>
                  </a:moveTo>
                  <a:lnTo>
                    <a:pt x="0" y="0"/>
                  </a:lnTo>
                  <a:lnTo>
                    <a:pt x="0" y="701041"/>
                  </a:lnTo>
                  <a:lnTo>
                    <a:pt x="2743200" y="701041"/>
                  </a:lnTo>
                  <a:close/>
                </a:path>
              </a:pathLst>
            </a:custGeom>
            <a:ln w="38100" cap="rnd">
              <a:miter lim="101600"/>
            </a:ln>
          </p:spPr>
          <p:style>
            <a:lnRef idx="1">
              <a:srgbClr val="4BACC5"/>
            </a:lnRef>
            <a:fillRef idx="0">
              <a:srgbClr val="000000">
                <a:alpha val="0"/>
              </a:srgbClr>
            </a:fillRef>
            <a:effectRef idx="0">
              <a:scrgbClr r="0" g="0" b="0"/>
            </a:effectRef>
            <a:fontRef idx="none"/>
          </p:style>
          <p:txBody>
            <a:bodyPr/>
            <a:lstStyle/>
            <a:p>
              <a:endParaRPr lang="fr-FR"/>
            </a:p>
          </p:txBody>
        </p:sp>
        <p:sp>
          <p:nvSpPr>
            <p:cNvPr id="28" name="Rectangle 27">
              <a:extLst>
                <a:ext uri="{FF2B5EF4-FFF2-40B4-BE49-F238E27FC236}">
                  <a16:creationId xmlns:a16="http://schemas.microsoft.com/office/drawing/2014/main" id="{6297D83C-784D-0DD4-7E9A-879CB52EF1B8}"/>
                </a:ext>
              </a:extLst>
            </p:cNvPr>
            <p:cNvSpPr/>
            <p:nvPr/>
          </p:nvSpPr>
          <p:spPr>
            <a:xfrm>
              <a:off x="110490" y="284074"/>
              <a:ext cx="3405448" cy="224380"/>
            </a:xfrm>
            <a:prstGeom prst="rect">
              <a:avLst/>
            </a:prstGeom>
            <a:ln>
              <a:noFill/>
            </a:ln>
          </p:spPr>
          <p:txBody>
            <a:bodyPr vert="horz" lIns="0" tIns="0" rIns="0" bIns="0" rtlCol="0">
              <a:noAutofit/>
            </a:bodyPr>
            <a:lstStyle/>
            <a:p>
              <a:pPr algn="l">
                <a:lnSpc>
                  <a:spcPct val="107000"/>
                </a:lnSpc>
                <a:spcAft>
                  <a:spcPts val="800"/>
                </a:spcAft>
              </a:pPr>
              <a:r>
                <a:rPr lang="fr-FR" sz="1200" b="1" kern="100" dirty="0">
                  <a:solidFill>
                    <a:srgbClr val="000000"/>
                  </a:solidFill>
                  <a:effectLst/>
                  <a:latin typeface="Times New Roman" panose="02020603050405020304" pitchFamily="18" charset="0"/>
                  <a:ea typeface="Times New Roman" panose="02020603050405020304" pitchFamily="18" charset="0"/>
                </a:rPr>
                <a:t>Pour entrer du texte dans les zones de </a:t>
              </a:r>
              <a:endParaRPr lang="fr-FR" sz="1200" kern="100" dirty="0">
                <a:solidFill>
                  <a:srgbClr val="000000"/>
                </a:solidFill>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E3960F44-A289-C7F6-B929-409B752F603B}"/>
                </a:ext>
              </a:extLst>
            </p:cNvPr>
            <p:cNvSpPr/>
            <p:nvPr/>
          </p:nvSpPr>
          <p:spPr>
            <a:xfrm>
              <a:off x="110490" y="459334"/>
              <a:ext cx="3404598" cy="224380"/>
            </a:xfrm>
            <a:prstGeom prst="rect">
              <a:avLst/>
            </a:prstGeom>
            <a:ln>
              <a:noFill/>
            </a:ln>
          </p:spPr>
          <p:txBody>
            <a:bodyPr vert="horz" lIns="0" tIns="0" rIns="0" bIns="0" rtlCol="0">
              <a:noAutofit/>
            </a:bodyPr>
            <a:lstStyle/>
            <a:p>
              <a:pPr algn="l">
                <a:lnSpc>
                  <a:spcPct val="107000"/>
                </a:lnSpc>
                <a:spcAft>
                  <a:spcPts val="800"/>
                </a:spcAft>
              </a:pPr>
              <a:r>
                <a:rPr lang="fr-FR" sz="1200" b="1" kern="100">
                  <a:solidFill>
                    <a:srgbClr val="000000"/>
                  </a:solidFill>
                  <a:effectLst/>
                  <a:latin typeface="Times New Roman" panose="02020603050405020304" pitchFamily="18" charset="0"/>
                  <a:ea typeface="Times New Roman" panose="02020603050405020304" pitchFamily="18" charset="0"/>
                </a:rPr>
                <a:t>texte. Cliquez seulement dans la zone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0" name="Rectangle 29">
              <a:extLst>
                <a:ext uri="{FF2B5EF4-FFF2-40B4-BE49-F238E27FC236}">
                  <a16:creationId xmlns:a16="http://schemas.microsoft.com/office/drawing/2014/main" id="{83A171F1-CC57-68E8-4B30-8BBC44EA97E6}"/>
                </a:ext>
              </a:extLst>
            </p:cNvPr>
            <p:cNvSpPr/>
            <p:nvPr/>
          </p:nvSpPr>
          <p:spPr>
            <a:xfrm>
              <a:off x="110490" y="638404"/>
              <a:ext cx="3381004" cy="224380"/>
            </a:xfrm>
            <a:prstGeom prst="rect">
              <a:avLst/>
            </a:prstGeom>
            <a:ln>
              <a:noFill/>
            </a:ln>
          </p:spPr>
          <p:txBody>
            <a:bodyPr vert="horz" lIns="0" tIns="0" rIns="0" bIns="0" rtlCol="0">
              <a:noAutofit/>
            </a:bodyPr>
            <a:lstStyle/>
            <a:p>
              <a:pPr algn="l">
                <a:lnSpc>
                  <a:spcPct val="107000"/>
                </a:lnSpc>
                <a:spcAft>
                  <a:spcPts val="800"/>
                </a:spcAft>
              </a:pPr>
              <a:r>
                <a:rPr lang="fr-FR" sz="1200" b="1" kern="100">
                  <a:solidFill>
                    <a:srgbClr val="000000"/>
                  </a:solidFill>
                  <a:effectLst/>
                  <a:latin typeface="Times New Roman" panose="02020603050405020304" pitchFamily="18" charset="0"/>
                  <a:ea typeface="Times New Roman" panose="02020603050405020304" pitchFamily="18" charset="0"/>
                </a:rPr>
                <a:t>de texte et dactylographiez votre texte.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1" name="Shape 272">
              <a:extLst>
                <a:ext uri="{FF2B5EF4-FFF2-40B4-BE49-F238E27FC236}">
                  <a16:creationId xmlns:a16="http://schemas.microsoft.com/office/drawing/2014/main" id="{CA765F4E-3A1F-CD8E-E44F-03F5A3B4803B}"/>
                </a:ext>
              </a:extLst>
            </p:cNvPr>
            <p:cNvSpPr/>
            <p:nvPr/>
          </p:nvSpPr>
          <p:spPr>
            <a:xfrm>
              <a:off x="3336036" y="34290"/>
              <a:ext cx="466344" cy="285750"/>
            </a:xfrm>
            <a:custGeom>
              <a:avLst/>
              <a:gdLst/>
              <a:ahLst/>
              <a:cxnLst/>
              <a:rect l="0" t="0" r="0" b="0"/>
              <a:pathLst>
                <a:path w="466344" h="285750">
                  <a:moveTo>
                    <a:pt x="47244" y="0"/>
                  </a:moveTo>
                  <a:cubicBezTo>
                    <a:pt x="21336" y="0"/>
                    <a:pt x="0" y="21336"/>
                    <a:pt x="0" y="47244"/>
                  </a:cubicBezTo>
                  <a:lnTo>
                    <a:pt x="0" y="237744"/>
                  </a:lnTo>
                  <a:cubicBezTo>
                    <a:pt x="0" y="264414"/>
                    <a:pt x="21336" y="285750"/>
                    <a:pt x="47244" y="285750"/>
                  </a:cubicBezTo>
                  <a:lnTo>
                    <a:pt x="419100" y="285750"/>
                  </a:lnTo>
                  <a:cubicBezTo>
                    <a:pt x="445008" y="285750"/>
                    <a:pt x="466344" y="264414"/>
                    <a:pt x="466344" y="237744"/>
                  </a:cubicBezTo>
                  <a:lnTo>
                    <a:pt x="466344" y="47244"/>
                  </a:lnTo>
                  <a:cubicBezTo>
                    <a:pt x="466344" y="21336"/>
                    <a:pt x="445008" y="0"/>
                    <a:pt x="419100" y="0"/>
                  </a:cubicBezTo>
                  <a:close/>
                </a:path>
              </a:pathLst>
            </a:custGeom>
            <a:ln w="28575" cap="rnd">
              <a:round/>
            </a:ln>
          </p:spPr>
          <p:style>
            <a:lnRef idx="1">
              <a:srgbClr val="4BACC5"/>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163447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ED2A4A-DE89-B0CF-3629-97D1BC8281E9}"/>
              </a:ext>
            </a:extLst>
          </p:cNvPr>
          <p:cNvSpPr>
            <a:spLocks noGrp="1"/>
          </p:cNvSpPr>
          <p:nvPr>
            <p:ph type="title"/>
          </p:nvPr>
        </p:nvSpPr>
        <p:spPr>
          <a:xfrm>
            <a:off x="5380383" y="460060"/>
            <a:ext cx="6125818" cy="960536"/>
          </a:xfrm>
        </p:spPr>
        <p:txBody>
          <a:bodyPr>
            <a:normAutofit fontScale="90000"/>
          </a:bodyPr>
          <a:lstStyle/>
          <a:p>
            <a:r>
              <a:rPr lang="fr-FR" b="1" kern="100" cap="none"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Mise en forme du texte </a:t>
            </a:r>
            <a:br>
              <a:rPr lang="fr-FR" sz="1800" b="1" kern="100" dirty="0">
                <a:solidFill>
                  <a:srgbClr val="000000"/>
                </a:solidFill>
                <a:effectLst/>
                <a:latin typeface="Arial" panose="020B0604020202020204" pitchFamily="34" charset="0"/>
                <a:ea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E6E2E90F-9E12-2BA9-F3E1-39ECE7C0D830}"/>
              </a:ext>
            </a:extLst>
          </p:cNvPr>
          <p:cNvSpPr>
            <a:spLocks noGrp="1"/>
          </p:cNvSpPr>
          <p:nvPr>
            <p:ph idx="1"/>
          </p:nvPr>
        </p:nvSpPr>
        <p:spPr>
          <a:xfrm>
            <a:off x="172279" y="1483636"/>
            <a:ext cx="11807686" cy="5374364"/>
          </a:xfrm>
        </p:spPr>
        <p:txBody>
          <a:bodyPr>
            <a:normAutofit/>
          </a:bodyPr>
          <a:lstStyle/>
          <a:p>
            <a:pPr marL="0" indent="0">
              <a:buNone/>
            </a:pPr>
            <a:r>
              <a:rPr lang="fr-FR" sz="3200" dirty="0">
                <a:solidFill>
                  <a:srgbClr val="000000"/>
                </a:solidFill>
                <a:effectLst/>
                <a:latin typeface="Times New Roman" panose="02020603050405020304" pitchFamily="18" charset="0"/>
                <a:ea typeface="Times New Roman" panose="02020603050405020304" pitchFamily="18" charset="0"/>
              </a:rPr>
              <a:t>Pour modifier le texte dans PowerPoint, vous devez le sélectionner. Deux options se présentent à vous. La première se trouvant dans le ruban « </a:t>
            </a:r>
            <a:r>
              <a:rPr lang="fr-FR" sz="3200" b="1" dirty="0">
                <a:solidFill>
                  <a:srgbClr val="000000"/>
                </a:solidFill>
                <a:effectLst/>
                <a:latin typeface="Times New Roman" panose="02020603050405020304" pitchFamily="18" charset="0"/>
                <a:ea typeface="Times New Roman" panose="02020603050405020304" pitchFamily="18" charset="0"/>
              </a:rPr>
              <a:t>Accueil</a:t>
            </a:r>
            <a:r>
              <a:rPr lang="fr-FR" sz="3200" dirty="0">
                <a:solidFill>
                  <a:srgbClr val="000000"/>
                </a:solidFill>
                <a:effectLst/>
                <a:latin typeface="Times New Roman" panose="02020603050405020304" pitchFamily="18" charset="0"/>
                <a:ea typeface="Times New Roman" panose="02020603050405020304" pitchFamily="18" charset="0"/>
              </a:rPr>
              <a:t> ». </a:t>
            </a:r>
            <a:endParaRPr lang="fr-FR" sz="3200" dirty="0"/>
          </a:p>
        </p:txBody>
      </p:sp>
      <p:grpSp>
        <p:nvGrpSpPr>
          <p:cNvPr id="4" name="Group 10974">
            <a:extLst>
              <a:ext uri="{FF2B5EF4-FFF2-40B4-BE49-F238E27FC236}">
                <a16:creationId xmlns:a16="http://schemas.microsoft.com/office/drawing/2014/main" id="{4E08B976-7CC2-E601-EEFD-78D8688B3F85}"/>
              </a:ext>
            </a:extLst>
          </p:cNvPr>
          <p:cNvGrpSpPr/>
          <p:nvPr/>
        </p:nvGrpSpPr>
        <p:grpSpPr>
          <a:xfrm>
            <a:off x="1510748" y="2846595"/>
            <a:ext cx="9382539" cy="3841741"/>
            <a:chOff x="0" y="0"/>
            <a:chExt cx="4723792" cy="3842157"/>
          </a:xfrm>
        </p:grpSpPr>
        <p:sp>
          <p:nvSpPr>
            <p:cNvPr id="5" name="Rectangle 4">
              <a:extLst>
                <a:ext uri="{FF2B5EF4-FFF2-40B4-BE49-F238E27FC236}">
                  <a16:creationId xmlns:a16="http://schemas.microsoft.com/office/drawing/2014/main" id="{DA5C4BE1-DDDC-9DDB-78B8-5226C61BD099}"/>
                </a:ext>
              </a:extLst>
            </p:cNvPr>
            <p:cNvSpPr/>
            <p:nvPr/>
          </p:nvSpPr>
          <p:spPr>
            <a:xfrm>
              <a:off x="2627376" y="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089A06E0-43E9-A776-47C8-876036FE29B3}"/>
                </a:ext>
              </a:extLst>
            </p:cNvPr>
            <p:cNvSpPr/>
            <p:nvPr/>
          </p:nvSpPr>
          <p:spPr>
            <a:xfrm>
              <a:off x="2627376" y="17526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 name="Rectangle 6">
              <a:extLst>
                <a:ext uri="{FF2B5EF4-FFF2-40B4-BE49-F238E27FC236}">
                  <a16:creationId xmlns:a16="http://schemas.microsoft.com/office/drawing/2014/main" id="{ECB3081F-32A2-130F-950C-4B9EDB0E8426}"/>
                </a:ext>
              </a:extLst>
            </p:cNvPr>
            <p:cNvSpPr/>
            <p:nvPr/>
          </p:nvSpPr>
          <p:spPr>
            <a:xfrm>
              <a:off x="2627376" y="35052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28A469E5-6106-0DAF-E2D7-85F7C668E634}"/>
                </a:ext>
              </a:extLst>
            </p:cNvPr>
            <p:cNvSpPr/>
            <p:nvPr/>
          </p:nvSpPr>
          <p:spPr>
            <a:xfrm>
              <a:off x="2627376" y="52578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996528B7-7E54-AB23-1AD7-AA57C76793EB}"/>
                </a:ext>
              </a:extLst>
            </p:cNvPr>
            <p:cNvSpPr/>
            <p:nvPr/>
          </p:nvSpPr>
          <p:spPr>
            <a:xfrm>
              <a:off x="2627376" y="700278"/>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78BC6BE5-1B7E-BBC6-82CB-5527C3595EC0}"/>
                </a:ext>
              </a:extLst>
            </p:cNvPr>
            <p:cNvSpPr/>
            <p:nvPr/>
          </p:nvSpPr>
          <p:spPr>
            <a:xfrm>
              <a:off x="2627376" y="875538"/>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1" name="Rectangle 10">
              <a:extLst>
                <a:ext uri="{FF2B5EF4-FFF2-40B4-BE49-F238E27FC236}">
                  <a16:creationId xmlns:a16="http://schemas.microsoft.com/office/drawing/2014/main" id="{C3B31AB9-68E1-B82E-F01E-05D0BF961D77}"/>
                </a:ext>
              </a:extLst>
            </p:cNvPr>
            <p:cNvSpPr/>
            <p:nvPr/>
          </p:nvSpPr>
          <p:spPr>
            <a:xfrm>
              <a:off x="2627376" y="105079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2" name="Rectangle 11">
              <a:extLst>
                <a:ext uri="{FF2B5EF4-FFF2-40B4-BE49-F238E27FC236}">
                  <a16:creationId xmlns:a16="http://schemas.microsoft.com/office/drawing/2014/main" id="{07F35417-F1E5-D59E-3758-41B4D1B209F5}"/>
                </a:ext>
              </a:extLst>
            </p:cNvPr>
            <p:cNvSpPr/>
            <p:nvPr/>
          </p:nvSpPr>
          <p:spPr>
            <a:xfrm>
              <a:off x="17526" y="1226059"/>
              <a:ext cx="4706266" cy="224380"/>
            </a:xfrm>
            <a:prstGeom prst="rect">
              <a:avLst/>
            </a:prstGeom>
            <a:ln>
              <a:noFill/>
            </a:ln>
          </p:spPr>
          <p:txBody>
            <a:bodyPr vert="horz" lIns="0" tIns="0" rIns="0" bIns="0" rtlCol="0">
              <a:noAutofit/>
            </a:bodyPr>
            <a:lstStyle/>
            <a:p>
              <a:pPr algn="l">
                <a:lnSpc>
                  <a:spcPct val="107000"/>
                </a:lnSpc>
                <a:spcAft>
                  <a:spcPts val="800"/>
                </a:spcAft>
              </a:pPr>
              <a:r>
                <a:rPr lang="fr-FR" sz="2400" kern="100" dirty="0">
                  <a:solidFill>
                    <a:srgbClr val="000000"/>
                  </a:solidFill>
                  <a:effectLst/>
                  <a:latin typeface="Times New Roman" panose="02020603050405020304" pitchFamily="18" charset="0"/>
                  <a:ea typeface="Times New Roman" panose="02020603050405020304" pitchFamily="18" charset="0"/>
                </a:rPr>
                <a:t>Vous pouvez également utiliser le menu supplémentaire </a:t>
              </a:r>
              <a:r>
                <a:rPr lang="fr-FR" sz="1600" kern="100" dirty="0">
                  <a:solidFill>
                    <a:srgbClr val="000000"/>
                  </a:solidFill>
                  <a:effectLst/>
                  <a:latin typeface="Times New Roman" panose="02020603050405020304" pitchFamily="18" charset="0"/>
                  <a:ea typeface="Times New Roman" panose="02020603050405020304" pitchFamily="18" charset="0"/>
                </a:rPr>
                <a:t>: </a:t>
              </a:r>
            </a:p>
          </p:txBody>
        </p:sp>
        <p:sp>
          <p:nvSpPr>
            <p:cNvPr id="13" name="Rectangle 12">
              <a:extLst>
                <a:ext uri="{FF2B5EF4-FFF2-40B4-BE49-F238E27FC236}">
                  <a16:creationId xmlns:a16="http://schemas.microsoft.com/office/drawing/2014/main" id="{B9E29CE3-22D6-D7B0-1D21-50692683662F}"/>
                </a:ext>
              </a:extLst>
            </p:cNvPr>
            <p:cNvSpPr/>
            <p:nvPr/>
          </p:nvSpPr>
          <p:spPr>
            <a:xfrm>
              <a:off x="17526" y="1401318"/>
              <a:ext cx="50673" cy="224381"/>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pic>
          <p:nvPicPr>
            <p:cNvPr id="14" name="Picture 343">
              <a:extLst>
                <a:ext uri="{FF2B5EF4-FFF2-40B4-BE49-F238E27FC236}">
                  <a16:creationId xmlns:a16="http://schemas.microsoft.com/office/drawing/2014/main" id="{C1EA50F9-5D5A-4F54-170F-5D8CADFF4077}"/>
                </a:ext>
              </a:extLst>
            </p:cNvPr>
            <p:cNvPicPr/>
            <p:nvPr/>
          </p:nvPicPr>
          <p:blipFill>
            <a:blip r:embed="rId2"/>
            <a:stretch>
              <a:fillRect/>
            </a:stretch>
          </p:blipFill>
          <p:spPr>
            <a:xfrm>
              <a:off x="14478" y="38253"/>
              <a:ext cx="2468118" cy="996696"/>
            </a:xfrm>
            <a:prstGeom prst="rect">
              <a:avLst/>
            </a:prstGeom>
          </p:spPr>
        </p:pic>
        <p:sp>
          <p:nvSpPr>
            <p:cNvPr id="15" name="Shape 344">
              <a:extLst>
                <a:ext uri="{FF2B5EF4-FFF2-40B4-BE49-F238E27FC236}">
                  <a16:creationId xmlns:a16="http://schemas.microsoft.com/office/drawing/2014/main" id="{11AF2ED3-AE18-3938-D96A-3BAFA0006D98}"/>
                </a:ext>
              </a:extLst>
            </p:cNvPr>
            <p:cNvSpPr/>
            <p:nvPr/>
          </p:nvSpPr>
          <p:spPr>
            <a:xfrm>
              <a:off x="0" y="23775"/>
              <a:ext cx="2497074" cy="1025652"/>
            </a:xfrm>
            <a:custGeom>
              <a:avLst/>
              <a:gdLst/>
              <a:ahLst/>
              <a:cxnLst/>
              <a:rect l="0" t="0" r="0" b="0"/>
              <a:pathLst>
                <a:path w="2497074" h="1025652">
                  <a:moveTo>
                    <a:pt x="0" y="1025652"/>
                  </a:moveTo>
                  <a:lnTo>
                    <a:pt x="2497074" y="1025652"/>
                  </a:lnTo>
                  <a:lnTo>
                    <a:pt x="2497074" y="0"/>
                  </a:lnTo>
                  <a:lnTo>
                    <a:pt x="0" y="0"/>
                  </a:lnTo>
                  <a:close/>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pic>
          <p:nvPicPr>
            <p:cNvPr id="16" name="Picture 346">
              <a:extLst>
                <a:ext uri="{FF2B5EF4-FFF2-40B4-BE49-F238E27FC236}">
                  <a16:creationId xmlns:a16="http://schemas.microsoft.com/office/drawing/2014/main" id="{0D48BB6A-BEE2-33AC-E3BF-300861F8F36A}"/>
                </a:ext>
              </a:extLst>
            </p:cNvPr>
            <p:cNvPicPr/>
            <p:nvPr/>
          </p:nvPicPr>
          <p:blipFill>
            <a:blip r:embed="rId3"/>
            <a:stretch>
              <a:fillRect/>
            </a:stretch>
          </p:blipFill>
          <p:spPr>
            <a:xfrm>
              <a:off x="45720" y="1688745"/>
              <a:ext cx="3831336" cy="2153412"/>
            </a:xfrm>
            <a:prstGeom prst="rect">
              <a:avLst/>
            </a:prstGeom>
          </p:spPr>
        </p:pic>
        <p:sp>
          <p:nvSpPr>
            <p:cNvPr id="17" name="Shape 347">
              <a:extLst>
                <a:ext uri="{FF2B5EF4-FFF2-40B4-BE49-F238E27FC236}">
                  <a16:creationId xmlns:a16="http://schemas.microsoft.com/office/drawing/2014/main" id="{9AF8169A-EB78-554A-3FD5-1997EC776EBA}"/>
                </a:ext>
              </a:extLst>
            </p:cNvPr>
            <p:cNvSpPr/>
            <p:nvPr/>
          </p:nvSpPr>
          <p:spPr>
            <a:xfrm>
              <a:off x="2511552" y="938937"/>
              <a:ext cx="1290620" cy="832104"/>
            </a:xfrm>
            <a:custGeom>
              <a:avLst/>
              <a:gdLst/>
              <a:ahLst/>
              <a:cxnLst/>
              <a:rect l="0" t="0" r="0" b="0"/>
              <a:pathLst>
                <a:path w="1290620" h="832104">
                  <a:moveTo>
                    <a:pt x="2286" y="0"/>
                  </a:moveTo>
                  <a:lnTo>
                    <a:pt x="96012" y="8382"/>
                  </a:lnTo>
                  <a:lnTo>
                    <a:pt x="188976" y="17526"/>
                  </a:lnTo>
                  <a:cubicBezTo>
                    <a:pt x="351066" y="39840"/>
                    <a:pt x="1163104" y="85750"/>
                    <a:pt x="1243584" y="298704"/>
                  </a:cubicBezTo>
                  <a:lnTo>
                    <a:pt x="1248156" y="307848"/>
                  </a:lnTo>
                  <a:lnTo>
                    <a:pt x="1251204" y="317754"/>
                  </a:lnTo>
                  <a:cubicBezTo>
                    <a:pt x="1290620" y="448015"/>
                    <a:pt x="1201735" y="618171"/>
                    <a:pt x="1139429" y="746418"/>
                  </a:cubicBezTo>
                  <a:lnTo>
                    <a:pt x="1137048" y="751463"/>
                  </a:lnTo>
                  <a:lnTo>
                    <a:pt x="1162050" y="729996"/>
                  </a:lnTo>
                  <a:cubicBezTo>
                    <a:pt x="1167384" y="724662"/>
                    <a:pt x="1176528" y="725424"/>
                    <a:pt x="1181862" y="730758"/>
                  </a:cubicBezTo>
                  <a:cubicBezTo>
                    <a:pt x="1187196" y="736854"/>
                    <a:pt x="1186434" y="745998"/>
                    <a:pt x="1180338" y="751332"/>
                  </a:cubicBezTo>
                  <a:lnTo>
                    <a:pt x="1086612" y="832104"/>
                  </a:lnTo>
                  <a:lnTo>
                    <a:pt x="1062228" y="710946"/>
                  </a:lnTo>
                  <a:cubicBezTo>
                    <a:pt x="1060704" y="703326"/>
                    <a:pt x="1066038" y="695706"/>
                    <a:pt x="1073658" y="694182"/>
                  </a:cubicBezTo>
                  <a:cubicBezTo>
                    <a:pt x="1081278" y="692658"/>
                    <a:pt x="1088898" y="697230"/>
                    <a:pt x="1090422" y="705612"/>
                  </a:cubicBezTo>
                  <a:lnTo>
                    <a:pt x="1101475" y="759605"/>
                  </a:lnTo>
                  <a:lnTo>
                    <a:pt x="1112186" y="736802"/>
                  </a:lnTo>
                  <a:cubicBezTo>
                    <a:pt x="1171579" y="614480"/>
                    <a:pt x="1259183" y="449769"/>
                    <a:pt x="1224534" y="326898"/>
                  </a:cubicBezTo>
                  <a:lnTo>
                    <a:pt x="1221486" y="319278"/>
                  </a:lnTo>
                  <a:lnTo>
                    <a:pt x="1218438" y="310896"/>
                  </a:lnTo>
                  <a:cubicBezTo>
                    <a:pt x="1136866" y="115176"/>
                    <a:pt x="338684" y="66358"/>
                    <a:pt x="186690" y="45720"/>
                  </a:cubicBezTo>
                  <a:lnTo>
                    <a:pt x="93726" y="37338"/>
                  </a:lnTo>
                  <a:lnTo>
                    <a:pt x="0" y="28194"/>
                  </a:lnTo>
                  <a:lnTo>
                    <a:pt x="2286" y="0"/>
                  </a:lnTo>
                  <a:close/>
                </a:path>
              </a:pathLst>
            </a:custGeom>
            <a:ln w="0" cap="flat">
              <a:miter lim="101600"/>
            </a:ln>
          </p:spPr>
          <p:style>
            <a:lnRef idx="0">
              <a:srgbClr val="000000">
                <a:alpha val="0"/>
              </a:srgbClr>
            </a:lnRef>
            <a:fillRef idx="1">
              <a:srgbClr val="4BACC5"/>
            </a:fillRef>
            <a:effectRef idx="0">
              <a:scrgbClr r="0" g="0" b="0"/>
            </a:effectRef>
            <a:fontRef idx="none"/>
          </p:style>
          <p:txBody>
            <a:bodyPr/>
            <a:lstStyle/>
            <a:p>
              <a:endParaRPr lang="fr-FR"/>
            </a:p>
          </p:txBody>
        </p:sp>
        <p:sp>
          <p:nvSpPr>
            <p:cNvPr id="18" name="Shape 348">
              <a:extLst>
                <a:ext uri="{FF2B5EF4-FFF2-40B4-BE49-F238E27FC236}">
                  <a16:creationId xmlns:a16="http://schemas.microsoft.com/office/drawing/2014/main" id="{B025493C-53B0-FC8C-0F21-C812953D5F45}"/>
                </a:ext>
              </a:extLst>
            </p:cNvPr>
            <p:cNvSpPr/>
            <p:nvPr/>
          </p:nvSpPr>
          <p:spPr>
            <a:xfrm>
              <a:off x="2299716" y="845211"/>
              <a:ext cx="181356" cy="189738"/>
            </a:xfrm>
            <a:custGeom>
              <a:avLst/>
              <a:gdLst/>
              <a:ahLst/>
              <a:cxnLst/>
              <a:rect l="0" t="0" r="0" b="0"/>
              <a:pathLst>
                <a:path w="181356" h="189738">
                  <a:moveTo>
                    <a:pt x="30480" y="0"/>
                  </a:moveTo>
                  <a:cubicBezTo>
                    <a:pt x="13716" y="0"/>
                    <a:pt x="0" y="12954"/>
                    <a:pt x="0" y="29718"/>
                  </a:cubicBezTo>
                  <a:lnTo>
                    <a:pt x="0" y="159258"/>
                  </a:lnTo>
                  <a:cubicBezTo>
                    <a:pt x="0" y="176022"/>
                    <a:pt x="13716" y="189738"/>
                    <a:pt x="30480" y="189738"/>
                  </a:cubicBezTo>
                  <a:lnTo>
                    <a:pt x="150876" y="189738"/>
                  </a:lnTo>
                  <a:cubicBezTo>
                    <a:pt x="167640" y="189738"/>
                    <a:pt x="181356" y="176022"/>
                    <a:pt x="181356" y="159258"/>
                  </a:cubicBezTo>
                  <a:lnTo>
                    <a:pt x="181356" y="29718"/>
                  </a:lnTo>
                  <a:cubicBezTo>
                    <a:pt x="181356" y="12954"/>
                    <a:pt x="167640" y="0"/>
                    <a:pt x="150876" y="0"/>
                  </a:cubicBezTo>
                  <a:close/>
                </a:path>
              </a:pathLst>
            </a:custGeom>
            <a:ln w="28575" cap="rnd">
              <a:round/>
            </a:ln>
          </p:spPr>
          <p:style>
            <a:lnRef idx="1">
              <a:srgbClr val="4BACC5"/>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07293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AD153-D561-FDAF-D98E-085BEB0FC363}"/>
              </a:ext>
            </a:extLst>
          </p:cNvPr>
          <p:cNvSpPr>
            <a:spLocks noGrp="1"/>
          </p:cNvSpPr>
          <p:nvPr>
            <p:ph type="title"/>
          </p:nvPr>
        </p:nvSpPr>
        <p:spPr>
          <a:xfrm>
            <a:off x="685800" y="1207561"/>
            <a:ext cx="11476383" cy="801284"/>
          </a:xfrm>
        </p:spPr>
        <p:txBody>
          <a:bodyPr>
            <a:noAutofit/>
          </a:bodyPr>
          <a:lstStyle/>
          <a:p>
            <a:pPr marL="342900" lvl="0" indent="-342900" rtl="0" fontAlgn="base">
              <a:lnSpc>
                <a:spcPct val="104000"/>
              </a:lnSpc>
              <a:spcAft>
                <a:spcPts val="65"/>
              </a:spcAft>
            </a:pPr>
            <a:r>
              <a:rPr lang="fr-FR" sz="3200" b="1" u="none" strike="noStrike" kern="100" cap="none" dirty="0">
                <a:solidFill>
                  <a:srgbClr val="C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Copier/déplacer ou supprimer une ou plusieurs diapositives</a:t>
            </a:r>
            <a:br>
              <a:rPr lang="fr-FR" sz="3200" u="none" strike="noStrike" kern="100" cap="none" dirty="0">
                <a:solidFill>
                  <a:srgbClr val="C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br>
            <a:endParaRPr lang="fr-FR" sz="3200" cap="none"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3A65C8D7-B7DC-0921-1BA3-86A6B44977B1}"/>
              </a:ext>
            </a:extLst>
          </p:cNvPr>
          <p:cNvSpPr>
            <a:spLocks noGrp="1"/>
          </p:cNvSpPr>
          <p:nvPr>
            <p:ph idx="1"/>
          </p:nvPr>
        </p:nvSpPr>
        <p:spPr>
          <a:xfrm>
            <a:off x="278296" y="1828800"/>
            <a:ext cx="11476382" cy="5029200"/>
          </a:xfrm>
        </p:spPr>
        <p:txBody>
          <a:bodyPr>
            <a:normAutofit/>
          </a:bodyPr>
          <a:lstStyle/>
          <a:p>
            <a:pPr marL="0" indent="0">
              <a:buNone/>
            </a:pPr>
            <a:r>
              <a:rPr lang="fr-FR" sz="3600" dirty="0">
                <a:solidFill>
                  <a:srgbClr val="000000"/>
                </a:solidFill>
                <a:effectLst/>
                <a:latin typeface="Times New Roman" panose="02020603050405020304" pitchFamily="18" charset="0"/>
                <a:ea typeface="Times New Roman" panose="02020603050405020304" pitchFamily="18" charset="0"/>
              </a:rPr>
              <a:t>Pour effectuer ses opérations, je vous propose de fonctionner en mode trieuse. </a:t>
            </a:r>
            <a:endParaRPr lang="fr-FR" sz="3600" dirty="0"/>
          </a:p>
        </p:txBody>
      </p:sp>
      <p:grpSp>
        <p:nvGrpSpPr>
          <p:cNvPr id="4" name="Group 11481">
            <a:extLst>
              <a:ext uri="{FF2B5EF4-FFF2-40B4-BE49-F238E27FC236}">
                <a16:creationId xmlns:a16="http://schemas.microsoft.com/office/drawing/2014/main" id="{2285FAC4-2D41-A2E1-A805-F2EAC6AE1899}"/>
              </a:ext>
            </a:extLst>
          </p:cNvPr>
          <p:cNvGrpSpPr/>
          <p:nvPr/>
        </p:nvGrpSpPr>
        <p:grpSpPr>
          <a:xfrm>
            <a:off x="1964635" y="3082454"/>
            <a:ext cx="8918712" cy="3533403"/>
            <a:chOff x="0" y="0"/>
            <a:chExt cx="6291883" cy="2528316"/>
          </a:xfrm>
        </p:grpSpPr>
        <p:pic>
          <p:nvPicPr>
            <p:cNvPr id="5" name="Picture 385">
              <a:extLst>
                <a:ext uri="{FF2B5EF4-FFF2-40B4-BE49-F238E27FC236}">
                  <a16:creationId xmlns:a16="http://schemas.microsoft.com/office/drawing/2014/main" id="{51153447-6B1D-1E46-19A6-726A1ED40C3F}"/>
                </a:ext>
              </a:extLst>
            </p:cNvPr>
            <p:cNvPicPr/>
            <p:nvPr/>
          </p:nvPicPr>
          <p:blipFill>
            <a:blip r:embed="rId2"/>
            <a:stretch>
              <a:fillRect/>
            </a:stretch>
          </p:blipFill>
          <p:spPr>
            <a:xfrm>
              <a:off x="270510" y="14478"/>
              <a:ext cx="4882896" cy="1961388"/>
            </a:xfrm>
            <a:prstGeom prst="rect">
              <a:avLst/>
            </a:prstGeom>
          </p:spPr>
        </p:pic>
        <p:sp>
          <p:nvSpPr>
            <p:cNvPr id="6" name="Shape 386">
              <a:extLst>
                <a:ext uri="{FF2B5EF4-FFF2-40B4-BE49-F238E27FC236}">
                  <a16:creationId xmlns:a16="http://schemas.microsoft.com/office/drawing/2014/main" id="{CAED6656-7202-7E0A-39DE-17CBB6C20A34}"/>
                </a:ext>
              </a:extLst>
            </p:cNvPr>
            <p:cNvSpPr/>
            <p:nvPr/>
          </p:nvSpPr>
          <p:spPr>
            <a:xfrm>
              <a:off x="256032" y="0"/>
              <a:ext cx="4911852" cy="1990344"/>
            </a:xfrm>
            <a:custGeom>
              <a:avLst/>
              <a:gdLst/>
              <a:ahLst/>
              <a:cxnLst/>
              <a:rect l="0" t="0" r="0" b="0"/>
              <a:pathLst>
                <a:path w="4911852" h="1990344">
                  <a:moveTo>
                    <a:pt x="0" y="1990344"/>
                  </a:moveTo>
                  <a:lnTo>
                    <a:pt x="4911852" y="1990344"/>
                  </a:lnTo>
                  <a:lnTo>
                    <a:pt x="4911852" y="0"/>
                  </a:lnTo>
                  <a:lnTo>
                    <a:pt x="0" y="0"/>
                  </a:lnTo>
                  <a:close/>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7" name="Rectangle 6">
              <a:extLst>
                <a:ext uri="{FF2B5EF4-FFF2-40B4-BE49-F238E27FC236}">
                  <a16:creationId xmlns:a16="http://schemas.microsoft.com/office/drawing/2014/main" id="{2BCCCE26-A886-9207-44EC-E8F7F80735EB}"/>
                </a:ext>
              </a:extLst>
            </p:cNvPr>
            <p:cNvSpPr/>
            <p:nvPr/>
          </p:nvSpPr>
          <p:spPr>
            <a:xfrm>
              <a:off x="192024" y="2010003"/>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E0EADD89-5431-8CED-14C7-82B6C12BFAC5}"/>
                </a:ext>
              </a:extLst>
            </p:cNvPr>
            <p:cNvSpPr/>
            <p:nvPr/>
          </p:nvSpPr>
          <p:spPr>
            <a:xfrm>
              <a:off x="192024" y="2185263"/>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9" name="Shape 416">
              <a:extLst>
                <a:ext uri="{FF2B5EF4-FFF2-40B4-BE49-F238E27FC236}">
                  <a16:creationId xmlns:a16="http://schemas.microsoft.com/office/drawing/2014/main" id="{B741DC12-770C-77C6-8EF9-83FBB3AB80AC}"/>
                </a:ext>
              </a:extLst>
            </p:cNvPr>
            <p:cNvSpPr/>
            <p:nvPr/>
          </p:nvSpPr>
          <p:spPr>
            <a:xfrm>
              <a:off x="0" y="1376934"/>
              <a:ext cx="1828800" cy="1073658"/>
            </a:xfrm>
            <a:custGeom>
              <a:avLst/>
              <a:gdLst/>
              <a:ahLst/>
              <a:cxnLst/>
              <a:rect l="0" t="0" r="0" b="0"/>
              <a:pathLst>
                <a:path w="1828800" h="1073658">
                  <a:moveTo>
                    <a:pt x="890778" y="0"/>
                  </a:moveTo>
                  <a:lnTo>
                    <a:pt x="762000" y="425958"/>
                  </a:lnTo>
                  <a:lnTo>
                    <a:pt x="1524000" y="425958"/>
                  </a:lnTo>
                  <a:cubicBezTo>
                    <a:pt x="1692402" y="425958"/>
                    <a:pt x="1828800" y="474726"/>
                    <a:pt x="1828800" y="534162"/>
                  </a:cubicBezTo>
                  <a:lnTo>
                    <a:pt x="1828800" y="966215"/>
                  </a:lnTo>
                  <a:cubicBezTo>
                    <a:pt x="1828800" y="1025651"/>
                    <a:pt x="1692402" y="1073658"/>
                    <a:pt x="1524000" y="1073658"/>
                  </a:cubicBezTo>
                  <a:lnTo>
                    <a:pt x="304800" y="1073658"/>
                  </a:lnTo>
                  <a:cubicBezTo>
                    <a:pt x="136398" y="1073658"/>
                    <a:pt x="0" y="1025651"/>
                    <a:pt x="0" y="966215"/>
                  </a:cubicBezTo>
                  <a:lnTo>
                    <a:pt x="0" y="534162"/>
                  </a:lnTo>
                  <a:cubicBezTo>
                    <a:pt x="0" y="474726"/>
                    <a:pt x="136398" y="425958"/>
                    <a:pt x="304800" y="425958"/>
                  </a:cubicBezTo>
                  <a:lnTo>
                    <a:pt x="890778" y="0"/>
                  </a:lnTo>
                  <a:close/>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10" name="Shape 417">
              <a:extLst>
                <a:ext uri="{FF2B5EF4-FFF2-40B4-BE49-F238E27FC236}">
                  <a16:creationId xmlns:a16="http://schemas.microsoft.com/office/drawing/2014/main" id="{E248A329-65F6-ED86-EDF9-097C09B66512}"/>
                </a:ext>
              </a:extLst>
            </p:cNvPr>
            <p:cNvSpPr/>
            <p:nvPr/>
          </p:nvSpPr>
          <p:spPr>
            <a:xfrm>
              <a:off x="0" y="1376934"/>
              <a:ext cx="1828800" cy="1073658"/>
            </a:xfrm>
            <a:custGeom>
              <a:avLst/>
              <a:gdLst/>
              <a:ahLst/>
              <a:cxnLst/>
              <a:rect l="0" t="0" r="0" b="0"/>
              <a:pathLst>
                <a:path w="1828800" h="1073658">
                  <a:moveTo>
                    <a:pt x="304800" y="425958"/>
                  </a:moveTo>
                  <a:cubicBezTo>
                    <a:pt x="136398" y="425958"/>
                    <a:pt x="0" y="474726"/>
                    <a:pt x="0" y="534162"/>
                  </a:cubicBezTo>
                  <a:lnTo>
                    <a:pt x="0" y="966215"/>
                  </a:lnTo>
                  <a:cubicBezTo>
                    <a:pt x="0" y="1025651"/>
                    <a:pt x="136398" y="1073658"/>
                    <a:pt x="304800" y="1073658"/>
                  </a:cubicBezTo>
                  <a:lnTo>
                    <a:pt x="1524000" y="1073658"/>
                  </a:lnTo>
                  <a:cubicBezTo>
                    <a:pt x="1692402" y="1073658"/>
                    <a:pt x="1828800" y="1025651"/>
                    <a:pt x="1828800" y="966215"/>
                  </a:cubicBezTo>
                  <a:lnTo>
                    <a:pt x="1828800" y="534162"/>
                  </a:lnTo>
                  <a:cubicBezTo>
                    <a:pt x="1828800" y="474726"/>
                    <a:pt x="1692402" y="425958"/>
                    <a:pt x="1524000" y="425958"/>
                  </a:cubicBezTo>
                  <a:lnTo>
                    <a:pt x="762000" y="425958"/>
                  </a:lnTo>
                  <a:lnTo>
                    <a:pt x="890778" y="0"/>
                  </a:lnTo>
                  <a:lnTo>
                    <a:pt x="304800" y="425958"/>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1" name="Rectangle 10">
              <a:extLst>
                <a:ext uri="{FF2B5EF4-FFF2-40B4-BE49-F238E27FC236}">
                  <a16:creationId xmlns:a16="http://schemas.microsoft.com/office/drawing/2014/main" id="{1481F8B1-1310-8FEA-9CB4-4BDDF8B040CF}"/>
                </a:ext>
              </a:extLst>
            </p:cNvPr>
            <p:cNvSpPr/>
            <p:nvPr/>
          </p:nvSpPr>
          <p:spPr>
            <a:xfrm>
              <a:off x="186690" y="1879050"/>
              <a:ext cx="1984085"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Sélectionnez et maintenez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7455587F-DEBA-E64E-5E7C-808FDBAAA8EF}"/>
                </a:ext>
              </a:extLst>
            </p:cNvPr>
            <p:cNvSpPr/>
            <p:nvPr/>
          </p:nvSpPr>
          <p:spPr>
            <a:xfrm>
              <a:off x="295653" y="2039064"/>
              <a:ext cx="1693335"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enfoncé la souris pour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5BFFECD5-EF5B-85AA-FFC6-560D8A49DD90}"/>
                </a:ext>
              </a:extLst>
            </p:cNvPr>
            <p:cNvSpPr/>
            <p:nvPr/>
          </p:nvSpPr>
          <p:spPr>
            <a:xfrm>
              <a:off x="218693" y="2200613"/>
              <a:ext cx="1898512"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déplacer une diapositive.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4" name="Shape 421">
              <a:extLst>
                <a:ext uri="{FF2B5EF4-FFF2-40B4-BE49-F238E27FC236}">
                  <a16:creationId xmlns:a16="http://schemas.microsoft.com/office/drawing/2014/main" id="{0F77AFD2-9281-BDAC-FAD0-9E60D2FC55F5}"/>
                </a:ext>
              </a:extLst>
            </p:cNvPr>
            <p:cNvSpPr/>
            <p:nvPr/>
          </p:nvSpPr>
          <p:spPr>
            <a:xfrm>
              <a:off x="4096512" y="1457706"/>
              <a:ext cx="1828800" cy="1032510"/>
            </a:xfrm>
            <a:custGeom>
              <a:avLst/>
              <a:gdLst/>
              <a:ahLst/>
              <a:cxnLst/>
              <a:rect l="0" t="0" r="0" b="0"/>
              <a:pathLst>
                <a:path w="1828800" h="1032510">
                  <a:moveTo>
                    <a:pt x="430530" y="0"/>
                  </a:moveTo>
                  <a:lnTo>
                    <a:pt x="762000" y="403860"/>
                  </a:lnTo>
                  <a:lnTo>
                    <a:pt x="1524000" y="403860"/>
                  </a:lnTo>
                  <a:cubicBezTo>
                    <a:pt x="1692402" y="403860"/>
                    <a:pt x="1828800" y="451103"/>
                    <a:pt x="1828800" y="508253"/>
                  </a:cubicBezTo>
                  <a:lnTo>
                    <a:pt x="1828800" y="927354"/>
                  </a:lnTo>
                  <a:cubicBezTo>
                    <a:pt x="1828800" y="985266"/>
                    <a:pt x="1692402" y="1032510"/>
                    <a:pt x="1524000" y="1032510"/>
                  </a:cubicBezTo>
                  <a:lnTo>
                    <a:pt x="304800" y="1032510"/>
                  </a:lnTo>
                  <a:cubicBezTo>
                    <a:pt x="137160" y="1032510"/>
                    <a:pt x="0" y="985266"/>
                    <a:pt x="0" y="927354"/>
                  </a:cubicBezTo>
                  <a:lnTo>
                    <a:pt x="0" y="508253"/>
                  </a:lnTo>
                  <a:cubicBezTo>
                    <a:pt x="0" y="451103"/>
                    <a:pt x="137160" y="403860"/>
                    <a:pt x="304800" y="403860"/>
                  </a:cubicBezTo>
                  <a:lnTo>
                    <a:pt x="430530"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15" name="Shape 422">
              <a:extLst>
                <a:ext uri="{FF2B5EF4-FFF2-40B4-BE49-F238E27FC236}">
                  <a16:creationId xmlns:a16="http://schemas.microsoft.com/office/drawing/2014/main" id="{18CEDDCA-BCE5-7545-CCEB-0CBE4C9AA6C7}"/>
                </a:ext>
              </a:extLst>
            </p:cNvPr>
            <p:cNvSpPr/>
            <p:nvPr/>
          </p:nvSpPr>
          <p:spPr>
            <a:xfrm>
              <a:off x="4096512" y="1457706"/>
              <a:ext cx="1828800" cy="1032510"/>
            </a:xfrm>
            <a:custGeom>
              <a:avLst/>
              <a:gdLst/>
              <a:ahLst/>
              <a:cxnLst/>
              <a:rect l="0" t="0" r="0" b="0"/>
              <a:pathLst>
                <a:path w="1828800" h="1032510">
                  <a:moveTo>
                    <a:pt x="304800" y="403860"/>
                  </a:moveTo>
                  <a:cubicBezTo>
                    <a:pt x="137160" y="403860"/>
                    <a:pt x="0" y="451103"/>
                    <a:pt x="0" y="508253"/>
                  </a:cubicBezTo>
                  <a:lnTo>
                    <a:pt x="0" y="927354"/>
                  </a:lnTo>
                  <a:cubicBezTo>
                    <a:pt x="0" y="985266"/>
                    <a:pt x="137160" y="1032510"/>
                    <a:pt x="304800" y="1032510"/>
                  </a:cubicBezTo>
                  <a:lnTo>
                    <a:pt x="1524000" y="1032510"/>
                  </a:lnTo>
                  <a:cubicBezTo>
                    <a:pt x="1692402" y="1032510"/>
                    <a:pt x="1828800" y="985266"/>
                    <a:pt x="1828800" y="927354"/>
                  </a:cubicBezTo>
                  <a:lnTo>
                    <a:pt x="1828800" y="508253"/>
                  </a:lnTo>
                  <a:cubicBezTo>
                    <a:pt x="1828800" y="451103"/>
                    <a:pt x="1692402" y="403860"/>
                    <a:pt x="1524000" y="403860"/>
                  </a:cubicBezTo>
                  <a:lnTo>
                    <a:pt x="762000" y="403860"/>
                  </a:lnTo>
                  <a:lnTo>
                    <a:pt x="430530" y="0"/>
                  </a:lnTo>
                  <a:lnTo>
                    <a:pt x="304800" y="40386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6" name="Rectangle 15">
              <a:extLst>
                <a:ext uri="{FF2B5EF4-FFF2-40B4-BE49-F238E27FC236}">
                  <a16:creationId xmlns:a16="http://schemas.microsoft.com/office/drawing/2014/main" id="{B677CFA3-F8F8-7BFE-5406-C0393F8F3C1B}"/>
                </a:ext>
              </a:extLst>
            </p:cNvPr>
            <p:cNvSpPr/>
            <p:nvPr/>
          </p:nvSpPr>
          <p:spPr>
            <a:xfrm>
              <a:off x="4336542" y="1936962"/>
              <a:ext cx="1841464"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Sélectionnez et appuyez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6726CDC2-47D2-2E3D-86ED-2E8EA2738DDD}"/>
                </a:ext>
              </a:extLst>
            </p:cNvPr>
            <p:cNvSpPr/>
            <p:nvPr/>
          </p:nvSpPr>
          <p:spPr>
            <a:xfrm>
              <a:off x="4344156" y="2096976"/>
              <a:ext cx="411914"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sur «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65C26B9B-32A2-5C6C-FA77-ACAD2A44F594}"/>
                </a:ext>
              </a:extLst>
            </p:cNvPr>
            <p:cNvSpPr/>
            <p:nvPr/>
          </p:nvSpPr>
          <p:spPr>
            <a:xfrm>
              <a:off x="4654284" y="2096976"/>
              <a:ext cx="835057" cy="205309"/>
            </a:xfrm>
            <a:prstGeom prst="rect">
              <a:avLst/>
            </a:prstGeom>
            <a:ln>
              <a:noFill/>
            </a:ln>
          </p:spPr>
          <p:txBody>
            <a:bodyPr vert="horz" lIns="0" tIns="0" rIns="0" bIns="0" rtlCol="0">
              <a:noAutofit/>
            </a:bodyPr>
            <a:lstStyle/>
            <a:p>
              <a:pPr algn="l">
                <a:lnSpc>
                  <a:spcPct val="107000"/>
                </a:lnSpc>
                <a:spcAft>
                  <a:spcPts val="800"/>
                </a:spcAft>
              </a:pPr>
              <a:r>
                <a:rPr lang="fr-FR" sz="1100" b="1" kern="100">
                  <a:solidFill>
                    <a:srgbClr val="000000"/>
                  </a:solidFill>
                  <a:effectLst/>
                  <a:latin typeface="Times New Roman" panose="02020603050405020304" pitchFamily="18" charset="0"/>
                  <a:ea typeface="Times New Roman" panose="02020603050405020304" pitchFamily="18" charset="0"/>
                </a:rPr>
                <a:t>supprimer</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C68808D0-A8C9-F369-6F55-4FA92DF0DAB2}"/>
                </a:ext>
              </a:extLst>
            </p:cNvPr>
            <p:cNvSpPr/>
            <p:nvPr/>
          </p:nvSpPr>
          <p:spPr>
            <a:xfrm>
              <a:off x="5282167" y="2096976"/>
              <a:ext cx="575029"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 » pour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4BA2F3BD-6790-0E2E-B931-78982EF5D200}"/>
                </a:ext>
              </a:extLst>
            </p:cNvPr>
            <p:cNvSpPr/>
            <p:nvPr/>
          </p:nvSpPr>
          <p:spPr>
            <a:xfrm>
              <a:off x="4268702" y="2259278"/>
              <a:ext cx="202318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supprimer une diapositive.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1" name="Shape 428">
              <a:extLst>
                <a:ext uri="{FF2B5EF4-FFF2-40B4-BE49-F238E27FC236}">
                  <a16:creationId xmlns:a16="http://schemas.microsoft.com/office/drawing/2014/main" id="{A22DC07A-9EEB-1C02-068E-3FC30734E1E4}"/>
                </a:ext>
              </a:extLst>
            </p:cNvPr>
            <p:cNvSpPr/>
            <p:nvPr/>
          </p:nvSpPr>
          <p:spPr>
            <a:xfrm>
              <a:off x="1665732" y="1127760"/>
              <a:ext cx="2077212" cy="1400556"/>
            </a:xfrm>
            <a:custGeom>
              <a:avLst/>
              <a:gdLst/>
              <a:ahLst/>
              <a:cxnLst/>
              <a:rect l="0" t="0" r="0" b="0"/>
              <a:pathLst>
                <a:path w="2077212" h="1400556">
                  <a:moveTo>
                    <a:pt x="0" y="0"/>
                  </a:moveTo>
                  <a:lnTo>
                    <a:pt x="1143762" y="733806"/>
                  </a:lnTo>
                  <a:lnTo>
                    <a:pt x="1810512" y="733806"/>
                  </a:lnTo>
                  <a:cubicBezTo>
                    <a:pt x="1958340" y="733806"/>
                    <a:pt x="2077212" y="783337"/>
                    <a:pt x="2077212" y="845059"/>
                  </a:cubicBezTo>
                  <a:lnTo>
                    <a:pt x="2077212" y="1289304"/>
                  </a:lnTo>
                  <a:cubicBezTo>
                    <a:pt x="2077212" y="1351026"/>
                    <a:pt x="1958340" y="1400556"/>
                    <a:pt x="1810512" y="1400556"/>
                  </a:cubicBezTo>
                  <a:lnTo>
                    <a:pt x="743712" y="1400556"/>
                  </a:lnTo>
                  <a:cubicBezTo>
                    <a:pt x="596646" y="1400556"/>
                    <a:pt x="477012" y="1351026"/>
                    <a:pt x="477012" y="1289304"/>
                  </a:cubicBezTo>
                  <a:lnTo>
                    <a:pt x="477012" y="845059"/>
                  </a:lnTo>
                  <a:cubicBezTo>
                    <a:pt x="477012" y="783337"/>
                    <a:pt x="596646" y="733806"/>
                    <a:pt x="743712" y="733806"/>
                  </a:cubicBezTo>
                  <a:lnTo>
                    <a:pt x="0"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22" name="Shape 429">
              <a:extLst>
                <a:ext uri="{FF2B5EF4-FFF2-40B4-BE49-F238E27FC236}">
                  <a16:creationId xmlns:a16="http://schemas.microsoft.com/office/drawing/2014/main" id="{AAB6BDAE-6DA1-767D-8922-7F7ACEF57266}"/>
                </a:ext>
              </a:extLst>
            </p:cNvPr>
            <p:cNvSpPr/>
            <p:nvPr/>
          </p:nvSpPr>
          <p:spPr>
            <a:xfrm>
              <a:off x="1665732" y="1127760"/>
              <a:ext cx="2077212" cy="1400556"/>
            </a:xfrm>
            <a:custGeom>
              <a:avLst/>
              <a:gdLst/>
              <a:ahLst/>
              <a:cxnLst/>
              <a:rect l="0" t="0" r="0" b="0"/>
              <a:pathLst>
                <a:path w="2077212" h="1400556">
                  <a:moveTo>
                    <a:pt x="743712" y="733806"/>
                  </a:moveTo>
                  <a:cubicBezTo>
                    <a:pt x="596646" y="733806"/>
                    <a:pt x="477012" y="783337"/>
                    <a:pt x="477012" y="845059"/>
                  </a:cubicBezTo>
                  <a:lnTo>
                    <a:pt x="477012" y="1289304"/>
                  </a:lnTo>
                  <a:cubicBezTo>
                    <a:pt x="477012" y="1351026"/>
                    <a:pt x="596646" y="1400556"/>
                    <a:pt x="743712" y="1400556"/>
                  </a:cubicBezTo>
                  <a:lnTo>
                    <a:pt x="1810512" y="1400556"/>
                  </a:lnTo>
                  <a:cubicBezTo>
                    <a:pt x="1958340" y="1400556"/>
                    <a:pt x="2077212" y="1351026"/>
                    <a:pt x="2077212" y="1289304"/>
                  </a:cubicBezTo>
                  <a:lnTo>
                    <a:pt x="2077212" y="845059"/>
                  </a:lnTo>
                  <a:cubicBezTo>
                    <a:pt x="2077212" y="783337"/>
                    <a:pt x="1958340" y="733806"/>
                    <a:pt x="1810512" y="733806"/>
                  </a:cubicBezTo>
                  <a:lnTo>
                    <a:pt x="1143762" y="733806"/>
                  </a:lnTo>
                  <a:lnTo>
                    <a:pt x="0" y="0"/>
                  </a:lnTo>
                  <a:lnTo>
                    <a:pt x="743712" y="733806"/>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3" name="Rectangle 22">
              <a:extLst>
                <a:ext uri="{FF2B5EF4-FFF2-40B4-BE49-F238E27FC236}">
                  <a16:creationId xmlns:a16="http://schemas.microsoft.com/office/drawing/2014/main" id="{E97BB956-C40F-BB82-45B6-A62F8917A326}"/>
                </a:ext>
              </a:extLst>
            </p:cNvPr>
            <p:cNvSpPr/>
            <p:nvPr/>
          </p:nvSpPr>
          <p:spPr>
            <a:xfrm>
              <a:off x="2419350" y="1937724"/>
              <a:ext cx="1438601"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Vous pouvez aussi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2B5BCBD0-8E98-9C2C-75E1-5A0E5CB1DF2B}"/>
                </a:ext>
              </a:extLst>
            </p:cNvPr>
            <p:cNvSpPr/>
            <p:nvPr/>
          </p:nvSpPr>
          <p:spPr>
            <a:xfrm>
              <a:off x="2414776" y="2098506"/>
              <a:ext cx="1450953"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utiliser les boutons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368A145C-2F47-6AD9-F143-4D1E205B7E90}"/>
                </a:ext>
              </a:extLst>
            </p:cNvPr>
            <p:cNvSpPr/>
            <p:nvPr/>
          </p:nvSpPr>
          <p:spPr>
            <a:xfrm>
              <a:off x="2362958" y="2260054"/>
              <a:ext cx="1589383"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couper/copier/coller.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59556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BF3F1-0588-7F69-C4FC-F2AAD7F1066F}"/>
              </a:ext>
            </a:extLst>
          </p:cNvPr>
          <p:cNvSpPr>
            <a:spLocks noGrp="1"/>
          </p:cNvSpPr>
          <p:nvPr>
            <p:ph type="title"/>
          </p:nvPr>
        </p:nvSpPr>
        <p:spPr>
          <a:xfrm>
            <a:off x="685800" y="175489"/>
            <a:ext cx="11188148" cy="1293028"/>
          </a:xfrm>
        </p:spPr>
        <p:txBody>
          <a:bodyPr>
            <a:normAutofit/>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quoi sert le logiciel Powerpoint ?</a:t>
            </a:r>
          </a:p>
        </p:txBody>
      </p:sp>
      <p:sp>
        <p:nvSpPr>
          <p:cNvPr id="3" name="Espace réservé du contenu 2">
            <a:extLst>
              <a:ext uri="{FF2B5EF4-FFF2-40B4-BE49-F238E27FC236}">
                <a16:creationId xmlns:a16="http://schemas.microsoft.com/office/drawing/2014/main" id="{2E192575-34F3-5AFB-52CC-5799EE2849F9}"/>
              </a:ext>
            </a:extLst>
          </p:cNvPr>
          <p:cNvSpPr>
            <a:spLocks noGrp="1"/>
          </p:cNvSpPr>
          <p:nvPr>
            <p:ph idx="1"/>
          </p:nvPr>
        </p:nvSpPr>
        <p:spPr>
          <a:xfrm>
            <a:off x="685800" y="1468518"/>
            <a:ext cx="10820400" cy="5213994"/>
          </a:xfrm>
        </p:spPr>
        <p:txBody>
          <a:bodyPr>
            <a:normAutofit/>
          </a:bodyPr>
          <a:lstStyle/>
          <a:p>
            <a:r>
              <a:rPr lang="fr-FR" sz="3600" dirty="0">
                <a:latin typeface="Times New Roman" panose="02020603050405020304" pitchFamily="18" charset="0"/>
                <a:cs typeface="Times New Roman" panose="02020603050405020304" pitchFamily="18" charset="0"/>
              </a:rPr>
              <a:t>A créer des présentations à partir d’un modèle ou à partir d’un fichier vierge</a:t>
            </a:r>
          </a:p>
          <a:p>
            <a:r>
              <a:rPr lang="fr-FR" sz="3600" dirty="0">
                <a:latin typeface="Times New Roman" panose="02020603050405020304" pitchFamily="18" charset="0"/>
                <a:cs typeface="Times New Roman" panose="02020603050405020304" pitchFamily="18" charset="0"/>
              </a:rPr>
              <a:t>Ajouter du texte, des images, des diagrammes, des vidéos et des bandes sonores</a:t>
            </a:r>
          </a:p>
          <a:p>
            <a:r>
              <a:rPr lang="fr-FR" sz="3600" dirty="0">
                <a:latin typeface="Times New Roman" panose="02020603050405020304" pitchFamily="18" charset="0"/>
                <a:cs typeface="Times New Roman" panose="02020603050405020304" pitchFamily="18" charset="0"/>
              </a:rPr>
              <a:t>Ajouter des transitions, des animations, des mouvements à Améliorer vos présentations orales grâce à un support animé</a:t>
            </a:r>
          </a:p>
        </p:txBody>
      </p:sp>
    </p:spTree>
    <p:extLst>
      <p:ext uri="{BB962C8B-B14F-4D97-AF65-F5344CB8AC3E}">
        <p14:creationId xmlns:p14="http://schemas.microsoft.com/office/powerpoint/2010/main" val="249556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4113-CEF1-FBEE-5B82-68AA04C9BA31}"/>
              </a:ext>
            </a:extLst>
          </p:cNvPr>
          <p:cNvSpPr>
            <a:spLocks noGrp="1"/>
          </p:cNvSpPr>
          <p:nvPr>
            <p:ph type="title"/>
          </p:nvPr>
        </p:nvSpPr>
        <p:spPr>
          <a:xfrm>
            <a:off x="6643772" y="309038"/>
            <a:ext cx="3556989" cy="886152"/>
          </a:xfrm>
        </p:spPr>
        <p:txBody>
          <a:bodyPr>
            <a:normAutofit fontScale="90000"/>
          </a:bodyPr>
          <a:lstStyle/>
          <a:p>
            <a:r>
              <a:rPr lang="fr-FR" sz="4400" b="1" kern="100" cap="none"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Les modèles </a:t>
            </a:r>
            <a:br>
              <a:rPr lang="fr-FR" sz="1800" b="1" kern="100" dirty="0">
                <a:solidFill>
                  <a:srgbClr val="000000"/>
                </a:solidFill>
                <a:effectLst/>
                <a:latin typeface="Arial" panose="020B0604020202020204" pitchFamily="34" charset="0"/>
                <a:ea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6FFB3AAE-F6BB-620D-D121-BA39D352187B}"/>
              </a:ext>
            </a:extLst>
          </p:cNvPr>
          <p:cNvSpPr>
            <a:spLocks noGrp="1"/>
          </p:cNvSpPr>
          <p:nvPr>
            <p:ph idx="1"/>
          </p:nvPr>
        </p:nvSpPr>
        <p:spPr>
          <a:xfrm>
            <a:off x="212035" y="1154382"/>
            <a:ext cx="11569148" cy="5484957"/>
          </a:xfrm>
        </p:spPr>
        <p:txBody>
          <a:bodyPr/>
          <a:lstStyle/>
          <a:p>
            <a:pPr marL="0" indent="0">
              <a:buNone/>
            </a:pPr>
            <a:r>
              <a:rPr lang="fr-FR" sz="3200" kern="100" dirty="0">
                <a:solidFill>
                  <a:srgbClr val="000000"/>
                </a:solidFill>
                <a:effectLst/>
                <a:latin typeface="Times New Roman" panose="02020603050405020304" pitchFamily="18" charset="0"/>
                <a:ea typeface="Times New Roman" panose="02020603050405020304" pitchFamily="18" charset="0"/>
              </a:rPr>
              <a:t>Dans le ruban « </a:t>
            </a:r>
            <a:r>
              <a:rPr lang="fr-FR" sz="3200" b="1" kern="100" dirty="0">
                <a:solidFill>
                  <a:srgbClr val="000000"/>
                </a:solidFill>
                <a:effectLst/>
                <a:latin typeface="Times New Roman" panose="02020603050405020304" pitchFamily="18" charset="0"/>
                <a:ea typeface="Times New Roman" panose="02020603050405020304" pitchFamily="18" charset="0"/>
              </a:rPr>
              <a:t>Création</a:t>
            </a:r>
            <a:r>
              <a:rPr lang="fr-FR" sz="3200" kern="100" dirty="0">
                <a:solidFill>
                  <a:srgbClr val="000000"/>
                </a:solidFill>
                <a:effectLst/>
                <a:latin typeface="Times New Roman" panose="02020603050405020304" pitchFamily="18" charset="0"/>
                <a:ea typeface="Times New Roman" panose="02020603050405020304" pitchFamily="18" charset="0"/>
              </a:rPr>
              <a:t> », vous trouverez les modèles existants</a:t>
            </a:r>
            <a:r>
              <a:rPr lang="fr-FR" sz="1800" kern="100" dirty="0">
                <a:solidFill>
                  <a:srgbClr val="000000"/>
                </a:solidFill>
                <a:effectLst/>
                <a:latin typeface="Times New Roman" panose="02020603050405020304" pitchFamily="18" charset="0"/>
                <a:ea typeface="Times New Roman" panose="02020603050405020304" pitchFamily="18" charset="0"/>
              </a:rPr>
              <a:t>. </a:t>
            </a:r>
          </a:p>
          <a:p>
            <a:endParaRPr lang="fr-FR" dirty="0"/>
          </a:p>
        </p:txBody>
      </p:sp>
      <p:grpSp>
        <p:nvGrpSpPr>
          <p:cNvPr id="4" name="Group 11721">
            <a:extLst>
              <a:ext uri="{FF2B5EF4-FFF2-40B4-BE49-F238E27FC236}">
                <a16:creationId xmlns:a16="http://schemas.microsoft.com/office/drawing/2014/main" id="{969DE9A6-D850-3439-7712-5690C2402602}"/>
              </a:ext>
            </a:extLst>
          </p:cNvPr>
          <p:cNvGrpSpPr/>
          <p:nvPr/>
        </p:nvGrpSpPr>
        <p:grpSpPr>
          <a:xfrm>
            <a:off x="1524001" y="1987826"/>
            <a:ext cx="8651962" cy="4412974"/>
            <a:chOff x="0" y="0"/>
            <a:chExt cx="7002131" cy="4590288"/>
          </a:xfrm>
        </p:grpSpPr>
        <p:sp>
          <p:nvSpPr>
            <p:cNvPr id="5" name="Rectangle 4">
              <a:extLst>
                <a:ext uri="{FF2B5EF4-FFF2-40B4-BE49-F238E27FC236}">
                  <a16:creationId xmlns:a16="http://schemas.microsoft.com/office/drawing/2014/main" id="{A4AB4FF6-5C8F-E4ED-5DCE-1DD13BE406D0}"/>
                </a:ext>
              </a:extLst>
            </p:cNvPr>
            <p:cNvSpPr/>
            <p:nvPr/>
          </p:nvSpPr>
          <p:spPr>
            <a:xfrm>
              <a:off x="96012" y="95006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18889AD2-3C9E-A714-408A-E9B9A4A52A5D}"/>
                </a:ext>
              </a:extLst>
            </p:cNvPr>
            <p:cNvSpPr/>
            <p:nvPr/>
          </p:nvSpPr>
          <p:spPr>
            <a:xfrm>
              <a:off x="96012" y="112455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 name="Rectangle 6">
              <a:extLst>
                <a:ext uri="{FF2B5EF4-FFF2-40B4-BE49-F238E27FC236}">
                  <a16:creationId xmlns:a16="http://schemas.microsoft.com/office/drawing/2014/main" id="{E35CAE93-DFDB-F62E-BBF6-C7306128666A}"/>
                </a:ext>
              </a:extLst>
            </p:cNvPr>
            <p:cNvSpPr/>
            <p:nvPr/>
          </p:nvSpPr>
          <p:spPr>
            <a:xfrm>
              <a:off x="96012" y="129981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7F31B9DE-A837-CE7A-A807-AF0230B8F085}"/>
                </a:ext>
              </a:extLst>
            </p:cNvPr>
            <p:cNvSpPr/>
            <p:nvPr/>
          </p:nvSpPr>
          <p:spPr>
            <a:xfrm>
              <a:off x="96012" y="147508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FF0B24DB-4F78-864B-E51F-E5CDAB7A43C0}"/>
                </a:ext>
              </a:extLst>
            </p:cNvPr>
            <p:cNvSpPr/>
            <p:nvPr/>
          </p:nvSpPr>
          <p:spPr>
            <a:xfrm>
              <a:off x="96012" y="165034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1705CA48-A64D-B367-3C4F-9AF3AE8F2B87}"/>
                </a:ext>
              </a:extLst>
            </p:cNvPr>
            <p:cNvSpPr/>
            <p:nvPr/>
          </p:nvSpPr>
          <p:spPr>
            <a:xfrm>
              <a:off x="96012" y="182559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1" name="Rectangle 10">
              <a:extLst>
                <a:ext uri="{FF2B5EF4-FFF2-40B4-BE49-F238E27FC236}">
                  <a16:creationId xmlns:a16="http://schemas.microsoft.com/office/drawing/2014/main" id="{57661216-B034-253F-8245-2C1CCE4DE78D}"/>
                </a:ext>
              </a:extLst>
            </p:cNvPr>
            <p:cNvSpPr/>
            <p:nvPr/>
          </p:nvSpPr>
          <p:spPr>
            <a:xfrm>
              <a:off x="96012" y="2000859"/>
              <a:ext cx="50673" cy="224381"/>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2" name="Rectangle 11">
              <a:extLst>
                <a:ext uri="{FF2B5EF4-FFF2-40B4-BE49-F238E27FC236}">
                  <a16:creationId xmlns:a16="http://schemas.microsoft.com/office/drawing/2014/main" id="{3F1899E0-E5D6-C527-7A03-E420DA416AAC}"/>
                </a:ext>
              </a:extLst>
            </p:cNvPr>
            <p:cNvSpPr/>
            <p:nvPr/>
          </p:nvSpPr>
          <p:spPr>
            <a:xfrm>
              <a:off x="96012" y="2329537"/>
              <a:ext cx="65606" cy="263528"/>
            </a:xfrm>
            <a:prstGeom prst="rect">
              <a:avLst/>
            </a:prstGeom>
            <a:ln>
              <a:noFill/>
            </a:ln>
          </p:spPr>
          <p:txBody>
            <a:bodyPr vert="horz" lIns="0" tIns="0" rIns="0" bIns="0" rtlCol="0">
              <a:noAutofit/>
            </a:bodyPr>
            <a:lstStyle/>
            <a:p>
              <a:pPr algn="l">
                <a:lnSpc>
                  <a:spcPct val="107000"/>
                </a:lnSpc>
                <a:spcAft>
                  <a:spcPts val="800"/>
                </a:spcAft>
              </a:pPr>
              <a:r>
                <a:rPr lang="fr-FR" sz="1400" b="1" i="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pic>
          <p:nvPicPr>
            <p:cNvPr id="13" name="Picture 476">
              <a:extLst>
                <a:ext uri="{FF2B5EF4-FFF2-40B4-BE49-F238E27FC236}">
                  <a16:creationId xmlns:a16="http://schemas.microsoft.com/office/drawing/2014/main" id="{2CDC73B9-A088-1E66-E102-AF0DC227FF40}"/>
                </a:ext>
              </a:extLst>
            </p:cNvPr>
            <p:cNvPicPr/>
            <p:nvPr/>
          </p:nvPicPr>
          <p:blipFill>
            <a:blip r:embed="rId2"/>
            <a:stretch>
              <a:fillRect/>
            </a:stretch>
          </p:blipFill>
          <p:spPr>
            <a:xfrm>
              <a:off x="216408" y="2729484"/>
              <a:ext cx="5579364" cy="1651254"/>
            </a:xfrm>
            <a:prstGeom prst="rect">
              <a:avLst/>
            </a:prstGeom>
          </p:spPr>
        </p:pic>
        <p:sp>
          <p:nvSpPr>
            <p:cNvPr id="14" name="Shape 477">
              <a:extLst>
                <a:ext uri="{FF2B5EF4-FFF2-40B4-BE49-F238E27FC236}">
                  <a16:creationId xmlns:a16="http://schemas.microsoft.com/office/drawing/2014/main" id="{7CC28585-8C5F-827C-E076-B5146B97621A}"/>
                </a:ext>
              </a:extLst>
            </p:cNvPr>
            <p:cNvSpPr/>
            <p:nvPr/>
          </p:nvSpPr>
          <p:spPr>
            <a:xfrm>
              <a:off x="201930" y="2715006"/>
              <a:ext cx="5608320" cy="1680210"/>
            </a:xfrm>
            <a:custGeom>
              <a:avLst/>
              <a:gdLst/>
              <a:ahLst/>
              <a:cxnLst/>
              <a:rect l="0" t="0" r="0" b="0"/>
              <a:pathLst>
                <a:path w="5608320" h="1680210">
                  <a:moveTo>
                    <a:pt x="0" y="1680210"/>
                  </a:moveTo>
                  <a:lnTo>
                    <a:pt x="5608320" y="1680210"/>
                  </a:lnTo>
                  <a:lnTo>
                    <a:pt x="5608320" y="0"/>
                  </a:lnTo>
                  <a:lnTo>
                    <a:pt x="0" y="0"/>
                  </a:lnTo>
                  <a:close/>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pic>
          <p:nvPicPr>
            <p:cNvPr id="15" name="Picture 479">
              <a:extLst>
                <a:ext uri="{FF2B5EF4-FFF2-40B4-BE49-F238E27FC236}">
                  <a16:creationId xmlns:a16="http://schemas.microsoft.com/office/drawing/2014/main" id="{6D248684-A99C-8695-0AB8-8E5CEA7C9E24}"/>
                </a:ext>
              </a:extLst>
            </p:cNvPr>
            <p:cNvPicPr/>
            <p:nvPr/>
          </p:nvPicPr>
          <p:blipFill>
            <a:blip r:embed="rId3"/>
            <a:stretch>
              <a:fillRect/>
            </a:stretch>
          </p:blipFill>
          <p:spPr>
            <a:xfrm>
              <a:off x="59436" y="9906"/>
              <a:ext cx="4304538" cy="752094"/>
            </a:xfrm>
            <a:prstGeom prst="rect">
              <a:avLst/>
            </a:prstGeom>
          </p:spPr>
        </p:pic>
        <p:sp>
          <p:nvSpPr>
            <p:cNvPr id="16" name="Shape 480">
              <a:extLst>
                <a:ext uri="{FF2B5EF4-FFF2-40B4-BE49-F238E27FC236}">
                  <a16:creationId xmlns:a16="http://schemas.microsoft.com/office/drawing/2014/main" id="{B72C0AC8-9353-2EB6-2BCF-BDF5B98D8B1C}"/>
                </a:ext>
              </a:extLst>
            </p:cNvPr>
            <p:cNvSpPr/>
            <p:nvPr/>
          </p:nvSpPr>
          <p:spPr>
            <a:xfrm>
              <a:off x="49530" y="0"/>
              <a:ext cx="4323588" cy="771144"/>
            </a:xfrm>
            <a:custGeom>
              <a:avLst/>
              <a:gdLst/>
              <a:ahLst/>
              <a:cxnLst/>
              <a:rect l="0" t="0" r="0" b="0"/>
              <a:pathLst>
                <a:path w="4323588" h="771144">
                  <a:moveTo>
                    <a:pt x="0" y="771144"/>
                  </a:moveTo>
                  <a:lnTo>
                    <a:pt x="4323588" y="771144"/>
                  </a:lnTo>
                  <a:lnTo>
                    <a:pt x="4323588"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17" name="Shape 481">
              <a:extLst>
                <a:ext uri="{FF2B5EF4-FFF2-40B4-BE49-F238E27FC236}">
                  <a16:creationId xmlns:a16="http://schemas.microsoft.com/office/drawing/2014/main" id="{821A5658-21F7-E3DE-C9B8-17F7DDF80CE0}"/>
                </a:ext>
              </a:extLst>
            </p:cNvPr>
            <p:cNvSpPr/>
            <p:nvPr/>
          </p:nvSpPr>
          <p:spPr>
            <a:xfrm>
              <a:off x="2366010" y="3624072"/>
              <a:ext cx="2337816" cy="966216"/>
            </a:xfrm>
            <a:custGeom>
              <a:avLst/>
              <a:gdLst/>
              <a:ahLst/>
              <a:cxnLst/>
              <a:rect l="0" t="0" r="0" b="0"/>
              <a:pathLst>
                <a:path w="2337816" h="966216">
                  <a:moveTo>
                    <a:pt x="0" y="0"/>
                  </a:moveTo>
                  <a:lnTo>
                    <a:pt x="1203960" y="166116"/>
                  </a:lnTo>
                  <a:lnTo>
                    <a:pt x="2013966" y="166116"/>
                  </a:lnTo>
                  <a:cubicBezTo>
                    <a:pt x="2193036" y="166116"/>
                    <a:pt x="2337816" y="225552"/>
                    <a:pt x="2337816" y="299466"/>
                  </a:cubicBezTo>
                  <a:lnTo>
                    <a:pt x="2337816" y="832866"/>
                  </a:lnTo>
                  <a:cubicBezTo>
                    <a:pt x="2337816" y="906780"/>
                    <a:pt x="2193036" y="966216"/>
                    <a:pt x="2013966" y="966216"/>
                  </a:cubicBezTo>
                  <a:lnTo>
                    <a:pt x="718566" y="966216"/>
                  </a:lnTo>
                  <a:cubicBezTo>
                    <a:pt x="539496" y="966216"/>
                    <a:pt x="394716" y="906780"/>
                    <a:pt x="394716" y="832866"/>
                  </a:cubicBezTo>
                  <a:lnTo>
                    <a:pt x="394716" y="299466"/>
                  </a:lnTo>
                  <a:cubicBezTo>
                    <a:pt x="394716" y="225552"/>
                    <a:pt x="539496" y="166116"/>
                    <a:pt x="718566" y="166116"/>
                  </a:cubicBezTo>
                  <a:lnTo>
                    <a:pt x="0" y="0"/>
                  </a:lnTo>
                  <a:close/>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18" name="Shape 482">
              <a:extLst>
                <a:ext uri="{FF2B5EF4-FFF2-40B4-BE49-F238E27FC236}">
                  <a16:creationId xmlns:a16="http://schemas.microsoft.com/office/drawing/2014/main" id="{EA3AD1AD-5AD3-A03D-CEFF-D5E3AF38E7BD}"/>
                </a:ext>
              </a:extLst>
            </p:cNvPr>
            <p:cNvSpPr/>
            <p:nvPr/>
          </p:nvSpPr>
          <p:spPr>
            <a:xfrm>
              <a:off x="2366010" y="3624072"/>
              <a:ext cx="2337816" cy="966216"/>
            </a:xfrm>
            <a:custGeom>
              <a:avLst/>
              <a:gdLst/>
              <a:ahLst/>
              <a:cxnLst/>
              <a:rect l="0" t="0" r="0" b="0"/>
              <a:pathLst>
                <a:path w="2337816" h="966216">
                  <a:moveTo>
                    <a:pt x="718566" y="166116"/>
                  </a:moveTo>
                  <a:cubicBezTo>
                    <a:pt x="539496" y="166116"/>
                    <a:pt x="394716" y="225552"/>
                    <a:pt x="394716" y="299466"/>
                  </a:cubicBezTo>
                  <a:lnTo>
                    <a:pt x="394716" y="832866"/>
                  </a:lnTo>
                  <a:cubicBezTo>
                    <a:pt x="394716" y="906780"/>
                    <a:pt x="539496" y="966216"/>
                    <a:pt x="718566" y="966216"/>
                  </a:cubicBezTo>
                  <a:lnTo>
                    <a:pt x="2013966" y="966216"/>
                  </a:lnTo>
                  <a:cubicBezTo>
                    <a:pt x="2193036" y="966216"/>
                    <a:pt x="2337816" y="906780"/>
                    <a:pt x="2337816" y="832866"/>
                  </a:cubicBezTo>
                  <a:lnTo>
                    <a:pt x="2337816" y="299466"/>
                  </a:lnTo>
                  <a:cubicBezTo>
                    <a:pt x="2337816" y="225552"/>
                    <a:pt x="2193036" y="166116"/>
                    <a:pt x="2013966" y="166116"/>
                  </a:cubicBezTo>
                  <a:lnTo>
                    <a:pt x="1203960" y="166116"/>
                  </a:lnTo>
                  <a:lnTo>
                    <a:pt x="0" y="0"/>
                  </a:lnTo>
                  <a:lnTo>
                    <a:pt x="718566" y="166116"/>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9" name="Rectangle 18">
              <a:extLst>
                <a:ext uri="{FF2B5EF4-FFF2-40B4-BE49-F238E27FC236}">
                  <a16:creationId xmlns:a16="http://schemas.microsoft.com/office/drawing/2014/main" id="{C4BD00BF-152E-28FB-B964-975085831140}"/>
                </a:ext>
              </a:extLst>
            </p:cNvPr>
            <p:cNvSpPr/>
            <p:nvPr/>
          </p:nvSpPr>
          <p:spPr>
            <a:xfrm>
              <a:off x="2951226" y="3871682"/>
              <a:ext cx="2124907" cy="205308"/>
            </a:xfrm>
            <a:prstGeom prst="rect">
              <a:avLst/>
            </a:prstGeom>
            <a:ln>
              <a:noFill/>
            </a:ln>
          </p:spPr>
          <p:txBody>
            <a:bodyPr vert="horz" lIns="0" tIns="0" rIns="0" bIns="0" rtlCol="0">
              <a:noAutofit/>
            </a:bodyPr>
            <a:lstStyle/>
            <a:p>
              <a:pPr algn="l">
                <a:lnSpc>
                  <a:spcPct val="107000"/>
                </a:lnSpc>
                <a:spcAft>
                  <a:spcPts val="800"/>
                </a:spcAft>
              </a:pPr>
              <a:r>
                <a:rPr lang="fr-FR" sz="1100" kern="100" dirty="0">
                  <a:solidFill>
                    <a:srgbClr val="000000"/>
                  </a:solidFill>
                  <a:effectLst/>
                  <a:latin typeface="Times New Roman" panose="02020603050405020304" pitchFamily="18" charset="0"/>
                  <a:ea typeface="Times New Roman" panose="02020603050405020304" pitchFamily="18" charset="0"/>
                </a:rPr>
                <a:t>Lorsque vous déposez votre </a:t>
              </a:r>
              <a:endParaRPr lang="fr-FR" sz="1200" kern="100" dirty="0">
                <a:solidFill>
                  <a:srgbClr val="000000"/>
                </a:solidFill>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F2D03C51-0000-8CA8-5C0F-75A2106F84E2}"/>
                </a:ext>
              </a:extLst>
            </p:cNvPr>
            <p:cNvSpPr/>
            <p:nvPr/>
          </p:nvSpPr>
          <p:spPr>
            <a:xfrm>
              <a:off x="2985516" y="4032463"/>
              <a:ext cx="2033827"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souris sur un modèle, vous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2FD70978-0EFE-683E-34BE-2370A6EAB990}"/>
                </a:ext>
              </a:extLst>
            </p:cNvPr>
            <p:cNvSpPr/>
            <p:nvPr/>
          </p:nvSpPr>
          <p:spPr>
            <a:xfrm>
              <a:off x="2981709" y="4192478"/>
              <a:ext cx="204269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pouvez observer un aperçu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27D01850-7C8C-E4EC-B038-5DEE25BDCED0}"/>
                </a:ext>
              </a:extLst>
            </p:cNvPr>
            <p:cNvSpPr/>
            <p:nvPr/>
          </p:nvSpPr>
          <p:spPr>
            <a:xfrm>
              <a:off x="3195075" y="4354026"/>
              <a:ext cx="1475842"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dans la diapositive.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3" name="Shape 488">
              <a:extLst>
                <a:ext uri="{FF2B5EF4-FFF2-40B4-BE49-F238E27FC236}">
                  <a16:creationId xmlns:a16="http://schemas.microsoft.com/office/drawing/2014/main" id="{D4F530CF-6BD4-62A7-F526-2BA8965659C2}"/>
                </a:ext>
              </a:extLst>
            </p:cNvPr>
            <p:cNvSpPr/>
            <p:nvPr/>
          </p:nvSpPr>
          <p:spPr>
            <a:xfrm>
              <a:off x="1808988" y="1014984"/>
              <a:ext cx="4034790" cy="914400"/>
            </a:xfrm>
            <a:custGeom>
              <a:avLst/>
              <a:gdLst/>
              <a:ahLst/>
              <a:cxnLst/>
              <a:rect l="0" t="0" r="0" b="0"/>
              <a:pathLst>
                <a:path w="4034790" h="914400">
                  <a:moveTo>
                    <a:pt x="4034790" y="0"/>
                  </a:moveTo>
                  <a:lnTo>
                    <a:pt x="0" y="0"/>
                  </a:lnTo>
                  <a:lnTo>
                    <a:pt x="0" y="914400"/>
                  </a:lnTo>
                  <a:lnTo>
                    <a:pt x="4034790" y="914400"/>
                  </a:lnTo>
                  <a:close/>
                </a:path>
              </a:pathLst>
            </a:custGeom>
            <a:ln w="19050" cap="rnd">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24" name="Rectangle 23">
              <a:extLst>
                <a:ext uri="{FF2B5EF4-FFF2-40B4-BE49-F238E27FC236}">
                  <a16:creationId xmlns:a16="http://schemas.microsoft.com/office/drawing/2014/main" id="{A7FC2054-57EF-D2FF-7645-8BF758BF4501}"/>
                </a:ext>
              </a:extLst>
            </p:cNvPr>
            <p:cNvSpPr/>
            <p:nvPr/>
          </p:nvSpPr>
          <p:spPr>
            <a:xfrm>
              <a:off x="1976628" y="1075030"/>
              <a:ext cx="4969968"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Lorsque vous demandez le menu contextuel (bouton de droit </a:t>
              </a:r>
            </a:p>
          </p:txBody>
        </p:sp>
        <p:sp>
          <p:nvSpPr>
            <p:cNvPr id="25" name="Rectangle 24">
              <a:extLst>
                <a:ext uri="{FF2B5EF4-FFF2-40B4-BE49-F238E27FC236}">
                  <a16:creationId xmlns:a16="http://schemas.microsoft.com/office/drawing/2014/main" id="{07B037AA-411C-C59B-04FD-0622B827D02D}"/>
                </a:ext>
              </a:extLst>
            </p:cNvPr>
            <p:cNvSpPr/>
            <p:nvPr/>
          </p:nvSpPr>
          <p:spPr>
            <a:xfrm>
              <a:off x="2132076" y="1250290"/>
              <a:ext cx="4557367"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de la souris), vous pouvez appliquer les modèles sur les </a:t>
              </a:r>
            </a:p>
          </p:txBody>
        </p:sp>
        <p:sp>
          <p:nvSpPr>
            <p:cNvPr id="26" name="Rectangle 25">
              <a:extLst>
                <a:ext uri="{FF2B5EF4-FFF2-40B4-BE49-F238E27FC236}">
                  <a16:creationId xmlns:a16="http://schemas.microsoft.com/office/drawing/2014/main" id="{5FD2835F-075D-214F-D221-58E719DE60B7}"/>
                </a:ext>
              </a:extLst>
            </p:cNvPr>
            <p:cNvSpPr/>
            <p:nvPr/>
          </p:nvSpPr>
          <p:spPr>
            <a:xfrm>
              <a:off x="1943100" y="1425549"/>
              <a:ext cx="5059031"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diapositives sélectionnées. Vous pouvez donc, avoir plusieurs </a:t>
              </a:r>
            </a:p>
          </p:txBody>
        </p:sp>
        <p:sp>
          <p:nvSpPr>
            <p:cNvPr id="27" name="Rectangle 26">
              <a:extLst>
                <a:ext uri="{FF2B5EF4-FFF2-40B4-BE49-F238E27FC236}">
                  <a16:creationId xmlns:a16="http://schemas.microsoft.com/office/drawing/2014/main" id="{6FE8E3E6-F784-AA2A-8128-55A1845A7648}"/>
                </a:ext>
              </a:extLst>
            </p:cNvPr>
            <p:cNvSpPr/>
            <p:nvPr/>
          </p:nvSpPr>
          <p:spPr>
            <a:xfrm>
              <a:off x="2562606" y="1603857"/>
              <a:ext cx="3409726"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modèles différents dans une présentation. </a:t>
              </a:r>
            </a:p>
          </p:txBody>
        </p:sp>
        <p:sp>
          <p:nvSpPr>
            <p:cNvPr id="28" name="Shape 495">
              <a:extLst>
                <a:ext uri="{FF2B5EF4-FFF2-40B4-BE49-F238E27FC236}">
                  <a16:creationId xmlns:a16="http://schemas.microsoft.com/office/drawing/2014/main" id="{043BC5BD-8C45-1609-CEC1-9B7F56612651}"/>
                </a:ext>
              </a:extLst>
            </p:cNvPr>
            <p:cNvSpPr/>
            <p:nvPr/>
          </p:nvSpPr>
          <p:spPr>
            <a:xfrm>
              <a:off x="0" y="2532888"/>
              <a:ext cx="1097280" cy="790194"/>
            </a:xfrm>
            <a:custGeom>
              <a:avLst/>
              <a:gdLst/>
              <a:ahLst/>
              <a:cxnLst/>
              <a:rect l="0" t="0" r="0" b="0"/>
              <a:pathLst>
                <a:path w="1097280" h="790194">
                  <a:moveTo>
                    <a:pt x="182880" y="0"/>
                  </a:moveTo>
                  <a:lnTo>
                    <a:pt x="914400" y="0"/>
                  </a:lnTo>
                  <a:cubicBezTo>
                    <a:pt x="1015746" y="0"/>
                    <a:pt x="1097280" y="33528"/>
                    <a:pt x="1097280" y="74676"/>
                  </a:cubicBezTo>
                  <a:lnTo>
                    <a:pt x="1097280" y="373380"/>
                  </a:lnTo>
                  <a:cubicBezTo>
                    <a:pt x="1097280" y="414528"/>
                    <a:pt x="1015746" y="447294"/>
                    <a:pt x="914400" y="447294"/>
                  </a:cubicBezTo>
                  <a:lnTo>
                    <a:pt x="457200" y="447294"/>
                  </a:lnTo>
                  <a:lnTo>
                    <a:pt x="439674" y="790194"/>
                  </a:lnTo>
                  <a:lnTo>
                    <a:pt x="182880" y="447294"/>
                  </a:lnTo>
                  <a:cubicBezTo>
                    <a:pt x="82296" y="447294"/>
                    <a:pt x="0" y="414528"/>
                    <a:pt x="0" y="373380"/>
                  </a:cubicBezTo>
                  <a:lnTo>
                    <a:pt x="0" y="74676"/>
                  </a:lnTo>
                  <a:cubicBezTo>
                    <a:pt x="0" y="33528"/>
                    <a:pt x="82296" y="0"/>
                    <a:pt x="182880" y="0"/>
                  </a:cubicBezTo>
                  <a:close/>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29" name="Shape 496">
              <a:extLst>
                <a:ext uri="{FF2B5EF4-FFF2-40B4-BE49-F238E27FC236}">
                  <a16:creationId xmlns:a16="http://schemas.microsoft.com/office/drawing/2014/main" id="{548A932A-43A5-5E16-AA7E-ACC72DAE9768}"/>
                </a:ext>
              </a:extLst>
            </p:cNvPr>
            <p:cNvSpPr/>
            <p:nvPr/>
          </p:nvSpPr>
          <p:spPr>
            <a:xfrm>
              <a:off x="0" y="2532888"/>
              <a:ext cx="1097280" cy="790194"/>
            </a:xfrm>
            <a:custGeom>
              <a:avLst/>
              <a:gdLst/>
              <a:ahLst/>
              <a:cxnLst/>
              <a:rect l="0" t="0" r="0" b="0"/>
              <a:pathLst>
                <a:path w="1097280" h="790194">
                  <a:moveTo>
                    <a:pt x="182880" y="0"/>
                  </a:moveTo>
                  <a:cubicBezTo>
                    <a:pt x="82296" y="0"/>
                    <a:pt x="0" y="33528"/>
                    <a:pt x="0" y="74676"/>
                  </a:cubicBezTo>
                  <a:lnTo>
                    <a:pt x="0" y="373380"/>
                  </a:lnTo>
                  <a:cubicBezTo>
                    <a:pt x="0" y="414528"/>
                    <a:pt x="82296" y="447294"/>
                    <a:pt x="182880" y="447294"/>
                  </a:cubicBezTo>
                  <a:lnTo>
                    <a:pt x="439674" y="790194"/>
                  </a:lnTo>
                  <a:lnTo>
                    <a:pt x="457200" y="447294"/>
                  </a:lnTo>
                  <a:lnTo>
                    <a:pt x="914400" y="447294"/>
                  </a:lnTo>
                  <a:cubicBezTo>
                    <a:pt x="1015746" y="447294"/>
                    <a:pt x="1097280" y="414528"/>
                    <a:pt x="1097280" y="373380"/>
                  </a:cubicBezTo>
                  <a:lnTo>
                    <a:pt x="1097280" y="74676"/>
                  </a:lnTo>
                  <a:cubicBezTo>
                    <a:pt x="1097280" y="33528"/>
                    <a:pt x="1015746" y="0"/>
                    <a:pt x="914400" y="0"/>
                  </a:cubicBezTo>
                  <a:lnTo>
                    <a:pt x="182880"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0" name="Rectangle 29">
              <a:extLst>
                <a:ext uri="{FF2B5EF4-FFF2-40B4-BE49-F238E27FC236}">
                  <a16:creationId xmlns:a16="http://schemas.microsoft.com/office/drawing/2014/main" id="{4A751E92-E9EA-55BC-FEEB-148977508252}"/>
                </a:ext>
              </a:extLst>
            </p:cNvPr>
            <p:cNvSpPr/>
            <p:nvPr/>
          </p:nvSpPr>
          <p:spPr>
            <a:xfrm>
              <a:off x="264414" y="2600666"/>
              <a:ext cx="80452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Enlever le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38F4F686-8DD4-E85E-F1F2-D4CF9435AAD7}"/>
                </a:ext>
              </a:extLst>
            </p:cNvPr>
            <p:cNvSpPr/>
            <p:nvPr/>
          </p:nvSpPr>
          <p:spPr>
            <a:xfrm>
              <a:off x="343661" y="2761447"/>
              <a:ext cx="593705"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modèle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2" name="Shape 499">
              <a:extLst>
                <a:ext uri="{FF2B5EF4-FFF2-40B4-BE49-F238E27FC236}">
                  <a16:creationId xmlns:a16="http://schemas.microsoft.com/office/drawing/2014/main" id="{7FFE0BA4-7738-7FD4-B7A8-57C9A9A43BC4}"/>
                </a:ext>
              </a:extLst>
            </p:cNvPr>
            <p:cNvSpPr/>
            <p:nvPr/>
          </p:nvSpPr>
          <p:spPr>
            <a:xfrm>
              <a:off x="4197858" y="475488"/>
              <a:ext cx="237744" cy="190500"/>
            </a:xfrm>
            <a:custGeom>
              <a:avLst/>
              <a:gdLst/>
              <a:ahLst/>
              <a:cxnLst/>
              <a:rect l="0" t="0" r="0" b="0"/>
              <a:pathLst>
                <a:path w="237744" h="190500">
                  <a:moveTo>
                    <a:pt x="31242" y="0"/>
                  </a:moveTo>
                  <a:cubicBezTo>
                    <a:pt x="13716" y="0"/>
                    <a:pt x="0" y="14478"/>
                    <a:pt x="0" y="32004"/>
                  </a:cubicBezTo>
                  <a:lnTo>
                    <a:pt x="0" y="158496"/>
                  </a:lnTo>
                  <a:cubicBezTo>
                    <a:pt x="0" y="176022"/>
                    <a:pt x="13716" y="190500"/>
                    <a:pt x="31242" y="190500"/>
                  </a:cubicBezTo>
                  <a:lnTo>
                    <a:pt x="206502" y="190500"/>
                  </a:lnTo>
                  <a:cubicBezTo>
                    <a:pt x="224028" y="190500"/>
                    <a:pt x="237744" y="176022"/>
                    <a:pt x="237744" y="158496"/>
                  </a:cubicBezTo>
                  <a:lnTo>
                    <a:pt x="237744" y="32004"/>
                  </a:lnTo>
                  <a:cubicBezTo>
                    <a:pt x="237744" y="14478"/>
                    <a:pt x="224028" y="0"/>
                    <a:pt x="206502" y="0"/>
                  </a:cubicBezTo>
                  <a:close/>
                </a:path>
              </a:pathLst>
            </a:custGeom>
            <a:ln w="28575" cap="rnd">
              <a:round/>
            </a:ln>
          </p:spPr>
          <p:style>
            <a:lnRef idx="1">
              <a:srgbClr val="4BACC5"/>
            </a:lnRef>
            <a:fillRef idx="0">
              <a:srgbClr val="000000">
                <a:alpha val="0"/>
              </a:srgbClr>
            </a:fillRef>
            <a:effectRef idx="0">
              <a:scrgbClr r="0" g="0" b="0"/>
            </a:effectRef>
            <a:fontRef idx="none"/>
          </p:style>
          <p:txBody>
            <a:bodyPr/>
            <a:lstStyle/>
            <a:p>
              <a:endParaRPr lang="fr-FR"/>
            </a:p>
          </p:txBody>
        </p:sp>
        <p:sp>
          <p:nvSpPr>
            <p:cNvPr id="33" name="Shape 500">
              <a:extLst>
                <a:ext uri="{FF2B5EF4-FFF2-40B4-BE49-F238E27FC236}">
                  <a16:creationId xmlns:a16="http://schemas.microsoft.com/office/drawing/2014/main" id="{A175487F-7483-622E-C021-FFF52B2C49D4}"/>
                </a:ext>
              </a:extLst>
            </p:cNvPr>
            <p:cNvSpPr/>
            <p:nvPr/>
          </p:nvSpPr>
          <p:spPr>
            <a:xfrm>
              <a:off x="1306272" y="633527"/>
              <a:ext cx="2891587" cy="2166061"/>
            </a:xfrm>
            <a:custGeom>
              <a:avLst/>
              <a:gdLst/>
              <a:ahLst/>
              <a:cxnLst/>
              <a:rect l="0" t="0" r="0" b="0"/>
              <a:pathLst>
                <a:path w="2891587" h="2166061">
                  <a:moveTo>
                    <a:pt x="2044202" y="1347"/>
                  </a:moveTo>
                  <a:cubicBezTo>
                    <a:pt x="2162073" y="1796"/>
                    <a:pt x="2279225" y="3486"/>
                    <a:pt x="2394763" y="5029"/>
                  </a:cubicBezTo>
                  <a:lnTo>
                    <a:pt x="2493823" y="7315"/>
                  </a:lnTo>
                  <a:lnTo>
                    <a:pt x="2891587" y="17983"/>
                  </a:lnTo>
                  <a:lnTo>
                    <a:pt x="2890825" y="46939"/>
                  </a:lnTo>
                  <a:lnTo>
                    <a:pt x="2691181" y="40843"/>
                  </a:lnTo>
                  <a:lnTo>
                    <a:pt x="2394763" y="33985"/>
                  </a:lnTo>
                  <a:cubicBezTo>
                    <a:pt x="1955952" y="27343"/>
                    <a:pt x="1500797" y="20396"/>
                    <a:pt x="1065835" y="84277"/>
                  </a:cubicBezTo>
                  <a:lnTo>
                    <a:pt x="993445" y="96469"/>
                  </a:lnTo>
                  <a:lnTo>
                    <a:pt x="923341" y="109423"/>
                  </a:lnTo>
                  <a:cubicBezTo>
                    <a:pt x="758317" y="144475"/>
                    <a:pt x="569874" y="199352"/>
                    <a:pt x="435661" y="306781"/>
                  </a:cubicBezTo>
                  <a:lnTo>
                    <a:pt x="417373" y="322021"/>
                  </a:lnTo>
                  <a:lnTo>
                    <a:pt x="399847" y="338023"/>
                  </a:lnTo>
                  <a:lnTo>
                    <a:pt x="383083" y="354787"/>
                  </a:lnTo>
                  <a:cubicBezTo>
                    <a:pt x="33591" y="714642"/>
                    <a:pt x="405257" y="1507731"/>
                    <a:pt x="554533" y="1883359"/>
                  </a:cubicBezTo>
                  <a:lnTo>
                    <a:pt x="613207" y="2021282"/>
                  </a:lnTo>
                  <a:lnTo>
                    <a:pt x="641024" y="2085609"/>
                  </a:lnTo>
                  <a:lnTo>
                    <a:pt x="646735" y="2039569"/>
                  </a:lnTo>
                  <a:cubicBezTo>
                    <a:pt x="647497" y="2031949"/>
                    <a:pt x="655117" y="2025853"/>
                    <a:pt x="662737" y="2027377"/>
                  </a:cubicBezTo>
                  <a:cubicBezTo>
                    <a:pt x="670357" y="2028139"/>
                    <a:pt x="675691" y="2034997"/>
                    <a:pt x="674929" y="2042617"/>
                  </a:cubicBezTo>
                  <a:lnTo>
                    <a:pt x="660451" y="2166061"/>
                  </a:lnTo>
                  <a:lnTo>
                    <a:pt x="560629" y="2092147"/>
                  </a:lnTo>
                  <a:cubicBezTo>
                    <a:pt x="554533" y="2087575"/>
                    <a:pt x="553009" y="2079193"/>
                    <a:pt x="557581" y="2072335"/>
                  </a:cubicBezTo>
                  <a:cubicBezTo>
                    <a:pt x="562153" y="2066239"/>
                    <a:pt x="571297" y="2064715"/>
                    <a:pt x="577393" y="2069287"/>
                  </a:cubicBezTo>
                  <a:lnTo>
                    <a:pt x="615061" y="2096910"/>
                  </a:lnTo>
                  <a:lnTo>
                    <a:pt x="587299" y="2032711"/>
                  </a:lnTo>
                  <a:lnTo>
                    <a:pt x="527863" y="1894027"/>
                  </a:lnTo>
                  <a:cubicBezTo>
                    <a:pt x="372656" y="1503388"/>
                    <a:pt x="0" y="706564"/>
                    <a:pt x="363271" y="334213"/>
                  </a:cubicBezTo>
                  <a:lnTo>
                    <a:pt x="380035" y="317449"/>
                  </a:lnTo>
                  <a:lnTo>
                    <a:pt x="418135" y="283921"/>
                  </a:lnTo>
                  <a:cubicBezTo>
                    <a:pt x="541134" y="186957"/>
                    <a:pt x="699122" y="133401"/>
                    <a:pt x="849427" y="96469"/>
                  </a:cubicBezTo>
                  <a:lnTo>
                    <a:pt x="917245" y="81229"/>
                  </a:lnTo>
                  <a:lnTo>
                    <a:pt x="988111" y="68275"/>
                  </a:lnTo>
                  <a:cubicBezTo>
                    <a:pt x="1330506" y="9820"/>
                    <a:pt x="1690589" y="0"/>
                    <a:pt x="2044202" y="1347"/>
                  </a:cubicBezTo>
                  <a:close/>
                </a:path>
              </a:pathLst>
            </a:custGeom>
            <a:ln w="0" cap="rnd">
              <a:round/>
            </a:ln>
          </p:spPr>
          <p:style>
            <a:lnRef idx="0">
              <a:srgbClr val="000000">
                <a:alpha val="0"/>
              </a:srgbClr>
            </a:lnRef>
            <a:fillRef idx="1">
              <a:srgbClr val="4BACC5"/>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40837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F5736-4ACE-0842-BD7D-CAEE82EC0B44}"/>
              </a:ext>
            </a:extLst>
          </p:cNvPr>
          <p:cNvSpPr>
            <a:spLocks noGrp="1"/>
          </p:cNvSpPr>
          <p:nvPr>
            <p:ph type="title"/>
          </p:nvPr>
        </p:nvSpPr>
        <p:spPr>
          <a:xfrm>
            <a:off x="6095999" y="177024"/>
            <a:ext cx="5184913" cy="1095185"/>
          </a:xfrm>
        </p:spPr>
        <p:txBody>
          <a:bodyPr>
            <a:normAutofit/>
          </a:bodyPr>
          <a:lstStyle/>
          <a:p>
            <a:r>
              <a:rPr lang="fr-FR" b="1" cap="none" dirty="0">
                <a:solidFill>
                  <a:srgbClr val="C00000"/>
                </a:solidFill>
                <a:effectLst/>
                <a:latin typeface="Times New Roman" panose="02020603050405020304" pitchFamily="18" charset="0"/>
                <a:ea typeface="Times New Roman" panose="02020603050405020304" pitchFamily="18" charset="0"/>
              </a:rPr>
              <a:t>Créer un tableau </a:t>
            </a:r>
            <a:endParaRPr lang="fr-FR" b="1" cap="none" dirty="0">
              <a:solidFill>
                <a:srgbClr val="C00000"/>
              </a:solidFill>
            </a:endParaRPr>
          </a:p>
        </p:txBody>
      </p:sp>
      <p:sp>
        <p:nvSpPr>
          <p:cNvPr id="3" name="Espace réservé du contenu 2">
            <a:extLst>
              <a:ext uri="{FF2B5EF4-FFF2-40B4-BE49-F238E27FC236}">
                <a16:creationId xmlns:a16="http://schemas.microsoft.com/office/drawing/2014/main" id="{82173BF3-98CB-924F-23DD-769C49832F3B}"/>
              </a:ext>
            </a:extLst>
          </p:cNvPr>
          <p:cNvSpPr>
            <a:spLocks noGrp="1"/>
          </p:cNvSpPr>
          <p:nvPr>
            <p:ph idx="1"/>
          </p:nvPr>
        </p:nvSpPr>
        <p:spPr>
          <a:xfrm>
            <a:off x="371061" y="1722784"/>
            <a:ext cx="11582400" cy="4495902"/>
          </a:xfrm>
        </p:spPr>
        <p:txBody>
          <a:bodyPr/>
          <a:lstStyle/>
          <a:p>
            <a:pPr marL="0" indent="0">
              <a:buNone/>
            </a:pPr>
            <a:r>
              <a:rPr lang="fr-FR" sz="3600" kern="100" dirty="0">
                <a:solidFill>
                  <a:srgbClr val="000000"/>
                </a:solidFill>
                <a:effectLst/>
                <a:latin typeface="Times New Roman" panose="02020603050405020304" pitchFamily="18" charset="0"/>
                <a:ea typeface="Times New Roman" panose="02020603050405020304" pitchFamily="18" charset="0"/>
              </a:rPr>
              <a:t>Dans le ruban « </a:t>
            </a:r>
            <a:r>
              <a:rPr lang="fr-FR" sz="3600" b="1" kern="100" dirty="0">
                <a:solidFill>
                  <a:srgbClr val="000000"/>
                </a:solidFill>
                <a:effectLst/>
                <a:latin typeface="Times New Roman" panose="02020603050405020304" pitchFamily="18" charset="0"/>
                <a:ea typeface="Times New Roman" panose="02020603050405020304" pitchFamily="18" charset="0"/>
              </a:rPr>
              <a:t>Accueil</a:t>
            </a:r>
            <a:r>
              <a:rPr lang="fr-FR" sz="3600" kern="100" dirty="0">
                <a:solidFill>
                  <a:srgbClr val="000000"/>
                </a:solidFill>
                <a:effectLst/>
                <a:latin typeface="Times New Roman" panose="02020603050405020304" pitchFamily="18" charset="0"/>
                <a:ea typeface="Times New Roman" panose="02020603050405020304" pitchFamily="18" charset="0"/>
              </a:rPr>
              <a:t> », sélectionnez une nouvelle diapositive avec les options contenues. </a:t>
            </a:r>
          </a:p>
          <a:p>
            <a:endParaRPr lang="fr-FR" dirty="0"/>
          </a:p>
        </p:txBody>
      </p:sp>
      <p:grpSp>
        <p:nvGrpSpPr>
          <p:cNvPr id="8" name="Group 11164">
            <a:extLst>
              <a:ext uri="{FF2B5EF4-FFF2-40B4-BE49-F238E27FC236}">
                <a16:creationId xmlns:a16="http://schemas.microsoft.com/office/drawing/2014/main" id="{2B467C04-0BE2-C610-BD29-D82745EFA6BC}"/>
              </a:ext>
            </a:extLst>
          </p:cNvPr>
          <p:cNvGrpSpPr/>
          <p:nvPr/>
        </p:nvGrpSpPr>
        <p:grpSpPr>
          <a:xfrm>
            <a:off x="1934817" y="2930615"/>
            <a:ext cx="8110330" cy="3477752"/>
            <a:chOff x="0" y="0"/>
            <a:chExt cx="3487674" cy="2116074"/>
          </a:xfrm>
        </p:grpSpPr>
        <p:pic>
          <p:nvPicPr>
            <p:cNvPr id="9" name="Picture 686">
              <a:extLst>
                <a:ext uri="{FF2B5EF4-FFF2-40B4-BE49-F238E27FC236}">
                  <a16:creationId xmlns:a16="http://schemas.microsoft.com/office/drawing/2014/main" id="{6EF317FF-FF62-7855-7232-2AC819F68967}"/>
                </a:ext>
              </a:extLst>
            </p:cNvPr>
            <p:cNvPicPr/>
            <p:nvPr/>
          </p:nvPicPr>
          <p:blipFill>
            <a:blip r:embed="rId2"/>
            <a:stretch>
              <a:fillRect/>
            </a:stretch>
          </p:blipFill>
          <p:spPr>
            <a:xfrm>
              <a:off x="9906" y="9906"/>
              <a:ext cx="3468624" cy="2097024"/>
            </a:xfrm>
            <a:prstGeom prst="rect">
              <a:avLst/>
            </a:prstGeom>
          </p:spPr>
        </p:pic>
        <p:sp>
          <p:nvSpPr>
            <p:cNvPr id="10" name="Shape 687">
              <a:extLst>
                <a:ext uri="{FF2B5EF4-FFF2-40B4-BE49-F238E27FC236}">
                  <a16:creationId xmlns:a16="http://schemas.microsoft.com/office/drawing/2014/main" id="{193EEE9D-CAD4-3169-896D-F8D7C73A7509}"/>
                </a:ext>
              </a:extLst>
            </p:cNvPr>
            <p:cNvSpPr/>
            <p:nvPr/>
          </p:nvSpPr>
          <p:spPr>
            <a:xfrm>
              <a:off x="0" y="0"/>
              <a:ext cx="3487674" cy="2116074"/>
            </a:xfrm>
            <a:custGeom>
              <a:avLst/>
              <a:gdLst/>
              <a:ahLst/>
              <a:cxnLst/>
              <a:rect l="0" t="0" r="0" b="0"/>
              <a:pathLst>
                <a:path w="3487674" h="2116074">
                  <a:moveTo>
                    <a:pt x="0" y="2116074"/>
                  </a:moveTo>
                  <a:lnTo>
                    <a:pt x="3487674" y="2116074"/>
                  </a:lnTo>
                  <a:lnTo>
                    <a:pt x="3487674"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11" name="Shape 688">
              <a:extLst>
                <a:ext uri="{FF2B5EF4-FFF2-40B4-BE49-F238E27FC236}">
                  <a16:creationId xmlns:a16="http://schemas.microsoft.com/office/drawing/2014/main" id="{A8BF7820-7138-97D9-C258-CDF06E19B042}"/>
                </a:ext>
              </a:extLst>
            </p:cNvPr>
            <p:cNvSpPr/>
            <p:nvPr/>
          </p:nvSpPr>
          <p:spPr>
            <a:xfrm>
              <a:off x="939546" y="214884"/>
              <a:ext cx="361950" cy="333756"/>
            </a:xfrm>
            <a:custGeom>
              <a:avLst/>
              <a:gdLst/>
              <a:ahLst/>
              <a:cxnLst/>
              <a:rect l="0" t="0" r="0" b="0"/>
              <a:pathLst>
                <a:path w="361950" h="333756">
                  <a:moveTo>
                    <a:pt x="56388" y="0"/>
                  </a:moveTo>
                  <a:cubicBezTo>
                    <a:pt x="25146" y="0"/>
                    <a:pt x="0" y="25146"/>
                    <a:pt x="0" y="55626"/>
                  </a:cubicBezTo>
                  <a:lnTo>
                    <a:pt x="0" y="278130"/>
                  </a:lnTo>
                  <a:cubicBezTo>
                    <a:pt x="0" y="309372"/>
                    <a:pt x="25146" y="333756"/>
                    <a:pt x="56388" y="333756"/>
                  </a:cubicBezTo>
                  <a:lnTo>
                    <a:pt x="306324" y="333756"/>
                  </a:lnTo>
                  <a:cubicBezTo>
                    <a:pt x="336804" y="333756"/>
                    <a:pt x="361950" y="309372"/>
                    <a:pt x="361950" y="278130"/>
                  </a:cubicBezTo>
                  <a:lnTo>
                    <a:pt x="361950" y="55626"/>
                  </a:lnTo>
                  <a:cubicBezTo>
                    <a:pt x="361950" y="25146"/>
                    <a:pt x="336804" y="0"/>
                    <a:pt x="306324" y="0"/>
                  </a:cubicBezTo>
                  <a:close/>
                </a:path>
              </a:pathLst>
            </a:custGeom>
            <a:ln w="28575" cap="rnd">
              <a:round/>
            </a:ln>
          </p:spPr>
          <p:style>
            <a:lnRef idx="1">
              <a:srgbClr val="4BACC5"/>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78367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020">
            <a:extLst>
              <a:ext uri="{FF2B5EF4-FFF2-40B4-BE49-F238E27FC236}">
                <a16:creationId xmlns:a16="http://schemas.microsoft.com/office/drawing/2014/main" id="{C8483A7B-8145-F9BA-BBEE-00DC1CF5FBB3}"/>
              </a:ext>
            </a:extLst>
          </p:cNvPr>
          <p:cNvGrpSpPr/>
          <p:nvPr/>
        </p:nvGrpSpPr>
        <p:grpSpPr>
          <a:xfrm>
            <a:off x="2272748" y="705678"/>
            <a:ext cx="7646503" cy="5446643"/>
            <a:chOff x="0" y="0"/>
            <a:chExt cx="5988724" cy="2678020"/>
          </a:xfrm>
        </p:grpSpPr>
        <p:pic>
          <p:nvPicPr>
            <p:cNvPr id="5" name="Picture 697">
              <a:extLst>
                <a:ext uri="{FF2B5EF4-FFF2-40B4-BE49-F238E27FC236}">
                  <a16:creationId xmlns:a16="http://schemas.microsoft.com/office/drawing/2014/main" id="{CDE70ADE-3908-A352-1EF6-8EF57E1EE333}"/>
                </a:ext>
              </a:extLst>
            </p:cNvPr>
            <p:cNvPicPr/>
            <p:nvPr/>
          </p:nvPicPr>
          <p:blipFill>
            <a:blip r:embed="rId2"/>
            <a:stretch>
              <a:fillRect/>
            </a:stretch>
          </p:blipFill>
          <p:spPr>
            <a:xfrm>
              <a:off x="3806190" y="1960016"/>
              <a:ext cx="1235202" cy="696468"/>
            </a:xfrm>
            <a:prstGeom prst="rect">
              <a:avLst/>
            </a:prstGeom>
          </p:spPr>
        </p:pic>
        <p:sp>
          <p:nvSpPr>
            <p:cNvPr id="6" name="Rectangle 5">
              <a:extLst>
                <a:ext uri="{FF2B5EF4-FFF2-40B4-BE49-F238E27FC236}">
                  <a16:creationId xmlns:a16="http://schemas.microsoft.com/office/drawing/2014/main" id="{31627E0C-FA6C-D54F-F89B-00AE3917D6DA}"/>
                </a:ext>
              </a:extLst>
            </p:cNvPr>
            <p:cNvSpPr/>
            <p:nvPr/>
          </p:nvSpPr>
          <p:spPr>
            <a:xfrm>
              <a:off x="3317748" y="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 name="Rectangle 6">
              <a:extLst>
                <a:ext uri="{FF2B5EF4-FFF2-40B4-BE49-F238E27FC236}">
                  <a16:creationId xmlns:a16="http://schemas.microsoft.com/office/drawing/2014/main" id="{D8258BA6-9C14-20FC-E957-6A589B4CFADC}"/>
                </a:ext>
              </a:extLst>
            </p:cNvPr>
            <p:cNvSpPr/>
            <p:nvPr/>
          </p:nvSpPr>
          <p:spPr>
            <a:xfrm>
              <a:off x="3317748" y="17526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07F5A5B6-E0D3-C701-AF83-8DD1A912591D}"/>
                </a:ext>
              </a:extLst>
            </p:cNvPr>
            <p:cNvSpPr/>
            <p:nvPr/>
          </p:nvSpPr>
          <p:spPr>
            <a:xfrm>
              <a:off x="3317748" y="35052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D7E43775-5D33-408A-CFE3-664D772B029A}"/>
                </a:ext>
              </a:extLst>
            </p:cNvPr>
            <p:cNvSpPr/>
            <p:nvPr/>
          </p:nvSpPr>
          <p:spPr>
            <a:xfrm>
              <a:off x="3317748" y="52578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C57B8D86-CC87-DCFB-45AB-62A139706EF1}"/>
                </a:ext>
              </a:extLst>
            </p:cNvPr>
            <p:cNvSpPr/>
            <p:nvPr/>
          </p:nvSpPr>
          <p:spPr>
            <a:xfrm>
              <a:off x="3317748" y="70104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1" name="Rectangle 10">
              <a:extLst>
                <a:ext uri="{FF2B5EF4-FFF2-40B4-BE49-F238E27FC236}">
                  <a16:creationId xmlns:a16="http://schemas.microsoft.com/office/drawing/2014/main" id="{5D7B821A-1D1C-72E9-F3A1-8C7434677447}"/>
                </a:ext>
              </a:extLst>
            </p:cNvPr>
            <p:cNvSpPr/>
            <p:nvPr/>
          </p:nvSpPr>
          <p:spPr>
            <a:xfrm>
              <a:off x="3317748" y="87630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2" name="Rectangle 11">
              <a:extLst>
                <a:ext uri="{FF2B5EF4-FFF2-40B4-BE49-F238E27FC236}">
                  <a16:creationId xmlns:a16="http://schemas.microsoft.com/office/drawing/2014/main" id="{56A4DE3B-DAFB-9CC8-5091-B6FB0DB05922}"/>
                </a:ext>
              </a:extLst>
            </p:cNvPr>
            <p:cNvSpPr/>
            <p:nvPr/>
          </p:nvSpPr>
          <p:spPr>
            <a:xfrm>
              <a:off x="3317748" y="105156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3" name="Rectangle 12">
              <a:extLst>
                <a:ext uri="{FF2B5EF4-FFF2-40B4-BE49-F238E27FC236}">
                  <a16:creationId xmlns:a16="http://schemas.microsoft.com/office/drawing/2014/main" id="{2ADDCFFE-F962-5D31-D85D-34E701BEC6AD}"/>
                </a:ext>
              </a:extLst>
            </p:cNvPr>
            <p:cNvSpPr/>
            <p:nvPr/>
          </p:nvSpPr>
          <p:spPr>
            <a:xfrm>
              <a:off x="3317748" y="122682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4" name="Rectangle 13">
              <a:extLst>
                <a:ext uri="{FF2B5EF4-FFF2-40B4-BE49-F238E27FC236}">
                  <a16:creationId xmlns:a16="http://schemas.microsoft.com/office/drawing/2014/main" id="{053DB89D-A304-78FD-60B6-1BC4F2B63CA4}"/>
                </a:ext>
              </a:extLst>
            </p:cNvPr>
            <p:cNvSpPr/>
            <p:nvPr/>
          </p:nvSpPr>
          <p:spPr>
            <a:xfrm>
              <a:off x="3317748" y="140208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5" name="Rectangle 14">
              <a:extLst>
                <a:ext uri="{FF2B5EF4-FFF2-40B4-BE49-F238E27FC236}">
                  <a16:creationId xmlns:a16="http://schemas.microsoft.com/office/drawing/2014/main" id="{8853B1C8-082B-4F2E-8CDC-7A8EFAF6DB5B}"/>
                </a:ext>
              </a:extLst>
            </p:cNvPr>
            <p:cNvSpPr/>
            <p:nvPr/>
          </p:nvSpPr>
          <p:spPr>
            <a:xfrm>
              <a:off x="3317748" y="157734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6" name="Rectangle 15">
              <a:extLst>
                <a:ext uri="{FF2B5EF4-FFF2-40B4-BE49-F238E27FC236}">
                  <a16:creationId xmlns:a16="http://schemas.microsoft.com/office/drawing/2014/main" id="{3D3F9FE5-1DC0-58E9-AAA2-FAC8EB6DA443}"/>
                </a:ext>
              </a:extLst>
            </p:cNvPr>
            <p:cNvSpPr/>
            <p:nvPr/>
          </p:nvSpPr>
          <p:spPr>
            <a:xfrm>
              <a:off x="3317748" y="175260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7" name="Rectangle 16">
              <a:extLst>
                <a:ext uri="{FF2B5EF4-FFF2-40B4-BE49-F238E27FC236}">
                  <a16:creationId xmlns:a16="http://schemas.microsoft.com/office/drawing/2014/main" id="{3122C626-3CFE-EB7E-F475-D96C883B6DEF}"/>
                </a:ext>
              </a:extLst>
            </p:cNvPr>
            <p:cNvSpPr/>
            <p:nvPr/>
          </p:nvSpPr>
          <p:spPr>
            <a:xfrm>
              <a:off x="3317748" y="192786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8" name="Rectangle 17">
              <a:extLst>
                <a:ext uri="{FF2B5EF4-FFF2-40B4-BE49-F238E27FC236}">
                  <a16:creationId xmlns:a16="http://schemas.microsoft.com/office/drawing/2014/main" id="{CB778905-041B-69C0-4C54-7DD9CE5346E6}"/>
                </a:ext>
              </a:extLst>
            </p:cNvPr>
            <p:cNvSpPr/>
            <p:nvPr/>
          </p:nvSpPr>
          <p:spPr>
            <a:xfrm>
              <a:off x="3317748" y="210312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9" name="Rectangle 18">
              <a:extLst>
                <a:ext uri="{FF2B5EF4-FFF2-40B4-BE49-F238E27FC236}">
                  <a16:creationId xmlns:a16="http://schemas.microsoft.com/office/drawing/2014/main" id="{3C0AF451-1B7C-F5C4-D71D-7A0D06452940}"/>
                </a:ext>
              </a:extLst>
            </p:cNvPr>
            <p:cNvSpPr/>
            <p:nvPr/>
          </p:nvSpPr>
          <p:spPr>
            <a:xfrm>
              <a:off x="3317748" y="227838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20" name="Rectangle 19">
              <a:extLst>
                <a:ext uri="{FF2B5EF4-FFF2-40B4-BE49-F238E27FC236}">
                  <a16:creationId xmlns:a16="http://schemas.microsoft.com/office/drawing/2014/main" id="{8B922E93-880D-E1EF-08D3-DB7627BC5A7E}"/>
                </a:ext>
              </a:extLst>
            </p:cNvPr>
            <p:cNvSpPr/>
            <p:nvPr/>
          </p:nvSpPr>
          <p:spPr>
            <a:xfrm>
              <a:off x="3317748" y="245364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21" name="Shape 730">
              <a:extLst>
                <a:ext uri="{FF2B5EF4-FFF2-40B4-BE49-F238E27FC236}">
                  <a16:creationId xmlns:a16="http://schemas.microsoft.com/office/drawing/2014/main" id="{F986CCFC-83B9-CE6F-6714-7CC9D104D3CD}"/>
                </a:ext>
              </a:extLst>
            </p:cNvPr>
            <p:cNvSpPr/>
            <p:nvPr/>
          </p:nvSpPr>
          <p:spPr>
            <a:xfrm>
              <a:off x="3346705" y="1230783"/>
              <a:ext cx="2228850" cy="768096"/>
            </a:xfrm>
            <a:custGeom>
              <a:avLst/>
              <a:gdLst/>
              <a:ahLst/>
              <a:cxnLst/>
              <a:rect l="0" t="0" r="0" b="0"/>
              <a:pathLst>
                <a:path w="2228850" h="768096">
                  <a:moveTo>
                    <a:pt x="371856" y="0"/>
                  </a:moveTo>
                  <a:cubicBezTo>
                    <a:pt x="166878" y="0"/>
                    <a:pt x="0" y="35052"/>
                    <a:pt x="0" y="77724"/>
                  </a:cubicBezTo>
                  <a:lnTo>
                    <a:pt x="0" y="388620"/>
                  </a:lnTo>
                  <a:cubicBezTo>
                    <a:pt x="0" y="432054"/>
                    <a:pt x="166878" y="466344"/>
                    <a:pt x="371856" y="466344"/>
                  </a:cubicBezTo>
                  <a:lnTo>
                    <a:pt x="1049274" y="768096"/>
                  </a:lnTo>
                  <a:lnTo>
                    <a:pt x="928878" y="466344"/>
                  </a:lnTo>
                  <a:lnTo>
                    <a:pt x="1857756" y="466344"/>
                  </a:lnTo>
                  <a:cubicBezTo>
                    <a:pt x="2062734" y="466344"/>
                    <a:pt x="2228850" y="432054"/>
                    <a:pt x="2228850" y="388620"/>
                  </a:cubicBezTo>
                  <a:lnTo>
                    <a:pt x="2228850" y="77724"/>
                  </a:lnTo>
                  <a:cubicBezTo>
                    <a:pt x="2228850" y="35052"/>
                    <a:pt x="2062734" y="0"/>
                    <a:pt x="1857756" y="0"/>
                  </a:cubicBezTo>
                  <a:lnTo>
                    <a:pt x="371856"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2" name="Rectangle 21">
              <a:extLst>
                <a:ext uri="{FF2B5EF4-FFF2-40B4-BE49-F238E27FC236}">
                  <a16:creationId xmlns:a16="http://schemas.microsoft.com/office/drawing/2014/main" id="{91F7490E-C05C-30B2-3283-043918518A79}"/>
                </a:ext>
              </a:extLst>
            </p:cNvPr>
            <p:cNvSpPr/>
            <p:nvPr/>
          </p:nvSpPr>
          <p:spPr>
            <a:xfrm>
              <a:off x="3569208" y="1299321"/>
              <a:ext cx="2419516"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Indiquez le nombre de colonnes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E8436DD1-EA47-611E-6B6B-BDD19F231EBE}"/>
                </a:ext>
              </a:extLst>
            </p:cNvPr>
            <p:cNvSpPr/>
            <p:nvPr/>
          </p:nvSpPr>
          <p:spPr>
            <a:xfrm>
              <a:off x="3827532" y="1461622"/>
              <a:ext cx="1734433"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et le nombre de lignes.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pic>
          <p:nvPicPr>
            <p:cNvPr id="24" name="Picture 734">
              <a:extLst>
                <a:ext uri="{FF2B5EF4-FFF2-40B4-BE49-F238E27FC236}">
                  <a16:creationId xmlns:a16="http://schemas.microsoft.com/office/drawing/2014/main" id="{D08AD7F4-79A2-7730-4B19-BB05782E2819}"/>
                </a:ext>
              </a:extLst>
            </p:cNvPr>
            <p:cNvPicPr/>
            <p:nvPr/>
          </p:nvPicPr>
          <p:blipFill>
            <a:blip r:embed="rId3"/>
            <a:stretch>
              <a:fillRect/>
            </a:stretch>
          </p:blipFill>
          <p:spPr>
            <a:xfrm>
              <a:off x="9906" y="88545"/>
              <a:ext cx="3172968" cy="2378964"/>
            </a:xfrm>
            <a:prstGeom prst="rect">
              <a:avLst/>
            </a:prstGeom>
          </p:spPr>
        </p:pic>
        <p:sp>
          <p:nvSpPr>
            <p:cNvPr id="25" name="Shape 735">
              <a:extLst>
                <a:ext uri="{FF2B5EF4-FFF2-40B4-BE49-F238E27FC236}">
                  <a16:creationId xmlns:a16="http://schemas.microsoft.com/office/drawing/2014/main" id="{4E866555-D29D-3FB6-8332-63B9C62DF048}"/>
                </a:ext>
              </a:extLst>
            </p:cNvPr>
            <p:cNvSpPr/>
            <p:nvPr/>
          </p:nvSpPr>
          <p:spPr>
            <a:xfrm>
              <a:off x="0" y="78639"/>
              <a:ext cx="3192018" cy="2398014"/>
            </a:xfrm>
            <a:custGeom>
              <a:avLst/>
              <a:gdLst/>
              <a:ahLst/>
              <a:cxnLst/>
              <a:rect l="0" t="0" r="0" b="0"/>
              <a:pathLst>
                <a:path w="3192018" h="2398014">
                  <a:moveTo>
                    <a:pt x="0" y="2398014"/>
                  </a:moveTo>
                  <a:lnTo>
                    <a:pt x="3192018" y="2398014"/>
                  </a:lnTo>
                  <a:lnTo>
                    <a:pt x="3192018"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26" name="Shape 736">
              <a:extLst>
                <a:ext uri="{FF2B5EF4-FFF2-40B4-BE49-F238E27FC236}">
                  <a16:creationId xmlns:a16="http://schemas.microsoft.com/office/drawing/2014/main" id="{834FBAE8-F6CB-FF83-56EB-8237D8C3DDA4}"/>
                </a:ext>
              </a:extLst>
            </p:cNvPr>
            <p:cNvSpPr/>
            <p:nvPr/>
          </p:nvSpPr>
          <p:spPr>
            <a:xfrm>
              <a:off x="273558" y="1383945"/>
              <a:ext cx="1133094" cy="639318"/>
            </a:xfrm>
            <a:custGeom>
              <a:avLst/>
              <a:gdLst/>
              <a:ahLst/>
              <a:cxnLst/>
              <a:rect l="0" t="0" r="0" b="0"/>
              <a:pathLst>
                <a:path w="1133094" h="639318">
                  <a:moveTo>
                    <a:pt x="164592" y="0"/>
                  </a:moveTo>
                  <a:lnTo>
                    <a:pt x="575310" y="0"/>
                  </a:lnTo>
                  <a:lnTo>
                    <a:pt x="821436" y="0"/>
                  </a:lnTo>
                  <a:cubicBezTo>
                    <a:pt x="912876" y="0"/>
                    <a:pt x="986028" y="48006"/>
                    <a:pt x="986028" y="106680"/>
                  </a:cubicBezTo>
                  <a:lnTo>
                    <a:pt x="1133094" y="109728"/>
                  </a:lnTo>
                  <a:lnTo>
                    <a:pt x="986028" y="266700"/>
                  </a:lnTo>
                  <a:lnTo>
                    <a:pt x="986028" y="532638"/>
                  </a:lnTo>
                  <a:cubicBezTo>
                    <a:pt x="986028" y="591312"/>
                    <a:pt x="912876" y="639318"/>
                    <a:pt x="821436" y="639318"/>
                  </a:cubicBezTo>
                  <a:lnTo>
                    <a:pt x="164592" y="639318"/>
                  </a:lnTo>
                  <a:cubicBezTo>
                    <a:pt x="73914" y="639318"/>
                    <a:pt x="0" y="591312"/>
                    <a:pt x="0" y="532638"/>
                  </a:cubicBezTo>
                  <a:lnTo>
                    <a:pt x="0" y="106680"/>
                  </a:lnTo>
                  <a:cubicBezTo>
                    <a:pt x="0" y="48006"/>
                    <a:pt x="73914" y="0"/>
                    <a:pt x="164592" y="0"/>
                  </a:cubicBezTo>
                  <a:close/>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27" name="Shape 737">
              <a:extLst>
                <a:ext uri="{FF2B5EF4-FFF2-40B4-BE49-F238E27FC236}">
                  <a16:creationId xmlns:a16="http://schemas.microsoft.com/office/drawing/2014/main" id="{DBFE48B3-900E-F59A-BCBF-4F76A28092F0}"/>
                </a:ext>
              </a:extLst>
            </p:cNvPr>
            <p:cNvSpPr/>
            <p:nvPr/>
          </p:nvSpPr>
          <p:spPr>
            <a:xfrm>
              <a:off x="273558" y="1383945"/>
              <a:ext cx="1133094" cy="639318"/>
            </a:xfrm>
            <a:custGeom>
              <a:avLst/>
              <a:gdLst/>
              <a:ahLst/>
              <a:cxnLst/>
              <a:rect l="0" t="0" r="0" b="0"/>
              <a:pathLst>
                <a:path w="1133094" h="639318">
                  <a:moveTo>
                    <a:pt x="164592" y="0"/>
                  </a:moveTo>
                  <a:cubicBezTo>
                    <a:pt x="73914" y="0"/>
                    <a:pt x="0" y="48006"/>
                    <a:pt x="0" y="106680"/>
                  </a:cubicBezTo>
                  <a:lnTo>
                    <a:pt x="0" y="532638"/>
                  </a:lnTo>
                  <a:cubicBezTo>
                    <a:pt x="0" y="591312"/>
                    <a:pt x="73914" y="639318"/>
                    <a:pt x="164592" y="639318"/>
                  </a:cubicBezTo>
                  <a:lnTo>
                    <a:pt x="821436" y="639318"/>
                  </a:lnTo>
                  <a:cubicBezTo>
                    <a:pt x="912876" y="639318"/>
                    <a:pt x="986028" y="591312"/>
                    <a:pt x="986028" y="532638"/>
                  </a:cubicBezTo>
                  <a:lnTo>
                    <a:pt x="986028" y="266700"/>
                  </a:lnTo>
                  <a:lnTo>
                    <a:pt x="1133094" y="109728"/>
                  </a:lnTo>
                  <a:lnTo>
                    <a:pt x="986028" y="106680"/>
                  </a:lnTo>
                  <a:cubicBezTo>
                    <a:pt x="986028" y="48006"/>
                    <a:pt x="912876" y="0"/>
                    <a:pt x="821436" y="0"/>
                  </a:cubicBez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8" name="Rectangle 27">
              <a:extLst>
                <a:ext uri="{FF2B5EF4-FFF2-40B4-BE49-F238E27FC236}">
                  <a16:creationId xmlns:a16="http://schemas.microsoft.com/office/drawing/2014/main" id="{D86E435F-6344-2C69-BA1D-7008D1CCF54C}"/>
                </a:ext>
              </a:extLst>
            </p:cNvPr>
            <p:cNvSpPr/>
            <p:nvPr/>
          </p:nvSpPr>
          <p:spPr>
            <a:xfrm>
              <a:off x="409956" y="1459342"/>
              <a:ext cx="994973"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Sélectionnez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8D24E5A4-2C92-44D8-F0D2-D3EEEF42D994}"/>
                </a:ext>
              </a:extLst>
            </p:cNvPr>
            <p:cNvSpPr/>
            <p:nvPr/>
          </p:nvSpPr>
          <p:spPr>
            <a:xfrm>
              <a:off x="572257" y="1620124"/>
              <a:ext cx="563344"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l’icône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0" name="Rectangle 29">
              <a:extLst>
                <a:ext uri="{FF2B5EF4-FFF2-40B4-BE49-F238E27FC236}">
                  <a16:creationId xmlns:a16="http://schemas.microsoft.com/office/drawing/2014/main" id="{AA22EE53-386A-0209-0EBC-0D37FD6FD583}"/>
                </a:ext>
              </a:extLst>
            </p:cNvPr>
            <p:cNvSpPr/>
            <p:nvPr/>
          </p:nvSpPr>
          <p:spPr>
            <a:xfrm>
              <a:off x="547868" y="1782425"/>
              <a:ext cx="629388"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tableau.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1" name="Shape 741">
              <a:extLst>
                <a:ext uri="{FF2B5EF4-FFF2-40B4-BE49-F238E27FC236}">
                  <a16:creationId xmlns:a16="http://schemas.microsoft.com/office/drawing/2014/main" id="{84AA8FFC-3497-8057-824B-E360950C2859}"/>
                </a:ext>
              </a:extLst>
            </p:cNvPr>
            <p:cNvSpPr/>
            <p:nvPr/>
          </p:nvSpPr>
          <p:spPr>
            <a:xfrm>
              <a:off x="1564386" y="1527963"/>
              <a:ext cx="2199895" cy="631698"/>
            </a:xfrm>
            <a:custGeom>
              <a:avLst/>
              <a:gdLst/>
              <a:ahLst/>
              <a:cxnLst/>
              <a:rect l="0" t="0" r="0" b="0"/>
              <a:pathLst>
                <a:path w="2199895" h="631698">
                  <a:moveTo>
                    <a:pt x="9906" y="0"/>
                  </a:moveTo>
                  <a:lnTo>
                    <a:pt x="2094219" y="558082"/>
                  </a:lnTo>
                  <a:lnTo>
                    <a:pt x="2103883" y="521208"/>
                  </a:lnTo>
                  <a:lnTo>
                    <a:pt x="2199895" y="606552"/>
                  </a:lnTo>
                  <a:lnTo>
                    <a:pt x="2074926" y="631698"/>
                  </a:lnTo>
                  <a:lnTo>
                    <a:pt x="2084612" y="594738"/>
                  </a:lnTo>
                  <a:lnTo>
                    <a:pt x="0" y="36576"/>
                  </a:lnTo>
                  <a:lnTo>
                    <a:pt x="9906" y="0"/>
                  </a:lnTo>
                  <a:close/>
                </a:path>
              </a:pathLst>
            </a:custGeom>
            <a:ln w="0" cap="rnd">
              <a:round/>
            </a:ln>
          </p:spPr>
          <p:style>
            <a:lnRef idx="0">
              <a:srgbClr val="000000">
                <a:alpha val="0"/>
              </a:srgbClr>
            </a:lnRef>
            <a:fillRef idx="1">
              <a:srgbClr val="4BACC5"/>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03580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BE1ABF-ED15-9FBE-1BD0-F4585CAAD5B9}"/>
              </a:ext>
            </a:extLst>
          </p:cNvPr>
          <p:cNvSpPr>
            <a:spLocks noGrp="1"/>
          </p:cNvSpPr>
          <p:nvPr>
            <p:ph idx="1"/>
          </p:nvPr>
        </p:nvSpPr>
        <p:spPr>
          <a:xfrm>
            <a:off x="0" y="980662"/>
            <a:ext cx="12192000" cy="5724938"/>
          </a:xfrm>
        </p:spPr>
        <p:txBody>
          <a:bodyPr>
            <a:normAutofit/>
          </a:bodyPr>
          <a:lstStyle/>
          <a:p>
            <a:pPr marL="0" indent="0">
              <a:buNone/>
            </a:pPr>
            <a:r>
              <a:rPr lang="fr-FR" sz="3400" kern="100" dirty="0">
                <a:solidFill>
                  <a:srgbClr val="000000"/>
                </a:solidFill>
                <a:effectLst/>
                <a:latin typeface="Times New Roman" panose="02020603050405020304" pitchFamily="18" charset="0"/>
                <a:ea typeface="Times New Roman" panose="02020603050405020304" pitchFamily="18" charset="0"/>
              </a:rPr>
              <a:t>Vous pouvez aussi construire votre tableau à partir d’un autre modèle de diapositive. Dans le ruban « </a:t>
            </a:r>
            <a:r>
              <a:rPr lang="fr-FR" sz="3400" b="1" kern="100" dirty="0">
                <a:solidFill>
                  <a:srgbClr val="000000"/>
                </a:solidFill>
                <a:effectLst/>
                <a:latin typeface="Times New Roman" panose="02020603050405020304" pitchFamily="18" charset="0"/>
                <a:ea typeface="Times New Roman" panose="02020603050405020304" pitchFamily="18" charset="0"/>
              </a:rPr>
              <a:t>Insertion</a:t>
            </a:r>
            <a:r>
              <a:rPr lang="fr-FR" sz="3400" kern="100" dirty="0">
                <a:solidFill>
                  <a:srgbClr val="000000"/>
                </a:solidFill>
                <a:effectLst/>
                <a:latin typeface="Times New Roman" panose="02020603050405020304" pitchFamily="18" charset="0"/>
                <a:ea typeface="Times New Roman" panose="02020603050405020304" pitchFamily="18" charset="0"/>
              </a:rPr>
              <a:t> », vous avez l’option « </a:t>
            </a:r>
            <a:r>
              <a:rPr lang="fr-FR" sz="3400" b="1" kern="100" dirty="0">
                <a:solidFill>
                  <a:srgbClr val="000000"/>
                </a:solidFill>
                <a:effectLst/>
                <a:latin typeface="Times New Roman" panose="02020603050405020304" pitchFamily="18" charset="0"/>
                <a:ea typeface="Times New Roman" panose="02020603050405020304" pitchFamily="18" charset="0"/>
              </a:rPr>
              <a:t>Tableau</a:t>
            </a:r>
            <a:r>
              <a:rPr lang="fr-FR" sz="3400" kern="100" dirty="0">
                <a:solidFill>
                  <a:srgbClr val="000000"/>
                </a:solidFill>
                <a:effectLst/>
                <a:latin typeface="Times New Roman" panose="02020603050405020304" pitchFamily="18" charset="0"/>
                <a:ea typeface="Times New Roman" panose="02020603050405020304" pitchFamily="18" charset="0"/>
              </a:rPr>
              <a:t> ». Sélectionnez le nombre de colonnes et le nombre de lignes voulues et votre tableau s’inséra dans la diapositive. </a:t>
            </a:r>
          </a:p>
          <a:p>
            <a:endParaRPr lang="fr-FR" sz="3400" dirty="0"/>
          </a:p>
        </p:txBody>
      </p:sp>
      <p:grpSp>
        <p:nvGrpSpPr>
          <p:cNvPr id="4" name="Group 11021">
            <a:extLst>
              <a:ext uri="{FF2B5EF4-FFF2-40B4-BE49-F238E27FC236}">
                <a16:creationId xmlns:a16="http://schemas.microsoft.com/office/drawing/2014/main" id="{66AEEA51-6002-26F0-A919-7DC9526FB45A}"/>
              </a:ext>
            </a:extLst>
          </p:cNvPr>
          <p:cNvGrpSpPr/>
          <p:nvPr/>
        </p:nvGrpSpPr>
        <p:grpSpPr>
          <a:xfrm>
            <a:off x="2067340" y="2861280"/>
            <a:ext cx="7845287" cy="3711798"/>
            <a:chOff x="0" y="0"/>
            <a:chExt cx="5505451" cy="2883561"/>
          </a:xfrm>
        </p:grpSpPr>
        <p:pic>
          <p:nvPicPr>
            <p:cNvPr id="5" name="Picture 699">
              <a:extLst>
                <a:ext uri="{FF2B5EF4-FFF2-40B4-BE49-F238E27FC236}">
                  <a16:creationId xmlns:a16="http://schemas.microsoft.com/office/drawing/2014/main" id="{6D0D3EE4-6919-B108-F4EE-264717EB5A16}"/>
                </a:ext>
              </a:extLst>
            </p:cNvPr>
            <p:cNvPicPr/>
            <p:nvPr/>
          </p:nvPicPr>
          <p:blipFill>
            <a:blip r:embed="rId2"/>
            <a:stretch>
              <a:fillRect/>
            </a:stretch>
          </p:blipFill>
          <p:spPr>
            <a:xfrm>
              <a:off x="9906" y="386487"/>
              <a:ext cx="5486401" cy="2487930"/>
            </a:xfrm>
            <a:prstGeom prst="rect">
              <a:avLst/>
            </a:prstGeom>
          </p:spPr>
        </p:pic>
        <p:sp>
          <p:nvSpPr>
            <p:cNvPr id="6" name="Shape 700">
              <a:extLst>
                <a:ext uri="{FF2B5EF4-FFF2-40B4-BE49-F238E27FC236}">
                  <a16:creationId xmlns:a16="http://schemas.microsoft.com/office/drawing/2014/main" id="{DEF248A0-49CF-82D8-1067-D18E3BE5552B}"/>
                </a:ext>
              </a:extLst>
            </p:cNvPr>
            <p:cNvSpPr/>
            <p:nvPr/>
          </p:nvSpPr>
          <p:spPr>
            <a:xfrm>
              <a:off x="0" y="376581"/>
              <a:ext cx="5505451" cy="2506980"/>
            </a:xfrm>
            <a:custGeom>
              <a:avLst/>
              <a:gdLst/>
              <a:ahLst/>
              <a:cxnLst/>
              <a:rect l="0" t="0" r="0" b="0"/>
              <a:pathLst>
                <a:path w="5505451" h="2506980">
                  <a:moveTo>
                    <a:pt x="0" y="2506980"/>
                  </a:moveTo>
                  <a:lnTo>
                    <a:pt x="5505451" y="2506980"/>
                  </a:lnTo>
                  <a:lnTo>
                    <a:pt x="5505451"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7" name="Rectangle 6">
              <a:extLst>
                <a:ext uri="{FF2B5EF4-FFF2-40B4-BE49-F238E27FC236}">
                  <a16:creationId xmlns:a16="http://schemas.microsoft.com/office/drawing/2014/main" id="{8D07FB65-B1B7-23EE-B836-18C18F93FD5C}"/>
                </a:ext>
              </a:extLst>
            </p:cNvPr>
            <p:cNvSpPr/>
            <p:nvPr/>
          </p:nvSpPr>
          <p:spPr>
            <a:xfrm>
              <a:off x="6096" y="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08E93A38-11C2-BA50-D415-3031F9969E8E}"/>
                </a:ext>
              </a:extLst>
            </p:cNvPr>
            <p:cNvSpPr/>
            <p:nvPr/>
          </p:nvSpPr>
          <p:spPr>
            <a:xfrm>
              <a:off x="6096" y="17526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9" name="Shape 742">
              <a:extLst>
                <a:ext uri="{FF2B5EF4-FFF2-40B4-BE49-F238E27FC236}">
                  <a16:creationId xmlns:a16="http://schemas.microsoft.com/office/drawing/2014/main" id="{7D51CE96-E155-BE16-856D-ADE1BD1C9093}"/>
                </a:ext>
              </a:extLst>
            </p:cNvPr>
            <p:cNvSpPr/>
            <p:nvPr/>
          </p:nvSpPr>
          <p:spPr>
            <a:xfrm>
              <a:off x="355854" y="433731"/>
              <a:ext cx="361950" cy="166878"/>
            </a:xfrm>
            <a:custGeom>
              <a:avLst/>
              <a:gdLst/>
              <a:ahLst/>
              <a:cxnLst/>
              <a:rect l="0" t="0" r="0" b="0"/>
              <a:pathLst>
                <a:path w="361950" h="166878">
                  <a:moveTo>
                    <a:pt x="28194" y="0"/>
                  </a:moveTo>
                  <a:cubicBezTo>
                    <a:pt x="12954" y="0"/>
                    <a:pt x="0" y="12192"/>
                    <a:pt x="0" y="27432"/>
                  </a:cubicBezTo>
                  <a:lnTo>
                    <a:pt x="0" y="139446"/>
                  </a:lnTo>
                  <a:cubicBezTo>
                    <a:pt x="0" y="154686"/>
                    <a:pt x="12954" y="166878"/>
                    <a:pt x="28194" y="166878"/>
                  </a:cubicBezTo>
                  <a:lnTo>
                    <a:pt x="333756" y="166878"/>
                  </a:lnTo>
                  <a:cubicBezTo>
                    <a:pt x="348996" y="166878"/>
                    <a:pt x="361950" y="154686"/>
                    <a:pt x="361950" y="139446"/>
                  </a:cubicBezTo>
                  <a:lnTo>
                    <a:pt x="361950" y="27432"/>
                  </a:lnTo>
                  <a:cubicBezTo>
                    <a:pt x="361950" y="12192"/>
                    <a:pt x="348996" y="0"/>
                    <a:pt x="333756" y="0"/>
                  </a:cubicBezTo>
                  <a:close/>
                </a:path>
              </a:pathLst>
            </a:custGeom>
            <a:ln w="28575" cap="rnd">
              <a:round/>
            </a:ln>
          </p:spPr>
          <p:style>
            <a:lnRef idx="1">
              <a:srgbClr val="4BACC5"/>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56955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84AB5-166E-F37F-1C52-A9AB2AD420AF}"/>
              </a:ext>
            </a:extLst>
          </p:cNvPr>
          <p:cNvSpPr>
            <a:spLocks noGrp="1"/>
          </p:cNvSpPr>
          <p:nvPr>
            <p:ph type="title"/>
          </p:nvPr>
        </p:nvSpPr>
        <p:spPr>
          <a:xfrm>
            <a:off x="6533321" y="639315"/>
            <a:ext cx="4283765" cy="1293028"/>
          </a:xfrm>
        </p:spPr>
        <p:txBody>
          <a:bodyPr>
            <a:normAutofit/>
          </a:bodyPr>
          <a:lstStyle/>
          <a:p>
            <a:r>
              <a:rPr lang="fr-FR" sz="3600" b="1" cap="none" dirty="0">
                <a:solidFill>
                  <a:srgbClr val="C00000"/>
                </a:solidFill>
                <a:effectLst/>
                <a:latin typeface="Times New Roman" panose="02020603050405020304" pitchFamily="18" charset="0"/>
                <a:ea typeface="Times New Roman" panose="02020603050405020304" pitchFamily="18" charset="0"/>
              </a:rPr>
              <a:t>Insérer une image </a:t>
            </a:r>
            <a:endParaRPr lang="fr-FR" sz="3600" b="1" cap="none" dirty="0">
              <a:solidFill>
                <a:srgbClr val="C00000"/>
              </a:solidFill>
            </a:endParaRPr>
          </a:p>
        </p:txBody>
      </p:sp>
      <p:sp>
        <p:nvSpPr>
          <p:cNvPr id="3" name="Espace réservé du contenu 2">
            <a:extLst>
              <a:ext uri="{FF2B5EF4-FFF2-40B4-BE49-F238E27FC236}">
                <a16:creationId xmlns:a16="http://schemas.microsoft.com/office/drawing/2014/main" id="{F94B3BC0-4D4B-28C5-8E43-7C55F0B4F79D}"/>
              </a:ext>
            </a:extLst>
          </p:cNvPr>
          <p:cNvSpPr>
            <a:spLocks noGrp="1"/>
          </p:cNvSpPr>
          <p:nvPr>
            <p:ph idx="1"/>
          </p:nvPr>
        </p:nvSpPr>
        <p:spPr>
          <a:xfrm>
            <a:off x="685800" y="2269905"/>
            <a:ext cx="10820400" cy="2318190"/>
          </a:xfrm>
        </p:spPr>
        <p:txBody>
          <a:bodyPr/>
          <a:lstStyle/>
          <a:p>
            <a:pPr marL="0" indent="0">
              <a:buNone/>
            </a:pPr>
            <a:r>
              <a:rPr lang="fr-FR" sz="3600" kern="100" dirty="0">
                <a:solidFill>
                  <a:srgbClr val="000000"/>
                </a:solidFill>
                <a:effectLst/>
                <a:latin typeface="Times New Roman" panose="02020603050405020304" pitchFamily="18" charset="0"/>
                <a:ea typeface="Times New Roman" panose="02020603050405020304" pitchFamily="18" charset="0"/>
              </a:rPr>
              <a:t>Pour l’insertion d’une image ou une photographie, vous pouvez amorcer votre projet par une diapositive avec options contenues ou avec le ruban « </a:t>
            </a:r>
            <a:r>
              <a:rPr lang="fr-FR" sz="3600" b="1" kern="100" dirty="0">
                <a:solidFill>
                  <a:srgbClr val="000000"/>
                </a:solidFill>
                <a:effectLst/>
                <a:latin typeface="Times New Roman" panose="02020603050405020304" pitchFamily="18" charset="0"/>
                <a:ea typeface="Times New Roman" panose="02020603050405020304" pitchFamily="18" charset="0"/>
              </a:rPr>
              <a:t>Insertion</a:t>
            </a:r>
            <a:r>
              <a:rPr lang="fr-FR" sz="3600" kern="100" dirty="0">
                <a:solidFill>
                  <a:srgbClr val="000000"/>
                </a:solidFill>
                <a:effectLst/>
                <a:latin typeface="Times New Roman" panose="02020603050405020304" pitchFamily="18" charset="0"/>
                <a:ea typeface="Times New Roman" panose="02020603050405020304" pitchFamily="18" charset="0"/>
              </a:rPr>
              <a:t> ».  </a:t>
            </a:r>
          </a:p>
          <a:p>
            <a:endParaRPr lang="fr-FR" dirty="0"/>
          </a:p>
        </p:txBody>
      </p:sp>
    </p:spTree>
    <p:extLst>
      <p:ext uri="{BB962C8B-B14F-4D97-AF65-F5344CB8AC3E}">
        <p14:creationId xmlns:p14="http://schemas.microsoft.com/office/powerpoint/2010/main" val="405517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50">
            <a:extLst>
              <a:ext uri="{FF2B5EF4-FFF2-40B4-BE49-F238E27FC236}">
                <a16:creationId xmlns:a16="http://schemas.microsoft.com/office/drawing/2014/main" id="{CE800831-501E-0DDB-078F-93C9DC74F836}"/>
              </a:ext>
            </a:extLst>
          </p:cNvPr>
          <p:cNvGrpSpPr/>
          <p:nvPr/>
        </p:nvGrpSpPr>
        <p:grpSpPr>
          <a:xfrm>
            <a:off x="490330" y="424071"/>
            <a:ext cx="11317357" cy="6433930"/>
            <a:chOff x="0" y="0"/>
            <a:chExt cx="6734640" cy="5259845"/>
          </a:xfrm>
        </p:grpSpPr>
        <p:sp>
          <p:nvSpPr>
            <p:cNvPr id="5" name="Rectangle 4">
              <a:extLst>
                <a:ext uri="{FF2B5EF4-FFF2-40B4-BE49-F238E27FC236}">
                  <a16:creationId xmlns:a16="http://schemas.microsoft.com/office/drawing/2014/main" id="{387E8345-B352-0183-5512-D11B26EC4D97}"/>
                </a:ext>
              </a:extLst>
            </p:cNvPr>
            <p:cNvSpPr/>
            <p:nvPr/>
          </p:nvSpPr>
          <p:spPr>
            <a:xfrm>
              <a:off x="230887" y="59573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6" name="Rectangle 5">
              <a:extLst>
                <a:ext uri="{FF2B5EF4-FFF2-40B4-BE49-F238E27FC236}">
                  <a16:creationId xmlns:a16="http://schemas.microsoft.com/office/drawing/2014/main" id="{39B2D177-BB43-8667-24E1-D4AA167048BF}"/>
                </a:ext>
              </a:extLst>
            </p:cNvPr>
            <p:cNvSpPr/>
            <p:nvPr/>
          </p:nvSpPr>
          <p:spPr>
            <a:xfrm>
              <a:off x="1649731" y="77099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 name="Rectangle 6">
              <a:extLst>
                <a:ext uri="{FF2B5EF4-FFF2-40B4-BE49-F238E27FC236}">
                  <a16:creationId xmlns:a16="http://schemas.microsoft.com/office/drawing/2014/main" id="{A1ADC519-D31F-BB96-3D98-7BB39696315F}"/>
                </a:ext>
              </a:extLst>
            </p:cNvPr>
            <p:cNvSpPr/>
            <p:nvPr/>
          </p:nvSpPr>
          <p:spPr>
            <a:xfrm>
              <a:off x="1649731" y="94625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7F05499C-1FE3-F6D8-D6E1-367A7221EDBB}"/>
                </a:ext>
              </a:extLst>
            </p:cNvPr>
            <p:cNvSpPr/>
            <p:nvPr/>
          </p:nvSpPr>
          <p:spPr>
            <a:xfrm>
              <a:off x="1649731" y="112151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8">
              <a:extLst>
                <a:ext uri="{FF2B5EF4-FFF2-40B4-BE49-F238E27FC236}">
                  <a16:creationId xmlns:a16="http://schemas.microsoft.com/office/drawing/2014/main" id="{1705FBE5-0499-2411-3B8B-8393CA39156C}"/>
                </a:ext>
              </a:extLst>
            </p:cNvPr>
            <p:cNvSpPr/>
            <p:nvPr/>
          </p:nvSpPr>
          <p:spPr>
            <a:xfrm>
              <a:off x="1649731" y="129677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0" name="Rectangle 9">
              <a:extLst>
                <a:ext uri="{FF2B5EF4-FFF2-40B4-BE49-F238E27FC236}">
                  <a16:creationId xmlns:a16="http://schemas.microsoft.com/office/drawing/2014/main" id="{8FC9584E-F91F-8F4E-FAA5-063505B25920}"/>
                </a:ext>
              </a:extLst>
            </p:cNvPr>
            <p:cNvSpPr/>
            <p:nvPr/>
          </p:nvSpPr>
          <p:spPr>
            <a:xfrm>
              <a:off x="1649731" y="1472030"/>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1" name="Rectangle 10">
              <a:extLst>
                <a:ext uri="{FF2B5EF4-FFF2-40B4-BE49-F238E27FC236}">
                  <a16:creationId xmlns:a16="http://schemas.microsoft.com/office/drawing/2014/main" id="{A576DC38-8713-0E3B-1EBE-9A7C19753B8E}"/>
                </a:ext>
              </a:extLst>
            </p:cNvPr>
            <p:cNvSpPr/>
            <p:nvPr/>
          </p:nvSpPr>
          <p:spPr>
            <a:xfrm>
              <a:off x="230887" y="164729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2" name="Rectangle 11">
              <a:extLst>
                <a:ext uri="{FF2B5EF4-FFF2-40B4-BE49-F238E27FC236}">
                  <a16:creationId xmlns:a16="http://schemas.microsoft.com/office/drawing/2014/main" id="{CFEDE264-1D8A-EFAB-75A5-FA57164EB01E}"/>
                </a:ext>
              </a:extLst>
            </p:cNvPr>
            <p:cNvSpPr/>
            <p:nvPr/>
          </p:nvSpPr>
          <p:spPr>
            <a:xfrm>
              <a:off x="230887" y="182255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3" name="Rectangle 12">
              <a:extLst>
                <a:ext uri="{FF2B5EF4-FFF2-40B4-BE49-F238E27FC236}">
                  <a16:creationId xmlns:a16="http://schemas.microsoft.com/office/drawing/2014/main" id="{8FACA7A2-4034-5514-C67E-23066F02B6B0}"/>
                </a:ext>
              </a:extLst>
            </p:cNvPr>
            <p:cNvSpPr/>
            <p:nvPr/>
          </p:nvSpPr>
          <p:spPr>
            <a:xfrm>
              <a:off x="230887" y="1997811"/>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4" name="Rectangle 13">
              <a:extLst>
                <a:ext uri="{FF2B5EF4-FFF2-40B4-BE49-F238E27FC236}">
                  <a16:creationId xmlns:a16="http://schemas.microsoft.com/office/drawing/2014/main" id="{7562E82A-EEFC-2227-7498-0B717819FD6A}"/>
                </a:ext>
              </a:extLst>
            </p:cNvPr>
            <p:cNvSpPr/>
            <p:nvPr/>
          </p:nvSpPr>
          <p:spPr>
            <a:xfrm>
              <a:off x="230887" y="217230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5" name="Rectangle 14">
              <a:extLst>
                <a:ext uri="{FF2B5EF4-FFF2-40B4-BE49-F238E27FC236}">
                  <a16:creationId xmlns:a16="http://schemas.microsoft.com/office/drawing/2014/main" id="{32B84708-F17C-3336-2331-5A993D4BE396}"/>
                </a:ext>
              </a:extLst>
            </p:cNvPr>
            <p:cNvSpPr/>
            <p:nvPr/>
          </p:nvSpPr>
          <p:spPr>
            <a:xfrm>
              <a:off x="230887" y="234756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6" name="Rectangle 15">
              <a:extLst>
                <a:ext uri="{FF2B5EF4-FFF2-40B4-BE49-F238E27FC236}">
                  <a16:creationId xmlns:a16="http://schemas.microsoft.com/office/drawing/2014/main" id="{BFF32A6A-5C0C-E4AB-42DE-E6BDE3012398}"/>
                </a:ext>
              </a:extLst>
            </p:cNvPr>
            <p:cNvSpPr/>
            <p:nvPr/>
          </p:nvSpPr>
          <p:spPr>
            <a:xfrm>
              <a:off x="230887" y="252282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7" name="Rectangle 16">
              <a:extLst>
                <a:ext uri="{FF2B5EF4-FFF2-40B4-BE49-F238E27FC236}">
                  <a16:creationId xmlns:a16="http://schemas.microsoft.com/office/drawing/2014/main" id="{71D61BFF-CC3F-1FDF-1377-1D154424D8B4}"/>
                </a:ext>
              </a:extLst>
            </p:cNvPr>
            <p:cNvSpPr/>
            <p:nvPr/>
          </p:nvSpPr>
          <p:spPr>
            <a:xfrm>
              <a:off x="230887" y="2698089"/>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8" name="Rectangle 17">
              <a:extLst>
                <a:ext uri="{FF2B5EF4-FFF2-40B4-BE49-F238E27FC236}">
                  <a16:creationId xmlns:a16="http://schemas.microsoft.com/office/drawing/2014/main" id="{1148B4A3-AD56-317F-5B79-1A47CB00CCAF}"/>
                </a:ext>
              </a:extLst>
            </p:cNvPr>
            <p:cNvSpPr/>
            <p:nvPr/>
          </p:nvSpPr>
          <p:spPr>
            <a:xfrm>
              <a:off x="4069081" y="3026941"/>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706C39DC-8905-7D84-018B-67B2220A66D8}"/>
                </a:ext>
              </a:extLst>
            </p:cNvPr>
            <p:cNvSpPr/>
            <p:nvPr/>
          </p:nvSpPr>
          <p:spPr>
            <a:xfrm>
              <a:off x="4069081" y="3413280"/>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5F7EBD12-1616-5359-9887-DCA305C62455}"/>
                </a:ext>
              </a:extLst>
            </p:cNvPr>
            <p:cNvSpPr/>
            <p:nvPr/>
          </p:nvSpPr>
          <p:spPr>
            <a:xfrm>
              <a:off x="4069081" y="3799619"/>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B1680240-E374-5519-210E-11A0635DB59E}"/>
                </a:ext>
              </a:extLst>
            </p:cNvPr>
            <p:cNvSpPr/>
            <p:nvPr/>
          </p:nvSpPr>
          <p:spPr>
            <a:xfrm>
              <a:off x="4069081" y="4185185"/>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A2D558F8-667C-FC73-7BC0-DFD39CC43974}"/>
                </a:ext>
              </a:extLst>
            </p:cNvPr>
            <p:cNvSpPr/>
            <p:nvPr/>
          </p:nvSpPr>
          <p:spPr>
            <a:xfrm>
              <a:off x="4069081" y="4571524"/>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0F6A1BDC-65ED-1A41-46E4-DB8CD443F5CB}"/>
                </a:ext>
              </a:extLst>
            </p:cNvPr>
            <p:cNvSpPr/>
            <p:nvPr/>
          </p:nvSpPr>
          <p:spPr>
            <a:xfrm>
              <a:off x="4069081" y="4957862"/>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pic>
          <p:nvPicPr>
            <p:cNvPr id="24" name="Picture 779">
              <a:extLst>
                <a:ext uri="{FF2B5EF4-FFF2-40B4-BE49-F238E27FC236}">
                  <a16:creationId xmlns:a16="http://schemas.microsoft.com/office/drawing/2014/main" id="{D135C147-51C7-F8D6-957F-8A1454EE86A7}"/>
                </a:ext>
              </a:extLst>
            </p:cNvPr>
            <p:cNvPicPr/>
            <p:nvPr/>
          </p:nvPicPr>
          <p:blipFill>
            <a:blip r:embed="rId2"/>
            <a:stretch>
              <a:fillRect/>
            </a:stretch>
          </p:blipFill>
          <p:spPr>
            <a:xfrm>
              <a:off x="459487" y="2880360"/>
              <a:ext cx="3491484" cy="1973580"/>
            </a:xfrm>
            <a:prstGeom prst="rect">
              <a:avLst/>
            </a:prstGeom>
          </p:spPr>
        </p:pic>
        <p:pic>
          <p:nvPicPr>
            <p:cNvPr id="25" name="Picture 781">
              <a:extLst>
                <a:ext uri="{FF2B5EF4-FFF2-40B4-BE49-F238E27FC236}">
                  <a16:creationId xmlns:a16="http://schemas.microsoft.com/office/drawing/2014/main" id="{2DDAAAF3-2758-F845-75B4-1405F9FBCBFC}"/>
                </a:ext>
              </a:extLst>
            </p:cNvPr>
            <p:cNvPicPr/>
            <p:nvPr/>
          </p:nvPicPr>
          <p:blipFill>
            <a:blip r:embed="rId3"/>
            <a:stretch>
              <a:fillRect/>
            </a:stretch>
          </p:blipFill>
          <p:spPr>
            <a:xfrm>
              <a:off x="3724657" y="1146048"/>
              <a:ext cx="2301241" cy="1454658"/>
            </a:xfrm>
            <a:prstGeom prst="rect">
              <a:avLst/>
            </a:prstGeom>
          </p:spPr>
        </p:pic>
        <p:pic>
          <p:nvPicPr>
            <p:cNvPr id="26" name="Picture 783">
              <a:extLst>
                <a:ext uri="{FF2B5EF4-FFF2-40B4-BE49-F238E27FC236}">
                  <a16:creationId xmlns:a16="http://schemas.microsoft.com/office/drawing/2014/main" id="{76F69D29-A351-12BB-00A4-8F6876F31B81}"/>
                </a:ext>
              </a:extLst>
            </p:cNvPr>
            <p:cNvPicPr/>
            <p:nvPr/>
          </p:nvPicPr>
          <p:blipFill>
            <a:blip r:embed="rId4"/>
            <a:stretch>
              <a:fillRect/>
            </a:stretch>
          </p:blipFill>
          <p:spPr>
            <a:xfrm>
              <a:off x="257556" y="14478"/>
              <a:ext cx="5486400" cy="552450"/>
            </a:xfrm>
            <a:prstGeom prst="rect">
              <a:avLst/>
            </a:prstGeom>
          </p:spPr>
        </p:pic>
        <p:sp>
          <p:nvSpPr>
            <p:cNvPr id="27" name="Shape 784">
              <a:extLst>
                <a:ext uri="{FF2B5EF4-FFF2-40B4-BE49-F238E27FC236}">
                  <a16:creationId xmlns:a16="http://schemas.microsoft.com/office/drawing/2014/main" id="{6160CDD0-A476-D254-F3B9-1300A5376E63}"/>
                </a:ext>
              </a:extLst>
            </p:cNvPr>
            <p:cNvSpPr/>
            <p:nvPr/>
          </p:nvSpPr>
          <p:spPr>
            <a:xfrm>
              <a:off x="243078" y="0"/>
              <a:ext cx="5515357" cy="581406"/>
            </a:xfrm>
            <a:custGeom>
              <a:avLst/>
              <a:gdLst/>
              <a:ahLst/>
              <a:cxnLst/>
              <a:rect l="0" t="0" r="0" b="0"/>
              <a:pathLst>
                <a:path w="5515357" h="581406">
                  <a:moveTo>
                    <a:pt x="0" y="581406"/>
                  </a:moveTo>
                  <a:lnTo>
                    <a:pt x="5515357" y="581406"/>
                  </a:lnTo>
                  <a:lnTo>
                    <a:pt x="5515357" y="0"/>
                  </a:lnTo>
                  <a:lnTo>
                    <a:pt x="0" y="0"/>
                  </a:lnTo>
                  <a:close/>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pic>
          <p:nvPicPr>
            <p:cNvPr id="28" name="Picture 786">
              <a:extLst>
                <a:ext uri="{FF2B5EF4-FFF2-40B4-BE49-F238E27FC236}">
                  <a16:creationId xmlns:a16="http://schemas.microsoft.com/office/drawing/2014/main" id="{68C1802A-C864-6172-96E9-233DEC600604}"/>
                </a:ext>
              </a:extLst>
            </p:cNvPr>
            <p:cNvPicPr/>
            <p:nvPr/>
          </p:nvPicPr>
          <p:blipFill>
            <a:blip r:embed="rId5"/>
            <a:stretch>
              <a:fillRect/>
            </a:stretch>
          </p:blipFill>
          <p:spPr>
            <a:xfrm>
              <a:off x="459487" y="845058"/>
              <a:ext cx="1075944" cy="762000"/>
            </a:xfrm>
            <a:prstGeom prst="rect">
              <a:avLst/>
            </a:prstGeom>
          </p:spPr>
        </p:pic>
        <p:sp>
          <p:nvSpPr>
            <p:cNvPr id="29" name="Shape 788">
              <a:extLst>
                <a:ext uri="{FF2B5EF4-FFF2-40B4-BE49-F238E27FC236}">
                  <a16:creationId xmlns:a16="http://schemas.microsoft.com/office/drawing/2014/main" id="{54360EAD-3C7B-D82E-83DA-E470BD2DE84F}"/>
                </a:ext>
              </a:extLst>
            </p:cNvPr>
            <p:cNvSpPr/>
            <p:nvPr/>
          </p:nvSpPr>
          <p:spPr>
            <a:xfrm>
              <a:off x="1056133" y="1073658"/>
              <a:ext cx="2583942" cy="285750"/>
            </a:xfrm>
            <a:custGeom>
              <a:avLst/>
              <a:gdLst/>
              <a:ahLst/>
              <a:cxnLst/>
              <a:rect l="0" t="0" r="0" b="0"/>
              <a:pathLst>
                <a:path w="2583942" h="285750">
                  <a:moveTo>
                    <a:pt x="883920" y="0"/>
                  </a:moveTo>
                  <a:cubicBezTo>
                    <a:pt x="696468" y="0"/>
                    <a:pt x="544068" y="21336"/>
                    <a:pt x="544068" y="47244"/>
                  </a:cubicBezTo>
                  <a:lnTo>
                    <a:pt x="544068" y="166878"/>
                  </a:lnTo>
                  <a:lnTo>
                    <a:pt x="0" y="218694"/>
                  </a:lnTo>
                  <a:lnTo>
                    <a:pt x="544068" y="237744"/>
                  </a:lnTo>
                  <a:cubicBezTo>
                    <a:pt x="544068" y="264414"/>
                    <a:pt x="696468" y="285750"/>
                    <a:pt x="883920" y="285750"/>
                  </a:cubicBezTo>
                  <a:lnTo>
                    <a:pt x="2244090" y="285750"/>
                  </a:lnTo>
                  <a:cubicBezTo>
                    <a:pt x="2432304" y="285750"/>
                    <a:pt x="2583942" y="264414"/>
                    <a:pt x="2583942" y="237744"/>
                  </a:cubicBezTo>
                  <a:lnTo>
                    <a:pt x="2583942" y="47244"/>
                  </a:lnTo>
                  <a:cubicBezTo>
                    <a:pt x="2583942" y="21336"/>
                    <a:pt x="2432304" y="0"/>
                    <a:pt x="2244090" y="0"/>
                  </a:cubicBezTo>
                  <a:lnTo>
                    <a:pt x="883920"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0" name="Shape 791">
              <a:extLst>
                <a:ext uri="{FF2B5EF4-FFF2-40B4-BE49-F238E27FC236}">
                  <a16:creationId xmlns:a16="http://schemas.microsoft.com/office/drawing/2014/main" id="{9BD5F10B-875B-4BEC-B027-2AE9D301A059}"/>
                </a:ext>
              </a:extLst>
            </p:cNvPr>
            <p:cNvSpPr/>
            <p:nvPr/>
          </p:nvSpPr>
          <p:spPr>
            <a:xfrm>
              <a:off x="332994" y="1837182"/>
              <a:ext cx="2040636" cy="1080516"/>
            </a:xfrm>
            <a:custGeom>
              <a:avLst/>
              <a:gdLst/>
              <a:ahLst/>
              <a:cxnLst/>
              <a:rect l="0" t="0" r="0" b="0"/>
              <a:pathLst>
                <a:path w="2040636" h="1080516">
                  <a:moveTo>
                    <a:pt x="340614" y="0"/>
                  </a:moveTo>
                  <a:cubicBezTo>
                    <a:pt x="152400" y="0"/>
                    <a:pt x="0" y="51816"/>
                    <a:pt x="0" y="114300"/>
                  </a:cubicBezTo>
                  <a:lnTo>
                    <a:pt x="0" y="571500"/>
                  </a:lnTo>
                  <a:cubicBezTo>
                    <a:pt x="0" y="634746"/>
                    <a:pt x="152400" y="685800"/>
                    <a:pt x="340614" y="685800"/>
                  </a:cubicBezTo>
                  <a:lnTo>
                    <a:pt x="621030" y="1080516"/>
                  </a:lnTo>
                  <a:lnTo>
                    <a:pt x="850392" y="685800"/>
                  </a:lnTo>
                  <a:lnTo>
                    <a:pt x="1700784" y="685800"/>
                  </a:lnTo>
                  <a:cubicBezTo>
                    <a:pt x="1888236" y="685800"/>
                    <a:pt x="2040636" y="634746"/>
                    <a:pt x="2040636" y="571500"/>
                  </a:cubicBezTo>
                  <a:lnTo>
                    <a:pt x="2040636" y="114300"/>
                  </a:lnTo>
                  <a:cubicBezTo>
                    <a:pt x="2040636" y="51816"/>
                    <a:pt x="1888236" y="0"/>
                    <a:pt x="1700784" y="0"/>
                  </a:cubicBezTo>
                  <a:lnTo>
                    <a:pt x="340614"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1" name="Shape 796">
              <a:extLst>
                <a:ext uri="{FF2B5EF4-FFF2-40B4-BE49-F238E27FC236}">
                  <a16:creationId xmlns:a16="http://schemas.microsoft.com/office/drawing/2014/main" id="{0D41B18E-B0B6-9ADD-FE54-A04B068C32DB}"/>
                </a:ext>
              </a:extLst>
            </p:cNvPr>
            <p:cNvSpPr/>
            <p:nvPr/>
          </p:nvSpPr>
          <p:spPr>
            <a:xfrm>
              <a:off x="5244847" y="668274"/>
              <a:ext cx="1298448" cy="990600"/>
            </a:xfrm>
            <a:custGeom>
              <a:avLst/>
              <a:gdLst/>
              <a:ahLst/>
              <a:cxnLst/>
              <a:rect l="0" t="0" r="0" b="0"/>
              <a:pathLst>
                <a:path w="1298448" h="990600">
                  <a:moveTo>
                    <a:pt x="371094" y="0"/>
                  </a:moveTo>
                  <a:cubicBezTo>
                    <a:pt x="268986" y="0"/>
                    <a:pt x="185928" y="73914"/>
                    <a:pt x="185928" y="165354"/>
                  </a:cubicBezTo>
                  <a:lnTo>
                    <a:pt x="185928" y="578358"/>
                  </a:lnTo>
                  <a:lnTo>
                    <a:pt x="0" y="746760"/>
                  </a:lnTo>
                  <a:lnTo>
                    <a:pt x="185928" y="826008"/>
                  </a:lnTo>
                  <a:cubicBezTo>
                    <a:pt x="185928" y="916686"/>
                    <a:pt x="268986" y="990600"/>
                    <a:pt x="371094" y="990600"/>
                  </a:cubicBezTo>
                  <a:lnTo>
                    <a:pt x="1112520" y="990600"/>
                  </a:lnTo>
                  <a:cubicBezTo>
                    <a:pt x="1215390" y="990600"/>
                    <a:pt x="1298448" y="916686"/>
                    <a:pt x="1298448" y="826008"/>
                  </a:cubicBezTo>
                  <a:lnTo>
                    <a:pt x="1298448" y="165354"/>
                  </a:lnTo>
                  <a:cubicBezTo>
                    <a:pt x="1298448" y="73914"/>
                    <a:pt x="1215390" y="0"/>
                    <a:pt x="1112520" y="0"/>
                  </a:cubicBezTo>
                  <a:lnTo>
                    <a:pt x="371094"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2" name="Rectangle 31">
              <a:extLst>
                <a:ext uri="{FF2B5EF4-FFF2-40B4-BE49-F238E27FC236}">
                  <a16:creationId xmlns:a16="http://schemas.microsoft.com/office/drawing/2014/main" id="{44B5802C-0B94-AD72-9E1A-327125917B01}"/>
                </a:ext>
              </a:extLst>
            </p:cNvPr>
            <p:cNvSpPr/>
            <p:nvPr/>
          </p:nvSpPr>
          <p:spPr>
            <a:xfrm>
              <a:off x="5564886" y="756625"/>
              <a:ext cx="1169754"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Écrivez le nom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E623220A-818C-A8D6-DD6E-C99573DDDD85}"/>
                </a:ext>
              </a:extLst>
            </p:cNvPr>
            <p:cNvSpPr/>
            <p:nvPr/>
          </p:nvSpPr>
          <p:spPr>
            <a:xfrm>
              <a:off x="5690610" y="917407"/>
              <a:ext cx="834788"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de l’image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DA7FFF33-8191-1FA3-EE5F-F266273F7FBB}"/>
                </a:ext>
              </a:extLst>
            </p:cNvPr>
            <p:cNvSpPr/>
            <p:nvPr/>
          </p:nvSpPr>
          <p:spPr>
            <a:xfrm>
              <a:off x="5620511" y="1078188"/>
              <a:ext cx="1022088"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souhaité puis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5" name="Rectangle 34">
              <a:extLst>
                <a:ext uri="{FF2B5EF4-FFF2-40B4-BE49-F238E27FC236}">
                  <a16:creationId xmlns:a16="http://schemas.microsoft.com/office/drawing/2014/main" id="{FB9749B2-CE46-F71B-AD19-7582F1FD44C5}"/>
                </a:ext>
              </a:extLst>
            </p:cNvPr>
            <p:cNvSpPr/>
            <p:nvPr/>
          </p:nvSpPr>
          <p:spPr>
            <a:xfrm>
              <a:off x="5651747" y="1238969"/>
              <a:ext cx="939111"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appuyez sur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6" name="Rectangle 35">
              <a:extLst>
                <a:ext uri="{FF2B5EF4-FFF2-40B4-BE49-F238E27FC236}">
                  <a16:creationId xmlns:a16="http://schemas.microsoft.com/office/drawing/2014/main" id="{87C4F04E-6A9E-1C6B-22DB-8FCC56437DCE}"/>
                </a:ext>
              </a:extLst>
            </p:cNvPr>
            <p:cNvSpPr/>
            <p:nvPr/>
          </p:nvSpPr>
          <p:spPr>
            <a:xfrm>
              <a:off x="5773664" y="1404324"/>
              <a:ext cx="138597"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7" name="Rectangle 36">
              <a:extLst>
                <a:ext uri="{FF2B5EF4-FFF2-40B4-BE49-F238E27FC236}">
                  <a16:creationId xmlns:a16="http://schemas.microsoft.com/office/drawing/2014/main" id="{1531E637-B89C-F0DA-1656-24250FEA1544}"/>
                </a:ext>
              </a:extLst>
            </p:cNvPr>
            <p:cNvSpPr/>
            <p:nvPr/>
          </p:nvSpPr>
          <p:spPr>
            <a:xfrm>
              <a:off x="5878053" y="1404324"/>
              <a:ext cx="289217" cy="205309"/>
            </a:xfrm>
            <a:prstGeom prst="rect">
              <a:avLst/>
            </a:prstGeom>
            <a:ln>
              <a:noFill/>
            </a:ln>
          </p:spPr>
          <p:txBody>
            <a:bodyPr vert="horz" lIns="0" tIns="0" rIns="0" bIns="0" rtlCol="0">
              <a:noAutofit/>
            </a:bodyPr>
            <a:lstStyle/>
            <a:p>
              <a:pPr algn="l">
                <a:lnSpc>
                  <a:spcPct val="107000"/>
                </a:lnSpc>
                <a:spcAft>
                  <a:spcPts val="800"/>
                </a:spcAft>
              </a:pPr>
              <a:r>
                <a:rPr lang="fr-FR" sz="1100" b="1" kern="100">
                  <a:solidFill>
                    <a:srgbClr val="000000"/>
                  </a:solidFill>
                  <a:effectLst/>
                  <a:latin typeface="Times New Roman" panose="02020603050405020304" pitchFamily="18" charset="0"/>
                  <a:ea typeface="Times New Roman" panose="02020603050405020304" pitchFamily="18" charset="0"/>
                </a:rPr>
                <a:t>OK</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8" name="Rectangle 37">
              <a:extLst>
                <a:ext uri="{FF2B5EF4-FFF2-40B4-BE49-F238E27FC236}">
                  <a16:creationId xmlns:a16="http://schemas.microsoft.com/office/drawing/2014/main" id="{B5050180-CCA4-A743-1F6F-78C87F7ABF06}"/>
                </a:ext>
              </a:extLst>
            </p:cNvPr>
            <p:cNvSpPr/>
            <p:nvPr/>
          </p:nvSpPr>
          <p:spPr>
            <a:xfrm>
              <a:off x="6095227" y="1404324"/>
              <a:ext cx="186149"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 »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9" name="Shape 805">
              <a:extLst>
                <a:ext uri="{FF2B5EF4-FFF2-40B4-BE49-F238E27FC236}">
                  <a16:creationId xmlns:a16="http://schemas.microsoft.com/office/drawing/2014/main" id="{CC046BCE-2B43-5C11-A961-5DAD29A31CE6}"/>
                </a:ext>
              </a:extLst>
            </p:cNvPr>
            <p:cNvSpPr/>
            <p:nvPr/>
          </p:nvSpPr>
          <p:spPr>
            <a:xfrm>
              <a:off x="4368547" y="2206752"/>
              <a:ext cx="1658874" cy="1213104"/>
            </a:xfrm>
            <a:custGeom>
              <a:avLst/>
              <a:gdLst/>
              <a:ahLst/>
              <a:cxnLst/>
              <a:rect l="0" t="0" r="0" b="0"/>
              <a:pathLst>
                <a:path w="1658874" h="1213104">
                  <a:moveTo>
                    <a:pt x="731520" y="70104"/>
                  </a:moveTo>
                  <a:cubicBezTo>
                    <a:pt x="629412" y="70104"/>
                    <a:pt x="546354" y="155448"/>
                    <a:pt x="546354" y="260604"/>
                  </a:cubicBezTo>
                  <a:lnTo>
                    <a:pt x="0" y="0"/>
                  </a:lnTo>
                  <a:lnTo>
                    <a:pt x="546354" y="546354"/>
                  </a:lnTo>
                  <a:lnTo>
                    <a:pt x="546354" y="1022604"/>
                  </a:lnTo>
                  <a:cubicBezTo>
                    <a:pt x="546354" y="1127760"/>
                    <a:pt x="629412" y="1213104"/>
                    <a:pt x="731520" y="1213104"/>
                  </a:cubicBezTo>
                  <a:lnTo>
                    <a:pt x="1473709" y="1213104"/>
                  </a:lnTo>
                  <a:cubicBezTo>
                    <a:pt x="1575816" y="1213104"/>
                    <a:pt x="1658874" y="1127760"/>
                    <a:pt x="1658874" y="1022604"/>
                  </a:cubicBezTo>
                  <a:lnTo>
                    <a:pt x="1658874" y="260604"/>
                  </a:lnTo>
                  <a:cubicBezTo>
                    <a:pt x="1658874" y="155448"/>
                    <a:pt x="1575816" y="70104"/>
                    <a:pt x="1473709" y="70104"/>
                  </a:cubicBezTo>
                  <a:lnTo>
                    <a:pt x="731520" y="70104"/>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40" name="Rectangle 39">
              <a:extLst>
                <a:ext uri="{FF2B5EF4-FFF2-40B4-BE49-F238E27FC236}">
                  <a16:creationId xmlns:a16="http://schemas.microsoft.com/office/drawing/2014/main" id="{D4D91EDC-CCF4-BC39-B02B-4DB5D9DF321D}"/>
                </a:ext>
              </a:extLst>
            </p:cNvPr>
            <p:cNvSpPr/>
            <p:nvPr/>
          </p:nvSpPr>
          <p:spPr>
            <a:xfrm>
              <a:off x="5085589" y="2370541"/>
              <a:ext cx="107385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Visualisez les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41" name="Rectangle 40">
              <a:extLst>
                <a:ext uri="{FF2B5EF4-FFF2-40B4-BE49-F238E27FC236}">
                  <a16:creationId xmlns:a16="http://schemas.microsoft.com/office/drawing/2014/main" id="{1B76BB21-D017-2799-EB29-77AD28A94E74}"/>
                </a:ext>
              </a:extLst>
            </p:cNvPr>
            <p:cNvSpPr/>
            <p:nvPr/>
          </p:nvSpPr>
          <p:spPr>
            <a:xfrm>
              <a:off x="5256271" y="2531322"/>
              <a:ext cx="618057"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images.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42" name="Rectangle 41">
              <a:extLst>
                <a:ext uri="{FF2B5EF4-FFF2-40B4-BE49-F238E27FC236}">
                  <a16:creationId xmlns:a16="http://schemas.microsoft.com/office/drawing/2014/main" id="{9A335DED-2555-F2AB-76BE-1B708465363A}"/>
                </a:ext>
              </a:extLst>
            </p:cNvPr>
            <p:cNvSpPr/>
            <p:nvPr/>
          </p:nvSpPr>
          <p:spPr>
            <a:xfrm>
              <a:off x="5242549" y="2691337"/>
              <a:ext cx="608654"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Double-</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E5E67863-D56D-F927-DF07-E6307C069AF2}"/>
                </a:ext>
              </a:extLst>
            </p:cNvPr>
            <p:cNvSpPr/>
            <p:nvPr/>
          </p:nvSpPr>
          <p:spPr>
            <a:xfrm>
              <a:off x="5167109" y="2852118"/>
              <a:ext cx="855986"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cliquez sur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B45A815A-D1CF-DDA4-17C5-55FEFC041103}"/>
                </a:ext>
              </a:extLst>
            </p:cNvPr>
            <p:cNvSpPr/>
            <p:nvPr/>
          </p:nvSpPr>
          <p:spPr>
            <a:xfrm>
              <a:off x="5258544" y="3012899"/>
              <a:ext cx="612714"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l’image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45" name="Rectangle 44">
              <a:extLst>
                <a:ext uri="{FF2B5EF4-FFF2-40B4-BE49-F238E27FC236}">
                  <a16:creationId xmlns:a16="http://schemas.microsoft.com/office/drawing/2014/main" id="{4EA67603-B64D-0C21-E51A-D21BC8F36BA6}"/>
                </a:ext>
              </a:extLst>
            </p:cNvPr>
            <p:cNvSpPr/>
            <p:nvPr/>
          </p:nvSpPr>
          <p:spPr>
            <a:xfrm>
              <a:off x="5263884" y="3174447"/>
              <a:ext cx="598805"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voulue.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46" name="Shape 812">
              <a:extLst>
                <a:ext uri="{FF2B5EF4-FFF2-40B4-BE49-F238E27FC236}">
                  <a16:creationId xmlns:a16="http://schemas.microsoft.com/office/drawing/2014/main" id="{00A839C0-6245-8CDD-9230-BE8B7F21D0BE}"/>
                </a:ext>
              </a:extLst>
            </p:cNvPr>
            <p:cNvSpPr/>
            <p:nvPr/>
          </p:nvSpPr>
          <p:spPr>
            <a:xfrm>
              <a:off x="1600200" y="1073658"/>
              <a:ext cx="2284476" cy="285750"/>
            </a:xfrm>
            <a:custGeom>
              <a:avLst/>
              <a:gdLst/>
              <a:ahLst/>
              <a:cxnLst/>
              <a:rect l="0" t="0" r="0" b="0"/>
              <a:pathLst>
                <a:path w="2284476" h="285750">
                  <a:moveTo>
                    <a:pt x="339852" y="0"/>
                  </a:moveTo>
                  <a:lnTo>
                    <a:pt x="1190244" y="0"/>
                  </a:lnTo>
                  <a:lnTo>
                    <a:pt x="1700022" y="0"/>
                  </a:lnTo>
                  <a:cubicBezTo>
                    <a:pt x="1888237" y="0"/>
                    <a:pt x="2039875" y="21336"/>
                    <a:pt x="2039875" y="47244"/>
                  </a:cubicBezTo>
                  <a:lnTo>
                    <a:pt x="2039875" y="166878"/>
                  </a:lnTo>
                  <a:lnTo>
                    <a:pt x="2284476" y="284988"/>
                  </a:lnTo>
                  <a:lnTo>
                    <a:pt x="2039875" y="237744"/>
                  </a:lnTo>
                  <a:cubicBezTo>
                    <a:pt x="2039875" y="264414"/>
                    <a:pt x="1888237" y="285750"/>
                    <a:pt x="1700022" y="285750"/>
                  </a:cubicBezTo>
                  <a:lnTo>
                    <a:pt x="339852" y="285750"/>
                  </a:lnTo>
                  <a:cubicBezTo>
                    <a:pt x="152400" y="285750"/>
                    <a:pt x="0" y="264414"/>
                    <a:pt x="0" y="237744"/>
                  </a:cubicBezTo>
                  <a:lnTo>
                    <a:pt x="0" y="47244"/>
                  </a:lnTo>
                  <a:cubicBezTo>
                    <a:pt x="0" y="21336"/>
                    <a:pt x="152400" y="0"/>
                    <a:pt x="339852" y="0"/>
                  </a:cubicBez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47" name="Shape 813">
              <a:extLst>
                <a:ext uri="{FF2B5EF4-FFF2-40B4-BE49-F238E27FC236}">
                  <a16:creationId xmlns:a16="http://schemas.microsoft.com/office/drawing/2014/main" id="{9A729323-41A3-FC98-05E7-BD9A320B70F3}"/>
                </a:ext>
              </a:extLst>
            </p:cNvPr>
            <p:cNvSpPr/>
            <p:nvPr/>
          </p:nvSpPr>
          <p:spPr>
            <a:xfrm>
              <a:off x="1600200" y="1073658"/>
              <a:ext cx="2284476" cy="285750"/>
            </a:xfrm>
            <a:custGeom>
              <a:avLst/>
              <a:gdLst/>
              <a:ahLst/>
              <a:cxnLst/>
              <a:rect l="0" t="0" r="0" b="0"/>
              <a:pathLst>
                <a:path w="2284476" h="285750">
                  <a:moveTo>
                    <a:pt x="339852" y="0"/>
                  </a:moveTo>
                  <a:cubicBezTo>
                    <a:pt x="152400" y="0"/>
                    <a:pt x="0" y="21336"/>
                    <a:pt x="0" y="47244"/>
                  </a:cubicBezTo>
                  <a:lnTo>
                    <a:pt x="0" y="237744"/>
                  </a:lnTo>
                  <a:cubicBezTo>
                    <a:pt x="0" y="264414"/>
                    <a:pt x="152400" y="285750"/>
                    <a:pt x="339852" y="285750"/>
                  </a:cubicBezTo>
                  <a:lnTo>
                    <a:pt x="1700022" y="285750"/>
                  </a:lnTo>
                  <a:cubicBezTo>
                    <a:pt x="1888237" y="285750"/>
                    <a:pt x="2039875" y="264414"/>
                    <a:pt x="2039875" y="237744"/>
                  </a:cubicBezTo>
                  <a:lnTo>
                    <a:pt x="2284476" y="284988"/>
                  </a:lnTo>
                  <a:lnTo>
                    <a:pt x="2039875" y="166878"/>
                  </a:lnTo>
                  <a:lnTo>
                    <a:pt x="2039875" y="47244"/>
                  </a:lnTo>
                  <a:cubicBezTo>
                    <a:pt x="2039875" y="21336"/>
                    <a:pt x="1888237" y="0"/>
                    <a:pt x="1700022" y="0"/>
                  </a:cubicBez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48" name="Rectangle 47">
              <a:extLst>
                <a:ext uri="{FF2B5EF4-FFF2-40B4-BE49-F238E27FC236}">
                  <a16:creationId xmlns:a16="http://schemas.microsoft.com/office/drawing/2014/main" id="{56161303-F56A-A2DB-8A23-28CDE259BA2C}"/>
                </a:ext>
              </a:extLst>
            </p:cNvPr>
            <p:cNvSpPr/>
            <p:nvPr/>
          </p:nvSpPr>
          <p:spPr>
            <a:xfrm>
              <a:off x="1928622" y="1137625"/>
              <a:ext cx="1890018"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Image de la bibliothèque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49" name="Shape 816">
              <a:extLst>
                <a:ext uri="{FF2B5EF4-FFF2-40B4-BE49-F238E27FC236}">
                  <a16:creationId xmlns:a16="http://schemas.microsoft.com/office/drawing/2014/main" id="{B0C6FEB0-6D18-52A9-F26C-AFBD8BB5ACD4}"/>
                </a:ext>
              </a:extLst>
            </p:cNvPr>
            <p:cNvSpPr/>
            <p:nvPr/>
          </p:nvSpPr>
          <p:spPr>
            <a:xfrm>
              <a:off x="331470" y="3963162"/>
              <a:ext cx="1401318" cy="1143000"/>
            </a:xfrm>
            <a:custGeom>
              <a:avLst/>
              <a:gdLst/>
              <a:ahLst/>
              <a:cxnLst/>
              <a:rect l="0" t="0" r="0" b="0"/>
              <a:pathLst>
                <a:path w="1401318" h="1143000">
                  <a:moveTo>
                    <a:pt x="185166" y="0"/>
                  </a:moveTo>
                  <a:cubicBezTo>
                    <a:pt x="83058" y="0"/>
                    <a:pt x="0" y="85344"/>
                    <a:pt x="0" y="190500"/>
                  </a:cubicBezTo>
                  <a:lnTo>
                    <a:pt x="0" y="952500"/>
                  </a:lnTo>
                  <a:cubicBezTo>
                    <a:pt x="0" y="1057656"/>
                    <a:pt x="83058" y="1143000"/>
                    <a:pt x="185166" y="1143000"/>
                  </a:cubicBezTo>
                  <a:lnTo>
                    <a:pt x="927354" y="1143000"/>
                  </a:lnTo>
                  <a:cubicBezTo>
                    <a:pt x="1029462" y="1143000"/>
                    <a:pt x="1112520" y="1057656"/>
                    <a:pt x="1112520" y="952500"/>
                  </a:cubicBezTo>
                  <a:lnTo>
                    <a:pt x="1112520" y="476250"/>
                  </a:lnTo>
                  <a:lnTo>
                    <a:pt x="1401318" y="81534"/>
                  </a:lnTo>
                  <a:lnTo>
                    <a:pt x="1112520" y="190500"/>
                  </a:lnTo>
                  <a:cubicBezTo>
                    <a:pt x="1112520" y="85344"/>
                    <a:pt x="1029462" y="0"/>
                    <a:pt x="927354" y="0"/>
                  </a:cubicBez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50" name="Rectangle 49">
              <a:extLst>
                <a:ext uri="{FF2B5EF4-FFF2-40B4-BE49-F238E27FC236}">
                  <a16:creationId xmlns:a16="http://schemas.microsoft.com/office/drawing/2014/main" id="{4A7358ED-77FA-23E8-A999-34E5F06E9248}"/>
                </a:ext>
              </a:extLst>
            </p:cNvPr>
            <p:cNvSpPr/>
            <p:nvPr/>
          </p:nvSpPr>
          <p:spPr>
            <a:xfrm>
              <a:off x="502158" y="4056085"/>
              <a:ext cx="1073850"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Visualisez les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1" name="Rectangle 50">
              <a:extLst>
                <a:ext uri="{FF2B5EF4-FFF2-40B4-BE49-F238E27FC236}">
                  <a16:creationId xmlns:a16="http://schemas.microsoft.com/office/drawing/2014/main" id="{B80BF095-F505-7A8E-2010-8B94FE921148}"/>
                </a:ext>
              </a:extLst>
            </p:cNvPr>
            <p:cNvSpPr/>
            <p:nvPr/>
          </p:nvSpPr>
          <p:spPr>
            <a:xfrm>
              <a:off x="672840" y="4216867"/>
              <a:ext cx="618056"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images.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2" name="Rectangle 51">
              <a:extLst>
                <a:ext uri="{FF2B5EF4-FFF2-40B4-BE49-F238E27FC236}">
                  <a16:creationId xmlns:a16="http://schemas.microsoft.com/office/drawing/2014/main" id="{D8EFEC7F-5B41-FE69-2359-AE9C6A0CD606}"/>
                </a:ext>
              </a:extLst>
            </p:cNvPr>
            <p:cNvSpPr/>
            <p:nvPr/>
          </p:nvSpPr>
          <p:spPr>
            <a:xfrm>
              <a:off x="659119" y="4377648"/>
              <a:ext cx="608655"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Double-</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3" name="Rectangle 52">
              <a:extLst>
                <a:ext uri="{FF2B5EF4-FFF2-40B4-BE49-F238E27FC236}">
                  <a16:creationId xmlns:a16="http://schemas.microsoft.com/office/drawing/2014/main" id="{CE1D4B86-DB42-0EE5-BE82-0550AE1C25A8}"/>
                </a:ext>
              </a:extLst>
            </p:cNvPr>
            <p:cNvSpPr/>
            <p:nvPr/>
          </p:nvSpPr>
          <p:spPr>
            <a:xfrm>
              <a:off x="583678" y="4538429"/>
              <a:ext cx="855987"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cliquez sur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4" name="Rectangle 53">
              <a:extLst>
                <a:ext uri="{FF2B5EF4-FFF2-40B4-BE49-F238E27FC236}">
                  <a16:creationId xmlns:a16="http://schemas.microsoft.com/office/drawing/2014/main" id="{0E422114-8678-B051-FB75-98C048588E69}"/>
                </a:ext>
              </a:extLst>
            </p:cNvPr>
            <p:cNvSpPr/>
            <p:nvPr/>
          </p:nvSpPr>
          <p:spPr>
            <a:xfrm>
              <a:off x="675113" y="4699211"/>
              <a:ext cx="612715" cy="205306"/>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l’image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5" name="Rectangle 54">
              <a:extLst>
                <a:ext uri="{FF2B5EF4-FFF2-40B4-BE49-F238E27FC236}">
                  <a16:creationId xmlns:a16="http://schemas.microsoft.com/office/drawing/2014/main" id="{7B2F98F2-75EF-FCAF-C642-1F463C3D13AC}"/>
                </a:ext>
              </a:extLst>
            </p:cNvPr>
            <p:cNvSpPr/>
            <p:nvPr/>
          </p:nvSpPr>
          <p:spPr>
            <a:xfrm>
              <a:off x="680454" y="4859992"/>
              <a:ext cx="598805" cy="205306"/>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voulue.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6" name="Shape 824">
              <a:extLst>
                <a:ext uri="{FF2B5EF4-FFF2-40B4-BE49-F238E27FC236}">
                  <a16:creationId xmlns:a16="http://schemas.microsoft.com/office/drawing/2014/main" id="{195B0B22-3144-E8CC-536D-FE164A859AE5}"/>
                </a:ext>
              </a:extLst>
            </p:cNvPr>
            <p:cNvSpPr/>
            <p:nvPr/>
          </p:nvSpPr>
          <p:spPr>
            <a:xfrm>
              <a:off x="0" y="3161538"/>
              <a:ext cx="1112520" cy="736092"/>
            </a:xfrm>
            <a:custGeom>
              <a:avLst/>
              <a:gdLst/>
              <a:ahLst/>
              <a:cxnLst/>
              <a:rect l="0" t="0" r="0" b="0"/>
              <a:pathLst>
                <a:path w="1112520" h="736092">
                  <a:moveTo>
                    <a:pt x="185166" y="258318"/>
                  </a:moveTo>
                  <a:cubicBezTo>
                    <a:pt x="83058" y="258318"/>
                    <a:pt x="0" y="294132"/>
                    <a:pt x="0" y="338328"/>
                  </a:cubicBezTo>
                  <a:lnTo>
                    <a:pt x="0" y="656082"/>
                  </a:lnTo>
                  <a:cubicBezTo>
                    <a:pt x="0" y="700278"/>
                    <a:pt x="83058" y="736092"/>
                    <a:pt x="185166" y="736092"/>
                  </a:cubicBezTo>
                  <a:lnTo>
                    <a:pt x="927354" y="736092"/>
                  </a:lnTo>
                  <a:cubicBezTo>
                    <a:pt x="1029462" y="736092"/>
                    <a:pt x="1112520" y="700278"/>
                    <a:pt x="1112520" y="656082"/>
                  </a:cubicBezTo>
                  <a:lnTo>
                    <a:pt x="1112520" y="338328"/>
                  </a:lnTo>
                  <a:cubicBezTo>
                    <a:pt x="1112520" y="294132"/>
                    <a:pt x="1029462" y="258318"/>
                    <a:pt x="927354" y="258318"/>
                  </a:cubicBezTo>
                  <a:lnTo>
                    <a:pt x="965454" y="0"/>
                  </a:lnTo>
                  <a:lnTo>
                    <a:pt x="649224" y="258318"/>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57" name="Rectangle 56">
              <a:extLst>
                <a:ext uri="{FF2B5EF4-FFF2-40B4-BE49-F238E27FC236}">
                  <a16:creationId xmlns:a16="http://schemas.microsoft.com/office/drawing/2014/main" id="{A8C756D5-A7D3-606F-31BC-341450890080}"/>
                </a:ext>
              </a:extLst>
            </p:cNvPr>
            <p:cNvSpPr/>
            <p:nvPr/>
          </p:nvSpPr>
          <p:spPr>
            <a:xfrm>
              <a:off x="199644" y="3489157"/>
              <a:ext cx="994973"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Sélectionnez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8" name="Rectangle 57">
              <a:extLst>
                <a:ext uri="{FF2B5EF4-FFF2-40B4-BE49-F238E27FC236}">
                  <a16:creationId xmlns:a16="http://schemas.microsoft.com/office/drawing/2014/main" id="{138C2AEB-D8F3-576E-CF18-75BA73CFED14}"/>
                </a:ext>
              </a:extLst>
            </p:cNvPr>
            <p:cNvSpPr/>
            <p:nvPr/>
          </p:nvSpPr>
          <p:spPr>
            <a:xfrm>
              <a:off x="140965" y="3650706"/>
              <a:ext cx="1151263"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l’emplacement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59" name="Shape 827">
              <a:extLst>
                <a:ext uri="{FF2B5EF4-FFF2-40B4-BE49-F238E27FC236}">
                  <a16:creationId xmlns:a16="http://schemas.microsoft.com/office/drawing/2014/main" id="{B2DBB016-C707-C94E-31DE-CEDD80E02E49}"/>
                </a:ext>
              </a:extLst>
            </p:cNvPr>
            <p:cNvSpPr/>
            <p:nvPr/>
          </p:nvSpPr>
          <p:spPr>
            <a:xfrm>
              <a:off x="598170" y="181356"/>
              <a:ext cx="610362" cy="385572"/>
            </a:xfrm>
            <a:custGeom>
              <a:avLst/>
              <a:gdLst/>
              <a:ahLst/>
              <a:cxnLst/>
              <a:rect l="0" t="0" r="0" b="0"/>
              <a:pathLst>
                <a:path w="610362" h="385572">
                  <a:moveTo>
                    <a:pt x="610362" y="0"/>
                  </a:moveTo>
                  <a:lnTo>
                    <a:pt x="0" y="0"/>
                  </a:lnTo>
                  <a:lnTo>
                    <a:pt x="0" y="385572"/>
                  </a:lnTo>
                  <a:lnTo>
                    <a:pt x="610362" y="385572"/>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pic>
          <p:nvPicPr>
            <p:cNvPr id="60" name="Picture 831">
              <a:extLst>
                <a:ext uri="{FF2B5EF4-FFF2-40B4-BE49-F238E27FC236}">
                  <a16:creationId xmlns:a16="http://schemas.microsoft.com/office/drawing/2014/main" id="{12AC1A03-978F-EE35-5743-334D7FD0ECFC}"/>
                </a:ext>
              </a:extLst>
            </p:cNvPr>
            <p:cNvPicPr/>
            <p:nvPr/>
          </p:nvPicPr>
          <p:blipFill>
            <a:blip r:embed="rId6"/>
            <a:stretch>
              <a:fillRect/>
            </a:stretch>
          </p:blipFill>
          <p:spPr>
            <a:xfrm>
              <a:off x="697992" y="970026"/>
              <a:ext cx="906018" cy="688086"/>
            </a:xfrm>
            <a:prstGeom prst="rect">
              <a:avLst/>
            </a:prstGeom>
          </p:spPr>
        </p:pic>
        <p:sp>
          <p:nvSpPr>
            <p:cNvPr id="61" name="Shape 832">
              <a:extLst>
                <a:ext uri="{FF2B5EF4-FFF2-40B4-BE49-F238E27FC236}">
                  <a16:creationId xmlns:a16="http://schemas.microsoft.com/office/drawing/2014/main" id="{FC7A9B12-4EB7-A1DA-593E-2852598D9777}"/>
                </a:ext>
              </a:extLst>
            </p:cNvPr>
            <p:cNvSpPr/>
            <p:nvPr/>
          </p:nvSpPr>
          <p:spPr>
            <a:xfrm>
              <a:off x="688086" y="960120"/>
              <a:ext cx="925068" cy="707136"/>
            </a:xfrm>
            <a:custGeom>
              <a:avLst/>
              <a:gdLst/>
              <a:ahLst/>
              <a:cxnLst/>
              <a:rect l="0" t="0" r="0" b="0"/>
              <a:pathLst>
                <a:path w="925068" h="707136">
                  <a:moveTo>
                    <a:pt x="0" y="707136"/>
                  </a:moveTo>
                  <a:lnTo>
                    <a:pt x="925068" y="707136"/>
                  </a:lnTo>
                  <a:lnTo>
                    <a:pt x="925068"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62" name="Shape 833">
              <a:extLst>
                <a:ext uri="{FF2B5EF4-FFF2-40B4-BE49-F238E27FC236}">
                  <a16:creationId xmlns:a16="http://schemas.microsoft.com/office/drawing/2014/main" id="{370A94B6-B301-A86C-9184-B65FB694FA61}"/>
                </a:ext>
              </a:extLst>
            </p:cNvPr>
            <p:cNvSpPr/>
            <p:nvPr/>
          </p:nvSpPr>
          <p:spPr>
            <a:xfrm>
              <a:off x="1229869" y="1066038"/>
              <a:ext cx="2414016" cy="301752"/>
            </a:xfrm>
            <a:custGeom>
              <a:avLst/>
              <a:gdLst/>
              <a:ahLst/>
              <a:cxnLst/>
              <a:rect l="0" t="0" r="0" b="0"/>
              <a:pathLst>
                <a:path w="2414016" h="301752">
                  <a:moveTo>
                    <a:pt x="713994" y="0"/>
                  </a:moveTo>
                  <a:lnTo>
                    <a:pt x="2074164" y="0"/>
                  </a:lnTo>
                  <a:cubicBezTo>
                    <a:pt x="2262378" y="0"/>
                    <a:pt x="2414016" y="21336"/>
                    <a:pt x="2414016" y="47244"/>
                  </a:cubicBezTo>
                  <a:lnTo>
                    <a:pt x="2414016" y="237744"/>
                  </a:lnTo>
                  <a:cubicBezTo>
                    <a:pt x="2414016" y="264414"/>
                    <a:pt x="2262378" y="285750"/>
                    <a:pt x="2074164" y="285750"/>
                  </a:cubicBezTo>
                  <a:lnTo>
                    <a:pt x="713994" y="285750"/>
                  </a:lnTo>
                  <a:cubicBezTo>
                    <a:pt x="526542" y="285750"/>
                    <a:pt x="374142" y="264414"/>
                    <a:pt x="374142" y="237744"/>
                  </a:cubicBezTo>
                  <a:lnTo>
                    <a:pt x="0" y="301752"/>
                  </a:lnTo>
                  <a:lnTo>
                    <a:pt x="374142" y="166878"/>
                  </a:lnTo>
                  <a:lnTo>
                    <a:pt x="374142" y="47244"/>
                  </a:lnTo>
                  <a:cubicBezTo>
                    <a:pt x="374142" y="21336"/>
                    <a:pt x="526542" y="0"/>
                    <a:pt x="713994" y="0"/>
                  </a:cubicBezTo>
                  <a:close/>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63" name="Shape 834">
              <a:extLst>
                <a:ext uri="{FF2B5EF4-FFF2-40B4-BE49-F238E27FC236}">
                  <a16:creationId xmlns:a16="http://schemas.microsoft.com/office/drawing/2014/main" id="{2DF41ED8-EA0D-B9F8-54CE-A46CB7493533}"/>
                </a:ext>
              </a:extLst>
            </p:cNvPr>
            <p:cNvSpPr/>
            <p:nvPr/>
          </p:nvSpPr>
          <p:spPr>
            <a:xfrm>
              <a:off x="1229869" y="1066038"/>
              <a:ext cx="2414016" cy="301752"/>
            </a:xfrm>
            <a:custGeom>
              <a:avLst/>
              <a:gdLst/>
              <a:ahLst/>
              <a:cxnLst/>
              <a:rect l="0" t="0" r="0" b="0"/>
              <a:pathLst>
                <a:path w="2414016" h="301752">
                  <a:moveTo>
                    <a:pt x="713994" y="0"/>
                  </a:moveTo>
                  <a:cubicBezTo>
                    <a:pt x="526542" y="0"/>
                    <a:pt x="374142" y="21336"/>
                    <a:pt x="374142" y="47244"/>
                  </a:cubicBezTo>
                  <a:lnTo>
                    <a:pt x="374142" y="166878"/>
                  </a:lnTo>
                  <a:lnTo>
                    <a:pt x="0" y="301752"/>
                  </a:lnTo>
                  <a:lnTo>
                    <a:pt x="374142" y="237744"/>
                  </a:lnTo>
                  <a:cubicBezTo>
                    <a:pt x="374142" y="264414"/>
                    <a:pt x="526542" y="285750"/>
                    <a:pt x="713994" y="285750"/>
                  </a:cubicBezTo>
                  <a:lnTo>
                    <a:pt x="2074164" y="285750"/>
                  </a:lnTo>
                  <a:cubicBezTo>
                    <a:pt x="2262378" y="285750"/>
                    <a:pt x="2414016" y="264414"/>
                    <a:pt x="2414016" y="237744"/>
                  </a:cubicBezTo>
                  <a:lnTo>
                    <a:pt x="2414016" y="47244"/>
                  </a:lnTo>
                  <a:cubicBezTo>
                    <a:pt x="2414016" y="21336"/>
                    <a:pt x="2262378" y="0"/>
                    <a:pt x="2074164" y="0"/>
                  </a:cubicBezTo>
                  <a:lnTo>
                    <a:pt x="713994"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64" name="Rectangle 63">
              <a:extLst>
                <a:ext uri="{FF2B5EF4-FFF2-40B4-BE49-F238E27FC236}">
                  <a16:creationId xmlns:a16="http://schemas.microsoft.com/office/drawing/2014/main" id="{8E906AB1-BD49-A8A2-EBCC-7100C256AD4D}"/>
                </a:ext>
              </a:extLst>
            </p:cNvPr>
            <p:cNvSpPr/>
            <p:nvPr/>
          </p:nvSpPr>
          <p:spPr>
            <a:xfrm>
              <a:off x="2209801" y="1130004"/>
              <a:ext cx="1150113"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Image en ligne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65" name="Shape 836">
              <a:extLst>
                <a:ext uri="{FF2B5EF4-FFF2-40B4-BE49-F238E27FC236}">
                  <a16:creationId xmlns:a16="http://schemas.microsoft.com/office/drawing/2014/main" id="{90BB35BC-2EA6-8938-3FAA-96667B0D71A9}"/>
                </a:ext>
              </a:extLst>
            </p:cNvPr>
            <p:cNvSpPr/>
            <p:nvPr/>
          </p:nvSpPr>
          <p:spPr>
            <a:xfrm>
              <a:off x="344424" y="1450086"/>
              <a:ext cx="2040637" cy="1063752"/>
            </a:xfrm>
            <a:custGeom>
              <a:avLst/>
              <a:gdLst/>
              <a:ahLst/>
              <a:cxnLst/>
              <a:rect l="0" t="0" r="0" b="0"/>
              <a:pathLst>
                <a:path w="2040637" h="1063752">
                  <a:moveTo>
                    <a:pt x="562356" y="0"/>
                  </a:moveTo>
                  <a:lnTo>
                    <a:pt x="850392" y="377952"/>
                  </a:lnTo>
                  <a:lnTo>
                    <a:pt x="1700784" y="377952"/>
                  </a:lnTo>
                  <a:cubicBezTo>
                    <a:pt x="1888236" y="377952"/>
                    <a:pt x="2040637" y="429006"/>
                    <a:pt x="2040637" y="492252"/>
                  </a:cubicBezTo>
                  <a:lnTo>
                    <a:pt x="2040637" y="949452"/>
                  </a:lnTo>
                  <a:cubicBezTo>
                    <a:pt x="2040637" y="1012698"/>
                    <a:pt x="1888236" y="1063752"/>
                    <a:pt x="1700784" y="1063752"/>
                  </a:cubicBezTo>
                  <a:lnTo>
                    <a:pt x="340614" y="1063752"/>
                  </a:lnTo>
                  <a:cubicBezTo>
                    <a:pt x="152400" y="1063752"/>
                    <a:pt x="0" y="1012698"/>
                    <a:pt x="0" y="949452"/>
                  </a:cubicBezTo>
                  <a:lnTo>
                    <a:pt x="0" y="492252"/>
                  </a:lnTo>
                  <a:cubicBezTo>
                    <a:pt x="0" y="429006"/>
                    <a:pt x="152400" y="377952"/>
                    <a:pt x="340614" y="377952"/>
                  </a:cubicBezTo>
                  <a:lnTo>
                    <a:pt x="562356"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66" name="Shape 837">
              <a:extLst>
                <a:ext uri="{FF2B5EF4-FFF2-40B4-BE49-F238E27FC236}">
                  <a16:creationId xmlns:a16="http://schemas.microsoft.com/office/drawing/2014/main" id="{34E750E9-6D6A-489A-3B24-70238DA0B678}"/>
                </a:ext>
              </a:extLst>
            </p:cNvPr>
            <p:cNvSpPr/>
            <p:nvPr/>
          </p:nvSpPr>
          <p:spPr>
            <a:xfrm>
              <a:off x="344424" y="1450086"/>
              <a:ext cx="2040637" cy="1063752"/>
            </a:xfrm>
            <a:custGeom>
              <a:avLst/>
              <a:gdLst/>
              <a:ahLst/>
              <a:cxnLst/>
              <a:rect l="0" t="0" r="0" b="0"/>
              <a:pathLst>
                <a:path w="2040637" h="1063752">
                  <a:moveTo>
                    <a:pt x="340614" y="377952"/>
                  </a:moveTo>
                  <a:cubicBezTo>
                    <a:pt x="152400" y="377952"/>
                    <a:pt x="0" y="429006"/>
                    <a:pt x="0" y="492252"/>
                  </a:cubicBezTo>
                  <a:lnTo>
                    <a:pt x="0" y="949452"/>
                  </a:lnTo>
                  <a:cubicBezTo>
                    <a:pt x="0" y="1012698"/>
                    <a:pt x="152400" y="1063752"/>
                    <a:pt x="340614" y="1063752"/>
                  </a:cubicBezTo>
                  <a:lnTo>
                    <a:pt x="1700784" y="1063752"/>
                  </a:lnTo>
                  <a:cubicBezTo>
                    <a:pt x="1888236" y="1063752"/>
                    <a:pt x="2040637" y="1012698"/>
                    <a:pt x="2040637" y="949452"/>
                  </a:cubicBezTo>
                  <a:lnTo>
                    <a:pt x="2040637" y="492252"/>
                  </a:lnTo>
                  <a:cubicBezTo>
                    <a:pt x="2040637" y="429006"/>
                    <a:pt x="1888236" y="377952"/>
                    <a:pt x="1700784" y="377952"/>
                  </a:cubicBezTo>
                  <a:lnTo>
                    <a:pt x="850392" y="377952"/>
                  </a:lnTo>
                  <a:lnTo>
                    <a:pt x="562356" y="0"/>
                  </a:lnTo>
                  <a:lnTo>
                    <a:pt x="340614" y="377952"/>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67" name="Rectangle 66">
              <a:extLst>
                <a:ext uri="{FF2B5EF4-FFF2-40B4-BE49-F238E27FC236}">
                  <a16:creationId xmlns:a16="http://schemas.microsoft.com/office/drawing/2014/main" id="{B7898CE9-1CC8-4AD2-AA72-043CF00D851A}"/>
                </a:ext>
              </a:extLst>
            </p:cNvPr>
            <p:cNvSpPr/>
            <p:nvPr/>
          </p:nvSpPr>
          <p:spPr>
            <a:xfrm>
              <a:off x="608838" y="1904959"/>
              <a:ext cx="2058975" cy="205308"/>
            </a:xfrm>
            <a:prstGeom prst="rect">
              <a:avLst/>
            </a:prstGeom>
            <a:ln>
              <a:noFill/>
            </a:ln>
          </p:spPr>
          <p:txBody>
            <a:bodyPr vert="horz" lIns="0" tIns="0" rIns="0" bIns="0" rtlCol="0">
              <a:noAutofit/>
            </a:bodyPr>
            <a:lstStyle/>
            <a:p>
              <a:pPr algn="l">
                <a:lnSpc>
                  <a:spcPct val="107000"/>
                </a:lnSpc>
                <a:spcAft>
                  <a:spcPts val="800"/>
                </a:spcAft>
              </a:pPr>
              <a:r>
                <a:rPr lang="fr-FR" sz="1100" kern="100" dirty="0">
                  <a:solidFill>
                    <a:srgbClr val="000000"/>
                  </a:solidFill>
                  <a:effectLst/>
                  <a:latin typeface="Times New Roman" panose="02020603050405020304" pitchFamily="18" charset="0"/>
                  <a:ea typeface="Times New Roman" panose="02020603050405020304" pitchFamily="18" charset="0"/>
                </a:rPr>
                <a:t>Sélectionnez l’icône image </a:t>
              </a:r>
              <a:endParaRPr lang="fr-FR" sz="1200" kern="100" dirty="0">
                <a:solidFill>
                  <a:srgbClr val="000000"/>
                </a:solidFill>
                <a:effectLst/>
                <a:latin typeface="Times New Roman" panose="02020603050405020304" pitchFamily="18" charset="0"/>
                <a:ea typeface="Times New Roman" panose="02020603050405020304" pitchFamily="18" charset="0"/>
              </a:endParaRPr>
            </a:p>
          </p:txBody>
        </p:sp>
        <p:sp>
          <p:nvSpPr>
            <p:cNvPr id="68" name="Rectangle 67">
              <a:extLst>
                <a:ext uri="{FF2B5EF4-FFF2-40B4-BE49-F238E27FC236}">
                  <a16:creationId xmlns:a16="http://schemas.microsoft.com/office/drawing/2014/main" id="{282FBA4C-F19B-C07C-B3D4-D84A6D489196}"/>
                </a:ext>
              </a:extLst>
            </p:cNvPr>
            <p:cNvSpPr/>
            <p:nvPr/>
          </p:nvSpPr>
          <p:spPr>
            <a:xfrm>
              <a:off x="521210" y="2065740"/>
              <a:ext cx="2290860"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pour trouver une image sur un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69" name="Rectangle 68">
              <a:extLst>
                <a:ext uri="{FF2B5EF4-FFF2-40B4-BE49-F238E27FC236}">
                  <a16:creationId xmlns:a16="http://schemas.microsoft.com/office/drawing/2014/main" id="{CA17E35C-D471-38D7-E917-C1571F23AA1D}"/>
                </a:ext>
              </a:extLst>
            </p:cNvPr>
            <p:cNvSpPr/>
            <p:nvPr/>
          </p:nvSpPr>
          <p:spPr>
            <a:xfrm>
              <a:off x="1060713" y="2228042"/>
              <a:ext cx="856265"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ordinateur.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25807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7D4E26-FEAB-79BD-1FC4-9D68D57877B0}"/>
              </a:ext>
            </a:extLst>
          </p:cNvPr>
          <p:cNvSpPr>
            <a:spLocks noGrp="1"/>
          </p:cNvSpPr>
          <p:nvPr>
            <p:ph idx="1"/>
          </p:nvPr>
        </p:nvSpPr>
        <p:spPr>
          <a:xfrm>
            <a:off x="265043" y="1656522"/>
            <a:ext cx="11555896" cy="4982817"/>
          </a:xfrm>
        </p:spPr>
        <p:txBody>
          <a:bodyPr/>
          <a:lstStyle/>
          <a:p>
            <a:pPr algn="just">
              <a:lnSpc>
                <a:spcPct val="103000"/>
              </a:lnSpc>
              <a:spcAft>
                <a:spcPts val="15"/>
              </a:spcAft>
            </a:pPr>
            <a:r>
              <a:rPr lang="fr-FR" sz="3600" kern="100" dirty="0">
                <a:solidFill>
                  <a:srgbClr val="000000"/>
                </a:solidFill>
                <a:effectLst/>
                <a:latin typeface="Times New Roman" panose="02020603050405020304" pitchFamily="18" charset="0"/>
                <a:ea typeface="Times New Roman" panose="02020603050405020304" pitchFamily="18" charset="0"/>
              </a:rPr>
              <a:t>Lorsque vous insérez une image ou une photographie, un nouveau ruban apparaît. </a:t>
            </a:r>
          </a:p>
          <a:p>
            <a:pPr algn="just">
              <a:lnSpc>
                <a:spcPct val="103000"/>
              </a:lnSpc>
              <a:spcAft>
                <a:spcPts val="195"/>
              </a:spcAft>
            </a:pPr>
            <a:r>
              <a:rPr lang="fr-FR" sz="3600" kern="100" dirty="0">
                <a:solidFill>
                  <a:srgbClr val="000000"/>
                </a:solidFill>
                <a:effectLst/>
                <a:latin typeface="Times New Roman" panose="02020603050405020304" pitchFamily="18" charset="0"/>
                <a:ea typeface="Times New Roman" panose="02020603050405020304" pitchFamily="18" charset="0"/>
              </a:rPr>
              <a:t>Il vous permet de modifier votre image.  </a:t>
            </a:r>
          </a:p>
          <a:p>
            <a:endParaRPr lang="fr-FR" dirty="0"/>
          </a:p>
        </p:txBody>
      </p:sp>
      <p:grpSp>
        <p:nvGrpSpPr>
          <p:cNvPr id="4" name="Group 10651">
            <a:extLst>
              <a:ext uri="{FF2B5EF4-FFF2-40B4-BE49-F238E27FC236}">
                <a16:creationId xmlns:a16="http://schemas.microsoft.com/office/drawing/2014/main" id="{B8A189A0-B650-D930-53B7-02DD1E1885C3}"/>
              </a:ext>
            </a:extLst>
          </p:cNvPr>
          <p:cNvGrpSpPr/>
          <p:nvPr/>
        </p:nvGrpSpPr>
        <p:grpSpPr>
          <a:xfrm>
            <a:off x="371061" y="4217629"/>
            <a:ext cx="11555895" cy="1957884"/>
            <a:chOff x="0" y="0"/>
            <a:chExt cx="5498593" cy="729996"/>
          </a:xfrm>
        </p:grpSpPr>
        <p:pic>
          <p:nvPicPr>
            <p:cNvPr id="5" name="Picture 842">
              <a:extLst>
                <a:ext uri="{FF2B5EF4-FFF2-40B4-BE49-F238E27FC236}">
                  <a16:creationId xmlns:a16="http://schemas.microsoft.com/office/drawing/2014/main" id="{B4F59369-FBCB-392E-80B1-F70A77FC5523}"/>
                </a:ext>
              </a:extLst>
            </p:cNvPr>
            <p:cNvPicPr/>
            <p:nvPr/>
          </p:nvPicPr>
          <p:blipFill>
            <a:blip r:embed="rId2"/>
            <a:stretch>
              <a:fillRect/>
            </a:stretch>
          </p:blipFill>
          <p:spPr>
            <a:xfrm>
              <a:off x="6096" y="56388"/>
              <a:ext cx="5486401" cy="667512"/>
            </a:xfrm>
            <a:prstGeom prst="rect">
              <a:avLst/>
            </a:prstGeom>
          </p:spPr>
        </p:pic>
        <p:sp>
          <p:nvSpPr>
            <p:cNvPr id="6" name="Shape 843">
              <a:extLst>
                <a:ext uri="{FF2B5EF4-FFF2-40B4-BE49-F238E27FC236}">
                  <a16:creationId xmlns:a16="http://schemas.microsoft.com/office/drawing/2014/main" id="{EC96B683-CDDF-F6FB-F5B2-72445A4D7471}"/>
                </a:ext>
              </a:extLst>
            </p:cNvPr>
            <p:cNvSpPr/>
            <p:nvPr/>
          </p:nvSpPr>
          <p:spPr>
            <a:xfrm>
              <a:off x="0" y="50292"/>
              <a:ext cx="5498593" cy="679704"/>
            </a:xfrm>
            <a:custGeom>
              <a:avLst/>
              <a:gdLst/>
              <a:ahLst/>
              <a:cxnLst/>
              <a:rect l="0" t="0" r="0" b="0"/>
              <a:pathLst>
                <a:path w="5498593" h="679704">
                  <a:moveTo>
                    <a:pt x="0" y="679704"/>
                  </a:moveTo>
                  <a:lnTo>
                    <a:pt x="5498593" y="679704"/>
                  </a:lnTo>
                  <a:lnTo>
                    <a:pt x="5498593" y="0"/>
                  </a:lnTo>
                  <a:lnTo>
                    <a:pt x="0" y="0"/>
                  </a:lnTo>
                  <a:close/>
                </a:path>
              </a:pathLst>
            </a:custGeom>
            <a:ln w="1270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7" name="Shape 844">
              <a:extLst>
                <a:ext uri="{FF2B5EF4-FFF2-40B4-BE49-F238E27FC236}">
                  <a16:creationId xmlns:a16="http://schemas.microsoft.com/office/drawing/2014/main" id="{547778CC-1853-D0FB-3C78-01F04BD5AF78}"/>
                </a:ext>
              </a:extLst>
            </p:cNvPr>
            <p:cNvSpPr/>
            <p:nvPr/>
          </p:nvSpPr>
          <p:spPr>
            <a:xfrm>
              <a:off x="2133600" y="0"/>
              <a:ext cx="489204" cy="286512"/>
            </a:xfrm>
            <a:custGeom>
              <a:avLst/>
              <a:gdLst/>
              <a:ahLst/>
              <a:cxnLst/>
              <a:rect l="0" t="0" r="0" b="0"/>
              <a:pathLst>
                <a:path w="489204" h="286512">
                  <a:moveTo>
                    <a:pt x="489204" y="0"/>
                  </a:moveTo>
                  <a:lnTo>
                    <a:pt x="0" y="0"/>
                  </a:lnTo>
                  <a:lnTo>
                    <a:pt x="0" y="286512"/>
                  </a:lnTo>
                  <a:lnTo>
                    <a:pt x="489204" y="286512"/>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83327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49920-5A21-CDF0-8330-F3F0C5D3CA48}"/>
              </a:ext>
            </a:extLst>
          </p:cNvPr>
          <p:cNvSpPr>
            <a:spLocks noGrp="1"/>
          </p:cNvSpPr>
          <p:nvPr>
            <p:ph type="title"/>
          </p:nvPr>
        </p:nvSpPr>
        <p:spPr>
          <a:xfrm>
            <a:off x="6827192" y="329575"/>
            <a:ext cx="3850907" cy="949555"/>
          </a:xfrm>
        </p:spPr>
        <p:txBody>
          <a:bodyPr>
            <a:normAutofit/>
          </a:bodyPr>
          <a:lstStyle/>
          <a:p>
            <a:r>
              <a:rPr lang="fr-FR" b="1" cap="none" dirty="0">
                <a:solidFill>
                  <a:srgbClr val="C00000"/>
                </a:solidFill>
                <a:effectLst/>
                <a:latin typeface="Times New Roman" panose="02020603050405020304" pitchFamily="18" charset="0"/>
                <a:ea typeface="Times New Roman" panose="02020603050405020304" pitchFamily="18" charset="0"/>
              </a:rPr>
              <a:t>Insérer du son </a:t>
            </a:r>
            <a:endParaRPr lang="fr-FR" b="1" cap="none" dirty="0">
              <a:solidFill>
                <a:srgbClr val="C00000"/>
              </a:solidFill>
            </a:endParaRPr>
          </a:p>
        </p:txBody>
      </p:sp>
      <p:sp>
        <p:nvSpPr>
          <p:cNvPr id="3" name="Espace réservé du contenu 2">
            <a:extLst>
              <a:ext uri="{FF2B5EF4-FFF2-40B4-BE49-F238E27FC236}">
                <a16:creationId xmlns:a16="http://schemas.microsoft.com/office/drawing/2014/main" id="{FEB1D2E8-23A3-7A5C-B49D-1FBE6D0D2B52}"/>
              </a:ext>
            </a:extLst>
          </p:cNvPr>
          <p:cNvSpPr>
            <a:spLocks noGrp="1"/>
          </p:cNvSpPr>
          <p:nvPr>
            <p:ph idx="1"/>
          </p:nvPr>
        </p:nvSpPr>
        <p:spPr>
          <a:xfrm>
            <a:off x="212035" y="1656522"/>
            <a:ext cx="11834192" cy="4562163"/>
          </a:xfrm>
        </p:spPr>
        <p:txBody>
          <a:bodyPr/>
          <a:lstStyle/>
          <a:p>
            <a:pPr marL="0" indent="0">
              <a:buNone/>
            </a:pPr>
            <a:r>
              <a:rPr lang="fr-FR" sz="3200" kern="100" dirty="0">
                <a:solidFill>
                  <a:srgbClr val="000000"/>
                </a:solidFill>
                <a:effectLst/>
                <a:latin typeface="Times New Roman" panose="02020603050405020304" pitchFamily="18" charset="0"/>
                <a:ea typeface="Times New Roman" panose="02020603050405020304" pitchFamily="18" charset="0"/>
              </a:rPr>
              <a:t>Dans le ruban « </a:t>
            </a:r>
            <a:r>
              <a:rPr lang="fr-FR" sz="3200" b="1" kern="100" dirty="0">
                <a:solidFill>
                  <a:srgbClr val="000000"/>
                </a:solidFill>
                <a:effectLst/>
                <a:latin typeface="Times New Roman" panose="02020603050405020304" pitchFamily="18" charset="0"/>
                <a:ea typeface="Times New Roman" panose="02020603050405020304" pitchFamily="18" charset="0"/>
              </a:rPr>
              <a:t>Insertion</a:t>
            </a:r>
            <a:r>
              <a:rPr lang="fr-FR" sz="3200" kern="100" dirty="0">
                <a:solidFill>
                  <a:srgbClr val="000000"/>
                </a:solidFill>
                <a:effectLst/>
                <a:latin typeface="Times New Roman" panose="02020603050405020304" pitchFamily="18" charset="0"/>
                <a:ea typeface="Times New Roman" panose="02020603050405020304" pitchFamily="18" charset="0"/>
              </a:rPr>
              <a:t> », vous trouverez l’option pour l’insertion de son.  </a:t>
            </a:r>
          </a:p>
          <a:p>
            <a:endParaRPr lang="fr-FR" dirty="0"/>
          </a:p>
        </p:txBody>
      </p:sp>
      <p:grpSp>
        <p:nvGrpSpPr>
          <p:cNvPr id="4" name="Group 11572">
            <a:extLst>
              <a:ext uri="{FF2B5EF4-FFF2-40B4-BE49-F238E27FC236}">
                <a16:creationId xmlns:a16="http://schemas.microsoft.com/office/drawing/2014/main" id="{E996AE3C-4DA5-A0A4-FBE9-FA063C1021D1}"/>
              </a:ext>
            </a:extLst>
          </p:cNvPr>
          <p:cNvGrpSpPr/>
          <p:nvPr/>
        </p:nvGrpSpPr>
        <p:grpSpPr>
          <a:xfrm>
            <a:off x="437322" y="2637223"/>
            <a:ext cx="10820400" cy="1208019"/>
            <a:chOff x="0" y="0"/>
            <a:chExt cx="5301233" cy="832866"/>
          </a:xfrm>
        </p:grpSpPr>
        <p:pic>
          <p:nvPicPr>
            <p:cNvPr id="5" name="Picture 884">
              <a:extLst>
                <a:ext uri="{FF2B5EF4-FFF2-40B4-BE49-F238E27FC236}">
                  <a16:creationId xmlns:a16="http://schemas.microsoft.com/office/drawing/2014/main" id="{48F4A369-C9AD-2AC4-D225-9E49AED5DE51}"/>
                </a:ext>
              </a:extLst>
            </p:cNvPr>
            <p:cNvPicPr/>
            <p:nvPr/>
          </p:nvPicPr>
          <p:blipFill>
            <a:blip r:embed="rId2"/>
            <a:stretch>
              <a:fillRect/>
            </a:stretch>
          </p:blipFill>
          <p:spPr>
            <a:xfrm>
              <a:off x="6096" y="6096"/>
              <a:ext cx="5251704" cy="768096"/>
            </a:xfrm>
            <a:prstGeom prst="rect">
              <a:avLst/>
            </a:prstGeom>
          </p:spPr>
        </p:pic>
        <p:sp>
          <p:nvSpPr>
            <p:cNvPr id="6" name="Shape 885">
              <a:extLst>
                <a:ext uri="{FF2B5EF4-FFF2-40B4-BE49-F238E27FC236}">
                  <a16:creationId xmlns:a16="http://schemas.microsoft.com/office/drawing/2014/main" id="{0B242966-338D-D4D6-0DCF-973580B58AFD}"/>
                </a:ext>
              </a:extLst>
            </p:cNvPr>
            <p:cNvSpPr/>
            <p:nvPr/>
          </p:nvSpPr>
          <p:spPr>
            <a:xfrm>
              <a:off x="0" y="0"/>
              <a:ext cx="5263895" cy="780288"/>
            </a:xfrm>
            <a:custGeom>
              <a:avLst/>
              <a:gdLst/>
              <a:ahLst/>
              <a:cxnLst/>
              <a:rect l="0" t="0" r="0" b="0"/>
              <a:pathLst>
                <a:path w="5263895" h="780288">
                  <a:moveTo>
                    <a:pt x="0" y="780288"/>
                  </a:moveTo>
                  <a:lnTo>
                    <a:pt x="5263895" y="780288"/>
                  </a:lnTo>
                  <a:lnTo>
                    <a:pt x="5263895" y="0"/>
                  </a:lnTo>
                  <a:lnTo>
                    <a:pt x="0" y="0"/>
                  </a:lnTo>
                  <a:close/>
                </a:path>
              </a:pathLst>
            </a:custGeom>
            <a:ln w="1270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7" name="Shape 886">
              <a:extLst>
                <a:ext uri="{FF2B5EF4-FFF2-40B4-BE49-F238E27FC236}">
                  <a16:creationId xmlns:a16="http://schemas.microsoft.com/office/drawing/2014/main" id="{337E1C3A-19CF-ED25-861E-A353D5FD9A68}"/>
                </a:ext>
              </a:extLst>
            </p:cNvPr>
            <p:cNvSpPr/>
            <p:nvPr/>
          </p:nvSpPr>
          <p:spPr>
            <a:xfrm>
              <a:off x="4463033" y="124206"/>
              <a:ext cx="838200" cy="708660"/>
            </a:xfrm>
            <a:custGeom>
              <a:avLst/>
              <a:gdLst/>
              <a:ahLst/>
              <a:cxnLst/>
              <a:rect l="0" t="0" r="0" b="0"/>
              <a:pathLst>
                <a:path w="838200" h="708660">
                  <a:moveTo>
                    <a:pt x="117348" y="0"/>
                  </a:moveTo>
                  <a:cubicBezTo>
                    <a:pt x="52578" y="0"/>
                    <a:pt x="0" y="53340"/>
                    <a:pt x="0" y="118110"/>
                  </a:cubicBezTo>
                  <a:lnTo>
                    <a:pt x="0" y="590550"/>
                  </a:lnTo>
                  <a:cubicBezTo>
                    <a:pt x="0" y="655320"/>
                    <a:pt x="52578" y="708660"/>
                    <a:pt x="117348" y="708660"/>
                  </a:cubicBezTo>
                  <a:lnTo>
                    <a:pt x="720852" y="708660"/>
                  </a:lnTo>
                  <a:cubicBezTo>
                    <a:pt x="785622" y="708660"/>
                    <a:pt x="838200" y="655320"/>
                    <a:pt x="838200" y="590550"/>
                  </a:cubicBezTo>
                  <a:lnTo>
                    <a:pt x="838200" y="118110"/>
                  </a:lnTo>
                  <a:cubicBezTo>
                    <a:pt x="838200" y="53340"/>
                    <a:pt x="785622" y="0"/>
                    <a:pt x="720852" y="0"/>
                  </a:cubicBezTo>
                  <a:close/>
                </a:path>
              </a:pathLst>
            </a:custGeom>
            <a:ln w="28575" cap="rnd">
              <a:round/>
            </a:ln>
          </p:spPr>
          <p:style>
            <a:lnRef idx="1">
              <a:srgbClr val="4BACC5"/>
            </a:lnRef>
            <a:fillRef idx="0">
              <a:srgbClr val="000000">
                <a:alpha val="0"/>
              </a:srgbClr>
            </a:fillRef>
            <a:effectRef idx="0">
              <a:scrgbClr r="0" g="0" b="0"/>
            </a:effectRef>
            <a:fontRef idx="none"/>
          </p:style>
          <p:txBody>
            <a:bodyPr/>
            <a:lstStyle/>
            <a:p>
              <a:endParaRPr lang="fr-FR"/>
            </a:p>
          </p:txBody>
        </p:sp>
        <p:sp>
          <p:nvSpPr>
            <p:cNvPr id="8" name="Shape 887">
              <a:extLst>
                <a:ext uri="{FF2B5EF4-FFF2-40B4-BE49-F238E27FC236}">
                  <a16:creationId xmlns:a16="http://schemas.microsoft.com/office/drawing/2014/main" id="{A57011BF-86D4-CD64-6071-64BE8BF2050E}"/>
                </a:ext>
              </a:extLst>
            </p:cNvPr>
            <p:cNvSpPr/>
            <p:nvPr/>
          </p:nvSpPr>
          <p:spPr>
            <a:xfrm>
              <a:off x="494538" y="6096"/>
              <a:ext cx="402336" cy="237744"/>
            </a:xfrm>
            <a:custGeom>
              <a:avLst/>
              <a:gdLst/>
              <a:ahLst/>
              <a:cxnLst/>
              <a:rect l="0" t="0" r="0" b="0"/>
              <a:pathLst>
                <a:path w="402336" h="237744">
                  <a:moveTo>
                    <a:pt x="402336" y="0"/>
                  </a:moveTo>
                  <a:lnTo>
                    <a:pt x="0" y="0"/>
                  </a:lnTo>
                  <a:lnTo>
                    <a:pt x="0" y="237744"/>
                  </a:lnTo>
                  <a:lnTo>
                    <a:pt x="402336" y="237744"/>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grpSp>
      <p:sp>
        <p:nvSpPr>
          <p:cNvPr id="10" name="ZoneTexte 9">
            <a:extLst>
              <a:ext uri="{FF2B5EF4-FFF2-40B4-BE49-F238E27FC236}">
                <a16:creationId xmlns:a16="http://schemas.microsoft.com/office/drawing/2014/main" id="{E956CE60-C275-63DA-E830-D41D61B42B3A}"/>
              </a:ext>
            </a:extLst>
          </p:cNvPr>
          <p:cNvSpPr txBox="1"/>
          <p:nvPr/>
        </p:nvSpPr>
        <p:spPr>
          <a:xfrm>
            <a:off x="212035" y="3889890"/>
            <a:ext cx="11834192" cy="1076128"/>
          </a:xfrm>
          <a:prstGeom prst="rect">
            <a:avLst/>
          </a:prstGeom>
          <a:noFill/>
        </p:spPr>
        <p:txBody>
          <a:bodyPr wrap="square">
            <a:spAutoFit/>
          </a:bodyPr>
          <a:lstStyle/>
          <a:p>
            <a:pPr algn="just">
              <a:lnSpc>
                <a:spcPct val="103000"/>
              </a:lnSpc>
              <a:spcAft>
                <a:spcPts val="15"/>
              </a:spcAft>
            </a:pPr>
            <a:r>
              <a:rPr lang="fr-FR" sz="3200" kern="100" dirty="0">
                <a:solidFill>
                  <a:srgbClr val="000000"/>
                </a:solidFill>
                <a:effectLst/>
                <a:latin typeface="Times New Roman" panose="02020603050405020304" pitchFamily="18" charset="0"/>
                <a:ea typeface="Times New Roman" panose="02020603050405020304" pitchFamily="18" charset="0"/>
              </a:rPr>
              <a:t>Lorsque vous insérez un son, un nouveau ruban apparaît. </a:t>
            </a:r>
          </a:p>
          <a:p>
            <a:pPr algn="just">
              <a:lnSpc>
                <a:spcPct val="103000"/>
              </a:lnSpc>
              <a:spcAft>
                <a:spcPts val="15"/>
              </a:spcAft>
            </a:pPr>
            <a:r>
              <a:rPr lang="fr-FR" sz="3200" kern="100" dirty="0">
                <a:solidFill>
                  <a:srgbClr val="000000"/>
                </a:solidFill>
                <a:effectLst/>
                <a:latin typeface="Times New Roman" panose="02020603050405020304" pitchFamily="18" charset="0"/>
                <a:ea typeface="Times New Roman" panose="02020603050405020304" pitchFamily="18" charset="0"/>
              </a:rPr>
              <a:t>Il vous permet de modifier sa programmation.  </a:t>
            </a:r>
          </a:p>
        </p:txBody>
      </p:sp>
      <p:grpSp>
        <p:nvGrpSpPr>
          <p:cNvPr id="11" name="Group 11573">
            <a:extLst>
              <a:ext uri="{FF2B5EF4-FFF2-40B4-BE49-F238E27FC236}">
                <a16:creationId xmlns:a16="http://schemas.microsoft.com/office/drawing/2014/main" id="{F6FB90F2-8365-0187-6596-34037B4D184E}"/>
              </a:ext>
            </a:extLst>
          </p:cNvPr>
          <p:cNvGrpSpPr/>
          <p:nvPr/>
        </p:nvGrpSpPr>
        <p:grpSpPr>
          <a:xfrm>
            <a:off x="437323" y="5086928"/>
            <a:ext cx="10731748" cy="1571744"/>
            <a:chOff x="0" y="0"/>
            <a:chExt cx="5520028" cy="1330452"/>
          </a:xfrm>
        </p:grpSpPr>
        <p:sp>
          <p:nvSpPr>
            <p:cNvPr id="12" name="Rectangle 11">
              <a:extLst>
                <a:ext uri="{FF2B5EF4-FFF2-40B4-BE49-F238E27FC236}">
                  <a16:creationId xmlns:a16="http://schemas.microsoft.com/office/drawing/2014/main" id="{1F026588-E039-CE12-3419-884ECDBDD610}"/>
                </a:ext>
              </a:extLst>
            </p:cNvPr>
            <p:cNvSpPr/>
            <p:nvPr/>
          </p:nvSpPr>
          <p:spPr>
            <a:xfrm>
              <a:off x="0" y="72298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3" name="Rectangle 12">
              <a:extLst>
                <a:ext uri="{FF2B5EF4-FFF2-40B4-BE49-F238E27FC236}">
                  <a16:creationId xmlns:a16="http://schemas.microsoft.com/office/drawing/2014/main" id="{C8D6A33C-331B-1110-D1CF-893BFBE02C97}"/>
                </a:ext>
              </a:extLst>
            </p:cNvPr>
            <p:cNvSpPr/>
            <p:nvPr/>
          </p:nvSpPr>
          <p:spPr>
            <a:xfrm>
              <a:off x="0" y="89824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14" name="Rectangle 13">
              <a:extLst>
                <a:ext uri="{FF2B5EF4-FFF2-40B4-BE49-F238E27FC236}">
                  <a16:creationId xmlns:a16="http://schemas.microsoft.com/office/drawing/2014/main" id="{C5427A73-E0C6-9D23-390D-80E03FBEB4F9}"/>
                </a:ext>
              </a:extLst>
            </p:cNvPr>
            <p:cNvSpPr/>
            <p:nvPr/>
          </p:nvSpPr>
          <p:spPr>
            <a:xfrm>
              <a:off x="0" y="1073506"/>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pic>
          <p:nvPicPr>
            <p:cNvPr id="15" name="Picture 891">
              <a:extLst>
                <a:ext uri="{FF2B5EF4-FFF2-40B4-BE49-F238E27FC236}">
                  <a16:creationId xmlns:a16="http://schemas.microsoft.com/office/drawing/2014/main" id="{09A0E254-0377-10FD-2CA0-D6F45744FAE1}"/>
                </a:ext>
              </a:extLst>
            </p:cNvPr>
            <p:cNvPicPr/>
            <p:nvPr/>
          </p:nvPicPr>
          <p:blipFill>
            <a:blip r:embed="rId3"/>
            <a:stretch>
              <a:fillRect/>
            </a:stretch>
          </p:blipFill>
          <p:spPr>
            <a:xfrm>
              <a:off x="114300" y="105918"/>
              <a:ext cx="3935730" cy="595884"/>
            </a:xfrm>
            <a:prstGeom prst="rect">
              <a:avLst/>
            </a:prstGeom>
          </p:spPr>
        </p:pic>
        <p:sp>
          <p:nvSpPr>
            <p:cNvPr id="16" name="Shape 892">
              <a:extLst>
                <a:ext uri="{FF2B5EF4-FFF2-40B4-BE49-F238E27FC236}">
                  <a16:creationId xmlns:a16="http://schemas.microsoft.com/office/drawing/2014/main" id="{EA2AE43B-52C0-8C69-96B9-31D5D01284FA}"/>
                </a:ext>
              </a:extLst>
            </p:cNvPr>
            <p:cNvSpPr/>
            <p:nvPr/>
          </p:nvSpPr>
          <p:spPr>
            <a:xfrm>
              <a:off x="108204" y="99822"/>
              <a:ext cx="3947921" cy="608076"/>
            </a:xfrm>
            <a:custGeom>
              <a:avLst/>
              <a:gdLst/>
              <a:ahLst/>
              <a:cxnLst/>
              <a:rect l="0" t="0" r="0" b="0"/>
              <a:pathLst>
                <a:path w="3947921" h="608076">
                  <a:moveTo>
                    <a:pt x="0" y="608076"/>
                  </a:moveTo>
                  <a:lnTo>
                    <a:pt x="3947921" y="608076"/>
                  </a:lnTo>
                  <a:lnTo>
                    <a:pt x="3947921" y="0"/>
                  </a:lnTo>
                  <a:lnTo>
                    <a:pt x="0" y="0"/>
                  </a:lnTo>
                  <a:close/>
                </a:path>
              </a:pathLst>
            </a:custGeom>
            <a:ln w="1270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17" name="Shape 893">
              <a:extLst>
                <a:ext uri="{FF2B5EF4-FFF2-40B4-BE49-F238E27FC236}">
                  <a16:creationId xmlns:a16="http://schemas.microsoft.com/office/drawing/2014/main" id="{225B3388-3F21-A721-38DD-0DF5A2B328CC}"/>
                </a:ext>
              </a:extLst>
            </p:cNvPr>
            <p:cNvSpPr/>
            <p:nvPr/>
          </p:nvSpPr>
          <p:spPr>
            <a:xfrm>
              <a:off x="3837431" y="0"/>
              <a:ext cx="1517142" cy="638556"/>
            </a:xfrm>
            <a:custGeom>
              <a:avLst/>
              <a:gdLst/>
              <a:ahLst/>
              <a:cxnLst/>
              <a:rect l="0" t="0" r="0" b="0"/>
              <a:pathLst>
                <a:path w="1517142" h="638556">
                  <a:moveTo>
                    <a:pt x="374142" y="0"/>
                  </a:moveTo>
                  <a:lnTo>
                    <a:pt x="1288542" y="0"/>
                  </a:lnTo>
                  <a:cubicBezTo>
                    <a:pt x="1415034" y="0"/>
                    <a:pt x="1517142" y="48006"/>
                    <a:pt x="1517142" y="106680"/>
                  </a:cubicBezTo>
                  <a:lnTo>
                    <a:pt x="1517142" y="531876"/>
                  </a:lnTo>
                  <a:cubicBezTo>
                    <a:pt x="1517142" y="590550"/>
                    <a:pt x="1415034" y="638556"/>
                    <a:pt x="1288542" y="638556"/>
                  </a:cubicBezTo>
                  <a:lnTo>
                    <a:pt x="374142" y="638556"/>
                  </a:lnTo>
                  <a:cubicBezTo>
                    <a:pt x="247650" y="638556"/>
                    <a:pt x="145542" y="590550"/>
                    <a:pt x="145542" y="531876"/>
                  </a:cubicBezTo>
                  <a:lnTo>
                    <a:pt x="0" y="400812"/>
                  </a:lnTo>
                  <a:lnTo>
                    <a:pt x="145542" y="372618"/>
                  </a:lnTo>
                  <a:lnTo>
                    <a:pt x="145542" y="106680"/>
                  </a:lnTo>
                  <a:cubicBezTo>
                    <a:pt x="145542" y="48006"/>
                    <a:pt x="247650" y="0"/>
                    <a:pt x="374142" y="0"/>
                  </a:cubicBezTo>
                  <a:close/>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18" name="Shape 894">
              <a:extLst>
                <a:ext uri="{FF2B5EF4-FFF2-40B4-BE49-F238E27FC236}">
                  <a16:creationId xmlns:a16="http://schemas.microsoft.com/office/drawing/2014/main" id="{7CE08A3C-D313-1F52-2C7E-333B88CA5BF6}"/>
                </a:ext>
              </a:extLst>
            </p:cNvPr>
            <p:cNvSpPr/>
            <p:nvPr/>
          </p:nvSpPr>
          <p:spPr>
            <a:xfrm>
              <a:off x="3837431" y="0"/>
              <a:ext cx="1517142" cy="638556"/>
            </a:xfrm>
            <a:custGeom>
              <a:avLst/>
              <a:gdLst/>
              <a:ahLst/>
              <a:cxnLst/>
              <a:rect l="0" t="0" r="0" b="0"/>
              <a:pathLst>
                <a:path w="1517142" h="638556">
                  <a:moveTo>
                    <a:pt x="374142" y="0"/>
                  </a:moveTo>
                  <a:cubicBezTo>
                    <a:pt x="247650" y="0"/>
                    <a:pt x="145542" y="48006"/>
                    <a:pt x="145542" y="106680"/>
                  </a:cubicBezTo>
                  <a:lnTo>
                    <a:pt x="145542" y="372618"/>
                  </a:lnTo>
                  <a:lnTo>
                    <a:pt x="0" y="400812"/>
                  </a:lnTo>
                  <a:lnTo>
                    <a:pt x="145542" y="531876"/>
                  </a:lnTo>
                  <a:cubicBezTo>
                    <a:pt x="145542" y="590550"/>
                    <a:pt x="247650" y="638556"/>
                    <a:pt x="374142" y="638556"/>
                  </a:cubicBezTo>
                  <a:lnTo>
                    <a:pt x="1288542" y="638556"/>
                  </a:lnTo>
                  <a:cubicBezTo>
                    <a:pt x="1415034" y="638556"/>
                    <a:pt x="1517142" y="590550"/>
                    <a:pt x="1517142" y="531876"/>
                  </a:cubicBezTo>
                  <a:lnTo>
                    <a:pt x="1517142" y="106680"/>
                  </a:lnTo>
                  <a:cubicBezTo>
                    <a:pt x="1517142" y="48006"/>
                    <a:pt x="1415034" y="0"/>
                    <a:pt x="1288542" y="0"/>
                  </a:cubicBezTo>
                  <a:lnTo>
                    <a:pt x="374142"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9" name="Rectangle 18">
              <a:extLst>
                <a:ext uri="{FF2B5EF4-FFF2-40B4-BE49-F238E27FC236}">
                  <a16:creationId xmlns:a16="http://schemas.microsoft.com/office/drawing/2014/main" id="{BE91A52E-9CEE-1183-A71F-17CE75F12EF4}"/>
                </a:ext>
              </a:extLst>
            </p:cNvPr>
            <p:cNvSpPr/>
            <p:nvPr/>
          </p:nvSpPr>
          <p:spPr>
            <a:xfrm>
              <a:off x="4277105" y="75398"/>
              <a:ext cx="1088521"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Le son débute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CA373BED-4553-149E-188E-D3DA68A28130}"/>
                </a:ext>
              </a:extLst>
            </p:cNvPr>
            <p:cNvSpPr/>
            <p:nvPr/>
          </p:nvSpPr>
          <p:spPr>
            <a:xfrm>
              <a:off x="4184137" y="235412"/>
              <a:ext cx="1335891"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automatiquement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021AB5D8-F370-91B5-F7AA-B920B8601C69}"/>
                </a:ext>
              </a:extLst>
            </p:cNvPr>
            <p:cNvSpPr/>
            <p:nvPr/>
          </p:nvSpPr>
          <p:spPr>
            <a:xfrm>
              <a:off x="4412731" y="396960"/>
              <a:ext cx="72746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au début.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2" name="Shape 898">
              <a:extLst>
                <a:ext uri="{FF2B5EF4-FFF2-40B4-BE49-F238E27FC236}">
                  <a16:creationId xmlns:a16="http://schemas.microsoft.com/office/drawing/2014/main" id="{217F498C-4A2D-8968-1295-F5426DD63B88}"/>
                </a:ext>
              </a:extLst>
            </p:cNvPr>
            <p:cNvSpPr/>
            <p:nvPr/>
          </p:nvSpPr>
          <p:spPr>
            <a:xfrm>
              <a:off x="3176016" y="603504"/>
              <a:ext cx="1140714" cy="726948"/>
            </a:xfrm>
            <a:custGeom>
              <a:avLst/>
              <a:gdLst/>
              <a:ahLst/>
              <a:cxnLst/>
              <a:rect l="0" t="0" r="0" b="0"/>
              <a:pathLst>
                <a:path w="1140714" h="726948">
                  <a:moveTo>
                    <a:pt x="342138" y="0"/>
                  </a:moveTo>
                  <a:lnTo>
                    <a:pt x="475488" y="98298"/>
                  </a:lnTo>
                  <a:lnTo>
                    <a:pt x="950976" y="98298"/>
                  </a:lnTo>
                  <a:cubicBezTo>
                    <a:pt x="1056132" y="98298"/>
                    <a:pt x="1140714" y="145542"/>
                    <a:pt x="1140714" y="202692"/>
                  </a:cubicBezTo>
                  <a:lnTo>
                    <a:pt x="1140714" y="621792"/>
                  </a:lnTo>
                  <a:cubicBezTo>
                    <a:pt x="1140714" y="679704"/>
                    <a:pt x="1056132" y="726948"/>
                    <a:pt x="950976" y="726948"/>
                  </a:cubicBezTo>
                  <a:lnTo>
                    <a:pt x="189738" y="726948"/>
                  </a:lnTo>
                  <a:cubicBezTo>
                    <a:pt x="85344" y="726948"/>
                    <a:pt x="0" y="679704"/>
                    <a:pt x="0" y="621792"/>
                  </a:cubicBezTo>
                  <a:lnTo>
                    <a:pt x="0" y="202692"/>
                  </a:lnTo>
                  <a:cubicBezTo>
                    <a:pt x="0" y="145542"/>
                    <a:pt x="85344" y="98298"/>
                    <a:pt x="189738" y="98298"/>
                  </a:cubicBezTo>
                  <a:lnTo>
                    <a:pt x="342138"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23" name="Shape 899">
              <a:extLst>
                <a:ext uri="{FF2B5EF4-FFF2-40B4-BE49-F238E27FC236}">
                  <a16:creationId xmlns:a16="http://schemas.microsoft.com/office/drawing/2014/main" id="{F923BEFB-A293-193D-DF86-C13B04AB188D}"/>
                </a:ext>
              </a:extLst>
            </p:cNvPr>
            <p:cNvSpPr/>
            <p:nvPr/>
          </p:nvSpPr>
          <p:spPr>
            <a:xfrm>
              <a:off x="3176016" y="603504"/>
              <a:ext cx="1140714" cy="726948"/>
            </a:xfrm>
            <a:custGeom>
              <a:avLst/>
              <a:gdLst/>
              <a:ahLst/>
              <a:cxnLst/>
              <a:rect l="0" t="0" r="0" b="0"/>
              <a:pathLst>
                <a:path w="1140714" h="726948">
                  <a:moveTo>
                    <a:pt x="189738" y="98298"/>
                  </a:moveTo>
                  <a:cubicBezTo>
                    <a:pt x="85344" y="98298"/>
                    <a:pt x="0" y="145542"/>
                    <a:pt x="0" y="202692"/>
                  </a:cubicBezTo>
                  <a:lnTo>
                    <a:pt x="0" y="621792"/>
                  </a:lnTo>
                  <a:cubicBezTo>
                    <a:pt x="0" y="679704"/>
                    <a:pt x="85344" y="726948"/>
                    <a:pt x="189738" y="726948"/>
                  </a:cubicBezTo>
                  <a:lnTo>
                    <a:pt x="950976" y="726948"/>
                  </a:lnTo>
                  <a:cubicBezTo>
                    <a:pt x="1056132" y="726948"/>
                    <a:pt x="1140714" y="679704"/>
                    <a:pt x="1140714" y="621792"/>
                  </a:cubicBezTo>
                  <a:lnTo>
                    <a:pt x="1140714" y="202692"/>
                  </a:lnTo>
                  <a:cubicBezTo>
                    <a:pt x="1140714" y="145542"/>
                    <a:pt x="1056132" y="98298"/>
                    <a:pt x="950976" y="98298"/>
                  </a:cubicBezTo>
                  <a:lnTo>
                    <a:pt x="475488" y="98298"/>
                  </a:lnTo>
                  <a:lnTo>
                    <a:pt x="342138" y="0"/>
                  </a:lnTo>
                  <a:lnTo>
                    <a:pt x="189738" y="98298"/>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4" name="Shape 903">
              <a:extLst>
                <a:ext uri="{FF2B5EF4-FFF2-40B4-BE49-F238E27FC236}">
                  <a16:creationId xmlns:a16="http://schemas.microsoft.com/office/drawing/2014/main" id="{7CD78609-8CD0-BDAC-32D9-7535290BD301}"/>
                </a:ext>
              </a:extLst>
            </p:cNvPr>
            <p:cNvSpPr/>
            <p:nvPr/>
          </p:nvSpPr>
          <p:spPr>
            <a:xfrm>
              <a:off x="2659380" y="388620"/>
              <a:ext cx="1657350" cy="941832"/>
            </a:xfrm>
            <a:custGeom>
              <a:avLst/>
              <a:gdLst/>
              <a:ahLst/>
              <a:cxnLst/>
              <a:rect l="0" t="0" r="0" b="0"/>
              <a:pathLst>
                <a:path w="1657350" h="941832">
                  <a:moveTo>
                    <a:pt x="0" y="0"/>
                  </a:moveTo>
                  <a:lnTo>
                    <a:pt x="992124" y="313182"/>
                  </a:lnTo>
                  <a:lnTo>
                    <a:pt x="1467612" y="313182"/>
                  </a:lnTo>
                  <a:cubicBezTo>
                    <a:pt x="1572768" y="313182"/>
                    <a:pt x="1657350" y="360426"/>
                    <a:pt x="1657350" y="417576"/>
                  </a:cubicBezTo>
                  <a:lnTo>
                    <a:pt x="1657350" y="836676"/>
                  </a:lnTo>
                  <a:cubicBezTo>
                    <a:pt x="1657350" y="894588"/>
                    <a:pt x="1572768" y="941832"/>
                    <a:pt x="1467612" y="941832"/>
                  </a:cubicBezTo>
                  <a:lnTo>
                    <a:pt x="706374" y="941832"/>
                  </a:lnTo>
                  <a:cubicBezTo>
                    <a:pt x="601980" y="941832"/>
                    <a:pt x="516636" y="894588"/>
                    <a:pt x="516636" y="836676"/>
                  </a:cubicBezTo>
                  <a:lnTo>
                    <a:pt x="516636" y="417576"/>
                  </a:lnTo>
                  <a:cubicBezTo>
                    <a:pt x="516636" y="360426"/>
                    <a:pt x="601980" y="313182"/>
                    <a:pt x="706374" y="313182"/>
                  </a:cubicBezTo>
                  <a:lnTo>
                    <a:pt x="0"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25" name="Shape 904">
              <a:extLst>
                <a:ext uri="{FF2B5EF4-FFF2-40B4-BE49-F238E27FC236}">
                  <a16:creationId xmlns:a16="http://schemas.microsoft.com/office/drawing/2014/main" id="{9720A276-9559-31AF-9F5B-A471392E8333}"/>
                </a:ext>
              </a:extLst>
            </p:cNvPr>
            <p:cNvSpPr/>
            <p:nvPr/>
          </p:nvSpPr>
          <p:spPr>
            <a:xfrm>
              <a:off x="2659380" y="388620"/>
              <a:ext cx="1657350" cy="941832"/>
            </a:xfrm>
            <a:custGeom>
              <a:avLst/>
              <a:gdLst/>
              <a:ahLst/>
              <a:cxnLst/>
              <a:rect l="0" t="0" r="0" b="0"/>
              <a:pathLst>
                <a:path w="1657350" h="941832">
                  <a:moveTo>
                    <a:pt x="706374" y="313182"/>
                  </a:moveTo>
                  <a:cubicBezTo>
                    <a:pt x="601980" y="313182"/>
                    <a:pt x="516636" y="360426"/>
                    <a:pt x="516636" y="417576"/>
                  </a:cubicBezTo>
                  <a:lnTo>
                    <a:pt x="516636" y="836676"/>
                  </a:lnTo>
                  <a:cubicBezTo>
                    <a:pt x="516636" y="894588"/>
                    <a:pt x="601980" y="941832"/>
                    <a:pt x="706374" y="941832"/>
                  </a:cubicBezTo>
                  <a:lnTo>
                    <a:pt x="1467612" y="941832"/>
                  </a:lnTo>
                  <a:cubicBezTo>
                    <a:pt x="1572768" y="941832"/>
                    <a:pt x="1657350" y="894588"/>
                    <a:pt x="1657350" y="836676"/>
                  </a:cubicBezTo>
                  <a:lnTo>
                    <a:pt x="1657350" y="417576"/>
                  </a:lnTo>
                  <a:cubicBezTo>
                    <a:pt x="1657350" y="360426"/>
                    <a:pt x="1572768" y="313182"/>
                    <a:pt x="1467612" y="313182"/>
                  </a:cubicBezTo>
                  <a:lnTo>
                    <a:pt x="992124" y="313182"/>
                  </a:lnTo>
                  <a:lnTo>
                    <a:pt x="0" y="0"/>
                  </a:lnTo>
                  <a:lnTo>
                    <a:pt x="706374" y="313182"/>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6" name="Rectangle 25">
              <a:extLst>
                <a:ext uri="{FF2B5EF4-FFF2-40B4-BE49-F238E27FC236}">
                  <a16:creationId xmlns:a16="http://schemas.microsoft.com/office/drawing/2014/main" id="{8DEE9A10-ECF8-C6B4-2994-19F695481A0A}"/>
                </a:ext>
              </a:extLst>
            </p:cNvPr>
            <p:cNvSpPr/>
            <p:nvPr/>
          </p:nvSpPr>
          <p:spPr>
            <a:xfrm>
              <a:off x="3355086" y="777200"/>
              <a:ext cx="108852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Le son débute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228834C5-A588-A436-A7A7-F0893765CA67}"/>
                </a:ext>
              </a:extLst>
            </p:cNvPr>
            <p:cNvSpPr/>
            <p:nvPr/>
          </p:nvSpPr>
          <p:spPr>
            <a:xfrm>
              <a:off x="3390895" y="937214"/>
              <a:ext cx="991987"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lorsque vous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A803A71D-4E17-D890-748A-58F5775D750E}"/>
                </a:ext>
              </a:extLst>
            </p:cNvPr>
            <p:cNvSpPr/>
            <p:nvPr/>
          </p:nvSpPr>
          <p:spPr>
            <a:xfrm>
              <a:off x="3345171" y="1099516"/>
              <a:ext cx="1114151"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cliquez dessus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057574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BBE0F-11E5-0A7C-A913-0E4BF04BBF48}"/>
              </a:ext>
            </a:extLst>
          </p:cNvPr>
          <p:cNvSpPr>
            <a:spLocks noGrp="1"/>
          </p:cNvSpPr>
          <p:nvPr>
            <p:ph type="title"/>
          </p:nvPr>
        </p:nvSpPr>
        <p:spPr>
          <a:xfrm>
            <a:off x="3786564" y="310481"/>
            <a:ext cx="7547358" cy="1293028"/>
          </a:xfrm>
        </p:spPr>
        <p:txBody>
          <a:bodyPr/>
          <a:lstStyle/>
          <a:p>
            <a:r>
              <a:rPr lang="fr-FR" b="1" kern="100" cap="none"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Insertion d’un </a:t>
            </a:r>
            <a:r>
              <a:rPr lang="fr-FR" b="1" cap="none"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lien </a:t>
            </a:r>
            <a:r>
              <a:rPr lang="fr-FR" b="1" kern="100" cap="none"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br>
              <a:rPr lang="fr-FR" sz="1800" b="1" kern="100" cap="none" dirty="0">
                <a:solidFill>
                  <a:srgbClr val="000000"/>
                </a:solidFill>
                <a:effectLst/>
                <a:latin typeface="Arial" panose="020B0604020202020204" pitchFamily="34" charset="0"/>
                <a:ea typeface="Arial" panose="020B0604020202020204" pitchFamily="34" charset="0"/>
              </a:rPr>
            </a:br>
            <a:endParaRPr lang="fr-FR" cap="none" dirty="0"/>
          </a:p>
        </p:txBody>
      </p:sp>
      <p:sp>
        <p:nvSpPr>
          <p:cNvPr id="3" name="Espace réservé du contenu 2">
            <a:extLst>
              <a:ext uri="{FF2B5EF4-FFF2-40B4-BE49-F238E27FC236}">
                <a16:creationId xmlns:a16="http://schemas.microsoft.com/office/drawing/2014/main" id="{56E0F8DD-379A-2A8A-9AE0-0D4A42B0FA3D}"/>
              </a:ext>
            </a:extLst>
          </p:cNvPr>
          <p:cNvSpPr>
            <a:spLocks noGrp="1"/>
          </p:cNvSpPr>
          <p:nvPr>
            <p:ph idx="1"/>
          </p:nvPr>
        </p:nvSpPr>
        <p:spPr>
          <a:xfrm>
            <a:off x="-1" y="1203967"/>
            <a:ext cx="12085983" cy="5654033"/>
          </a:xfrm>
        </p:spPr>
        <p:txBody>
          <a:bodyPr/>
          <a:lstStyle/>
          <a:p>
            <a:pPr marL="0" indent="0">
              <a:buNone/>
            </a:pPr>
            <a:r>
              <a:rPr lang="fr-FR" sz="3200" kern="100" dirty="0">
                <a:solidFill>
                  <a:srgbClr val="000000"/>
                </a:solidFill>
                <a:effectLst/>
                <a:latin typeface="Times New Roman" panose="02020603050405020304" pitchFamily="18" charset="0"/>
                <a:ea typeface="Times New Roman" panose="02020603050405020304" pitchFamily="18" charset="0"/>
              </a:rPr>
              <a:t>Pour insérer un lien dans une diapositive, vous devez sélectionner du texte ou une image puis ouvrir l’onglet « </a:t>
            </a:r>
            <a:r>
              <a:rPr lang="fr-FR" sz="3200" b="1" kern="100" dirty="0">
                <a:solidFill>
                  <a:srgbClr val="000000"/>
                </a:solidFill>
                <a:effectLst/>
                <a:latin typeface="Times New Roman" panose="02020603050405020304" pitchFamily="18" charset="0"/>
                <a:ea typeface="Times New Roman" panose="02020603050405020304" pitchFamily="18" charset="0"/>
              </a:rPr>
              <a:t>Insertion</a:t>
            </a:r>
            <a:r>
              <a:rPr lang="fr-FR" sz="3200" kern="100" dirty="0">
                <a:solidFill>
                  <a:srgbClr val="000000"/>
                </a:solidFill>
                <a:effectLst/>
                <a:latin typeface="Times New Roman" panose="02020603050405020304" pitchFamily="18" charset="0"/>
                <a:ea typeface="Times New Roman" panose="02020603050405020304" pitchFamily="18" charset="0"/>
              </a:rPr>
              <a:t> ».  </a:t>
            </a:r>
          </a:p>
          <a:p>
            <a:endParaRPr lang="fr-FR" dirty="0"/>
          </a:p>
        </p:txBody>
      </p:sp>
      <p:grpSp>
        <p:nvGrpSpPr>
          <p:cNvPr id="22" name="Group 11936">
            <a:extLst>
              <a:ext uri="{FF2B5EF4-FFF2-40B4-BE49-F238E27FC236}">
                <a16:creationId xmlns:a16="http://schemas.microsoft.com/office/drawing/2014/main" id="{BDEACD4E-996B-E63F-248D-F5E562986500}"/>
              </a:ext>
            </a:extLst>
          </p:cNvPr>
          <p:cNvGrpSpPr/>
          <p:nvPr/>
        </p:nvGrpSpPr>
        <p:grpSpPr>
          <a:xfrm>
            <a:off x="1497496" y="2496995"/>
            <a:ext cx="9634330" cy="3873050"/>
            <a:chOff x="0" y="0"/>
            <a:chExt cx="5505450" cy="2354581"/>
          </a:xfrm>
        </p:grpSpPr>
        <p:pic>
          <p:nvPicPr>
            <p:cNvPr id="23" name="Picture 933">
              <a:extLst>
                <a:ext uri="{FF2B5EF4-FFF2-40B4-BE49-F238E27FC236}">
                  <a16:creationId xmlns:a16="http://schemas.microsoft.com/office/drawing/2014/main" id="{3588D31B-B0EF-C7B1-18AA-94A00E92C42F}"/>
                </a:ext>
              </a:extLst>
            </p:cNvPr>
            <p:cNvPicPr/>
            <p:nvPr/>
          </p:nvPicPr>
          <p:blipFill>
            <a:blip r:embed="rId2"/>
            <a:stretch>
              <a:fillRect/>
            </a:stretch>
          </p:blipFill>
          <p:spPr>
            <a:xfrm>
              <a:off x="1548384" y="977647"/>
              <a:ext cx="2918206" cy="1376934"/>
            </a:xfrm>
            <a:prstGeom prst="rect">
              <a:avLst/>
            </a:prstGeom>
          </p:spPr>
        </p:pic>
        <p:pic>
          <p:nvPicPr>
            <p:cNvPr id="24" name="Picture 969">
              <a:extLst>
                <a:ext uri="{FF2B5EF4-FFF2-40B4-BE49-F238E27FC236}">
                  <a16:creationId xmlns:a16="http://schemas.microsoft.com/office/drawing/2014/main" id="{43203396-EA27-689D-9D3B-3F7541C74204}"/>
                </a:ext>
              </a:extLst>
            </p:cNvPr>
            <p:cNvPicPr/>
            <p:nvPr/>
          </p:nvPicPr>
          <p:blipFill>
            <a:blip r:embed="rId3"/>
            <a:stretch>
              <a:fillRect/>
            </a:stretch>
          </p:blipFill>
          <p:spPr>
            <a:xfrm>
              <a:off x="9906" y="9907"/>
              <a:ext cx="5486399" cy="637794"/>
            </a:xfrm>
            <a:prstGeom prst="rect">
              <a:avLst/>
            </a:prstGeom>
          </p:spPr>
        </p:pic>
        <p:sp>
          <p:nvSpPr>
            <p:cNvPr id="25" name="Shape 970">
              <a:extLst>
                <a:ext uri="{FF2B5EF4-FFF2-40B4-BE49-F238E27FC236}">
                  <a16:creationId xmlns:a16="http://schemas.microsoft.com/office/drawing/2014/main" id="{51E1E912-D83E-E1BC-3DD0-A1369A39277E}"/>
                </a:ext>
              </a:extLst>
            </p:cNvPr>
            <p:cNvSpPr/>
            <p:nvPr/>
          </p:nvSpPr>
          <p:spPr>
            <a:xfrm>
              <a:off x="0" y="0"/>
              <a:ext cx="5505450" cy="656844"/>
            </a:xfrm>
            <a:custGeom>
              <a:avLst/>
              <a:gdLst/>
              <a:ahLst/>
              <a:cxnLst/>
              <a:rect l="0" t="0" r="0" b="0"/>
              <a:pathLst>
                <a:path w="5505450" h="656844">
                  <a:moveTo>
                    <a:pt x="0" y="656844"/>
                  </a:moveTo>
                  <a:lnTo>
                    <a:pt x="5505450" y="656844"/>
                  </a:lnTo>
                  <a:lnTo>
                    <a:pt x="5505450"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26" name="Shape 971">
              <a:extLst>
                <a:ext uri="{FF2B5EF4-FFF2-40B4-BE49-F238E27FC236}">
                  <a16:creationId xmlns:a16="http://schemas.microsoft.com/office/drawing/2014/main" id="{30E4A169-CD7C-A452-25F0-A59AF2A754DB}"/>
                </a:ext>
              </a:extLst>
            </p:cNvPr>
            <p:cNvSpPr/>
            <p:nvPr/>
          </p:nvSpPr>
          <p:spPr>
            <a:xfrm>
              <a:off x="1793748" y="549402"/>
              <a:ext cx="398526" cy="370332"/>
            </a:xfrm>
            <a:custGeom>
              <a:avLst/>
              <a:gdLst/>
              <a:ahLst/>
              <a:cxnLst/>
              <a:rect l="0" t="0" r="0" b="0"/>
              <a:pathLst>
                <a:path w="398526" h="370332">
                  <a:moveTo>
                    <a:pt x="25908" y="0"/>
                  </a:moveTo>
                  <a:lnTo>
                    <a:pt x="327737" y="278555"/>
                  </a:lnTo>
                  <a:lnTo>
                    <a:pt x="353568" y="250698"/>
                  </a:lnTo>
                  <a:lnTo>
                    <a:pt x="398526" y="370332"/>
                  </a:lnTo>
                  <a:lnTo>
                    <a:pt x="275844" y="334518"/>
                  </a:lnTo>
                  <a:lnTo>
                    <a:pt x="302065" y="306240"/>
                  </a:lnTo>
                  <a:lnTo>
                    <a:pt x="0" y="28194"/>
                  </a:lnTo>
                  <a:lnTo>
                    <a:pt x="25908" y="0"/>
                  </a:lnTo>
                  <a:close/>
                </a:path>
              </a:pathLst>
            </a:custGeom>
            <a:ln w="0" cap="flat">
              <a:miter lim="101600"/>
            </a:ln>
          </p:spPr>
          <p:style>
            <a:lnRef idx="0">
              <a:srgbClr val="000000">
                <a:alpha val="0"/>
              </a:srgbClr>
            </a:lnRef>
            <a:fillRef idx="1">
              <a:srgbClr val="4BACC5"/>
            </a:fillRef>
            <a:effectRef idx="0">
              <a:scrgbClr r="0" g="0" b="0"/>
            </a:effectRef>
            <a:fontRef idx="none"/>
          </p:style>
          <p:txBody>
            <a:bodyPr/>
            <a:lstStyle/>
            <a:p>
              <a:endParaRPr lang="fr-FR"/>
            </a:p>
          </p:txBody>
        </p:sp>
        <p:sp>
          <p:nvSpPr>
            <p:cNvPr id="27" name="Shape 973">
              <a:extLst>
                <a:ext uri="{FF2B5EF4-FFF2-40B4-BE49-F238E27FC236}">
                  <a16:creationId xmlns:a16="http://schemas.microsoft.com/office/drawing/2014/main" id="{94B48E19-5EC7-B461-E1BF-CFC1FC5986D8}"/>
                </a:ext>
              </a:extLst>
            </p:cNvPr>
            <p:cNvSpPr/>
            <p:nvPr/>
          </p:nvSpPr>
          <p:spPr>
            <a:xfrm>
              <a:off x="3684269" y="1649730"/>
              <a:ext cx="1575816" cy="495300"/>
            </a:xfrm>
            <a:custGeom>
              <a:avLst/>
              <a:gdLst/>
              <a:ahLst/>
              <a:cxnLst/>
              <a:rect l="0" t="0" r="0" b="0"/>
              <a:pathLst>
                <a:path w="1575816" h="495300">
                  <a:moveTo>
                    <a:pt x="624840" y="0"/>
                  </a:moveTo>
                  <a:cubicBezTo>
                    <a:pt x="520446" y="0"/>
                    <a:pt x="435102" y="37338"/>
                    <a:pt x="435102" y="82296"/>
                  </a:cubicBezTo>
                  <a:lnTo>
                    <a:pt x="435102" y="288798"/>
                  </a:lnTo>
                  <a:lnTo>
                    <a:pt x="0" y="446532"/>
                  </a:lnTo>
                  <a:lnTo>
                    <a:pt x="435102" y="413004"/>
                  </a:lnTo>
                  <a:cubicBezTo>
                    <a:pt x="435102" y="458724"/>
                    <a:pt x="520446" y="495300"/>
                    <a:pt x="624840" y="495300"/>
                  </a:cubicBezTo>
                  <a:lnTo>
                    <a:pt x="1386078" y="495300"/>
                  </a:lnTo>
                  <a:cubicBezTo>
                    <a:pt x="1491234" y="495300"/>
                    <a:pt x="1575816" y="458724"/>
                    <a:pt x="1575816" y="413004"/>
                  </a:cubicBezTo>
                  <a:lnTo>
                    <a:pt x="1575816" y="82296"/>
                  </a:lnTo>
                  <a:cubicBezTo>
                    <a:pt x="1575816" y="37338"/>
                    <a:pt x="1491234" y="0"/>
                    <a:pt x="1386078" y="0"/>
                  </a:cubicBezTo>
                  <a:lnTo>
                    <a:pt x="624840"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28" name="Rectangle 27">
              <a:extLst>
                <a:ext uri="{FF2B5EF4-FFF2-40B4-BE49-F238E27FC236}">
                  <a16:creationId xmlns:a16="http://schemas.microsoft.com/office/drawing/2014/main" id="{F052EA80-26A8-AD01-E5A6-0C2A304D4AEE}"/>
                </a:ext>
              </a:extLst>
            </p:cNvPr>
            <p:cNvSpPr/>
            <p:nvPr/>
          </p:nvSpPr>
          <p:spPr>
            <a:xfrm>
              <a:off x="4491990" y="1719794"/>
              <a:ext cx="572117"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Copiez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CB50F885-9893-547A-DE7A-EE90D2C1ECB1}"/>
                </a:ext>
              </a:extLst>
            </p:cNvPr>
            <p:cNvSpPr/>
            <p:nvPr/>
          </p:nvSpPr>
          <p:spPr>
            <a:xfrm>
              <a:off x="4274816" y="1882095"/>
              <a:ext cx="1150298"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l’adresse Web.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0" name="Shape 977">
              <a:extLst>
                <a:ext uri="{FF2B5EF4-FFF2-40B4-BE49-F238E27FC236}">
                  <a16:creationId xmlns:a16="http://schemas.microsoft.com/office/drawing/2014/main" id="{FEC88D4A-60A7-2DF7-0BAE-29315320A65B}"/>
                </a:ext>
              </a:extLst>
            </p:cNvPr>
            <p:cNvSpPr/>
            <p:nvPr/>
          </p:nvSpPr>
          <p:spPr>
            <a:xfrm>
              <a:off x="336803" y="797814"/>
              <a:ext cx="1315212" cy="495300"/>
            </a:xfrm>
            <a:custGeom>
              <a:avLst/>
              <a:gdLst/>
              <a:ahLst/>
              <a:cxnLst/>
              <a:rect l="0" t="0" r="0" b="0"/>
              <a:pathLst>
                <a:path w="1315212" h="495300">
                  <a:moveTo>
                    <a:pt x="190500" y="0"/>
                  </a:moveTo>
                  <a:cubicBezTo>
                    <a:pt x="85344" y="0"/>
                    <a:pt x="0" y="36576"/>
                    <a:pt x="0" y="82296"/>
                  </a:cubicBezTo>
                  <a:lnTo>
                    <a:pt x="0" y="412242"/>
                  </a:lnTo>
                  <a:cubicBezTo>
                    <a:pt x="0" y="457962"/>
                    <a:pt x="85344" y="495300"/>
                    <a:pt x="190500" y="495300"/>
                  </a:cubicBezTo>
                  <a:lnTo>
                    <a:pt x="950976" y="495300"/>
                  </a:lnTo>
                  <a:cubicBezTo>
                    <a:pt x="1056132" y="495300"/>
                    <a:pt x="1141476" y="457962"/>
                    <a:pt x="1141476" y="412242"/>
                  </a:cubicBezTo>
                  <a:lnTo>
                    <a:pt x="1315212" y="461772"/>
                  </a:lnTo>
                  <a:lnTo>
                    <a:pt x="1141476" y="288798"/>
                  </a:lnTo>
                  <a:lnTo>
                    <a:pt x="1141476" y="82296"/>
                  </a:lnTo>
                  <a:cubicBezTo>
                    <a:pt x="1141476" y="36576"/>
                    <a:pt x="1056132" y="0"/>
                    <a:pt x="950976" y="0"/>
                  </a:cubicBez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1" name="Rectangle 30">
              <a:extLst>
                <a:ext uri="{FF2B5EF4-FFF2-40B4-BE49-F238E27FC236}">
                  <a16:creationId xmlns:a16="http://schemas.microsoft.com/office/drawing/2014/main" id="{7786529D-27C0-D308-A08B-A8A4A275AAC9}"/>
                </a:ext>
              </a:extLst>
            </p:cNvPr>
            <p:cNvSpPr/>
            <p:nvPr/>
          </p:nvSpPr>
          <p:spPr>
            <a:xfrm>
              <a:off x="551687" y="867878"/>
              <a:ext cx="994973"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Sélectionnez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2" name="Rectangle 31">
              <a:extLst>
                <a:ext uri="{FF2B5EF4-FFF2-40B4-BE49-F238E27FC236}">
                  <a16:creationId xmlns:a16="http://schemas.microsoft.com/office/drawing/2014/main" id="{7115631C-B9F7-3EEF-5282-19DB8D7E5512}"/>
                </a:ext>
              </a:extLst>
            </p:cNvPr>
            <p:cNvSpPr/>
            <p:nvPr/>
          </p:nvSpPr>
          <p:spPr>
            <a:xfrm>
              <a:off x="528065" y="1028660"/>
              <a:ext cx="1058605"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un document.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3" name="Shape 981">
              <a:extLst>
                <a:ext uri="{FF2B5EF4-FFF2-40B4-BE49-F238E27FC236}">
                  <a16:creationId xmlns:a16="http://schemas.microsoft.com/office/drawing/2014/main" id="{623ED2FF-CC6A-ADE8-ABE0-BEA12EB60313}"/>
                </a:ext>
              </a:extLst>
            </p:cNvPr>
            <p:cNvSpPr/>
            <p:nvPr/>
          </p:nvSpPr>
          <p:spPr>
            <a:xfrm>
              <a:off x="169164" y="1526286"/>
              <a:ext cx="1492758" cy="618744"/>
            </a:xfrm>
            <a:custGeom>
              <a:avLst/>
              <a:gdLst/>
              <a:ahLst/>
              <a:cxnLst/>
              <a:rect l="0" t="0" r="0" b="0"/>
              <a:pathLst>
                <a:path w="1492758" h="618744">
                  <a:moveTo>
                    <a:pt x="230124" y="0"/>
                  </a:moveTo>
                  <a:cubicBezTo>
                    <a:pt x="103632" y="0"/>
                    <a:pt x="0" y="45720"/>
                    <a:pt x="0" y="102870"/>
                  </a:cubicBezTo>
                  <a:lnTo>
                    <a:pt x="0" y="515874"/>
                  </a:lnTo>
                  <a:cubicBezTo>
                    <a:pt x="0" y="572262"/>
                    <a:pt x="103632" y="618744"/>
                    <a:pt x="230124" y="618744"/>
                  </a:cubicBezTo>
                  <a:lnTo>
                    <a:pt x="1149858" y="618744"/>
                  </a:lnTo>
                  <a:cubicBezTo>
                    <a:pt x="1276350" y="618744"/>
                    <a:pt x="1379220" y="572262"/>
                    <a:pt x="1379220" y="515874"/>
                  </a:cubicBezTo>
                  <a:lnTo>
                    <a:pt x="1379220" y="257556"/>
                  </a:lnTo>
                  <a:lnTo>
                    <a:pt x="1492758" y="160782"/>
                  </a:lnTo>
                  <a:lnTo>
                    <a:pt x="1379220" y="102870"/>
                  </a:lnTo>
                  <a:cubicBezTo>
                    <a:pt x="1379220" y="45720"/>
                    <a:pt x="1276350" y="0"/>
                    <a:pt x="1149858" y="0"/>
                  </a:cubicBez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34" name="Rectangle 33">
              <a:extLst>
                <a:ext uri="{FF2B5EF4-FFF2-40B4-BE49-F238E27FC236}">
                  <a16:creationId xmlns:a16="http://schemas.microsoft.com/office/drawing/2014/main" id="{90212E26-086C-56B8-CBED-23C30F951EFD}"/>
                </a:ext>
              </a:extLst>
            </p:cNvPr>
            <p:cNvSpPr/>
            <p:nvPr/>
          </p:nvSpPr>
          <p:spPr>
            <a:xfrm>
              <a:off x="384810" y="1600159"/>
              <a:ext cx="1310186"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Sélectionnez une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5" name="Rectangle 34">
              <a:extLst>
                <a:ext uri="{FF2B5EF4-FFF2-40B4-BE49-F238E27FC236}">
                  <a16:creationId xmlns:a16="http://schemas.microsoft.com/office/drawing/2014/main" id="{C216EE15-14DD-1026-A0CE-730A525AB506}"/>
                </a:ext>
              </a:extLst>
            </p:cNvPr>
            <p:cNvSpPr/>
            <p:nvPr/>
          </p:nvSpPr>
          <p:spPr>
            <a:xfrm>
              <a:off x="328418" y="1760941"/>
              <a:ext cx="1458742"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diapositive dans ce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6" name="Rectangle 35">
              <a:extLst>
                <a:ext uri="{FF2B5EF4-FFF2-40B4-BE49-F238E27FC236}">
                  <a16:creationId xmlns:a16="http://schemas.microsoft.com/office/drawing/2014/main" id="{38B169D9-98E6-A486-4AAC-F12678362F26}"/>
                </a:ext>
              </a:extLst>
            </p:cNvPr>
            <p:cNvSpPr/>
            <p:nvPr/>
          </p:nvSpPr>
          <p:spPr>
            <a:xfrm>
              <a:off x="566926" y="1921722"/>
              <a:ext cx="825960" cy="205307"/>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document.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37" name="Shape 986">
              <a:extLst>
                <a:ext uri="{FF2B5EF4-FFF2-40B4-BE49-F238E27FC236}">
                  <a16:creationId xmlns:a16="http://schemas.microsoft.com/office/drawing/2014/main" id="{B0431CC3-26CB-D107-6620-A9F1D96B83B4}"/>
                </a:ext>
              </a:extLst>
            </p:cNvPr>
            <p:cNvSpPr/>
            <p:nvPr/>
          </p:nvSpPr>
          <p:spPr>
            <a:xfrm>
              <a:off x="1643634" y="214885"/>
              <a:ext cx="211074" cy="348234"/>
            </a:xfrm>
            <a:custGeom>
              <a:avLst/>
              <a:gdLst/>
              <a:ahLst/>
              <a:cxnLst/>
              <a:rect l="0" t="0" r="0" b="0"/>
              <a:pathLst>
                <a:path w="211074" h="348234">
                  <a:moveTo>
                    <a:pt x="211074" y="0"/>
                  </a:moveTo>
                  <a:lnTo>
                    <a:pt x="0" y="0"/>
                  </a:lnTo>
                  <a:lnTo>
                    <a:pt x="0" y="348234"/>
                  </a:lnTo>
                  <a:lnTo>
                    <a:pt x="211074" y="348234"/>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253497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3FB62-0692-C1CB-71B3-470B5B8FC4B9}"/>
              </a:ext>
            </a:extLst>
          </p:cNvPr>
          <p:cNvSpPr>
            <a:spLocks noGrp="1"/>
          </p:cNvSpPr>
          <p:nvPr>
            <p:ph type="title"/>
          </p:nvPr>
        </p:nvSpPr>
        <p:spPr/>
        <p:txBody>
          <a:bodyPr/>
          <a:lstStyle/>
          <a:p>
            <a:pPr algn="ctr"/>
            <a:r>
              <a:rPr lang="fr-FR" sz="4400" b="1" kern="100" cap="none"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Le diaporama </a:t>
            </a:r>
            <a:br>
              <a:rPr lang="fr-FR" sz="4000" b="1" kern="100" dirty="0">
                <a:solidFill>
                  <a:srgbClr val="C00000"/>
                </a:solidFill>
                <a:effectLst/>
                <a:latin typeface="Arial" panose="020B0604020202020204" pitchFamily="34" charset="0"/>
                <a:ea typeface="Arial" panose="020B0604020202020204" pitchFamily="34" charset="0"/>
              </a:rPr>
            </a:br>
            <a:endParaRPr lang="fr-FR" dirty="0">
              <a:solidFill>
                <a:srgbClr val="C00000"/>
              </a:solidFill>
            </a:endParaRPr>
          </a:p>
        </p:txBody>
      </p:sp>
      <p:sp>
        <p:nvSpPr>
          <p:cNvPr id="3" name="Espace réservé du contenu 2">
            <a:extLst>
              <a:ext uri="{FF2B5EF4-FFF2-40B4-BE49-F238E27FC236}">
                <a16:creationId xmlns:a16="http://schemas.microsoft.com/office/drawing/2014/main" id="{4436FDAC-9306-B68D-BD75-F0A3258CB3E3}"/>
              </a:ext>
            </a:extLst>
          </p:cNvPr>
          <p:cNvSpPr>
            <a:spLocks noGrp="1"/>
          </p:cNvSpPr>
          <p:nvPr>
            <p:ph idx="1"/>
          </p:nvPr>
        </p:nvSpPr>
        <p:spPr>
          <a:xfrm>
            <a:off x="265043" y="2194560"/>
            <a:ext cx="11241157" cy="4024125"/>
          </a:xfrm>
        </p:spPr>
        <p:txBody>
          <a:bodyPr>
            <a:normAutofit/>
          </a:bodyPr>
          <a:lstStyle/>
          <a:p>
            <a:pPr marL="0" indent="0">
              <a:buNone/>
            </a:pPr>
            <a:r>
              <a:rPr lang="fr-FR" sz="3600" dirty="0">
                <a:solidFill>
                  <a:srgbClr val="000000"/>
                </a:solidFill>
                <a:effectLst/>
                <a:latin typeface="Times New Roman" panose="02020603050405020304" pitchFamily="18" charset="0"/>
                <a:ea typeface="Times New Roman" panose="02020603050405020304" pitchFamily="18" charset="0"/>
              </a:rPr>
              <a:t>Le diaporama est la projection de la présentation à l’écran. Par défaut, vous réalisez une projection libre en plein écran : le présentateur a le contrôle complet du déroulement du diaporama (il peut l’exécuter automatiquement ou manuellement, interrompre la présentation pour ajouter des notes de réunion ou une liste d’actions, et même enregistrer la narration à mesure que le diaporama progresse). </a:t>
            </a:r>
            <a:endParaRPr lang="fr-FR" sz="3600" dirty="0"/>
          </a:p>
        </p:txBody>
      </p:sp>
    </p:spTree>
    <p:extLst>
      <p:ext uri="{BB962C8B-B14F-4D97-AF65-F5344CB8AC3E}">
        <p14:creationId xmlns:p14="http://schemas.microsoft.com/office/powerpoint/2010/main" val="77864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0CDE3-5448-8CA1-4A90-F71743AD806B}"/>
              </a:ext>
            </a:extLst>
          </p:cNvPr>
          <p:cNvSpPr>
            <a:spLocks noGrp="1"/>
          </p:cNvSpPr>
          <p:nvPr>
            <p:ph type="title"/>
          </p:nvPr>
        </p:nvSpPr>
        <p:spPr>
          <a:xfrm>
            <a:off x="4220817" y="0"/>
            <a:ext cx="8610600" cy="905401"/>
          </a:xfrm>
        </p:spPr>
        <p:txBody>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I-Définition </a:t>
            </a:r>
          </a:p>
        </p:txBody>
      </p:sp>
      <p:sp>
        <p:nvSpPr>
          <p:cNvPr id="3" name="Espace réservé du contenu 2">
            <a:extLst>
              <a:ext uri="{FF2B5EF4-FFF2-40B4-BE49-F238E27FC236}">
                <a16:creationId xmlns:a16="http://schemas.microsoft.com/office/drawing/2014/main" id="{DA66FBE5-0D9E-5B3A-B0CE-445CB14DF9C3}"/>
              </a:ext>
            </a:extLst>
          </p:cNvPr>
          <p:cNvSpPr>
            <a:spLocks noGrp="1"/>
          </p:cNvSpPr>
          <p:nvPr>
            <p:ph idx="1"/>
          </p:nvPr>
        </p:nvSpPr>
        <p:spPr>
          <a:xfrm>
            <a:off x="0" y="905401"/>
            <a:ext cx="11993217" cy="6237521"/>
          </a:xfrm>
        </p:spPr>
        <p:txBody>
          <a:bodyPr>
            <a:noAutofit/>
          </a:bodyPr>
          <a:lstStyle/>
          <a:p>
            <a:pPr>
              <a:lnSpc>
                <a:spcPct val="100000"/>
              </a:lnSpc>
            </a:pPr>
            <a:r>
              <a:rPr lang="fr-FR" sz="3600" b="1" dirty="0">
                <a:solidFill>
                  <a:srgbClr val="002060"/>
                </a:solidFill>
                <a:latin typeface="Times New Roman" panose="02020603050405020304" pitchFamily="18" charset="0"/>
                <a:cs typeface="Times New Roman" panose="02020603050405020304" pitchFamily="18" charset="0"/>
              </a:rPr>
              <a:t>PowerPoint</a:t>
            </a:r>
            <a:r>
              <a:rPr lang="fr-FR" sz="3600" dirty="0">
                <a:latin typeface="Times New Roman" panose="02020603050405020304" pitchFamily="18" charset="0"/>
                <a:cs typeface="Times New Roman" panose="02020603050405020304" pitchFamily="18" charset="0"/>
              </a:rPr>
              <a:t> est un des outils faisant partie de la suite  logicielle Microsoft Office (Word, Excel, etc...).</a:t>
            </a:r>
          </a:p>
          <a:p>
            <a:pPr>
              <a:lnSpc>
                <a:spcPct val="100000"/>
              </a:lnSpc>
            </a:pPr>
            <a:r>
              <a:rPr lang="fr-FR" sz="3600" dirty="0">
                <a:latin typeface="Times New Roman" panose="02020603050405020304" pitchFamily="18" charset="0"/>
                <a:cs typeface="Times New Roman" panose="02020603050405020304" pitchFamily="18" charset="0"/>
              </a:rPr>
              <a:t> Il s’agit d’un outil de présentation assisté par ordinateur  permettant de préparer des supports de présentation qui pourront être utilisées lors d’exposés. Le PowerPoint est énormément utilisé par les étudiants pour leurs oraux, afin de mettre en avant les idées principales, arguments, les chiffres...etc. permettant ainsi d’appuyer et illustrer votre discours.</a:t>
            </a:r>
          </a:p>
        </p:txBody>
      </p:sp>
    </p:spTree>
    <p:extLst>
      <p:ext uri="{BB962C8B-B14F-4D97-AF65-F5344CB8AC3E}">
        <p14:creationId xmlns:p14="http://schemas.microsoft.com/office/powerpoint/2010/main" val="169428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5E6BC2-4508-CC4E-59B7-1C1BE8DCA962}"/>
              </a:ext>
            </a:extLst>
          </p:cNvPr>
          <p:cNvSpPr>
            <a:spLocks noGrp="1"/>
          </p:cNvSpPr>
          <p:nvPr>
            <p:ph idx="1"/>
          </p:nvPr>
        </p:nvSpPr>
        <p:spPr>
          <a:xfrm>
            <a:off x="172278" y="1364974"/>
            <a:ext cx="11701670" cy="4853711"/>
          </a:xfrm>
        </p:spPr>
        <p:txBody>
          <a:bodyPr/>
          <a:lstStyle/>
          <a:p>
            <a:pPr marL="0" indent="0">
              <a:buNone/>
            </a:pPr>
            <a:r>
              <a:rPr lang="fr-FR" sz="3600" dirty="0">
                <a:solidFill>
                  <a:srgbClr val="000000"/>
                </a:solidFill>
                <a:effectLst/>
                <a:latin typeface="Times New Roman" panose="02020603050405020304" pitchFamily="18" charset="0"/>
                <a:ea typeface="Times New Roman" panose="02020603050405020304" pitchFamily="18" charset="0"/>
              </a:rPr>
              <a:t>Pour commencer le diaporama, appuyez sur ce bouton          ou allez dans le ruban «</a:t>
            </a:r>
            <a:r>
              <a:rPr lang="fr-FR" sz="3600" b="1" dirty="0">
                <a:solidFill>
                  <a:srgbClr val="000000"/>
                </a:solidFill>
                <a:effectLst/>
                <a:latin typeface="Times New Roman" panose="02020603050405020304" pitchFamily="18" charset="0"/>
                <a:ea typeface="Times New Roman" panose="02020603050405020304" pitchFamily="18" charset="0"/>
              </a:rPr>
              <a:t> Diaporama </a:t>
            </a:r>
            <a:r>
              <a:rPr lang="fr-FR" sz="3600" dirty="0">
                <a:solidFill>
                  <a:srgbClr val="000000"/>
                </a:solidFill>
                <a:effectLst/>
                <a:latin typeface="Times New Roman" panose="02020603050405020304" pitchFamily="18" charset="0"/>
                <a:ea typeface="Times New Roman" panose="02020603050405020304" pitchFamily="18" charset="0"/>
              </a:rPr>
              <a:t>».</a:t>
            </a:r>
          </a:p>
          <a:p>
            <a:endParaRPr lang="fr-FR" sz="3600" dirty="0">
              <a:solidFill>
                <a:srgbClr val="000000"/>
              </a:solidFill>
              <a:latin typeface="Times New Roman" panose="02020603050405020304" pitchFamily="18" charset="0"/>
              <a:ea typeface="Times New Roman" panose="02020603050405020304" pitchFamily="18" charset="0"/>
            </a:endParaRPr>
          </a:p>
          <a:p>
            <a:endParaRPr lang="fr-FR" sz="1800" dirty="0">
              <a:solidFill>
                <a:srgbClr val="000000"/>
              </a:solidFill>
              <a:effectLst/>
              <a:latin typeface="Times New Roman" panose="02020603050405020304" pitchFamily="18" charset="0"/>
              <a:ea typeface="Times New Roman" panose="02020603050405020304" pitchFamily="18" charset="0"/>
            </a:endParaRPr>
          </a:p>
          <a:p>
            <a:endParaRPr lang="fr-FR" sz="1800" dirty="0">
              <a:solidFill>
                <a:srgbClr val="000000"/>
              </a:solidFill>
              <a:latin typeface="Times New Roman" panose="02020603050405020304" pitchFamily="18" charset="0"/>
              <a:ea typeface="Times New Roman" panose="02020603050405020304" pitchFamily="18" charset="0"/>
            </a:endParaRPr>
          </a:p>
          <a:p>
            <a:endParaRPr lang="fr-FR" sz="1800" dirty="0">
              <a:solidFill>
                <a:srgbClr val="000000"/>
              </a:solidFill>
              <a:effectLst/>
              <a:latin typeface="Times New Roman" panose="02020603050405020304" pitchFamily="18" charset="0"/>
              <a:ea typeface="Times New Roman" panose="02020603050405020304" pitchFamily="18" charset="0"/>
            </a:endParaRPr>
          </a:p>
          <a:p>
            <a:endParaRPr lang="fr-FR" sz="18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fr-FR" sz="3600" kern="100" dirty="0">
                <a:solidFill>
                  <a:srgbClr val="000000"/>
                </a:solidFill>
                <a:effectLst/>
                <a:latin typeface="Times New Roman" panose="02020603050405020304" pitchFamily="18" charset="0"/>
                <a:ea typeface="Times New Roman" panose="02020603050405020304" pitchFamily="18" charset="0"/>
              </a:rPr>
              <a:t>Pour mettre fin à la projection, appuyez sur la touche</a:t>
            </a:r>
          </a:p>
          <a:p>
            <a:pPr marL="0" indent="0">
              <a:buNone/>
            </a:pPr>
            <a:r>
              <a:rPr lang="fr-FR" sz="3600" kern="100" dirty="0">
                <a:solidFill>
                  <a:srgbClr val="000000"/>
                </a:solidFill>
                <a:effectLst/>
                <a:latin typeface="Times New Roman" panose="02020603050405020304" pitchFamily="18" charset="0"/>
                <a:ea typeface="Times New Roman" panose="02020603050405020304" pitchFamily="18" charset="0"/>
              </a:rPr>
              <a:t> « Échap » sur votre clavier. </a:t>
            </a:r>
          </a:p>
          <a:p>
            <a:pPr marL="0" indent="0">
              <a:buNone/>
            </a:pPr>
            <a:r>
              <a:rPr lang="fr-FR" sz="1800" dirty="0">
                <a:solidFill>
                  <a:srgbClr val="000000"/>
                </a:solidFill>
                <a:effectLst/>
                <a:latin typeface="Times New Roman" panose="02020603050405020304" pitchFamily="18" charset="0"/>
                <a:ea typeface="Times New Roman" panose="02020603050405020304" pitchFamily="18" charset="0"/>
              </a:rPr>
              <a:t> </a:t>
            </a:r>
          </a:p>
          <a:p>
            <a:endParaRPr lang="fr-FR" dirty="0"/>
          </a:p>
        </p:txBody>
      </p:sp>
      <p:grpSp>
        <p:nvGrpSpPr>
          <p:cNvPr id="4" name="Group 12410">
            <a:extLst>
              <a:ext uri="{FF2B5EF4-FFF2-40B4-BE49-F238E27FC236}">
                <a16:creationId xmlns:a16="http://schemas.microsoft.com/office/drawing/2014/main" id="{F9DB529F-A2AE-CE8B-88DF-CCC30A2FBBFE}"/>
              </a:ext>
            </a:extLst>
          </p:cNvPr>
          <p:cNvGrpSpPr/>
          <p:nvPr/>
        </p:nvGrpSpPr>
        <p:grpSpPr>
          <a:xfrm>
            <a:off x="410817" y="2370919"/>
            <a:ext cx="11105322" cy="2080591"/>
            <a:chOff x="0" y="0"/>
            <a:chExt cx="5505451" cy="851154"/>
          </a:xfrm>
        </p:grpSpPr>
        <p:pic>
          <p:nvPicPr>
            <p:cNvPr id="5" name="Picture 1186">
              <a:extLst>
                <a:ext uri="{FF2B5EF4-FFF2-40B4-BE49-F238E27FC236}">
                  <a16:creationId xmlns:a16="http://schemas.microsoft.com/office/drawing/2014/main" id="{1E474F25-5AFE-DD99-ACCA-9324CE98B0C4}"/>
                </a:ext>
              </a:extLst>
            </p:cNvPr>
            <p:cNvPicPr/>
            <p:nvPr/>
          </p:nvPicPr>
          <p:blipFill>
            <a:blip r:embed="rId2"/>
            <a:stretch>
              <a:fillRect/>
            </a:stretch>
          </p:blipFill>
          <p:spPr>
            <a:xfrm>
              <a:off x="9906" y="264414"/>
              <a:ext cx="5486400" cy="577596"/>
            </a:xfrm>
            <a:prstGeom prst="rect">
              <a:avLst/>
            </a:prstGeom>
          </p:spPr>
        </p:pic>
        <p:sp>
          <p:nvSpPr>
            <p:cNvPr id="6" name="Shape 1187">
              <a:extLst>
                <a:ext uri="{FF2B5EF4-FFF2-40B4-BE49-F238E27FC236}">
                  <a16:creationId xmlns:a16="http://schemas.microsoft.com/office/drawing/2014/main" id="{5C7F3E43-0809-FF69-9D02-2A8DD65FBEFB}"/>
                </a:ext>
              </a:extLst>
            </p:cNvPr>
            <p:cNvSpPr/>
            <p:nvPr/>
          </p:nvSpPr>
          <p:spPr>
            <a:xfrm>
              <a:off x="0" y="254508"/>
              <a:ext cx="5505451" cy="596646"/>
            </a:xfrm>
            <a:custGeom>
              <a:avLst/>
              <a:gdLst/>
              <a:ahLst/>
              <a:cxnLst/>
              <a:rect l="0" t="0" r="0" b="0"/>
              <a:pathLst>
                <a:path w="5505451" h="596646">
                  <a:moveTo>
                    <a:pt x="0" y="596646"/>
                  </a:moveTo>
                  <a:lnTo>
                    <a:pt x="5505451" y="596646"/>
                  </a:lnTo>
                  <a:lnTo>
                    <a:pt x="5505451"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7" name="Shape 1227">
              <a:extLst>
                <a:ext uri="{FF2B5EF4-FFF2-40B4-BE49-F238E27FC236}">
                  <a16:creationId xmlns:a16="http://schemas.microsoft.com/office/drawing/2014/main" id="{EE6D4F3C-A4A4-BDC6-AF23-927B714CA5EB}"/>
                </a:ext>
              </a:extLst>
            </p:cNvPr>
            <p:cNvSpPr/>
            <p:nvPr/>
          </p:nvSpPr>
          <p:spPr>
            <a:xfrm>
              <a:off x="9144" y="448818"/>
              <a:ext cx="476250" cy="393192"/>
            </a:xfrm>
            <a:custGeom>
              <a:avLst/>
              <a:gdLst/>
              <a:ahLst/>
              <a:cxnLst/>
              <a:rect l="0" t="0" r="0" b="0"/>
              <a:pathLst>
                <a:path w="476250" h="393192">
                  <a:moveTo>
                    <a:pt x="476250" y="0"/>
                  </a:moveTo>
                  <a:lnTo>
                    <a:pt x="0" y="0"/>
                  </a:lnTo>
                  <a:lnTo>
                    <a:pt x="0" y="393192"/>
                  </a:lnTo>
                  <a:lnTo>
                    <a:pt x="476250" y="393192"/>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pic>
          <p:nvPicPr>
            <p:cNvPr id="8" name="Picture 1231">
              <a:extLst>
                <a:ext uri="{FF2B5EF4-FFF2-40B4-BE49-F238E27FC236}">
                  <a16:creationId xmlns:a16="http://schemas.microsoft.com/office/drawing/2014/main" id="{CC5C99C9-D2F6-F2C3-E332-082FDDC17E54}"/>
                </a:ext>
              </a:extLst>
            </p:cNvPr>
            <p:cNvPicPr/>
            <p:nvPr/>
          </p:nvPicPr>
          <p:blipFill>
            <a:blip r:embed="rId3"/>
            <a:stretch>
              <a:fillRect/>
            </a:stretch>
          </p:blipFill>
          <p:spPr>
            <a:xfrm>
              <a:off x="907542" y="0"/>
              <a:ext cx="304038" cy="162306"/>
            </a:xfrm>
            <a:prstGeom prst="rect">
              <a:avLst/>
            </a:prstGeom>
          </p:spPr>
        </p:pic>
      </p:grpSp>
    </p:spTree>
    <p:extLst>
      <p:ext uri="{BB962C8B-B14F-4D97-AF65-F5344CB8AC3E}">
        <p14:creationId xmlns:p14="http://schemas.microsoft.com/office/powerpoint/2010/main" val="348501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FD989-957C-D378-9AC2-D3B052699684}"/>
              </a:ext>
            </a:extLst>
          </p:cNvPr>
          <p:cNvSpPr>
            <a:spLocks noGrp="1"/>
          </p:cNvSpPr>
          <p:nvPr>
            <p:ph type="title"/>
          </p:nvPr>
        </p:nvSpPr>
        <p:spPr>
          <a:xfrm>
            <a:off x="1987826" y="0"/>
            <a:ext cx="9849678" cy="1293028"/>
          </a:xfrm>
        </p:spPr>
        <p:txBody>
          <a:bodyPr/>
          <a:lstStyle/>
          <a:p>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II-Démarrage de Powerpoint</a:t>
            </a:r>
          </a:p>
        </p:txBody>
      </p:sp>
      <p:sp>
        <p:nvSpPr>
          <p:cNvPr id="3" name="Espace réservé du contenu 2">
            <a:extLst>
              <a:ext uri="{FF2B5EF4-FFF2-40B4-BE49-F238E27FC236}">
                <a16:creationId xmlns:a16="http://schemas.microsoft.com/office/drawing/2014/main" id="{AC5B2FC4-830C-72D2-DD85-2E9EE180D80F}"/>
              </a:ext>
            </a:extLst>
          </p:cNvPr>
          <p:cNvSpPr>
            <a:spLocks noGrp="1"/>
          </p:cNvSpPr>
          <p:nvPr>
            <p:ph idx="1"/>
          </p:nvPr>
        </p:nvSpPr>
        <p:spPr>
          <a:xfrm>
            <a:off x="318052" y="1505447"/>
            <a:ext cx="11188148" cy="4663440"/>
          </a:xfrm>
        </p:spPr>
        <p:txBody>
          <a:bodyPr>
            <a:noAutofit/>
          </a:bodyPr>
          <a:lstStyle/>
          <a:p>
            <a:r>
              <a:rPr lang="fr-FR" sz="3600" b="1" dirty="0">
                <a:solidFill>
                  <a:srgbClr val="C00000"/>
                </a:solidFill>
                <a:latin typeface="Times New Roman" panose="02020603050405020304" pitchFamily="18" charset="0"/>
                <a:cs typeface="Times New Roman" panose="02020603050405020304" pitchFamily="18" charset="0"/>
              </a:rPr>
              <a:t>1-Démarrage de Powerpoint</a:t>
            </a:r>
          </a:p>
          <a:p>
            <a:r>
              <a:rPr lang="fr-FR" sz="3600" b="1" dirty="0">
                <a:solidFill>
                  <a:schemeClr val="accent4">
                    <a:lumMod val="50000"/>
                  </a:schemeClr>
                </a:solidFill>
                <a:latin typeface="Times New Roman" panose="02020603050405020304" pitchFamily="18" charset="0"/>
                <a:cs typeface="Times New Roman" panose="02020603050405020304" pitchFamily="18" charset="0"/>
              </a:rPr>
              <a:t>a-Lancer Powerpoint:</a:t>
            </a:r>
          </a:p>
          <a:p>
            <a:pPr marL="0" indent="0">
              <a:buNone/>
            </a:pPr>
            <a:r>
              <a:rPr lang="fr-FR" sz="3600" dirty="0">
                <a:latin typeface="Times New Roman" panose="02020603050405020304" pitchFamily="18" charset="0"/>
                <a:cs typeface="Times New Roman" panose="02020603050405020304" pitchFamily="18" charset="0"/>
              </a:rPr>
              <a:t>Pour démarrer Powerpoint :</a:t>
            </a:r>
          </a:p>
          <a:p>
            <a:pPr marL="0" indent="0">
              <a:buNone/>
            </a:pPr>
            <a:r>
              <a:rPr lang="fr-FR" sz="3600" dirty="0">
                <a:latin typeface="Times New Roman" panose="02020603050405020304" pitchFamily="18" charset="0"/>
                <a:cs typeface="Times New Roman" panose="02020603050405020304" pitchFamily="18" charset="0"/>
              </a:rPr>
              <a:t>       1. Cliquer sur le bouton Démarrer puis sur Tous les programmes;</a:t>
            </a:r>
          </a:p>
          <a:p>
            <a:pPr marL="0" indent="0">
              <a:buNone/>
            </a:pPr>
            <a:r>
              <a:rPr lang="fr-FR" sz="3600" dirty="0">
                <a:latin typeface="Times New Roman" panose="02020603050405020304" pitchFamily="18" charset="0"/>
                <a:cs typeface="Times New Roman" panose="02020603050405020304" pitchFamily="18" charset="0"/>
              </a:rPr>
              <a:t>       2. Cliquer sur Microsoft Powerpoint.</a:t>
            </a:r>
          </a:p>
        </p:txBody>
      </p:sp>
    </p:spTree>
    <p:extLst>
      <p:ext uri="{BB962C8B-B14F-4D97-AF65-F5344CB8AC3E}">
        <p14:creationId xmlns:p14="http://schemas.microsoft.com/office/powerpoint/2010/main" val="379003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80EC3-F470-266E-A952-5FBD0BEFDCF1}"/>
              </a:ext>
            </a:extLst>
          </p:cNvPr>
          <p:cNvSpPr>
            <a:spLocks noGrp="1"/>
          </p:cNvSpPr>
          <p:nvPr>
            <p:ph type="title"/>
          </p:nvPr>
        </p:nvSpPr>
        <p:spPr>
          <a:xfrm>
            <a:off x="5088519" y="-33330"/>
            <a:ext cx="6258196" cy="1293028"/>
          </a:xfrm>
        </p:spPr>
        <p:txBody>
          <a:bodyPr>
            <a:noAutofit/>
          </a:bodyPr>
          <a:lstStyle/>
          <a:p>
            <a:pPr indent="-6350">
              <a:lnSpc>
                <a:spcPct val="104000"/>
              </a:lnSpc>
              <a:spcAft>
                <a:spcPts val="65"/>
              </a:spcAft>
            </a:pPr>
            <a:r>
              <a:rPr lang="fr-FR" b="1" kern="100" cap="none" dirty="0">
                <a:solidFill>
                  <a:schemeClr val="accent4">
                    <a:lumMod val="50000"/>
                  </a:schemeClr>
                </a:solidFill>
                <a:latin typeface="Times New Roman" panose="02020603050405020304" pitchFamily="18" charset="0"/>
                <a:ea typeface="Arial" panose="020B0604020202020204" pitchFamily="34" charset="0"/>
                <a:cs typeface="Times New Roman" panose="02020603050405020304" pitchFamily="18" charset="0"/>
              </a:rPr>
              <a:t>b. La fenêtre PowerPoint</a:t>
            </a:r>
            <a:r>
              <a:rPr lang="fr-FR" b="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70" name="Group 10450">
            <a:extLst>
              <a:ext uri="{FF2B5EF4-FFF2-40B4-BE49-F238E27FC236}">
                <a16:creationId xmlns:a16="http://schemas.microsoft.com/office/drawing/2014/main" id="{A3E3A92C-AF03-B1D9-8229-EE423D397D72}"/>
              </a:ext>
            </a:extLst>
          </p:cNvPr>
          <p:cNvGrpSpPr/>
          <p:nvPr/>
        </p:nvGrpSpPr>
        <p:grpSpPr>
          <a:xfrm>
            <a:off x="821635" y="1487556"/>
            <a:ext cx="9501809" cy="5072269"/>
            <a:chOff x="0" y="0"/>
            <a:chExt cx="5760720" cy="4113028"/>
          </a:xfrm>
        </p:grpSpPr>
        <p:sp>
          <p:nvSpPr>
            <p:cNvPr id="71" name="Rectangle 70">
              <a:extLst>
                <a:ext uri="{FF2B5EF4-FFF2-40B4-BE49-F238E27FC236}">
                  <a16:creationId xmlns:a16="http://schemas.microsoft.com/office/drawing/2014/main" id="{0E212EA3-8EE3-B0C5-43CB-55FCF29F4B5F}"/>
                </a:ext>
              </a:extLst>
            </p:cNvPr>
            <p:cNvSpPr/>
            <p:nvPr/>
          </p:nvSpPr>
          <p:spPr>
            <a:xfrm>
              <a:off x="61722" y="43282"/>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2" name="Rectangle 71">
              <a:extLst>
                <a:ext uri="{FF2B5EF4-FFF2-40B4-BE49-F238E27FC236}">
                  <a16:creationId xmlns:a16="http://schemas.microsoft.com/office/drawing/2014/main" id="{6D76C578-4935-1B54-624C-6E8DD52A75D0}"/>
                </a:ext>
              </a:extLst>
            </p:cNvPr>
            <p:cNvSpPr/>
            <p:nvPr/>
          </p:nvSpPr>
          <p:spPr>
            <a:xfrm>
              <a:off x="61722" y="218542"/>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3" name="Rectangle 72">
              <a:extLst>
                <a:ext uri="{FF2B5EF4-FFF2-40B4-BE49-F238E27FC236}">
                  <a16:creationId xmlns:a16="http://schemas.microsoft.com/office/drawing/2014/main" id="{0FB50E1A-144E-CA16-70FF-FECF73BD4C2D}"/>
                </a:ext>
              </a:extLst>
            </p:cNvPr>
            <p:cNvSpPr/>
            <p:nvPr/>
          </p:nvSpPr>
          <p:spPr>
            <a:xfrm>
              <a:off x="61722" y="393802"/>
              <a:ext cx="50673" cy="224380"/>
            </a:xfrm>
            <a:prstGeom prst="rect">
              <a:avLst/>
            </a:prstGeom>
            <a:ln>
              <a:noFill/>
            </a:ln>
          </p:spPr>
          <p:txBody>
            <a:bodyPr vert="horz" lIns="0" tIns="0" rIns="0" bIns="0" rtlCol="0">
              <a:noAutofit/>
            </a:bodyPr>
            <a:lstStyle/>
            <a:p>
              <a:pPr algn="l">
                <a:lnSpc>
                  <a:spcPct val="107000"/>
                </a:lnSpc>
                <a:spcAft>
                  <a:spcPts val="800"/>
                </a:spcAft>
              </a:pPr>
              <a:r>
                <a:rPr lang="fr-FR" sz="1200" kern="100">
                  <a:solidFill>
                    <a:srgbClr val="000000"/>
                  </a:solidFill>
                  <a:effectLst/>
                  <a:latin typeface="Times New Roman" panose="02020603050405020304" pitchFamily="18" charset="0"/>
                  <a:ea typeface="Times New Roman" panose="02020603050405020304" pitchFamily="18" charset="0"/>
                </a:rPr>
                <a:t> </a:t>
              </a:r>
            </a:p>
          </p:txBody>
        </p:sp>
        <p:sp>
          <p:nvSpPr>
            <p:cNvPr id="74" name="Rectangle 73">
              <a:extLst>
                <a:ext uri="{FF2B5EF4-FFF2-40B4-BE49-F238E27FC236}">
                  <a16:creationId xmlns:a16="http://schemas.microsoft.com/office/drawing/2014/main" id="{FC3BA1DE-78A4-9032-B7A8-16CB47B967C4}"/>
                </a:ext>
              </a:extLst>
            </p:cNvPr>
            <p:cNvSpPr/>
            <p:nvPr/>
          </p:nvSpPr>
          <p:spPr>
            <a:xfrm>
              <a:off x="61722" y="722654"/>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75" name="Rectangle 74">
              <a:extLst>
                <a:ext uri="{FF2B5EF4-FFF2-40B4-BE49-F238E27FC236}">
                  <a16:creationId xmlns:a16="http://schemas.microsoft.com/office/drawing/2014/main" id="{B9114B4C-7FA2-9D6C-16B3-220145E95C98}"/>
                </a:ext>
              </a:extLst>
            </p:cNvPr>
            <p:cNvSpPr/>
            <p:nvPr/>
          </p:nvSpPr>
          <p:spPr>
            <a:xfrm>
              <a:off x="61722" y="1108220"/>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76" name="Rectangle 75">
              <a:extLst>
                <a:ext uri="{FF2B5EF4-FFF2-40B4-BE49-F238E27FC236}">
                  <a16:creationId xmlns:a16="http://schemas.microsoft.com/office/drawing/2014/main" id="{44E4C803-5E89-1274-046D-3A02D7F95227}"/>
                </a:ext>
              </a:extLst>
            </p:cNvPr>
            <p:cNvSpPr/>
            <p:nvPr/>
          </p:nvSpPr>
          <p:spPr>
            <a:xfrm>
              <a:off x="61722" y="1494558"/>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77" name="Rectangle 76">
              <a:extLst>
                <a:ext uri="{FF2B5EF4-FFF2-40B4-BE49-F238E27FC236}">
                  <a16:creationId xmlns:a16="http://schemas.microsoft.com/office/drawing/2014/main" id="{8DE2D230-F673-3AB4-205F-B90DF699D6C0}"/>
                </a:ext>
              </a:extLst>
            </p:cNvPr>
            <p:cNvSpPr/>
            <p:nvPr/>
          </p:nvSpPr>
          <p:spPr>
            <a:xfrm>
              <a:off x="61722" y="1880898"/>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78" name="Rectangle 77">
              <a:extLst>
                <a:ext uri="{FF2B5EF4-FFF2-40B4-BE49-F238E27FC236}">
                  <a16:creationId xmlns:a16="http://schemas.microsoft.com/office/drawing/2014/main" id="{219EC2CD-3AD1-1289-13BC-A436061E92B8}"/>
                </a:ext>
              </a:extLst>
            </p:cNvPr>
            <p:cNvSpPr/>
            <p:nvPr/>
          </p:nvSpPr>
          <p:spPr>
            <a:xfrm>
              <a:off x="61722" y="2266463"/>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79" name="Rectangle 78">
              <a:extLst>
                <a:ext uri="{FF2B5EF4-FFF2-40B4-BE49-F238E27FC236}">
                  <a16:creationId xmlns:a16="http://schemas.microsoft.com/office/drawing/2014/main" id="{90DB37DA-CC46-0966-A63F-E89E8F9A104C}"/>
                </a:ext>
              </a:extLst>
            </p:cNvPr>
            <p:cNvSpPr/>
            <p:nvPr/>
          </p:nvSpPr>
          <p:spPr>
            <a:xfrm>
              <a:off x="61722" y="2652802"/>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80" name="Rectangle 79">
              <a:extLst>
                <a:ext uri="{FF2B5EF4-FFF2-40B4-BE49-F238E27FC236}">
                  <a16:creationId xmlns:a16="http://schemas.microsoft.com/office/drawing/2014/main" id="{6A0C4FBD-6624-73BB-7DFA-D75EF66D4314}"/>
                </a:ext>
              </a:extLst>
            </p:cNvPr>
            <p:cNvSpPr/>
            <p:nvPr/>
          </p:nvSpPr>
          <p:spPr>
            <a:xfrm>
              <a:off x="61722" y="3038368"/>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81" name="Rectangle 80">
              <a:extLst>
                <a:ext uri="{FF2B5EF4-FFF2-40B4-BE49-F238E27FC236}">
                  <a16:creationId xmlns:a16="http://schemas.microsoft.com/office/drawing/2014/main" id="{FAF3B553-F656-217A-277E-5BC6F3E1187D}"/>
                </a:ext>
              </a:extLst>
            </p:cNvPr>
            <p:cNvSpPr/>
            <p:nvPr/>
          </p:nvSpPr>
          <p:spPr>
            <a:xfrm>
              <a:off x="61722" y="3424707"/>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82" name="Rectangle 81">
              <a:extLst>
                <a:ext uri="{FF2B5EF4-FFF2-40B4-BE49-F238E27FC236}">
                  <a16:creationId xmlns:a16="http://schemas.microsoft.com/office/drawing/2014/main" id="{EA1E4A0B-9B05-6205-4DB0-F84270C36259}"/>
                </a:ext>
              </a:extLst>
            </p:cNvPr>
            <p:cNvSpPr/>
            <p:nvPr/>
          </p:nvSpPr>
          <p:spPr>
            <a:xfrm>
              <a:off x="61722" y="3811045"/>
              <a:ext cx="75180" cy="301983"/>
            </a:xfrm>
            <a:prstGeom prst="rect">
              <a:avLst/>
            </a:prstGeom>
            <a:ln>
              <a:noFill/>
            </a:ln>
          </p:spPr>
          <p:txBody>
            <a:bodyPr vert="horz" lIns="0" tIns="0" rIns="0" bIns="0" rtlCol="0">
              <a:noAutofit/>
            </a:bodyPr>
            <a:lstStyle/>
            <a:p>
              <a:pPr algn="l">
                <a:lnSpc>
                  <a:spcPct val="107000"/>
                </a:lnSpc>
                <a:spcAft>
                  <a:spcPts val="800"/>
                </a:spcAft>
              </a:pPr>
              <a:r>
                <a:rPr lang="fr-FR" sz="1600" b="1" kern="100">
                  <a:solidFill>
                    <a:srgbClr val="000000"/>
                  </a:solidFill>
                  <a:effectLst/>
                  <a:latin typeface="Arial" panose="020B0604020202020204" pitchFamily="34" charset="0"/>
                  <a:ea typeface="Arial" panose="020B0604020202020204" pitchFamily="34" charset="0"/>
                </a:rPr>
                <a:t>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pic>
          <p:nvPicPr>
            <p:cNvPr id="83" name="Picture 44">
              <a:extLst>
                <a:ext uri="{FF2B5EF4-FFF2-40B4-BE49-F238E27FC236}">
                  <a16:creationId xmlns:a16="http://schemas.microsoft.com/office/drawing/2014/main" id="{602F6549-55C4-1CB3-FA0F-4FAF3D520EB3}"/>
                </a:ext>
              </a:extLst>
            </p:cNvPr>
            <p:cNvPicPr/>
            <p:nvPr/>
          </p:nvPicPr>
          <p:blipFill>
            <a:blip r:embed="rId2"/>
            <a:stretch>
              <a:fillRect/>
            </a:stretch>
          </p:blipFill>
          <p:spPr>
            <a:xfrm>
              <a:off x="46482" y="616458"/>
              <a:ext cx="5486400" cy="3312414"/>
            </a:xfrm>
            <a:prstGeom prst="rect">
              <a:avLst/>
            </a:prstGeom>
          </p:spPr>
        </p:pic>
        <p:sp>
          <p:nvSpPr>
            <p:cNvPr id="84" name="Shape 45">
              <a:extLst>
                <a:ext uri="{FF2B5EF4-FFF2-40B4-BE49-F238E27FC236}">
                  <a16:creationId xmlns:a16="http://schemas.microsoft.com/office/drawing/2014/main" id="{1C4D152C-D94A-46F3-BED4-45A3783CCBC9}"/>
                </a:ext>
              </a:extLst>
            </p:cNvPr>
            <p:cNvSpPr/>
            <p:nvPr/>
          </p:nvSpPr>
          <p:spPr>
            <a:xfrm>
              <a:off x="36576" y="606552"/>
              <a:ext cx="5505451" cy="3331464"/>
            </a:xfrm>
            <a:custGeom>
              <a:avLst/>
              <a:gdLst/>
              <a:ahLst/>
              <a:cxnLst/>
              <a:rect l="0" t="0" r="0" b="0"/>
              <a:pathLst>
                <a:path w="5505451" h="3331464">
                  <a:moveTo>
                    <a:pt x="0" y="3331464"/>
                  </a:moveTo>
                  <a:lnTo>
                    <a:pt x="5505451" y="3331464"/>
                  </a:lnTo>
                  <a:lnTo>
                    <a:pt x="5505451" y="0"/>
                  </a:lnTo>
                  <a:lnTo>
                    <a:pt x="0" y="0"/>
                  </a:lnTo>
                  <a:close/>
                </a:path>
              </a:pathLst>
            </a:custGeom>
            <a:ln w="19050"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sp>
          <p:nvSpPr>
            <p:cNvPr id="85" name="Shape 46">
              <a:extLst>
                <a:ext uri="{FF2B5EF4-FFF2-40B4-BE49-F238E27FC236}">
                  <a16:creationId xmlns:a16="http://schemas.microsoft.com/office/drawing/2014/main" id="{1F613F66-EDF5-DF8B-A9EA-B5044DADD1C1}"/>
                </a:ext>
              </a:extLst>
            </p:cNvPr>
            <p:cNvSpPr/>
            <p:nvPr/>
          </p:nvSpPr>
          <p:spPr>
            <a:xfrm>
              <a:off x="2574798" y="0"/>
              <a:ext cx="1638300" cy="625602"/>
            </a:xfrm>
            <a:custGeom>
              <a:avLst/>
              <a:gdLst/>
              <a:ahLst/>
              <a:cxnLst/>
              <a:rect l="0" t="0" r="0" b="0"/>
              <a:pathLst>
                <a:path w="1638300" h="625602">
                  <a:moveTo>
                    <a:pt x="272796" y="0"/>
                  </a:moveTo>
                  <a:lnTo>
                    <a:pt x="1364742" y="0"/>
                  </a:lnTo>
                  <a:cubicBezTo>
                    <a:pt x="1515618" y="0"/>
                    <a:pt x="1638300" y="33528"/>
                    <a:pt x="1638300" y="74676"/>
                  </a:cubicBezTo>
                  <a:lnTo>
                    <a:pt x="1638300" y="372618"/>
                  </a:lnTo>
                  <a:cubicBezTo>
                    <a:pt x="1638300" y="413766"/>
                    <a:pt x="1515618" y="446532"/>
                    <a:pt x="1364742" y="446532"/>
                  </a:cubicBezTo>
                  <a:lnTo>
                    <a:pt x="682752" y="446532"/>
                  </a:lnTo>
                  <a:lnTo>
                    <a:pt x="278892" y="625602"/>
                  </a:lnTo>
                  <a:lnTo>
                    <a:pt x="272796" y="446532"/>
                  </a:lnTo>
                  <a:cubicBezTo>
                    <a:pt x="121920" y="446532"/>
                    <a:pt x="0" y="413766"/>
                    <a:pt x="0" y="372618"/>
                  </a:cubicBezTo>
                  <a:lnTo>
                    <a:pt x="0" y="74676"/>
                  </a:lnTo>
                  <a:cubicBezTo>
                    <a:pt x="0" y="33528"/>
                    <a:pt x="121920" y="0"/>
                    <a:pt x="272796" y="0"/>
                  </a:cubicBezTo>
                  <a:close/>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fr-FR"/>
            </a:p>
          </p:txBody>
        </p:sp>
        <p:sp>
          <p:nvSpPr>
            <p:cNvPr id="86" name="Shape 47">
              <a:extLst>
                <a:ext uri="{FF2B5EF4-FFF2-40B4-BE49-F238E27FC236}">
                  <a16:creationId xmlns:a16="http://schemas.microsoft.com/office/drawing/2014/main" id="{535A790F-CC3D-13DF-9551-B08A4A3FCFDE}"/>
                </a:ext>
              </a:extLst>
            </p:cNvPr>
            <p:cNvSpPr/>
            <p:nvPr/>
          </p:nvSpPr>
          <p:spPr>
            <a:xfrm>
              <a:off x="2574798" y="0"/>
              <a:ext cx="1638300" cy="625602"/>
            </a:xfrm>
            <a:custGeom>
              <a:avLst/>
              <a:gdLst/>
              <a:ahLst/>
              <a:cxnLst/>
              <a:rect l="0" t="0" r="0" b="0"/>
              <a:pathLst>
                <a:path w="1638300" h="625602">
                  <a:moveTo>
                    <a:pt x="272796" y="0"/>
                  </a:moveTo>
                  <a:cubicBezTo>
                    <a:pt x="121920" y="0"/>
                    <a:pt x="0" y="33528"/>
                    <a:pt x="0" y="74676"/>
                  </a:cubicBezTo>
                  <a:lnTo>
                    <a:pt x="0" y="372618"/>
                  </a:lnTo>
                  <a:cubicBezTo>
                    <a:pt x="0" y="413766"/>
                    <a:pt x="121920" y="446532"/>
                    <a:pt x="272796" y="446532"/>
                  </a:cubicBezTo>
                  <a:lnTo>
                    <a:pt x="278892" y="625602"/>
                  </a:lnTo>
                  <a:lnTo>
                    <a:pt x="682752" y="446532"/>
                  </a:lnTo>
                  <a:lnTo>
                    <a:pt x="1364742" y="446532"/>
                  </a:lnTo>
                  <a:cubicBezTo>
                    <a:pt x="1515618" y="446532"/>
                    <a:pt x="1638300" y="413766"/>
                    <a:pt x="1638300" y="372618"/>
                  </a:cubicBezTo>
                  <a:lnTo>
                    <a:pt x="1638300" y="74676"/>
                  </a:lnTo>
                  <a:cubicBezTo>
                    <a:pt x="1638300" y="33528"/>
                    <a:pt x="1515618" y="0"/>
                    <a:pt x="1364742" y="0"/>
                  </a:cubicBezTo>
                  <a:lnTo>
                    <a:pt x="272796"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87" name="Rectangle 86">
              <a:extLst>
                <a:ext uri="{FF2B5EF4-FFF2-40B4-BE49-F238E27FC236}">
                  <a16:creationId xmlns:a16="http://schemas.microsoft.com/office/drawing/2014/main" id="{0F03B369-CD67-97D7-A159-3094A51A8CC2}"/>
                </a:ext>
              </a:extLst>
            </p:cNvPr>
            <p:cNvSpPr/>
            <p:nvPr/>
          </p:nvSpPr>
          <p:spPr>
            <a:xfrm>
              <a:off x="2737104" y="67777"/>
              <a:ext cx="1795210"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Barre de titre. Il affiche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88" name="Rectangle 87">
              <a:extLst>
                <a:ext uri="{FF2B5EF4-FFF2-40B4-BE49-F238E27FC236}">
                  <a16:creationId xmlns:a16="http://schemas.microsoft.com/office/drawing/2014/main" id="{E0C233AA-1D4E-6826-976F-87665CF8EEA6}"/>
                </a:ext>
              </a:extLst>
            </p:cNvPr>
            <p:cNvSpPr/>
            <p:nvPr/>
          </p:nvSpPr>
          <p:spPr>
            <a:xfrm>
              <a:off x="2816351" y="228559"/>
              <a:ext cx="1439027"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le titre du documen</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89" name="Rectangle 88">
              <a:extLst>
                <a:ext uri="{FF2B5EF4-FFF2-40B4-BE49-F238E27FC236}">
                  <a16:creationId xmlns:a16="http://schemas.microsoft.com/office/drawing/2014/main" id="{AD390CE7-4EAC-F09A-4C79-A37BA3C1B8AF}"/>
                </a:ext>
              </a:extLst>
            </p:cNvPr>
            <p:cNvSpPr/>
            <p:nvPr/>
          </p:nvSpPr>
          <p:spPr>
            <a:xfrm>
              <a:off x="3898392" y="228560"/>
              <a:ext cx="51528"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t</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90" name="Rectangle 89">
              <a:extLst>
                <a:ext uri="{FF2B5EF4-FFF2-40B4-BE49-F238E27FC236}">
                  <a16:creationId xmlns:a16="http://schemas.microsoft.com/office/drawing/2014/main" id="{227086CA-CCBC-1150-A825-C31FD2B8A317}"/>
                </a:ext>
              </a:extLst>
            </p:cNvPr>
            <p:cNvSpPr/>
            <p:nvPr/>
          </p:nvSpPr>
          <p:spPr>
            <a:xfrm>
              <a:off x="3937254" y="228560"/>
              <a:ext cx="46366"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91" name="Shape 52">
              <a:extLst>
                <a:ext uri="{FF2B5EF4-FFF2-40B4-BE49-F238E27FC236}">
                  <a16:creationId xmlns:a16="http://schemas.microsoft.com/office/drawing/2014/main" id="{B090FE6A-12B0-88C7-2534-5F16EDF61483}"/>
                </a:ext>
              </a:extLst>
            </p:cNvPr>
            <p:cNvSpPr/>
            <p:nvPr/>
          </p:nvSpPr>
          <p:spPr>
            <a:xfrm>
              <a:off x="1449324" y="1069849"/>
              <a:ext cx="914400" cy="516636"/>
            </a:xfrm>
            <a:custGeom>
              <a:avLst/>
              <a:gdLst/>
              <a:ahLst/>
              <a:cxnLst/>
              <a:rect l="0" t="0" r="0" b="0"/>
              <a:pathLst>
                <a:path w="914400" h="516636">
                  <a:moveTo>
                    <a:pt x="134874" y="0"/>
                  </a:moveTo>
                  <a:lnTo>
                    <a:pt x="381000" y="249936"/>
                  </a:lnTo>
                  <a:lnTo>
                    <a:pt x="762000" y="249936"/>
                  </a:lnTo>
                  <a:cubicBezTo>
                    <a:pt x="846582" y="249936"/>
                    <a:pt x="914400" y="269748"/>
                    <a:pt x="914400" y="294894"/>
                  </a:cubicBezTo>
                  <a:lnTo>
                    <a:pt x="914400" y="472440"/>
                  </a:lnTo>
                  <a:cubicBezTo>
                    <a:pt x="914400" y="496824"/>
                    <a:pt x="846582" y="516636"/>
                    <a:pt x="762000" y="516636"/>
                  </a:cubicBezTo>
                  <a:lnTo>
                    <a:pt x="152400" y="516636"/>
                  </a:lnTo>
                  <a:cubicBezTo>
                    <a:pt x="68580" y="516636"/>
                    <a:pt x="0" y="496824"/>
                    <a:pt x="0" y="472440"/>
                  </a:cubicBezTo>
                  <a:lnTo>
                    <a:pt x="0" y="294894"/>
                  </a:lnTo>
                  <a:cubicBezTo>
                    <a:pt x="0" y="269748"/>
                    <a:pt x="68580" y="249936"/>
                    <a:pt x="152400" y="249936"/>
                  </a:cubicBezTo>
                  <a:lnTo>
                    <a:pt x="134874"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92" name="Shape 53">
              <a:extLst>
                <a:ext uri="{FF2B5EF4-FFF2-40B4-BE49-F238E27FC236}">
                  <a16:creationId xmlns:a16="http://schemas.microsoft.com/office/drawing/2014/main" id="{C0F10BA5-21A7-7B5C-3BE6-994B0D22755D}"/>
                </a:ext>
              </a:extLst>
            </p:cNvPr>
            <p:cNvSpPr/>
            <p:nvPr/>
          </p:nvSpPr>
          <p:spPr>
            <a:xfrm>
              <a:off x="1449324" y="1069849"/>
              <a:ext cx="914400" cy="516636"/>
            </a:xfrm>
            <a:custGeom>
              <a:avLst/>
              <a:gdLst/>
              <a:ahLst/>
              <a:cxnLst/>
              <a:rect l="0" t="0" r="0" b="0"/>
              <a:pathLst>
                <a:path w="914400" h="516636">
                  <a:moveTo>
                    <a:pt x="152400" y="249936"/>
                  </a:moveTo>
                  <a:cubicBezTo>
                    <a:pt x="68580" y="249936"/>
                    <a:pt x="0" y="269748"/>
                    <a:pt x="0" y="294894"/>
                  </a:cubicBezTo>
                  <a:lnTo>
                    <a:pt x="0" y="472440"/>
                  </a:lnTo>
                  <a:cubicBezTo>
                    <a:pt x="0" y="496824"/>
                    <a:pt x="68580" y="516636"/>
                    <a:pt x="152400" y="516636"/>
                  </a:cubicBezTo>
                  <a:lnTo>
                    <a:pt x="762000" y="516636"/>
                  </a:lnTo>
                  <a:cubicBezTo>
                    <a:pt x="846582" y="516636"/>
                    <a:pt x="914400" y="496824"/>
                    <a:pt x="914400" y="472440"/>
                  </a:cubicBezTo>
                  <a:lnTo>
                    <a:pt x="914400" y="294894"/>
                  </a:lnTo>
                  <a:cubicBezTo>
                    <a:pt x="914400" y="269748"/>
                    <a:pt x="846582" y="249936"/>
                    <a:pt x="762000" y="249936"/>
                  </a:cubicBezTo>
                  <a:lnTo>
                    <a:pt x="381000" y="249936"/>
                  </a:lnTo>
                  <a:lnTo>
                    <a:pt x="134874" y="0"/>
                  </a:lnTo>
                  <a:lnTo>
                    <a:pt x="152400" y="249936"/>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93" name="Shape 57">
              <a:extLst>
                <a:ext uri="{FF2B5EF4-FFF2-40B4-BE49-F238E27FC236}">
                  <a16:creationId xmlns:a16="http://schemas.microsoft.com/office/drawing/2014/main" id="{E874D7CB-51B7-FA20-BCC2-6B75EDDEF5A7}"/>
                </a:ext>
              </a:extLst>
            </p:cNvPr>
            <p:cNvSpPr/>
            <p:nvPr/>
          </p:nvSpPr>
          <p:spPr>
            <a:xfrm>
              <a:off x="3755898" y="2921508"/>
              <a:ext cx="1028700" cy="916686"/>
            </a:xfrm>
            <a:custGeom>
              <a:avLst/>
              <a:gdLst/>
              <a:ahLst/>
              <a:cxnLst/>
              <a:rect l="0" t="0" r="0" b="0"/>
              <a:pathLst>
                <a:path w="1028700" h="916686">
                  <a:moveTo>
                    <a:pt x="171450" y="0"/>
                  </a:moveTo>
                  <a:lnTo>
                    <a:pt x="599694" y="0"/>
                  </a:lnTo>
                  <a:lnTo>
                    <a:pt x="857250" y="0"/>
                  </a:lnTo>
                  <a:cubicBezTo>
                    <a:pt x="951738" y="0"/>
                    <a:pt x="1028700" y="34290"/>
                    <a:pt x="1028700" y="76200"/>
                  </a:cubicBezTo>
                  <a:lnTo>
                    <a:pt x="1028700" y="381000"/>
                  </a:lnTo>
                  <a:cubicBezTo>
                    <a:pt x="1028700" y="422910"/>
                    <a:pt x="951738" y="457200"/>
                    <a:pt x="857250" y="457200"/>
                  </a:cubicBezTo>
                  <a:lnTo>
                    <a:pt x="922782" y="916686"/>
                  </a:lnTo>
                  <a:lnTo>
                    <a:pt x="599694" y="457200"/>
                  </a:lnTo>
                  <a:lnTo>
                    <a:pt x="171450" y="457200"/>
                  </a:lnTo>
                  <a:cubicBezTo>
                    <a:pt x="76962" y="457200"/>
                    <a:pt x="0" y="422910"/>
                    <a:pt x="0" y="381000"/>
                  </a:cubicBezTo>
                  <a:lnTo>
                    <a:pt x="0" y="76200"/>
                  </a:lnTo>
                  <a:cubicBezTo>
                    <a:pt x="0" y="34290"/>
                    <a:pt x="76962" y="0"/>
                    <a:pt x="171450" y="0"/>
                  </a:cubicBez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94" name="Shape 58">
              <a:extLst>
                <a:ext uri="{FF2B5EF4-FFF2-40B4-BE49-F238E27FC236}">
                  <a16:creationId xmlns:a16="http://schemas.microsoft.com/office/drawing/2014/main" id="{869C8FF1-E307-75F9-8990-746DBC9A8DF6}"/>
                </a:ext>
              </a:extLst>
            </p:cNvPr>
            <p:cNvSpPr/>
            <p:nvPr/>
          </p:nvSpPr>
          <p:spPr>
            <a:xfrm>
              <a:off x="3755898" y="2921508"/>
              <a:ext cx="1028700" cy="916686"/>
            </a:xfrm>
            <a:custGeom>
              <a:avLst/>
              <a:gdLst/>
              <a:ahLst/>
              <a:cxnLst/>
              <a:rect l="0" t="0" r="0" b="0"/>
              <a:pathLst>
                <a:path w="1028700" h="916686">
                  <a:moveTo>
                    <a:pt x="171450" y="0"/>
                  </a:moveTo>
                  <a:cubicBezTo>
                    <a:pt x="76962" y="0"/>
                    <a:pt x="0" y="34290"/>
                    <a:pt x="0" y="76200"/>
                  </a:cubicBezTo>
                  <a:lnTo>
                    <a:pt x="0" y="381000"/>
                  </a:lnTo>
                  <a:cubicBezTo>
                    <a:pt x="0" y="422910"/>
                    <a:pt x="76962" y="457200"/>
                    <a:pt x="171450" y="457200"/>
                  </a:cubicBezTo>
                  <a:lnTo>
                    <a:pt x="599694" y="457200"/>
                  </a:lnTo>
                  <a:lnTo>
                    <a:pt x="922782" y="916686"/>
                  </a:lnTo>
                  <a:lnTo>
                    <a:pt x="857250" y="457200"/>
                  </a:lnTo>
                  <a:cubicBezTo>
                    <a:pt x="951738" y="457200"/>
                    <a:pt x="1028700" y="422910"/>
                    <a:pt x="1028700" y="381000"/>
                  </a:cubicBezTo>
                  <a:lnTo>
                    <a:pt x="1028700" y="76200"/>
                  </a:lnTo>
                  <a:cubicBezTo>
                    <a:pt x="1028700" y="34290"/>
                    <a:pt x="951738" y="0"/>
                    <a:pt x="857250" y="0"/>
                  </a:cubicBez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95" name="Rectangle 94">
              <a:extLst>
                <a:ext uri="{FF2B5EF4-FFF2-40B4-BE49-F238E27FC236}">
                  <a16:creationId xmlns:a16="http://schemas.microsoft.com/office/drawing/2014/main" id="{D54EF8C6-11C9-8564-B9DE-1A52E6F5A7C7}"/>
                </a:ext>
              </a:extLst>
            </p:cNvPr>
            <p:cNvSpPr/>
            <p:nvPr/>
          </p:nvSpPr>
          <p:spPr>
            <a:xfrm>
              <a:off x="3970782" y="2990048"/>
              <a:ext cx="844562"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Les modes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96" name="Rectangle 95">
              <a:extLst>
                <a:ext uri="{FF2B5EF4-FFF2-40B4-BE49-F238E27FC236}">
                  <a16:creationId xmlns:a16="http://schemas.microsoft.com/office/drawing/2014/main" id="{FE51ED45-4009-5D30-78FE-680B6C5ABA05}"/>
                </a:ext>
              </a:extLst>
            </p:cNvPr>
            <p:cNvSpPr/>
            <p:nvPr/>
          </p:nvSpPr>
          <p:spPr>
            <a:xfrm>
              <a:off x="3925825" y="3151596"/>
              <a:ext cx="964816"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d’affichages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97" name="Shape 61">
              <a:extLst>
                <a:ext uri="{FF2B5EF4-FFF2-40B4-BE49-F238E27FC236}">
                  <a16:creationId xmlns:a16="http://schemas.microsoft.com/office/drawing/2014/main" id="{AD0DAADA-E112-6026-274B-765B29D79F4F}"/>
                </a:ext>
              </a:extLst>
            </p:cNvPr>
            <p:cNvSpPr/>
            <p:nvPr/>
          </p:nvSpPr>
          <p:spPr>
            <a:xfrm>
              <a:off x="175260" y="2257045"/>
              <a:ext cx="1534668" cy="525018"/>
            </a:xfrm>
            <a:custGeom>
              <a:avLst/>
              <a:gdLst/>
              <a:ahLst/>
              <a:cxnLst/>
              <a:rect l="0" t="0" r="0" b="0"/>
              <a:pathLst>
                <a:path w="1534668" h="525018">
                  <a:moveTo>
                    <a:pt x="1534668" y="0"/>
                  </a:moveTo>
                  <a:lnTo>
                    <a:pt x="901446" y="258318"/>
                  </a:lnTo>
                  <a:cubicBezTo>
                    <a:pt x="1001268" y="258318"/>
                    <a:pt x="1082040" y="278130"/>
                    <a:pt x="1082040" y="302514"/>
                  </a:cubicBezTo>
                  <a:lnTo>
                    <a:pt x="1082040" y="480060"/>
                  </a:lnTo>
                  <a:cubicBezTo>
                    <a:pt x="1082040" y="505206"/>
                    <a:pt x="1001268" y="525018"/>
                    <a:pt x="901446" y="525018"/>
                  </a:cubicBezTo>
                  <a:lnTo>
                    <a:pt x="179832" y="525018"/>
                  </a:lnTo>
                  <a:cubicBezTo>
                    <a:pt x="80772" y="525018"/>
                    <a:pt x="0" y="505206"/>
                    <a:pt x="0" y="480060"/>
                  </a:cubicBezTo>
                  <a:lnTo>
                    <a:pt x="0" y="302514"/>
                  </a:lnTo>
                  <a:cubicBezTo>
                    <a:pt x="0" y="278130"/>
                    <a:pt x="80772" y="258318"/>
                    <a:pt x="179832" y="258318"/>
                  </a:cubicBezTo>
                  <a:lnTo>
                    <a:pt x="630936" y="258318"/>
                  </a:lnTo>
                  <a:lnTo>
                    <a:pt x="1534668"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98" name="Shape 62">
              <a:extLst>
                <a:ext uri="{FF2B5EF4-FFF2-40B4-BE49-F238E27FC236}">
                  <a16:creationId xmlns:a16="http://schemas.microsoft.com/office/drawing/2014/main" id="{A5DED761-C265-BA3E-CEEA-FF644F488ECF}"/>
                </a:ext>
              </a:extLst>
            </p:cNvPr>
            <p:cNvSpPr/>
            <p:nvPr/>
          </p:nvSpPr>
          <p:spPr>
            <a:xfrm>
              <a:off x="175260" y="2257045"/>
              <a:ext cx="1534668" cy="525018"/>
            </a:xfrm>
            <a:custGeom>
              <a:avLst/>
              <a:gdLst/>
              <a:ahLst/>
              <a:cxnLst/>
              <a:rect l="0" t="0" r="0" b="0"/>
              <a:pathLst>
                <a:path w="1534668" h="525018">
                  <a:moveTo>
                    <a:pt x="179832" y="258318"/>
                  </a:moveTo>
                  <a:cubicBezTo>
                    <a:pt x="80772" y="258318"/>
                    <a:pt x="0" y="278130"/>
                    <a:pt x="0" y="302514"/>
                  </a:cubicBezTo>
                  <a:lnTo>
                    <a:pt x="0" y="480060"/>
                  </a:lnTo>
                  <a:cubicBezTo>
                    <a:pt x="0" y="505206"/>
                    <a:pt x="80772" y="525018"/>
                    <a:pt x="179832" y="525018"/>
                  </a:cubicBezTo>
                  <a:lnTo>
                    <a:pt x="901446" y="525018"/>
                  </a:lnTo>
                  <a:cubicBezTo>
                    <a:pt x="1001268" y="525018"/>
                    <a:pt x="1082040" y="505206"/>
                    <a:pt x="1082040" y="480060"/>
                  </a:cubicBezTo>
                  <a:lnTo>
                    <a:pt x="1082040" y="302514"/>
                  </a:lnTo>
                  <a:cubicBezTo>
                    <a:pt x="1082040" y="278130"/>
                    <a:pt x="1001268" y="258318"/>
                    <a:pt x="901446" y="258318"/>
                  </a:cubicBezTo>
                  <a:lnTo>
                    <a:pt x="1534668" y="0"/>
                  </a:lnTo>
                  <a:lnTo>
                    <a:pt x="630936" y="258318"/>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99" name="Rectangle 98">
              <a:extLst>
                <a:ext uri="{FF2B5EF4-FFF2-40B4-BE49-F238E27FC236}">
                  <a16:creationId xmlns:a16="http://schemas.microsoft.com/office/drawing/2014/main" id="{7061E73D-7E6D-922D-E78D-5D34733F5F72}"/>
                </a:ext>
              </a:extLst>
            </p:cNvPr>
            <p:cNvSpPr/>
            <p:nvPr/>
          </p:nvSpPr>
          <p:spPr>
            <a:xfrm>
              <a:off x="319278" y="2577044"/>
              <a:ext cx="469639"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La dia</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00" name="Rectangle 99">
              <a:extLst>
                <a:ext uri="{FF2B5EF4-FFF2-40B4-BE49-F238E27FC236}">
                  <a16:creationId xmlns:a16="http://schemas.microsoft.com/office/drawing/2014/main" id="{BFB1B91F-F19C-C029-43A0-EA9E48775557}"/>
                </a:ext>
              </a:extLst>
            </p:cNvPr>
            <p:cNvSpPr/>
            <p:nvPr/>
          </p:nvSpPr>
          <p:spPr>
            <a:xfrm>
              <a:off x="672084" y="2577044"/>
              <a:ext cx="92732"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p</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01" name="Rectangle 100">
              <a:extLst>
                <a:ext uri="{FF2B5EF4-FFF2-40B4-BE49-F238E27FC236}">
                  <a16:creationId xmlns:a16="http://schemas.microsoft.com/office/drawing/2014/main" id="{CA089CF8-EB6C-A71E-82E9-C29580846C22}"/>
                </a:ext>
              </a:extLst>
            </p:cNvPr>
            <p:cNvSpPr/>
            <p:nvPr/>
          </p:nvSpPr>
          <p:spPr>
            <a:xfrm>
              <a:off x="742188" y="2577044"/>
              <a:ext cx="540866"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ositive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02" name="Shape 66">
              <a:extLst>
                <a:ext uri="{FF2B5EF4-FFF2-40B4-BE49-F238E27FC236}">
                  <a16:creationId xmlns:a16="http://schemas.microsoft.com/office/drawing/2014/main" id="{73F840C1-1881-E44B-E138-ADC7B3011147}"/>
                </a:ext>
              </a:extLst>
            </p:cNvPr>
            <p:cNvSpPr/>
            <p:nvPr/>
          </p:nvSpPr>
          <p:spPr>
            <a:xfrm>
              <a:off x="422910" y="3169920"/>
              <a:ext cx="1804416" cy="681990"/>
            </a:xfrm>
            <a:custGeom>
              <a:avLst/>
              <a:gdLst/>
              <a:ahLst/>
              <a:cxnLst/>
              <a:rect l="0" t="0" r="0" b="0"/>
              <a:pathLst>
                <a:path w="1804416" h="681990">
                  <a:moveTo>
                    <a:pt x="375666" y="0"/>
                  </a:moveTo>
                  <a:lnTo>
                    <a:pt x="1518666" y="0"/>
                  </a:lnTo>
                  <a:cubicBezTo>
                    <a:pt x="1676400" y="0"/>
                    <a:pt x="1804416" y="34290"/>
                    <a:pt x="1804416" y="76200"/>
                  </a:cubicBezTo>
                  <a:lnTo>
                    <a:pt x="1804416" y="381000"/>
                  </a:lnTo>
                  <a:cubicBezTo>
                    <a:pt x="1804416" y="422910"/>
                    <a:pt x="1676400" y="457200"/>
                    <a:pt x="1518666" y="457200"/>
                  </a:cubicBezTo>
                  <a:lnTo>
                    <a:pt x="803910" y="457200"/>
                  </a:lnTo>
                  <a:lnTo>
                    <a:pt x="0" y="681990"/>
                  </a:lnTo>
                  <a:lnTo>
                    <a:pt x="375666" y="457200"/>
                  </a:lnTo>
                  <a:cubicBezTo>
                    <a:pt x="217932" y="457200"/>
                    <a:pt x="89916" y="422910"/>
                    <a:pt x="89916" y="381000"/>
                  </a:cubicBezTo>
                  <a:lnTo>
                    <a:pt x="89916" y="76200"/>
                  </a:lnTo>
                  <a:cubicBezTo>
                    <a:pt x="89916" y="34290"/>
                    <a:pt x="217932" y="0"/>
                    <a:pt x="375666" y="0"/>
                  </a:cubicBez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103" name="Shape 67">
              <a:extLst>
                <a:ext uri="{FF2B5EF4-FFF2-40B4-BE49-F238E27FC236}">
                  <a16:creationId xmlns:a16="http://schemas.microsoft.com/office/drawing/2014/main" id="{A5767713-5DAC-FE2F-B807-606F765EC0C2}"/>
                </a:ext>
              </a:extLst>
            </p:cNvPr>
            <p:cNvSpPr/>
            <p:nvPr/>
          </p:nvSpPr>
          <p:spPr>
            <a:xfrm>
              <a:off x="422910" y="3169920"/>
              <a:ext cx="1804416" cy="681990"/>
            </a:xfrm>
            <a:custGeom>
              <a:avLst/>
              <a:gdLst/>
              <a:ahLst/>
              <a:cxnLst/>
              <a:rect l="0" t="0" r="0" b="0"/>
              <a:pathLst>
                <a:path w="1804416" h="681990">
                  <a:moveTo>
                    <a:pt x="375666" y="0"/>
                  </a:moveTo>
                  <a:cubicBezTo>
                    <a:pt x="217932" y="0"/>
                    <a:pt x="89916" y="34290"/>
                    <a:pt x="89916" y="76200"/>
                  </a:cubicBezTo>
                  <a:lnTo>
                    <a:pt x="89916" y="381000"/>
                  </a:lnTo>
                  <a:cubicBezTo>
                    <a:pt x="89916" y="422910"/>
                    <a:pt x="217932" y="457200"/>
                    <a:pt x="375666" y="457200"/>
                  </a:cubicBezTo>
                  <a:lnTo>
                    <a:pt x="0" y="681990"/>
                  </a:lnTo>
                  <a:lnTo>
                    <a:pt x="803910" y="457200"/>
                  </a:lnTo>
                  <a:lnTo>
                    <a:pt x="1518666" y="457200"/>
                  </a:lnTo>
                  <a:cubicBezTo>
                    <a:pt x="1676400" y="457200"/>
                    <a:pt x="1804416" y="422910"/>
                    <a:pt x="1804416" y="381000"/>
                  </a:cubicBezTo>
                  <a:lnTo>
                    <a:pt x="1804416" y="76200"/>
                  </a:lnTo>
                  <a:cubicBezTo>
                    <a:pt x="1804416" y="34290"/>
                    <a:pt x="1676400" y="0"/>
                    <a:pt x="1518666" y="0"/>
                  </a:cubicBezTo>
                  <a:lnTo>
                    <a:pt x="375666"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04" name="Rectangle 103">
              <a:extLst>
                <a:ext uri="{FF2B5EF4-FFF2-40B4-BE49-F238E27FC236}">
                  <a16:creationId xmlns:a16="http://schemas.microsoft.com/office/drawing/2014/main" id="{81A57863-5560-992A-CCDA-133CADCEBC99}"/>
                </a:ext>
              </a:extLst>
            </p:cNvPr>
            <p:cNvSpPr/>
            <p:nvPr/>
          </p:nvSpPr>
          <p:spPr>
            <a:xfrm>
              <a:off x="707136" y="3238460"/>
              <a:ext cx="1810844"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Nombre de diapositives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05" name="Rectangle 104">
              <a:extLst>
                <a:ext uri="{FF2B5EF4-FFF2-40B4-BE49-F238E27FC236}">
                  <a16:creationId xmlns:a16="http://schemas.microsoft.com/office/drawing/2014/main" id="{823892E3-A909-9B7B-DBEB-D84A84820EA4}"/>
                </a:ext>
              </a:extLst>
            </p:cNvPr>
            <p:cNvSpPr/>
            <p:nvPr/>
          </p:nvSpPr>
          <p:spPr>
            <a:xfrm>
              <a:off x="797818" y="3400008"/>
              <a:ext cx="1569297"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dans la présentation.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06" name="Shape 70">
              <a:extLst>
                <a:ext uri="{FF2B5EF4-FFF2-40B4-BE49-F238E27FC236}">
                  <a16:creationId xmlns:a16="http://schemas.microsoft.com/office/drawing/2014/main" id="{45822CCC-7B18-008F-00B1-C2D3063F6274}"/>
                </a:ext>
              </a:extLst>
            </p:cNvPr>
            <p:cNvSpPr/>
            <p:nvPr/>
          </p:nvSpPr>
          <p:spPr>
            <a:xfrm>
              <a:off x="899160" y="170688"/>
              <a:ext cx="1423416" cy="523494"/>
            </a:xfrm>
            <a:custGeom>
              <a:avLst/>
              <a:gdLst/>
              <a:ahLst/>
              <a:cxnLst/>
              <a:rect l="0" t="0" r="0" b="0"/>
              <a:pathLst>
                <a:path w="1423416" h="523494">
                  <a:moveTo>
                    <a:pt x="280416" y="0"/>
                  </a:moveTo>
                  <a:lnTo>
                    <a:pt x="1194816" y="0"/>
                  </a:lnTo>
                  <a:cubicBezTo>
                    <a:pt x="1321308" y="0"/>
                    <a:pt x="1423416" y="20574"/>
                    <a:pt x="1423416" y="45720"/>
                  </a:cubicBezTo>
                  <a:lnTo>
                    <a:pt x="1423416" y="230124"/>
                  </a:lnTo>
                  <a:cubicBezTo>
                    <a:pt x="1423416" y="255270"/>
                    <a:pt x="1321308" y="275844"/>
                    <a:pt x="1194816" y="275844"/>
                  </a:cubicBezTo>
                  <a:lnTo>
                    <a:pt x="623316" y="275844"/>
                  </a:lnTo>
                  <a:lnTo>
                    <a:pt x="0" y="523494"/>
                  </a:lnTo>
                  <a:lnTo>
                    <a:pt x="280416" y="275844"/>
                  </a:lnTo>
                  <a:cubicBezTo>
                    <a:pt x="153924" y="275844"/>
                    <a:pt x="51816" y="255270"/>
                    <a:pt x="51816" y="230124"/>
                  </a:cubicBezTo>
                  <a:lnTo>
                    <a:pt x="51816" y="45720"/>
                  </a:lnTo>
                  <a:cubicBezTo>
                    <a:pt x="51816" y="20574"/>
                    <a:pt x="153924" y="0"/>
                    <a:pt x="280416" y="0"/>
                  </a:cubicBez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107" name="Shape 71">
              <a:extLst>
                <a:ext uri="{FF2B5EF4-FFF2-40B4-BE49-F238E27FC236}">
                  <a16:creationId xmlns:a16="http://schemas.microsoft.com/office/drawing/2014/main" id="{821CCFA4-83F2-BF11-CA4E-D3772413CDDB}"/>
                </a:ext>
              </a:extLst>
            </p:cNvPr>
            <p:cNvSpPr/>
            <p:nvPr/>
          </p:nvSpPr>
          <p:spPr>
            <a:xfrm>
              <a:off x="899160" y="170688"/>
              <a:ext cx="1423416" cy="523494"/>
            </a:xfrm>
            <a:custGeom>
              <a:avLst/>
              <a:gdLst/>
              <a:ahLst/>
              <a:cxnLst/>
              <a:rect l="0" t="0" r="0" b="0"/>
              <a:pathLst>
                <a:path w="1423416" h="523494">
                  <a:moveTo>
                    <a:pt x="280416" y="0"/>
                  </a:moveTo>
                  <a:cubicBezTo>
                    <a:pt x="153924" y="0"/>
                    <a:pt x="51816" y="20574"/>
                    <a:pt x="51816" y="45720"/>
                  </a:cubicBezTo>
                  <a:lnTo>
                    <a:pt x="51816" y="230124"/>
                  </a:lnTo>
                  <a:cubicBezTo>
                    <a:pt x="51816" y="255270"/>
                    <a:pt x="153924" y="275844"/>
                    <a:pt x="280416" y="275844"/>
                  </a:cubicBezTo>
                  <a:lnTo>
                    <a:pt x="0" y="523494"/>
                  </a:lnTo>
                  <a:lnTo>
                    <a:pt x="623316" y="275844"/>
                  </a:lnTo>
                  <a:lnTo>
                    <a:pt x="1194816" y="275844"/>
                  </a:lnTo>
                  <a:cubicBezTo>
                    <a:pt x="1321308" y="275844"/>
                    <a:pt x="1423416" y="255270"/>
                    <a:pt x="1423416" y="230124"/>
                  </a:cubicBezTo>
                  <a:lnTo>
                    <a:pt x="1423416" y="45720"/>
                  </a:lnTo>
                  <a:cubicBezTo>
                    <a:pt x="1423416" y="20574"/>
                    <a:pt x="1321308" y="0"/>
                    <a:pt x="1194816" y="0"/>
                  </a:cubicBezTo>
                  <a:lnTo>
                    <a:pt x="280416"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08" name="Rectangle 107">
              <a:extLst>
                <a:ext uri="{FF2B5EF4-FFF2-40B4-BE49-F238E27FC236}">
                  <a16:creationId xmlns:a16="http://schemas.microsoft.com/office/drawing/2014/main" id="{32E9B6F6-9A79-7185-3E85-8E105DE01EA2}"/>
                </a:ext>
              </a:extLst>
            </p:cNvPr>
            <p:cNvSpPr/>
            <p:nvPr/>
          </p:nvSpPr>
          <p:spPr>
            <a:xfrm>
              <a:off x="1182624" y="233132"/>
              <a:ext cx="1253954"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Onglet du ruban </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09" name="Shape 73">
              <a:extLst>
                <a:ext uri="{FF2B5EF4-FFF2-40B4-BE49-F238E27FC236}">
                  <a16:creationId xmlns:a16="http://schemas.microsoft.com/office/drawing/2014/main" id="{250208BD-CAC0-C409-3AA6-C5278A3435F9}"/>
                </a:ext>
              </a:extLst>
            </p:cNvPr>
            <p:cNvSpPr/>
            <p:nvPr/>
          </p:nvSpPr>
          <p:spPr>
            <a:xfrm>
              <a:off x="4966716" y="3169920"/>
              <a:ext cx="685800" cy="637032"/>
            </a:xfrm>
            <a:custGeom>
              <a:avLst/>
              <a:gdLst/>
              <a:ahLst/>
              <a:cxnLst/>
              <a:rect l="0" t="0" r="0" b="0"/>
              <a:pathLst>
                <a:path w="685800" h="637032">
                  <a:moveTo>
                    <a:pt x="114300" y="0"/>
                  </a:moveTo>
                  <a:lnTo>
                    <a:pt x="571500" y="0"/>
                  </a:lnTo>
                  <a:cubicBezTo>
                    <a:pt x="634746" y="0"/>
                    <a:pt x="685800" y="20574"/>
                    <a:pt x="685800" y="45720"/>
                  </a:cubicBezTo>
                  <a:lnTo>
                    <a:pt x="685800" y="227076"/>
                  </a:lnTo>
                  <a:cubicBezTo>
                    <a:pt x="685800" y="252222"/>
                    <a:pt x="634746" y="272796"/>
                    <a:pt x="571500" y="272796"/>
                  </a:cubicBezTo>
                  <a:lnTo>
                    <a:pt x="285750" y="272796"/>
                  </a:lnTo>
                  <a:lnTo>
                    <a:pt x="175260" y="637032"/>
                  </a:lnTo>
                  <a:lnTo>
                    <a:pt x="114300" y="272796"/>
                  </a:lnTo>
                  <a:cubicBezTo>
                    <a:pt x="51054" y="272796"/>
                    <a:pt x="0" y="252222"/>
                    <a:pt x="0" y="227076"/>
                  </a:cubicBezTo>
                  <a:lnTo>
                    <a:pt x="0" y="45720"/>
                  </a:lnTo>
                  <a:cubicBezTo>
                    <a:pt x="0" y="20574"/>
                    <a:pt x="51054" y="0"/>
                    <a:pt x="114300" y="0"/>
                  </a:cubicBez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110" name="Shape 74">
              <a:extLst>
                <a:ext uri="{FF2B5EF4-FFF2-40B4-BE49-F238E27FC236}">
                  <a16:creationId xmlns:a16="http://schemas.microsoft.com/office/drawing/2014/main" id="{D4B583A5-597E-B57A-469C-BFB2FC8B4E6B}"/>
                </a:ext>
              </a:extLst>
            </p:cNvPr>
            <p:cNvSpPr/>
            <p:nvPr/>
          </p:nvSpPr>
          <p:spPr>
            <a:xfrm>
              <a:off x="4966716" y="3169920"/>
              <a:ext cx="685800" cy="637032"/>
            </a:xfrm>
            <a:custGeom>
              <a:avLst/>
              <a:gdLst/>
              <a:ahLst/>
              <a:cxnLst/>
              <a:rect l="0" t="0" r="0" b="0"/>
              <a:pathLst>
                <a:path w="685800" h="637032">
                  <a:moveTo>
                    <a:pt x="114300" y="0"/>
                  </a:moveTo>
                  <a:cubicBezTo>
                    <a:pt x="51054" y="0"/>
                    <a:pt x="0" y="20574"/>
                    <a:pt x="0" y="45720"/>
                  </a:cubicBezTo>
                  <a:lnTo>
                    <a:pt x="0" y="227076"/>
                  </a:lnTo>
                  <a:cubicBezTo>
                    <a:pt x="0" y="252222"/>
                    <a:pt x="51054" y="272796"/>
                    <a:pt x="114300" y="272796"/>
                  </a:cubicBezTo>
                  <a:lnTo>
                    <a:pt x="175260" y="637032"/>
                  </a:lnTo>
                  <a:lnTo>
                    <a:pt x="285750" y="272796"/>
                  </a:lnTo>
                  <a:lnTo>
                    <a:pt x="571500" y="272796"/>
                  </a:lnTo>
                  <a:cubicBezTo>
                    <a:pt x="634746" y="272796"/>
                    <a:pt x="685800" y="252222"/>
                    <a:pt x="685800" y="227076"/>
                  </a:cubicBezTo>
                  <a:lnTo>
                    <a:pt x="685800" y="45720"/>
                  </a:lnTo>
                  <a:cubicBezTo>
                    <a:pt x="685800" y="20574"/>
                    <a:pt x="634746" y="0"/>
                    <a:pt x="571500" y="0"/>
                  </a:cubicBezTo>
                  <a:lnTo>
                    <a:pt x="114300" y="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11" name="Rectangle 110">
              <a:extLst>
                <a:ext uri="{FF2B5EF4-FFF2-40B4-BE49-F238E27FC236}">
                  <a16:creationId xmlns:a16="http://schemas.microsoft.com/office/drawing/2014/main" id="{EC19217B-B4A8-8F77-D30C-02B56D4B3D9D}"/>
                </a:ext>
              </a:extLst>
            </p:cNvPr>
            <p:cNvSpPr/>
            <p:nvPr/>
          </p:nvSpPr>
          <p:spPr>
            <a:xfrm>
              <a:off x="5143500" y="3231602"/>
              <a:ext cx="444320" cy="205308"/>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Zoom</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12" name="Shape 76">
              <a:extLst>
                <a:ext uri="{FF2B5EF4-FFF2-40B4-BE49-F238E27FC236}">
                  <a16:creationId xmlns:a16="http://schemas.microsoft.com/office/drawing/2014/main" id="{22EDEDF0-0168-5244-19A7-BB709AED00A9}"/>
                </a:ext>
              </a:extLst>
            </p:cNvPr>
            <p:cNvSpPr/>
            <p:nvPr/>
          </p:nvSpPr>
          <p:spPr>
            <a:xfrm>
              <a:off x="4834890" y="944118"/>
              <a:ext cx="925830" cy="499110"/>
            </a:xfrm>
            <a:custGeom>
              <a:avLst/>
              <a:gdLst/>
              <a:ahLst/>
              <a:cxnLst/>
              <a:rect l="0" t="0" r="0" b="0"/>
              <a:pathLst>
                <a:path w="925830" h="499110">
                  <a:moveTo>
                    <a:pt x="0" y="0"/>
                  </a:moveTo>
                  <a:lnTo>
                    <a:pt x="392430" y="232410"/>
                  </a:lnTo>
                  <a:lnTo>
                    <a:pt x="773430" y="232410"/>
                  </a:lnTo>
                  <a:cubicBezTo>
                    <a:pt x="857250" y="232410"/>
                    <a:pt x="925830" y="252222"/>
                    <a:pt x="925830" y="276606"/>
                  </a:cubicBezTo>
                  <a:lnTo>
                    <a:pt x="925830" y="454914"/>
                  </a:lnTo>
                  <a:cubicBezTo>
                    <a:pt x="925830" y="479298"/>
                    <a:pt x="857250" y="499110"/>
                    <a:pt x="773430" y="499110"/>
                  </a:cubicBezTo>
                  <a:lnTo>
                    <a:pt x="163830" y="499110"/>
                  </a:lnTo>
                  <a:cubicBezTo>
                    <a:pt x="79248" y="499110"/>
                    <a:pt x="11430" y="479298"/>
                    <a:pt x="11430" y="454914"/>
                  </a:cubicBezTo>
                  <a:lnTo>
                    <a:pt x="11430" y="276606"/>
                  </a:lnTo>
                  <a:cubicBezTo>
                    <a:pt x="11430" y="252222"/>
                    <a:pt x="79248" y="232410"/>
                    <a:pt x="163830" y="232410"/>
                  </a:cubicBezTo>
                  <a:lnTo>
                    <a:pt x="0"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113" name="Shape 77">
              <a:extLst>
                <a:ext uri="{FF2B5EF4-FFF2-40B4-BE49-F238E27FC236}">
                  <a16:creationId xmlns:a16="http://schemas.microsoft.com/office/drawing/2014/main" id="{ECDDAFE7-89F7-185A-E298-AE194A3A1D6E}"/>
                </a:ext>
              </a:extLst>
            </p:cNvPr>
            <p:cNvSpPr/>
            <p:nvPr/>
          </p:nvSpPr>
          <p:spPr>
            <a:xfrm>
              <a:off x="4834890" y="944118"/>
              <a:ext cx="925830" cy="499110"/>
            </a:xfrm>
            <a:custGeom>
              <a:avLst/>
              <a:gdLst/>
              <a:ahLst/>
              <a:cxnLst/>
              <a:rect l="0" t="0" r="0" b="0"/>
              <a:pathLst>
                <a:path w="925830" h="499110">
                  <a:moveTo>
                    <a:pt x="163830" y="232410"/>
                  </a:moveTo>
                  <a:cubicBezTo>
                    <a:pt x="79248" y="232410"/>
                    <a:pt x="11430" y="252222"/>
                    <a:pt x="11430" y="276606"/>
                  </a:cubicBezTo>
                  <a:lnTo>
                    <a:pt x="11430" y="454914"/>
                  </a:lnTo>
                  <a:cubicBezTo>
                    <a:pt x="11430" y="479298"/>
                    <a:pt x="79248" y="499110"/>
                    <a:pt x="163830" y="499110"/>
                  </a:cubicBezTo>
                  <a:lnTo>
                    <a:pt x="773430" y="499110"/>
                  </a:lnTo>
                  <a:cubicBezTo>
                    <a:pt x="857250" y="499110"/>
                    <a:pt x="925830" y="479298"/>
                    <a:pt x="925830" y="454914"/>
                  </a:cubicBezTo>
                  <a:lnTo>
                    <a:pt x="925830" y="276606"/>
                  </a:lnTo>
                  <a:cubicBezTo>
                    <a:pt x="925830" y="252222"/>
                    <a:pt x="857250" y="232410"/>
                    <a:pt x="773430" y="232410"/>
                  </a:cubicBezTo>
                  <a:lnTo>
                    <a:pt x="392430" y="232410"/>
                  </a:lnTo>
                  <a:lnTo>
                    <a:pt x="0" y="0"/>
                  </a:lnTo>
                  <a:lnTo>
                    <a:pt x="163830" y="232410"/>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14" name="Rectangle 113">
              <a:extLst>
                <a:ext uri="{FF2B5EF4-FFF2-40B4-BE49-F238E27FC236}">
                  <a16:creationId xmlns:a16="http://schemas.microsoft.com/office/drawing/2014/main" id="{F5B64455-398F-A117-156D-D43115A54D95}"/>
                </a:ext>
              </a:extLst>
            </p:cNvPr>
            <p:cNvSpPr/>
            <p:nvPr/>
          </p:nvSpPr>
          <p:spPr>
            <a:xfrm>
              <a:off x="5052822" y="1238210"/>
              <a:ext cx="665479"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Le ruban</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15" name="Shape 79">
              <a:extLst>
                <a:ext uri="{FF2B5EF4-FFF2-40B4-BE49-F238E27FC236}">
                  <a16:creationId xmlns:a16="http://schemas.microsoft.com/office/drawing/2014/main" id="{8DA3F05C-8434-AAD8-A552-9C38EA80A8AF}"/>
                </a:ext>
              </a:extLst>
            </p:cNvPr>
            <p:cNvSpPr/>
            <p:nvPr/>
          </p:nvSpPr>
          <p:spPr>
            <a:xfrm>
              <a:off x="1449324" y="1090423"/>
              <a:ext cx="919734" cy="496062"/>
            </a:xfrm>
            <a:custGeom>
              <a:avLst/>
              <a:gdLst/>
              <a:ahLst/>
              <a:cxnLst/>
              <a:rect l="0" t="0" r="0" b="0"/>
              <a:pathLst>
                <a:path w="919734" h="496062">
                  <a:moveTo>
                    <a:pt x="919734" y="0"/>
                  </a:moveTo>
                  <a:lnTo>
                    <a:pt x="762000" y="229362"/>
                  </a:lnTo>
                  <a:cubicBezTo>
                    <a:pt x="846582" y="229362"/>
                    <a:pt x="914400" y="249174"/>
                    <a:pt x="914400" y="274320"/>
                  </a:cubicBezTo>
                  <a:lnTo>
                    <a:pt x="914400" y="451866"/>
                  </a:lnTo>
                  <a:cubicBezTo>
                    <a:pt x="914400" y="476250"/>
                    <a:pt x="846582" y="496062"/>
                    <a:pt x="762000" y="496062"/>
                  </a:cubicBezTo>
                  <a:lnTo>
                    <a:pt x="152400" y="496062"/>
                  </a:lnTo>
                  <a:cubicBezTo>
                    <a:pt x="68580" y="496062"/>
                    <a:pt x="0" y="476250"/>
                    <a:pt x="0" y="451866"/>
                  </a:cubicBezTo>
                  <a:lnTo>
                    <a:pt x="0" y="274320"/>
                  </a:lnTo>
                  <a:cubicBezTo>
                    <a:pt x="0" y="249174"/>
                    <a:pt x="68580" y="229362"/>
                    <a:pt x="152400" y="229362"/>
                  </a:cubicBezTo>
                  <a:lnTo>
                    <a:pt x="533400" y="229362"/>
                  </a:lnTo>
                  <a:lnTo>
                    <a:pt x="919734" y="0"/>
                  </a:lnTo>
                  <a:close/>
                </a:path>
              </a:pathLst>
            </a:custGeom>
            <a:ln w="0" cap="rnd">
              <a:round/>
            </a:ln>
          </p:spPr>
          <p:style>
            <a:lnRef idx="0">
              <a:srgbClr val="000000">
                <a:alpha val="0"/>
              </a:srgbClr>
            </a:lnRef>
            <a:fillRef idx="1">
              <a:srgbClr val="FFFFFF"/>
            </a:fillRef>
            <a:effectRef idx="0">
              <a:scrgbClr r="0" g="0" b="0"/>
            </a:effectRef>
            <a:fontRef idx="none"/>
          </p:style>
          <p:txBody>
            <a:bodyPr/>
            <a:lstStyle/>
            <a:p>
              <a:endParaRPr lang="fr-FR"/>
            </a:p>
          </p:txBody>
        </p:sp>
        <p:sp>
          <p:nvSpPr>
            <p:cNvPr id="116" name="Shape 80">
              <a:extLst>
                <a:ext uri="{FF2B5EF4-FFF2-40B4-BE49-F238E27FC236}">
                  <a16:creationId xmlns:a16="http://schemas.microsoft.com/office/drawing/2014/main" id="{EAEB5FA2-4AB4-E509-BF50-0C7C517C9864}"/>
                </a:ext>
              </a:extLst>
            </p:cNvPr>
            <p:cNvSpPr/>
            <p:nvPr/>
          </p:nvSpPr>
          <p:spPr>
            <a:xfrm>
              <a:off x="1449324" y="1090423"/>
              <a:ext cx="919734" cy="496062"/>
            </a:xfrm>
            <a:custGeom>
              <a:avLst/>
              <a:gdLst/>
              <a:ahLst/>
              <a:cxnLst/>
              <a:rect l="0" t="0" r="0" b="0"/>
              <a:pathLst>
                <a:path w="919734" h="496062">
                  <a:moveTo>
                    <a:pt x="152400" y="229362"/>
                  </a:moveTo>
                  <a:cubicBezTo>
                    <a:pt x="68580" y="229362"/>
                    <a:pt x="0" y="249174"/>
                    <a:pt x="0" y="274320"/>
                  </a:cubicBezTo>
                  <a:lnTo>
                    <a:pt x="0" y="451866"/>
                  </a:lnTo>
                  <a:cubicBezTo>
                    <a:pt x="0" y="476250"/>
                    <a:pt x="68580" y="496062"/>
                    <a:pt x="152400" y="496062"/>
                  </a:cubicBezTo>
                  <a:lnTo>
                    <a:pt x="762000" y="496062"/>
                  </a:lnTo>
                  <a:cubicBezTo>
                    <a:pt x="846582" y="496062"/>
                    <a:pt x="914400" y="476250"/>
                    <a:pt x="914400" y="451866"/>
                  </a:cubicBezTo>
                  <a:lnTo>
                    <a:pt x="914400" y="274320"/>
                  </a:lnTo>
                  <a:cubicBezTo>
                    <a:pt x="914400" y="249174"/>
                    <a:pt x="846582" y="229362"/>
                    <a:pt x="762000" y="229362"/>
                  </a:cubicBezTo>
                  <a:lnTo>
                    <a:pt x="919734" y="0"/>
                  </a:lnTo>
                  <a:lnTo>
                    <a:pt x="533400" y="229362"/>
                  </a:lnTo>
                  <a:close/>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fr-FR"/>
            </a:p>
          </p:txBody>
        </p:sp>
        <p:sp>
          <p:nvSpPr>
            <p:cNvPr id="117" name="Rectangle 116">
              <a:extLst>
                <a:ext uri="{FF2B5EF4-FFF2-40B4-BE49-F238E27FC236}">
                  <a16:creationId xmlns:a16="http://schemas.microsoft.com/office/drawing/2014/main" id="{C9596F76-3EBE-8655-769B-C25315B9AC19}"/>
                </a:ext>
              </a:extLst>
            </p:cNvPr>
            <p:cNvSpPr/>
            <p:nvPr/>
          </p:nvSpPr>
          <p:spPr>
            <a:xfrm>
              <a:off x="1697736" y="1381465"/>
              <a:ext cx="381794"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Grou</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18" name="Rectangle 117">
              <a:extLst>
                <a:ext uri="{FF2B5EF4-FFF2-40B4-BE49-F238E27FC236}">
                  <a16:creationId xmlns:a16="http://schemas.microsoft.com/office/drawing/2014/main" id="{4319B062-8CD6-4CA3-5905-6240D96AF2FB}"/>
                </a:ext>
              </a:extLst>
            </p:cNvPr>
            <p:cNvSpPr/>
            <p:nvPr/>
          </p:nvSpPr>
          <p:spPr>
            <a:xfrm>
              <a:off x="1985010" y="1381465"/>
              <a:ext cx="92732" cy="205309"/>
            </a:xfrm>
            <a:prstGeom prst="rect">
              <a:avLst/>
            </a:prstGeom>
            <a:ln>
              <a:noFill/>
            </a:ln>
          </p:spPr>
          <p:txBody>
            <a:bodyPr vert="horz" lIns="0" tIns="0" rIns="0" bIns="0" rtlCol="0">
              <a:noAutofit/>
            </a:bodyPr>
            <a:lstStyle/>
            <a:p>
              <a:pPr algn="l">
                <a:lnSpc>
                  <a:spcPct val="107000"/>
                </a:lnSpc>
                <a:spcAft>
                  <a:spcPts val="800"/>
                </a:spcAft>
              </a:pPr>
              <a:r>
                <a:rPr lang="fr-FR" sz="1100" kern="100" dirty="0">
                  <a:solidFill>
                    <a:srgbClr val="000000"/>
                  </a:solidFill>
                  <a:effectLst/>
                  <a:latin typeface="Times New Roman" panose="02020603050405020304" pitchFamily="18" charset="0"/>
                  <a:ea typeface="Times New Roman" panose="02020603050405020304" pitchFamily="18" charset="0"/>
                </a:rPr>
                <a:t>p</a:t>
              </a:r>
              <a:endParaRPr lang="fr-FR" sz="1200" kern="100" dirty="0">
                <a:solidFill>
                  <a:srgbClr val="000000"/>
                </a:solidFill>
                <a:effectLst/>
                <a:latin typeface="Times New Roman" panose="02020603050405020304" pitchFamily="18" charset="0"/>
                <a:ea typeface="Times New Roman" panose="02020603050405020304" pitchFamily="18" charset="0"/>
              </a:endParaRPr>
            </a:p>
          </p:txBody>
        </p:sp>
        <p:sp>
          <p:nvSpPr>
            <p:cNvPr id="119" name="Rectangle 118">
              <a:extLst>
                <a:ext uri="{FF2B5EF4-FFF2-40B4-BE49-F238E27FC236}">
                  <a16:creationId xmlns:a16="http://schemas.microsoft.com/office/drawing/2014/main" id="{55134FDA-065F-2F63-E41F-B1CD1FC492F8}"/>
                </a:ext>
              </a:extLst>
            </p:cNvPr>
            <p:cNvSpPr/>
            <p:nvPr/>
          </p:nvSpPr>
          <p:spPr>
            <a:xfrm>
              <a:off x="2055114" y="1381465"/>
              <a:ext cx="82317" cy="205309"/>
            </a:xfrm>
            <a:prstGeom prst="rect">
              <a:avLst/>
            </a:prstGeom>
            <a:ln>
              <a:noFill/>
            </a:ln>
          </p:spPr>
          <p:txBody>
            <a:bodyPr vert="horz" lIns="0" tIns="0" rIns="0" bIns="0" rtlCol="0">
              <a:noAutofit/>
            </a:bodyPr>
            <a:lstStyle/>
            <a:p>
              <a:pPr algn="l">
                <a:lnSpc>
                  <a:spcPct val="107000"/>
                </a:lnSpc>
                <a:spcAft>
                  <a:spcPts val="800"/>
                </a:spcAft>
              </a:pPr>
              <a:r>
                <a:rPr lang="fr-FR" sz="1100" kern="100">
                  <a:solidFill>
                    <a:srgbClr val="000000"/>
                  </a:solidFill>
                  <a:effectLst/>
                  <a:latin typeface="Times New Roman" panose="02020603050405020304" pitchFamily="18" charset="0"/>
                  <a:ea typeface="Times New Roman" panose="02020603050405020304" pitchFamily="18" charset="0"/>
                </a:rPr>
                <a:t>e</a:t>
              </a:r>
              <a:endParaRPr lang="fr-FR" sz="1200" kern="100">
                <a:solidFill>
                  <a:srgbClr val="000000"/>
                </a:solidFill>
                <a:effectLst/>
                <a:latin typeface="Times New Roman" panose="02020603050405020304" pitchFamily="18" charset="0"/>
                <a:ea typeface="Times New Roman" panose="02020603050405020304" pitchFamily="18" charset="0"/>
              </a:endParaRPr>
            </a:p>
          </p:txBody>
        </p:sp>
        <p:sp>
          <p:nvSpPr>
            <p:cNvPr id="120" name="Shape 84">
              <a:extLst>
                <a:ext uri="{FF2B5EF4-FFF2-40B4-BE49-F238E27FC236}">
                  <a16:creationId xmlns:a16="http://schemas.microsoft.com/office/drawing/2014/main" id="{4FF5D19B-5C36-EFFD-1689-4B74C69A29F7}"/>
                </a:ext>
              </a:extLst>
            </p:cNvPr>
            <p:cNvSpPr/>
            <p:nvPr/>
          </p:nvSpPr>
          <p:spPr>
            <a:xfrm>
              <a:off x="4934712" y="3799332"/>
              <a:ext cx="599694" cy="217932"/>
            </a:xfrm>
            <a:custGeom>
              <a:avLst/>
              <a:gdLst/>
              <a:ahLst/>
              <a:cxnLst/>
              <a:rect l="0" t="0" r="0" b="0"/>
              <a:pathLst>
                <a:path w="599694" h="217932">
                  <a:moveTo>
                    <a:pt x="599694" y="0"/>
                  </a:moveTo>
                  <a:lnTo>
                    <a:pt x="0" y="0"/>
                  </a:lnTo>
                  <a:lnTo>
                    <a:pt x="0" y="217932"/>
                  </a:lnTo>
                  <a:lnTo>
                    <a:pt x="599694" y="217932"/>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sp>
          <p:nvSpPr>
            <p:cNvPr id="121" name="Shape 87">
              <a:extLst>
                <a:ext uri="{FF2B5EF4-FFF2-40B4-BE49-F238E27FC236}">
                  <a16:creationId xmlns:a16="http://schemas.microsoft.com/office/drawing/2014/main" id="{D8F76C4D-86E9-4521-70B1-B85426B555F8}"/>
                </a:ext>
              </a:extLst>
            </p:cNvPr>
            <p:cNvSpPr/>
            <p:nvPr/>
          </p:nvSpPr>
          <p:spPr>
            <a:xfrm>
              <a:off x="4527042" y="3799332"/>
              <a:ext cx="407670" cy="217932"/>
            </a:xfrm>
            <a:custGeom>
              <a:avLst/>
              <a:gdLst/>
              <a:ahLst/>
              <a:cxnLst/>
              <a:rect l="0" t="0" r="0" b="0"/>
              <a:pathLst>
                <a:path w="407670" h="217932">
                  <a:moveTo>
                    <a:pt x="407670" y="0"/>
                  </a:moveTo>
                  <a:lnTo>
                    <a:pt x="0" y="0"/>
                  </a:lnTo>
                  <a:lnTo>
                    <a:pt x="0" y="217932"/>
                  </a:lnTo>
                  <a:lnTo>
                    <a:pt x="407670" y="217932"/>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sp>
          <p:nvSpPr>
            <p:cNvPr id="122" name="Shape 90">
              <a:extLst>
                <a:ext uri="{FF2B5EF4-FFF2-40B4-BE49-F238E27FC236}">
                  <a16:creationId xmlns:a16="http://schemas.microsoft.com/office/drawing/2014/main" id="{C1DB8B87-30B4-D3BB-E3E9-CB773E9DE894}"/>
                </a:ext>
              </a:extLst>
            </p:cNvPr>
            <p:cNvSpPr/>
            <p:nvPr/>
          </p:nvSpPr>
          <p:spPr>
            <a:xfrm>
              <a:off x="0" y="3788664"/>
              <a:ext cx="407670" cy="218694"/>
            </a:xfrm>
            <a:custGeom>
              <a:avLst/>
              <a:gdLst/>
              <a:ahLst/>
              <a:cxnLst/>
              <a:rect l="0" t="0" r="0" b="0"/>
              <a:pathLst>
                <a:path w="407670" h="218694">
                  <a:moveTo>
                    <a:pt x="407670" y="0"/>
                  </a:moveTo>
                  <a:lnTo>
                    <a:pt x="0" y="0"/>
                  </a:lnTo>
                  <a:lnTo>
                    <a:pt x="0" y="218694"/>
                  </a:lnTo>
                  <a:lnTo>
                    <a:pt x="407670" y="218694"/>
                  </a:lnTo>
                  <a:close/>
                </a:path>
              </a:pathLst>
            </a:custGeom>
            <a:ln w="28575" cap="rnd">
              <a:miter lim="101600"/>
            </a:ln>
          </p:spPr>
          <p:style>
            <a:lnRef idx="1">
              <a:srgbClr val="4BACC5"/>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337656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2A2A2-D278-FFEB-A30D-8744057FD8F9}"/>
              </a:ext>
            </a:extLst>
          </p:cNvPr>
          <p:cNvSpPr>
            <a:spLocks noGrp="1"/>
          </p:cNvSpPr>
          <p:nvPr>
            <p:ph type="title"/>
          </p:nvPr>
        </p:nvSpPr>
        <p:spPr>
          <a:xfrm>
            <a:off x="5141842" y="764373"/>
            <a:ext cx="6364357" cy="1293028"/>
          </a:xfrm>
        </p:spPr>
        <p:txBody>
          <a:bodyPr/>
          <a:lstStyle/>
          <a:p>
            <a:r>
              <a:rPr lang="fr-FR" b="1" cap="none" dirty="0">
                <a:solidFill>
                  <a:srgbClr val="C00000"/>
                </a:solidFill>
                <a:latin typeface="Times New Roman" panose="02020603050405020304" pitchFamily="18" charset="0"/>
                <a:cs typeface="Times New Roman" panose="02020603050405020304" pitchFamily="18" charset="0"/>
              </a:rPr>
              <a:t>2 - Quitter PowerPoint</a:t>
            </a:r>
          </a:p>
        </p:txBody>
      </p:sp>
      <p:sp>
        <p:nvSpPr>
          <p:cNvPr id="3" name="Espace réservé du contenu 2">
            <a:extLst>
              <a:ext uri="{FF2B5EF4-FFF2-40B4-BE49-F238E27FC236}">
                <a16:creationId xmlns:a16="http://schemas.microsoft.com/office/drawing/2014/main" id="{73108C17-7103-549C-FCF5-64DCAFD41F7F}"/>
              </a:ext>
            </a:extLst>
          </p:cNvPr>
          <p:cNvSpPr>
            <a:spLocks noGrp="1"/>
          </p:cNvSpPr>
          <p:nvPr>
            <p:ph idx="1"/>
          </p:nvPr>
        </p:nvSpPr>
        <p:spPr>
          <a:xfrm>
            <a:off x="132522" y="2194560"/>
            <a:ext cx="11807687" cy="4024125"/>
          </a:xfrm>
        </p:spPr>
        <p:txBody>
          <a:bodyPr>
            <a:normAutofit/>
          </a:bodyPr>
          <a:lstStyle/>
          <a:p>
            <a:pPr marL="0" indent="0">
              <a:buNone/>
            </a:pPr>
            <a:r>
              <a:rPr lang="fr-FR" sz="3600" dirty="0">
                <a:latin typeface="Times New Roman" panose="02020603050405020304" pitchFamily="18" charset="0"/>
                <a:cs typeface="Times New Roman" panose="02020603050405020304" pitchFamily="18" charset="0"/>
              </a:rPr>
              <a:t>Pour quitter Powerpoint, vous avez trois possibilités :</a:t>
            </a:r>
          </a:p>
          <a:p>
            <a:endParaRPr lang="fr-FR" sz="3600" dirty="0">
              <a:latin typeface="Times New Roman" panose="02020603050405020304" pitchFamily="18" charset="0"/>
              <a:cs typeface="Times New Roman" panose="02020603050405020304" pitchFamily="18" charset="0"/>
            </a:endParaRPr>
          </a:p>
          <a:p>
            <a:pPr marL="0" indent="0">
              <a:buNone/>
            </a:pPr>
            <a:r>
              <a:rPr lang="fr-FR" sz="3600" dirty="0">
                <a:latin typeface="Times New Roman" panose="02020603050405020304" pitchFamily="18" charset="0"/>
                <a:cs typeface="Times New Roman" panose="02020603050405020304" pitchFamily="18" charset="0"/>
              </a:rPr>
              <a:t>    • la commande Fichier/Quitter;</a:t>
            </a:r>
          </a:p>
          <a:p>
            <a:pPr marL="0" indent="0">
              <a:buNone/>
            </a:pPr>
            <a:r>
              <a:rPr lang="fr-FR" sz="3600" dirty="0">
                <a:latin typeface="Times New Roman" panose="02020603050405020304" pitchFamily="18" charset="0"/>
                <a:cs typeface="Times New Roman" panose="02020603050405020304" pitchFamily="18" charset="0"/>
              </a:rPr>
              <a:t>    • l'appuyer sur la touche alt+f4 ou encore le bouton      Fermer ( x).</a:t>
            </a:r>
          </a:p>
        </p:txBody>
      </p:sp>
    </p:spTree>
    <p:extLst>
      <p:ext uri="{BB962C8B-B14F-4D97-AF65-F5344CB8AC3E}">
        <p14:creationId xmlns:p14="http://schemas.microsoft.com/office/powerpoint/2010/main" val="217388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7B2C7-388E-5967-403E-34D9DAB6547C}"/>
              </a:ext>
            </a:extLst>
          </p:cNvPr>
          <p:cNvSpPr>
            <a:spLocks noGrp="1"/>
          </p:cNvSpPr>
          <p:nvPr>
            <p:ph type="title"/>
          </p:nvPr>
        </p:nvSpPr>
        <p:spPr>
          <a:xfrm>
            <a:off x="6692348" y="0"/>
            <a:ext cx="4058478" cy="930249"/>
          </a:xfrm>
        </p:spPr>
        <p:txBody>
          <a:bodyPr/>
          <a:lstStyle/>
          <a:p>
            <a:r>
              <a:rPr lang="fr-FR" b="1" cap="none" dirty="0">
                <a:solidFill>
                  <a:schemeClr val="accent4">
                    <a:lumMod val="50000"/>
                  </a:schemeClr>
                </a:solidFill>
                <a:latin typeface="Times New Roman" panose="02020603050405020304" pitchFamily="18" charset="0"/>
                <a:cs typeface="Times New Roman" panose="02020603050405020304" pitchFamily="18" charset="0"/>
              </a:rPr>
              <a:t>c- Les rubans</a:t>
            </a:r>
          </a:p>
        </p:txBody>
      </p:sp>
      <p:sp>
        <p:nvSpPr>
          <p:cNvPr id="3" name="Espace réservé du contenu 2">
            <a:extLst>
              <a:ext uri="{FF2B5EF4-FFF2-40B4-BE49-F238E27FC236}">
                <a16:creationId xmlns:a16="http://schemas.microsoft.com/office/drawing/2014/main" id="{787BD9B8-5BC4-66EE-94BD-2FA9848AD903}"/>
              </a:ext>
            </a:extLst>
          </p:cNvPr>
          <p:cNvSpPr>
            <a:spLocks noGrp="1"/>
          </p:cNvSpPr>
          <p:nvPr>
            <p:ph idx="1"/>
          </p:nvPr>
        </p:nvSpPr>
        <p:spPr>
          <a:xfrm>
            <a:off x="145774" y="3429000"/>
            <a:ext cx="11608903" cy="3429000"/>
          </a:xfrm>
        </p:spPr>
        <p:txBody>
          <a:bodyPr>
            <a:noAutofit/>
          </a:bodyPr>
          <a:lstStyle/>
          <a:p>
            <a:pPr marL="0" indent="0">
              <a:buNone/>
            </a:pPr>
            <a:r>
              <a:rPr lang="fr-FR" sz="3400" dirty="0">
                <a:latin typeface="Times New Roman" panose="02020603050405020304" pitchFamily="18" charset="0"/>
                <a:cs typeface="Times New Roman" panose="02020603050405020304" pitchFamily="18" charset="0"/>
              </a:rPr>
              <a:t>Servez-vous de l’onglet « Accueil » pour modifier les polices, les paragraphes ou les styles des parties sélectionnées ,ainsi vous pouvez également de copier et coller des données, Remplacez rapidement un mot ou une phrase grâce à la commande « Rechercher et remplacer ». Les fonctionnalités de l’onglet « Accueil » permettent aussi d’ajouter une nouvelle diapositive, de modifier sa disposition</a:t>
            </a:r>
          </a:p>
        </p:txBody>
      </p:sp>
      <p:grpSp>
        <p:nvGrpSpPr>
          <p:cNvPr id="60" name="Group 10451">
            <a:extLst>
              <a:ext uri="{FF2B5EF4-FFF2-40B4-BE49-F238E27FC236}">
                <a16:creationId xmlns:a16="http://schemas.microsoft.com/office/drawing/2014/main" id="{EA4A3299-3587-C54D-84F2-684A744BEB47}"/>
              </a:ext>
            </a:extLst>
          </p:cNvPr>
          <p:cNvGrpSpPr/>
          <p:nvPr/>
        </p:nvGrpSpPr>
        <p:grpSpPr>
          <a:xfrm>
            <a:off x="357809" y="1573697"/>
            <a:ext cx="11396868" cy="1613451"/>
            <a:chOff x="0" y="0"/>
            <a:chExt cx="5515357" cy="571500"/>
          </a:xfrm>
        </p:grpSpPr>
        <p:pic>
          <p:nvPicPr>
            <p:cNvPr id="61" name="Picture 94">
              <a:extLst>
                <a:ext uri="{FF2B5EF4-FFF2-40B4-BE49-F238E27FC236}">
                  <a16:creationId xmlns:a16="http://schemas.microsoft.com/office/drawing/2014/main" id="{001D6339-88EC-42CB-C455-B73B273A9CBA}"/>
                </a:ext>
              </a:extLst>
            </p:cNvPr>
            <p:cNvPicPr/>
            <p:nvPr/>
          </p:nvPicPr>
          <p:blipFill>
            <a:blip r:embed="rId2"/>
            <a:stretch>
              <a:fillRect/>
            </a:stretch>
          </p:blipFill>
          <p:spPr>
            <a:xfrm>
              <a:off x="14478" y="14478"/>
              <a:ext cx="5486400" cy="542544"/>
            </a:xfrm>
            <a:prstGeom prst="rect">
              <a:avLst/>
            </a:prstGeom>
          </p:spPr>
        </p:pic>
        <p:sp>
          <p:nvSpPr>
            <p:cNvPr id="62" name="Shape 95">
              <a:extLst>
                <a:ext uri="{FF2B5EF4-FFF2-40B4-BE49-F238E27FC236}">
                  <a16:creationId xmlns:a16="http://schemas.microsoft.com/office/drawing/2014/main" id="{9C907DEF-9C9D-F157-6654-858671CC0017}"/>
                </a:ext>
              </a:extLst>
            </p:cNvPr>
            <p:cNvSpPr/>
            <p:nvPr/>
          </p:nvSpPr>
          <p:spPr>
            <a:xfrm>
              <a:off x="0" y="0"/>
              <a:ext cx="5515357" cy="571500"/>
            </a:xfrm>
            <a:custGeom>
              <a:avLst/>
              <a:gdLst/>
              <a:ahLst/>
              <a:cxnLst/>
              <a:rect l="0" t="0" r="0" b="0"/>
              <a:pathLst>
                <a:path w="5515357" h="571500">
                  <a:moveTo>
                    <a:pt x="0" y="571500"/>
                  </a:moveTo>
                  <a:lnTo>
                    <a:pt x="5515357" y="571500"/>
                  </a:lnTo>
                  <a:lnTo>
                    <a:pt x="5515357" y="0"/>
                  </a:lnTo>
                  <a:lnTo>
                    <a:pt x="0" y="0"/>
                  </a:lnTo>
                  <a:close/>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grpSp>
      <p:sp>
        <p:nvSpPr>
          <p:cNvPr id="64" name="ZoneTexte 63">
            <a:extLst>
              <a:ext uri="{FF2B5EF4-FFF2-40B4-BE49-F238E27FC236}">
                <a16:creationId xmlns:a16="http://schemas.microsoft.com/office/drawing/2014/main" id="{F91FB7CE-45D1-AE79-D00D-7099888F99C6}"/>
              </a:ext>
            </a:extLst>
          </p:cNvPr>
          <p:cNvSpPr txBox="1"/>
          <p:nvPr/>
        </p:nvSpPr>
        <p:spPr>
          <a:xfrm>
            <a:off x="4465983" y="768430"/>
            <a:ext cx="2226365" cy="707886"/>
          </a:xfrm>
          <a:prstGeom prst="rect">
            <a:avLst/>
          </a:prstGeom>
          <a:noFill/>
        </p:spPr>
        <p:txBody>
          <a:bodyPr wrap="square">
            <a:spAutoFit/>
          </a:bodyPr>
          <a:lstStyle/>
          <a:p>
            <a:r>
              <a:rPr lang="fr-FR" sz="4000" b="1" dirty="0">
                <a:solidFill>
                  <a:srgbClr val="C00000"/>
                </a:solidFill>
                <a:latin typeface="Times New Roman" panose="02020603050405020304" pitchFamily="18" charset="0"/>
                <a:cs typeface="Times New Roman" panose="02020603050405020304" pitchFamily="18" charset="0"/>
              </a:rPr>
              <a:t>Accueil</a:t>
            </a:r>
          </a:p>
        </p:txBody>
      </p:sp>
    </p:spTree>
    <p:extLst>
      <p:ext uri="{BB962C8B-B14F-4D97-AF65-F5344CB8AC3E}">
        <p14:creationId xmlns:p14="http://schemas.microsoft.com/office/powerpoint/2010/main" val="360441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EBC56-293B-1D1D-A6D0-D424123480EE}"/>
              </a:ext>
            </a:extLst>
          </p:cNvPr>
          <p:cNvSpPr>
            <a:spLocks noGrp="1"/>
          </p:cNvSpPr>
          <p:nvPr>
            <p:ph type="title"/>
          </p:nvPr>
        </p:nvSpPr>
        <p:spPr>
          <a:xfrm>
            <a:off x="2895601" y="403426"/>
            <a:ext cx="8610600" cy="666862"/>
          </a:xfrm>
        </p:spPr>
        <p:txBody>
          <a:bodyPr/>
          <a:lstStyle/>
          <a:p>
            <a:pPr algn="ctr"/>
            <a:r>
              <a:rPr lang="fr-FR" b="1" cap="none" dirty="0">
                <a:solidFill>
                  <a:srgbClr val="C00000"/>
                </a:solidFill>
                <a:latin typeface="Times New Roman" panose="02020603050405020304" pitchFamily="18" charset="0"/>
                <a:cs typeface="Times New Roman" panose="02020603050405020304" pitchFamily="18" charset="0"/>
              </a:rPr>
              <a:t>Insertion</a:t>
            </a:r>
          </a:p>
        </p:txBody>
      </p:sp>
      <p:sp>
        <p:nvSpPr>
          <p:cNvPr id="3" name="Espace réservé du contenu 2">
            <a:extLst>
              <a:ext uri="{FF2B5EF4-FFF2-40B4-BE49-F238E27FC236}">
                <a16:creationId xmlns:a16="http://schemas.microsoft.com/office/drawing/2014/main" id="{316E5882-3A41-C43D-9181-EEB737DBB232}"/>
              </a:ext>
            </a:extLst>
          </p:cNvPr>
          <p:cNvSpPr>
            <a:spLocks noGrp="1"/>
          </p:cNvSpPr>
          <p:nvPr>
            <p:ph idx="1"/>
          </p:nvPr>
        </p:nvSpPr>
        <p:spPr>
          <a:xfrm>
            <a:off x="0" y="2627932"/>
            <a:ext cx="12192000" cy="3962758"/>
          </a:xfrm>
        </p:spPr>
        <p:txBody>
          <a:bodyPr>
            <a:normAutofit/>
          </a:bodyPr>
          <a:lstStyle/>
          <a:p>
            <a:pPr marL="0" indent="0">
              <a:buNone/>
            </a:pPr>
            <a:r>
              <a:rPr lang="fr-FR" sz="2800" kern="100" dirty="0">
                <a:solidFill>
                  <a:srgbClr val="000000"/>
                </a:solidFill>
                <a:effectLst/>
                <a:latin typeface="Times New Roman" panose="02020603050405020304" pitchFamily="18" charset="0"/>
                <a:ea typeface="Times New Roman" panose="02020603050405020304" pitchFamily="18" charset="0"/>
              </a:rPr>
              <a:t>Avec les options de l’onglet « </a:t>
            </a:r>
            <a:r>
              <a:rPr lang="fr-FR" sz="2800" b="1" kern="100" dirty="0">
                <a:solidFill>
                  <a:srgbClr val="000000"/>
                </a:solidFill>
                <a:effectLst/>
                <a:latin typeface="Times New Roman" panose="02020603050405020304" pitchFamily="18" charset="0"/>
                <a:ea typeface="Times New Roman" panose="02020603050405020304" pitchFamily="18" charset="0"/>
              </a:rPr>
              <a:t>Insertion</a:t>
            </a:r>
            <a:r>
              <a:rPr lang="fr-FR" sz="2800" kern="100" dirty="0">
                <a:solidFill>
                  <a:srgbClr val="000000"/>
                </a:solidFill>
                <a:effectLst/>
                <a:latin typeface="Times New Roman" panose="02020603050405020304" pitchFamily="18" charset="0"/>
                <a:ea typeface="Times New Roman" panose="02020603050405020304" pitchFamily="18" charset="0"/>
              </a:rPr>
              <a:t> », vous ajoutez des éléments pour compléter le texte. Les tableaux organisent les données ou le texte de manière claire et facilitent la compréhension. Générez des présentations d’aspect professionnel en insérant des images, des cliparts, des formes, </a:t>
            </a:r>
            <a:r>
              <a:rPr lang="fr-FR" sz="2800" kern="100">
                <a:solidFill>
                  <a:srgbClr val="000000"/>
                </a:solidFill>
                <a:effectLst/>
                <a:latin typeface="Times New Roman" panose="02020603050405020304" pitchFamily="18" charset="0"/>
                <a:ea typeface="Times New Roman" panose="02020603050405020304" pitchFamily="18" charset="0"/>
              </a:rPr>
              <a:t>des composants et </a:t>
            </a:r>
            <a:r>
              <a:rPr lang="fr-FR" sz="2800" kern="100" dirty="0">
                <a:solidFill>
                  <a:srgbClr val="000000"/>
                </a:solidFill>
                <a:effectLst/>
                <a:latin typeface="Times New Roman" panose="02020603050405020304" pitchFamily="18" charset="0"/>
                <a:ea typeface="Times New Roman" panose="02020603050405020304" pitchFamily="18" charset="0"/>
              </a:rPr>
              <a:t>des graphiques. L’onglet « </a:t>
            </a:r>
            <a:r>
              <a:rPr lang="fr-FR" sz="2800" b="1" kern="100" dirty="0">
                <a:solidFill>
                  <a:srgbClr val="000000"/>
                </a:solidFill>
                <a:effectLst/>
                <a:latin typeface="Times New Roman" panose="02020603050405020304" pitchFamily="18" charset="0"/>
                <a:ea typeface="Times New Roman" panose="02020603050405020304" pitchFamily="18" charset="0"/>
              </a:rPr>
              <a:t>Insertion</a:t>
            </a:r>
            <a:r>
              <a:rPr lang="fr-FR" sz="2800" kern="100" dirty="0">
                <a:solidFill>
                  <a:srgbClr val="000000"/>
                </a:solidFill>
                <a:effectLst/>
                <a:latin typeface="Times New Roman" panose="02020603050405020304" pitchFamily="18" charset="0"/>
                <a:ea typeface="Times New Roman" panose="02020603050405020304" pitchFamily="18" charset="0"/>
              </a:rPr>
              <a:t> » accueille la section « Graphique » grâce à laquelle vous présentez efficacement vos données avec les différents types de graphiques. Vous y gérez également les liens hypertextes qui facilitent la navigation entre les autres diapositives ou présentations. Cet onglet permet aussi d’insérer des zones de texte, des en-têtes et des pieds de page, du texte , des symboles, des informations relatives et d’autres objets. </a:t>
            </a:r>
          </a:p>
          <a:p>
            <a:pPr marL="0" indent="0">
              <a:buNone/>
            </a:pPr>
            <a:endParaRPr lang="fr-FR" dirty="0"/>
          </a:p>
        </p:txBody>
      </p:sp>
      <p:grpSp>
        <p:nvGrpSpPr>
          <p:cNvPr id="4" name="Group 10220">
            <a:extLst>
              <a:ext uri="{FF2B5EF4-FFF2-40B4-BE49-F238E27FC236}">
                <a16:creationId xmlns:a16="http://schemas.microsoft.com/office/drawing/2014/main" id="{63BE3014-A9F9-322A-CC13-22E5D191A909}"/>
              </a:ext>
            </a:extLst>
          </p:cNvPr>
          <p:cNvGrpSpPr/>
          <p:nvPr/>
        </p:nvGrpSpPr>
        <p:grpSpPr>
          <a:xfrm>
            <a:off x="482048" y="1261562"/>
            <a:ext cx="11227904" cy="1175095"/>
            <a:chOff x="0" y="0"/>
            <a:chExt cx="5515357" cy="581406"/>
          </a:xfrm>
        </p:grpSpPr>
        <p:pic>
          <p:nvPicPr>
            <p:cNvPr id="5" name="Picture 142">
              <a:extLst>
                <a:ext uri="{FF2B5EF4-FFF2-40B4-BE49-F238E27FC236}">
                  <a16:creationId xmlns:a16="http://schemas.microsoft.com/office/drawing/2014/main" id="{8A51D1EF-A7E8-F912-65EF-C4D98C7087FD}"/>
                </a:ext>
              </a:extLst>
            </p:cNvPr>
            <p:cNvPicPr/>
            <p:nvPr/>
          </p:nvPicPr>
          <p:blipFill>
            <a:blip r:embed="rId2"/>
            <a:stretch>
              <a:fillRect/>
            </a:stretch>
          </p:blipFill>
          <p:spPr>
            <a:xfrm>
              <a:off x="14478" y="14478"/>
              <a:ext cx="5486400" cy="552450"/>
            </a:xfrm>
            <a:prstGeom prst="rect">
              <a:avLst/>
            </a:prstGeom>
          </p:spPr>
        </p:pic>
        <p:sp>
          <p:nvSpPr>
            <p:cNvPr id="6" name="Shape 143">
              <a:extLst>
                <a:ext uri="{FF2B5EF4-FFF2-40B4-BE49-F238E27FC236}">
                  <a16:creationId xmlns:a16="http://schemas.microsoft.com/office/drawing/2014/main" id="{92AE8262-80A7-4398-25C1-08F129E6D1A6}"/>
                </a:ext>
              </a:extLst>
            </p:cNvPr>
            <p:cNvSpPr/>
            <p:nvPr/>
          </p:nvSpPr>
          <p:spPr>
            <a:xfrm>
              <a:off x="0" y="0"/>
              <a:ext cx="5515357" cy="581406"/>
            </a:xfrm>
            <a:custGeom>
              <a:avLst/>
              <a:gdLst/>
              <a:ahLst/>
              <a:cxnLst/>
              <a:rect l="0" t="0" r="0" b="0"/>
              <a:pathLst>
                <a:path w="5515357" h="581406">
                  <a:moveTo>
                    <a:pt x="0" y="581406"/>
                  </a:moveTo>
                  <a:lnTo>
                    <a:pt x="5515357" y="581406"/>
                  </a:lnTo>
                  <a:lnTo>
                    <a:pt x="5515357" y="0"/>
                  </a:lnTo>
                  <a:lnTo>
                    <a:pt x="0" y="0"/>
                  </a:lnTo>
                  <a:close/>
                </a:path>
              </a:pathLst>
            </a:custGeom>
            <a:ln w="28575" cap="flat">
              <a:miter lim="101600"/>
            </a:ln>
          </p:spPr>
          <p:style>
            <a:lnRef idx="1">
              <a:srgbClr val="000000"/>
            </a:lnRef>
            <a:fillRef idx="0">
              <a:srgbClr val="000000">
                <a:alpha val="0"/>
              </a:srgbClr>
            </a:fillRef>
            <a:effectRef idx="0">
              <a:scrgbClr r="0" g="0" b="0"/>
            </a:effectRef>
            <a:fontRef idx="none"/>
          </p:style>
          <p:txBody>
            <a:bodyPr/>
            <a:lstStyle/>
            <a:p>
              <a:endParaRPr lang="fr-FR"/>
            </a:p>
          </p:txBody>
        </p:sp>
      </p:grpSp>
    </p:spTree>
    <p:extLst>
      <p:ext uri="{BB962C8B-B14F-4D97-AF65-F5344CB8AC3E}">
        <p14:creationId xmlns:p14="http://schemas.microsoft.com/office/powerpoint/2010/main" val="152523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01019-5553-51DB-AF73-A6B4E2E6CF46}"/>
              </a:ext>
            </a:extLst>
          </p:cNvPr>
          <p:cNvSpPr>
            <a:spLocks noGrp="1"/>
          </p:cNvSpPr>
          <p:nvPr>
            <p:ph type="title"/>
          </p:nvPr>
        </p:nvSpPr>
        <p:spPr>
          <a:xfrm>
            <a:off x="2895600" y="764373"/>
            <a:ext cx="8610600" cy="746375"/>
          </a:xfrm>
        </p:spPr>
        <p:txBody>
          <a:bodyPr/>
          <a:lstStyle/>
          <a:p>
            <a:pPr algn="ctr"/>
            <a:r>
              <a:rPr lang="fr-FR" b="1" cap="none" dirty="0">
                <a:solidFill>
                  <a:srgbClr val="C00000"/>
                </a:solidFill>
                <a:latin typeface="Times New Roman" panose="02020603050405020304" pitchFamily="18" charset="0"/>
                <a:cs typeface="Times New Roman" panose="02020603050405020304" pitchFamily="18" charset="0"/>
              </a:rPr>
              <a:t>Création</a:t>
            </a:r>
          </a:p>
        </p:txBody>
      </p:sp>
      <p:sp>
        <p:nvSpPr>
          <p:cNvPr id="3" name="Espace réservé du contenu 2">
            <a:extLst>
              <a:ext uri="{FF2B5EF4-FFF2-40B4-BE49-F238E27FC236}">
                <a16:creationId xmlns:a16="http://schemas.microsoft.com/office/drawing/2014/main" id="{0CFA9641-95E1-EFBB-0E23-47CCA364DF31}"/>
              </a:ext>
            </a:extLst>
          </p:cNvPr>
          <p:cNvSpPr>
            <a:spLocks noGrp="1"/>
          </p:cNvSpPr>
          <p:nvPr>
            <p:ph idx="1"/>
          </p:nvPr>
        </p:nvSpPr>
        <p:spPr>
          <a:xfrm>
            <a:off x="238539" y="3260036"/>
            <a:ext cx="11794435" cy="3432312"/>
          </a:xfrm>
        </p:spPr>
        <p:txBody>
          <a:bodyPr>
            <a:normAutofit/>
          </a:bodyPr>
          <a:lstStyle/>
          <a:p>
            <a:pPr marL="0" indent="0">
              <a:buNone/>
            </a:pPr>
            <a:r>
              <a:rPr lang="fr-FR" sz="3600" dirty="0">
                <a:latin typeface="Times New Roman" panose="02020603050405020304" pitchFamily="18" charset="0"/>
                <a:cs typeface="Times New Roman" panose="02020603050405020304" pitchFamily="18" charset="0"/>
              </a:rPr>
              <a:t>Avec l’onglet « Création », vous employez, créez, concevez et</a:t>
            </a:r>
          </a:p>
          <a:p>
            <a:pPr marL="0" indent="0">
              <a:buNone/>
            </a:pPr>
            <a:r>
              <a:rPr lang="fr-FR" sz="3600" dirty="0">
                <a:latin typeface="Times New Roman" panose="02020603050405020304" pitchFamily="18" charset="0"/>
                <a:cs typeface="Times New Roman" panose="02020603050405020304" pitchFamily="18" charset="0"/>
              </a:rPr>
              <a:t>enregistrez des thèmes qui améliorent l’aspect de vos</a:t>
            </a:r>
          </a:p>
          <a:p>
            <a:pPr marL="0" indent="0">
              <a:buNone/>
            </a:pPr>
            <a:r>
              <a:rPr lang="fr-FR" sz="3600" dirty="0">
                <a:latin typeface="Times New Roman" panose="02020603050405020304" pitchFamily="18" charset="0"/>
                <a:cs typeface="Times New Roman" panose="02020603050405020304" pitchFamily="18" charset="0"/>
              </a:rPr>
              <a:t>diapositives. Cet onglet permet aussi de créer des arrière-plans</a:t>
            </a:r>
          </a:p>
          <a:p>
            <a:pPr marL="0" indent="0">
              <a:buNone/>
            </a:pPr>
            <a:r>
              <a:rPr lang="fr-FR" sz="3600" dirty="0">
                <a:latin typeface="Times New Roman" panose="02020603050405020304" pitchFamily="18" charset="0"/>
                <a:cs typeface="Times New Roman" panose="02020603050405020304" pitchFamily="18" charset="0"/>
              </a:rPr>
              <a:t>pour les diapositives sélectionnées, à savoir des images, ou des</a:t>
            </a:r>
          </a:p>
          <a:p>
            <a:pPr marL="0" indent="0">
              <a:buNone/>
            </a:pPr>
            <a:r>
              <a:rPr lang="fr-FR" sz="3600" dirty="0">
                <a:latin typeface="Times New Roman" panose="02020603050405020304" pitchFamily="18" charset="0"/>
                <a:cs typeface="Times New Roman" panose="02020603050405020304" pitchFamily="18" charset="0"/>
              </a:rPr>
              <a:t>dégradés de couleurs.</a:t>
            </a:r>
          </a:p>
        </p:txBody>
      </p:sp>
      <p:pic>
        <p:nvPicPr>
          <p:cNvPr id="4" name="Picture 145">
            <a:extLst>
              <a:ext uri="{FF2B5EF4-FFF2-40B4-BE49-F238E27FC236}">
                <a16:creationId xmlns:a16="http://schemas.microsoft.com/office/drawing/2014/main" id="{594B4CAC-E757-C505-CCFE-C3ADEA2CB0D1}"/>
              </a:ext>
            </a:extLst>
          </p:cNvPr>
          <p:cNvPicPr/>
          <p:nvPr/>
        </p:nvPicPr>
        <p:blipFill>
          <a:blip r:embed="rId2"/>
          <a:stretch>
            <a:fillRect/>
          </a:stretch>
        </p:blipFill>
        <p:spPr>
          <a:xfrm>
            <a:off x="437322" y="1630017"/>
            <a:ext cx="11343861" cy="1524000"/>
          </a:xfrm>
          <a:prstGeom prst="rect">
            <a:avLst/>
          </a:prstGeom>
        </p:spPr>
      </p:pic>
    </p:spTree>
    <p:extLst>
      <p:ext uri="{BB962C8B-B14F-4D97-AF65-F5344CB8AC3E}">
        <p14:creationId xmlns:p14="http://schemas.microsoft.com/office/powerpoint/2010/main" val="625292959"/>
      </p:ext>
    </p:extLst>
  </p:cSld>
  <p:clrMapOvr>
    <a:masterClrMapping/>
  </p:clrMapOvr>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262</TotalTime>
  <Words>1559</Words>
  <Application>Microsoft Office PowerPoint</Application>
  <PresentationFormat>Grand écran</PresentationFormat>
  <Paragraphs>267</Paragraphs>
  <Slides>30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Arial</vt:lpstr>
      <vt:lpstr>Century Gothic</vt:lpstr>
      <vt:lpstr>Times New Roman</vt:lpstr>
      <vt:lpstr>Traînée de condensation</vt:lpstr>
      <vt:lpstr>UNIVERSITE DE JIJEL Faculté des sciences de la nature et de la vie</vt:lpstr>
      <vt:lpstr>A quoi sert le logiciel Powerpoint ?</vt:lpstr>
      <vt:lpstr>I-Définition </vt:lpstr>
      <vt:lpstr>II-Démarrage de Powerpoint</vt:lpstr>
      <vt:lpstr>b. La fenêtre PowerPoint. </vt:lpstr>
      <vt:lpstr>2 - Quitter PowerPoint</vt:lpstr>
      <vt:lpstr>c- Les rubans</vt:lpstr>
      <vt:lpstr>Insertion</vt:lpstr>
      <vt:lpstr>Création</vt:lpstr>
      <vt:lpstr>Transitions  </vt:lpstr>
      <vt:lpstr>Animations</vt:lpstr>
      <vt:lpstr>Diaporama  </vt:lpstr>
      <vt:lpstr>Révision</vt:lpstr>
      <vt:lpstr>Affichage  </vt:lpstr>
      <vt:lpstr>Présentation PowerPoint</vt:lpstr>
      <vt:lpstr>III- création d’une présentation </vt:lpstr>
      <vt:lpstr>Mise en page des diapositives.  </vt:lpstr>
      <vt:lpstr>Mise en forme du texte  </vt:lpstr>
      <vt:lpstr>Copier/déplacer ou supprimer une ou plusieurs diapositives </vt:lpstr>
      <vt:lpstr> Les modèles  </vt:lpstr>
      <vt:lpstr>Créer un tableau </vt:lpstr>
      <vt:lpstr>Présentation PowerPoint</vt:lpstr>
      <vt:lpstr>Présentation PowerPoint</vt:lpstr>
      <vt:lpstr>Insérer une image </vt:lpstr>
      <vt:lpstr>Présentation PowerPoint</vt:lpstr>
      <vt:lpstr>Présentation PowerPoint</vt:lpstr>
      <vt:lpstr>Insérer du son </vt:lpstr>
      <vt:lpstr>Insertion d’un lien   </vt:lpstr>
      <vt:lpstr>Le diaporama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14</cp:revision>
  <dcterms:created xsi:type="dcterms:W3CDTF">2024-02-22T20:20:15Z</dcterms:created>
  <dcterms:modified xsi:type="dcterms:W3CDTF">2024-02-24T22:22:20Z</dcterms:modified>
</cp:coreProperties>
</file>