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7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75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63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A30C7-4AA3-4D99-9FD1-CAC3EFB830B5}" type="datetimeFigureOut">
              <a:rPr lang="fr-FR" smtClean="0"/>
              <a:pPr/>
              <a:t>26/02/2023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0B490-6868-414C-B12F-D6E324E0CC2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A30C7-4AA3-4D99-9FD1-CAC3EFB830B5}" type="datetimeFigureOut">
              <a:rPr lang="fr-FR" smtClean="0"/>
              <a:pPr/>
              <a:t>26/02/2023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0B490-6868-414C-B12F-D6E324E0CC2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A30C7-4AA3-4D99-9FD1-CAC3EFB830B5}" type="datetimeFigureOut">
              <a:rPr lang="fr-FR" smtClean="0"/>
              <a:pPr/>
              <a:t>26/02/2023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0B490-6868-414C-B12F-D6E324E0CC2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A30C7-4AA3-4D99-9FD1-CAC3EFB830B5}" type="datetimeFigureOut">
              <a:rPr lang="fr-FR" smtClean="0"/>
              <a:pPr/>
              <a:t>26/02/2023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0B490-6868-414C-B12F-D6E324E0CC2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A30C7-4AA3-4D99-9FD1-CAC3EFB830B5}" type="datetimeFigureOut">
              <a:rPr lang="fr-FR" smtClean="0"/>
              <a:pPr/>
              <a:t>26/02/2023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0B490-6868-414C-B12F-D6E324E0CC2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A30C7-4AA3-4D99-9FD1-CAC3EFB830B5}" type="datetimeFigureOut">
              <a:rPr lang="fr-FR" smtClean="0"/>
              <a:pPr/>
              <a:t>26/02/2023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0B490-6868-414C-B12F-D6E324E0CC2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A30C7-4AA3-4D99-9FD1-CAC3EFB830B5}" type="datetimeFigureOut">
              <a:rPr lang="fr-FR" smtClean="0"/>
              <a:pPr/>
              <a:t>26/02/2023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0B490-6868-414C-B12F-D6E324E0CC2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A30C7-4AA3-4D99-9FD1-CAC3EFB830B5}" type="datetimeFigureOut">
              <a:rPr lang="fr-FR" smtClean="0"/>
              <a:pPr/>
              <a:t>26/02/2023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0B490-6868-414C-B12F-D6E324E0CC2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A30C7-4AA3-4D99-9FD1-CAC3EFB830B5}" type="datetimeFigureOut">
              <a:rPr lang="fr-FR" smtClean="0"/>
              <a:pPr/>
              <a:t>26/02/2023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0B490-6868-414C-B12F-D6E324E0CC2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A30C7-4AA3-4D99-9FD1-CAC3EFB830B5}" type="datetimeFigureOut">
              <a:rPr lang="fr-FR" smtClean="0"/>
              <a:pPr/>
              <a:t>26/02/2023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0B490-6868-414C-B12F-D6E324E0CC2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A30C7-4AA3-4D99-9FD1-CAC3EFB830B5}" type="datetimeFigureOut">
              <a:rPr lang="fr-FR" smtClean="0"/>
              <a:pPr/>
              <a:t>26/02/2023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0B490-6868-414C-B12F-D6E324E0CC2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FA30C7-4AA3-4D99-9FD1-CAC3EFB830B5}" type="datetimeFigureOut">
              <a:rPr lang="fr-FR" smtClean="0"/>
              <a:pPr/>
              <a:t>26/02/2023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B0B490-6868-414C-B12F-D6E324E0CC2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3" Type="http://schemas.openxmlformats.org/officeDocument/2006/relationships/image" Target="../media/image54.png"/><Relationship Id="rId7" Type="http://schemas.openxmlformats.org/officeDocument/2006/relationships/image" Target="../media/image58.png"/><Relationship Id="rId12" Type="http://schemas.openxmlformats.org/officeDocument/2006/relationships/image" Target="../media/image63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png"/><Relationship Id="rId11" Type="http://schemas.openxmlformats.org/officeDocument/2006/relationships/image" Target="../media/image62.png"/><Relationship Id="rId5" Type="http://schemas.openxmlformats.org/officeDocument/2006/relationships/image" Target="../media/image56.png"/><Relationship Id="rId10" Type="http://schemas.openxmlformats.org/officeDocument/2006/relationships/image" Target="../media/image61.png"/><Relationship Id="rId4" Type="http://schemas.openxmlformats.org/officeDocument/2006/relationships/image" Target="../media/image55.png"/><Relationship Id="rId9" Type="http://schemas.openxmlformats.org/officeDocument/2006/relationships/image" Target="../media/image6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21.png"/><Relationship Id="rId7" Type="http://schemas.openxmlformats.org/officeDocument/2006/relationships/image" Target="../media/image30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Relationship Id="rId9" Type="http://schemas.openxmlformats.org/officeDocument/2006/relationships/image" Target="../media/image3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10" Type="http://schemas.openxmlformats.org/officeDocument/2006/relationships/image" Target="../media/image37.png"/><Relationship Id="rId4" Type="http://schemas.openxmlformats.org/officeDocument/2006/relationships/image" Target="../media/image33.png"/><Relationship Id="rId9" Type="http://schemas.openxmlformats.org/officeDocument/2006/relationships/image" Target="../media/image2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image" Target="../media/image26.png"/><Relationship Id="rId7" Type="http://schemas.openxmlformats.org/officeDocument/2006/relationships/image" Target="../media/image37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10" Type="http://schemas.openxmlformats.org/officeDocument/2006/relationships/image" Target="../media/image44.png"/><Relationship Id="rId4" Type="http://schemas.openxmlformats.org/officeDocument/2006/relationships/image" Target="../media/image39.png"/><Relationship Id="rId9" Type="http://schemas.openxmlformats.org/officeDocument/2006/relationships/image" Target="../media/image4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image" Target="../media/image46.png"/><Relationship Id="rId7" Type="http://schemas.openxmlformats.org/officeDocument/2006/relationships/image" Target="../media/image37.png"/><Relationship Id="rId12" Type="http://schemas.openxmlformats.org/officeDocument/2006/relationships/image" Target="../media/image53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Relationship Id="rId11" Type="http://schemas.openxmlformats.org/officeDocument/2006/relationships/image" Target="../media/image52.png"/><Relationship Id="rId5" Type="http://schemas.openxmlformats.org/officeDocument/2006/relationships/image" Target="../media/image48.png"/><Relationship Id="rId10" Type="http://schemas.openxmlformats.org/officeDocument/2006/relationships/image" Target="../media/image51.png"/><Relationship Id="rId4" Type="http://schemas.openxmlformats.org/officeDocument/2006/relationships/image" Target="../media/image47.png"/><Relationship Id="rId9" Type="http://schemas.openxmlformats.org/officeDocument/2006/relationships/image" Target="../media/image5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43042" y="1857364"/>
            <a:ext cx="5865709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fr-FR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Exercice </a:t>
            </a:r>
            <a:endParaRPr lang="fr-FR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fr-FR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Efforts internes dans le plan </a:t>
            </a:r>
            <a:endParaRPr lang="fr-FR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643306" y="3714752"/>
            <a:ext cx="1643058" cy="58477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3200" b="1" dirty="0" smtClean="0"/>
              <a:t>suite</a:t>
            </a:r>
            <a:endParaRPr lang="fr-FR" sz="32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357166"/>
            <a:ext cx="2357454" cy="857256"/>
          </a:xfrm>
          <a:prstGeom prst="rect">
            <a:avLst/>
          </a:prstGeom>
          <a:ln w="38100" cap="sq">
            <a:solidFill>
              <a:srgbClr val="00863D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357166"/>
            <a:ext cx="2357454" cy="857256"/>
          </a:xfrm>
          <a:prstGeom prst="rect">
            <a:avLst/>
          </a:prstGeom>
          <a:ln w="38100" cap="sq">
            <a:solidFill>
              <a:srgbClr val="00863D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00496" y="1214422"/>
            <a:ext cx="977573" cy="714380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1472" y="2143116"/>
            <a:ext cx="2561800" cy="57150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929322" y="2143116"/>
            <a:ext cx="2609850" cy="57150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142976" y="3000372"/>
            <a:ext cx="1466850" cy="9239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223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500826" y="3000372"/>
            <a:ext cx="1428750" cy="92869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224" name="Picture 8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57224" y="4214818"/>
            <a:ext cx="2071702" cy="1000132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225" name="Picture 9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215074" y="4214818"/>
            <a:ext cx="2095500" cy="1000132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226" name="Picture 10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928662" y="5643578"/>
            <a:ext cx="1981200" cy="714380"/>
          </a:xfrm>
          <a:prstGeom prst="rect">
            <a:avLst/>
          </a:prstGeom>
          <a:ln w="38100" cap="sq">
            <a:solidFill>
              <a:srgbClr val="7030A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227" name="Picture 1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286512" y="5572140"/>
            <a:ext cx="2000264" cy="714380"/>
          </a:xfrm>
          <a:prstGeom prst="rect">
            <a:avLst/>
          </a:prstGeom>
          <a:ln w="38100" cap="sq">
            <a:solidFill>
              <a:srgbClr val="7030A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2643182"/>
            <a:ext cx="8229600" cy="11430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fr-FR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Merci pour votre attention </a:t>
            </a:r>
            <a:endParaRPr lang="fr-FR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142984"/>
            <a:ext cx="8429684" cy="1619258"/>
          </a:xfrm>
          <a:prstGeom prst="rect">
            <a:avLst/>
          </a:prstGeom>
          <a:ln w="38100" cap="sq">
            <a:solidFill>
              <a:schemeClr val="accent1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8" name="Rectangle 7"/>
          <p:cNvSpPr/>
          <p:nvPr/>
        </p:nvSpPr>
        <p:spPr>
          <a:xfrm>
            <a:off x="4000496" y="428604"/>
            <a:ext cx="1304396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Exercice</a:t>
            </a:r>
            <a:endParaRPr lang="fr-FR" sz="2400" dirty="0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7686" y="3071810"/>
            <a:ext cx="4367221" cy="3500462"/>
          </a:xfrm>
          <a:prstGeom prst="rect">
            <a:avLst/>
          </a:prstGeom>
          <a:ln w="38100" cap="sq">
            <a:solidFill>
              <a:schemeClr val="tx1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58" y="3643314"/>
            <a:ext cx="3648083" cy="1428717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8596" y="5357826"/>
            <a:ext cx="1453826" cy="714380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28860" y="5357826"/>
            <a:ext cx="1500198" cy="714380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86182" y="214290"/>
            <a:ext cx="1553630" cy="5232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Solution </a:t>
            </a:r>
            <a:endParaRPr lang="fr-FR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57158" y="928670"/>
            <a:ext cx="6429404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La contrainte normale dans les barres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et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BC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: 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768" y="500042"/>
            <a:ext cx="1643074" cy="1428760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1643050"/>
            <a:ext cx="1895475" cy="1143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3438" y="1571612"/>
            <a:ext cx="1928826" cy="114300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8596" y="3000372"/>
            <a:ext cx="1928826" cy="85725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43438" y="2928934"/>
            <a:ext cx="1914525" cy="9144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28596" y="4071942"/>
            <a:ext cx="2895600" cy="9144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643438" y="4071942"/>
            <a:ext cx="2695575" cy="92869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28596" y="5214950"/>
            <a:ext cx="2607540" cy="642942"/>
          </a:xfrm>
          <a:prstGeom prst="rect">
            <a:avLst/>
          </a:prstGeom>
          <a:ln w="38100" cap="sq">
            <a:solidFill>
              <a:srgbClr val="00B05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643438" y="5214950"/>
            <a:ext cx="2643206" cy="642942"/>
          </a:xfrm>
          <a:prstGeom prst="rect">
            <a:avLst/>
          </a:prstGeom>
          <a:ln w="38100" cap="sq">
            <a:solidFill>
              <a:srgbClr val="00B05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28596" y="6000768"/>
            <a:ext cx="2215674" cy="685804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643438" y="6072206"/>
            <a:ext cx="2286016" cy="642918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357422" y="214290"/>
            <a:ext cx="4648260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Les efforts normaux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et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BC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: 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857232"/>
            <a:ext cx="2215674" cy="500066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86446" y="857232"/>
            <a:ext cx="2286016" cy="571504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4" name="Rectangle 13"/>
          <p:cNvSpPr/>
          <p:nvPr/>
        </p:nvSpPr>
        <p:spPr>
          <a:xfrm>
            <a:off x="357158" y="1571612"/>
            <a:ext cx="8572560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Nous pouvons représenter le système des barres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et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BC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avec ses forces et réactions comme montré ci-dessous : 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62" y="2571744"/>
            <a:ext cx="7267575" cy="407196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6314" y="285728"/>
            <a:ext cx="4000528" cy="264320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285728"/>
            <a:ext cx="3929090" cy="264320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58" y="3286124"/>
            <a:ext cx="1914525" cy="10191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43306" y="3357562"/>
            <a:ext cx="5072098" cy="857256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7159" y="4572008"/>
            <a:ext cx="1928826" cy="866775"/>
          </a:xfrm>
          <a:prstGeom prst="rect">
            <a:avLst/>
          </a:prstGeom>
          <a:ln w="38100" cap="sq">
            <a:solidFill>
              <a:schemeClr val="tx1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643306" y="4500570"/>
            <a:ext cx="2581275" cy="9048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57158" y="5643578"/>
            <a:ext cx="2190750" cy="8001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106" name="Picture 10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643306" y="5643578"/>
            <a:ext cx="2181225" cy="8858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14678" y="1643050"/>
            <a:ext cx="5676900" cy="819151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14678" y="357166"/>
            <a:ext cx="5072098" cy="857256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428604"/>
            <a:ext cx="2219325" cy="6381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1472" y="1714488"/>
            <a:ext cx="1270636" cy="54768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1472" y="3071810"/>
            <a:ext cx="1876425" cy="121444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71472" y="4572008"/>
            <a:ext cx="2581275" cy="6477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857752" y="2786058"/>
            <a:ext cx="4000528" cy="264320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71472" y="5643578"/>
            <a:ext cx="4857784" cy="857256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7752" y="214290"/>
            <a:ext cx="4000528" cy="264320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428604"/>
            <a:ext cx="1857375" cy="9429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596" y="1785926"/>
            <a:ext cx="2571768" cy="100013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8596" y="3214686"/>
            <a:ext cx="2571768" cy="92869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643306" y="3214686"/>
            <a:ext cx="2009775" cy="92869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28596" y="4643446"/>
            <a:ext cx="2047875" cy="65246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4" name="Picture 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571868" y="4500570"/>
            <a:ext cx="4857784" cy="857256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5" name="Picture 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28596" y="5857892"/>
            <a:ext cx="1270636" cy="54768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571868" y="5715016"/>
            <a:ext cx="5419725" cy="857256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428604"/>
            <a:ext cx="889006" cy="57150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08" y="357166"/>
            <a:ext cx="5676900" cy="819151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1643050"/>
            <a:ext cx="790945" cy="60484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43108" y="1500174"/>
            <a:ext cx="5429288" cy="857256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1472" y="2714620"/>
            <a:ext cx="5219700" cy="71438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4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214546" y="3714752"/>
            <a:ext cx="5419725" cy="857256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176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71472" y="4929198"/>
            <a:ext cx="1143008" cy="57150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177" name="Picture 9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285984" y="4786322"/>
            <a:ext cx="5429288" cy="809625"/>
          </a:xfrm>
          <a:prstGeom prst="rect">
            <a:avLst/>
          </a:prstGeom>
          <a:ln w="38100" cap="sq">
            <a:solidFill>
              <a:schemeClr val="tx1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178" name="Picture 10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285984" y="5786454"/>
            <a:ext cx="5429288" cy="78105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285728"/>
            <a:ext cx="3857652" cy="89058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52" y="285728"/>
            <a:ext cx="3209925" cy="8524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1428736"/>
            <a:ext cx="3857652" cy="92869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57752" y="1428736"/>
            <a:ext cx="3857625" cy="1000132"/>
          </a:xfrm>
          <a:prstGeom prst="rect">
            <a:avLst/>
          </a:prstGeom>
          <a:ln w="38100" cap="sq">
            <a:solidFill>
              <a:srgbClr val="00863D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0034" y="2643182"/>
            <a:ext cx="5500726" cy="571504"/>
          </a:xfrm>
          <a:prstGeom prst="rect">
            <a:avLst/>
          </a:prstGeom>
          <a:ln w="38100" cap="sq">
            <a:solidFill>
              <a:srgbClr val="0070C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2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143108" y="3429000"/>
            <a:ext cx="5419725" cy="785818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3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00034" y="4500570"/>
            <a:ext cx="1143008" cy="571504"/>
          </a:xfrm>
          <a:prstGeom prst="rect">
            <a:avLst/>
          </a:prstGeom>
          <a:ln w="38100" cap="sq">
            <a:solidFill>
              <a:srgbClr val="0070C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200" name="Picture 8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928794" y="4500570"/>
            <a:ext cx="3124200" cy="85725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201" name="Picture 9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214942" y="4500570"/>
            <a:ext cx="3638550" cy="85725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202" name="Picture 10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928794" y="5572140"/>
            <a:ext cx="3800475" cy="92869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203" name="Picture 1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072198" y="5715016"/>
            <a:ext cx="2357454" cy="714380"/>
          </a:xfrm>
          <a:prstGeom prst="rect">
            <a:avLst/>
          </a:prstGeom>
          <a:ln w="38100" cap="sq">
            <a:solidFill>
              <a:srgbClr val="00863D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890</TotalTime>
  <Words>49</Words>
  <Application>Microsoft Office PowerPoint</Application>
  <PresentationFormat>Affichage à l'écran (4:3)</PresentationFormat>
  <Paragraphs>9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Merci pour votre attention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 lenovo</dc:creator>
  <cp:lastModifiedBy>pc lenovo</cp:lastModifiedBy>
  <cp:revision>53</cp:revision>
  <dcterms:created xsi:type="dcterms:W3CDTF">2022-03-16T09:58:58Z</dcterms:created>
  <dcterms:modified xsi:type="dcterms:W3CDTF">2023-02-26T16:05:10Z</dcterms:modified>
</cp:coreProperties>
</file>