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68" r:id="rId14"/>
    <p:sldId id="273" r:id="rId15"/>
    <p:sldId id="269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A6C9-8974-4FB5-9554-DA2B7510F6BB}" type="datetimeFigureOut">
              <a:rPr lang="fr-FR" smtClean="0"/>
              <a:pPr/>
              <a:t>13/04/2025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1538" y="2854107"/>
            <a:ext cx="707604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Trouver une bonne idée d’affaires  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 rot="10800000" flipV="1">
            <a:off x="285720" y="1028487"/>
            <a:ext cx="8643998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Critères d’évaluation :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Demande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Est-ce que des gens ont besoin de ce produit/service ?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Concurrence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Y a-t-il des concurrents directs ?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Coûts et ressources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Est-ce faisable avec les ressources disponibles ?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57158" y="4286256"/>
            <a:ext cx="8572560" cy="168796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: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Évaluer une application de livraison en ligne : voir si les habitants de votre quartier préfèrent ce service.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8860" y="262574"/>
            <a:ext cx="4460773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Comment évaluer une idée ?</a:t>
            </a:r>
            <a:endParaRPr lang="fr-FR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14314" y="1500174"/>
            <a:ext cx="8715404" cy="18363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Pourquoi l’étude de marché est importante ?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Elle permet de vérifier que l’idée répond à une demande réelle.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Elle aide à comprendre les besoins des clients et à ajuster l’offre.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28794" y="285728"/>
            <a:ext cx="535473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L'importance de l’étude de marché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5720" y="3662682"/>
            <a:ext cx="8572560" cy="16951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: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Avant de lancer un produit, interroger 50 personnes sur leurs besoins et leurs perspectives.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14546" y="285728"/>
            <a:ext cx="492922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Exemple d’idée d’affaire réussie</a:t>
            </a:r>
            <a:endParaRPr lang="fr-FR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573721"/>
            <a:ext cx="8715404" cy="34983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1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Airbnb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De la simple idée de louer une chambre à un business global.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2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Dropbox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Un service de stockage de fichiers qui répondait à un besoin de simplicité et de mobilité.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00364" y="357166"/>
            <a:ext cx="307183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Les erreurs à éviter</a:t>
            </a:r>
            <a:endParaRPr lang="fr-FR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373252"/>
            <a:ext cx="8715404" cy="1769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Erreur n°1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Lancer une idée sans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validation du marché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Erreur n°2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Ignorer les besoins réels des consommateurs.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Erreur n°3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Sous-estimer les coûts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la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concurrence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4282" y="3500438"/>
            <a:ext cx="8572560" cy="168796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: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Lancer une entreprise de vente de produits de beauté sans tester si les clients sont intéressés.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7488" y="357166"/>
            <a:ext cx="335758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Validation d’une idée</a:t>
            </a:r>
            <a:endParaRPr lang="fr-FR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252956"/>
            <a:ext cx="8715404" cy="23903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Tests à faire avant le lancement :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Réaliser une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étude de marché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Tester l'idée via un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prototype ou une version beta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Récolter des retours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pour ajuster l’offre.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5720" y="3929066"/>
            <a:ext cx="8572560" cy="168796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Créer un site web basique pour tester l’intérêt des utilisateurs avant de développer pleinement l’application.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00166" y="2646704"/>
            <a:ext cx="6000792" cy="1282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Merci pour votre attention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73930" y="71414"/>
            <a:ext cx="4826962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Plan de la présentation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928670"/>
            <a:ext cx="204447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Introduction</a:t>
            </a:r>
            <a:endParaRPr lang="fr-FR" sz="2800" dirty="0"/>
          </a:p>
        </p:txBody>
      </p:sp>
      <p:sp>
        <p:nvSpPr>
          <p:cNvPr id="19" name="Rectangle 18"/>
          <p:cNvSpPr/>
          <p:nvPr/>
        </p:nvSpPr>
        <p:spPr>
          <a:xfrm>
            <a:off x="214282" y="1691334"/>
            <a:ext cx="4962641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latin typeface="+mj-lt"/>
                <a:cs typeface="Times New Roman" pitchFamily="18" charset="0"/>
              </a:rPr>
              <a:t>Qu’est-ce qu’une idée d’affaires </a:t>
            </a:r>
            <a:endParaRPr lang="fr-FR" sz="2800" b="1" dirty="0">
              <a:latin typeface="+mj-lt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14282" y="2405714"/>
            <a:ext cx="200035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/>
              <a:t>La créativité</a:t>
            </a:r>
            <a:endParaRPr lang="fr-FR" sz="2800" b="1" dirty="0"/>
          </a:p>
        </p:txBody>
      </p:sp>
      <p:sp>
        <p:nvSpPr>
          <p:cNvPr id="21" name="Rectangle 20"/>
          <p:cNvSpPr/>
          <p:nvPr/>
        </p:nvSpPr>
        <p:spPr>
          <a:xfrm>
            <a:off x="214282" y="3120094"/>
            <a:ext cx="2006255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L’innovation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14282" y="3834474"/>
            <a:ext cx="4190058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/>
              <a:t>Comment avoir des idées ?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4282" y="4548854"/>
            <a:ext cx="3875035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/>
              <a:t>D’où viennent les idées ?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14282" y="5263234"/>
            <a:ext cx="3999493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Reconnaître une occasion</a:t>
            </a:r>
            <a:endParaRPr lang="fr-FR" sz="2800" b="1" dirty="0"/>
          </a:p>
        </p:txBody>
      </p:sp>
      <p:sp>
        <p:nvSpPr>
          <p:cNvPr id="25" name="Rectangle 24"/>
          <p:cNvSpPr/>
          <p:nvPr/>
        </p:nvSpPr>
        <p:spPr>
          <a:xfrm>
            <a:off x="214282" y="5977614"/>
            <a:ext cx="4460773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Comment évaluer une idée ?</a:t>
            </a:r>
            <a:endParaRPr lang="fr-FR" sz="2800" b="1" dirty="0"/>
          </a:p>
        </p:txBody>
      </p:sp>
      <p:sp>
        <p:nvSpPr>
          <p:cNvPr id="26" name="Rectangle 25"/>
          <p:cNvSpPr/>
          <p:nvPr/>
        </p:nvSpPr>
        <p:spPr>
          <a:xfrm>
            <a:off x="3571868" y="2428868"/>
            <a:ext cx="535473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L'importance de l’étude de marché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00496" y="3120094"/>
            <a:ext cx="492922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Exemple d’idée d’affaire réussie</a:t>
            </a:r>
            <a:endParaRPr lang="fr-FR" sz="2800" b="1" dirty="0" smtClean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857884" y="3834474"/>
            <a:ext cx="307183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Les erreurs à éviter</a:t>
            </a:r>
            <a:endParaRPr lang="fr-FR" sz="2800" b="1" dirty="0" smtClean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72132" y="4548854"/>
            <a:ext cx="335758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Validation d’une idée</a:t>
            </a:r>
            <a:endParaRPr lang="fr-FR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19" grpId="0" build="allAtOnce" animBg="1"/>
      <p:bldP spid="20" grpId="0" build="allAtOnce" animBg="1"/>
      <p:bldP spid="21" grpId="0" build="allAtOnce" animBg="1"/>
      <p:bldP spid="22" grpId="0" build="allAtOnce" animBg="1"/>
      <p:bldP spid="23" grpId="0" build="allAtOnce" animBg="1"/>
      <p:bldP spid="24" grpId="0" build="allAtOnce" animBg="1"/>
      <p:bldP spid="25" grpId="0" build="allAtOnce" animBg="1"/>
      <p:bldP spid="26" grpId="0" build="allAtOnce" animBg="1"/>
      <p:bldP spid="27" grpId="0" build="allAtOnce" animBg="1"/>
      <p:bldP spid="28" grpId="0" build="allAtOnce" animBg="1"/>
      <p:bldP spid="29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7662" y="285728"/>
            <a:ext cx="204447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Introduction</a:t>
            </a:r>
            <a:endParaRPr lang="fr-FR" sz="2800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9320" y="1071546"/>
            <a:ext cx="8720398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Objectif du chapitre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Comprendre comment générer des idées d'affaires et comment les évaluer pour les transformer en projets rentables.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Pourquoi c'est important ?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Trouver une bonne idée est le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point de départ de toute entreprise</a:t>
            </a:r>
            <a:r>
              <a:rPr lang="fr-FR" sz="24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idée d'affaires solide permet d’assurer la continuité d’un projet entrepreneurial.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4282" y="5286388"/>
            <a:ext cx="8715436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Créer une entreprise de nettoyage écologique en réponse à la demande croissante pour des solutions durables.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14546" y="428604"/>
            <a:ext cx="4962641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latin typeface="+mj-lt"/>
                <a:cs typeface="Times New Roman" pitchFamily="18" charset="0"/>
              </a:rPr>
              <a:t>Qu’est-ce qu’une idée d’affaires </a:t>
            </a:r>
            <a:endParaRPr lang="fr-FR" sz="2800" b="1" dirty="0">
              <a:latin typeface="+mj-lt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383847"/>
            <a:ext cx="8643998" cy="16879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Définition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idée d’affaires est une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proposition de valeur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qui résoudre un problème ou répond à un besoin.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20" y="3317748"/>
            <a:ext cx="857256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Caractéristiques :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Doit être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utile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réalisable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rentable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L’idée doit toucher un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marché cible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défini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85720" y="5229067"/>
            <a:ext cx="8572560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Créer une application mobile qui aide les étudiants à gérer leur emploi du temps.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0338" y="142852"/>
            <a:ext cx="200035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/>
              <a:t>La créativité</a:t>
            </a:r>
            <a:endParaRPr lang="fr-FR" sz="2800" b="1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 rot="10800000" flipV="1">
            <a:off x="214282" y="5429264"/>
            <a:ext cx="8643998" cy="11339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Transformer des boîtes de céréales en rangement pratique, une idée simple mais créative.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 rot="10800000" flipV="1">
            <a:off x="214282" y="857233"/>
            <a:ext cx="8643998" cy="11339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Définition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Capacité à générer des idées nouvelles ou originales pour répondre à un besoin.</a:t>
            </a: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82" y="2143116"/>
            <a:ext cx="8643998" cy="11339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Importance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 créativité permet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 démarquer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dans un environnement concurrentiel.</a:t>
            </a:r>
          </a:p>
        </p:txBody>
      </p:sp>
      <p:sp>
        <p:nvSpPr>
          <p:cNvPr id="6" name="Rectangle 5"/>
          <p:cNvSpPr/>
          <p:nvPr/>
        </p:nvSpPr>
        <p:spPr>
          <a:xfrm>
            <a:off x="214282" y="3429000"/>
            <a:ext cx="8643998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Conseils pour pousser la créativité :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Penser différemment.</a:t>
            </a:r>
          </a:p>
          <a:p>
            <a:pPr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Observer des domaines hors de votre secteur pour des idées nouvelles.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 rot="10800000" flipV="1">
            <a:off x="214282" y="5429264"/>
            <a:ext cx="8715436" cy="114114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Uber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qui innove dans le transport avec une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plateforme numérique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pour commander des taxis.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94439" y="285728"/>
            <a:ext cx="2006255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L’innovation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 rot="10800000" flipV="1">
            <a:off x="214282" y="1071547"/>
            <a:ext cx="871543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Définition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L’innovation consiste à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apporter de la valeur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en améliorant ou en changeant un produit, service ou processus existant.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 rot="10800000" flipV="1">
            <a:off x="214282" y="2424065"/>
            <a:ext cx="8715436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Types d’innovation :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Innovation de produit (ex :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smartphone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Innovation de service (ex : livraison de repas à domicile).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Innovation de modèle économique (ex : location de chambres via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Airbnb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0298" y="357166"/>
            <a:ext cx="4190058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/>
              <a:t>Comment avoir des idées ?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 rot="10800000" flipV="1">
            <a:off x="214282" y="1209619"/>
            <a:ext cx="8715436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Sources d’inspiration :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Observez autour de vous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Les problèmes courants du quotidien.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Écoutez les gens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Demandez à votre entourage ce qui leur manque.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Restez curieux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découvrez les tendances sociales, les nouvelles technologies.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 rot="10800000" flipV="1">
            <a:off x="214282" y="4279623"/>
            <a:ext cx="8715436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L'idée d'Amazon est née du fait qu'un entrepreneur voulait vendre des livres en ligne, mais il a élargi son champ d’activité en observant les habitudes d’achat des consommateurs.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42844" y="1227126"/>
            <a:ext cx="8786841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Sources principales :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Problèmes quotidiens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Ce qui manque ou vous gêne.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Changements sociaux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Nouveaux besoins liés aux tendances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Nouvelles Technologies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Intégrer les dernières innovations pour répondre aux besoins.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42844" y="4357694"/>
            <a:ext cx="8786874" cy="11411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Une application mobile de gestion de l’alimentation basée sur les données de santé, inspirée des progrès technologiques.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25791" y="334012"/>
            <a:ext cx="3875035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/>
              <a:t>D’où viennent les idées ?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72771" y="262574"/>
            <a:ext cx="3999493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Reconnaître une occasion</a:t>
            </a:r>
            <a:endParaRPr lang="fr-FR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214282" y="1263552"/>
            <a:ext cx="8715436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Critères d’une occasion :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demande est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réelle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 marché n’est pas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saturé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Il est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faisable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rentable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14282" y="3973122"/>
            <a:ext cx="8715436" cy="17802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occasion</a:t>
            </a:r>
            <a:r>
              <a:rPr lang="fr-FR" sz="2400" b="1" dirty="0" smtClean="0"/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peut être de créer un service de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recyclage des matériaux plastiques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dans une zone où ce service est insuffisant.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794</Words>
  <Application>Microsoft Office PowerPoint</Application>
  <PresentationFormat>Affichage à l'écran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</dc:creator>
  <cp:lastModifiedBy>Windows</cp:lastModifiedBy>
  <cp:revision>36</cp:revision>
  <dcterms:created xsi:type="dcterms:W3CDTF">2025-03-09T13:28:40Z</dcterms:created>
  <dcterms:modified xsi:type="dcterms:W3CDTF">2025-04-12T23:55:16Z</dcterms:modified>
</cp:coreProperties>
</file>