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4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5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63" r:id="rId6"/>
    <p:sldId id="262" r:id="rId7"/>
    <p:sldId id="264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Serrage des connexions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Pollution des isolent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Fissurations des isolants 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7D1127B8-C6CE-4D4D-AB09-A7E9C229DFEC}">
      <dgm:prSet phldrT="[Texte]"/>
      <dgm:spPr/>
      <dgm:t>
        <a:bodyPr/>
        <a:lstStyle/>
        <a:p>
          <a:r>
            <a:rPr lang="fr-FR" dirty="0" smtClean="0"/>
            <a:t>Propreté</a:t>
          </a:r>
          <a:endParaRPr lang="en-US" dirty="0"/>
        </a:p>
      </dgm:t>
    </dgm:pt>
    <dgm:pt modelId="{B306A650-325D-4B7D-9DD7-ACA5ED251219}" type="parTrans" cxnId="{EBE475D4-2D7A-4CAA-AB12-6A0F27F00507}">
      <dgm:prSet/>
      <dgm:spPr/>
      <dgm:t>
        <a:bodyPr/>
        <a:lstStyle/>
        <a:p>
          <a:endParaRPr lang="en-US"/>
        </a:p>
      </dgm:t>
    </dgm:pt>
    <dgm:pt modelId="{3781B86D-64E3-4290-B562-6D2EB31DDC94}" type="sibTrans" cxnId="{EBE475D4-2D7A-4CAA-AB12-6A0F27F00507}">
      <dgm:prSet/>
      <dgm:spPr/>
      <dgm:t>
        <a:bodyPr/>
        <a:lstStyle/>
        <a:p>
          <a:endParaRPr lang="en-US"/>
        </a:p>
      </dgm:t>
    </dgm:pt>
    <dgm:pt modelId="{EF3F34BF-2FFD-4CFE-9420-9BC30F19D502}">
      <dgm:prSet phldrT="[Texte]"/>
      <dgm:spPr/>
      <dgm:t>
        <a:bodyPr/>
        <a:lstStyle/>
        <a:p>
          <a:r>
            <a:rPr lang="fr-FR" dirty="0" smtClean="0"/>
            <a:t>Observation thermographique</a:t>
          </a:r>
          <a:endParaRPr lang="en-US" dirty="0"/>
        </a:p>
      </dgm:t>
    </dgm:pt>
    <dgm:pt modelId="{04FE3FC8-67DB-44C8-AE3E-2AFBC7F9B2CA}" type="parTrans" cxnId="{CDF81DFA-38F4-4BA3-BCDD-5DCA53A98ED5}">
      <dgm:prSet/>
      <dgm:spPr/>
      <dgm:t>
        <a:bodyPr/>
        <a:lstStyle/>
        <a:p>
          <a:endParaRPr lang="en-US"/>
        </a:p>
      </dgm:t>
    </dgm:pt>
    <dgm:pt modelId="{3DF0DE40-96AD-4E33-B203-5A0936B00A9E}" type="sibTrans" cxnId="{CDF81DFA-38F4-4BA3-BCDD-5DCA53A98ED5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5"/>
      <dgm:spPr/>
    </dgm:pt>
    <dgm:pt modelId="{E4426F9D-10D1-42CB-8968-2C6062A44934}" type="pres">
      <dgm:prSet presAssocID="{8F0C3569-685F-4233-8EFF-12DD821C38FF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5"/>
      <dgm:spPr/>
    </dgm:pt>
    <dgm:pt modelId="{FCC6D22D-ADBE-4C24-BAEF-F05AC5FC563E}" type="pres">
      <dgm:prSet presAssocID="{86C73ABF-8E28-4400-A096-B2C918EB942E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5"/>
      <dgm:spPr/>
    </dgm:pt>
    <dgm:pt modelId="{CC609754-29A0-46E3-99FF-BF5E2E8E293B}" type="pres">
      <dgm:prSet presAssocID="{2CDACC0F-11AD-45C1-8CA6-CEA0EAC4A7C3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2E3EB-80E4-44E0-8A87-8248496B7EA7}" type="pres">
      <dgm:prSet presAssocID="{FC053672-1C56-4B6D-B382-D0AB76AE19F5}" presName="spacing" presStyleCnt="0"/>
      <dgm:spPr/>
    </dgm:pt>
    <dgm:pt modelId="{AA0CFDD0-62F0-4A1C-B984-151A66110BCE}" type="pres">
      <dgm:prSet presAssocID="{7D1127B8-C6CE-4D4D-AB09-A7E9C229DFEC}" presName="composite" presStyleCnt="0"/>
      <dgm:spPr/>
    </dgm:pt>
    <dgm:pt modelId="{97D13E97-C2FA-439F-BD40-A0FFB4535BA0}" type="pres">
      <dgm:prSet presAssocID="{7D1127B8-C6CE-4D4D-AB09-A7E9C229DFEC}" presName="imgShp" presStyleLbl="fgImgPlace1" presStyleIdx="3" presStyleCnt="5"/>
      <dgm:spPr/>
    </dgm:pt>
    <dgm:pt modelId="{29775E15-90F2-4B0B-9C18-C778387AC77C}" type="pres">
      <dgm:prSet presAssocID="{7D1127B8-C6CE-4D4D-AB09-A7E9C229DFEC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2EDCFC-D153-47E0-B75F-F32A72826D27}" type="pres">
      <dgm:prSet presAssocID="{3781B86D-64E3-4290-B562-6D2EB31DDC94}" presName="spacing" presStyleCnt="0"/>
      <dgm:spPr/>
    </dgm:pt>
    <dgm:pt modelId="{8204D589-C66E-4C40-9503-71E08EB0C599}" type="pres">
      <dgm:prSet presAssocID="{EF3F34BF-2FFD-4CFE-9420-9BC30F19D502}" presName="composite" presStyleCnt="0"/>
      <dgm:spPr/>
    </dgm:pt>
    <dgm:pt modelId="{576D69B9-B67D-413C-B2A6-8228D27B859F}" type="pres">
      <dgm:prSet presAssocID="{EF3F34BF-2FFD-4CFE-9420-9BC30F19D502}" presName="imgShp" presStyleLbl="fgImgPlace1" presStyleIdx="4" presStyleCnt="5"/>
      <dgm:spPr/>
    </dgm:pt>
    <dgm:pt modelId="{51B436A6-4944-43F6-9BA1-21F0577EA043}" type="pres">
      <dgm:prSet presAssocID="{EF3F34BF-2FFD-4CFE-9420-9BC30F19D502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E4F2E09E-AD6E-4AE9-A042-F399EDD7139E}" type="presOf" srcId="{86C73ABF-8E28-4400-A096-B2C918EB942E}" destId="{FCC6D22D-ADBE-4C24-BAEF-F05AC5FC563E}" srcOrd="0" destOrd="0" presId="urn:microsoft.com/office/officeart/2005/8/layout/vList3"/>
    <dgm:cxn modelId="{FD7B868B-C601-4A4D-9B00-DDFD7FF03906}" type="presOf" srcId="{EF3F34BF-2FFD-4CFE-9420-9BC30F19D502}" destId="{51B436A6-4944-43F6-9BA1-21F0577EA043}" srcOrd="0" destOrd="0" presId="urn:microsoft.com/office/officeart/2005/8/layout/vList3"/>
    <dgm:cxn modelId="{CDF81DFA-38F4-4BA3-BCDD-5DCA53A98ED5}" srcId="{155B8348-9C45-4426-A76D-16F271CA28E6}" destId="{EF3F34BF-2FFD-4CFE-9420-9BC30F19D502}" srcOrd="4" destOrd="0" parTransId="{04FE3FC8-67DB-44C8-AE3E-2AFBC7F9B2CA}" sibTransId="{3DF0DE40-96AD-4E33-B203-5A0936B00A9E}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0B10B7F5-28ED-457F-81C4-4FCC3E672BA3}" type="presOf" srcId="{2CDACC0F-11AD-45C1-8CA6-CEA0EAC4A7C3}" destId="{CC609754-29A0-46E3-99FF-BF5E2E8E293B}" srcOrd="0" destOrd="0" presId="urn:microsoft.com/office/officeart/2005/8/layout/vList3"/>
    <dgm:cxn modelId="{512CDFD8-6AAF-46B8-BF11-A836EE7DE1C5}" type="presOf" srcId="{155B8348-9C45-4426-A76D-16F271CA28E6}" destId="{DA836997-A76D-40E1-BEF1-C5CFFD507292}" srcOrd="0" destOrd="0" presId="urn:microsoft.com/office/officeart/2005/8/layout/vList3"/>
    <dgm:cxn modelId="{031E76AB-D77E-4906-A1EB-46FE5DC6F0FD}" type="presOf" srcId="{8F0C3569-685F-4233-8EFF-12DD821C38FF}" destId="{E4426F9D-10D1-42CB-8968-2C6062A44934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C35FDEC4-3AF8-4AA8-ACB0-CD0C8427F6F7}" type="presOf" srcId="{7D1127B8-C6CE-4D4D-AB09-A7E9C229DFEC}" destId="{29775E15-90F2-4B0B-9C18-C778387AC77C}" srcOrd="0" destOrd="0" presId="urn:microsoft.com/office/officeart/2005/8/layout/vList3"/>
    <dgm:cxn modelId="{EBE475D4-2D7A-4CAA-AB12-6A0F27F00507}" srcId="{155B8348-9C45-4426-A76D-16F271CA28E6}" destId="{7D1127B8-C6CE-4D4D-AB09-A7E9C229DFEC}" srcOrd="3" destOrd="0" parTransId="{B306A650-325D-4B7D-9DD7-ACA5ED251219}" sibTransId="{3781B86D-64E3-4290-B562-6D2EB31DDC94}"/>
    <dgm:cxn modelId="{1F2E1D63-4D0A-4268-B4C5-5794118E01BD}" type="presParOf" srcId="{DA836997-A76D-40E1-BEF1-C5CFFD507292}" destId="{FEFBD15F-0FB4-49DF-86E0-989D48AD28B6}" srcOrd="0" destOrd="0" presId="urn:microsoft.com/office/officeart/2005/8/layout/vList3"/>
    <dgm:cxn modelId="{153C1509-E983-4A5D-9DF0-CF05EB2C310D}" type="presParOf" srcId="{FEFBD15F-0FB4-49DF-86E0-989D48AD28B6}" destId="{6CF2EB52-E08F-49A0-9128-3449B8013ABF}" srcOrd="0" destOrd="0" presId="urn:microsoft.com/office/officeart/2005/8/layout/vList3"/>
    <dgm:cxn modelId="{443A3F4C-9D7E-42B9-AA6B-1AB5D3F9EA28}" type="presParOf" srcId="{FEFBD15F-0FB4-49DF-86E0-989D48AD28B6}" destId="{E4426F9D-10D1-42CB-8968-2C6062A44934}" srcOrd="1" destOrd="0" presId="urn:microsoft.com/office/officeart/2005/8/layout/vList3"/>
    <dgm:cxn modelId="{DC54323E-79CB-4020-97BE-F8FCC8E20EA3}" type="presParOf" srcId="{DA836997-A76D-40E1-BEF1-C5CFFD507292}" destId="{010BA0D7-B24B-4F8D-97EA-7337167AC801}" srcOrd="1" destOrd="0" presId="urn:microsoft.com/office/officeart/2005/8/layout/vList3"/>
    <dgm:cxn modelId="{53F125DB-835D-4294-8755-A98BF642C26E}" type="presParOf" srcId="{DA836997-A76D-40E1-BEF1-C5CFFD507292}" destId="{FAB59DF0-A84B-4141-8CAB-F7EFE4A02C26}" srcOrd="2" destOrd="0" presId="urn:microsoft.com/office/officeart/2005/8/layout/vList3"/>
    <dgm:cxn modelId="{FCA1B47C-761D-4A25-AFDC-88D3CCD34435}" type="presParOf" srcId="{FAB59DF0-A84B-4141-8CAB-F7EFE4A02C26}" destId="{4ADA7DFD-C9E0-4BD5-AB12-0E5DB312B2E9}" srcOrd="0" destOrd="0" presId="urn:microsoft.com/office/officeart/2005/8/layout/vList3"/>
    <dgm:cxn modelId="{23E8A348-EEA4-4C81-8DED-A93B3E674CF0}" type="presParOf" srcId="{FAB59DF0-A84B-4141-8CAB-F7EFE4A02C26}" destId="{FCC6D22D-ADBE-4C24-BAEF-F05AC5FC563E}" srcOrd="1" destOrd="0" presId="urn:microsoft.com/office/officeart/2005/8/layout/vList3"/>
    <dgm:cxn modelId="{29DE5747-1C98-451E-8807-92B7BD1DD408}" type="presParOf" srcId="{DA836997-A76D-40E1-BEF1-C5CFFD507292}" destId="{634B25D2-6900-4548-AD39-C0EF2E7C47DD}" srcOrd="3" destOrd="0" presId="urn:microsoft.com/office/officeart/2005/8/layout/vList3"/>
    <dgm:cxn modelId="{0BCF48F1-8AF9-4B35-AF27-4163064D04FD}" type="presParOf" srcId="{DA836997-A76D-40E1-BEF1-C5CFFD507292}" destId="{6078F8D5-55C1-4AB6-A52F-165F332AC0AF}" srcOrd="4" destOrd="0" presId="urn:microsoft.com/office/officeart/2005/8/layout/vList3"/>
    <dgm:cxn modelId="{8769810F-E1B2-4DFE-AA58-185B90C390F0}" type="presParOf" srcId="{6078F8D5-55C1-4AB6-A52F-165F332AC0AF}" destId="{E51F4D0A-71BF-4FE5-9B52-C3B85DAB11C7}" srcOrd="0" destOrd="0" presId="urn:microsoft.com/office/officeart/2005/8/layout/vList3"/>
    <dgm:cxn modelId="{FB9870ED-3FEC-4075-BB68-962D426BD65B}" type="presParOf" srcId="{6078F8D5-55C1-4AB6-A52F-165F332AC0AF}" destId="{CC609754-29A0-46E3-99FF-BF5E2E8E293B}" srcOrd="1" destOrd="0" presId="urn:microsoft.com/office/officeart/2005/8/layout/vList3"/>
    <dgm:cxn modelId="{2190CF82-B20E-4F06-ABE0-918DC5C4FDCC}" type="presParOf" srcId="{DA836997-A76D-40E1-BEF1-C5CFFD507292}" destId="{EBD2E3EB-80E4-44E0-8A87-8248496B7EA7}" srcOrd="5" destOrd="0" presId="urn:microsoft.com/office/officeart/2005/8/layout/vList3"/>
    <dgm:cxn modelId="{4B4F8E86-3A3F-434E-AD08-C51D10D1D5B6}" type="presParOf" srcId="{DA836997-A76D-40E1-BEF1-C5CFFD507292}" destId="{AA0CFDD0-62F0-4A1C-B984-151A66110BCE}" srcOrd="6" destOrd="0" presId="urn:microsoft.com/office/officeart/2005/8/layout/vList3"/>
    <dgm:cxn modelId="{377338C2-9ABA-4AE9-95B8-F532959A972A}" type="presParOf" srcId="{AA0CFDD0-62F0-4A1C-B984-151A66110BCE}" destId="{97D13E97-C2FA-439F-BD40-A0FFB4535BA0}" srcOrd="0" destOrd="0" presId="urn:microsoft.com/office/officeart/2005/8/layout/vList3"/>
    <dgm:cxn modelId="{8353E434-05EB-4B0C-B6A6-780E335433CC}" type="presParOf" srcId="{AA0CFDD0-62F0-4A1C-B984-151A66110BCE}" destId="{29775E15-90F2-4B0B-9C18-C778387AC77C}" srcOrd="1" destOrd="0" presId="urn:microsoft.com/office/officeart/2005/8/layout/vList3"/>
    <dgm:cxn modelId="{00C3ACBF-4843-48D3-9C06-87095BB3CE86}" type="presParOf" srcId="{DA836997-A76D-40E1-BEF1-C5CFFD507292}" destId="{A92EDCFC-D153-47E0-B75F-F32A72826D27}" srcOrd="7" destOrd="0" presId="urn:microsoft.com/office/officeart/2005/8/layout/vList3"/>
    <dgm:cxn modelId="{1423C2D4-BFA4-4D32-98C5-E6CFFF23CFC8}" type="presParOf" srcId="{DA836997-A76D-40E1-BEF1-C5CFFD507292}" destId="{8204D589-C66E-4C40-9503-71E08EB0C599}" srcOrd="8" destOrd="0" presId="urn:microsoft.com/office/officeart/2005/8/layout/vList3"/>
    <dgm:cxn modelId="{9C1033D8-DF87-400B-9AED-E9F574908636}" type="presParOf" srcId="{8204D589-C66E-4C40-9503-71E08EB0C599}" destId="{576D69B9-B67D-413C-B2A6-8228D27B859F}" srcOrd="0" destOrd="0" presId="urn:microsoft.com/office/officeart/2005/8/layout/vList3"/>
    <dgm:cxn modelId="{1531EF50-F8F2-46B6-957F-F33532D9FA9E}" type="presParOf" srcId="{8204D589-C66E-4C40-9503-71E08EB0C599}" destId="{51B436A6-4944-43F6-9BA1-21F0577EA04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Vérification de l’aspect général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Vérification des paramètre de fonctionnement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2"/>
      <dgm:spPr/>
    </dgm:pt>
    <dgm:pt modelId="{E4426F9D-10D1-42CB-8968-2C6062A44934}" type="pres">
      <dgm:prSet presAssocID="{8F0C3569-685F-4233-8EFF-12DD821C38FF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2"/>
      <dgm:spPr/>
    </dgm:pt>
    <dgm:pt modelId="{FCC6D22D-ADBE-4C24-BAEF-F05AC5FC563E}" type="pres">
      <dgm:prSet presAssocID="{86C73ABF-8E28-4400-A096-B2C918EB942E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AF7779-2159-403D-8773-A52518CCE734}" type="presOf" srcId="{155B8348-9C45-4426-A76D-16F271CA28E6}" destId="{DA836997-A76D-40E1-BEF1-C5CFFD507292}" srcOrd="0" destOrd="0" presId="urn:microsoft.com/office/officeart/2005/8/layout/vList3"/>
    <dgm:cxn modelId="{92EB1E2C-1BBA-4BCA-9B5B-58C528377E69}" type="presOf" srcId="{8F0C3569-685F-4233-8EFF-12DD821C38FF}" destId="{E4426F9D-10D1-42CB-8968-2C6062A44934}" srcOrd="0" destOrd="0" presId="urn:microsoft.com/office/officeart/2005/8/layout/vList3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475342FE-0DDF-4CA9-B9C8-D9F942D92C94}" type="presOf" srcId="{86C73ABF-8E28-4400-A096-B2C918EB942E}" destId="{FCC6D22D-ADBE-4C24-BAEF-F05AC5FC563E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6378FD9E-C34E-4896-8E3F-1A91B33486C9}" type="presParOf" srcId="{DA836997-A76D-40E1-BEF1-C5CFFD507292}" destId="{FEFBD15F-0FB4-49DF-86E0-989D48AD28B6}" srcOrd="0" destOrd="0" presId="urn:microsoft.com/office/officeart/2005/8/layout/vList3"/>
    <dgm:cxn modelId="{148D9E52-BD8F-4A3A-BE1E-EA870680E1D5}" type="presParOf" srcId="{FEFBD15F-0FB4-49DF-86E0-989D48AD28B6}" destId="{6CF2EB52-E08F-49A0-9128-3449B8013ABF}" srcOrd="0" destOrd="0" presId="urn:microsoft.com/office/officeart/2005/8/layout/vList3"/>
    <dgm:cxn modelId="{D6646E70-69F9-4F4F-B580-2CE98C83A726}" type="presParOf" srcId="{FEFBD15F-0FB4-49DF-86E0-989D48AD28B6}" destId="{E4426F9D-10D1-42CB-8968-2C6062A44934}" srcOrd="1" destOrd="0" presId="urn:microsoft.com/office/officeart/2005/8/layout/vList3"/>
    <dgm:cxn modelId="{57F1B41A-AE03-4ACE-9AFE-91BC37287B2A}" type="presParOf" srcId="{DA836997-A76D-40E1-BEF1-C5CFFD507292}" destId="{010BA0D7-B24B-4F8D-97EA-7337167AC801}" srcOrd="1" destOrd="0" presId="urn:microsoft.com/office/officeart/2005/8/layout/vList3"/>
    <dgm:cxn modelId="{21551729-70AD-4146-B2C1-382B59F0182E}" type="presParOf" srcId="{DA836997-A76D-40E1-BEF1-C5CFFD507292}" destId="{FAB59DF0-A84B-4141-8CAB-F7EFE4A02C26}" srcOrd="2" destOrd="0" presId="urn:microsoft.com/office/officeart/2005/8/layout/vList3"/>
    <dgm:cxn modelId="{33F4E58C-5A65-4C14-A5B0-F8245E5A043C}" type="presParOf" srcId="{FAB59DF0-A84B-4141-8CAB-F7EFE4A02C26}" destId="{4ADA7DFD-C9E0-4BD5-AB12-0E5DB312B2E9}" srcOrd="0" destOrd="0" presId="urn:microsoft.com/office/officeart/2005/8/layout/vList3"/>
    <dgm:cxn modelId="{9F59C7C9-63AB-41F4-922C-0DFCA2B0AB03}" type="presParOf" srcId="{FAB59DF0-A84B-4141-8CAB-F7EFE4A02C26}" destId="{FCC6D22D-ADBE-4C24-BAEF-F05AC5FC563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Fuite 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Pollution des isolateurs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Bruits anormaux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A93FBC15-EF5E-400C-A2CA-9C94F8A9E943}">
      <dgm:prSet phldrT="[Texte]"/>
      <dgm:spPr/>
      <dgm:t>
        <a:bodyPr/>
        <a:lstStyle/>
        <a:p>
          <a:r>
            <a:rPr lang="fr-FR" dirty="0" smtClean="0"/>
            <a:t>État des tresses de prises de terre  </a:t>
          </a:r>
          <a:endParaRPr lang="en-US" dirty="0"/>
        </a:p>
      </dgm:t>
    </dgm:pt>
    <dgm:pt modelId="{7C1F66C6-57B8-4D41-9811-06E1627E3CB5}" type="parTrans" cxnId="{DAC93766-A2C2-472B-A818-756359EBD815}">
      <dgm:prSet/>
      <dgm:spPr/>
      <dgm:t>
        <a:bodyPr/>
        <a:lstStyle/>
        <a:p>
          <a:endParaRPr lang="en-US"/>
        </a:p>
      </dgm:t>
    </dgm:pt>
    <dgm:pt modelId="{5C5A6171-4CD4-4923-983C-7AD8E42AC614}" type="sibTrans" cxnId="{DAC93766-A2C2-472B-A818-756359EBD815}">
      <dgm:prSet/>
      <dgm:spPr/>
      <dgm:t>
        <a:bodyPr/>
        <a:lstStyle/>
        <a:p>
          <a:endParaRPr lang="en-US"/>
        </a:p>
      </dgm:t>
    </dgm:pt>
    <dgm:pt modelId="{0D4846A9-5AC8-460A-94EE-3F331C8C9092}">
      <dgm:prSet phldrT="[Texte]"/>
      <dgm:spPr/>
      <dgm:t>
        <a:bodyPr/>
        <a:lstStyle/>
        <a:p>
          <a:r>
            <a:rPr lang="fr-FR" dirty="0" smtClean="0"/>
            <a:t>Coloration du dessiccateur</a:t>
          </a:r>
          <a:endParaRPr lang="en-US" dirty="0"/>
        </a:p>
      </dgm:t>
    </dgm:pt>
    <dgm:pt modelId="{DB9B4481-BA80-4BF1-AC7D-9D97AEE5998C}" type="parTrans" cxnId="{EF5FA7F4-47C0-459E-ADAC-B06810E9FB92}">
      <dgm:prSet/>
      <dgm:spPr/>
      <dgm:t>
        <a:bodyPr/>
        <a:lstStyle/>
        <a:p>
          <a:endParaRPr lang="en-US"/>
        </a:p>
      </dgm:t>
    </dgm:pt>
    <dgm:pt modelId="{50F2E7E5-B48E-4C77-87D7-F3D999095F85}" type="sibTrans" cxnId="{EF5FA7F4-47C0-459E-ADAC-B06810E9FB92}">
      <dgm:prSet/>
      <dgm:spPr/>
      <dgm:t>
        <a:bodyPr/>
        <a:lstStyle/>
        <a:p>
          <a:endParaRPr lang="en-US"/>
        </a:p>
      </dgm:t>
    </dgm:pt>
    <dgm:pt modelId="{C1DF26FF-4076-4F21-875F-7E9CEA00B9A6}">
      <dgm:prSet phldrT="[Texte]"/>
      <dgm:spPr/>
      <dgm:t>
        <a:bodyPr/>
        <a:lstStyle/>
        <a:p>
          <a:r>
            <a:rPr lang="fr-FR" dirty="0" smtClean="0"/>
            <a:t>Propreté</a:t>
          </a:r>
          <a:endParaRPr lang="en-US" dirty="0"/>
        </a:p>
      </dgm:t>
    </dgm:pt>
    <dgm:pt modelId="{5A4C9E82-A3E6-456A-8B81-BA61E1C18CBB}" type="parTrans" cxnId="{E23F161D-D61E-4029-8C2A-DC1287226CDD}">
      <dgm:prSet/>
      <dgm:spPr/>
      <dgm:t>
        <a:bodyPr/>
        <a:lstStyle/>
        <a:p>
          <a:endParaRPr lang="en-US"/>
        </a:p>
      </dgm:t>
    </dgm:pt>
    <dgm:pt modelId="{5F118FFB-D8D5-455D-96AA-1367F0F900BC}" type="sibTrans" cxnId="{E23F161D-D61E-4029-8C2A-DC1287226CDD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6"/>
      <dgm:spPr/>
    </dgm:pt>
    <dgm:pt modelId="{E4426F9D-10D1-42CB-8968-2C6062A44934}" type="pres">
      <dgm:prSet presAssocID="{8F0C3569-685F-4233-8EFF-12DD821C38FF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6"/>
      <dgm:spPr/>
    </dgm:pt>
    <dgm:pt modelId="{FCC6D22D-ADBE-4C24-BAEF-F05AC5FC563E}" type="pres">
      <dgm:prSet presAssocID="{86C73ABF-8E28-4400-A096-B2C918EB942E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6"/>
      <dgm:spPr/>
    </dgm:pt>
    <dgm:pt modelId="{CC609754-29A0-46E3-99FF-BF5E2E8E293B}" type="pres">
      <dgm:prSet presAssocID="{2CDACC0F-11AD-45C1-8CA6-CEA0EAC4A7C3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2E3EB-80E4-44E0-8A87-8248496B7EA7}" type="pres">
      <dgm:prSet presAssocID="{FC053672-1C56-4B6D-B382-D0AB76AE19F5}" presName="spacing" presStyleCnt="0"/>
      <dgm:spPr/>
    </dgm:pt>
    <dgm:pt modelId="{6FB4F2C4-1722-450D-B638-AF957721CB95}" type="pres">
      <dgm:prSet presAssocID="{A93FBC15-EF5E-400C-A2CA-9C94F8A9E943}" presName="composite" presStyleCnt="0"/>
      <dgm:spPr/>
    </dgm:pt>
    <dgm:pt modelId="{A3FE0434-DC15-4DEB-9EA7-B5E070518E3D}" type="pres">
      <dgm:prSet presAssocID="{A93FBC15-EF5E-400C-A2CA-9C94F8A9E943}" presName="imgShp" presStyleLbl="fgImgPlace1" presStyleIdx="3" presStyleCnt="6"/>
      <dgm:spPr/>
    </dgm:pt>
    <dgm:pt modelId="{4119E45E-EF6B-4356-A732-1BF526C2AB7F}" type="pres">
      <dgm:prSet presAssocID="{A93FBC15-EF5E-400C-A2CA-9C94F8A9E943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368471-9E15-4114-9E5A-08DD5A4FA55B}" type="pres">
      <dgm:prSet presAssocID="{5C5A6171-4CD4-4923-983C-7AD8E42AC614}" presName="spacing" presStyleCnt="0"/>
      <dgm:spPr/>
    </dgm:pt>
    <dgm:pt modelId="{D5637EB7-C4F8-4119-A6D7-440B0DF63DE1}" type="pres">
      <dgm:prSet presAssocID="{0D4846A9-5AC8-460A-94EE-3F331C8C9092}" presName="composite" presStyleCnt="0"/>
      <dgm:spPr/>
    </dgm:pt>
    <dgm:pt modelId="{2F3EA235-1929-4FB8-9E24-39F9E4B3AEEE}" type="pres">
      <dgm:prSet presAssocID="{0D4846A9-5AC8-460A-94EE-3F331C8C9092}" presName="imgShp" presStyleLbl="fgImgPlace1" presStyleIdx="4" presStyleCnt="6"/>
      <dgm:spPr/>
    </dgm:pt>
    <dgm:pt modelId="{0169FA67-AC8F-47FA-87DE-B745DD0ACFED}" type="pres">
      <dgm:prSet presAssocID="{0D4846A9-5AC8-460A-94EE-3F331C8C9092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71BA53-146D-41DE-9FA1-6890998C2614}" type="pres">
      <dgm:prSet presAssocID="{50F2E7E5-B48E-4C77-87D7-F3D999095F85}" presName="spacing" presStyleCnt="0"/>
      <dgm:spPr/>
    </dgm:pt>
    <dgm:pt modelId="{376A94CA-8626-4EF9-A052-798345733DA8}" type="pres">
      <dgm:prSet presAssocID="{C1DF26FF-4076-4F21-875F-7E9CEA00B9A6}" presName="composite" presStyleCnt="0"/>
      <dgm:spPr/>
    </dgm:pt>
    <dgm:pt modelId="{32BE1928-2DFA-4CF3-A3FA-FAE1F31F2EF4}" type="pres">
      <dgm:prSet presAssocID="{C1DF26FF-4076-4F21-875F-7E9CEA00B9A6}" presName="imgShp" presStyleLbl="fgImgPlace1" presStyleIdx="5" presStyleCnt="6"/>
      <dgm:spPr/>
    </dgm:pt>
    <dgm:pt modelId="{2A7FBDCE-2B26-40C1-B898-7270FDE1BC1A}" type="pres">
      <dgm:prSet presAssocID="{C1DF26FF-4076-4F21-875F-7E9CEA00B9A6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5FA7F4-47C0-459E-ADAC-B06810E9FB92}" srcId="{155B8348-9C45-4426-A76D-16F271CA28E6}" destId="{0D4846A9-5AC8-460A-94EE-3F331C8C9092}" srcOrd="4" destOrd="0" parTransId="{DB9B4481-BA80-4BF1-AC7D-9D97AEE5998C}" sibTransId="{50F2E7E5-B48E-4C77-87D7-F3D999095F85}"/>
    <dgm:cxn modelId="{92A81A9B-4506-40A3-BD86-A7773FBED6F2}" type="presOf" srcId="{C1DF26FF-4076-4F21-875F-7E9CEA00B9A6}" destId="{2A7FBDCE-2B26-40C1-B898-7270FDE1BC1A}" srcOrd="0" destOrd="0" presId="urn:microsoft.com/office/officeart/2005/8/layout/vList3"/>
    <dgm:cxn modelId="{AF798604-3BB9-43C8-A49C-BC4ADE575D5F}" type="presOf" srcId="{A93FBC15-EF5E-400C-A2CA-9C94F8A9E943}" destId="{4119E45E-EF6B-4356-A732-1BF526C2AB7F}" srcOrd="0" destOrd="0" presId="urn:microsoft.com/office/officeart/2005/8/layout/vList3"/>
    <dgm:cxn modelId="{DA68FE64-35AE-453E-9841-CB6A5EDA23FA}" type="presOf" srcId="{155B8348-9C45-4426-A76D-16F271CA28E6}" destId="{DA836997-A76D-40E1-BEF1-C5CFFD507292}" srcOrd="0" destOrd="0" presId="urn:microsoft.com/office/officeart/2005/8/layout/vList3"/>
    <dgm:cxn modelId="{DAC93766-A2C2-472B-A818-756359EBD815}" srcId="{155B8348-9C45-4426-A76D-16F271CA28E6}" destId="{A93FBC15-EF5E-400C-A2CA-9C94F8A9E943}" srcOrd="3" destOrd="0" parTransId="{7C1F66C6-57B8-4D41-9811-06E1627E3CB5}" sibTransId="{5C5A6171-4CD4-4923-983C-7AD8E42AC614}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E23F161D-D61E-4029-8C2A-DC1287226CDD}" srcId="{155B8348-9C45-4426-A76D-16F271CA28E6}" destId="{C1DF26FF-4076-4F21-875F-7E9CEA00B9A6}" srcOrd="5" destOrd="0" parTransId="{5A4C9E82-A3E6-456A-8B81-BA61E1C18CBB}" sibTransId="{5F118FFB-D8D5-455D-96AA-1367F0F900BC}"/>
    <dgm:cxn modelId="{7CB291FC-878E-4ADF-B0F2-D9E71BC3AD3E}" type="presOf" srcId="{2CDACC0F-11AD-45C1-8CA6-CEA0EAC4A7C3}" destId="{CC609754-29A0-46E3-99FF-BF5E2E8E293B}" srcOrd="0" destOrd="0" presId="urn:microsoft.com/office/officeart/2005/8/layout/vList3"/>
    <dgm:cxn modelId="{100AAED6-82EB-4DF2-B8BC-3C89557CFF1E}" type="presOf" srcId="{86C73ABF-8E28-4400-A096-B2C918EB942E}" destId="{FCC6D22D-ADBE-4C24-BAEF-F05AC5FC563E}" srcOrd="0" destOrd="0" presId="urn:microsoft.com/office/officeart/2005/8/layout/vList3"/>
    <dgm:cxn modelId="{99DAAB76-65B6-4692-BC6B-7406F2BC4CA5}" type="presOf" srcId="{0D4846A9-5AC8-460A-94EE-3F331C8C9092}" destId="{0169FA67-AC8F-47FA-87DE-B745DD0ACFED}" srcOrd="0" destOrd="0" presId="urn:microsoft.com/office/officeart/2005/8/layout/vList3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228EAF12-3639-4C25-8D81-4AFCC4A7FEE7}" type="presOf" srcId="{8F0C3569-685F-4233-8EFF-12DD821C38FF}" destId="{E4426F9D-10D1-42CB-8968-2C6062A44934}" srcOrd="0" destOrd="0" presId="urn:microsoft.com/office/officeart/2005/8/layout/vList3"/>
    <dgm:cxn modelId="{AAA042CD-B7A8-4371-BAD1-BAE3024D83D1}" type="presParOf" srcId="{DA836997-A76D-40E1-BEF1-C5CFFD507292}" destId="{FEFBD15F-0FB4-49DF-86E0-989D48AD28B6}" srcOrd="0" destOrd="0" presId="urn:microsoft.com/office/officeart/2005/8/layout/vList3"/>
    <dgm:cxn modelId="{2C88DB5B-3E8C-4BB4-B5AA-9F2348067F03}" type="presParOf" srcId="{FEFBD15F-0FB4-49DF-86E0-989D48AD28B6}" destId="{6CF2EB52-E08F-49A0-9128-3449B8013ABF}" srcOrd="0" destOrd="0" presId="urn:microsoft.com/office/officeart/2005/8/layout/vList3"/>
    <dgm:cxn modelId="{66CE8BF9-77D4-4454-96F2-A5A5BAD0E1F0}" type="presParOf" srcId="{FEFBD15F-0FB4-49DF-86E0-989D48AD28B6}" destId="{E4426F9D-10D1-42CB-8968-2C6062A44934}" srcOrd="1" destOrd="0" presId="urn:microsoft.com/office/officeart/2005/8/layout/vList3"/>
    <dgm:cxn modelId="{74067FAB-5052-404F-90B2-9F149FA49089}" type="presParOf" srcId="{DA836997-A76D-40E1-BEF1-C5CFFD507292}" destId="{010BA0D7-B24B-4F8D-97EA-7337167AC801}" srcOrd="1" destOrd="0" presId="urn:microsoft.com/office/officeart/2005/8/layout/vList3"/>
    <dgm:cxn modelId="{36445354-84E4-462F-8CBD-C33F3019B772}" type="presParOf" srcId="{DA836997-A76D-40E1-BEF1-C5CFFD507292}" destId="{FAB59DF0-A84B-4141-8CAB-F7EFE4A02C26}" srcOrd="2" destOrd="0" presId="urn:microsoft.com/office/officeart/2005/8/layout/vList3"/>
    <dgm:cxn modelId="{772D5BC7-1CB5-4ECC-941C-ECBB82EFDD3C}" type="presParOf" srcId="{FAB59DF0-A84B-4141-8CAB-F7EFE4A02C26}" destId="{4ADA7DFD-C9E0-4BD5-AB12-0E5DB312B2E9}" srcOrd="0" destOrd="0" presId="urn:microsoft.com/office/officeart/2005/8/layout/vList3"/>
    <dgm:cxn modelId="{B32432A1-F260-4EBF-81F9-1817F2656BE7}" type="presParOf" srcId="{FAB59DF0-A84B-4141-8CAB-F7EFE4A02C26}" destId="{FCC6D22D-ADBE-4C24-BAEF-F05AC5FC563E}" srcOrd="1" destOrd="0" presId="urn:microsoft.com/office/officeart/2005/8/layout/vList3"/>
    <dgm:cxn modelId="{E2AF60C8-75DF-4155-B959-925C7F46D54A}" type="presParOf" srcId="{DA836997-A76D-40E1-BEF1-C5CFFD507292}" destId="{634B25D2-6900-4548-AD39-C0EF2E7C47DD}" srcOrd="3" destOrd="0" presId="urn:microsoft.com/office/officeart/2005/8/layout/vList3"/>
    <dgm:cxn modelId="{0CBD625D-845F-4086-AB45-F54ECE5E16A6}" type="presParOf" srcId="{DA836997-A76D-40E1-BEF1-C5CFFD507292}" destId="{6078F8D5-55C1-4AB6-A52F-165F332AC0AF}" srcOrd="4" destOrd="0" presId="urn:microsoft.com/office/officeart/2005/8/layout/vList3"/>
    <dgm:cxn modelId="{A2451EAF-81D9-441C-89AD-84C04D879827}" type="presParOf" srcId="{6078F8D5-55C1-4AB6-A52F-165F332AC0AF}" destId="{E51F4D0A-71BF-4FE5-9B52-C3B85DAB11C7}" srcOrd="0" destOrd="0" presId="urn:microsoft.com/office/officeart/2005/8/layout/vList3"/>
    <dgm:cxn modelId="{833D2459-9F10-4F05-8164-86AB483B49E1}" type="presParOf" srcId="{6078F8D5-55C1-4AB6-A52F-165F332AC0AF}" destId="{CC609754-29A0-46E3-99FF-BF5E2E8E293B}" srcOrd="1" destOrd="0" presId="urn:microsoft.com/office/officeart/2005/8/layout/vList3"/>
    <dgm:cxn modelId="{29A54EC5-1CF9-418C-9D21-F0F3E22853D8}" type="presParOf" srcId="{DA836997-A76D-40E1-BEF1-C5CFFD507292}" destId="{EBD2E3EB-80E4-44E0-8A87-8248496B7EA7}" srcOrd="5" destOrd="0" presId="urn:microsoft.com/office/officeart/2005/8/layout/vList3"/>
    <dgm:cxn modelId="{5689F128-B793-4CC2-9597-469A2FE0DBB2}" type="presParOf" srcId="{DA836997-A76D-40E1-BEF1-C5CFFD507292}" destId="{6FB4F2C4-1722-450D-B638-AF957721CB95}" srcOrd="6" destOrd="0" presId="urn:microsoft.com/office/officeart/2005/8/layout/vList3"/>
    <dgm:cxn modelId="{50B844E8-6F5D-4F6A-AD7C-D4E7D742B1B9}" type="presParOf" srcId="{6FB4F2C4-1722-450D-B638-AF957721CB95}" destId="{A3FE0434-DC15-4DEB-9EA7-B5E070518E3D}" srcOrd="0" destOrd="0" presId="urn:microsoft.com/office/officeart/2005/8/layout/vList3"/>
    <dgm:cxn modelId="{704528DD-6E57-4E8C-9842-43C29A248C84}" type="presParOf" srcId="{6FB4F2C4-1722-450D-B638-AF957721CB95}" destId="{4119E45E-EF6B-4356-A732-1BF526C2AB7F}" srcOrd="1" destOrd="0" presId="urn:microsoft.com/office/officeart/2005/8/layout/vList3"/>
    <dgm:cxn modelId="{D398E74F-28B7-4B44-8963-03A91B9C62BA}" type="presParOf" srcId="{DA836997-A76D-40E1-BEF1-C5CFFD507292}" destId="{82368471-9E15-4114-9E5A-08DD5A4FA55B}" srcOrd="7" destOrd="0" presId="urn:microsoft.com/office/officeart/2005/8/layout/vList3"/>
    <dgm:cxn modelId="{3B778492-0824-4093-9EED-8B76CE17B766}" type="presParOf" srcId="{DA836997-A76D-40E1-BEF1-C5CFFD507292}" destId="{D5637EB7-C4F8-4119-A6D7-440B0DF63DE1}" srcOrd="8" destOrd="0" presId="urn:microsoft.com/office/officeart/2005/8/layout/vList3"/>
    <dgm:cxn modelId="{09DB420A-2B1C-4152-B5CF-48FF6D23105C}" type="presParOf" srcId="{D5637EB7-C4F8-4119-A6D7-440B0DF63DE1}" destId="{2F3EA235-1929-4FB8-9E24-39F9E4B3AEEE}" srcOrd="0" destOrd="0" presId="urn:microsoft.com/office/officeart/2005/8/layout/vList3"/>
    <dgm:cxn modelId="{743751CD-4ED0-4AFA-809B-287AC055B024}" type="presParOf" srcId="{D5637EB7-C4F8-4119-A6D7-440B0DF63DE1}" destId="{0169FA67-AC8F-47FA-87DE-B745DD0ACFED}" srcOrd="1" destOrd="0" presId="urn:microsoft.com/office/officeart/2005/8/layout/vList3"/>
    <dgm:cxn modelId="{2AE391BE-F0E9-4975-BBB2-9114DBA75BAD}" type="presParOf" srcId="{DA836997-A76D-40E1-BEF1-C5CFFD507292}" destId="{0871BA53-146D-41DE-9FA1-6890998C2614}" srcOrd="9" destOrd="0" presId="urn:microsoft.com/office/officeart/2005/8/layout/vList3"/>
    <dgm:cxn modelId="{CFE0E1F6-8541-4663-99FB-32F9D44B6FC9}" type="presParOf" srcId="{DA836997-A76D-40E1-BEF1-C5CFFD507292}" destId="{376A94CA-8626-4EF9-A052-798345733DA8}" srcOrd="10" destOrd="0" presId="urn:microsoft.com/office/officeart/2005/8/layout/vList3"/>
    <dgm:cxn modelId="{14AD1C1F-5477-4525-8335-9748B11D6FAC}" type="presParOf" srcId="{376A94CA-8626-4EF9-A052-798345733DA8}" destId="{32BE1928-2DFA-4CF3-A3FA-FAE1F31F2EF4}" srcOrd="0" destOrd="0" presId="urn:microsoft.com/office/officeart/2005/8/layout/vList3"/>
    <dgm:cxn modelId="{85C2FD57-8E58-44D8-BB1C-82514F33FC3B}" type="presParOf" srcId="{376A94CA-8626-4EF9-A052-798345733DA8}" destId="{2A7FBDCE-2B26-40C1-B898-7270FDE1BC1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Température d’huile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La pression interne de la cuve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Gaz dégagé et le niveau d’huile 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3"/>
      <dgm:spPr/>
    </dgm:pt>
    <dgm:pt modelId="{E4426F9D-10D1-42CB-8968-2C6062A44934}" type="pres">
      <dgm:prSet presAssocID="{8F0C3569-685F-4233-8EFF-12DD821C38FF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3"/>
      <dgm:spPr/>
    </dgm:pt>
    <dgm:pt modelId="{FCC6D22D-ADBE-4C24-BAEF-F05AC5FC563E}" type="pres">
      <dgm:prSet presAssocID="{86C73ABF-8E28-4400-A096-B2C918EB942E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3"/>
      <dgm:spPr/>
    </dgm:pt>
    <dgm:pt modelId="{CC609754-29A0-46E3-99FF-BF5E2E8E293B}" type="pres">
      <dgm:prSet presAssocID="{2CDACC0F-11AD-45C1-8CA6-CEA0EAC4A7C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017A83-FFBE-47A6-8707-F5F942801314}" type="presOf" srcId="{86C73ABF-8E28-4400-A096-B2C918EB942E}" destId="{FCC6D22D-ADBE-4C24-BAEF-F05AC5FC563E}" srcOrd="0" destOrd="0" presId="urn:microsoft.com/office/officeart/2005/8/layout/vList3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74307053-3A7E-41A3-980F-FC5F8CCC685B}" type="presOf" srcId="{8F0C3569-685F-4233-8EFF-12DD821C38FF}" destId="{E4426F9D-10D1-42CB-8968-2C6062A44934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033D9294-0DB1-4240-9E36-25C35827EB08}" type="presOf" srcId="{2CDACC0F-11AD-45C1-8CA6-CEA0EAC4A7C3}" destId="{CC609754-29A0-46E3-99FF-BF5E2E8E293B}" srcOrd="0" destOrd="0" presId="urn:microsoft.com/office/officeart/2005/8/layout/vList3"/>
    <dgm:cxn modelId="{4079304F-7203-4CD4-9958-F83FB9260674}" type="presOf" srcId="{155B8348-9C45-4426-A76D-16F271CA28E6}" destId="{DA836997-A76D-40E1-BEF1-C5CFFD507292}" srcOrd="0" destOrd="0" presId="urn:microsoft.com/office/officeart/2005/8/layout/vList3"/>
    <dgm:cxn modelId="{76DDFA02-2AE6-4499-B69E-80958F2297B1}" type="presParOf" srcId="{DA836997-A76D-40E1-BEF1-C5CFFD507292}" destId="{FEFBD15F-0FB4-49DF-86E0-989D48AD28B6}" srcOrd="0" destOrd="0" presId="urn:microsoft.com/office/officeart/2005/8/layout/vList3"/>
    <dgm:cxn modelId="{948FB8F0-6D35-415C-9587-8145F2DEFE18}" type="presParOf" srcId="{FEFBD15F-0FB4-49DF-86E0-989D48AD28B6}" destId="{6CF2EB52-E08F-49A0-9128-3449B8013ABF}" srcOrd="0" destOrd="0" presId="urn:microsoft.com/office/officeart/2005/8/layout/vList3"/>
    <dgm:cxn modelId="{D68314F1-0225-4196-9F8E-6FD9E84CC73D}" type="presParOf" srcId="{FEFBD15F-0FB4-49DF-86E0-989D48AD28B6}" destId="{E4426F9D-10D1-42CB-8968-2C6062A44934}" srcOrd="1" destOrd="0" presId="urn:microsoft.com/office/officeart/2005/8/layout/vList3"/>
    <dgm:cxn modelId="{42D35B37-895A-42EF-924E-820F82F2E4DE}" type="presParOf" srcId="{DA836997-A76D-40E1-BEF1-C5CFFD507292}" destId="{010BA0D7-B24B-4F8D-97EA-7337167AC801}" srcOrd="1" destOrd="0" presId="urn:microsoft.com/office/officeart/2005/8/layout/vList3"/>
    <dgm:cxn modelId="{A6DF12C0-1B44-4F9D-9EC1-E8FC3F5000F6}" type="presParOf" srcId="{DA836997-A76D-40E1-BEF1-C5CFFD507292}" destId="{FAB59DF0-A84B-4141-8CAB-F7EFE4A02C26}" srcOrd="2" destOrd="0" presId="urn:microsoft.com/office/officeart/2005/8/layout/vList3"/>
    <dgm:cxn modelId="{899EB060-C415-4ACC-A9B1-921429B24B01}" type="presParOf" srcId="{FAB59DF0-A84B-4141-8CAB-F7EFE4A02C26}" destId="{4ADA7DFD-C9E0-4BD5-AB12-0E5DB312B2E9}" srcOrd="0" destOrd="0" presId="urn:microsoft.com/office/officeart/2005/8/layout/vList3"/>
    <dgm:cxn modelId="{DCC76DC1-829E-4D89-A519-B955AEC8D7F5}" type="presParOf" srcId="{FAB59DF0-A84B-4141-8CAB-F7EFE4A02C26}" destId="{FCC6D22D-ADBE-4C24-BAEF-F05AC5FC563E}" srcOrd="1" destOrd="0" presId="urn:microsoft.com/office/officeart/2005/8/layout/vList3"/>
    <dgm:cxn modelId="{F4D259EB-CD28-42F7-B340-4AE326F1C5C1}" type="presParOf" srcId="{DA836997-A76D-40E1-BEF1-C5CFFD507292}" destId="{634B25D2-6900-4548-AD39-C0EF2E7C47DD}" srcOrd="3" destOrd="0" presId="urn:microsoft.com/office/officeart/2005/8/layout/vList3"/>
    <dgm:cxn modelId="{8A37393F-1C17-4A8F-95E3-AC96D7AEA228}" type="presParOf" srcId="{DA836997-A76D-40E1-BEF1-C5CFFD507292}" destId="{6078F8D5-55C1-4AB6-A52F-165F332AC0AF}" srcOrd="4" destOrd="0" presId="urn:microsoft.com/office/officeart/2005/8/layout/vList3"/>
    <dgm:cxn modelId="{7F6075E5-62DB-4DEA-86BB-9374FC1335DA}" type="presParOf" srcId="{6078F8D5-55C1-4AB6-A52F-165F332AC0AF}" destId="{E51F4D0A-71BF-4FE5-9B52-C3B85DAB11C7}" srcOrd="0" destOrd="0" presId="urn:microsoft.com/office/officeart/2005/8/layout/vList3"/>
    <dgm:cxn modelId="{2D06C426-42F6-45B1-8ACC-A4CB2053DD8F}" type="presParOf" srcId="{6078F8D5-55C1-4AB6-A52F-165F332AC0AF}" destId="{CC609754-29A0-46E3-99FF-BF5E2E8E293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À chaud 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À froid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2"/>
      <dgm:spPr/>
    </dgm:pt>
    <dgm:pt modelId="{E4426F9D-10D1-42CB-8968-2C6062A44934}" type="pres">
      <dgm:prSet presAssocID="{8F0C3569-685F-4233-8EFF-12DD821C38FF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2"/>
      <dgm:spPr/>
    </dgm:pt>
    <dgm:pt modelId="{FCC6D22D-ADBE-4C24-BAEF-F05AC5FC563E}" type="pres">
      <dgm:prSet presAssocID="{86C73ABF-8E28-4400-A096-B2C918EB942E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6A22BE-9963-4649-85D6-64494D24088B}" type="presOf" srcId="{86C73ABF-8E28-4400-A096-B2C918EB942E}" destId="{FCC6D22D-ADBE-4C24-BAEF-F05AC5FC563E}" srcOrd="0" destOrd="0" presId="urn:microsoft.com/office/officeart/2005/8/layout/vList3"/>
    <dgm:cxn modelId="{8FB47EEC-2A77-4AED-B56A-D8CB0DB7223D}" type="presOf" srcId="{8F0C3569-685F-4233-8EFF-12DD821C38FF}" destId="{E4426F9D-10D1-42CB-8968-2C6062A44934}" srcOrd="0" destOrd="0" presId="urn:microsoft.com/office/officeart/2005/8/layout/vList3"/>
    <dgm:cxn modelId="{A484CEE6-7236-4DE8-824B-926EFA0F0B99}" type="presOf" srcId="{155B8348-9C45-4426-A76D-16F271CA28E6}" destId="{DA836997-A76D-40E1-BEF1-C5CFFD507292}" srcOrd="0" destOrd="0" presId="urn:microsoft.com/office/officeart/2005/8/layout/vList3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AEBC0F3A-A2DD-4AF0-B9BB-70A3A0453EF1}" type="presParOf" srcId="{DA836997-A76D-40E1-BEF1-C5CFFD507292}" destId="{FEFBD15F-0FB4-49DF-86E0-989D48AD28B6}" srcOrd="0" destOrd="0" presId="urn:microsoft.com/office/officeart/2005/8/layout/vList3"/>
    <dgm:cxn modelId="{D6468565-4AA1-439F-BB77-B8E594E37422}" type="presParOf" srcId="{FEFBD15F-0FB4-49DF-86E0-989D48AD28B6}" destId="{6CF2EB52-E08F-49A0-9128-3449B8013ABF}" srcOrd="0" destOrd="0" presId="urn:microsoft.com/office/officeart/2005/8/layout/vList3"/>
    <dgm:cxn modelId="{4E4884E4-80ED-4DD4-83B8-65766EEE4E8E}" type="presParOf" srcId="{FEFBD15F-0FB4-49DF-86E0-989D48AD28B6}" destId="{E4426F9D-10D1-42CB-8968-2C6062A44934}" srcOrd="1" destOrd="0" presId="urn:microsoft.com/office/officeart/2005/8/layout/vList3"/>
    <dgm:cxn modelId="{857C7F04-9432-43F7-B8B3-0E72D494FAF4}" type="presParOf" srcId="{DA836997-A76D-40E1-BEF1-C5CFFD507292}" destId="{010BA0D7-B24B-4F8D-97EA-7337167AC801}" srcOrd="1" destOrd="0" presId="urn:microsoft.com/office/officeart/2005/8/layout/vList3"/>
    <dgm:cxn modelId="{653CFCEA-A82A-4311-8D2F-0B6B2D83E222}" type="presParOf" srcId="{DA836997-A76D-40E1-BEF1-C5CFFD507292}" destId="{FAB59DF0-A84B-4141-8CAB-F7EFE4A02C26}" srcOrd="2" destOrd="0" presId="urn:microsoft.com/office/officeart/2005/8/layout/vList3"/>
    <dgm:cxn modelId="{211A7BC5-FA11-445C-A420-8FE827BB7EA5}" type="presParOf" srcId="{FAB59DF0-A84B-4141-8CAB-F7EFE4A02C26}" destId="{4ADA7DFD-C9E0-4BD5-AB12-0E5DB312B2E9}" srcOrd="0" destOrd="0" presId="urn:microsoft.com/office/officeart/2005/8/layout/vList3"/>
    <dgm:cxn modelId="{AA38D70B-78B2-41A3-A7FF-0E390E44912A}" type="presParOf" srcId="{FAB59DF0-A84B-4141-8CAB-F7EFE4A02C26}" destId="{FCC6D22D-ADBE-4C24-BAEF-F05AC5FC563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Contrôles et nettoyage  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Analyse de diélectrique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Contrôle de l’état des joints 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8747DBD0-C9C6-4C9E-ABD2-FD59A077549A}">
      <dgm:prSet phldrT="[Texte]"/>
      <dgm:spPr/>
      <dgm:t>
        <a:bodyPr/>
        <a:lstStyle/>
        <a:p>
          <a:r>
            <a:rPr lang="fr-FR" dirty="0" smtClean="0"/>
            <a:t>Contrôle du bon fonctionnement</a:t>
          </a:r>
          <a:endParaRPr lang="en-US" dirty="0"/>
        </a:p>
      </dgm:t>
    </dgm:pt>
    <dgm:pt modelId="{4B48F5D7-624E-4052-B34E-D729F5C446F8}" type="parTrans" cxnId="{547A9DA5-26DA-4547-9906-5452559F7723}">
      <dgm:prSet/>
      <dgm:spPr/>
      <dgm:t>
        <a:bodyPr/>
        <a:lstStyle/>
        <a:p>
          <a:endParaRPr lang="en-US"/>
        </a:p>
      </dgm:t>
    </dgm:pt>
    <dgm:pt modelId="{417902F6-4D16-43E1-96EF-981F44F050CB}" type="sibTrans" cxnId="{547A9DA5-26DA-4547-9906-5452559F7723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4"/>
      <dgm:spPr/>
    </dgm:pt>
    <dgm:pt modelId="{E4426F9D-10D1-42CB-8968-2C6062A44934}" type="pres">
      <dgm:prSet presAssocID="{8F0C3569-685F-4233-8EFF-12DD821C38FF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4"/>
      <dgm:spPr/>
    </dgm:pt>
    <dgm:pt modelId="{FCC6D22D-ADBE-4C24-BAEF-F05AC5FC563E}" type="pres">
      <dgm:prSet presAssocID="{86C73ABF-8E28-4400-A096-B2C918EB942E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4"/>
      <dgm:spPr/>
    </dgm:pt>
    <dgm:pt modelId="{CC609754-29A0-46E3-99FF-BF5E2E8E293B}" type="pres">
      <dgm:prSet presAssocID="{2CDACC0F-11AD-45C1-8CA6-CEA0EAC4A7C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2E3EB-80E4-44E0-8A87-8248496B7EA7}" type="pres">
      <dgm:prSet presAssocID="{FC053672-1C56-4B6D-B382-D0AB76AE19F5}" presName="spacing" presStyleCnt="0"/>
      <dgm:spPr/>
    </dgm:pt>
    <dgm:pt modelId="{50D9D5C1-FE1C-430D-BE3A-AA7147034896}" type="pres">
      <dgm:prSet presAssocID="{8747DBD0-C9C6-4C9E-ABD2-FD59A077549A}" presName="composite" presStyleCnt="0"/>
      <dgm:spPr/>
    </dgm:pt>
    <dgm:pt modelId="{DCAC4ECF-2119-434F-89BE-5F28948CB0CB}" type="pres">
      <dgm:prSet presAssocID="{8747DBD0-C9C6-4C9E-ABD2-FD59A077549A}" presName="imgShp" presStyleLbl="fgImgPlace1" presStyleIdx="3" presStyleCnt="4"/>
      <dgm:spPr/>
    </dgm:pt>
    <dgm:pt modelId="{0C0CFF55-404D-4A66-BB2F-C6E68C002234}" type="pres">
      <dgm:prSet presAssocID="{8747DBD0-C9C6-4C9E-ABD2-FD59A077549A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BF4AFE-7273-4FC3-989E-C5C224F91D3D}" type="presOf" srcId="{155B8348-9C45-4426-A76D-16F271CA28E6}" destId="{DA836997-A76D-40E1-BEF1-C5CFFD507292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C588D620-719B-4F09-8F0C-D4040252CE53}" type="presOf" srcId="{86C73ABF-8E28-4400-A096-B2C918EB942E}" destId="{FCC6D22D-ADBE-4C24-BAEF-F05AC5FC563E}" srcOrd="0" destOrd="0" presId="urn:microsoft.com/office/officeart/2005/8/layout/vList3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547A9DA5-26DA-4547-9906-5452559F7723}" srcId="{155B8348-9C45-4426-A76D-16F271CA28E6}" destId="{8747DBD0-C9C6-4C9E-ABD2-FD59A077549A}" srcOrd="3" destOrd="0" parTransId="{4B48F5D7-624E-4052-B34E-D729F5C446F8}" sibTransId="{417902F6-4D16-43E1-96EF-981F44F050CB}"/>
    <dgm:cxn modelId="{5FA6EC91-9E2C-401A-8AAF-45708FEA9FB1}" type="presOf" srcId="{2CDACC0F-11AD-45C1-8CA6-CEA0EAC4A7C3}" destId="{CC609754-29A0-46E3-99FF-BF5E2E8E293B}" srcOrd="0" destOrd="0" presId="urn:microsoft.com/office/officeart/2005/8/layout/vList3"/>
    <dgm:cxn modelId="{FB32B945-22B0-471F-9878-1196CA06D6E2}" type="presOf" srcId="{8F0C3569-685F-4233-8EFF-12DD821C38FF}" destId="{E4426F9D-10D1-42CB-8968-2C6062A44934}" srcOrd="0" destOrd="0" presId="urn:microsoft.com/office/officeart/2005/8/layout/vList3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DB555878-26ED-4F08-9500-DA3F0AE4D9AB}" type="presOf" srcId="{8747DBD0-C9C6-4C9E-ABD2-FD59A077549A}" destId="{0C0CFF55-404D-4A66-BB2F-C6E68C002234}" srcOrd="0" destOrd="0" presId="urn:microsoft.com/office/officeart/2005/8/layout/vList3"/>
    <dgm:cxn modelId="{7896A8CF-0026-49BD-8F9F-5B5F907A3AC0}" type="presParOf" srcId="{DA836997-A76D-40E1-BEF1-C5CFFD507292}" destId="{FEFBD15F-0FB4-49DF-86E0-989D48AD28B6}" srcOrd="0" destOrd="0" presId="urn:microsoft.com/office/officeart/2005/8/layout/vList3"/>
    <dgm:cxn modelId="{B291D9B4-BAF6-4DBC-AD80-00CD34F09F32}" type="presParOf" srcId="{FEFBD15F-0FB4-49DF-86E0-989D48AD28B6}" destId="{6CF2EB52-E08F-49A0-9128-3449B8013ABF}" srcOrd="0" destOrd="0" presId="urn:microsoft.com/office/officeart/2005/8/layout/vList3"/>
    <dgm:cxn modelId="{AF0931DF-505E-4695-B613-417DBBAC0825}" type="presParOf" srcId="{FEFBD15F-0FB4-49DF-86E0-989D48AD28B6}" destId="{E4426F9D-10D1-42CB-8968-2C6062A44934}" srcOrd="1" destOrd="0" presId="urn:microsoft.com/office/officeart/2005/8/layout/vList3"/>
    <dgm:cxn modelId="{49790D62-DF23-4E78-A5E6-3C23BCA1EB36}" type="presParOf" srcId="{DA836997-A76D-40E1-BEF1-C5CFFD507292}" destId="{010BA0D7-B24B-4F8D-97EA-7337167AC801}" srcOrd="1" destOrd="0" presId="urn:microsoft.com/office/officeart/2005/8/layout/vList3"/>
    <dgm:cxn modelId="{A8AB0756-5199-4BD2-9929-F96DE9FF45BC}" type="presParOf" srcId="{DA836997-A76D-40E1-BEF1-C5CFFD507292}" destId="{FAB59DF0-A84B-4141-8CAB-F7EFE4A02C26}" srcOrd="2" destOrd="0" presId="urn:microsoft.com/office/officeart/2005/8/layout/vList3"/>
    <dgm:cxn modelId="{72E80155-F783-4B87-AC8A-519F40A24F20}" type="presParOf" srcId="{FAB59DF0-A84B-4141-8CAB-F7EFE4A02C26}" destId="{4ADA7DFD-C9E0-4BD5-AB12-0E5DB312B2E9}" srcOrd="0" destOrd="0" presId="urn:microsoft.com/office/officeart/2005/8/layout/vList3"/>
    <dgm:cxn modelId="{4AACD8B2-B02A-4C0E-9BB4-DDD47FFD18A1}" type="presParOf" srcId="{FAB59DF0-A84B-4141-8CAB-F7EFE4A02C26}" destId="{FCC6D22D-ADBE-4C24-BAEF-F05AC5FC563E}" srcOrd="1" destOrd="0" presId="urn:microsoft.com/office/officeart/2005/8/layout/vList3"/>
    <dgm:cxn modelId="{81CD11D9-65A8-4C59-99D2-3111F0E38942}" type="presParOf" srcId="{DA836997-A76D-40E1-BEF1-C5CFFD507292}" destId="{634B25D2-6900-4548-AD39-C0EF2E7C47DD}" srcOrd="3" destOrd="0" presId="urn:microsoft.com/office/officeart/2005/8/layout/vList3"/>
    <dgm:cxn modelId="{A9C02FA5-EC53-4035-92CF-5BD505F92B37}" type="presParOf" srcId="{DA836997-A76D-40E1-BEF1-C5CFFD507292}" destId="{6078F8D5-55C1-4AB6-A52F-165F332AC0AF}" srcOrd="4" destOrd="0" presId="urn:microsoft.com/office/officeart/2005/8/layout/vList3"/>
    <dgm:cxn modelId="{81E55955-CD96-43BC-9285-465F62103D3D}" type="presParOf" srcId="{6078F8D5-55C1-4AB6-A52F-165F332AC0AF}" destId="{E51F4D0A-71BF-4FE5-9B52-C3B85DAB11C7}" srcOrd="0" destOrd="0" presId="urn:microsoft.com/office/officeart/2005/8/layout/vList3"/>
    <dgm:cxn modelId="{5201A77C-4957-489E-BA8E-FD6D4CB23960}" type="presParOf" srcId="{6078F8D5-55C1-4AB6-A52F-165F332AC0AF}" destId="{CC609754-29A0-46E3-99FF-BF5E2E8E293B}" srcOrd="1" destOrd="0" presId="urn:microsoft.com/office/officeart/2005/8/layout/vList3"/>
    <dgm:cxn modelId="{58372173-A34B-40FD-AD43-AE76286B16CB}" type="presParOf" srcId="{DA836997-A76D-40E1-BEF1-C5CFFD507292}" destId="{EBD2E3EB-80E4-44E0-8A87-8248496B7EA7}" srcOrd="5" destOrd="0" presId="urn:microsoft.com/office/officeart/2005/8/layout/vList3"/>
    <dgm:cxn modelId="{212DEBC0-0401-43BF-8E8B-F05935455D5A}" type="presParOf" srcId="{DA836997-A76D-40E1-BEF1-C5CFFD507292}" destId="{50D9D5C1-FE1C-430D-BE3A-AA7147034896}" srcOrd="6" destOrd="0" presId="urn:microsoft.com/office/officeart/2005/8/layout/vList3"/>
    <dgm:cxn modelId="{DCD37FB4-FB40-413A-A105-A604EE71FF19}" type="presParOf" srcId="{50D9D5C1-FE1C-430D-BE3A-AA7147034896}" destId="{DCAC4ECF-2119-434F-89BE-5F28948CB0CB}" srcOrd="0" destOrd="0" presId="urn:microsoft.com/office/officeart/2005/8/layout/vList3"/>
    <dgm:cxn modelId="{688C1410-91AC-4AFA-910F-86A11E502EC4}" type="presParOf" srcId="{50D9D5C1-FE1C-430D-BE3A-AA7147034896}" destId="{0C0CFF55-404D-4A66-BB2F-C6E68C00223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Les surtensions   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Les court-circuit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Les surcharges 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8747DBD0-C9C6-4C9E-ABD2-FD59A077549A}">
      <dgm:prSet phldrT="[Texte]"/>
      <dgm:spPr/>
      <dgm:t>
        <a:bodyPr/>
        <a:lstStyle/>
        <a:p>
          <a:r>
            <a:rPr lang="fr-FR" dirty="0" smtClean="0"/>
            <a:t>Les décharges partielles </a:t>
          </a:r>
          <a:endParaRPr lang="en-US" dirty="0"/>
        </a:p>
      </dgm:t>
    </dgm:pt>
    <dgm:pt modelId="{4B48F5D7-624E-4052-B34E-D729F5C446F8}" type="parTrans" cxnId="{547A9DA5-26DA-4547-9906-5452559F7723}">
      <dgm:prSet/>
      <dgm:spPr/>
      <dgm:t>
        <a:bodyPr/>
        <a:lstStyle/>
        <a:p>
          <a:endParaRPr lang="en-US"/>
        </a:p>
      </dgm:t>
    </dgm:pt>
    <dgm:pt modelId="{417902F6-4D16-43E1-96EF-981F44F050CB}" type="sibTrans" cxnId="{547A9DA5-26DA-4547-9906-5452559F7723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4"/>
      <dgm:spPr/>
    </dgm:pt>
    <dgm:pt modelId="{E4426F9D-10D1-42CB-8968-2C6062A44934}" type="pres">
      <dgm:prSet presAssocID="{8F0C3569-685F-4233-8EFF-12DD821C38FF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4"/>
      <dgm:spPr/>
    </dgm:pt>
    <dgm:pt modelId="{FCC6D22D-ADBE-4C24-BAEF-F05AC5FC563E}" type="pres">
      <dgm:prSet presAssocID="{86C73ABF-8E28-4400-A096-B2C918EB942E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4"/>
      <dgm:spPr/>
    </dgm:pt>
    <dgm:pt modelId="{CC609754-29A0-46E3-99FF-BF5E2E8E293B}" type="pres">
      <dgm:prSet presAssocID="{2CDACC0F-11AD-45C1-8CA6-CEA0EAC4A7C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D2E3EB-80E4-44E0-8A87-8248496B7EA7}" type="pres">
      <dgm:prSet presAssocID="{FC053672-1C56-4B6D-B382-D0AB76AE19F5}" presName="spacing" presStyleCnt="0"/>
      <dgm:spPr/>
    </dgm:pt>
    <dgm:pt modelId="{50D9D5C1-FE1C-430D-BE3A-AA7147034896}" type="pres">
      <dgm:prSet presAssocID="{8747DBD0-C9C6-4C9E-ABD2-FD59A077549A}" presName="composite" presStyleCnt="0"/>
      <dgm:spPr/>
    </dgm:pt>
    <dgm:pt modelId="{DCAC4ECF-2119-434F-89BE-5F28948CB0CB}" type="pres">
      <dgm:prSet presAssocID="{8747DBD0-C9C6-4C9E-ABD2-FD59A077549A}" presName="imgShp" presStyleLbl="fgImgPlace1" presStyleIdx="3" presStyleCnt="4"/>
      <dgm:spPr/>
    </dgm:pt>
    <dgm:pt modelId="{0C0CFF55-404D-4A66-BB2F-C6E68C002234}" type="pres">
      <dgm:prSet presAssocID="{8747DBD0-C9C6-4C9E-ABD2-FD59A077549A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4154AC-B149-494A-9E05-DF16A87F9D0C}" type="presOf" srcId="{155B8348-9C45-4426-A76D-16F271CA28E6}" destId="{DA836997-A76D-40E1-BEF1-C5CFFD507292}" srcOrd="0" destOrd="0" presId="urn:microsoft.com/office/officeart/2005/8/layout/vList3"/>
    <dgm:cxn modelId="{0B4A1CFE-0224-4025-96D9-5E50B4717B6B}" type="presOf" srcId="{2CDACC0F-11AD-45C1-8CA6-CEA0EAC4A7C3}" destId="{CC609754-29A0-46E3-99FF-BF5E2E8E293B}" srcOrd="0" destOrd="0" presId="urn:microsoft.com/office/officeart/2005/8/layout/vList3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547A9DA5-26DA-4547-9906-5452559F7723}" srcId="{155B8348-9C45-4426-A76D-16F271CA28E6}" destId="{8747DBD0-C9C6-4C9E-ABD2-FD59A077549A}" srcOrd="3" destOrd="0" parTransId="{4B48F5D7-624E-4052-B34E-D729F5C446F8}" sibTransId="{417902F6-4D16-43E1-96EF-981F44F050CB}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6F105501-C528-46BE-85DE-7F76B8BC9455}" type="presOf" srcId="{86C73ABF-8E28-4400-A096-B2C918EB942E}" destId="{FCC6D22D-ADBE-4C24-BAEF-F05AC5FC563E}" srcOrd="0" destOrd="0" presId="urn:microsoft.com/office/officeart/2005/8/layout/vList3"/>
    <dgm:cxn modelId="{ABDE3207-763A-4817-9BC0-2E24DCB151EF}" type="presOf" srcId="{8747DBD0-C9C6-4C9E-ABD2-FD59A077549A}" destId="{0C0CFF55-404D-4A66-BB2F-C6E68C002234}" srcOrd="0" destOrd="0" presId="urn:microsoft.com/office/officeart/2005/8/layout/vList3"/>
    <dgm:cxn modelId="{E979602C-8A27-4E7D-A20F-9A8B9579CA5F}" type="presOf" srcId="{8F0C3569-685F-4233-8EFF-12DD821C38FF}" destId="{E4426F9D-10D1-42CB-8968-2C6062A44934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6A72A48F-3A2F-466D-9C65-671D7E87BF9C}" type="presParOf" srcId="{DA836997-A76D-40E1-BEF1-C5CFFD507292}" destId="{FEFBD15F-0FB4-49DF-86E0-989D48AD28B6}" srcOrd="0" destOrd="0" presId="urn:microsoft.com/office/officeart/2005/8/layout/vList3"/>
    <dgm:cxn modelId="{621DFCED-34BD-4E07-8DF7-A0B4ADA4956D}" type="presParOf" srcId="{FEFBD15F-0FB4-49DF-86E0-989D48AD28B6}" destId="{6CF2EB52-E08F-49A0-9128-3449B8013ABF}" srcOrd="0" destOrd="0" presId="urn:microsoft.com/office/officeart/2005/8/layout/vList3"/>
    <dgm:cxn modelId="{3EBD2088-65C8-4A74-B136-1095D7E7BB7D}" type="presParOf" srcId="{FEFBD15F-0FB4-49DF-86E0-989D48AD28B6}" destId="{E4426F9D-10D1-42CB-8968-2C6062A44934}" srcOrd="1" destOrd="0" presId="urn:microsoft.com/office/officeart/2005/8/layout/vList3"/>
    <dgm:cxn modelId="{DC1DC079-CFE0-473A-8951-9793B2042BA5}" type="presParOf" srcId="{DA836997-A76D-40E1-BEF1-C5CFFD507292}" destId="{010BA0D7-B24B-4F8D-97EA-7337167AC801}" srcOrd="1" destOrd="0" presId="urn:microsoft.com/office/officeart/2005/8/layout/vList3"/>
    <dgm:cxn modelId="{4BCC5B81-8F0C-4332-8CF7-82A1362DCFC3}" type="presParOf" srcId="{DA836997-A76D-40E1-BEF1-C5CFFD507292}" destId="{FAB59DF0-A84B-4141-8CAB-F7EFE4A02C26}" srcOrd="2" destOrd="0" presId="urn:microsoft.com/office/officeart/2005/8/layout/vList3"/>
    <dgm:cxn modelId="{6B8F5327-B873-4A8D-89EA-D3C06907E306}" type="presParOf" srcId="{FAB59DF0-A84B-4141-8CAB-F7EFE4A02C26}" destId="{4ADA7DFD-C9E0-4BD5-AB12-0E5DB312B2E9}" srcOrd="0" destOrd="0" presId="urn:microsoft.com/office/officeart/2005/8/layout/vList3"/>
    <dgm:cxn modelId="{4891D045-2C33-4698-9058-D9979198A7C5}" type="presParOf" srcId="{FAB59DF0-A84B-4141-8CAB-F7EFE4A02C26}" destId="{FCC6D22D-ADBE-4C24-BAEF-F05AC5FC563E}" srcOrd="1" destOrd="0" presId="urn:microsoft.com/office/officeart/2005/8/layout/vList3"/>
    <dgm:cxn modelId="{64F1FBB7-5BE4-4DA7-8CAF-923458E3CCD4}" type="presParOf" srcId="{DA836997-A76D-40E1-BEF1-C5CFFD507292}" destId="{634B25D2-6900-4548-AD39-C0EF2E7C47DD}" srcOrd="3" destOrd="0" presId="urn:microsoft.com/office/officeart/2005/8/layout/vList3"/>
    <dgm:cxn modelId="{EC698022-8483-4B06-BDDD-16E053BECFB7}" type="presParOf" srcId="{DA836997-A76D-40E1-BEF1-C5CFFD507292}" destId="{6078F8D5-55C1-4AB6-A52F-165F332AC0AF}" srcOrd="4" destOrd="0" presId="urn:microsoft.com/office/officeart/2005/8/layout/vList3"/>
    <dgm:cxn modelId="{8723B114-C613-48F4-8F9E-08AE489514A9}" type="presParOf" srcId="{6078F8D5-55C1-4AB6-A52F-165F332AC0AF}" destId="{E51F4D0A-71BF-4FE5-9B52-C3B85DAB11C7}" srcOrd="0" destOrd="0" presId="urn:microsoft.com/office/officeart/2005/8/layout/vList3"/>
    <dgm:cxn modelId="{CB095EC0-744A-456A-AB1A-6D3870882508}" type="presParOf" srcId="{6078F8D5-55C1-4AB6-A52F-165F332AC0AF}" destId="{CC609754-29A0-46E3-99FF-BF5E2E8E293B}" srcOrd="1" destOrd="0" presId="urn:microsoft.com/office/officeart/2005/8/layout/vList3"/>
    <dgm:cxn modelId="{A5B94F37-8855-434A-AD11-DCFBDA1C3F8E}" type="presParOf" srcId="{DA836997-A76D-40E1-BEF1-C5CFFD507292}" destId="{EBD2E3EB-80E4-44E0-8A87-8248496B7EA7}" srcOrd="5" destOrd="0" presId="urn:microsoft.com/office/officeart/2005/8/layout/vList3"/>
    <dgm:cxn modelId="{7E555B38-4252-450A-8F1F-962108BD7DBF}" type="presParOf" srcId="{DA836997-A76D-40E1-BEF1-C5CFFD507292}" destId="{50D9D5C1-FE1C-430D-BE3A-AA7147034896}" srcOrd="6" destOrd="0" presId="urn:microsoft.com/office/officeart/2005/8/layout/vList3"/>
    <dgm:cxn modelId="{88F4095D-9209-4A88-B726-180DDD211953}" type="presParOf" srcId="{50D9D5C1-FE1C-430D-BE3A-AA7147034896}" destId="{DCAC4ECF-2119-434F-89BE-5F28948CB0CB}" srcOrd="0" destOrd="0" presId="urn:microsoft.com/office/officeart/2005/8/layout/vList3"/>
    <dgm:cxn modelId="{4157029D-5845-4476-8D28-2AD1B25016C1}" type="presParOf" srcId="{50D9D5C1-FE1C-430D-BE3A-AA7147034896}" destId="{0C0CFF55-404D-4A66-BB2F-C6E68C00223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5B8348-9C45-4426-A76D-16F271CA28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F0C3569-685F-4233-8EFF-12DD821C38FF}">
      <dgm:prSet phldrT="[Texte]"/>
      <dgm:spPr/>
      <dgm:t>
        <a:bodyPr/>
        <a:lstStyle/>
        <a:p>
          <a:r>
            <a:rPr lang="fr-FR" dirty="0" smtClean="0"/>
            <a:t>Analyse des huiles    </a:t>
          </a:r>
          <a:endParaRPr lang="en-US" dirty="0"/>
        </a:p>
      </dgm:t>
    </dgm:pt>
    <dgm:pt modelId="{23789402-6C69-4D95-9080-0C38F640D9CD}" type="parTrans" cxnId="{8A5D30C1-3D83-4B23-9DE8-6387B398381C}">
      <dgm:prSet/>
      <dgm:spPr/>
      <dgm:t>
        <a:bodyPr/>
        <a:lstStyle/>
        <a:p>
          <a:endParaRPr lang="en-US"/>
        </a:p>
      </dgm:t>
    </dgm:pt>
    <dgm:pt modelId="{6163DAFE-CABC-4E76-BFEF-2B6F5220260C}" type="sibTrans" cxnId="{8A5D30C1-3D83-4B23-9DE8-6387B398381C}">
      <dgm:prSet/>
      <dgm:spPr/>
      <dgm:t>
        <a:bodyPr/>
        <a:lstStyle/>
        <a:p>
          <a:endParaRPr lang="en-US"/>
        </a:p>
      </dgm:t>
    </dgm:pt>
    <dgm:pt modelId="{86C73ABF-8E28-4400-A096-B2C918EB942E}">
      <dgm:prSet phldrT="[Texte]"/>
      <dgm:spPr/>
      <dgm:t>
        <a:bodyPr/>
        <a:lstStyle/>
        <a:p>
          <a:r>
            <a:rPr lang="fr-FR" dirty="0" smtClean="0"/>
            <a:t>Les Mesures diélectriques</a:t>
          </a:r>
          <a:endParaRPr lang="en-US" dirty="0"/>
        </a:p>
      </dgm:t>
    </dgm:pt>
    <dgm:pt modelId="{0E721B54-499B-4819-B3D9-CF40C1479955}" type="parTrans" cxnId="{74039D64-F517-49C3-BD01-044DFB19E751}">
      <dgm:prSet/>
      <dgm:spPr/>
      <dgm:t>
        <a:bodyPr/>
        <a:lstStyle/>
        <a:p>
          <a:endParaRPr lang="en-US"/>
        </a:p>
      </dgm:t>
    </dgm:pt>
    <dgm:pt modelId="{A4A2FA09-3A58-4C33-BCDA-582F85FC64BD}" type="sibTrans" cxnId="{74039D64-F517-49C3-BD01-044DFB19E751}">
      <dgm:prSet/>
      <dgm:spPr/>
      <dgm:t>
        <a:bodyPr/>
        <a:lstStyle/>
        <a:p>
          <a:endParaRPr lang="en-US"/>
        </a:p>
      </dgm:t>
    </dgm:pt>
    <dgm:pt modelId="{2CDACC0F-11AD-45C1-8CA6-CEA0EAC4A7C3}">
      <dgm:prSet phldrT="[Texte]"/>
      <dgm:spPr/>
      <dgm:t>
        <a:bodyPr/>
        <a:lstStyle/>
        <a:p>
          <a:r>
            <a:rPr lang="fr-FR" dirty="0" smtClean="0"/>
            <a:t>Les Mesures électriques </a:t>
          </a:r>
          <a:endParaRPr lang="en-US" dirty="0"/>
        </a:p>
      </dgm:t>
    </dgm:pt>
    <dgm:pt modelId="{C4AFA33C-6587-4B6E-ABA7-6137CC1A3FCC}" type="parTrans" cxnId="{E7F2EB7A-8136-4678-8BDB-BAD59A83869C}">
      <dgm:prSet/>
      <dgm:spPr/>
      <dgm:t>
        <a:bodyPr/>
        <a:lstStyle/>
        <a:p>
          <a:endParaRPr lang="en-US"/>
        </a:p>
      </dgm:t>
    </dgm:pt>
    <dgm:pt modelId="{FC053672-1C56-4B6D-B382-D0AB76AE19F5}" type="sibTrans" cxnId="{E7F2EB7A-8136-4678-8BDB-BAD59A83869C}">
      <dgm:prSet/>
      <dgm:spPr/>
      <dgm:t>
        <a:bodyPr/>
        <a:lstStyle/>
        <a:p>
          <a:endParaRPr lang="en-US"/>
        </a:p>
      </dgm:t>
    </dgm:pt>
    <dgm:pt modelId="{DA836997-A76D-40E1-BEF1-C5CFFD507292}" type="pres">
      <dgm:prSet presAssocID="{155B8348-9C45-4426-A76D-16F271CA28E6}" presName="linearFlow" presStyleCnt="0">
        <dgm:presLayoutVars>
          <dgm:dir/>
          <dgm:resizeHandles val="exact"/>
        </dgm:presLayoutVars>
      </dgm:prSet>
      <dgm:spPr/>
    </dgm:pt>
    <dgm:pt modelId="{FEFBD15F-0FB4-49DF-86E0-989D48AD28B6}" type="pres">
      <dgm:prSet presAssocID="{8F0C3569-685F-4233-8EFF-12DD821C38FF}" presName="composite" presStyleCnt="0"/>
      <dgm:spPr/>
    </dgm:pt>
    <dgm:pt modelId="{6CF2EB52-E08F-49A0-9128-3449B8013ABF}" type="pres">
      <dgm:prSet presAssocID="{8F0C3569-685F-4233-8EFF-12DD821C38FF}" presName="imgShp" presStyleLbl="fgImgPlace1" presStyleIdx="0" presStyleCnt="3"/>
      <dgm:spPr/>
    </dgm:pt>
    <dgm:pt modelId="{E4426F9D-10D1-42CB-8968-2C6062A44934}" type="pres">
      <dgm:prSet presAssocID="{8F0C3569-685F-4233-8EFF-12DD821C38FF}" presName="txShp" presStyleLbl="node1" presStyleIdx="0" presStyleCnt="3" custScaleY="1002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0BA0D7-B24B-4F8D-97EA-7337167AC801}" type="pres">
      <dgm:prSet presAssocID="{6163DAFE-CABC-4E76-BFEF-2B6F5220260C}" presName="spacing" presStyleCnt="0"/>
      <dgm:spPr/>
    </dgm:pt>
    <dgm:pt modelId="{FAB59DF0-A84B-4141-8CAB-F7EFE4A02C26}" type="pres">
      <dgm:prSet presAssocID="{86C73ABF-8E28-4400-A096-B2C918EB942E}" presName="composite" presStyleCnt="0"/>
      <dgm:spPr/>
    </dgm:pt>
    <dgm:pt modelId="{4ADA7DFD-C9E0-4BD5-AB12-0E5DB312B2E9}" type="pres">
      <dgm:prSet presAssocID="{86C73ABF-8E28-4400-A096-B2C918EB942E}" presName="imgShp" presStyleLbl="fgImgPlace1" presStyleIdx="1" presStyleCnt="3"/>
      <dgm:spPr/>
    </dgm:pt>
    <dgm:pt modelId="{FCC6D22D-ADBE-4C24-BAEF-F05AC5FC563E}" type="pres">
      <dgm:prSet presAssocID="{86C73ABF-8E28-4400-A096-B2C918EB942E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B25D2-6900-4548-AD39-C0EF2E7C47DD}" type="pres">
      <dgm:prSet presAssocID="{A4A2FA09-3A58-4C33-BCDA-582F85FC64BD}" presName="spacing" presStyleCnt="0"/>
      <dgm:spPr/>
    </dgm:pt>
    <dgm:pt modelId="{6078F8D5-55C1-4AB6-A52F-165F332AC0AF}" type="pres">
      <dgm:prSet presAssocID="{2CDACC0F-11AD-45C1-8CA6-CEA0EAC4A7C3}" presName="composite" presStyleCnt="0"/>
      <dgm:spPr/>
    </dgm:pt>
    <dgm:pt modelId="{E51F4D0A-71BF-4FE5-9B52-C3B85DAB11C7}" type="pres">
      <dgm:prSet presAssocID="{2CDACC0F-11AD-45C1-8CA6-CEA0EAC4A7C3}" presName="imgShp" presStyleLbl="fgImgPlace1" presStyleIdx="2" presStyleCnt="3"/>
      <dgm:spPr/>
    </dgm:pt>
    <dgm:pt modelId="{CC609754-29A0-46E3-99FF-BF5E2E8E293B}" type="pres">
      <dgm:prSet presAssocID="{2CDACC0F-11AD-45C1-8CA6-CEA0EAC4A7C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37ACE9-19D5-4A5C-9BF7-F43F13C1CF64}" type="presOf" srcId="{155B8348-9C45-4426-A76D-16F271CA28E6}" destId="{DA836997-A76D-40E1-BEF1-C5CFFD507292}" srcOrd="0" destOrd="0" presId="urn:microsoft.com/office/officeart/2005/8/layout/vList3"/>
    <dgm:cxn modelId="{B8AA62E4-025A-4DF5-B129-21F5D9BCDFB9}" type="presOf" srcId="{2CDACC0F-11AD-45C1-8CA6-CEA0EAC4A7C3}" destId="{CC609754-29A0-46E3-99FF-BF5E2E8E293B}" srcOrd="0" destOrd="0" presId="urn:microsoft.com/office/officeart/2005/8/layout/vList3"/>
    <dgm:cxn modelId="{E7F2EB7A-8136-4678-8BDB-BAD59A83869C}" srcId="{155B8348-9C45-4426-A76D-16F271CA28E6}" destId="{2CDACC0F-11AD-45C1-8CA6-CEA0EAC4A7C3}" srcOrd="2" destOrd="0" parTransId="{C4AFA33C-6587-4B6E-ABA7-6137CC1A3FCC}" sibTransId="{FC053672-1C56-4B6D-B382-D0AB76AE19F5}"/>
    <dgm:cxn modelId="{8A5D30C1-3D83-4B23-9DE8-6387B398381C}" srcId="{155B8348-9C45-4426-A76D-16F271CA28E6}" destId="{8F0C3569-685F-4233-8EFF-12DD821C38FF}" srcOrd="0" destOrd="0" parTransId="{23789402-6C69-4D95-9080-0C38F640D9CD}" sibTransId="{6163DAFE-CABC-4E76-BFEF-2B6F5220260C}"/>
    <dgm:cxn modelId="{9D1A5897-5C28-4FFE-B664-771A231E9DDE}" type="presOf" srcId="{8F0C3569-685F-4233-8EFF-12DD821C38FF}" destId="{E4426F9D-10D1-42CB-8968-2C6062A44934}" srcOrd="0" destOrd="0" presId="urn:microsoft.com/office/officeart/2005/8/layout/vList3"/>
    <dgm:cxn modelId="{98CA7435-8CC7-4F92-813A-BB845C05E069}" type="presOf" srcId="{86C73ABF-8E28-4400-A096-B2C918EB942E}" destId="{FCC6D22D-ADBE-4C24-BAEF-F05AC5FC563E}" srcOrd="0" destOrd="0" presId="urn:microsoft.com/office/officeart/2005/8/layout/vList3"/>
    <dgm:cxn modelId="{74039D64-F517-49C3-BD01-044DFB19E751}" srcId="{155B8348-9C45-4426-A76D-16F271CA28E6}" destId="{86C73ABF-8E28-4400-A096-B2C918EB942E}" srcOrd="1" destOrd="0" parTransId="{0E721B54-499B-4819-B3D9-CF40C1479955}" sibTransId="{A4A2FA09-3A58-4C33-BCDA-582F85FC64BD}"/>
    <dgm:cxn modelId="{0B71687C-E5D0-4BB9-B514-CB58B216DC50}" type="presParOf" srcId="{DA836997-A76D-40E1-BEF1-C5CFFD507292}" destId="{FEFBD15F-0FB4-49DF-86E0-989D48AD28B6}" srcOrd="0" destOrd="0" presId="urn:microsoft.com/office/officeart/2005/8/layout/vList3"/>
    <dgm:cxn modelId="{0D429C61-D67F-4894-9123-6E510D9B3FF0}" type="presParOf" srcId="{FEFBD15F-0FB4-49DF-86E0-989D48AD28B6}" destId="{6CF2EB52-E08F-49A0-9128-3449B8013ABF}" srcOrd="0" destOrd="0" presId="urn:microsoft.com/office/officeart/2005/8/layout/vList3"/>
    <dgm:cxn modelId="{0E03536D-55F2-423F-8E29-D3BB3E689AF1}" type="presParOf" srcId="{FEFBD15F-0FB4-49DF-86E0-989D48AD28B6}" destId="{E4426F9D-10D1-42CB-8968-2C6062A44934}" srcOrd="1" destOrd="0" presId="urn:microsoft.com/office/officeart/2005/8/layout/vList3"/>
    <dgm:cxn modelId="{645FC697-EB8F-4CBB-BBA1-55DAB5144C40}" type="presParOf" srcId="{DA836997-A76D-40E1-BEF1-C5CFFD507292}" destId="{010BA0D7-B24B-4F8D-97EA-7337167AC801}" srcOrd="1" destOrd="0" presId="urn:microsoft.com/office/officeart/2005/8/layout/vList3"/>
    <dgm:cxn modelId="{1D8D624B-2019-46C8-BAF4-DA3094CAFFC2}" type="presParOf" srcId="{DA836997-A76D-40E1-BEF1-C5CFFD507292}" destId="{FAB59DF0-A84B-4141-8CAB-F7EFE4A02C26}" srcOrd="2" destOrd="0" presId="urn:microsoft.com/office/officeart/2005/8/layout/vList3"/>
    <dgm:cxn modelId="{59C19D5D-8A8B-4ECC-A270-93E850E6E574}" type="presParOf" srcId="{FAB59DF0-A84B-4141-8CAB-F7EFE4A02C26}" destId="{4ADA7DFD-C9E0-4BD5-AB12-0E5DB312B2E9}" srcOrd="0" destOrd="0" presId="urn:microsoft.com/office/officeart/2005/8/layout/vList3"/>
    <dgm:cxn modelId="{A3C18F92-D1E4-4E2A-AF7A-622B9D945E7F}" type="presParOf" srcId="{FAB59DF0-A84B-4141-8CAB-F7EFE4A02C26}" destId="{FCC6D22D-ADBE-4C24-BAEF-F05AC5FC563E}" srcOrd="1" destOrd="0" presId="urn:microsoft.com/office/officeart/2005/8/layout/vList3"/>
    <dgm:cxn modelId="{A1AF72ED-26F2-4942-A7FB-7AA3E45EF119}" type="presParOf" srcId="{DA836997-A76D-40E1-BEF1-C5CFFD507292}" destId="{634B25D2-6900-4548-AD39-C0EF2E7C47DD}" srcOrd="3" destOrd="0" presId="urn:microsoft.com/office/officeart/2005/8/layout/vList3"/>
    <dgm:cxn modelId="{F1C155EC-D0FC-415C-BC97-87FC570A8E81}" type="presParOf" srcId="{DA836997-A76D-40E1-BEF1-C5CFFD507292}" destId="{6078F8D5-55C1-4AB6-A52F-165F332AC0AF}" srcOrd="4" destOrd="0" presId="urn:microsoft.com/office/officeart/2005/8/layout/vList3"/>
    <dgm:cxn modelId="{18638D02-13AE-415F-BEFD-8394D3BE1BC0}" type="presParOf" srcId="{6078F8D5-55C1-4AB6-A52F-165F332AC0AF}" destId="{E51F4D0A-71BF-4FE5-9B52-C3B85DAB11C7}" srcOrd="0" destOrd="0" presId="urn:microsoft.com/office/officeart/2005/8/layout/vList3"/>
    <dgm:cxn modelId="{2EE728FF-52C4-45FE-874A-7499F38850D7}" type="presParOf" srcId="{6078F8D5-55C1-4AB6-A52F-165F332AC0AF}" destId="{CC609754-29A0-46E3-99FF-BF5E2E8E293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2056282" y="1189"/>
          <a:ext cx="7509256" cy="65941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783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Serrage des connexions</a:t>
          </a:r>
          <a:endParaRPr lang="en-US" sz="3000" kern="1200" dirty="0"/>
        </a:p>
      </dsp:txBody>
      <dsp:txXfrm rot="10800000">
        <a:off x="2221135" y="1189"/>
        <a:ext cx="7344403" cy="659414"/>
      </dsp:txXfrm>
    </dsp:sp>
    <dsp:sp modelId="{6CF2EB52-E08F-49A0-9128-3449B8013ABF}">
      <dsp:nvSpPr>
        <dsp:cNvPr id="0" name=""/>
        <dsp:cNvSpPr/>
      </dsp:nvSpPr>
      <dsp:spPr>
        <a:xfrm>
          <a:off x="1726575" y="1189"/>
          <a:ext cx="659414" cy="65941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2056282" y="834747"/>
          <a:ext cx="7509256" cy="65941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783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Pollution des isolent</a:t>
          </a:r>
          <a:endParaRPr lang="en-US" sz="3000" kern="1200" dirty="0"/>
        </a:p>
      </dsp:txBody>
      <dsp:txXfrm rot="10800000">
        <a:off x="2221135" y="834747"/>
        <a:ext cx="7344403" cy="659414"/>
      </dsp:txXfrm>
    </dsp:sp>
    <dsp:sp modelId="{4ADA7DFD-C9E0-4BD5-AB12-0E5DB312B2E9}">
      <dsp:nvSpPr>
        <dsp:cNvPr id="0" name=""/>
        <dsp:cNvSpPr/>
      </dsp:nvSpPr>
      <dsp:spPr>
        <a:xfrm>
          <a:off x="1726575" y="834747"/>
          <a:ext cx="659414" cy="65941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2056282" y="1668304"/>
          <a:ext cx="7509256" cy="65941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783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Fissurations des isolants </a:t>
          </a:r>
          <a:endParaRPr lang="en-US" sz="3000" kern="1200" dirty="0"/>
        </a:p>
      </dsp:txBody>
      <dsp:txXfrm rot="10800000">
        <a:off x="2221135" y="1668304"/>
        <a:ext cx="7344403" cy="659414"/>
      </dsp:txXfrm>
    </dsp:sp>
    <dsp:sp modelId="{E51F4D0A-71BF-4FE5-9B52-C3B85DAB11C7}">
      <dsp:nvSpPr>
        <dsp:cNvPr id="0" name=""/>
        <dsp:cNvSpPr/>
      </dsp:nvSpPr>
      <dsp:spPr>
        <a:xfrm>
          <a:off x="1726575" y="1668304"/>
          <a:ext cx="659414" cy="65941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75E15-90F2-4B0B-9C18-C778387AC77C}">
      <dsp:nvSpPr>
        <dsp:cNvPr id="0" name=""/>
        <dsp:cNvSpPr/>
      </dsp:nvSpPr>
      <dsp:spPr>
        <a:xfrm rot="10800000">
          <a:off x="2056282" y="2501862"/>
          <a:ext cx="7509256" cy="65941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783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Propreté</a:t>
          </a:r>
          <a:endParaRPr lang="en-US" sz="3000" kern="1200" dirty="0"/>
        </a:p>
      </dsp:txBody>
      <dsp:txXfrm rot="10800000">
        <a:off x="2221135" y="2501862"/>
        <a:ext cx="7344403" cy="659414"/>
      </dsp:txXfrm>
    </dsp:sp>
    <dsp:sp modelId="{97D13E97-C2FA-439F-BD40-A0FFB4535BA0}">
      <dsp:nvSpPr>
        <dsp:cNvPr id="0" name=""/>
        <dsp:cNvSpPr/>
      </dsp:nvSpPr>
      <dsp:spPr>
        <a:xfrm>
          <a:off x="1726575" y="2501862"/>
          <a:ext cx="659414" cy="65941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B436A6-4944-43F6-9BA1-21F0577EA043}">
      <dsp:nvSpPr>
        <dsp:cNvPr id="0" name=""/>
        <dsp:cNvSpPr/>
      </dsp:nvSpPr>
      <dsp:spPr>
        <a:xfrm rot="10800000">
          <a:off x="2056282" y="3335419"/>
          <a:ext cx="7509256" cy="65941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783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Observation thermographique</a:t>
          </a:r>
          <a:endParaRPr lang="en-US" sz="3000" kern="1200" dirty="0"/>
        </a:p>
      </dsp:txBody>
      <dsp:txXfrm rot="10800000">
        <a:off x="2221135" y="3335419"/>
        <a:ext cx="7344403" cy="659414"/>
      </dsp:txXfrm>
    </dsp:sp>
    <dsp:sp modelId="{576D69B9-B67D-413C-B2A6-8228D27B859F}">
      <dsp:nvSpPr>
        <dsp:cNvPr id="0" name=""/>
        <dsp:cNvSpPr/>
      </dsp:nvSpPr>
      <dsp:spPr>
        <a:xfrm>
          <a:off x="1726575" y="3335419"/>
          <a:ext cx="659414" cy="65941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2012083" y="262"/>
          <a:ext cx="7040169" cy="955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230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Vérification de l’aspect général</a:t>
          </a:r>
          <a:endParaRPr lang="en-US" sz="2600" kern="1200" dirty="0"/>
        </a:p>
      </dsp:txBody>
      <dsp:txXfrm rot="10800000">
        <a:off x="2250890" y="262"/>
        <a:ext cx="6801362" cy="955229"/>
      </dsp:txXfrm>
    </dsp:sp>
    <dsp:sp modelId="{6CF2EB52-E08F-49A0-9128-3449B8013ABF}">
      <dsp:nvSpPr>
        <dsp:cNvPr id="0" name=""/>
        <dsp:cNvSpPr/>
      </dsp:nvSpPr>
      <dsp:spPr>
        <a:xfrm>
          <a:off x="1534468" y="262"/>
          <a:ext cx="955229" cy="95522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2012083" y="1194299"/>
          <a:ext cx="7040169" cy="9552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230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Vérification des paramètre de fonctionnement</a:t>
          </a:r>
          <a:endParaRPr lang="en-US" sz="2600" kern="1200" dirty="0"/>
        </a:p>
      </dsp:txBody>
      <dsp:txXfrm rot="10800000">
        <a:off x="2250890" y="1194299"/>
        <a:ext cx="6801362" cy="955229"/>
      </dsp:txXfrm>
    </dsp:sp>
    <dsp:sp modelId="{4ADA7DFD-C9E0-4BD5-AB12-0E5DB312B2E9}">
      <dsp:nvSpPr>
        <dsp:cNvPr id="0" name=""/>
        <dsp:cNvSpPr/>
      </dsp:nvSpPr>
      <dsp:spPr>
        <a:xfrm>
          <a:off x="1534468" y="1194299"/>
          <a:ext cx="955229" cy="95522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16575" y="1487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Fuite  </a:t>
          </a:r>
          <a:endParaRPr lang="en-US" sz="2600" kern="1200" dirty="0"/>
        </a:p>
      </dsp:txBody>
      <dsp:txXfrm rot="10800000">
        <a:off x="2059874" y="1487"/>
        <a:ext cx="6896870" cy="573197"/>
      </dsp:txXfrm>
    </dsp:sp>
    <dsp:sp modelId="{6CF2EB52-E08F-49A0-9128-3449B8013ABF}">
      <dsp:nvSpPr>
        <dsp:cNvPr id="0" name=""/>
        <dsp:cNvSpPr/>
      </dsp:nvSpPr>
      <dsp:spPr>
        <a:xfrm>
          <a:off x="1629976" y="1487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16575" y="745788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Pollution des isolateurs</a:t>
          </a:r>
          <a:endParaRPr lang="en-US" sz="2600" kern="1200" dirty="0"/>
        </a:p>
      </dsp:txBody>
      <dsp:txXfrm rot="10800000">
        <a:off x="2059874" y="745788"/>
        <a:ext cx="6896870" cy="573197"/>
      </dsp:txXfrm>
    </dsp:sp>
    <dsp:sp modelId="{4ADA7DFD-C9E0-4BD5-AB12-0E5DB312B2E9}">
      <dsp:nvSpPr>
        <dsp:cNvPr id="0" name=""/>
        <dsp:cNvSpPr/>
      </dsp:nvSpPr>
      <dsp:spPr>
        <a:xfrm>
          <a:off x="1629976" y="745788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1916575" y="1490090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Bruits anormaux</a:t>
          </a:r>
          <a:endParaRPr lang="en-US" sz="2600" kern="1200" dirty="0"/>
        </a:p>
      </dsp:txBody>
      <dsp:txXfrm rot="10800000">
        <a:off x="2059874" y="1490090"/>
        <a:ext cx="6896870" cy="573197"/>
      </dsp:txXfrm>
    </dsp:sp>
    <dsp:sp modelId="{E51F4D0A-71BF-4FE5-9B52-C3B85DAB11C7}">
      <dsp:nvSpPr>
        <dsp:cNvPr id="0" name=""/>
        <dsp:cNvSpPr/>
      </dsp:nvSpPr>
      <dsp:spPr>
        <a:xfrm>
          <a:off x="1629976" y="1490090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19E45E-EF6B-4356-A732-1BF526C2AB7F}">
      <dsp:nvSpPr>
        <dsp:cNvPr id="0" name=""/>
        <dsp:cNvSpPr/>
      </dsp:nvSpPr>
      <dsp:spPr>
        <a:xfrm rot="10800000">
          <a:off x="1916575" y="2234391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État des tresses de prises de terre  </a:t>
          </a:r>
          <a:endParaRPr lang="en-US" sz="2600" kern="1200" dirty="0"/>
        </a:p>
      </dsp:txBody>
      <dsp:txXfrm rot="10800000">
        <a:off x="2059874" y="2234391"/>
        <a:ext cx="6896870" cy="573197"/>
      </dsp:txXfrm>
    </dsp:sp>
    <dsp:sp modelId="{A3FE0434-DC15-4DEB-9EA7-B5E070518E3D}">
      <dsp:nvSpPr>
        <dsp:cNvPr id="0" name=""/>
        <dsp:cNvSpPr/>
      </dsp:nvSpPr>
      <dsp:spPr>
        <a:xfrm>
          <a:off x="1629976" y="2234391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9FA67-AC8F-47FA-87DE-B745DD0ACFED}">
      <dsp:nvSpPr>
        <dsp:cNvPr id="0" name=""/>
        <dsp:cNvSpPr/>
      </dsp:nvSpPr>
      <dsp:spPr>
        <a:xfrm rot="10800000">
          <a:off x="1916575" y="2978692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Coloration du dessiccateur</a:t>
          </a:r>
          <a:endParaRPr lang="en-US" sz="2600" kern="1200" dirty="0"/>
        </a:p>
      </dsp:txBody>
      <dsp:txXfrm rot="10800000">
        <a:off x="2059874" y="2978692"/>
        <a:ext cx="6896870" cy="573197"/>
      </dsp:txXfrm>
    </dsp:sp>
    <dsp:sp modelId="{2F3EA235-1929-4FB8-9E24-39F9E4B3AEEE}">
      <dsp:nvSpPr>
        <dsp:cNvPr id="0" name=""/>
        <dsp:cNvSpPr/>
      </dsp:nvSpPr>
      <dsp:spPr>
        <a:xfrm>
          <a:off x="1629976" y="2978692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7FBDCE-2B26-40C1-B898-7270FDE1BC1A}">
      <dsp:nvSpPr>
        <dsp:cNvPr id="0" name=""/>
        <dsp:cNvSpPr/>
      </dsp:nvSpPr>
      <dsp:spPr>
        <a:xfrm rot="10800000">
          <a:off x="1916575" y="3722993"/>
          <a:ext cx="7040169" cy="573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2764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Propreté</a:t>
          </a:r>
          <a:endParaRPr lang="en-US" sz="2600" kern="1200" dirty="0"/>
        </a:p>
      </dsp:txBody>
      <dsp:txXfrm rot="10800000">
        <a:off x="2059874" y="3722993"/>
        <a:ext cx="6896870" cy="573197"/>
      </dsp:txXfrm>
    </dsp:sp>
    <dsp:sp modelId="{32BE1928-2DFA-4CF3-A3FA-FAE1F31F2EF4}">
      <dsp:nvSpPr>
        <dsp:cNvPr id="0" name=""/>
        <dsp:cNvSpPr/>
      </dsp:nvSpPr>
      <dsp:spPr>
        <a:xfrm>
          <a:off x="1629976" y="3722993"/>
          <a:ext cx="573197" cy="573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51048" y="303"/>
          <a:ext cx="7040169" cy="7110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57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Température d’huile </a:t>
          </a:r>
          <a:endParaRPr lang="en-US" sz="3100" kern="1200" dirty="0"/>
        </a:p>
      </dsp:txBody>
      <dsp:txXfrm rot="10800000">
        <a:off x="2128820" y="303"/>
        <a:ext cx="6862397" cy="711090"/>
      </dsp:txXfrm>
    </dsp:sp>
    <dsp:sp modelId="{6CF2EB52-E08F-49A0-9128-3449B8013ABF}">
      <dsp:nvSpPr>
        <dsp:cNvPr id="0" name=""/>
        <dsp:cNvSpPr/>
      </dsp:nvSpPr>
      <dsp:spPr>
        <a:xfrm>
          <a:off x="1595503" y="303"/>
          <a:ext cx="711090" cy="7110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51048" y="889167"/>
          <a:ext cx="7040169" cy="7110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57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La pression interne de la cuve</a:t>
          </a:r>
          <a:endParaRPr lang="en-US" sz="3100" kern="1200" dirty="0"/>
        </a:p>
      </dsp:txBody>
      <dsp:txXfrm rot="10800000">
        <a:off x="2128820" y="889167"/>
        <a:ext cx="6862397" cy="711090"/>
      </dsp:txXfrm>
    </dsp:sp>
    <dsp:sp modelId="{4ADA7DFD-C9E0-4BD5-AB12-0E5DB312B2E9}">
      <dsp:nvSpPr>
        <dsp:cNvPr id="0" name=""/>
        <dsp:cNvSpPr/>
      </dsp:nvSpPr>
      <dsp:spPr>
        <a:xfrm>
          <a:off x="1595503" y="889167"/>
          <a:ext cx="711090" cy="7110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1951048" y="1778031"/>
          <a:ext cx="7040169" cy="7110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571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Gaz dégagé et le niveau d’huile </a:t>
          </a:r>
          <a:endParaRPr lang="en-US" sz="3100" kern="1200" dirty="0"/>
        </a:p>
      </dsp:txBody>
      <dsp:txXfrm rot="10800000">
        <a:off x="2128820" y="1778031"/>
        <a:ext cx="6862397" cy="711090"/>
      </dsp:txXfrm>
    </dsp:sp>
    <dsp:sp modelId="{E51F4D0A-71BF-4FE5-9B52-C3B85DAB11C7}">
      <dsp:nvSpPr>
        <dsp:cNvPr id="0" name=""/>
        <dsp:cNvSpPr/>
      </dsp:nvSpPr>
      <dsp:spPr>
        <a:xfrm>
          <a:off x="1595503" y="1778031"/>
          <a:ext cx="711090" cy="71109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33725" y="176"/>
          <a:ext cx="7040169" cy="6417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015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À chaud  </a:t>
          </a:r>
          <a:endParaRPr lang="en-US" sz="2900" kern="1200" dirty="0"/>
        </a:p>
      </dsp:txBody>
      <dsp:txXfrm rot="10800000">
        <a:off x="2094174" y="176"/>
        <a:ext cx="6879720" cy="641797"/>
      </dsp:txXfrm>
    </dsp:sp>
    <dsp:sp modelId="{6CF2EB52-E08F-49A0-9128-3449B8013ABF}">
      <dsp:nvSpPr>
        <dsp:cNvPr id="0" name=""/>
        <dsp:cNvSpPr/>
      </dsp:nvSpPr>
      <dsp:spPr>
        <a:xfrm>
          <a:off x="1612826" y="176"/>
          <a:ext cx="641797" cy="6417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33725" y="802423"/>
          <a:ext cx="7040169" cy="6417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015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/>
            <a:t>À froid</a:t>
          </a:r>
          <a:endParaRPr lang="en-US" sz="2900" kern="1200" dirty="0"/>
        </a:p>
      </dsp:txBody>
      <dsp:txXfrm rot="10800000">
        <a:off x="2094174" y="802423"/>
        <a:ext cx="6879720" cy="641797"/>
      </dsp:txXfrm>
    </dsp:sp>
    <dsp:sp modelId="{4ADA7DFD-C9E0-4BD5-AB12-0E5DB312B2E9}">
      <dsp:nvSpPr>
        <dsp:cNvPr id="0" name=""/>
        <dsp:cNvSpPr/>
      </dsp:nvSpPr>
      <dsp:spPr>
        <a:xfrm>
          <a:off x="1612826" y="802423"/>
          <a:ext cx="641797" cy="6417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37075" y="570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Contrôles et nettoyage   </a:t>
          </a:r>
          <a:endParaRPr lang="en-US" sz="3000" kern="1200" dirty="0"/>
        </a:p>
      </dsp:txBody>
      <dsp:txXfrm rot="10800000">
        <a:off x="2100874" y="570"/>
        <a:ext cx="6876370" cy="655197"/>
      </dsp:txXfrm>
    </dsp:sp>
    <dsp:sp modelId="{6CF2EB52-E08F-49A0-9128-3449B8013ABF}">
      <dsp:nvSpPr>
        <dsp:cNvPr id="0" name=""/>
        <dsp:cNvSpPr/>
      </dsp:nvSpPr>
      <dsp:spPr>
        <a:xfrm>
          <a:off x="1609476" y="570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37075" y="819566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Analyse de diélectrique</a:t>
          </a:r>
          <a:endParaRPr lang="en-US" sz="3000" kern="1200" dirty="0"/>
        </a:p>
      </dsp:txBody>
      <dsp:txXfrm rot="10800000">
        <a:off x="2100874" y="819566"/>
        <a:ext cx="6876370" cy="655197"/>
      </dsp:txXfrm>
    </dsp:sp>
    <dsp:sp modelId="{4ADA7DFD-C9E0-4BD5-AB12-0E5DB312B2E9}">
      <dsp:nvSpPr>
        <dsp:cNvPr id="0" name=""/>
        <dsp:cNvSpPr/>
      </dsp:nvSpPr>
      <dsp:spPr>
        <a:xfrm>
          <a:off x="1609476" y="819566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1937075" y="1638563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Contrôle de l’état des joints </a:t>
          </a:r>
          <a:endParaRPr lang="en-US" sz="3000" kern="1200" dirty="0"/>
        </a:p>
      </dsp:txBody>
      <dsp:txXfrm rot="10800000">
        <a:off x="2100874" y="1638563"/>
        <a:ext cx="6876370" cy="655197"/>
      </dsp:txXfrm>
    </dsp:sp>
    <dsp:sp modelId="{E51F4D0A-71BF-4FE5-9B52-C3B85DAB11C7}">
      <dsp:nvSpPr>
        <dsp:cNvPr id="0" name=""/>
        <dsp:cNvSpPr/>
      </dsp:nvSpPr>
      <dsp:spPr>
        <a:xfrm>
          <a:off x="1609476" y="1638563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CFF55-404D-4A66-BB2F-C6E68C002234}">
      <dsp:nvSpPr>
        <dsp:cNvPr id="0" name=""/>
        <dsp:cNvSpPr/>
      </dsp:nvSpPr>
      <dsp:spPr>
        <a:xfrm rot="10800000">
          <a:off x="1937075" y="2457560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Contrôle du bon fonctionnement</a:t>
          </a:r>
          <a:endParaRPr lang="en-US" sz="3000" kern="1200" dirty="0"/>
        </a:p>
      </dsp:txBody>
      <dsp:txXfrm rot="10800000">
        <a:off x="2100874" y="2457560"/>
        <a:ext cx="6876370" cy="655197"/>
      </dsp:txXfrm>
    </dsp:sp>
    <dsp:sp modelId="{DCAC4ECF-2119-434F-89BE-5F28948CB0CB}">
      <dsp:nvSpPr>
        <dsp:cNvPr id="0" name=""/>
        <dsp:cNvSpPr/>
      </dsp:nvSpPr>
      <dsp:spPr>
        <a:xfrm>
          <a:off x="1609476" y="2457560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37075" y="570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Les surtensions    </a:t>
          </a:r>
          <a:endParaRPr lang="en-US" sz="3000" kern="1200" dirty="0"/>
        </a:p>
      </dsp:txBody>
      <dsp:txXfrm rot="10800000">
        <a:off x="2100874" y="570"/>
        <a:ext cx="6876370" cy="655197"/>
      </dsp:txXfrm>
    </dsp:sp>
    <dsp:sp modelId="{6CF2EB52-E08F-49A0-9128-3449B8013ABF}">
      <dsp:nvSpPr>
        <dsp:cNvPr id="0" name=""/>
        <dsp:cNvSpPr/>
      </dsp:nvSpPr>
      <dsp:spPr>
        <a:xfrm>
          <a:off x="1609476" y="570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37075" y="819566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Les court-circuit</a:t>
          </a:r>
          <a:endParaRPr lang="en-US" sz="3000" kern="1200" dirty="0"/>
        </a:p>
      </dsp:txBody>
      <dsp:txXfrm rot="10800000">
        <a:off x="2100874" y="819566"/>
        <a:ext cx="6876370" cy="655197"/>
      </dsp:txXfrm>
    </dsp:sp>
    <dsp:sp modelId="{4ADA7DFD-C9E0-4BD5-AB12-0E5DB312B2E9}">
      <dsp:nvSpPr>
        <dsp:cNvPr id="0" name=""/>
        <dsp:cNvSpPr/>
      </dsp:nvSpPr>
      <dsp:spPr>
        <a:xfrm>
          <a:off x="1609476" y="819566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1937075" y="1638563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Les surcharges </a:t>
          </a:r>
          <a:endParaRPr lang="en-US" sz="3000" kern="1200" dirty="0"/>
        </a:p>
      </dsp:txBody>
      <dsp:txXfrm rot="10800000">
        <a:off x="2100874" y="1638563"/>
        <a:ext cx="6876370" cy="655197"/>
      </dsp:txXfrm>
    </dsp:sp>
    <dsp:sp modelId="{E51F4D0A-71BF-4FE5-9B52-C3B85DAB11C7}">
      <dsp:nvSpPr>
        <dsp:cNvPr id="0" name=""/>
        <dsp:cNvSpPr/>
      </dsp:nvSpPr>
      <dsp:spPr>
        <a:xfrm>
          <a:off x="1609476" y="1638563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0CFF55-404D-4A66-BB2F-C6E68C002234}">
      <dsp:nvSpPr>
        <dsp:cNvPr id="0" name=""/>
        <dsp:cNvSpPr/>
      </dsp:nvSpPr>
      <dsp:spPr>
        <a:xfrm rot="10800000">
          <a:off x="1937075" y="2457560"/>
          <a:ext cx="7040169" cy="6551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8924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Les décharges partielles </a:t>
          </a:r>
          <a:endParaRPr lang="en-US" sz="3000" kern="1200" dirty="0"/>
        </a:p>
      </dsp:txBody>
      <dsp:txXfrm rot="10800000">
        <a:off x="2100874" y="2457560"/>
        <a:ext cx="6876370" cy="655197"/>
      </dsp:txXfrm>
    </dsp:sp>
    <dsp:sp modelId="{DCAC4ECF-2119-434F-89BE-5F28948CB0CB}">
      <dsp:nvSpPr>
        <dsp:cNvPr id="0" name=""/>
        <dsp:cNvSpPr/>
      </dsp:nvSpPr>
      <dsp:spPr>
        <a:xfrm>
          <a:off x="1609476" y="2457560"/>
          <a:ext cx="655197" cy="65519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26F9D-10D1-42CB-8968-2C6062A44934}">
      <dsp:nvSpPr>
        <dsp:cNvPr id="0" name=""/>
        <dsp:cNvSpPr/>
      </dsp:nvSpPr>
      <dsp:spPr>
        <a:xfrm rot="10800000">
          <a:off x="1955576" y="1560"/>
          <a:ext cx="7040169" cy="73107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558" tIns="125730" rIns="234696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Analyse des huiles    </a:t>
          </a:r>
          <a:endParaRPr lang="en-US" sz="3300" kern="1200" dirty="0"/>
        </a:p>
      </dsp:txBody>
      <dsp:txXfrm rot="10800000">
        <a:off x="2138345" y="1560"/>
        <a:ext cx="6857400" cy="731076"/>
      </dsp:txXfrm>
    </dsp:sp>
    <dsp:sp modelId="{6CF2EB52-E08F-49A0-9128-3449B8013ABF}">
      <dsp:nvSpPr>
        <dsp:cNvPr id="0" name=""/>
        <dsp:cNvSpPr/>
      </dsp:nvSpPr>
      <dsp:spPr>
        <a:xfrm>
          <a:off x="1590975" y="2497"/>
          <a:ext cx="729202" cy="7292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6D22D-ADBE-4C24-BAEF-F05AC5FC563E}">
      <dsp:nvSpPr>
        <dsp:cNvPr id="0" name=""/>
        <dsp:cNvSpPr/>
      </dsp:nvSpPr>
      <dsp:spPr>
        <a:xfrm rot="10800000">
          <a:off x="1955576" y="914937"/>
          <a:ext cx="7040169" cy="7292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558" tIns="125730" rIns="234696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Les Mesures diélectriques</a:t>
          </a:r>
          <a:endParaRPr lang="en-US" sz="3300" kern="1200" dirty="0"/>
        </a:p>
      </dsp:txBody>
      <dsp:txXfrm rot="10800000">
        <a:off x="2137876" y="914937"/>
        <a:ext cx="6857869" cy="729202"/>
      </dsp:txXfrm>
    </dsp:sp>
    <dsp:sp modelId="{4ADA7DFD-C9E0-4BD5-AB12-0E5DB312B2E9}">
      <dsp:nvSpPr>
        <dsp:cNvPr id="0" name=""/>
        <dsp:cNvSpPr/>
      </dsp:nvSpPr>
      <dsp:spPr>
        <a:xfrm>
          <a:off x="1590975" y="914937"/>
          <a:ext cx="729202" cy="7292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09754-29A0-46E3-99FF-BF5E2E8E293B}">
      <dsp:nvSpPr>
        <dsp:cNvPr id="0" name=""/>
        <dsp:cNvSpPr/>
      </dsp:nvSpPr>
      <dsp:spPr>
        <a:xfrm rot="10800000">
          <a:off x="1955576" y="1826441"/>
          <a:ext cx="7040169" cy="7292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558" tIns="125730" rIns="234696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Les Mesures électriques </a:t>
          </a:r>
          <a:endParaRPr lang="en-US" sz="3300" kern="1200" dirty="0"/>
        </a:p>
      </dsp:txBody>
      <dsp:txXfrm rot="10800000">
        <a:off x="2137876" y="1826441"/>
        <a:ext cx="6857869" cy="729202"/>
      </dsp:txXfrm>
    </dsp:sp>
    <dsp:sp modelId="{E51F4D0A-71BF-4FE5-9B52-C3B85DAB11C7}">
      <dsp:nvSpPr>
        <dsp:cNvPr id="0" name=""/>
        <dsp:cNvSpPr/>
      </dsp:nvSpPr>
      <dsp:spPr>
        <a:xfrm>
          <a:off x="1590975" y="1826441"/>
          <a:ext cx="729202" cy="7292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2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92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0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535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921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2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33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82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8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5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4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98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48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 defTabSz="457200"/>
              <a:t>4/28/2024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/>
            <a:fld id="{D57F1E4F-1CFF-5643-939E-217C01CDF565}" type="slidenum">
              <a:rPr lang="en-US" dirty="0"/>
              <a:pPr defTabSz="45720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7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smtClean="0"/>
              <a:t>Maintenance </a:t>
            </a:r>
            <a:r>
              <a:rPr lang="fr-FR" b="1" smtClean="0"/>
              <a:t>(Transformateurs</a:t>
            </a:r>
            <a:r>
              <a:rPr lang="fr-FR" b="1" dirty="0" smtClean="0"/>
              <a:t>)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89213" y="5422838"/>
            <a:ext cx="8915399" cy="440080"/>
          </a:xfrm>
        </p:spPr>
        <p:txBody>
          <a:bodyPr/>
          <a:lstStyle/>
          <a:p>
            <a:pPr algn="r"/>
            <a:r>
              <a:rPr lang="fr-FR" b="1" dirty="0" smtClean="0"/>
              <a:t>Mr. KIHAL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47181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techniques de diagnostique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05240749"/>
              </p:ext>
            </p:extLst>
          </p:nvPr>
        </p:nvGraphicFramePr>
        <p:xfrm>
          <a:off x="767079" y="1690688"/>
          <a:ext cx="10586721" cy="2557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7932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856089" y="656266"/>
            <a:ext cx="2520000" cy="51935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Transformateur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230666" y="1310194"/>
            <a:ext cx="2520000" cy="51935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7223398" y="1310193"/>
            <a:ext cx="2520000" cy="51935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Immergé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6684" y="1971545"/>
            <a:ext cx="2520000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magnétique 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677237" y="1971545"/>
            <a:ext cx="2520000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électrique 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230666" y="2880409"/>
            <a:ext cx="2520000" cy="129837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de refroidissement à air 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609763" y="2158065"/>
            <a:ext cx="2520000" cy="51935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Partie active 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Forme libre 14"/>
          <p:cNvSpPr/>
          <p:nvPr/>
        </p:nvSpPr>
        <p:spPr>
          <a:xfrm>
            <a:off x="4657191" y="3014173"/>
            <a:ext cx="4425144" cy="955222"/>
          </a:xfrm>
          <a:custGeom>
            <a:avLst/>
            <a:gdLst>
              <a:gd name="connsiteX0" fmla="*/ 3165144 w 4425144"/>
              <a:gd name="connsiteY0" fmla="*/ 0 h 955222"/>
              <a:gd name="connsiteX1" fmla="*/ 4425144 w 4425144"/>
              <a:gd name="connsiteY1" fmla="*/ 454432 h 955222"/>
              <a:gd name="connsiteX2" fmla="*/ 3165144 w 4425144"/>
              <a:gd name="connsiteY2" fmla="*/ 908864 h 955222"/>
              <a:gd name="connsiteX3" fmla="*/ 2274190 w 4425144"/>
              <a:gd name="connsiteY3" fmla="*/ 775764 h 955222"/>
              <a:gd name="connsiteX4" fmla="*/ 2265598 w 4425144"/>
              <a:gd name="connsiteY4" fmla="*/ 772009 h 955222"/>
              <a:gd name="connsiteX5" fmla="*/ 2150955 w 4425144"/>
              <a:gd name="connsiteY5" fmla="*/ 822122 h 955222"/>
              <a:gd name="connsiteX6" fmla="*/ 1260000 w 4425144"/>
              <a:gd name="connsiteY6" fmla="*/ 955222 h 955222"/>
              <a:gd name="connsiteX7" fmla="*/ 0 w 4425144"/>
              <a:gd name="connsiteY7" fmla="*/ 500790 h 955222"/>
              <a:gd name="connsiteX8" fmla="*/ 1260000 w 4425144"/>
              <a:gd name="connsiteY8" fmla="*/ 46358 h 955222"/>
              <a:gd name="connsiteX9" fmla="*/ 2150955 w 4425144"/>
              <a:gd name="connsiteY9" fmla="*/ 179458 h 955222"/>
              <a:gd name="connsiteX10" fmla="*/ 2159546 w 4425144"/>
              <a:gd name="connsiteY10" fmla="*/ 183214 h 955222"/>
              <a:gd name="connsiteX11" fmla="*/ 2274190 w 4425144"/>
              <a:gd name="connsiteY11" fmla="*/ 133100 h 955222"/>
              <a:gd name="connsiteX12" fmla="*/ 3165144 w 4425144"/>
              <a:gd name="connsiteY12" fmla="*/ 0 h 95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25144" h="955222">
                <a:moveTo>
                  <a:pt x="3165144" y="0"/>
                </a:moveTo>
                <a:cubicBezTo>
                  <a:pt x="3861023" y="0"/>
                  <a:pt x="4425144" y="203456"/>
                  <a:pt x="4425144" y="454432"/>
                </a:cubicBezTo>
                <a:cubicBezTo>
                  <a:pt x="4425144" y="705408"/>
                  <a:pt x="3861023" y="908864"/>
                  <a:pt x="3165144" y="908864"/>
                </a:cubicBezTo>
                <a:cubicBezTo>
                  <a:pt x="2817205" y="908864"/>
                  <a:pt x="2502205" y="858000"/>
                  <a:pt x="2274190" y="775764"/>
                </a:cubicBezTo>
                <a:lnTo>
                  <a:pt x="2265598" y="772009"/>
                </a:lnTo>
                <a:lnTo>
                  <a:pt x="2150955" y="822122"/>
                </a:lnTo>
                <a:cubicBezTo>
                  <a:pt x="1922940" y="904358"/>
                  <a:pt x="1607939" y="955222"/>
                  <a:pt x="1260000" y="955222"/>
                </a:cubicBezTo>
                <a:cubicBezTo>
                  <a:pt x="564121" y="955222"/>
                  <a:pt x="0" y="751766"/>
                  <a:pt x="0" y="500790"/>
                </a:cubicBezTo>
                <a:cubicBezTo>
                  <a:pt x="0" y="249814"/>
                  <a:pt x="564121" y="46358"/>
                  <a:pt x="1260000" y="46358"/>
                </a:cubicBezTo>
                <a:cubicBezTo>
                  <a:pt x="1607939" y="46358"/>
                  <a:pt x="1922940" y="97222"/>
                  <a:pt x="2150955" y="179458"/>
                </a:cubicBezTo>
                <a:lnTo>
                  <a:pt x="2159546" y="183214"/>
                </a:lnTo>
                <a:lnTo>
                  <a:pt x="2274190" y="133100"/>
                </a:lnTo>
                <a:cubicBezTo>
                  <a:pt x="2502205" y="50864"/>
                  <a:pt x="2817205" y="0"/>
                  <a:pt x="3165144" y="0"/>
                </a:cubicBez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électrique et circuit magnétique 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8999647" y="1971545"/>
            <a:ext cx="2520000" cy="90886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Liquide diélectrique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483398" y="3931273"/>
            <a:ext cx="3552497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dirty="0" smtClean="0"/>
              <a:t>Les huiles minérales </a:t>
            </a:r>
          </a:p>
          <a:p>
            <a:pPr algn="ctr">
              <a:lnSpc>
                <a:spcPct val="150000"/>
              </a:lnSpc>
            </a:pPr>
            <a:r>
              <a:rPr lang="fr-FR" dirty="0" smtClean="0"/>
              <a:t>Les diélectriques Chlorés ou </a:t>
            </a:r>
            <a:r>
              <a:rPr lang="fr-FR" dirty="0" err="1" smtClean="0"/>
              <a:t>Askarel</a:t>
            </a:r>
            <a:endParaRPr lang="fr-FR" dirty="0" smtClean="0"/>
          </a:p>
          <a:p>
            <a:pPr algn="ctr">
              <a:lnSpc>
                <a:spcPct val="150000"/>
              </a:lnSpc>
            </a:pPr>
            <a:r>
              <a:rPr lang="fr-FR" dirty="0" smtClean="0"/>
              <a:t>Les liquides isolants halogènes </a:t>
            </a:r>
          </a:p>
          <a:p>
            <a:pPr algn="ctr">
              <a:lnSpc>
                <a:spcPct val="150000"/>
              </a:lnSpc>
            </a:pPr>
            <a:r>
              <a:rPr lang="fr-FR" dirty="0" smtClean="0"/>
              <a:t>Les huiles à la </a:t>
            </a:r>
            <a:r>
              <a:rPr lang="fr-FR" dirty="0" err="1" smtClean="0"/>
              <a:t>silicon</a:t>
            </a:r>
            <a:endParaRPr lang="en-US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280394" y="4592764"/>
            <a:ext cx="2112579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/>
              <a:t>Circulation forcée </a:t>
            </a:r>
            <a:endParaRPr lang="en-US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2880947" y="4592764"/>
            <a:ext cx="2112579" cy="4086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fr-FR" dirty="0" smtClean="0"/>
              <a:t>Circulation libre </a:t>
            </a:r>
            <a:endParaRPr lang="en-US" dirty="0"/>
          </a:p>
        </p:txBody>
      </p:sp>
      <p:cxnSp>
        <p:nvCxnSpPr>
          <p:cNvPr id="20" name="Connecteur droit avec flèche 19"/>
          <p:cNvCxnSpPr>
            <a:stCxn id="4" idx="2"/>
          </p:cNvCxnSpPr>
          <p:nvPr/>
        </p:nvCxnSpPr>
        <p:spPr>
          <a:xfrm flipH="1">
            <a:off x="2596684" y="915942"/>
            <a:ext cx="2259405" cy="394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5" idx="4"/>
            <a:endCxn id="7" idx="0"/>
          </p:cNvCxnSpPr>
          <p:nvPr/>
        </p:nvCxnSpPr>
        <p:spPr>
          <a:xfrm flipH="1">
            <a:off x="1336684" y="1829545"/>
            <a:ext cx="1153982" cy="142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5" idx="4"/>
            <a:endCxn id="8" idx="0"/>
          </p:cNvCxnSpPr>
          <p:nvPr/>
        </p:nvCxnSpPr>
        <p:spPr>
          <a:xfrm>
            <a:off x="2490666" y="1829545"/>
            <a:ext cx="1446571" cy="142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5" idx="4"/>
          </p:cNvCxnSpPr>
          <p:nvPr/>
        </p:nvCxnSpPr>
        <p:spPr>
          <a:xfrm>
            <a:off x="2490666" y="1829545"/>
            <a:ext cx="294575" cy="10508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6" idx="0"/>
          </p:cNvCxnSpPr>
          <p:nvPr/>
        </p:nvCxnSpPr>
        <p:spPr>
          <a:xfrm>
            <a:off x="7319976" y="915942"/>
            <a:ext cx="1163422" cy="394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endCxn id="10" idx="0"/>
          </p:cNvCxnSpPr>
          <p:nvPr/>
        </p:nvCxnSpPr>
        <p:spPr>
          <a:xfrm flipH="1">
            <a:off x="6869763" y="1821308"/>
            <a:ext cx="1613635" cy="3367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8483398" y="1821308"/>
            <a:ext cx="1776249" cy="1420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endCxn id="15" idx="10"/>
          </p:cNvCxnSpPr>
          <p:nvPr/>
        </p:nvCxnSpPr>
        <p:spPr>
          <a:xfrm flipH="1">
            <a:off x="6816737" y="2681127"/>
            <a:ext cx="53026" cy="5162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endCxn id="16" idx="0"/>
          </p:cNvCxnSpPr>
          <p:nvPr/>
        </p:nvCxnSpPr>
        <p:spPr>
          <a:xfrm>
            <a:off x="10259647" y="2891769"/>
            <a:ext cx="0" cy="10395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9" idx="4"/>
            <a:endCxn id="17" idx="0"/>
          </p:cNvCxnSpPr>
          <p:nvPr/>
        </p:nvCxnSpPr>
        <p:spPr>
          <a:xfrm flipH="1">
            <a:off x="1336684" y="4178786"/>
            <a:ext cx="1153982" cy="4139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9" idx="4"/>
            <a:endCxn id="18" idx="0"/>
          </p:cNvCxnSpPr>
          <p:nvPr/>
        </p:nvCxnSpPr>
        <p:spPr>
          <a:xfrm>
            <a:off x="2490666" y="4178786"/>
            <a:ext cx="1446571" cy="4139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068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  <p:bldP spid="11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 smtClean="0"/>
              <a:t>Entretient préventive des transformateur à sec </a:t>
            </a:r>
            <a:endParaRPr lang="en-US" sz="4000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573997055"/>
              </p:ext>
            </p:extLst>
          </p:nvPr>
        </p:nvGraphicFramePr>
        <p:xfrm>
          <a:off x="373016" y="1690688"/>
          <a:ext cx="11292115" cy="3996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29671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Transformateur immergé 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590035691"/>
              </p:ext>
            </p:extLst>
          </p:nvPr>
        </p:nvGraphicFramePr>
        <p:xfrm>
          <a:off x="767079" y="1690689"/>
          <a:ext cx="10586721" cy="2149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7701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Vérification de l’aspect général 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240734308"/>
              </p:ext>
            </p:extLst>
          </p:nvPr>
        </p:nvGraphicFramePr>
        <p:xfrm>
          <a:off x="740953" y="1463040"/>
          <a:ext cx="10586721" cy="4297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658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09366" cy="1325563"/>
          </a:xfrm>
        </p:spPr>
        <p:txBody>
          <a:bodyPr>
            <a:normAutofit/>
          </a:bodyPr>
          <a:lstStyle/>
          <a:p>
            <a:r>
              <a:rPr lang="fr-FR" dirty="0" smtClean="0"/>
              <a:t>Vérification des paramètre de fonctionnement 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898931877"/>
              </p:ext>
            </p:extLst>
          </p:nvPr>
        </p:nvGraphicFramePr>
        <p:xfrm>
          <a:off x="767079" y="1690689"/>
          <a:ext cx="10586721" cy="2489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3745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09366" cy="1325563"/>
          </a:xfrm>
        </p:spPr>
        <p:txBody>
          <a:bodyPr>
            <a:normAutofit/>
          </a:bodyPr>
          <a:lstStyle/>
          <a:p>
            <a:r>
              <a:rPr lang="fr-FR" dirty="0" smtClean="0"/>
              <a:t>Contrôle du niveau diélectrique 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071482240"/>
              </p:ext>
            </p:extLst>
          </p:nvPr>
        </p:nvGraphicFramePr>
        <p:xfrm>
          <a:off x="767079" y="1690688"/>
          <a:ext cx="10586721" cy="1444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7284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7829" y="365125"/>
            <a:ext cx="11312434" cy="1325563"/>
          </a:xfrm>
        </p:spPr>
        <p:txBody>
          <a:bodyPr/>
          <a:lstStyle/>
          <a:p>
            <a:r>
              <a:rPr lang="fr-FR" dirty="0" smtClean="0"/>
              <a:t>Entretient préventive des transformateur humide 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57697133"/>
              </p:ext>
            </p:extLst>
          </p:nvPr>
        </p:nvGraphicFramePr>
        <p:xfrm>
          <a:off x="767079" y="1690688"/>
          <a:ext cx="10586721" cy="3113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8699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Mode de défaillance d’un Transformateur</a:t>
            </a:r>
            <a:endParaRPr lang="en-US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7585049"/>
              </p:ext>
            </p:extLst>
          </p:nvPr>
        </p:nvGraphicFramePr>
        <p:xfrm>
          <a:off x="767079" y="1690688"/>
          <a:ext cx="10586721" cy="3113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01208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10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5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6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7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8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9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173</Words>
  <Application>Microsoft Office PowerPoint</Application>
  <PresentationFormat>Grand écran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Tahoma</vt:lpstr>
      <vt:lpstr>Wingdings 3</vt:lpstr>
      <vt:lpstr>Brin</vt:lpstr>
      <vt:lpstr>Maintenance (Transformateurs)</vt:lpstr>
      <vt:lpstr>Présentation PowerPoint</vt:lpstr>
      <vt:lpstr>Entretient préventive des transformateur à sec </vt:lpstr>
      <vt:lpstr>Transformateur immergé </vt:lpstr>
      <vt:lpstr>Vérification de l’aspect général </vt:lpstr>
      <vt:lpstr>Vérification des paramètre de fonctionnement </vt:lpstr>
      <vt:lpstr>Contrôle du niveau diélectrique </vt:lpstr>
      <vt:lpstr>Entretient préventive des transformateur humide </vt:lpstr>
      <vt:lpstr>Mode de défaillance d’un Transformateur</vt:lpstr>
      <vt:lpstr>Les techniques de diagnostique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cherif kihal</dc:creator>
  <cp:lastModifiedBy>mohamed cherif kihal</cp:lastModifiedBy>
  <cp:revision>9</cp:revision>
  <dcterms:created xsi:type="dcterms:W3CDTF">2023-03-06T10:30:28Z</dcterms:created>
  <dcterms:modified xsi:type="dcterms:W3CDTF">2024-04-28T19:32:29Z</dcterms:modified>
</cp:coreProperties>
</file>