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00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71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98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00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62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38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70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5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71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2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20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68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1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53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3C5CDE-F313-44DB-B44F-17630031BBF0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D9452-C3DA-4CF1-8521-97F61641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4640" y="2555383"/>
            <a:ext cx="6714308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UNIT 02: </a:t>
            </a:r>
            <a:endParaRPr lang="en-US" sz="4800" b="1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Comparisons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1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6391" y="932209"/>
            <a:ext cx="427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Comparative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Forms: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375842" y="1516984"/>
            <a:ext cx="9479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Comparative forms are used to compare two or more things and indicate a higher or lower degree of a particular quality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147943" y="2656506"/>
            <a:ext cx="3517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Comparative Adjectives: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375842" y="3242030"/>
            <a:ext cx="7143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Modify nouns and often end in "-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" (e.g., faster, taller).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375842" y="3877740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Example: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730559" y="4785751"/>
            <a:ext cx="6195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This engine is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stronger 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the previous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64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0066" y="984460"/>
            <a:ext cx="3263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Comparative Adverbs: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668201" y="1494524"/>
            <a:ext cx="9030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Modify verbs, adjectives, or other adverbs and usually end in "-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" (e.g., faster, sooner).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71132" y="274794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Example: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35382" y="3561961"/>
            <a:ext cx="4087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 runs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faster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she does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3145" y="4560642"/>
            <a:ext cx="8006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new machine operates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efficiently 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old one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6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0169" y="549451"/>
            <a:ext cx="3978974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Superlative Forms: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0195" y="1301516"/>
            <a:ext cx="9845040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Superlative forms are used to compare three or more things and indicate the highest or lowest degree of a particular quality.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2089" y="2733062"/>
            <a:ext cx="3295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Superlative Adjectives: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232980" y="3300461"/>
            <a:ext cx="7497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Often end in "-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est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" (e.g., fastest, tallest) and modify nouns.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232980" y="3867860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Example: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83608" y="4376103"/>
            <a:ext cx="4777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Mount Everest is 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tallest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529" y="5083939"/>
            <a:ext cx="6151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turbine is 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efficient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component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2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9103" y="1010585"/>
            <a:ext cx="3040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Superlative Adverbs: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710849" y="1715979"/>
            <a:ext cx="764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Use "most" before the adverb to indicate the highest degree.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77879" y="2839385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Example: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931784" y="3667983"/>
            <a:ext cx="4552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This motor functions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most reliably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655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110" y="562512"/>
            <a:ext cx="2419060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Analogies: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4516" y="1314577"/>
            <a:ext cx="9975668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Analogies compare the relationship between two pairs of words to show a similar relationship between two different things.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6620" y="2699957"/>
            <a:ext cx="1449436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6620" y="3547529"/>
            <a:ext cx="4087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Hot is to cold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day is to night.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7804" y="4501794"/>
            <a:ext cx="7625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Friction is to mechanics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resistance is to electrical circuits.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7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270" y="614765"/>
            <a:ext cx="2646878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Metaphors: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8387" y="1275390"/>
            <a:ext cx="9910355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Metaphors make a direct comparison between two unrelated things, suggesting that they are alike in some way.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3169" y="2704822"/>
            <a:ext cx="1449436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8387" y="3569862"/>
            <a:ext cx="3744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He has 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heart of stone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6135" y="4523803"/>
            <a:ext cx="4719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 piston 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heart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of the engine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356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1032" y="614765"/>
            <a:ext cx="1984839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Similes: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1634" y="1262328"/>
            <a:ext cx="9622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Similes also make comparisons, but they use "like" or "as" to show the similarity between two things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0261" y="2602389"/>
            <a:ext cx="1526380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0805" y="3475530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Brave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lion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11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310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STS</dc:creator>
  <cp:lastModifiedBy>STS</cp:lastModifiedBy>
  <cp:revision>6</cp:revision>
  <dcterms:created xsi:type="dcterms:W3CDTF">2024-05-05T15:57:14Z</dcterms:created>
  <dcterms:modified xsi:type="dcterms:W3CDTF">2024-05-05T17:06:47Z</dcterms:modified>
</cp:coreProperties>
</file>