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7" r:id="rId2"/>
    <p:sldId id="256" r:id="rId3"/>
    <p:sldId id="267" r:id="rId4"/>
    <p:sldId id="268" r:id="rId5"/>
    <p:sldId id="271" r:id="rId6"/>
    <p:sldId id="272" r:id="rId7"/>
    <p:sldId id="273" r:id="rId8"/>
    <p:sldId id="274" r:id="rId9"/>
    <p:sldId id="269" r:id="rId10"/>
    <p:sldId id="270" r:id="rId11"/>
    <p:sldId id="258" r:id="rId1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7125470F-0C60-41C9-AC10-9385804859F7}" type="datetimeFigureOut">
              <a:rPr lang="fr-FR" smtClean="0"/>
              <a:t>12/05/2024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94A9FD0-FCF8-46A3-960D-F9251FE83C0D}" type="slidenum">
              <a:rPr lang="fr-FR" smtClean="0"/>
              <a:t>‹N°›</a:t>
            </a:fld>
            <a:endParaRPr lang="fr-FR"/>
          </a:p>
        </p:txBody>
      </p:sp>
    </p:spTree>
    <p:extLst>
      <p:ext uri="{BB962C8B-B14F-4D97-AF65-F5344CB8AC3E}">
        <p14:creationId xmlns:p14="http://schemas.microsoft.com/office/powerpoint/2010/main" val="4068713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125470F-0C60-41C9-AC10-9385804859F7}" type="datetimeFigureOut">
              <a:rPr lang="fr-FR" smtClean="0"/>
              <a:t>12/05/2024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94A9FD0-FCF8-46A3-960D-F9251FE83C0D}" type="slidenum">
              <a:rPr lang="fr-FR" smtClean="0"/>
              <a:t>‹N°›</a:t>
            </a:fld>
            <a:endParaRPr lang="fr-FR"/>
          </a:p>
        </p:txBody>
      </p:sp>
    </p:spTree>
    <p:extLst>
      <p:ext uri="{BB962C8B-B14F-4D97-AF65-F5344CB8AC3E}">
        <p14:creationId xmlns:p14="http://schemas.microsoft.com/office/powerpoint/2010/main" val="94637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125470F-0C60-41C9-AC10-9385804859F7}" type="datetimeFigureOut">
              <a:rPr lang="fr-FR" smtClean="0"/>
              <a:t>12/05/2024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94A9FD0-FCF8-46A3-960D-F9251FE83C0D}" type="slidenum">
              <a:rPr lang="fr-FR" smtClean="0"/>
              <a:t>‹N°›</a:t>
            </a:fld>
            <a:endParaRPr lang="fr-FR"/>
          </a:p>
        </p:txBody>
      </p:sp>
    </p:spTree>
    <p:extLst>
      <p:ext uri="{BB962C8B-B14F-4D97-AF65-F5344CB8AC3E}">
        <p14:creationId xmlns:p14="http://schemas.microsoft.com/office/powerpoint/2010/main" val="970713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125470F-0C60-41C9-AC10-9385804859F7}" type="datetimeFigureOut">
              <a:rPr lang="fr-FR" smtClean="0"/>
              <a:t>12/05/2024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94A9FD0-FCF8-46A3-960D-F9251FE83C0D}" type="slidenum">
              <a:rPr lang="fr-FR" smtClean="0"/>
              <a:t>‹N°›</a:t>
            </a:fld>
            <a:endParaRPr lang="fr-FR"/>
          </a:p>
        </p:txBody>
      </p:sp>
    </p:spTree>
    <p:extLst>
      <p:ext uri="{BB962C8B-B14F-4D97-AF65-F5344CB8AC3E}">
        <p14:creationId xmlns:p14="http://schemas.microsoft.com/office/powerpoint/2010/main" val="2536830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7125470F-0C60-41C9-AC10-9385804859F7}" type="datetimeFigureOut">
              <a:rPr lang="fr-FR" smtClean="0"/>
              <a:t>12/05/2024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94A9FD0-FCF8-46A3-960D-F9251FE83C0D}" type="slidenum">
              <a:rPr lang="fr-FR" smtClean="0"/>
              <a:t>‹N°›</a:t>
            </a:fld>
            <a:endParaRPr lang="fr-FR"/>
          </a:p>
        </p:txBody>
      </p:sp>
    </p:spTree>
    <p:extLst>
      <p:ext uri="{BB962C8B-B14F-4D97-AF65-F5344CB8AC3E}">
        <p14:creationId xmlns:p14="http://schemas.microsoft.com/office/powerpoint/2010/main" val="3262179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7125470F-0C60-41C9-AC10-9385804859F7}" type="datetimeFigureOut">
              <a:rPr lang="fr-FR" smtClean="0"/>
              <a:t>12/05/2024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94A9FD0-FCF8-46A3-960D-F9251FE83C0D}" type="slidenum">
              <a:rPr lang="fr-FR" smtClean="0"/>
              <a:t>‹N°›</a:t>
            </a:fld>
            <a:endParaRPr lang="fr-FR"/>
          </a:p>
        </p:txBody>
      </p:sp>
    </p:spTree>
    <p:extLst>
      <p:ext uri="{BB962C8B-B14F-4D97-AF65-F5344CB8AC3E}">
        <p14:creationId xmlns:p14="http://schemas.microsoft.com/office/powerpoint/2010/main" val="9430523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7125470F-0C60-41C9-AC10-9385804859F7}" type="datetimeFigureOut">
              <a:rPr lang="fr-FR" smtClean="0"/>
              <a:t>12/05/2024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394A9FD0-FCF8-46A3-960D-F9251FE83C0D}" type="slidenum">
              <a:rPr lang="fr-FR" smtClean="0"/>
              <a:t>‹N°›</a:t>
            </a:fld>
            <a:endParaRPr lang="fr-FR"/>
          </a:p>
        </p:txBody>
      </p:sp>
    </p:spTree>
    <p:extLst>
      <p:ext uri="{BB962C8B-B14F-4D97-AF65-F5344CB8AC3E}">
        <p14:creationId xmlns:p14="http://schemas.microsoft.com/office/powerpoint/2010/main" val="6447883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7125470F-0C60-41C9-AC10-9385804859F7}" type="datetimeFigureOut">
              <a:rPr lang="fr-FR" smtClean="0"/>
              <a:t>12/05/2024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394A9FD0-FCF8-46A3-960D-F9251FE83C0D}" type="slidenum">
              <a:rPr lang="fr-FR" smtClean="0"/>
              <a:t>‹N°›</a:t>
            </a:fld>
            <a:endParaRPr lang="fr-FR"/>
          </a:p>
        </p:txBody>
      </p:sp>
    </p:spTree>
    <p:extLst>
      <p:ext uri="{BB962C8B-B14F-4D97-AF65-F5344CB8AC3E}">
        <p14:creationId xmlns:p14="http://schemas.microsoft.com/office/powerpoint/2010/main" val="3876777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125470F-0C60-41C9-AC10-9385804859F7}" type="datetimeFigureOut">
              <a:rPr lang="fr-FR" smtClean="0"/>
              <a:t>12/05/2024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394A9FD0-FCF8-46A3-960D-F9251FE83C0D}" type="slidenum">
              <a:rPr lang="fr-FR" smtClean="0"/>
              <a:t>‹N°›</a:t>
            </a:fld>
            <a:endParaRPr lang="fr-FR"/>
          </a:p>
        </p:txBody>
      </p:sp>
    </p:spTree>
    <p:extLst>
      <p:ext uri="{BB962C8B-B14F-4D97-AF65-F5344CB8AC3E}">
        <p14:creationId xmlns:p14="http://schemas.microsoft.com/office/powerpoint/2010/main" val="2648669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7125470F-0C60-41C9-AC10-9385804859F7}" type="datetimeFigureOut">
              <a:rPr lang="fr-FR" smtClean="0"/>
              <a:t>12/05/2024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94A9FD0-FCF8-46A3-960D-F9251FE83C0D}" type="slidenum">
              <a:rPr lang="fr-FR" smtClean="0"/>
              <a:t>‹N°›</a:t>
            </a:fld>
            <a:endParaRPr lang="fr-FR"/>
          </a:p>
        </p:txBody>
      </p:sp>
    </p:spTree>
    <p:extLst>
      <p:ext uri="{BB962C8B-B14F-4D97-AF65-F5344CB8AC3E}">
        <p14:creationId xmlns:p14="http://schemas.microsoft.com/office/powerpoint/2010/main" val="956830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7125470F-0C60-41C9-AC10-9385804859F7}" type="datetimeFigureOut">
              <a:rPr lang="fr-FR" smtClean="0"/>
              <a:t>12/05/2024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94A9FD0-FCF8-46A3-960D-F9251FE83C0D}" type="slidenum">
              <a:rPr lang="fr-FR" smtClean="0"/>
              <a:t>‹N°›</a:t>
            </a:fld>
            <a:endParaRPr lang="fr-FR"/>
          </a:p>
        </p:txBody>
      </p:sp>
    </p:spTree>
    <p:extLst>
      <p:ext uri="{BB962C8B-B14F-4D97-AF65-F5344CB8AC3E}">
        <p14:creationId xmlns:p14="http://schemas.microsoft.com/office/powerpoint/2010/main" val="959774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25470F-0C60-41C9-AC10-9385804859F7}" type="datetimeFigureOut">
              <a:rPr lang="fr-FR" smtClean="0"/>
              <a:t>12/05/2024</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4A9FD0-FCF8-46A3-960D-F9251FE83C0D}" type="slidenum">
              <a:rPr lang="fr-FR" smtClean="0"/>
              <a:t>‹N°›</a:t>
            </a:fld>
            <a:endParaRPr lang="fr-FR"/>
          </a:p>
        </p:txBody>
      </p:sp>
    </p:spTree>
    <p:extLst>
      <p:ext uri="{BB962C8B-B14F-4D97-AF65-F5344CB8AC3E}">
        <p14:creationId xmlns:p14="http://schemas.microsoft.com/office/powerpoint/2010/main" val="3861475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7798" y="896415"/>
            <a:ext cx="11245754" cy="3416320"/>
          </a:xfrm>
          <a:prstGeom prst="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8100000" scaled="1"/>
            <a:tileRect/>
          </a:gradFill>
        </p:spPr>
        <p:txBody>
          <a:bodyPr wrap="square">
            <a:spAutoFit/>
          </a:bodyPr>
          <a:lstStyle/>
          <a:p>
            <a:pPr algn="just">
              <a:lnSpc>
                <a:spcPct val="150000"/>
              </a:lnSpc>
            </a:pPr>
            <a:r>
              <a:rPr lang="fr-FR" sz="2400" b="0" i="0" dirty="0" smtClean="0">
                <a:solidFill>
                  <a:srgbClr val="0F0F0F"/>
                </a:solidFill>
                <a:effectLst/>
                <a:latin typeface="Söhne"/>
              </a:rPr>
              <a:t>	</a:t>
            </a:r>
            <a:r>
              <a:rPr lang="fr-FR" sz="2400" b="1" i="0" u="sng" dirty="0" smtClean="0">
                <a:solidFill>
                  <a:srgbClr val="FF0000"/>
                </a:solidFill>
                <a:effectLst/>
                <a:latin typeface="Söhne"/>
              </a:rPr>
              <a:t>Une charpente métallique: </a:t>
            </a:r>
            <a:r>
              <a:rPr lang="fr-FR" sz="2400" b="0" i="0" dirty="0" smtClean="0">
                <a:solidFill>
                  <a:srgbClr val="0F0F0F"/>
                </a:solidFill>
                <a:effectLst/>
                <a:latin typeface="Söhne"/>
              </a:rPr>
              <a:t>est une structure constituée principalement d'éléments métalliques tels que l'acier ou l'aluminium, conçue pour soutenir un bâtiment ou une construction. Elle est largement utilisée dans l'industrie de la construction pour divers types de structures, allant des bâtiments commerciaux et industriels aux entrepôts, aux ponts et aux infrastructures complexes comme les stades ou les grands halls.</a:t>
            </a:r>
            <a:endParaRPr lang="fr-FR" sz="2400" dirty="0"/>
          </a:p>
        </p:txBody>
      </p:sp>
      <p:sp>
        <p:nvSpPr>
          <p:cNvPr id="5" name="Rectangle 4"/>
          <p:cNvSpPr/>
          <p:nvPr/>
        </p:nvSpPr>
        <p:spPr>
          <a:xfrm>
            <a:off x="2966114" y="4462860"/>
            <a:ext cx="8907438" cy="2241960"/>
          </a:xfrm>
          <a:prstGeom prst="rect">
            <a:avLst/>
          </a:prstGeom>
          <a:solidFill>
            <a:schemeClr val="accent6">
              <a:lumMod val="60000"/>
              <a:lumOff val="40000"/>
            </a:schemeClr>
          </a:solidFill>
        </p:spPr>
        <p:txBody>
          <a:bodyPr wrap="square">
            <a:spAutoFit/>
          </a:bodyPr>
          <a:lstStyle/>
          <a:p>
            <a:pPr algn="just">
              <a:lnSpc>
                <a:spcPct val="150000"/>
              </a:lnSpc>
            </a:pPr>
            <a:r>
              <a:rPr lang="fr-FR" sz="2400" b="0" i="0" dirty="0" smtClean="0">
                <a:solidFill>
                  <a:srgbClr val="0F0F0F"/>
                </a:solidFill>
                <a:effectLst/>
                <a:latin typeface="Times New Roman" panose="02020603050405020304" pitchFamily="18" charset="0"/>
                <a:cs typeface="Times New Roman" panose="02020603050405020304" pitchFamily="18" charset="0"/>
              </a:rPr>
              <a:t>	Les charpentes métalliques sont largement utilisées dans l'industrie de la construction en raison de </a:t>
            </a:r>
            <a:r>
              <a:rPr lang="fr-FR" sz="2400" b="0" i="0" u="sng" dirty="0" smtClean="0">
                <a:solidFill>
                  <a:srgbClr val="0F0F0F"/>
                </a:solidFill>
                <a:effectLst/>
                <a:latin typeface="Times New Roman" panose="02020603050405020304" pitchFamily="18" charset="0"/>
                <a:cs typeface="Times New Roman" panose="02020603050405020304" pitchFamily="18" charset="0"/>
              </a:rPr>
              <a:t>leur résistance</a:t>
            </a:r>
            <a:r>
              <a:rPr lang="fr-FR" sz="2400" b="0" i="0" dirty="0" smtClean="0">
                <a:solidFill>
                  <a:srgbClr val="0F0F0F"/>
                </a:solidFill>
                <a:effectLst/>
                <a:latin typeface="Times New Roman" panose="02020603050405020304" pitchFamily="18" charset="0"/>
                <a:cs typeface="Times New Roman" panose="02020603050405020304" pitchFamily="18" charset="0"/>
              </a:rPr>
              <a:t>, de </a:t>
            </a:r>
            <a:r>
              <a:rPr lang="fr-FR" sz="2400" b="0" i="0" u="sng" dirty="0" smtClean="0">
                <a:solidFill>
                  <a:srgbClr val="0F0F0F"/>
                </a:solidFill>
                <a:effectLst/>
                <a:latin typeface="Times New Roman" panose="02020603050405020304" pitchFamily="18" charset="0"/>
                <a:cs typeface="Times New Roman" panose="02020603050405020304" pitchFamily="18" charset="0"/>
              </a:rPr>
              <a:t>leur flexibilité </a:t>
            </a:r>
            <a:r>
              <a:rPr lang="fr-FR" sz="2400" b="0" i="0" dirty="0" smtClean="0">
                <a:solidFill>
                  <a:srgbClr val="0F0F0F"/>
                </a:solidFill>
                <a:effectLst/>
                <a:latin typeface="Times New Roman" panose="02020603050405020304" pitchFamily="18" charset="0"/>
                <a:cs typeface="Times New Roman" panose="02020603050405020304" pitchFamily="18" charset="0"/>
              </a:rPr>
              <a:t>de conception, de </a:t>
            </a:r>
            <a:r>
              <a:rPr lang="fr-FR" sz="2400" b="0" i="0" u="sng" dirty="0" smtClean="0">
                <a:solidFill>
                  <a:srgbClr val="0F0F0F"/>
                </a:solidFill>
                <a:effectLst/>
                <a:latin typeface="Times New Roman" panose="02020603050405020304" pitchFamily="18" charset="0"/>
                <a:cs typeface="Times New Roman" panose="02020603050405020304" pitchFamily="18" charset="0"/>
              </a:rPr>
              <a:t>leur rapidité </a:t>
            </a:r>
            <a:r>
              <a:rPr lang="fr-FR" sz="2400" b="0" i="0" dirty="0" smtClean="0">
                <a:solidFill>
                  <a:srgbClr val="0F0F0F"/>
                </a:solidFill>
                <a:effectLst/>
                <a:latin typeface="Times New Roman" panose="02020603050405020304" pitchFamily="18" charset="0"/>
                <a:cs typeface="Times New Roman" panose="02020603050405020304" pitchFamily="18" charset="0"/>
              </a:rPr>
              <a:t>de construction et de </a:t>
            </a:r>
            <a:r>
              <a:rPr lang="fr-FR" sz="2400" b="0" i="0" u="sng" dirty="0" smtClean="0">
                <a:solidFill>
                  <a:srgbClr val="0F0F0F"/>
                </a:solidFill>
                <a:effectLst/>
                <a:latin typeface="Times New Roman" panose="02020603050405020304" pitchFamily="18" charset="0"/>
                <a:cs typeface="Times New Roman" panose="02020603050405020304" pitchFamily="18" charset="0"/>
              </a:rPr>
              <a:t>leur durabilité</a:t>
            </a:r>
            <a:r>
              <a:rPr lang="fr-FR" sz="2400" b="0" i="0" dirty="0" smtClean="0">
                <a:solidFill>
                  <a:srgbClr val="0F0F0F"/>
                </a:solidFill>
                <a:effectLst/>
                <a:latin typeface="Times New Roman" panose="02020603050405020304" pitchFamily="18" charset="0"/>
                <a:cs typeface="Times New Roman" panose="02020603050405020304" pitchFamily="18" charset="0"/>
              </a:rPr>
              <a:t>.</a:t>
            </a:r>
            <a:endParaRPr lang="fr-FR" sz="2400" dirty="0">
              <a:latin typeface="Times New Roman" panose="02020603050405020304" pitchFamily="18" charset="0"/>
              <a:cs typeface="Times New Roman" panose="02020603050405020304" pitchFamily="18" charset="0"/>
            </a:endParaRPr>
          </a:p>
        </p:txBody>
      </p:sp>
      <p:sp>
        <p:nvSpPr>
          <p:cNvPr id="6" name="ZoneTexte 5"/>
          <p:cNvSpPr txBox="1"/>
          <p:nvPr/>
        </p:nvSpPr>
        <p:spPr>
          <a:xfrm>
            <a:off x="4033593" y="120710"/>
            <a:ext cx="2345450" cy="523220"/>
          </a:xfrm>
          <a:prstGeom prst="rect">
            <a:avLst/>
          </a:prstGeom>
          <a:blipFill>
            <a:blip r:embed="rId2"/>
            <a:tile tx="0" ty="0" sx="100000" sy="100000" flip="none" algn="tl"/>
          </a:blipFill>
        </p:spPr>
        <p:txBody>
          <a:bodyPr wrap="none" rtlCol="0">
            <a:spAutoFit/>
          </a:bodyPr>
          <a:lstStyle/>
          <a:p>
            <a:r>
              <a:rPr lang="fr-FR" sz="2800" b="1" u="sng" dirty="0" smtClean="0">
                <a:solidFill>
                  <a:srgbClr val="FF0000"/>
                </a:solidFill>
                <a:latin typeface="Times New Roman" panose="02020603050405020304" pitchFamily="18" charset="0"/>
                <a:cs typeface="Times New Roman" panose="02020603050405020304" pitchFamily="18" charset="0"/>
              </a:rPr>
              <a:t>Introduction:</a:t>
            </a:r>
            <a:endParaRPr lang="fr-FR" sz="2800" b="1" u="sng"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702742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6229350" y="2832906"/>
            <a:ext cx="5962650" cy="3867150"/>
          </a:xfrm>
          <a:prstGeom prst="rect">
            <a:avLst/>
          </a:prstGeom>
          <a:ln>
            <a:solidFill>
              <a:schemeClr val="accent1"/>
            </a:solidFill>
          </a:ln>
        </p:spPr>
      </p:pic>
      <p:pic>
        <p:nvPicPr>
          <p:cNvPr id="5" name="Image 4"/>
          <p:cNvPicPr>
            <a:picLocks noChangeAspect="1"/>
          </p:cNvPicPr>
          <p:nvPr/>
        </p:nvPicPr>
        <p:blipFill>
          <a:blip r:embed="rId3"/>
          <a:stretch>
            <a:fillRect/>
          </a:stretch>
        </p:blipFill>
        <p:spPr>
          <a:xfrm>
            <a:off x="0" y="0"/>
            <a:ext cx="6563704" cy="4244453"/>
          </a:xfrm>
          <a:prstGeom prst="rect">
            <a:avLst/>
          </a:prstGeom>
          <a:ln>
            <a:solidFill>
              <a:schemeClr val="accent1"/>
            </a:solidFill>
          </a:ln>
        </p:spPr>
      </p:pic>
    </p:spTree>
    <p:extLst>
      <p:ext uri="{BB962C8B-B14F-4D97-AF65-F5344CB8AC3E}">
        <p14:creationId xmlns:p14="http://schemas.microsoft.com/office/powerpoint/2010/main" val="21648016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0" y="0"/>
            <a:ext cx="6358960" cy="4135628"/>
          </a:xfrm>
          <a:prstGeom prst="rect">
            <a:avLst/>
          </a:prstGeom>
        </p:spPr>
      </p:pic>
      <p:pic>
        <p:nvPicPr>
          <p:cNvPr id="5" name="Image 4"/>
          <p:cNvPicPr>
            <a:picLocks noChangeAspect="1"/>
          </p:cNvPicPr>
          <p:nvPr/>
        </p:nvPicPr>
        <p:blipFill>
          <a:blip r:embed="rId3"/>
          <a:stretch>
            <a:fillRect/>
          </a:stretch>
        </p:blipFill>
        <p:spPr>
          <a:xfrm>
            <a:off x="-477672" y="-650671"/>
            <a:ext cx="11591499" cy="7686091"/>
          </a:xfrm>
          <a:prstGeom prst="rect">
            <a:avLst/>
          </a:prstGeom>
        </p:spPr>
      </p:pic>
    </p:spTree>
    <p:extLst>
      <p:ext uri="{BB962C8B-B14F-4D97-AF65-F5344CB8AC3E}">
        <p14:creationId xmlns:p14="http://schemas.microsoft.com/office/powerpoint/2010/main" val="30515146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2"/>
          <a:stretch>
            <a:fillRect/>
          </a:stretch>
        </p:blipFill>
        <p:spPr>
          <a:xfrm>
            <a:off x="1132764" y="869418"/>
            <a:ext cx="10031103" cy="5360785"/>
          </a:xfrm>
          <a:prstGeom prst="rect">
            <a:avLst/>
          </a:prstGeom>
          <a:ln>
            <a:solidFill>
              <a:schemeClr val="accent1"/>
            </a:solidFill>
          </a:ln>
        </p:spPr>
      </p:pic>
    </p:spTree>
    <p:extLst>
      <p:ext uri="{BB962C8B-B14F-4D97-AF65-F5344CB8AC3E}">
        <p14:creationId xmlns:p14="http://schemas.microsoft.com/office/powerpoint/2010/main" val="1803202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852345" y="0"/>
            <a:ext cx="10304060" cy="3681465"/>
          </a:xfrm>
          <a:prstGeom prst="rect">
            <a:avLst/>
          </a:prstGeom>
          <a:ln>
            <a:noFill/>
          </a:ln>
          <a:effectLst>
            <a:outerShdw blurRad="190500" algn="tl" rotWithShape="0">
              <a:srgbClr val="000000">
                <a:alpha val="70000"/>
              </a:srgbClr>
            </a:outerShdw>
          </a:effectLst>
        </p:spPr>
      </p:pic>
      <p:pic>
        <p:nvPicPr>
          <p:cNvPr id="2" name="Image 1"/>
          <p:cNvPicPr>
            <a:picLocks noChangeAspect="1"/>
          </p:cNvPicPr>
          <p:nvPr/>
        </p:nvPicPr>
        <p:blipFill>
          <a:blip r:embed="rId3"/>
          <a:stretch>
            <a:fillRect/>
          </a:stretch>
        </p:blipFill>
        <p:spPr>
          <a:xfrm>
            <a:off x="1759921" y="1405719"/>
            <a:ext cx="8226147" cy="5452281"/>
          </a:xfrm>
          <a:prstGeom prst="rect">
            <a:avLst/>
          </a:prstGeom>
          <a:ln>
            <a:solidFill>
              <a:schemeClr val="accent1"/>
            </a:solidFill>
          </a:ln>
        </p:spPr>
      </p:pic>
    </p:spTree>
    <p:extLst>
      <p:ext uri="{BB962C8B-B14F-4D97-AF65-F5344CB8AC3E}">
        <p14:creationId xmlns:p14="http://schemas.microsoft.com/office/powerpoint/2010/main" val="2019002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1" y="255824"/>
            <a:ext cx="6305266" cy="3152775"/>
          </a:xfrm>
          <a:prstGeom prst="rect">
            <a:avLst/>
          </a:prstGeom>
        </p:spPr>
      </p:pic>
      <p:pic>
        <p:nvPicPr>
          <p:cNvPr id="5" name="Image 4"/>
          <p:cNvPicPr>
            <a:picLocks noChangeAspect="1"/>
          </p:cNvPicPr>
          <p:nvPr/>
        </p:nvPicPr>
        <p:blipFill>
          <a:blip r:embed="rId3"/>
          <a:stretch>
            <a:fillRect/>
          </a:stretch>
        </p:blipFill>
        <p:spPr>
          <a:xfrm>
            <a:off x="6305267" y="2838734"/>
            <a:ext cx="5886733" cy="3791661"/>
          </a:xfrm>
          <a:prstGeom prst="rect">
            <a:avLst/>
          </a:prstGeom>
          <a:ln>
            <a:noFill/>
          </a:ln>
          <a:effectLst>
            <a:outerShdw blurRad="292100" dist="139700" dir="2700000" algn="tl" rotWithShape="0">
              <a:srgbClr val="333333">
                <a:alpha val="65000"/>
              </a:srgbClr>
            </a:outerShdw>
          </a:effectLst>
        </p:spPr>
      </p:pic>
      <p:pic>
        <p:nvPicPr>
          <p:cNvPr id="8" name="Image 7"/>
          <p:cNvPicPr>
            <a:picLocks noChangeAspect="1"/>
          </p:cNvPicPr>
          <p:nvPr/>
        </p:nvPicPr>
        <p:blipFill>
          <a:blip r:embed="rId4"/>
          <a:stretch>
            <a:fillRect/>
          </a:stretch>
        </p:blipFill>
        <p:spPr>
          <a:xfrm>
            <a:off x="289586" y="3694596"/>
            <a:ext cx="5510711" cy="3047398"/>
          </a:xfrm>
          <a:prstGeom prst="rect">
            <a:avLst/>
          </a:prstGeom>
        </p:spPr>
      </p:pic>
    </p:spTree>
    <p:extLst>
      <p:ext uri="{BB962C8B-B14F-4D97-AF65-F5344CB8AC3E}">
        <p14:creationId xmlns:p14="http://schemas.microsoft.com/office/powerpoint/2010/main" val="30315461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0" y="0"/>
            <a:ext cx="6170589" cy="4039738"/>
          </a:xfrm>
          <a:prstGeom prst="rect">
            <a:avLst/>
          </a:prstGeom>
          <a:ln>
            <a:noFill/>
          </a:ln>
        </p:spPr>
      </p:pic>
      <p:pic>
        <p:nvPicPr>
          <p:cNvPr id="5" name="Image 4"/>
          <p:cNvPicPr>
            <a:picLocks noChangeAspect="1"/>
          </p:cNvPicPr>
          <p:nvPr/>
        </p:nvPicPr>
        <p:blipFill>
          <a:blip r:embed="rId3"/>
          <a:stretch>
            <a:fillRect/>
          </a:stretch>
        </p:blipFill>
        <p:spPr>
          <a:xfrm>
            <a:off x="6170589" y="-13647"/>
            <a:ext cx="5995916" cy="3466531"/>
          </a:xfrm>
          <a:prstGeom prst="rect">
            <a:avLst/>
          </a:prstGeom>
        </p:spPr>
      </p:pic>
      <p:pic>
        <p:nvPicPr>
          <p:cNvPr id="6" name="Image 5"/>
          <p:cNvPicPr>
            <a:picLocks noChangeAspect="1"/>
          </p:cNvPicPr>
          <p:nvPr/>
        </p:nvPicPr>
        <p:blipFill>
          <a:blip r:embed="rId4"/>
          <a:stretch>
            <a:fillRect/>
          </a:stretch>
        </p:blipFill>
        <p:spPr>
          <a:xfrm>
            <a:off x="6023212" y="3193575"/>
            <a:ext cx="6168788" cy="3664425"/>
          </a:xfrm>
          <a:prstGeom prst="rect">
            <a:avLst/>
          </a:prstGeom>
        </p:spPr>
      </p:pic>
      <p:pic>
        <p:nvPicPr>
          <p:cNvPr id="7" name="Image 6"/>
          <p:cNvPicPr>
            <a:picLocks noChangeAspect="1"/>
          </p:cNvPicPr>
          <p:nvPr/>
        </p:nvPicPr>
        <p:blipFill>
          <a:blip r:embed="rId5"/>
          <a:stretch>
            <a:fillRect/>
          </a:stretch>
        </p:blipFill>
        <p:spPr>
          <a:xfrm>
            <a:off x="500847" y="4162567"/>
            <a:ext cx="4884299" cy="2695433"/>
          </a:xfrm>
          <a:prstGeom prst="rect">
            <a:avLst/>
          </a:prstGeom>
        </p:spPr>
      </p:pic>
    </p:spTree>
    <p:extLst>
      <p:ext uri="{BB962C8B-B14F-4D97-AF65-F5344CB8AC3E}">
        <p14:creationId xmlns:p14="http://schemas.microsoft.com/office/powerpoint/2010/main" val="13604563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1" y="0"/>
            <a:ext cx="12078268" cy="6741994"/>
          </a:xfrm>
          <a:prstGeom prst="rect">
            <a:avLst/>
          </a:prstGeom>
        </p:spPr>
      </p:pic>
    </p:spTree>
    <p:extLst>
      <p:ext uri="{BB962C8B-B14F-4D97-AF65-F5344CB8AC3E}">
        <p14:creationId xmlns:p14="http://schemas.microsoft.com/office/powerpoint/2010/main" val="10339311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1" y="600501"/>
            <a:ext cx="12050972" cy="6137755"/>
          </a:xfrm>
          <a:prstGeom prst="rect">
            <a:avLst/>
          </a:prstGeom>
        </p:spPr>
      </p:pic>
    </p:spTree>
    <p:extLst>
      <p:ext uri="{BB962C8B-B14F-4D97-AF65-F5344CB8AC3E}">
        <p14:creationId xmlns:p14="http://schemas.microsoft.com/office/powerpoint/2010/main" val="36440107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1675759" y="846445"/>
            <a:ext cx="8848911" cy="5759072"/>
          </a:xfrm>
          <a:prstGeom prst="rect">
            <a:avLst/>
          </a:prstGeom>
        </p:spPr>
      </p:pic>
    </p:spTree>
    <p:extLst>
      <p:ext uri="{BB962C8B-B14F-4D97-AF65-F5344CB8AC3E}">
        <p14:creationId xmlns:p14="http://schemas.microsoft.com/office/powerpoint/2010/main" val="19641664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0" y="2750024"/>
            <a:ext cx="5991366" cy="41079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Image 4"/>
          <p:cNvPicPr>
            <a:picLocks noChangeAspect="1"/>
          </p:cNvPicPr>
          <p:nvPr/>
        </p:nvPicPr>
        <p:blipFill>
          <a:blip r:embed="rId3"/>
          <a:stretch>
            <a:fillRect/>
          </a:stretch>
        </p:blipFill>
        <p:spPr>
          <a:xfrm>
            <a:off x="6155303" y="135553"/>
            <a:ext cx="5900219" cy="402793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535678190"/>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597</TotalTime>
  <Words>2</Words>
  <Application>Microsoft Office PowerPoint</Application>
  <PresentationFormat>Grand écran</PresentationFormat>
  <Paragraphs>3</Paragraphs>
  <Slides>11</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11</vt:i4>
      </vt:variant>
    </vt:vector>
  </HeadingPairs>
  <TitlesOfParts>
    <vt:vector size="17" baseType="lpstr">
      <vt:lpstr>Arial</vt:lpstr>
      <vt:lpstr>Calibri</vt:lpstr>
      <vt:lpstr>Calibri Light</vt:lpstr>
      <vt:lpstr>Söhne</vt:lpstr>
      <vt:lpstr>Times New Roman</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User</dc:creator>
  <cp:lastModifiedBy>User</cp:lastModifiedBy>
  <cp:revision>19</cp:revision>
  <dcterms:created xsi:type="dcterms:W3CDTF">2023-11-24T13:45:35Z</dcterms:created>
  <dcterms:modified xsi:type="dcterms:W3CDTF">2024-05-12T20:07:34Z</dcterms:modified>
</cp:coreProperties>
</file>