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74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18C9-7F8B-40AB-A713-F70684F4688B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94AF-6609-4CDC-92A1-B35E109215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98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18C9-7F8B-40AB-A713-F70684F4688B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94AF-6609-4CDC-92A1-B35E109215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79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18C9-7F8B-40AB-A713-F70684F4688B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94AF-6609-4CDC-92A1-B35E109215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11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18C9-7F8B-40AB-A713-F70684F4688B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94AF-6609-4CDC-92A1-B35E109215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53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18C9-7F8B-40AB-A713-F70684F4688B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94AF-6609-4CDC-92A1-B35E109215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74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18C9-7F8B-40AB-A713-F70684F4688B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94AF-6609-4CDC-92A1-B35E109215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48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18C9-7F8B-40AB-A713-F70684F4688B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94AF-6609-4CDC-92A1-B35E109215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01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18C9-7F8B-40AB-A713-F70684F4688B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94AF-6609-4CDC-92A1-B35E109215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6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18C9-7F8B-40AB-A713-F70684F4688B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94AF-6609-4CDC-92A1-B35E109215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54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18C9-7F8B-40AB-A713-F70684F4688B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94AF-6609-4CDC-92A1-B35E109215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19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18C9-7F8B-40AB-A713-F70684F4688B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94AF-6609-4CDC-92A1-B35E109215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6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018C9-7F8B-40AB-A713-F70684F4688B}" type="datetimeFigureOut">
              <a:rPr lang="fr-FR" smtClean="0"/>
              <a:t>10/12/2023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094AF-6609-4CDC-92A1-B35E109215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65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0" y="0"/>
            <a:ext cx="12192000" cy="7315200"/>
            <a:chOff x="231820" y="-457200"/>
            <a:chExt cx="12192000" cy="7315200"/>
          </a:xfrm>
        </p:grpSpPr>
        <p:grpSp>
          <p:nvGrpSpPr>
            <p:cNvPr id="9" name="Groupe 8"/>
            <p:cNvGrpSpPr/>
            <p:nvPr/>
          </p:nvGrpSpPr>
          <p:grpSpPr>
            <a:xfrm>
              <a:off x="231820" y="-457200"/>
              <a:ext cx="12192000" cy="7315200"/>
              <a:chOff x="0" y="-583896"/>
              <a:chExt cx="12192000" cy="7315200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0" y="-583896"/>
                <a:ext cx="12192000" cy="7315200"/>
                <a:chOff x="0" y="-583896"/>
                <a:chExt cx="12192000" cy="7315200"/>
              </a:xfrm>
            </p:grpSpPr>
            <p:pic>
              <p:nvPicPr>
                <p:cNvPr id="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-583896"/>
                  <a:ext cx="12192000" cy="7315200"/>
                </a:xfrm>
                <a:prstGeom prst="rect">
                  <a:avLst/>
                </a:prstGeom>
                <a:noFill/>
                <a:ln w="127000" cap="rnd">
                  <a:solidFill>
                    <a:srgbClr val="FFFFFF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woPt" dir="t">
                    <a:rot lat="0" lon="0" rev="7800000"/>
                  </a:lightRig>
                </a:scene3d>
                <a:sp3d contourW="6350">
                  <a:bevelT w="50800" h="16510"/>
                  <a:contourClr>
                    <a:srgbClr val="C0C0C0"/>
                  </a:contourClr>
                </a:sp3d>
              </p:spPr>
            </p:pic>
            <p:pic>
              <p:nvPicPr>
                <p:cNvPr id="5" name="Picture 8" descr="RÃ©sultat de recherche d'images pour &quot;photo de prÃ©sentation gÃ©nie civil PP mur en bÃ©ton&quot;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371175">
                  <a:off x="7646463" y="-274620"/>
                  <a:ext cx="3515228" cy="2343324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8" name="Picture 2" descr="RÃ©sultat de recherche d'images pour &quot;photo 2019 de diapon gÃ©nie civil batiment&quot;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767842">
                <a:off x="9603841" y="2291154"/>
                <a:ext cx="2458564" cy="246714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2" name="Rectangle 11"/>
            <p:cNvSpPr/>
            <p:nvPr/>
          </p:nvSpPr>
          <p:spPr>
            <a:xfrm rot="20946830">
              <a:off x="5683268" y="4007523"/>
              <a:ext cx="4844356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5400" b="1" i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Le ouvrages d’ART: ponts</a:t>
              </a:r>
              <a:endParaRPr lang="fr-FR" sz="5400" b="1" i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76" y="446626"/>
            <a:ext cx="8204335" cy="3842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4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0" y="-457200"/>
            <a:ext cx="12192000" cy="7315200"/>
            <a:chOff x="0" y="-457200"/>
            <a:chExt cx="12192000" cy="7315200"/>
          </a:xfrm>
        </p:grpSpPr>
        <p:grpSp>
          <p:nvGrpSpPr>
            <p:cNvPr id="7" name="Groupe 6"/>
            <p:cNvGrpSpPr/>
            <p:nvPr/>
          </p:nvGrpSpPr>
          <p:grpSpPr>
            <a:xfrm>
              <a:off x="0" y="-457200"/>
              <a:ext cx="12192000" cy="7315200"/>
              <a:chOff x="0" y="-457200"/>
              <a:chExt cx="12192000" cy="7315200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457200"/>
                <a:ext cx="12192000" cy="7315200"/>
              </a:xfrm>
              <a:prstGeom prst="rect">
                <a:avLst/>
              </a:prstGeom>
              <a:noFill/>
              <a:ln w="127000" cap="rnd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5" name="Picture 8" descr="RÃ©sultat de recherche d'images pour &quot;photo de prÃ©sentation gÃ©nie civil PP mur en bÃ©ton&quot;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71175">
                <a:off x="6590394" y="3870218"/>
                <a:ext cx="3515228" cy="234332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8" name="Picture 2" descr="RÃ©sultat de recherche d'images pour &quot;photo 2019 de diapon gÃ©nie civil batiment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635598">
              <a:off x="9603841" y="2291154"/>
              <a:ext cx="2458564" cy="24671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757"/>
            <a:ext cx="980626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467"/>
            <a:ext cx="12192000" cy="2049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590" y="3119435"/>
            <a:ext cx="8467725" cy="3577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614152" y="139425"/>
            <a:ext cx="896369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principaux éléments constitutifs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fr-F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Tablier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sont: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214"/>
            <a:ext cx="12192000" cy="549927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170166" y="5961776"/>
            <a:ext cx="585166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Différents types de sections transversales à poutres </a:t>
            </a:r>
          </a:p>
        </p:txBody>
      </p:sp>
    </p:spTree>
    <p:extLst>
      <p:ext uri="{BB962C8B-B14F-4D97-AF65-F5344CB8AC3E}">
        <p14:creationId xmlns:p14="http://schemas.microsoft.com/office/powerpoint/2010/main" val="39409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68" y="291855"/>
            <a:ext cx="11820659" cy="35129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39" y="4378818"/>
            <a:ext cx="11449319" cy="146819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393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81" y="270457"/>
            <a:ext cx="10109914" cy="55894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197355" y="6000413"/>
            <a:ext cx="610462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Ponts à poutres principales avec entretoises. </a:t>
            </a:r>
          </a:p>
        </p:txBody>
      </p:sp>
    </p:spTree>
    <p:extLst>
      <p:ext uri="{BB962C8B-B14F-4D97-AF65-F5344CB8AC3E}">
        <p14:creationId xmlns:p14="http://schemas.microsoft.com/office/powerpoint/2010/main" val="30007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2" y="809515"/>
            <a:ext cx="3843070" cy="29106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149643" y="3819561"/>
            <a:ext cx="137890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pleine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988" y="785610"/>
            <a:ext cx="4159474" cy="29106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909972" y="3819561"/>
            <a:ext cx="404149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Pile à fûts jumeaux en béton armé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692" y="785610"/>
            <a:ext cx="3846692" cy="29106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8261692" y="3819561"/>
            <a:ext cx="375633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Piles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colonnes avec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chevêtre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216" y="4197098"/>
            <a:ext cx="3629025" cy="26384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516" y="5057829"/>
            <a:ext cx="241169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Piles avec Sections creuses des fûts élancés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791" y="4244389"/>
            <a:ext cx="3420538" cy="25911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38965" y="5245924"/>
            <a:ext cx="231439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Piles de formes particulières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7015" y="139066"/>
            <a:ext cx="30549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types de piles:</a:t>
            </a:r>
            <a:endParaRPr lang="fr-FR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2773" y="215291"/>
            <a:ext cx="30549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culées:</a:t>
            </a:r>
            <a:endParaRPr lang="fr-FR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7023" y="871247"/>
            <a:ext cx="1058643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culées: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sont les appuis d’extrémité d’un pont qui ont pour rôle </a:t>
            </a: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d’assurer l’appui du </a:t>
            </a:r>
            <a:r>
              <a:rPr lang="fr-F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tablier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d’une part et </a:t>
            </a: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soutènement des terres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remblais d’accès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d’autre part.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17" y="2580880"/>
            <a:ext cx="5069983" cy="3111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6384"/>
            <a:ext cx="7122016" cy="39298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493499" y="5756903"/>
            <a:ext cx="432701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Culées enterrées et culées remblayées.</a:t>
            </a:r>
          </a:p>
        </p:txBody>
      </p:sp>
    </p:spTree>
    <p:extLst>
      <p:ext uri="{BB962C8B-B14F-4D97-AF65-F5344CB8AC3E}">
        <p14:creationId xmlns:p14="http://schemas.microsoft.com/office/powerpoint/2010/main" val="32056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98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0" y="-518993"/>
            <a:ext cx="12191999" cy="7233692"/>
            <a:chOff x="0" y="-518993"/>
            <a:chExt cx="12191999" cy="409470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57201"/>
              <a:ext cx="5664651" cy="4032913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4650" y="-518993"/>
              <a:ext cx="6527349" cy="4093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44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4321"/>
            <a:ext cx="12192000" cy="7315200"/>
          </a:xfrm>
          <a:prstGeom prst="rect">
            <a:avLst/>
          </a:prstGeom>
          <a:noFill/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 rot="20591869">
            <a:off x="5457791" y="4052017"/>
            <a:ext cx="484435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types </a:t>
            </a:r>
          </a:p>
          <a:p>
            <a:pPr algn="ctr"/>
            <a:r>
              <a:rPr lang="fr-FR" sz="5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 ponts</a:t>
            </a:r>
            <a:endParaRPr lang="fr-FR" sz="5400" b="1" i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02147" y="2675590"/>
            <a:ext cx="1430440" cy="186204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LeftDown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15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1</a:t>
            </a:r>
            <a:endParaRPr lang="fr-FR" sz="115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0" y="-416256"/>
            <a:ext cx="8570794" cy="7192900"/>
            <a:chOff x="0" y="-416256"/>
            <a:chExt cx="8570794" cy="7192900"/>
          </a:xfrm>
        </p:grpSpPr>
        <p:grpSp>
          <p:nvGrpSpPr>
            <p:cNvPr id="6" name="Groupe 5"/>
            <p:cNvGrpSpPr/>
            <p:nvPr/>
          </p:nvGrpSpPr>
          <p:grpSpPr>
            <a:xfrm>
              <a:off x="0" y="-416256"/>
              <a:ext cx="8570794" cy="4022870"/>
              <a:chOff x="0" y="0"/>
              <a:chExt cx="5724525" cy="3524725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714850"/>
                <a:ext cx="5724525" cy="2809875"/>
              </a:xfrm>
              <a:prstGeom prst="rect">
                <a:avLst/>
              </a:prstGeom>
            </p:spPr>
          </p:pic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5724525" cy="1181100"/>
              </a:xfrm>
              <a:prstGeom prst="rect">
                <a:avLst/>
              </a:prstGeom>
            </p:spPr>
          </p:pic>
        </p:grp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06614"/>
              <a:ext cx="4585648" cy="3170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88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0" y="0"/>
            <a:ext cx="12192000" cy="7634514"/>
          </a:xfrm>
          <a:prstGeom prst="rect">
            <a:avLst/>
          </a:prstGeom>
          <a:noFill/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 rot="20622098">
            <a:off x="6724033" y="4748078"/>
            <a:ext cx="3974099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types </a:t>
            </a:r>
          </a:p>
          <a:p>
            <a:pPr algn="ctr"/>
            <a:r>
              <a:rPr lang="fr-FR" sz="4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 ponts</a:t>
            </a:r>
            <a:endParaRPr lang="fr-FR" sz="4400" b="1" i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6804" y="2865740"/>
            <a:ext cx="1430440" cy="186204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LeftDown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1500" b="0" cap="none" spc="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2</a:t>
            </a:r>
            <a:endParaRPr lang="fr-FR" sz="115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0" y="0"/>
            <a:ext cx="7675779" cy="7315200"/>
            <a:chOff x="-75189" y="-165288"/>
            <a:chExt cx="7675779" cy="7225001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5189" y="-165288"/>
              <a:ext cx="7675779" cy="436879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3734" y="4203510"/>
              <a:ext cx="7594004" cy="2856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12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7326"/>
            <a:ext cx="12192000" cy="7753713"/>
          </a:xfrm>
          <a:prstGeom prst="rect">
            <a:avLst/>
          </a:prstGeom>
          <a:noFill/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0321270" y="2610571"/>
            <a:ext cx="1430440" cy="186204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LeftDown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15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3</a:t>
            </a:r>
            <a:endParaRPr lang="fr-FR" sz="115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0612203">
            <a:off x="6546612" y="4042403"/>
            <a:ext cx="3974099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types </a:t>
            </a:r>
          </a:p>
          <a:p>
            <a:pPr algn="ctr"/>
            <a:r>
              <a:rPr lang="fr-FR" sz="4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 ponts</a:t>
            </a:r>
            <a:endParaRPr lang="fr-FR" sz="4400" b="1" i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0" y="-733932"/>
            <a:ext cx="7255954" cy="7753711"/>
            <a:chOff x="-40944" y="-607324"/>
            <a:chExt cx="7255954" cy="738693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0" name="Groupe 9"/>
            <p:cNvGrpSpPr/>
            <p:nvPr/>
          </p:nvGrpSpPr>
          <p:grpSpPr>
            <a:xfrm>
              <a:off x="0" y="-607324"/>
              <a:ext cx="7215010" cy="4769891"/>
              <a:chOff x="0" y="-457200"/>
              <a:chExt cx="7215010" cy="5279601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354843"/>
                <a:ext cx="7215010" cy="4467558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-457200"/>
                <a:ext cx="3876675" cy="1439839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pic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0944" y="4090831"/>
              <a:ext cx="7255954" cy="2688781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14002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12192000" cy="7315200"/>
          </a:xfrm>
          <a:prstGeom prst="rect">
            <a:avLst/>
          </a:prstGeom>
          <a:noFill/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0321270" y="2610571"/>
            <a:ext cx="1430440" cy="186204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LeftDown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15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4</a:t>
            </a:r>
            <a:endParaRPr lang="fr-FR" sz="115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612203">
            <a:off x="6481238" y="4075073"/>
            <a:ext cx="3974099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types </a:t>
            </a:r>
          </a:p>
          <a:p>
            <a:pPr algn="ctr"/>
            <a:r>
              <a:rPr lang="fr-FR" sz="4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 ponts</a:t>
            </a:r>
            <a:endParaRPr lang="fr-FR" sz="4400" b="1" i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-17316" y="-271648"/>
            <a:ext cx="7023423" cy="7129648"/>
            <a:chOff x="-17316" y="-271648"/>
            <a:chExt cx="7023423" cy="712964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271648"/>
              <a:ext cx="7006107" cy="4067176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7316" y="3795526"/>
              <a:ext cx="7023423" cy="3062474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955" y="-40575"/>
            <a:ext cx="527604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" y="0"/>
            <a:ext cx="12168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0" y="0"/>
            <a:ext cx="12192000" cy="7315200"/>
            <a:chOff x="0" y="-457200"/>
            <a:chExt cx="12192000" cy="7315200"/>
          </a:xfrm>
        </p:grpSpPr>
        <p:grpSp>
          <p:nvGrpSpPr>
            <p:cNvPr id="7" name="Groupe 6"/>
            <p:cNvGrpSpPr/>
            <p:nvPr/>
          </p:nvGrpSpPr>
          <p:grpSpPr>
            <a:xfrm>
              <a:off x="0" y="-457200"/>
              <a:ext cx="12192000" cy="7315200"/>
              <a:chOff x="0" y="-457200"/>
              <a:chExt cx="12192000" cy="7315200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457200"/>
                <a:ext cx="12192000" cy="7315200"/>
              </a:xfrm>
              <a:prstGeom prst="rect">
                <a:avLst/>
              </a:prstGeom>
              <a:noFill/>
              <a:ln w="127000" cap="rnd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5" name="Picture 8" descr="RÃ©sultat de recherche d'images pour &quot;photo de prÃ©sentation gÃ©nie civil PP mur en bÃ©ton&quot;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71175">
                <a:off x="8384261" y="-413069"/>
                <a:ext cx="3515228" cy="234332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8" name="Picture 2" descr="RÃ©sultat de recherche d'images pour &quot;photo 2019 de diapon gÃ©nie civil batiment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635598">
              <a:off x="9603841" y="2291154"/>
              <a:ext cx="2458564" cy="24671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" y="169607"/>
            <a:ext cx="8474299" cy="68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0" y="-457200"/>
            <a:ext cx="12219254" cy="7315200"/>
            <a:chOff x="0" y="-457200"/>
            <a:chExt cx="12219254" cy="7315200"/>
          </a:xfrm>
        </p:grpSpPr>
        <p:grpSp>
          <p:nvGrpSpPr>
            <p:cNvPr id="7" name="Groupe 6"/>
            <p:cNvGrpSpPr/>
            <p:nvPr/>
          </p:nvGrpSpPr>
          <p:grpSpPr>
            <a:xfrm>
              <a:off x="0" y="-457200"/>
              <a:ext cx="12192000" cy="7315200"/>
              <a:chOff x="0" y="-457200"/>
              <a:chExt cx="12192000" cy="7315200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457200"/>
                <a:ext cx="12192000" cy="7315200"/>
              </a:xfrm>
              <a:prstGeom prst="rect">
                <a:avLst/>
              </a:prstGeom>
              <a:noFill/>
              <a:ln w="127000" cap="rnd">
                <a:solidFill>
                  <a:srgbClr val="FFFF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5" name="Picture 8" descr="RÃ©sultat de recherche d'images pour &quot;photo de prÃ©sentation gÃ©nie civil PP mur en bÃ©ton&quot;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371175">
                <a:off x="6590394" y="3870218"/>
                <a:ext cx="3515228" cy="234332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8" name="Picture 2" descr="RÃ©sultat de recherche d'images pour &quot;photo 2019 de diapon gÃ©nie civil batiment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635598">
              <a:off x="9760690" y="1992189"/>
              <a:ext cx="2458564" cy="24671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16" y="-179502"/>
            <a:ext cx="9839459" cy="703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90</Words>
  <Application>Microsoft Office PowerPoint</Application>
  <PresentationFormat>Grand écran</PresentationFormat>
  <Paragraphs>25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43</cp:revision>
  <dcterms:created xsi:type="dcterms:W3CDTF">2023-11-30T18:43:15Z</dcterms:created>
  <dcterms:modified xsi:type="dcterms:W3CDTF">2023-12-10T12:44:49Z</dcterms:modified>
</cp:coreProperties>
</file>