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75" r:id="rId11"/>
    <p:sldId id="270" r:id="rId12"/>
    <p:sldId id="273" r:id="rId13"/>
    <p:sldId id="271" r:id="rId14"/>
    <p:sldId id="272" r:id="rId15"/>
    <p:sldId id="257" r:id="rId16"/>
    <p:sldId id="258" r:id="rId17"/>
    <p:sldId id="261" r:id="rId18"/>
    <p:sldId id="26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3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1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5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7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23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75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38F0-79E4-486F-8A18-1E7A1B38A379}" type="datetimeFigureOut">
              <a:rPr lang="fr-FR" smtClean="0"/>
              <a:t>09/12/2023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E69C-8B98-4050-9E49-E6030FFE5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550"/>
            <a:ext cx="8412004" cy="4783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6154" y="-64394"/>
            <a:ext cx="346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routes: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8543" y="6006539"/>
            <a:ext cx="54170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Dessin technique Appliqué</a:t>
            </a:r>
            <a:endParaRPr lang="fr-FR" sz="36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449" y="151050"/>
            <a:ext cx="4147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 Jijel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382" y="2904433"/>
            <a:ext cx="352917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</a:p>
          <a:p>
            <a:pPr algn="ctr"/>
            <a:r>
              <a:rPr lang="fr-FR" sz="4000" b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Bourouaiah</a:t>
            </a:r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3134" y="5092545"/>
            <a:ext cx="313932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Partie2: </a:t>
            </a:r>
            <a:endParaRPr lang="fr-FR" sz="4000" b="1" i="1" dirty="0" smtClean="0">
              <a:ln w="12700" cmpd="sng">
                <a:solidFill>
                  <a:schemeClr val="accent4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Profil en long</a:t>
            </a:r>
            <a:endParaRPr lang="fr-FR" sz="40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7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0725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52" y="2375465"/>
            <a:ext cx="6163748" cy="4482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0" y="244699"/>
            <a:ext cx="11050072" cy="6467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49" y="167427"/>
            <a:ext cx="9267356" cy="3193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èche vers le bas 4"/>
          <p:cNvSpPr/>
          <p:nvPr/>
        </p:nvSpPr>
        <p:spPr>
          <a:xfrm>
            <a:off x="5344732" y="3464419"/>
            <a:ext cx="682581" cy="5666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92" y="4122111"/>
            <a:ext cx="8600136" cy="2486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1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6" y="206062"/>
            <a:ext cx="11890823" cy="6651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1562" y="391437"/>
            <a:ext cx="10058399" cy="6307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9" y="103882"/>
            <a:ext cx="10832810" cy="6629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6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06096" cy="43778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04" y="-38637"/>
            <a:ext cx="4831096" cy="4377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0" y="2718409"/>
            <a:ext cx="6684134" cy="41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15189" cy="41727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90" y="2176531"/>
            <a:ext cx="6560010" cy="46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-20564"/>
            <a:ext cx="11359165" cy="68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5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7190" y="38634"/>
            <a:ext cx="54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profil en long: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2" y="1019057"/>
            <a:ext cx="11632723" cy="22467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22" y="3322873"/>
            <a:ext cx="5279753" cy="3535127"/>
          </a:xfrm>
          <a:prstGeom prst="rect">
            <a:avLst/>
          </a:prstGeom>
        </p:spPr>
      </p:pic>
      <p:sp>
        <p:nvSpPr>
          <p:cNvPr id="7" name="AutoShape 2" descr="https://www.researchgate.net/profile/Rafik-Hebib/publication/350411275/figure/fig3/AS:1005686880235526@1616785845935/Troncon-de-la-RN01-entre-Djelfa-et-Laghouat-en-alignement-droit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322873"/>
            <a:ext cx="4916864" cy="35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233101"/>
            <a:ext cx="9916733" cy="64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86" y="953037"/>
            <a:ext cx="5738075" cy="53015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10" y="1254767"/>
            <a:ext cx="6424490" cy="4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04" y="299297"/>
            <a:ext cx="8777288" cy="6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283336"/>
            <a:ext cx="5550794" cy="641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28" y="189625"/>
            <a:ext cx="3927386" cy="2444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161" y="2781837"/>
            <a:ext cx="6254839" cy="39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" y="110811"/>
            <a:ext cx="421005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21" y="149448"/>
            <a:ext cx="4222679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703" y="175206"/>
            <a:ext cx="2849051" cy="1434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617" y="1692560"/>
            <a:ext cx="2874019" cy="1809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470" y="3623050"/>
            <a:ext cx="5450312" cy="3246487"/>
          </a:xfrm>
          <a:prstGeom prst="rect">
            <a:avLst/>
          </a:prstGeom>
        </p:spPr>
      </p:pic>
      <p:sp>
        <p:nvSpPr>
          <p:cNvPr id="8" name="Flèche courbée vers la droite 7"/>
          <p:cNvSpPr/>
          <p:nvPr/>
        </p:nvSpPr>
        <p:spPr>
          <a:xfrm>
            <a:off x="1996225" y="3863662"/>
            <a:ext cx="1056068" cy="182880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9015211" y="3850783"/>
            <a:ext cx="1107583" cy="1931831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" y="0"/>
            <a:ext cx="12054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566670"/>
            <a:ext cx="11720469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24</Words>
  <Application>Microsoft Office PowerPoint</Application>
  <PresentationFormat>Grand écran</PresentationFormat>
  <Paragraphs>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26</cp:revision>
  <dcterms:created xsi:type="dcterms:W3CDTF">2023-11-24T16:06:10Z</dcterms:created>
  <dcterms:modified xsi:type="dcterms:W3CDTF">2023-12-09T14:39:45Z</dcterms:modified>
</cp:coreProperties>
</file>