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77" r:id="rId5"/>
    <p:sldId id="278" r:id="rId6"/>
    <p:sldId id="279" r:id="rId7"/>
    <p:sldId id="280" r:id="rId8"/>
    <p:sldId id="281" r:id="rId9"/>
    <p:sldId id="286" r:id="rId10"/>
    <p:sldId id="283" r:id="rId11"/>
    <p:sldId id="287" r:id="rId12"/>
    <p:sldId id="288" r:id="rId13"/>
    <p:sldId id="289" r:id="rId14"/>
    <p:sldId id="291" r:id="rId15"/>
    <p:sldId id="29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3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1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5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7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23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75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6154" y="-64394"/>
            <a:ext cx="346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routes: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4" y="974846"/>
            <a:ext cx="7254026" cy="4836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8543" y="6006539"/>
            <a:ext cx="54170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Dessin technique Appliqué</a:t>
            </a:r>
            <a:endParaRPr lang="fr-FR" sz="36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4449" y="151050"/>
            <a:ext cx="4147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 Jijel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4720" y="2731134"/>
            <a:ext cx="352917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</a:p>
          <a:p>
            <a:pPr algn="ctr"/>
            <a:r>
              <a:rPr lang="fr-FR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Bourouaiah</a:t>
            </a:r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7771" y="5149143"/>
            <a:ext cx="376609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Partie2: </a:t>
            </a:r>
          </a:p>
          <a:p>
            <a:pPr algn="ctr"/>
            <a: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Profil en travers</a:t>
            </a:r>
            <a:endParaRPr lang="fr-FR" sz="40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7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8941"/>
            <a:ext cx="10019117" cy="5756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46732" y="6167838"/>
            <a:ext cx="345511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d’un projet routier </a:t>
            </a:r>
          </a:p>
        </p:txBody>
      </p:sp>
    </p:spTree>
    <p:extLst>
      <p:ext uri="{BB962C8B-B14F-4D97-AF65-F5344CB8AC3E}">
        <p14:creationId xmlns:p14="http://schemas.microsoft.com/office/powerpoint/2010/main" val="3591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" y="-1"/>
            <a:ext cx="12174262" cy="6027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291" y="6130344"/>
            <a:ext cx="6439437" cy="727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2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5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68" y="6054210"/>
            <a:ext cx="3472064" cy="6383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2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009" y="961964"/>
            <a:ext cx="10809669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profils en travers (sections transversales perpendiculaires à l’axe du projet) permettent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paramètres suivants :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des points théoriques d’entrée en terre des terrassements ;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l’assiette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projet et son emprise sur le terrain naturel ;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cubatures (volumes de déblais et de remblais).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107" y="38634"/>
            <a:ext cx="6321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profil en </a:t>
            </a:r>
            <a:r>
              <a:rPr lang="fr-FR" sz="5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Travers</a:t>
            </a:r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7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44700"/>
            <a:ext cx="10818253" cy="63304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364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7"/>
            <a:ext cx="12192000" cy="65295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9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75" y="0"/>
            <a:ext cx="126301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8501" y="2665927"/>
            <a:ext cx="6053071" cy="99167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VOIES DE CIRCULATION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158" y="0"/>
            <a:ext cx="12582583" cy="6761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051" y="2665927"/>
            <a:ext cx="5473521" cy="78561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CHEMINS</a:t>
            </a:r>
            <a:endParaRPr lang="fr-FR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24"/>
            <a:ext cx="12192000" cy="67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2882"/>
            <a:ext cx="11964473" cy="67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435" y="-244699"/>
            <a:ext cx="6142015" cy="5002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42" y="2060620"/>
            <a:ext cx="7171558" cy="47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6858000"/>
            <a:chOff x="5299178" y="2215166"/>
            <a:chExt cx="6892822" cy="464283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178" y="2215166"/>
              <a:ext cx="6892822" cy="4642834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8500056" y="5666704"/>
              <a:ext cx="2871989" cy="914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Accotement </a:t>
              </a:r>
              <a:endParaRPr lang="fr-FR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10446912" y="4079383"/>
              <a:ext cx="1745088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Berme </a:t>
              </a:r>
              <a:endParaRPr lang="fr-FR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9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7107" y="38634"/>
            <a:ext cx="6321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profil en </a:t>
            </a:r>
            <a:r>
              <a:rPr lang="fr-FR" sz="5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Travers</a:t>
            </a:r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AutoShape 2" descr="https://www.researchgate.net/profile/Rafik-Hebib/publication/350411275/figure/fig3/AS:1005686880235526@1616785845935/Troncon-de-la-RN01-entre-Djelfa-et-Laghouat-en-alignement-droit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05045" y="1000601"/>
            <a:ext cx="10305598" cy="1318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profil en travers permet de détailler la structure et la géométrie d’une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voirie.</a:t>
            </a:r>
          </a:p>
          <a:p>
            <a:pPr algn="ctr"/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représentation en coupe d’une chaussée, perpendiculaire à son axe.</a:t>
            </a:r>
            <a:endParaRPr lang="fr-F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18" y="3189727"/>
            <a:ext cx="2987899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0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existe trois types de profils en travers :</a:t>
            </a:r>
          </a:p>
          <a:p>
            <a:pPr algn="ctr"/>
            <a:endParaRPr lang="fr-FR" sz="2000" b="1" dirty="0" smtClean="0">
              <a:solidFill>
                <a:srgbClr val="000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000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remblai</a:t>
            </a:r>
          </a:p>
          <a:p>
            <a:pPr algn="ctr"/>
            <a:endParaRPr lang="fr-FR" sz="2800" dirty="0">
              <a:solidFill>
                <a:srgbClr val="000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000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déblai</a:t>
            </a:r>
          </a:p>
          <a:p>
            <a:pPr algn="ctr"/>
            <a:endParaRPr lang="fr-FR" sz="2800" dirty="0">
              <a:solidFill>
                <a:srgbClr val="000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000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Mixtes</a:t>
            </a:r>
            <a:endParaRPr lang="fr-FR" sz="2800" dirty="0">
              <a:solidFill>
                <a:srgbClr val="000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21" y="3263954"/>
            <a:ext cx="9087163" cy="30216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75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77</Words>
  <Application>Microsoft Office PowerPoint</Application>
  <PresentationFormat>Grand écran</PresentationFormat>
  <Paragraphs>32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51</cp:revision>
  <dcterms:created xsi:type="dcterms:W3CDTF">2023-11-24T16:06:10Z</dcterms:created>
  <dcterms:modified xsi:type="dcterms:W3CDTF">2023-12-09T13:41:09Z</dcterms:modified>
</cp:coreProperties>
</file>