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4" r:id="rId4"/>
  </p:sldMasterIdLst>
  <p:notesMasterIdLst>
    <p:notesMasterId r:id="rId18"/>
  </p:notesMasterIdLst>
  <p:handoutMasterIdLst>
    <p:handoutMasterId r:id="rId19"/>
  </p:handoutMasterIdLst>
  <p:sldIdLst>
    <p:sldId id="289" r:id="rId5"/>
    <p:sldId id="277" r:id="rId6"/>
    <p:sldId id="278" r:id="rId7"/>
    <p:sldId id="279" r:id="rId8"/>
    <p:sldId id="280" r:id="rId9"/>
    <p:sldId id="281" r:id="rId10"/>
    <p:sldId id="282" r:id="rId11"/>
    <p:sldId id="284" r:id="rId12"/>
    <p:sldId id="285" r:id="rId13"/>
    <p:sldId id="286" r:id="rId14"/>
    <p:sldId id="287" r:id="rId15"/>
    <p:sldId id="288" r:id="rId16"/>
    <p:sldId id="283" r:id="rId17"/>
  </p:sldIdLst>
  <p:sldSz cx="12188825" cy="6858000"/>
  <p:notesSz cx="6858000" cy="9144000"/>
  <p:defaultTextStyle>
    <a:defPPr rtl="0">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pos="3839" userDrawn="1">
          <p15:clr>
            <a:srgbClr val="A4A3A4"/>
          </p15:clr>
        </p15:guide>
        <p15:guide id="2" orient="horz" pos="2160" userDrawn="1">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04" autoAdjust="0"/>
    <p:restoredTop sz="90000" autoAdjust="0"/>
  </p:normalViewPr>
  <p:slideViewPr>
    <p:cSldViewPr>
      <p:cViewPr varScale="1">
        <p:scale>
          <a:sx n="65" d="100"/>
          <a:sy n="65" d="100"/>
        </p:scale>
        <p:origin x="-924" y="-114"/>
      </p:cViewPr>
      <p:guideLst>
        <p:guide orient="horz" pos="2160"/>
        <p:guide pos="3839"/>
      </p:guideLst>
    </p:cSldViewPr>
  </p:slideViewPr>
  <p:notesTextViewPr>
    <p:cViewPr>
      <p:scale>
        <a:sx n="1" d="1"/>
        <a:sy n="1" d="1"/>
      </p:scale>
      <p:origin x="0" y="0"/>
    </p:cViewPr>
  </p:notesTextViewPr>
  <p:notesViewPr>
    <p:cSldViewPr>
      <p:cViewPr varScale="1">
        <p:scale>
          <a:sx n="89" d="100"/>
          <a:sy n="89" d="100"/>
        </p:scale>
        <p:origin x="3750" y="7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rtl="0">
              <a:defRPr sz="1200"/>
            </a:lvl1pPr>
          </a:lstStyle>
          <a:p>
            <a:pPr rtl="0"/>
            <a:endParaRPr lang="fr-FR" dirty="0"/>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l" rtl="0">
              <a:defRPr sz="1200"/>
            </a:lvl1pPr>
          </a:lstStyle>
          <a:p>
            <a:pPr algn="r" rtl="0"/>
            <a:fld id="{340C1E91-458B-40CA-AEBC-AAFA0721C1D3}" type="datetime1">
              <a:rPr lang="fr-FR" smtClean="0"/>
              <a:pPr algn="r" rtl="0"/>
              <a:t>15/10/2023</a:t>
            </a:fld>
            <a:endParaRPr lang="fr-FR" dirty="0"/>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rtl="0">
              <a:defRPr sz="1200"/>
            </a:lvl1pPr>
          </a:lstStyle>
          <a:p>
            <a:pPr rtl="0"/>
            <a:endParaRPr lang="fr-FR" dirty="0"/>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l" rtl="0">
              <a:defRPr sz="1200"/>
            </a:lvl1pPr>
          </a:lstStyle>
          <a:p>
            <a:pPr algn="r" rtl="0"/>
            <a:fld id="{34A4844B-5D5D-4D8E-9E71-6B297DF4019B}" type="slidenum">
              <a:rPr lang="fr-FR" smtClean="0"/>
              <a:pPr algn="r" rtl="0"/>
              <a:t>‹N°›</a:t>
            </a:fld>
            <a:endParaRPr lang="fr-FR" dirty="0"/>
          </a:p>
        </p:txBody>
      </p:sp>
    </p:spTree>
    <p:extLst>
      <p:ext uri="{BB962C8B-B14F-4D97-AF65-F5344CB8AC3E}">
        <p14:creationId xmlns="" xmlns:p14="http://schemas.microsoft.com/office/powerpoint/2010/main" val="38589861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rtl="0">
              <a:defRPr sz="1200"/>
            </a:lvl1pPr>
          </a:lstStyle>
          <a:p>
            <a:pPr rtl="0"/>
            <a:endParaRPr lang="fr-FR" dirty="0"/>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rtl="0">
              <a:defRPr sz="1200"/>
            </a:lvl1pPr>
          </a:lstStyle>
          <a:p>
            <a:fld id="{6308F28D-D3CB-4FF4-9479-65D4FDB782A1}" type="datetime1">
              <a:rPr lang="fr-FR" smtClean="0"/>
              <a:pPr/>
              <a:t>15/10/2023</a:t>
            </a:fld>
            <a:endParaRPr lang="fr-FR" dirty="0"/>
          </a:p>
        </p:txBody>
      </p:sp>
      <p:sp>
        <p:nvSpPr>
          <p:cNvPr id="4" name="Espace réservé d’image de diapositive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pPr rtl="0"/>
            <a:endParaRPr lang="fr-FR" dirty="0"/>
          </a:p>
        </p:txBody>
      </p:sp>
      <p:sp>
        <p:nvSpPr>
          <p:cNvPr id="5" name="Espace réservé des not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rtl="0"/>
            <a:r>
              <a:rPr lang="fr-FR" dirty="0" smtClean="0"/>
              <a:t>Modifiez les styles du texte du masque</a:t>
            </a:r>
          </a:p>
          <a:p>
            <a:pPr lvl="1" rtl="0"/>
            <a:r>
              <a:rPr lang="fr-FR" dirty="0" smtClean="0"/>
              <a:t>Deuxième niveau</a:t>
            </a:r>
          </a:p>
          <a:p>
            <a:pPr lvl="2" rtl="0"/>
            <a:r>
              <a:rPr lang="fr-FR" dirty="0" smtClean="0"/>
              <a:t>Troisième niveau</a:t>
            </a:r>
          </a:p>
          <a:p>
            <a:pPr lvl="3" rtl="0"/>
            <a:r>
              <a:rPr lang="fr-FR" dirty="0" smtClean="0"/>
              <a:t>Quatrième niveau</a:t>
            </a:r>
          </a:p>
          <a:p>
            <a:pPr lvl="4" rtl="0"/>
            <a:r>
              <a:rPr lang="fr-FR" dirty="0" smtClean="0"/>
              <a:t>Cinquième niveau</a:t>
            </a:r>
            <a:endParaRPr lang="fr-FR" dirty="0"/>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rtl="0">
              <a:defRPr sz="1200"/>
            </a:lvl1pPr>
          </a:lstStyle>
          <a:p>
            <a:pPr rtl="0"/>
            <a:endParaRPr lang="fr-FR" dirty="0"/>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l" rtl="0">
              <a:defRPr sz="1200"/>
            </a:lvl1pPr>
          </a:lstStyle>
          <a:p>
            <a:pPr algn="r"/>
            <a:fld id="{8DE0FDE7-FE71-46E3-9512-437B13AD5F46}" type="slidenum">
              <a:rPr lang="fr-FR" smtClean="0"/>
              <a:pPr algn="r"/>
              <a:t>‹N°›</a:t>
            </a:fld>
            <a:endParaRPr lang="fr-FR" dirty="0"/>
          </a:p>
        </p:txBody>
      </p:sp>
    </p:spTree>
    <p:extLst>
      <p:ext uri="{BB962C8B-B14F-4D97-AF65-F5344CB8AC3E}">
        <p14:creationId xmlns="" xmlns:p14="http://schemas.microsoft.com/office/powerpoint/2010/main" val="35669794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pPr algn="r"/>
            <a:fld id="{8DE0FDE7-FE71-46E3-9512-437B13AD5F46}" type="slidenum">
              <a:rPr lang="fr-FR" smtClean="0"/>
              <a:pPr algn="r"/>
              <a:t>10</a:t>
            </a:fld>
            <a:endParaRPr lang="fr-FR" dirty="0"/>
          </a:p>
        </p:txBody>
      </p:sp>
    </p:spTree>
    <p:extLst>
      <p:ext uri="{BB962C8B-B14F-4D97-AF65-F5344CB8AC3E}">
        <p14:creationId xmlns="" xmlns:p14="http://schemas.microsoft.com/office/powerpoint/2010/main" val="21082065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370336" y="1769541"/>
            <a:ext cx="9437576" cy="1828801"/>
          </a:xfrm>
        </p:spPr>
        <p:txBody>
          <a:bodyPr anchor="b">
            <a:normAutofit/>
          </a:bodyPr>
          <a:lstStyle>
            <a:lvl1pPr algn="ctr">
              <a:defRPr sz="5398"/>
            </a:lvl1pPr>
          </a:lstStyle>
          <a:p>
            <a:r>
              <a:rPr lang="fr-FR" smtClean="0"/>
              <a:t>Modifiez le style du titre</a:t>
            </a:r>
            <a:endParaRPr lang="en-US" dirty="0"/>
          </a:p>
        </p:txBody>
      </p:sp>
      <p:sp>
        <p:nvSpPr>
          <p:cNvPr id="3" name="Subtitle 2"/>
          <p:cNvSpPr>
            <a:spLocks noGrp="1"/>
          </p:cNvSpPr>
          <p:nvPr>
            <p:ph type="subTitle" idx="1"/>
          </p:nvPr>
        </p:nvSpPr>
        <p:spPr>
          <a:xfrm>
            <a:off x="1370336" y="3598339"/>
            <a:ext cx="9437576" cy="1049867"/>
          </a:xfrm>
        </p:spPr>
        <p:txBody>
          <a:bodyPr anchor="t"/>
          <a:lstStyle>
            <a:lvl1pPr marL="0" indent="0" algn="ctr">
              <a:buNone/>
              <a:defRPr>
                <a:solidFill>
                  <a:schemeClr val="tx1"/>
                </a:solidFill>
              </a:defRPr>
            </a:lvl1pPr>
            <a:lvl2pPr marL="457063" indent="0" algn="ctr">
              <a:buNone/>
              <a:defRPr>
                <a:solidFill>
                  <a:schemeClr val="tx1">
                    <a:tint val="75000"/>
                  </a:schemeClr>
                </a:solidFill>
              </a:defRPr>
            </a:lvl2pPr>
            <a:lvl3pPr marL="914126" indent="0" algn="ctr">
              <a:buNone/>
              <a:defRPr>
                <a:solidFill>
                  <a:schemeClr val="tx1">
                    <a:tint val="75000"/>
                  </a:schemeClr>
                </a:solidFill>
              </a:defRPr>
            </a:lvl3pPr>
            <a:lvl4pPr marL="1371189" indent="0" algn="ctr">
              <a:buNone/>
              <a:defRPr>
                <a:solidFill>
                  <a:schemeClr val="tx1">
                    <a:tint val="75000"/>
                  </a:schemeClr>
                </a:solidFill>
              </a:defRPr>
            </a:lvl4pPr>
            <a:lvl5pPr marL="1828251" indent="0" algn="ctr">
              <a:buNone/>
              <a:defRPr>
                <a:solidFill>
                  <a:schemeClr val="tx1">
                    <a:tint val="75000"/>
                  </a:schemeClr>
                </a:solidFill>
              </a:defRPr>
            </a:lvl5pPr>
            <a:lvl6pPr marL="2285314" indent="0" algn="ctr">
              <a:buNone/>
              <a:defRPr>
                <a:solidFill>
                  <a:schemeClr val="tx1">
                    <a:tint val="75000"/>
                  </a:schemeClr>
                </a:solidFill>
              </a:defRPr>
            </a:lvl6pPr>
            <a:lvl7pPr marL="2742377" indent="0" algn="ctr">
              <a:buNone/>
              <a:defRPr>
                <a:solidFill>
                  <a:schemeClr val="tx1">
                    <a:tint val="75000"/>
                  </a:schemeClr>
                </a:solidFill>
              </a:defRPr>
            </a:lvl7pPr>
            <a:lvl8pPr marL="3199440" indent="0" algn="ctr">
              <a:buNone/>
              <a:defRPr>
                <a:solidFill>
                  <a:schemeClr val="tx1">
                    <a:tint val="75000"/>
                  </a:schemeClr>
                </a:solidFill>
              </a:defRPr>
            </a:lvl8pPr>
            <a:lvl9pPr marL="3656503"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smtClean="0"/>
              <a:pPr/>
              <a:t>10/15/2023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pPr/>
              <a:t>‹N°›</a:t>
            </a:fld>
            <a:endParaRPr lang="en-US" dirty="0"/>
          </a:p>
        </p:txBody>
      </p:sp>
    </p:spTree>
    <p:extLst>
      <p:ext uri="{BB962C8B-B14F-4D97-AF65-F5344CB8AC3E}">
        <p14:creationId xmlns="" xmlns:p14="http://schemas.microsoft.com/office/powerpoint/2010/main" val="2932274192"/>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pic>
        <p:nvPicPr>
          <p:cNvPr id="16" name="Picture 15" descr="Slate-V2-HD-panoPhotoInset.png"/>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1013619" y="547807"/>
            <a:ext cx="10139158" cy="3816806"/>
          </a:xfrm>
          <a:prstGeom prst="rect">
            <a:avLst/>
          </a:prstGeom>
        </p:spPr>
      </p:pic>
      <p:sp>
        <p:nvSpPr>
          <p:cNvPr id="2" name="Title 1"/>
          <p:cNvSpPr>
            <a:spLocks noGrp="1"/>
          </p:cNvSpPr>
          <p:nvPr>
            <p:ph type="title"/>
          </p:nvPr>
        </p:nvSpPr>
        <p:spPr>
          <a:xfrm>
            <a:off x="913568" y="4565255"/>
            <a:ext cx="10352629" cy="543472"/>
          </a:xfrm>
        </p:spPr>
        <p:txBody>
          <a:bodyPr anchor="b">
            <a:normAutofit/>
          </a:bodyPr>
          <a:lstStyle>
            <a:lvl1pPr algn="ctr">
              <a:defRPr sz="2799"/>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1169045" y="695010"/>
            <a:ext cx="9842782" cy="3525671"/>
          </a:xfrm>
          <a:effectLst>
            <a:outerShdw blurRad="38100" dist="25400" dir="4440000">
              <a:srgbClr val="000000">
                <a:alpha val="36000"/>
              </a:srgbClr>
            </a:outerShdw>
          </a:effectLst>
        </p:spPr>
        <p:txBody>
          <a:bodyPr anchor="t">
            <a:normAutofit/>
          </a:bodyPr>
          <a:lstStyle>
            <a:lvl1pPr marL="0" indent="0" algn="ctr">
              <a:buNone/>
              <a:defRPr sz="1999"/>
            </a:lvl1pPr>
            <a:lvl2pPr marL="457063" indent="0">
              <a:buNone/>
              <a:defRPr sz="1999"/>
            </a:lvl2pPr>
            <a:lvl3pPr marL="914126" indent="0">
              <a:buNone/>
              <a:defRPr sz="1999"/>
            </a:lvl3pPr>
            <a:lvl4pPr marL="1371189" indent="0">
              <a:buNone/>
              <a:defRPr sz="1999"/>
            </a:lvl4pPr>
            <a:lvl5pPr marL="1828251" indent="0">
              <a:buNone/>
              <a:defRPr sz="1999"/>
            </a:lvl5pPr>
            <a:lvl6pPr marL="2285314" indent="0">
              <a:buNone/>
              <a:defRPr sz="1999"/>
            </a:lvl6pPr>
            <a:lvl7pPr marL="2742377" indent="0">
              <a:buNone/>
              <a:defRPr sz="1999"/>
            </a:lvl7pPr>
            <a:lvl8pPr marL="3199440" indent="0">
              <a:buNone/>
              <a:defRPr sz="1999"/>
            </a:lvl8pPr>
            <a:lvl9pPr marL="3656503" indent="0">
              <a:buNone/>
              <a:defRPr sz="1999"/>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913557" y="5108728"/>
            <a:ext cx="10351066" cy="682472"/>
          </a:xfrm>
        </p:spPr>
        <p:txBody>
          <a:bodyPr anchor="t"/>
          <a:lstStyle>
            <a:lvl1pPr marL="0" indent="0" algn="ctr">
              <a:buNone/>
              <a:defRPr sz="16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AAA6D19-0231-43F4-8702-092A916FFF8F}" type="datetime1">
              <a:rPr lang="fr-FR" smtClean="0"/>
              <a:pPr/>
              <a:t>15/10/2023</a:t>
            </a:fld>
            <a:endParaRPr lang="fr-FR" dirty="0"/>
          </a:p>
        </p:txBody>
      </p:sp>
      <p:sp>
        <p:nvSpPr>
          <p:cNvPr id="6" name="Footer Placeholder 5"/>
          <p:cNvSpPr>
            <a:spLocks noGrp="1"/>
          </p:cNvSpPr>
          <p:nvPr>
            <p:ph type="ftr" sz="quarter" idx="11"/>
          </p:nvPr>
        </p:nvSpPr>
        <p:spPr/>
        <p:txBody>
          <a:bodyPr/>
          <a:lstStyle/>
          <a:p>
            <a:pPr rtl="0"/>
            <a:endParaRPr lang="fr-FR" dirty="0"/>
          </a:p>
        </p:txBody>
      </p:sp>
      <p:sp>
        <p:nvSpPr>
          <p:cNvPr id="7" name="Slide Number Placeholder 6"/>
          <p:cNvSpPr>
            <a:spLocks noGrp="1"/>
          </p:cNvSpPr>
          <p:nvPr>
            <p:ph type="sldNum" sz="quarter" idx="12"/>
          </p:nvPr>
        </p:nvSpPr>
        <p:spPr/>
        <p:txBody>
          <a:bodyPr/>
          <a:lstStyle/>
          <a:p>
            <a:pPr algn="r"/>
            <a:fld id="{299542E4-2CCF-42F6-9D92-ED568035133D}" type="slidenum">
              <a:rPr lang="fr-FR" smtClean="0"/>
              <a:pPr algn="r"/>
              <a:t>‹N°›</a:t>
            </a:fld>
            <a:endParaRPr lang="fr-FR" dirty="0"/>
          </a:p>
        </p:txBody>
      </p:sp>
    </p:spTree>
    <p:extLst>
      <p:ext uri="{BB962C8B-B14F-4D97-AF65-F5344CB8AC3E}">
        <p14:creationId xmlns="" xmlns:p14="http://schemas.microsoft.com/office/powerpoint/2010/main" val="1421351486"/>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913557" y="608437"/>
            <a:ext cx="10351066" cy="3534344"/>
          </a:xfrm>
        </p:spPr>
        <p:txBody>
          <a:bodyPr anchor="ctr"/>
          <a:lstStyle>
            <a:lvl1pPr>
              <a:defRPr sz="3199"/>
            </a:lvl1pPr>
          </a:lstStyle>
          <a:p>
            <a:r>
              <a:rPr lang="fr-FR" smtClean="0"/>
              <a:t>Modifiez le style du titre</a:t>
            </a:r>
            <a:endParaRPr lang="en-US" dirty="0"/>
          </a:p>
        </p:txBody>
      </p:sp>
      <p:sp>
        <p:nvSpPr>
          <p:cNvPr id="4" name="Text Placeholder 3"/>
          <p:cNvSpPr>
            <a:spLocks noGrp="1"/>
          </p:cNvSpPr>
          <p:nvPr>
            <p:ph type="body" sz="half" idx="2"/>
          </p:nvPr>
        </p:nvSpPr>
        <p:spPr>
          <a:xfrm>
            <a:off x="913556" y="4295180"/>
            <a:ext cx="10351067" cy="1501826"/>
          </a:xfrm>
        </p:spPr>
        <p:txBody>
          <a:bodyPr anchor="ctr"/>
          <a:lstStyle>
            <a:lvl1pPr marL="0" indent="0" algn="ctr">
              <a:buNone/>
              <a:defRPr sz="16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AAA6D19-0231-43F4-8702-092A916FFF8F}" type="datetime1">
              <a:rPr lang="fr-FR" smtClean="0"/>
              <a:pPr/>
              <a:t>15/10/2023</a:t>
            </a:fld>
            <a:endParaRPr lang="fr-FR" dirty="0"/>
          </a:p>
        </p:txBody>
      </p:sp>
      <p:sp>
        <p:nvSpPr>
          <p:cNvPr id="6" name="Footer Placeholder 5"/>
          <p:cNvSpPr>
            <a:spLocks noGrp="1"/>
          </p:cNvSpPr>
          <p:nvPr>
            <p:ph type="ftr" sz="quarter" idx="11"/>
          </p:nvPr>
        </p:nvSpPr>
        <p:spPr/>
        <p:txBody>
          <a:bodyPr/>
          <a:lstStyle/>
          <a:p>
            <a:pPr rtl="0"/>
            <a:endParaRPr lang="fr-FR" dirty="0"/>
          </a:p>
        </p:txBody>
      </p:sp>
      <p:sp>
        <p:nvSpPr>
          <p:cNvPr id="7" name="Slide Number Placeholder 6"/>
          <p:cNvSpPr>
            <a:spLocks noGrp="1"/>
          </p:cNvSpPr>
          <p:nvPr>
            <p:ph type="sldNum" sz="quarter" idx="12"/>
          </p:nvPr>
        </p:nvSpPr>
        <p:spPr/>
        <p:txBody>
          <a:bodyPr/>
          <a:lstStyle/>
          <a:p>
            <a:pPr algn="r"/>
            <a:fld id="{299542E4-2CCF-42F6-9D92-ED568035133D}" type="slidenum">
              <a:rPr lang="fr-FR" smtClean="0"/>
              <a:pPr algn="r"/>
              <a:t>‹N°›</a:t>
            </a:fld>
            <a:endParaRPr lang="fr-FR" dirty="0"/>
          </a:p>
        </p:txBody>
      </p:sp>
    </p:spTree>
    <p:extLst>
      <p:ext uri="{BB962C8B-B14F-4D97-AF65-F5344CB8AC3E}">
        <p14:creationId xmlns="" xmlns:p14="http://schemas.microsoft.com/office/powerpoint/2010/main" val="67496617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45836" y="609600"/>
            <a:ext cx="9300329" cy="2992904"/>
          </a:xfrm>
        </p:spPr>
        <p:txBody>
          <a:bodyPr anchor="ctr"/>
          <a:lstStyle>
            <a:lvl1pPr>
              <a:defRPr sz="3199"/>
            </a:lvl1pPr>
          </a:lstStyle>
          <a:p>
            <a:r>
              <a:rPr lang="fr-FR" smtClean="0"/>
              <a:t>Modifiez le style du titre</a:t>
            </a:r>
            <a:endParaRPr lang="en-US" dirty="0"/>
          </a:p>
        </p:txBody>
      </p:sp>
      <p:sp>
        <p:nvSpPr>
          <p:cNvPr id="12" name="Text Placeholder 3"/>
          <p:cNvSpPr>
            <a:spLocks noGrp="1"/>
          </p:cNvSpPr>
          <p:nvPr>
            <p:ph type="body" sz="half" idx="13"/>
          </p:nvPr>
        </p:nvSpPr>
        <p:spPr>
          <a:xfrm>
            <a:off x="1720196" y="3610033"/>
            <a:ext cx="8750020" cy="532749"/>
          </a:xfrm>
        </p:spPr>
        <p:txBody>
          <a:bodyPr anchor="t">
            <a:normAutofit/>
          </a:bodyPr>
          <a:lstStyle>
            <a:lvl1pPr marL="0" indent="0" algn="r">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smtClean="0"/>
              <a:t>Modifiez les styles du texte du masque</a:t>
            </a:r>
          </a:p>
        </p:txBody>
      </p:sp>
      <p:sp>
        <p:nvSpPr>
          <p:cNvPr id="4" name="Text Placeholder 3"/>
          <p:cNvSpPr>
            <a:spLocks noGrp="1"/>
          </p:cNvSpPr>
          <p:nvPr>
            <p:ph type="body" sz="half" idx="2"/>
          </p:nvPr>
        </p:nvSpPr>
        <p:spPr>
          <a:xfrm>
            <a:off x="913556" y="4304353"/>
            <a:ext cx="10351067" cy="1489496"/>
          </a:xfrm>
        </p:spPr>
        <p:txBody>
          <a:bodyPr anchor="ctr">
            <a:normAutofit/>
          </a:bodyPr>
          <a:lstStyle>
            <a:lvl1pPr marL="0" indent="0" algn="ctr">
              <a:buNone/>
              <a:defRPr sz="16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AAA6D19-0231-43F4-8702-092A916FFF8F}" type="datetime1">
              <a:rPr lang="fr-FR" smtClean="0"/>
              <a:pPr/>
              <a:t>15/10/2023</a:t>
            </a:fld>
            <a:endParaRPr lang="fr-FR" dirty="0"/>
          </a:p>
        </p:txBody>
      </p:sp>
      <p:sp>
        <p:nvSpPr>
          <p:cNvPr id="6" name="Footer Placeholder 5"/>
          <p:cNvSpPr>
            <a:spLocks noGrp="1"/>
          </p:cNvSpPr>
          <p:nvPr>
            <p:ph type="ftr" sz="quarter" idx="11"/>
          </p:nvPr>
        </p:nvSpPr>
        <p:spPr/>
        <p:txBody>
          <a:bodyPr/>
          <a:lstStyle/>
          <a:p>
            <a:pPr rtl="0"/>
            <a:endParaRPr lang="fr-FR" dirty="0"/>
          </a:p>
        </p:txBody>
      </p:sp>
      <p:sp>
        <p:nvSpPr>
          <p:cNvPr id="7" name="Slide Number Placeholder 6"/>
          <p:cNvSpPr>
            <a:spLocks noGrp="1"/>
          </p:cNvSpPr>
          <p:nvPr>
            <p:ph type="sldNum" sz="quarter" idx="12"/>
          </p:nvPr>
        </p:nvSpPr>
        <p:spPr/>
        <p:txBody>
          <a:bodyPr/>
          <a:lstStyle/>
          <a:p>
            <a:pPr algn="r"/>
            <a:fld id="{299542E4-2CCF-42F6-9D92-ED568035133D}" type="slidenum">
              <a:rPr lang="fr-FR" smtClean="0"/>
              <a:pPr algn="r"/>
              <a:t>‹N°›</a:t>
            </a:fld>
            <a:endParaRPr lang="fr-FR" dirty="0"/>
          </a:p>
        </p:txBody>
      </p:sp>
      <p:sp>
        <p:nvSpPr>
          <p:cNvPr id="11" name="TextBox 10"/>
          <p:cNvSpPr txBox="1"/>
          <p:nvPr/>
        </p:nvSpPr>
        <p:spPr>
          <a:xfrm>
            <a:off x="990342" y="884796"/>
            <a:ext cx="609441" cy="584776"/>
          </a:xfrm>
          <a:prstGeom prst="rect">
            <a:avLst/>
          </a:prstGeom>
        </p:spPr>
        <p:txBody>
          <a:bodyPr vert="horz" lIns="91416" tIns="45708" rIns="91416" bIns="45708"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998" dirty="0">
                <a:solidFill>
                  <a:schemeClr val="tx1"/>
                </a:solidFill>
                <a:effectLst/>
              </a:rPr>
              <a:t>“</a:t>
            </a:r>
          </a:p>
        </p:txBody>
      </p:sp>
      <p:sp>
        <p:nvSpPr>
          <p:cNvPr id="13" name="TextBox 12"/>
          <p:cNvSpPr txBox="1"/>
          <p:nvPr/>
        </p:nvSpPr>
        <p:spPr>
          <a:xfrm>
            <a:off x="10501981" y="2928258"/>
            <a:ext cx="609441" cy="584776"/>
          </a:xfrm>
          <a:prstGeom prst="rect">
            <a:avLst/>
          </a:prstGeom>
        </p:spPr>
        <p:txBody>
          <a:bodyPr vert="horz" lIns="91416" tIns="45708" rIns="91416" bIns="45708"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998" dirty="0">
                <a:solidFill>
                  <a:schemeClr val="tx1"/>
                </a:solidFill>
                <a:effectLst/>
              </a:rPr>
              <a:t>”</a:t>
            </a:r>
          </a:p>
        </p:txBody>
      </p:sp>
    </p:spTree>
    <p:extLst>
      <p:ext uri="{BB962C8B-B14F-4D97-AF65-F5344CB8AC3E}">
        <p14:creationId xmlns="" xmlns:p14="http://schemas.microsoft.com/office/powerpoint/2010/main" val="386172024"/>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913556" y="2126943"/>
            <a:ext cx="10351067" cy="2511835"/>
          </a:xfrm>
        </p:spPr>
        <p:txBody>
          <a:bodyPr anchor="b"/>
          <a:lstStyle>
            <a:lvl1pPr>
              <a:defRPr sz="3199"/>
            </a:lvl1pPr>
          </a:lstStyle>
          <a:p>
            <a:r>
              <a:rPr lang="fr-FR" smtClean="0"/>
              <a:t>Modifiez le style du titre</a:t>
            </a:r>
            <a:endParaRPr lang="en-US" dirty="0"/>
          </a:p>
        </p:txBody>
      </p:sp>
      <p:sp>
        <p:nvSpPr>
          <p:cNvPr id="4" name="Text Placeholder 3"/>
          <p:cNvSpPr>
            <a:spLocks noGrp="1"/>
          </p:cNvSpPr>
          <p:nvPr>
            <p:ph type="body" sz="half" idx="2"/>
          </p:nvPr>
        </p:nvSpPr>
        <p:spPr>
          <a:xfrm>
            <a:off x="913547" y="4650556"/>
            <a:ext cx="10349503" cy="1140644"/>
          </a:xfrm>
        </p:spPr>
        <p:txBody>
          <a:bodyPr anchor="t"/>
          <a:lstStyle>
            <a:lvl1pPr marL="0" indent="0" algn="ctr">
              <a:buNone/>
              <a:defRPr sz="16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AAA6D19-0231-43F4-8702-092A916FFF8F}" type="datetime1">
              <a:rPr lang="fr-FR" smtClean="0"/>
              <a:pPr/>
              <a:t>15/10/2023</a:t>
            </a:fld>
            <a:endParaRPr lang="fr-FR" dirty="0"/>
          </a:p>
        </p:txBody>
      </p:sp>
      <p:sp>
        <p:nvSpPr>
          <p:cNvPr id="6" name="Footer Placeholder 5"/>
          <p:cNvSpPr>
            <a:spLocks noGrp="1"/>
          </p:cNvSpPr>
          <p:nvPr>
            <p:ph type="ftr" sz="quarter" idx="11"/>
          </p:nvPr>
        </p:nvSpPr>
        <p:spPr/>
        <p:txBody>
          <a:bodyPr/>
          <a:lstStyle/>
          <a:p>
            <a:pPr rtl="0"/>
            <a:endParaRPr lang="fr-FR" dirty="0"/>
          </a:p>
        </p:txBody>
      </p:sp>
      <p:sp>
        <p:nvSpPr>
          <p:cNvPr id="7" name="Slide Number Placeholder 6"/>
          <p:cNvSpPr>
            <a:spLocks noGrp="1"/>
          </p:cNvSpPr>
          <p:nvPr>
            <p:ph type="sldNum" sz="quarter" idx="12"/>
          </p:nvPr>
        </p:nvSpPr>
        <p:spPr/>
        <p:txBody>
          <a:bodyPr/>
          <a:lstStyle/>
          <a:p>
            <a:pPr algn="r"/>
            <a:fld id="{299542E4-2CCF-42F6-9D92-ED568035133D}" type="slidenum">
              <a:rPr lang="fr-FR" smtClean="0"/>
              <a:pPr algn="r"/>
              <a:t>‹N°›</a:t>
            </a:fld>
            <a:endParaRPr lang="fr-FR" dirty="0"/>
          </a:p>
        </p:txBody>
      </p:sp>
    </p:spTree>
    <p:extLst>
      <p:ext uri="{BB962C8B-B14F-4D97-AF65-F5344CB8AC3E}">
        <p14:creationId xmlns="" xmlns:p14="http://schemas.microsoft.com/office/powerpoint/2010/main" val="3927230410"/>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15" name="Title 1"/>
          <p:cNvSpPr>
            <a:spLocks noGrp="1"/>
          </p:cNvSpPr>
          <p:nvPr>
            <p:ph type="title"/>
          </p:nvPr>
        </p:nvSpPr>
        <p:spPr>
          <a:xfrm>
            <a:off x="913557" y="609600"/>
            <a:ext cx="10351066" cy="970450"/>
          </a:xfrm>
        </p:spPr>
        <p:txBody>
          <a:bodyPr/>
          <a:lstStyle/>
          <a:p>
            <a:r>
              <a:rPr lang="fr-FR" smtClean="0"/>
              <a:t>Modifiez le style du titre</a:t>
            </a:r>
            <a:endParaRPr lang="en-US" dirty="0"/>
          </a:p>
        </p:txBody>
      </p:sp>
      <p:sp>
        <p:nvSpPr>
          <p:cNvPr id="7" name="Text Placeholder 2"/>
          <p:cNvSpPr>
            <a:spLocks noGrp="1"/>
          </p:cNvSpPr>
          <p:nvPr>
            <p:ph type="body" idx="1"/>
          </p:nvPr>
        </p:nvSpPr>
        <p:spPr>
          <a:xfrm>
            <a:off x="913557" y="1885950"/>
            <a:ext cx="3300124" cy="576262"/>
          </a:xfrm>
        </p:spPr>
        <p:txBody>
          <a:bodyPr anchor="b">
            <a:noAutofit/>
          </a:bodyPr>
          <a:lstStyle>
            <a:lvl1pPr marL="0" indent="0" algn="ctr">
              <a:buNone/>
              <a:defRPr sz="2399" b="0">
                <a:solidFill>
                  <a:schemeClr val="tx1"/>
                </a:solidFill>
              </a:defRPr>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fr-FR" smtClean="0"/>
              <a:t>Modifiez les styles du texte du masque</a:t>
            </a:r>
          </a:p>
        </p:txBody>
      </p:sp>
      <p:sp>
        <p:nvSpPr>
          <p:cNvPr id="8" name="Text Placeholder 3"/>
          <p:cNvSpPr>
            <a:spLocks noGrp="1"/>
          </p:cNvSpPr>
          <p:nvPr>
            <p:ph type="body" sz="half" idx="15"/>
          </p:nvPr>
        </p:nvSpPr>
        <p:spPr>
          <a:xfrm>
            <a:off x="913557" y="2571750"/>
            <a:ext cx="3300124" cy="3219450"/>
          </a:xfrm>
        </p:spPr>
        <p:txBody>
          <a:bodyPr anchor="t">
            <a:normAutofit/>
          </a:bodyPr>
          <a:lstStyle>
            <a:lvl1pPr marL="0" indent="0" algn="ctr">
              <a:buNone/>
              <a:defRPr sz="1400"/>
            </a:lvl1pPr>
            <a:lvl2pPr marL="457063" indent="0">
              <a:buNone/>
              <a:defRPr sz="1200"/>
            </a:lvl2pPr>
            <a:lvl3pPr marL="914126" indent="0">
              <a:buNone/>
              <a:defRPr sz="1000"/>
            </a:lvl3pPr>
            <a:lvl4pPr marL="1371189" indent="0">
              <a:buNone/>
              <a:defRPr sz="900"/>
            </a:lvl4pPr>
            <a:lvl5pPr marL="1828251" indent="0">
              <a:buNone/>
              <a:defRPr sz="900"/>
            </a:lvl5pPr>
            <a:lvl6pPr marL="2285314" indent="0">
              <a:buNone/>
              <a:defRPr sz="900"/>
            </a:lvl6pPr>
            <a:lvl7pPr marL="2742377" indent="0">
              <a:buNone/>
              <a:defRPr sz="900"/>
            </a:lvl7pPr>
            <a:lvl8pPr marL="3199440" indent="0">
              <a:buNone/>
              <a:defRPr sz="900"/>
            </a:lvl8pPr>
            <a:lvl9pPr marL="3656503" indent="0">
              <a:buNone/>
              <a:defRPr sz="900"/>
            </a:lvl9pPr>
          </a:lstStyle>
          <a:p>
            <a:pPr lvl="0"/>
            <a:r>
              <a:rPr lang="fr-FR" smtClean="0"/>
              <a:t>Modifiez les styles du texte du masque</a:t>
            </a:r>
          </a:p>
        </p:txBody>
      </p:sp>
      <p:sp>
        <p:nvSpPr>
          <p:cNvPr id="9" name="Text Placeholder 4"/>
          <p:cNvSpPr>
            <a:spLocks noGrp="1"/>
          </p:cNvSpPr>
          <p:nvPr>
            <p:ph type="body" sz="quarter" idx="3"/>
          </p:nvPr>
        </p:nvSpPr>
        <p:spPr>
          <a:xfrm>
            <a:off x="4445553" y="1885950"/>
            <a:ext cx="3300124" cy="576262"/>
          </a:xfrm>
        </p:spPr>
        <p:txBody>
          <a:bodyPr anchor="b">
            <a:noAutofit/>
          </a:bodyPr>
          <a:lstStyle>
            <a:lvl1pPr marL="0" indent="0" algn="ctr">
              <a:buNone/>
              <a:defRPr sz="2399" b="0">
                <a:solidFill>
                  <a:schemeClr val="tx1"/>
                </a:solidFill>
              </a:defRPr>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fr-FR" smtClean="0"/>
              <a:t>Modifiez les styles du texte du masque</a:t>
            </a:r>
          </a:p>
        </p:txBody>
      </p:sp>
      <p:sp>
        <p:nvSpPr>
          <p:cNvPr id="10" name="Text Placeholder 3"/>
          <p:cNvSpPr>
            <a:spLocks noGrp="1"/>
          </p:cNvSpPr>
          <p:nvPr>
            <p:ph type="body" sz="half" idx="16"/>
          </p:nvPr>
        </p:nvSpPr>
        <p:spPr>
          <a:xfrm>
            <a:off x="4440279" y="2571750"/>
            <a:ext cx="3300124" cy="3219450"/>
          </a:xfrm>
        </p:spPr>
        <p:txBody>
          <a:bodyPr anchor="t">
            <a:normAutofit/>
          </a:bodyPr>
          <a:lstStyle>
            <a:lvl1pPr marL="0" indent="0" algn="ctr">
              <a:buNone/>
              <a:defRPr sz="1400"/>
            </a:lvl1pPr>
            <a:lvl2pPr marL="457063" indent="0">
              <a:buNone/>
              <a:defRPr sz="1200"/>
            </a:lvl2pPr>
            <a:lvl3pPr marL="914126" indent="0">
              <a:buNone/>
              <a:defRPr sz="1000"/>
            </a:lvl3pPr>
            <a:lvl4pPr marL="1371189" indent="0">
              <a:buNone/>
              <a:defRPr sz="900"/>
            </a:lvl4pPr>
            <a:lvl5pPr marL="1828251" indent="0">
              <a:buNone/>
              <a:defRPr sz="900"/>
            </a:lvl5pPr>
            <a:lvl6pPr marL="2285314" indent="0">
              <a:buNone/>
              <a:defRPr sz="900"/>
            </a:lvl6pPr>
            <a:lvl7pPr marL="2742377" indent="0">
              <a:buNone/>
              <a:defRPr sz="900"/>
            </a:lvl7pPr>
            <a:lvl8pPr marL="3199440" indent="0">
              <a:buNone/>
              <a:defRPr sz="900"/>
            </a:lvl8pPr>
            <a:lvl9pPr marL="3656503" indent="0">
              <a:buNone/>
              <a:defRPr sz="900"/>
            </a:lvl9pPr>
          </a:lstStyle>
          <a:p>
            <a:pPr lvl="0"/>
            <a:r>
              <a:rPr lang="fr-FR" smtClean="0"/>
              <a:t>Modifiez les styles du texte du masque</a:t>
            </a:r>
          </a:p>
        </p:txBody>
      </p:sp>
      <p:sp>
        <p:nvSpPr>
          <p:cNvPr id="11" name="Text Placeholder 4"/>
          <p:cNvSpPr>
            <a:spLocks noGrp="1"/>
          </p:cNvSpPr>
          <p:nvPr>
            <p:ph type="body" sz="quarter" idx="13"/>
          </p:nvPr>
        </p:nvSpPr>
        <p:spPr>
          <a:xfrm>
            <a:off x="7964498" y="1885950"/>
            <a:ext cx="3300124" cy="576262"/>
          </a:xfrm>
        </p:spPr>
        <p:txBody>
          <a:bodyPr anchor="b">
            <a:noAutofit/>
          </a:bodyPr>
          <a:lstStyle>
            <a:lvl1pPr marL="0" indent="0" algn="ctr">
              <a:buNone/>
              <a:defRPr sz="2399" b="0">
                <a:solidFill>
                  <a:schemeClr val="tx1"/>
                </a:solidFill>
              </a:defRPr>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fr-FR" smtClean="0"/>
              <a:t>Modifiez les styles du texte du masque</a:t>
            </a:r>
          </a:p>
        </p:txBody>
      </p:sp>
      <p:sp>
        <p:nvSpPr>
          <p:cNvPr id="12" name="Text Placeholder 3"/>
          <p:cNvSpPr>
            <a:spLocks noGrp="1"/>
          </p:cNvSpPr>
          <p:nvPr>
            <p:ph type="body" sz="half" idx="17"/>
          </p:nvPr>
        </p:nvSpPr>
        <p:spPr>
          <a:xfrm>
            <a:off x="7964498" y="2571750"/>
            <a:ext cx="3300124" cy="3219450"/>
          </a:xfrm>
        </p:spPr>
        <p:txBody>
          <a:bodyPr anchor="t">
            <a:normAutofit/>
          </a:bodyPr>
          <a:lstStyle>
            <a:lvl1pPr marL="0" indent="0" algn="ctr">
              <a:buNone/>
              <a:defRPr sz="1400"/>
            </a:lvl1pPr>
            <a:lvl2pPr marL="457063" indent="0">
              <a:buNone/>
              <a:defRPr sz="1200"/>
            </a:lvl2pPr>
            <a:lvl3pPr marL="914126" indent="0">
              <a:buNone/>
              <a:defRPr sz="1000"/>
            </a:lvl3pPr>
            <a:lvl4pPr marL="1371189" indent="0">
              <a:buNone/>
              <a:defRPr sz="900"/>
            </a:lvl4pPr>
            <a:lvl5pPr marL="1828251" indent="0">
              <a:buNone/>
              <a:defRPr sz="900"/>
            </a:lvl5pPr>
            <a:lvl6pPr marL="2285314" indent="0">
              <a:buNone/>
              <a:defRPr sz="900"/>
            </a:lvl6pPr>
            <a:lvl7pPr marL="2742377" indent="0">
              <a:buNone/>
              <a:defRPr sz="900"/>
            </a:lvl7pPr>
            <a:lvl8pPr marL="3199440" indent="0">
              <a:buNone/>
              <a:defRPr sz="900"/>
            </a:lvl8pPr>
            <a:lvl9pPr marL="3656503" indent="0">
              <a:buNone/>
              <a:defRPr sz="900"/>
            </a:lvl9pPr>
          </a:lstStyle>
          <a:p>
            <a:pPr lvl="0"/>
            <a:r>
              <a:rPr lang="fr-FR" smtClean="0"/>
              <a:t>Modifiez les styles du texte du masque</a:t>
            </a:r>
          </a:p>
        </p:txBody>
      </p:sp>
      <p:sp>
        <p:nvSpPr>
          <p:cNvPr id="3" name="Date Placeholder 2"/>
          <p:cNvSpPr>
            <a:spLocks noGrp="1"/>
          </p:cNvSpPr>
          <p:nvPr>
            <p:ph type="dt" sz="half" idx="10"/>
          </p:nvPr>
        </p:nvSpPr>
        <p:spPr/>
        <p:txBody>
          <a:bodyPr/>
          <a:lstStyle/>
          <a:p>
            <a:fld id="{BAAA6D19-0231-43F4-8702-092A916FFF8F}" type="datetime1">
              <a:rPr lang="fr-FR" smtClean="0"/>
              <a:pPr/>
              <a:t>15/10/2023</a:t>
            </a:fld>
            <a:endParaRPr lang="fr-FR" dirty="0"/>
          </a:p>
        </p:txBody>
      </p:sp>
      <p:sp>
        <p:nvSpPr>
          <p:cNvPr id="4" name="Footer Placeholder 3"/>
          <p:cNvSpPr>
            <a:spLocks noGrp="1"/>
          </p:cNvSpPr>
          <p:nvPr>
            <p:ph type="ftr" sz="quarter" idx="11"/>
          </p:nvPr>
        </p:nvSpPr>
        <p:spPr/>
        <p:txBody>
          <a:bodyPr/>
          <a:lstStyle/>
          <a:p>
            <a:pPr rtl="0"/>
            <a:endParaRPr lang="fr-FR" dirty="0"/>
          </a:p>
        </p:txBody>
      </p:sp>
      <p:sp>
        <p:nvSpPr>
          <p:cNvPr id="5" name="Slide Number Placeholder 4"/>
          <p:cNvSpPr>
            <a:spLocks noGrp="1"/>
          </p:cNvSpPr>
          <p:nvPr>
            <p:ph type="sldNum" sz="quarter" idx="12"/>
          </p:nvPr>
        </p:nvSpPr>
        <p:spPr/>
        <p:txBody>
          <a:bodyPr/>
          <a:lstStyle/>
          <a:p>
            <a:pPr algn="r"/>
            <a:fld id="{299542E4-2CCF-42F6-9D92-ED568035133D}" type="slidenum">
              <a:rPr lang="fr-FR" smtClean="0"/>
              <a:pPr algn="r"/>
              <a:t>‹N°›</a:t>
            </a:fld>
            <a:endParaRPr lang="fr-FR" dirty="0"/>
          </a:p>
        </p:txBody>
      </p:sp>
    </p:spTree>
    <p:extLst>
      <p:ext uri="{BB962C8B-B14F-4D97-AF65-F5344CB8AC3E}">
        <p14:creationId xmlns="" xmlns:p14="http://schemas.microsoft.com/office/powerpoint/2010/main" val="1755932114"/>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pic>
        <p:nvPicPr>
          <p:cNvPr id="2" name="Picture 1" descr="Slate-V2-HD-3colPhotoInset.png"/>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897728" y="1818215"/>
            <a:ext cx="3339102" cy="1847851"/>
          </a:xfrm>
          <a:prstGeom prst="rect">
            <a:avLst/>
          </a:prstGeom>
        </p:spPr>
      </p:pic>
      <p:pic>
        <p:nvPicPr>
          <p:cNvPr id="36" name="Picture 35" descr="Slate-V2-HD-3colPhotoInset.png"/>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4402653" y="1818215"/>
            <a:ext cx="3339102" cy="1847851"/>
          </a:xfrm>
          <a:prstGeom prst="rect">
            <a:avLst/>
          </a:prstGeom>
        </p:spPr>
      </p:pic>
      <p:pic>
        <p:nvPicPr>
          <p:cNvPr id="37" name="Picture 36" descr="Slate-V2-HD-3colPhotoInset.png"/>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7933984" y="1818215"/>
            <a:ext cx="3339102" cy="1847851"/>
          </a:xfrm>
          <a:prstGeom prst="rect">
            <a:avLst/>
          </a:prstGeom>
        </p:spPr>
      </p:pic>
      <p:sp>
        <p:nvSpPr>
          <p:cNvPr id="30" name="Title 1"/>
          <p:cNvSpPr>
            <a:spLocks noGrp="1"/>
          </p:cNvSpPr>
          <p:nvPr>
            <p:ph type="title"/>
          </p:nvPr>
        </p:nvSpPr>
        <p:spPr>
          <a:xfrm>
            <a:off x="913556" y="609600"/>
            <a:ext cx="10351067" cy="970450"/>
          </a:xfrm>
        </p:spPr>
        <p:txBody>
          <a:bodyPr/>
          <a:lstStyle/>
          <a:p>
            <a:r>
              <a:rPr lang="fr-FR" smtClean="0"/>
              <a:t>Modifiez le style du titre</a:t>
            </a:r>
            <a:endParaRPr lang="en-US" dirty="0"/>
          </a:p>
        </p:txBody>
      </p:sp>
      <p:sp>
        <p:nvSpPr>
          <p:cNvPr id="19" name="Text Placeholder 2"/>
          <p:cNvSpPr>
            <a:spLocks noGrp="1"/>
          </p:cNvSpPr>
          <p:nvPr>
            <p:ph type="body" idx="1"/>
          </p:nvPr>
        </p:nvSpPr>
        <p:spPr>
          <a:xfrm>
            <a:off x="913557" y="3904106"/>
            <a:ext cx="3300124" cy="576262"/>
          </a:xfrm>
        </p:spPr>
        <p:txBody>
          <a:bodyPr anchor="b">
            <a:noAutofit/>
          </a:bodyPr>
          <a:lstStyle>
            <a:lvl1pPr marL="0" indent="0" algn="ctr">
              <a:buNone/>
              <a:defRPr sz="1999" b="0">
                <a:solidFill>
                  <a:schemeClr val="tx1"/>
                </a:solidFill>
              </a:defRPr>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fr-FR" smtClean="0"/>
              <a:t>Modifiez les styles du texte du masque</a:t>
            </a:r>
          </a:p>
        </p:txBody>
      </p:sp>
      <p:sp>
        <p:nvSpPr>
          <p:cNvPr id="20" name="Picture Placeholder 2"/>
          <p:cNvSpPr>
            <a:spLocks noGrp="1" noChangeAspect="1"/>
          </p:cNvSpPr>
          <p:nvPr>
            <p:ph type="pic" idx="15"/>
          </p:nvPr>
        </p:nvSpPr>
        <p:spPr>
          <a:xfrm>
            <a:off x="1017837" y="1938918"/>
            <a:ext cx="3091563" cy="160295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063" indent="0">
              <a:buNone/>
              <a:defRPr sz="1600"/>
            </a:lvl2pPr>
            <a:lvl3pPr marL="914126" indent="0">
              <a:buNone/>
              <a:defRPr sz="1600"/>
            </a:lvl3pPr>
            <a:lvl4pPr marL="1371189" indent="0">
              <a:buNone/>
              <a:defRPr sz="1600"/>
            </a:lvl4pPr>
            <a:lvl5pPr marL="1828251" indent="0">
              <a:buNone/>
              <a:defRPr sz="1600"/>
            </a:lvl5pPr>
            <a:lvl6pPr marL="2285314" indent="0">
              <a:buNone/>
              <a:defRPr sz="1600"/>
            </a:lvl6pPr>
            <a:lvl7pPr marL="2742377" indent="0">
              <a:buNone/>
              <a:defRPr sz="1600"/>
            </a:lvl7pPr>
            <a:lvl8pPr marL="3199440" indent="0">
              <a:buNone/>
              <a:defRPr sz="1600"/>
            </a:lvl8pPr>
            <a:lvl9pPr marL="3656503" indent="0">
              <a:buNone/>
              <a:defRPr sz="1600"/>
            </a:lvl9pPr>
          </a:lstStyle>
          <a:p>
            <a:r>
              <a:rPr lang="fr-FR" smtClean="0"/>
              <a:t>Cliquez sur l'icône pour ajouter une image</a:t>
            </a:r>
            <a:endParaRPr lang="en-US" dirty="0"/>
          </a:p>
        </p:txBody>
      </p:sp>
      <p:sp>
        <p:nvSpPr>
          <p:cNvPr id="21" name="Text Placeholder 3"/>
          <p:cNvSpPr>
            <a:spLocks noGrp="1"/>
          </p:cNvSpPr>
          <p:nvPr>
            <p:ph type="body" sz="half" idx="18"/>
          </p:nvPr>
        </p:nvSpPr>
        <p:spPr>
          <a:xfrm>
            <a:off x="913557" y="4480369"/>
            <a:ext cx="3300124" cy="1310833"/>
          </a:xfrm>
        </p:spPr>
        <p:txBody>
          <a:bodyPr anchor="t">
            <a:normAutofit/>
          </a:bodyPr>
          <a:lstStyle>
            <a:lvl1pPr marL="0" indent="0" algn="ctr">
              <a:buNone/>
              <a:defRPr sz="1400"/>
            </a:lvl1pPr>
            <a:lvl2pPr marL="457063" indent="0">
              <a:buNone/>
              <a:defRPr sz="1200"/>
            </a:lvl2pPr>
            <a:lvl3pPr marL="914126" indent="0">
              <a:buNone/>
              <a:defRPr sz="1000"/>
            </a:lvl3pPr>
            <a:lvl4pPr marL="1371189" indent="0">
              <a:buNone/>
              <a:defRPr sz="900"/>
            </a:lvl4pPr>
            <a:lvl5pPr marL="1828251" indent="0">
              <a:buNone/>
              <a:defRPr sz="900"/>
            </a:lvl5pPr>
            <a:lvl6pPr marL="2285314" indent="0">
              <a:buNone/>
              <a:defRPr sz="900"/>
            </a:lvl6pPr>
            <a:lvl7pPr marL="2742377" indent="0">
              <a:buNone/>
              <a:defRPr sz="900"/>
            </a:lvl7pPr>
            <a:lvl8pPr marL="3199440" indent="0">
              <a:buNone/>
              <a:defRPr sz="900"/>
            </a:lvl8pPr>
            <a:lvl9pPr marL="3656503" indent="0">
              <a:buNone/>
              <a:defRPr sz="900"/>
            </a:lvl9pPr>
          </a:lstStyle>
          <a:p>
            <a:pPr lvl="0"/>
            <a:r>
              <a:rPr lang="fr-FR" smtClean="0"/>
              <a:t>Modifiez les styles du texte du masque</a:t>
            </a:r>
          </a:p>
        </p:txBody>
      </p:sp>
      <p:sp>
        <p:nvSpPr>
          <p:cNvPr id="22" name="Text Placeholder 4"/>
          <p:cNvSpPr>
            <a:spLocks noGrp="1"/>
          </p:cNvSpPr>
          <p:nvPr>
            <p:ph type="body" sz="quarter" idx="3"/>
          </p:nvPr>
        </p:nvSpPr>
        <p:spPr>
          <a:xfrm>
            <a:off x="4441631" y="3904106"/>
            <a:ext cx="3300124" cy="576262"/>
          </a:xfrm>
        </p:spPr>
        <p:txBody>
          <a:bodyPr anchor="b">
            <a:noAutofit/>
          </a:bodyPr>
          <a:lstStyle>
            <a:lvl1pPr marL="0" indent="0" algn="ctr">
              <a:buNone/>
              <a:defRPr sz="1999" b="0">
                <a:solidFill>
                  <a:schemeClr val="tx1"/>
                </a:solidFill>
              </a:defRPr>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fr-FR" smtClean="0"/>
              <a:t>Modifiez les styles du texte du masque</a:t>
            </a:r>
          </a:p>
        </p:txBody>
      </p:sp>
      <p:sp>
        <p:nvSpPr>
          <p:cNvPr id="23" name="Picture Placeholder 2"/>
          <p:cNvSpPr>
            <a:spLocks noGrp="1" noChangeAspect="1"/>
          </p:cNvSpPr>
          <p:nvPr>
            <p:ph type="pic" idx="21"/>
          </p:nvPr>
        </p:nvSpPr>
        <p:spPr>
          <a:xfrm>
            <a:off x="4544559" y="1939094"/>
            <a:ext cx="3091563" cy="160816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063" indent="0">
              <a:buNone/>
              <a:defRPr sz="1600"/>
            </a:lvl2pPr>
            <a:lvl3pPr marL="914126" indent="0">
              <a:buNone/>
              <a:defRPr sz="1600"/>
            </a:lvl3pPr>
            <a:lvl4pPr marL="1371189" indent="0">
              <a:buNone/>
              <a:defRPr sz="1600"/>
            </a:lvl4pPr>
            <a:lvl5pPr marL="1828251" indent="0">
              <a:buNone/>
              <a:defRPr sz="1600"/>
            </a:lvl5pPr>
            <a:lvl6pPr marL="2285314" indent="0">
              <a:buNone/>
              <a:defRPr sz="1600"/>
            </a:lvl6pPr>
            <a:lvl7pPr marL="2742377" indent="0">
              <a:buNone/>
              <a:defRPr sz="1600"/>
            </a:lvl7pPr>
            <a:lvl8pPr marL="3199440" indent="0">
              <a:buNone/>
              <a:defRPr sz="1600"/>
            </a:lvl8pPr>
            <a:lvl9pPr marL="3656503" indent="0">
              <a:buNone/>
              <a:defRPr sz="1600"/>
            </a:lvl9pPr>
          </a:lstStyle>
          <a:p>
            <a:r>
              <a:rPr lang="fr-FR" smtClean="0"/>
              <a:t>Cliquez sur l'icône pour ajouter une image</a:t>
            </a:r>
            <a:endParaRPr lang="en-US" dirty="0"/>
          </a:p>
        </p:txBody>
      </p:sp>
      <p:sp>
        <p:nvSpPr>
          <p:cNvPr id="24" name="Text Placeholder 3"/>
          <p:cNvSpPr>
            <a:spLocks noGrp="1"/>
          </p:cNvSpPr>
          <p:nvPr>
            <p:ph type="body" sz="half" idx="19"/>
          </p:nvPr>
        </p:nvSpPr>
        <p:spPr>
          <a:xfrm>
            <a:off x="4440279" y="4480368"/>
            <a:ext cx="3300124" cy="1310833"/>
          </a:xfrm>
        </p:spPr>
        <p:txBody>
          <a:bodyPr anchor="t">
            <a:normAutofit/>
          </a:bodyPr>
          <a:lstStyle>
            <a:lvl1pPr marL="0" indent="0" algn="ctr">
              <a:buNone/>
              <a:defRPr sz="1400"/>
            </a:lvl1pPr>
            <a:lvl2pPr marL="457063" indent="0">
              <a:buNone/>
              <a:defRPr sz="1200"/>
            </a:lvl2pPr>
            <a:lvl3pPr marL="914126" indent="0">
              <a:buNone/>
              <a:defRPr sz="1000"/>
            </a:lvl3pPr>
            <a:lvl4pPr marL="1371189" indent="0">
              <a:buNone/>
              <a:defRPr sz="900"/>
            </a:lvl4pPr>
            <a:lvl5pPr marL="1828251" indent="0">
              <a:buNone/>
              <a:defRPr sz="900"/>
            </a:lvl5pPr>
            <a:lvl6pPr marL="2285314" indent="0">
              <a:buNone/>
              <a:defRPr sz="900"/>
            </a:lvl6pPr>
            <a:lvl7pPr marL="2742377" indent="0">
              <a:buNone/>
              <a:defRPr sz="900"/>
            </a:lvl7pPr>
            <a:lvl8pPr marL="3199440" indent="0">
              <a:buNone/>
              <a:defRPr sz="900"/>
            </a:lvl8pPr>
            <a:lvl9pPr marL="3656503" indent="0">
              <a:buNone/>
              <a:defRPr sz="900"/>
            </a:lvl9pPr>
          </a:lstStyle>
          <a:p>
            <a:pPr lvl="0"/>
            <a:r>
              <a:rPr lang="fr-FR" smtClean="0"/>
              <a:t>Modifiez les styles du texte du masque</a:t>
            </a:r>
          </a:p>
        </p:txBody>
      </p:sp>
      <p:sp>
        <p:nvSpPr>
          <p:cNvPr id="25" name="Text Placeholder 4"/>
          <p:cNvSpPr>
            <a:spLocks noGrp="1"/>
          </p:cNvSpPr>
          <p:nvPr>
            <p:ph type="body" sz="quarter" idx="13"/>
          </p:nvPr>
        </p:nvSpPr>
        <p:spPr>
          <a:xfrm>
            <a:off x="7964623" y="3904106"/>
            <a:ext cx="3300124" cy="576262"/>
          </a:xfrm>
        </p:spPr>
        <p:txBody>
          <a:bodyPr anchor="b">
            <a:noAutofit/>
          </a:bodyPr>
          <a:lstStyle>
            <a:lvl1pPr marL="0" indent="0" algn="ctr">
              <a:buNone/>
              <a:defRPr sz="1999" b="0">
                <a:solidFill>
                  <a:schemeClr val="tx1"/>
                </a:solidFill>
              </a:defRPr>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fr-FR" smtClean="0"/>
              <a:t>Modifiez les styles du texte du masque</a:t>
            </a:r>
          </a:p>
        </p:txBody>
      </p:sp>
      <p:sp>
        <p:nvSpPr>
          <p:cNvPr id="26" name="Picture Placeholder 2"/>
          <p:cNvSpPr>
            <a:spLocks noGrp="1" noChangeAspect="1"/>
          </p:cNvSpPr>
          <p:nvPr>
            <p:ph type="pic" idx="22"/>
          </p:nvPr>
        </p:nvSpPr>
        <p:spPr>
          <a:xfrm>
            <a:off x="8073595" y="1934432"/>
            <a:ext cx="3091563" cy="160729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063" indent="0">
              <a:buNone/>
              <a:defRPr sz="1600"/>
            </a:lvl2pPr>
            <a:lvl3pPr marL="914126" indent="0">
              <a:buNone/>
              <a:defRPr sz="1600"/>
            </a:lvl3pPr>
            <a:lvl4pPr marL="1371189" indent="0">
              <a:buNone/>
              <a:defRPr sz="1600"/>
            </a:lvl4pPr>
            <a:lvl5pPr marL="1828251" indent="0">
              <a:buNone/>
              <a:defRPr sz="1600"/>
            </a:lvl5pPr>
            <a:lvl6pPr marL="2285314" indent="0">
              <a:buNone/>
              <a:defRPr sz="1600"/>
            </a:lvl6pPr>
            <a:lvl7pPr marL="2742377" indent="0">
              <a:buNone/>
              <a:defRPr sz="1600"/>
            </a:lvl7pPr>
            <a:lvl8pPr marL="3199440" indent="0">
              <a:buNone/>
              <a:defRPr sz="1600"/>
            </a:lvl8pPr>
            <a:lvl9pPr marL="3656503" indent="0">
              <a:buNone/>
              <a:defRPr sz="1600"/>
            </a:lvl9pPr>
          </a:lstStyle>
          <a:p>
            <a:r>
              <a:rPr lang="fr-FR" smtClean="0"/>
              <a:t>Cliquez sur l'icône pour ajouter une image</a:t>
            </a:r>
            <a:endParaRPr lang="en-US" dirty="0"/>
          </a:p>
        </p:txBody>
      </p:sp>
      <p:sp>
        <p:nvSpPr>
          <p:cNvPr id="27" name="Text Placeholder 3"/>
          <p:cNvSpPr>
            <a:spLocks noGrp="1"/>
          </p:cNvSpPr>
          <p:nvPr>
            <p:ph type="body" sz="half" idx="20"/>
          </p:nvPr>
        </p:nvSpPr>
        <p:spPr>
          <a:xfrm>
            <a:off x="7964498" y="4480366"/>
            <a:ext cx="3300124" cy="1310835"/>
          </a:xfrm>
        </p:spPr>
        <p:txBody>
          <a:bodyPr anchor="t">
            <a:normAutofit/>
          </a:bodyPr>
          <a:lstStyle>
            <a:lvl1pPr marL="0" indent="0" algn="ctr">
              <a:buNone/>
              <a:defRPr sz="1400"/>
            </a:lvl1pPr>
            <a:lvl2pPr marL="457063" indent="0">
              <a:buNone/>
              <a:defRPr sz="1200"/>
            </a:lvl2pPr>
            <a:lvl3pPr marL="914126" indent="0">
              <a:buNone/>
              <a:defRPr sz="1000"/>
            </a:lvl3pPr>
            <a:lvl4pPr marL="1371189" indent="0">
              <a:buNone/>
              <a:defRPr sz="900"/>
            </a:lvl4pPr>
            <a:lvl5pPr marL="1828251" indent="0">
              <a:buNone/>
              <a:defRPr sz="900"/>
            </a:lvl5pPr>
            <a:lvl6pPr marL="2285314" indent="0">
              <a:buNone/>
              <a:defRPr sz="900"/>
            </a:lvl6pPr>
            <a:lvl7pPr marL="2742377" indent="0">
              <a:buNone/>
              <a:defRPr sz="900"/>
            </a:lvl7pPr>
            <a:lvl8pPr marL="3199440" indent="0">
              <a:buNone/>
              <a:defRPr sz="900"/>
            </a:lvl8pPr>
            <a:lvl9pPr marL="3656503" indent="0">
              <a:buNone/>
              <a:defRPr sz="900"/>
            </a:lvl9pPr>
          </a:lstStyle>
          <a:p>
            <a:pPr lvl="0"/>
            <a:r>
              <a:rPr lang="fr-FR" smtClean="0"/>
              <a:t>Modifiez les styles du texte du masque</a:t>
            </a:r>
          </a:p>
        </p:txBody>
      </p:sp>
      <p:sp>
        <p:nvSpPr>
          <p:cNvPr id="3" name="Date Placeholder 2"/>
          <p:cNvSpPr>
            <a:spLocks noGrp="1"/>
          </p:cNvSpPr>
          <p:nvPr>
            <p:ph type="dt" sz="half" idx="10"/>
          </p:nvPr>
        </p:nvSpPr>
        <p:spPr/>
        <p:txBody>
          <a:bodyPr/>
          <a:lstStyle/>
          <a:p>
            <a:fld id="{BAAA6D19-0231-43F4-8702-092A916FFF8F}" type="datetime1">
              <a:rPr lang="fr-FR" smtClean="0"/>
              <a:pPr/>
              <a:t>15/10/2023</a:t>
            </a:fld>
            <a:endParaRPr lang="fr-FR" dirty="0"/>
          </a:p>
        </p:txBody>
      </p:sp>
      <p:sp>
        <p:nvSpPr>
          <p:cNvPr id="4" name="Footer Placeholder 3"/>
          <p:cNvSpPr>
            <a:spLocks noGrp="1"/>
          </p:cNvSpPr>
          <p:nvPr>
            <p:ph type="ftr" sz="quarter" idx="11"/>
          </p:nvPr>
        </p:nvSpPr>
        <p:spPr/>
        <p:txBody>
          <a:bodyPr/>
          <a:lstStyle/>
          <a:p>
            <a:pPr rtl="0"/>
            <a:endParaRPr lang="fr-FR" dirty="0"/>
          </a:p>
        </p:txBody>
      </p:sp>
      <p:sp>
        <p:nvSpPr>
          <p:cNvPr id="5" name="Slide Number Placeholder 4"/>
          <p:cNvSpPr>
            <a:spLocks noGrp="1"/>
          </p:cNvSpPr>
          <p:nvPr>
            <p:ph type="sldNum" sz="quarter" idx="12"/>
          </p:nvPr>
        </p:nvSpPr>
        <p:spPr/>
        <p:txBody>
          <a:bodyPr/>
          <a:lstStyle/>
          <a:p>
            <a:pPr algn="r"/>
            <a:fld id="{299542E4-2CCF-42F6-9D92-ED568035133D}" type="slidenum">
              <a:rPr lang="fr-FR" smtClean="0"/>
              <a:pPr algn="r"/>
              <a:t>‹N°›</a:t>
            </a:fld>
            <a:endParaRPr lang="fr-FR" dirty="0"/>
          </a:p>
        </p:txBody>
      </p:sp>
    </p:spTree>
    <p:extLst>
      <p:ext uri="{BB962C8B-B14F-4D97-AF65-F5344CB8AC3E}">
        <p14:creationId xmlns="" xmlns:p14="http://schemas.microsoft.com/office/powerpoint/2010/main" val="2916673324"/>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AB0D3924-586D-4D01-864F-9EC9E16E7527}" type="datetime1">
              <a:rPr lang="fr-FR" smtClean="0"/>
              <a:pPr/>
              <a:t>15/10/2023</a:t>
            </a:fld>
            <a:endParaRPr lang="fr-FR" dirty="0"/>
          </a:p>
        </p:txBody>
      </p:sp>
      <p:sp>
        <p:nvSpPr>
          <p:cNvPr id="5" name="Footer Placeholder 4"/>
          <p:cNvSpPr>
            <a:spLocks noGrp="1"/>
          </p:cNvSpPr>
          <p:nvPr>
            <p:ph type="ftr" sz="quarter" idx="11"/>
          </p:nvPr>
        </p:nvSpPr>
        <p:spPr/>
        <p:txBody>
          <a:bodyPr/>
          <a:lstStyle/>
          <a:p>
            <a:pPr rtl="0"/>
            <a:endParaRPr lang="fr-FR" dirty="0"/>
          </a:p>
        </p:txBody>
      </p:sp>
      <p:sp>
        <p:nvSpPr>
          <p:cNvPr id="6" name="Slide Number Placeholder 5"/>
          <p:cNvSpPr>
            <a:spLocks noGrp="1"/>
          </p:cNvSpPr>
          <p:nvPr>
            <p:ph type="sldNum" sz="quarter" idx="12"/>
          </p:nvPr>
        </p:nvSpPr>
        <p:spPr/>
        <p:txBody>
          <a:bodyPr/>
          <a:lstStyle/>
          <a:p>
            <a:pPr algn="r"/>
            <a:fld id="{299542E4-2CCF-42F6-9D92-ED568035133D}" type="slidenum">
              <a:rPr lang="fr-FR" smtClean="0"/>
              <a:pPr algn="r"/>
              <a:t>‹N°›</a:t>
            </a:fld>
            <a:endParaRPr lang="fr-FR" dirty="0"/>
          </a:p>
        </p:txBody>
      </p:sp>
    </p:spTree>
    <p:extLst>
      <p:ext uri="{BB962C8B-B14F-4D97-AF65-F5344CB8AC3E}">
        <p14:creationId xmlns="" xmlns:p14="http://schemas.microsoft.com/office/powerpoint/2010/main" val="730104983"/>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80729" y="609600"/>
            <a:ext cx="2283892" cy="5181601"/>
          </a:xfrm>
        </p:spPr>
        <p:txBody>
          <a:bodyPr vert="eaVert"/>
          <a:lstStyle>
            <a:lvl1pPr algn="l">
              <a:defRPr/>
            </a:lvl1pPr>
          </a:lstStyle>
          <a:p>
            <a:r>
              <a:rPr lang="fr-FR" smtClean="0"/>
              <a:t>Modifiez le style du titre</a:t>
            </a:r>
            <a:endParaRPr lang="en-US" dirty="0"/>
          </a:p>
        </p:txBody>
      </p:sp>
      <p:sp>
        <p:nvSpPr>
          <p:cNvPr id="3" name="Vertical Text Placeholder 2"/>
          <p:cNvSpPr>
            <a:spLocks noGrp="1"/>
          </p:cNvSpPr>
          <p:nvPr>
            <p:ph type="body" orient="vert" idx="1"/>
          </p:nvPr>
        </p:nvSpPr>
        <p:spPr>
          <a:xfrm>
            <a:off x="913558" y="609600"/>
            <a:ext cx="7914810" cy="5181601"/>
          </a:xfrm>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57F945D7-E70A-4C16-AB3F-24C6FCA26A30}" type="datetime1">
              <a:rPr lang="fr-FR" smtClean="0"/>
              <a:pPr/>
              <a:t>15/10/2023</a:t>
            </a:fld>
            <a:endParaRPr lang="fr-FR" dirty="0"/>
          </a:p>
        </p:txBody>
      </p:sp>
      <p:sp>
        <p:nvSpPr>
          <p:cNvPr id="5" name="Footer Placeholder 4"/>
          <p:cNvSpPr>
            <a:spLocks noGrp="1"/>
          </p:cNvSpPr>
          <p:nvPr>
            <p:ph type="ftr" sz="quarter" idx="11"/>
          </p:nvPr>
        </p:nvSpPr>
        <p:spPr/>
        <p:txBody>
          <a:bodyPr/>
          <a:lstStyle/>
          <a:p>
            <a:pPr rtl="0"/>
            <a:endParaRPr lang="fr-FR" dirty="0"/>
          </a:p>
        </p:txBody>
      </p:sp>
      <p:sp>
        <p:nvSpPr>
          <p:cNvPr id="6" name="Slide Number Placeholder 5"/>
          <p:cNvSpPr>
            <a:spLocks noGrp="1"/>
          </p:cNvSpPr>
          <p:nvPr>
            <p:ph type="sldNum" sz="quarter" idx="12"/>
          </p:nvPr>
        </p:nvSpPr>
        <p:spPr/>
        <p:txBody>
          <a:bodyPr/>
          <a:lstStyle/>
          <a:p>
            <a:pPr algn="r"/>
            <a:fld id="{299542E4-2CCF-42F6-9D92-ED568035133D}" type="slidenum">
              <a:rPr lang="fr-FR" smtClean="0"/>
              <a:pPr algn="r"/>
              <a:t>‹N°›</a:t>
            </a:fld>
            <a:endParaRPr lang="fr-FR" dirty="0"/>
          </a:p>
        </p:txBody>
      </p:sp>
    </p:spTree>
    <p:extLst>
      <p:ext uri="{BB962C8B-B14F-4D97-AF65-F5344CB8AC3E}">
        <p14:creationId xmlns="" xmlns:p14="http://schemas.microsoft.com/office/powerpoint/2010/main" val="2425292860"/>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C9486836-97B3-4DF8-8AA7-B0CA9EB19AB4}" type="datetime1">
              <a:rPr lang="fr-FR" smtClean="0"/>
              <a:pPr/>
              <a:t>15/10/2023</a:t>
            </a:fld>
            <a:endParaRPr lang="fr-FR" dirty="0"/>
          </a:p>
        </p:txBody>
      </p:sp>
      <p:sp>
        <p:nvSpPr>
          <p:cNvPr id="5" name="Footer Placeholder 4"/>
          <p:cNvSpPr>
            <a:spLocks noGrp="1"/>
          </p:cNvSpPr>
          <p:nvPr>
            <p:ph type="ftr" sz="quarter" idx="11"/>
          </p:nvPr>
        </p:nvSpPr>
        <p:spPr/>
        <p:txBody>
          <a:bodyPr/>
          <a:lstStyle/>
          <a:p>
            <a:pPr rtl="0"/>
            <a:endParaRPr lang="fr-FR" dirty="0"/>
          </a:p>
        </p:txBody>
      </p:sp>
      <p:sp>
        <p:nvSpPr>
          <p:cNvPr id="6" name="Slide Number Placeholder 5"/>
          <p:cNvSpPr>
            <a:spLocks noGrp="1"/>
          </p:cNvSpPr>
          <p:nvPr>
            <p:ph type="sldNum" sz="quarter" idx="12"/>
          </p:nvPr>
        </p:nvSpPr>
        <p:spPr/>
        <p:txBody>
          <a:bodyPr/>
          <a:lstStyle/>
          <a:p>
            <a:pPr algn="r"/>
            <a:fld id="{299542E4-2CCF-42F6-9D92-ED568035133D}" type="slidenum">
              <a:rPr lang="fr-FR" smtClean="0"/>
              <a:pPr algn="r"/>
              <a:t>‹N°›</a:t>
            </a:fld>
            <a:endParaRPr lang="fr-FR" dirty="0"/>
          </a:p>
        </p:txBody>
      </p:sp>
    </p:spTree>
    <p:extLst>
      <p:ext uri="{BB962C8B-B14F-4D97-AF65-F5344CB8AC3E}">
        <p14:creationId xmlns="" xmlns:p14="http://schemas.microsoft.com/office/powerpoint/2010/main" val="3076934154"/>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295064" y="1761068"/>
            <a:ext cx="9588052" cy="1828813"/>
          </a:xfrm>
        </p:spPr>
        <p:txBody>
          <a:bodyPr anchor="b"/>
          <a:lstStyle>
            <a:lvl1pPr algn="ctr">
              <a:defRPr sz="3999" b="0" cap="none"/>
            </a:lvl1pPr>
          </a:lstStyle>
          <a:p>
            <a:r>
              <a:rPr lang="fr-FR" smtClean="0"/>
              <a:t>Modifiez le style du titre</a:t>
            </a:r>
            <a:endParaRPr lang="en-US" dirty="0"/>
          </a:p>
        </p:txBody>
      </p:sp>
      <p:sp>
        <p:nvSpPr>
          <p:cNvPr id="3" name="Text Placeholder 2"/>
          <p:cNvSpPr>
            <a:spLocks noGrp="1"/>
          </p:cNvSpPr>
          <p:nvPr>
            <p:ph type="body" idx="1"/>
          </p:nvPr>
        </p:nvSpPr>
        <p:spPr>
          <a:xfrm>
            <a:off x="1295064" y="3589879"/>
            <a:ext cx="9588052" cy="1507054"/>
          </a:xfrm>
        </p:spPr>
        <p:txBody>
          <a:bodyPr anchor="t"/>
          <a:lstStyle>
            <a:lvl1pPr marL="0" indent="0" algn="ctr">
              <a:buNone/>
              <a:defRPr sz="1999">
                <a:solidFill>
                  <a:schemeClr val="tx1"/>
                </a:solidFill>
              </a:defRPr>
            </a:lvl1pPr>
            <a:lvl2pPr marL="457063" indent="0">
              <a:buNone/>
              <a:defRPr sz="1799">
                <a:solidFill>
                  <a:schemeClr val="tx1">
                    <a:tint val="75000"/>
                  </a:schemeClr>
                </a:solidFill>
              </a:defRPr>
            </a:lvl2pPr>
            <a:lvl3pPr marL="914126" indent="0">
              <a:buNone/>
              <a:defRPr sz="1600">
                <a:solidFill>
                  <a:schemeClr val="tx1">
                    <a:tint val="75000"/>
                  </a:schemeClr>
                </a:solidFill>
              </a:defRPr>
            </a:lvl3pPr>
            <a:lvl4pPr marL="1371189" indent="0">
              <a:buNone/>
              <a:defRPr sz="1400">
                <a:solidFill>
                  <a:schemeClr val="tx1">
                    <a:tint val="75000"/>
                  </a:schemeClr>
                </a:solidFill>
              </a:defRPr>
            </a:lvl4pPr>
            <a:lvl5pPr marL="1828251" indent="0">
              <a:buNone/>
              <a:defRPr sz="1400">
                <a:solidFill>
                  <a:schemeClr val="tx1">
                    <a:tint val="75000"/>
                  </a:schemeClr>
                </a:solidFill>
              </a:defRPr>
            </a:lvl5pPr>
            <a:lvl6pPr marL="2285314" indent="0">
              <a:buNone/>
              <a:defRPr sz="1400">
                <a:solidFill>
                  <a:schemeClr val="tx1">
                    <a:tint val="75000"/>
                  </a:schemeClr>
                </a:solidFill>
              </a:defRPr>
            </a:lvl6pPr>
            <a:lvl7pPr marL="2742377" indent="0">
              <a:buNone/>
              <a:defRPr sz="1400">
                <a:solidFill>
                  <a:schemeClr val="tx1">
                    <a:tint val="75000"/>
                  </a:schemeClr>
                </a:solidFill>
              </a:defRPr>
            </a:lvl7pPr>
            <a:lvl8pPr marL="3199440" indent="0">
              <a:buNone/>
              <a:defRPr sz="1400">
                <a:solidFill>
                  <a:schemeClr val="tx1">
                    <a:tint val="75000"/>
                  </a:schemeClr>
                </a:solidFill>
              </a:defRPr>
            </a:lvl8pPr>
            <a:lvl9pPr marL="3656503"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AAA6D19-0231-43F4-8702-092A916FFF8F}" type="datetime1">
              <a:rPr lang="fr-FR" smtClean="0"/>
              <a:pPr/>
              <a:t>15/10/2023</a:t>
            </a:fld>
            <a:endParaRPr lang="fr-FR" dirty="0"/>
          </a:p>
        </p:txBody>
      </p:sp>
      <p:sp>
        <p:nvSpPr>
          <p:cNvPr id="5" name="Footer Placeholder 4"/>
          <p:cNvSpPr>
            <a:spLocks noGrp="1"/>
          </p:cNvSpPr>
          <p:nvPr>
            <p:ph type="ftr" sz="quarter" idx="11"/>
          </p:nvPr>
        </p:nvSpPr>
        <p:spPr/>
        <p:txBody>
          <a:bodyPr/>
          <a:lstStyle/>
          <a:p>
            <a:pPr rtl="0"/>
            <a:endParaRPr lang="fr-FR" dirty="0"/>
          </a:p>
        </p:txBody>
      </p:sp>
      <p:sp>
        <p:nvSpPr>
          <p:cNvPr id="6" name="Slide Number Placeholder 5"/>
          <p:cNvSpPr>
            <a:spLocks noGrp="1"/>
          </p:cNvSpPr>
          <p:nvPr>
            <p:ph type="sldNum" sz="quarter" idx="12"/>
          </p:nvPr>
        </p:nvSpPr>
        <p:spPr/>
        <p:txBody>
          <a:bodyPr/>
          <a:lstStyle/>
          <a:p>
            <a:pPr algn="r"/>
            <a:fld id="{299542E4-2CCF-42F6-9D92-ED568035133D}" type="slidenum">
              <a:rPr lang="fr-FR" smtClean="0"/>
              <a:pPr algn="r"/>
              <a:t>‹N°›</a:t>
            </a:fld>
            <a:endParaRPr lang="fr-FR" dirty="0"/>
          </a:p>
        </p:txBody>
      </p:sp>
    </p:spTree>
    <p:extLst>
      <p:ext uri="{BB962C8B-B14F-4D97-AF65-F5344CB8AC3E}">
        <p14:creationId xmlns="" xmlns:p14="http://schemas.microsoft.com/office/powerpoint/2010/main" val="421234223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913558" y="1732449"/>
            <a:ext cx="5059179" cy="4058750"/>
          </a:xfrm>
        </p:spPr>
        <p:txBody>
          <a:bodyPr anchor="t">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201277" y="1732450"/>
            <a:ext cx="5063346" cy="4058751"/>
          </a:xfrm>
        </p:spPr>
        <p:txBody>
          <a:bodyPr anchor="t">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DA547AF3-2023-4DA7-8522-F7BB47832D57}" type="datetime1">
              <a:rPr lang="fr-FR" smtClean="0"/>
              <a:pPr/>
              <a:t>15/10/2023</a:t>
            </a:fld>
            <a:endParaRPr lang="fr-FR" dirty="0"/>
          </a:p>
        </p:txBody>
      </p:sp>
      <p:sp>
        <p:nvSpPr>
          <p:cNvPr id="6" name="Footer Placeholder 5"/>
          <p:cNvSpPr>
            <a:spLocks noGrp="1"/>
          </p:cNvSpPr>
          <p:nvPr>
            <p:ph type="ftr" sz="quarter" idx="11"/>
          </p:nvPr>
        </p:nvSpPr>
        <p:spPr/>
        <p:txBody>
          <a:bodyPr/>
          <a:lstStyle/>
          <a:p>
            <a:pPr rtl="0"/>
            <a:endParaRPr lang="fr-FR" dirty="0"/>
          </a:p>
        </p:txBody>
      </p:sp>
      <p:sp>
        <p:nvSpPr>
          <p:cNvPr id="7" name="Slide Number Placeholder 6"/>
          <p:cNvSpPr>
            <a:spLocks noGrp="1"/>
          </p:cNvSpPr>
          <p:nvPr>
            <p:ph type="sldNum" sz="quarter" idx="12"/>
          </p:nvPr>
        </p:nvSpPr>
        <p:spPr/>
        <p:txBody>
          <a:bodyPr/>
          <a:lstStyle/>
          <a:p>
            <a:pPr algn="r"/>
            <a:fld id="{299542E4-2CCF-42F6-9D92-ED568035133D}" type="slidenum">
              <a:rPr lang="fr-FR" smtClean="0"/>
              <a:pPr algn="r"/>
              <a:t>‹N°›</a:t>
            </a:fld>
            <a:endParaRPr lang="fr-FR" dirty="0"/>
          </a:p>
        </p:txBody>
      </p:sp>
    </p:spTree>
    <p:extLst>
      <p:ext uri="{BB962C8B-B14F-4D97-AF65-F5344CB8AC3E}">
        <p14:creationId xmlns="" xmlns:p14="http://schemas.microsoft.com/office/powerpoint/2010/main" val="2611342197"/>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extLst>
    <p:ext uri="{DCECCB84-F9BA-43D5-87BE-67443E8EF086}">
      <p15:sldGuideLst xmlns=""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pic>
        <p:nvPicPr>
          <p:cNvPr id="20" name="Picture 19" descr="Slate-V2-HD-compPhotoInset.png"/>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913557" y="1734507"/>
            <a:ext cx="5087747" cy="4148769"/>
          </a:xfrm>
          <a:prstGeom prst="rect">
            <a:avLst/>
          </a:prstGeom>
        </p:spPr>
      </p:pic>
      <p:pic>
        <p:nvPicPr>
          <p:cNvPr id="21" name="Picture 20" descr="Slate-V2-HD-compPhotoInset.png"/>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6176876" y="1734507"/>
            <a:ext cx="5087747" cy="4148769"/>
          </a:xfrm>
          <a:prstGeom prst="rect">
            <a:avLst/>
          </a:prstGeom>
        </p:spPr>
      </p:pic>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1005610" y="1835254"/>
            <a:ext cx="4875074" cy="544884"/>
          </a:xfrm>
        </p:spPr>
        <p:txBody>
          <a:bodyPr anchor="b">
            <a:noAutofit/>
          </a:bodyPr>
          <a:lstStyle>
            <a:lvl1pPr marL="0" indent="0" algn="ctr">
              <a:buNone/>
              <a:defRPr sz="2399" b="0"/>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005610" y="2380138"/>
            <a:ext cx="4875074" cy="3411063"/>
          </a:xfrm>
        </p:spPr>
        <p:txBody>
          <a:bodyPr anchor="t">
            <a:normAutofit/>
          </a:bodyPr>
          <a:lstStyle>
            <a:lvl1pPr>
              <a:defRPr sz="1799"/>
            </a:lvl1pPr>
            <a:lvl2pPr>
              <a:defRPr sz="1600"/>
            </a:lvl2pPr>
            <a:lvl3pPr>
              <a:defRPr sz="1400"/>
            </a:lvl3pPr>
            <a:lvl4pPr>
              <a:defRPr sz="1200"/>
            </a:lvl4pPr>
            <a:lvl5pPr>
              <a:defRPr sz="1200"/>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293328" y="1835255"/>
            <a:ext cx="4894055" cy="544883"/>
          </a:xfrm>
        </p:spPr>
        <p:txBody>
          <a:bodyPr anchor="b">
            <a:noAutofit/>
          </a:bodyPr>
          <a:lstStyle>
            <a:lvl1pPr marL="0" indent="0" algn="ctr">
              <a:buNone/>
              <a:defRPr sz="2399" b="0"/>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6293328" y="2380138"/>
            <a:ext cx="4894055" cy="3411063"/>
          </a:xfrm>
        </p:spPr>
        <p:txBody>
          <a:bodyPr anchor="t">
            <a:normAutofit/>
          </a:bodyPr>
          <a:lstStyle>
            <a:lvl1pPr>
              <a:defRPr sz="1799"/>
            </a:lvl1pPr>
            <a:lvl2pPr>
              <a:defRPr sz="1600"/>
            </a:lvl2pPr>
            <a:lvl3pPr>
              <a:defRPr sz="1400"/>
            </a:lvl3pPr>
            <a:lvl4pPr>
              <a:defRPr sz="1200"/>
            </a:lvl4pPr>
            <a:lvl5pPr>
              <a:defRPr sz="1200"/>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AC33FBB8-1B78-4C26-9EEF-FF5F7B3D10F7}" type="datetime1">
              <a:rPr lang="fr-FR" smtClean="0"/>
              <a:pPr/>
              <a:t>15/10/2023</a:t>
            </a:fld>
            <a:endParaRPr lang="fr-FR" dirty="0"/>
          </a:p>
        </p:txBody>
      </p:sp>
      <p:sp>
        <p:nvSpPr>
          <p:cNvPr id="8" name="Footer Placeholder 7"/>
          <p:cNvSpPr>
            <a:spLocks noGrp="1"/>
          </p:cNvSpPr>
          <p:nvPr>
            <p:ph type="ftr" sz="quarter" idx="11"/>
          </p:nvPr>
        </p:nvSpPr>
        <p:spPr/>
        <p:txBody>
          <a:bodyPr/>
          <a:lstStyle/>
          <a:p>
            <a:pPr rtl="0"/>
            <a:endParaRPr lang="fr-FR" dirty="0"/>
          </a:p>
        </p:txBody>
      </p:sp>
      <p:sp>
        <p:nvSpPr>
          <p:cNvPr id="9" name="Slide Number Placeholder 8"/>
          <p:cNvSpPr>
            <a:spLocks noGrp="1"/>
          </p:cNvSpPr>
          <p:nvPr>
            <p:ph type="sldNum" sz="quarter" idx="12"/>
          </p:nvPr>
        </p:nvSpPr>
        <p:spPr/>
        <p:txBody>
          <a:bodyPr/>
          <a:lstStyle/>
          <a:p>
            <a:pPr algn="r"/>
            <a:fld id="{299542E4-2CCF-42F6-9D92-ED568035133D}" type="slidenum">
              <a:rPr lang="fr-FR" smtClean="0"/>
              <a:pPr algn="r"/>
              <a:t>‹N°›</a:t>
            </a:fld>
            <a:endParaRPr lang="fr-FR" dirty="0"/>
          </a:p>
        </p:txBody>
      </p:sp>
    </p:spTree>
    <p:extLst>
      <p:ext uri="{BB962C8B-B14F-4D97-AF65-F5344CB8AC3E}">
        <p14:creationId xmlns="" xmlns:p14="http://schemas.microsoft.com/office/powerpoint/2010/main" val="1361200546"/>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extLst>
    <p:ext uri="{DCECCB84-F9BA-43D5-87BE-67443E8EF086}">
      <p15:sldGuideLst xmlns=""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BAAA6D19-0231-43F4-8702-092A916FFF8F}" type="datetime1">
              <a:rPr lang="fr-FR" smtClean="0"/>
              <a:pPr/>
              <a:t>15/10/2023</a:t>
            </a:fld>
            <a:endParaRPr lang="fr-FR" dirty="0"/>
          </a:p>
        </p:txBody>
      </p:sp>
      <p:sp>
        <p:nvSpPr>
          <p:cNvPr id="4" name="Footer Placeholder 3"/>
          <p:cNvSpPr>
            <a:spLocks noGrp="1"/>
          </p:cNvSpPr>
          <p:nvPr>
            <p:ph type="ftr" sz="quarter" idx="11"/>
          </p:nvPr>
        </p:nvSpPr>
        <p:spPr/>
        <p:txBody>
          <a:bodyPr/>
          <a:lstStyle/>
          <a:p>
            <a:pPr rtl="0"/>
            <a:endParaRPr lang="fr-FR" dirty="0"/>
          </a:p>
        </p:txBody>
      </p:sp>
      <p:sp>
        <p:nvSpPr>
          <p:cNvPr id="5" name="Slide Number Placeholder 4"/>
          <p:cNvSpPr>
            <a:spLocks noGrp="1"/>
          </p:cNvSpPr>
          <p:nvPr>
            <p:ph type="sldNum" sz="quarter" idx="12"/>
          </p:nvPr>
        </p:nvSpPr>
        <p:spPr/>
        <p:txBody>
          <a:bodyPr/>
          <a:lstStyle/>
          <a:p>
            <a:pPr algn="r"/>
            <a:fld id="{299542E4-2CCF-42F6-9D92-ED568035133D}" type="slidenum">
              <a:rPr lang="fr-FR" smtClean="0"/>
              <a:pPr algn="r"/>
              <a:t>‹N°›</a:t>
            </a:fld>
            <a:endParaRPr lang="fr-FR" dirty="0"/>
          </a:p>
        </p:txBody>
      </p:sp>
    </p:spTree>
    <p:extLst>
      <p:ext uri="{BB962C8B-B14F-4D97-AF65-F5344CB8AC3E}">
        <p14:creationId xmlns="" xmlns:p14="http://schemas.microsoft.com/office/powerpoint/2010/main" val="2774972073"/>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66DA7A-05F0-45E5-A847-1AF6712AA55A}" type="datetime1">
              <a:rPr lang="fr-FR" smtClean="0"/>
              <a:pPr/>
              <a:t>15/10/2023</a:t>
            </a:fld>
            <a:endParaRPr lang="fr-FR" dirty="0"/>
          </a:p>
        </p:txBody>
      </p:sp>
      <p:sp>
        <p:nvSpPr>
          <p:cNvPr id="3" name="Footer Placeholder 2"/>
          <p:cNvSpPr>
            <a:spLocks noGrp="1"/>
          </p:cNvSpPr>
          <p:nvPr>
            <p:ph type="ftr" sz="quarter" idx="11"/>
          </p:nvPr>
        </p:nvSpPr>
        <p:spPr/>
        <p:txBody>
          <a:bodyPr/>
          <a:lstStyle/>
          <a:p>
            <a:pPr rtl="0"/>
            <a:endParaRPr lang="fr-FR" dirty="0"/>
          </a:p>
        </p:txBody>
      </p:sp>
      <p:sp>
        <p:nvSpPr>
          <p:cNvPr id="4" name="Slide Number Placeholder 3"/>
          <p:cNvSpPr>
            <a:spLocks noGrp="1"/>
          </p:cNvSpPr>
          <p:nvPr>
            <p:ph type="sldNum" sz="quarter" idx="12"/>
          </p:nvPr>
        </p:nvSpPr>
        <p:spPr/>
        <p:txBody>
          <a:bodyPr/>
          <a:lstStyle/>
          <a:p>
            <a:pPr algn="r"/>
            <a:fld id="{299542E4-2CCF-42F6-9D92-ED568035133D}" type="slidenum">
              <a:rPr lang="fr-FR" smtClean="0"/>
              <a:pPr algn="r"/>
              <a:t>‹N°›</a:t>
            </a:fld>
            <a:endParaRPr lang="fr-FR" dirty="0"/>
          </a:p>
        </p:txBody>
      </p:sp>
    </p:spTree>
    <p:extLst>
      <p:ext uri="{BB962C8B-B14F-4D97-AF65-F5344CB8AC3E}">
        <p14:creationId xmlns="" xmlns:p14="http://schemas.microsoft.com/office/powerpoint/2010/main" val="2003466562"/>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13557" y="609600"/>
            <a:ext cx="3705924" cy="1821918"/>
          </a:xfrm>
        </p:spPr>
        <p:txBody>
          <a:bodyPr anchor="b">
            <a:normAutofit/>
          </a:bodyPr>
          <a:lstStyle>
            <a:lvl1pPr algn="ctr">
              <a:defRPr sz="2399" b="0"/>
            </a:lvl1pPr>
          </a:lstStyle>
          <a:p>
            <a:r>
              <a:rPr lang="fr-FR" smtClean="0"/>
              <a:t>Modifiez le style du titre</a:t>
            </a:r>
            <a:endParaRPr lang="en-US" dirty="0"/>
          </a:p>
        </p:txBody>
      </p:sp>
      <p:sp>
        <p:nvSpPr>
          <p:cNvPr id="3" name="Content Placeholder 2"/>
          <p:cNvSpPr>
            <a:spLocks noGrp="1"/>
          </p:cNvSpPr>
          <p:nvPr>
            <p:ph idx="1"/>
          </p:nvPr>
        </p:nvSpPr>
        <p:spPr>
          <a:xfrm>
            <a:off x="4854369" y="609600"/>
            <a:ext cx="6410254" cy="518160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913557" y="2431518"/>
            <a:ext cx="3705924" cy="3359681"/>
          </a:xfrm>
        </p:spPr>
        <p:txBody>
          <a:bodyPr anchor="t">
            <a:normAutofit/>
          </a:bodyPr>
          <a:lstStyle>
            <a:lvl1pPr marL="0" indent="0" algn="ctr">
              <a:buNone/>
              <a:defRPr sz="1600"/>
            </a:lvl1pPr>
            <a:lvl2pPr marL="457063" indent="0">
              <a:buNone/>
              <a:defRPr sz="1200"/>
            </a:lvl2pPr>
            <a:lvl3pPr marL="914126" indent="0">
              <a:buNone/>
              <a:defRPr sz="1000"/>
            </a:lvl3pPr>
            <a:lvl4pPr marL="1371189" indent="0">
              <a:buNone/>
              <a:defRPr sz="900"/>
            </a:lvl4pPr>
            <a:lvl5pPr marL="1828251" indent="0">
              <a:buNone/>
              <a:defRPr sz="900"/>
            </a:lvl5pPr>
            <a:lvl6pPr marL="2285314" indent="0">
              <a:buNone/>
              <a:defRPr sz="900"/>
            </a:lvl6pPr>
            <a:lvl7pPr marL="2742377" indent="0">
              <a:buNone/>
              <a:defRPr sz="900"/>
            </a:lvl7pPr>
            <a:lvl8pPr marL="3199440" indent="0">
              <a:buNone/>
              <a:defRPr sz="900"/>
            </a:lvl8pPr>
            <a:lvl9pPr marL="3656503"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D2213734-6AF8-4CDA-9BFD-97CF187558EE}" type="datetime1">
              <a:rPr lang="fr-FR" smtClean="0"/>
              <a:pPr/>
              <a:t>15/10/2023</a:t>
            </a:fld>
            <a:endParaRPr lang="fr-FR" dirty="0"/>
          </a:p>
        </p:txBody>
      </p:sp>
      <p:sp>
        <p:nvSpPr>
          <p:cNvPr id="6" name="Footer Placeholder 5"/>
          <p:cNvSpPr>
            <a:spLocks noGrp="1"/>
          </p:cNvSpPr>
          <p:nvPr>
            <p:ph type="ftr" sz="quarter" idx="11"/>
          </p:nvPr>
        </p:nvSpPr>
        <p:spPr/>
        <p:txBody>
          <a:bodyPr/>
          <a:lstStyle/>
          <a:p>
            <a:pPr rtl="0"/>
            <a:endParaRPr lang="fr-FR" dirty="0"/>
          </a:p>
        </p:txBody>
      </p:sp>
      <p:sp>
        <p:nvSpPr>
          <p:cNvPr id="7" name="Slide Number Placeholder 6"/>
          <p:cNvSpPr>
            <a:spLocks noGrp="1"/>
          </p:cNvSpPr>
          <p:nvPr>
            <p:ph type="sldNum" sz="quarter" idx="12"/>
          </p:nvPr>
        </p:nvSpPr>
        <p:spPr/>
        <p:txBody>
          <a:bodyPr/>
          <a:lstStyle/>
          <a:p>
            <a:pPr algn="r"/>
            <a:fld id="{299542E4-2CCF-42F6-9D92-ED568035133D}" type="slidenum">
              <a:rPr lang="fr-FR" smtClean="0"/>
              <a:pPr algn="r"/>
              <a:t>‹N°›</a:t>
            </a:fld>
            <a:endParaRPr lang="fr-FR" dirty="0"/>
          </a:p>
        </p:txBody>
      </p:sp>
    </p:spTree>
    <p:extLst>
      <p:ext uri="{BB962C8B-B14F-4D97-AF65-F5344CB8AC3E}">
        <p14:creationId xmlns="" xmlns:p14="http://schemas.microsoft.com/office/powerpoint/2010/main" val="3154030824"/>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extLst>
    <p:ext uri="{DCECCB84-F9BA-43D5-87BE-67443E8EF086}">
      <p15:sldGuideLst xmlns=""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pic>
        <p:nvPicPr>
          <p:cNvPr id="22" name="Picture 21" descr="Slate-V2-HD-vertPhotoInset.png"/>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7291765" y="609600"/>
            <a:ext cx="3583233" cy="5204832"/>
          </a:xfrm>
          <a:prstGeom prst="rect">
            <a:avLst/>
          </a:prstGeom>
        </p:spPr>
      </p:pic>
      <p:sp>
        <p:nvSpPr>
          <p:cNvPr id="2" name="Title 1"/>
          <p:cNvSpPr>
            <a:spLocks noGrp="1"/>
          </p:cNvSpPr>
          <p:nvPr>
            <p:ph type="title"/>
          </p:nvPr>
        </p:nvSpPr>
        <p:spPr>
          <a:xfrm>
            <a:off x="913558" y="609923"/>
            <a:ext cx="5933403" cy="1829338"/>
          </a:xfrm>
        </p:spPr>
        <p:txBody>
          <a:bodyPr anchor="b">
            <a:noAutofit/>
          </a:bodyPr>
          <a:lstStyle>
            <a:lvl1pPr algn="ctr">
              <a:defRPr sz="3199"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7440613" y="763702"/>
            <a:ext cx="3274898" cy="4912822"/>
          </a:xfrm>
          <a:effectLst>
            <a:outerShdw blurRad="38100" dist="25400" dir="4440000">
              <a:srgbClr val="000000">
                <a:alpha val="36000"/>
              </a:srgbClr>
            </a:outerShdw>
          </a:effectLst>
        </p:spPr>
        <p:txBody>
          <a:bodyPr anchor="t">
            <a:normAutofit/>
          </a:bodyPr>
          <a:lstStyle>
            <a:lvl1pPr marL="0" indent="0" algn="ctr">
              <a:buNone/>
              <a:defRPr sz="1600"/>
            </a:lvl1pPr>
            <a:lvl2pPr marL="457063" indent="0">
              <a:buNone/>
              <a:defRPr sz="1600"/>
            </a:lvl2pPr>
            <a:lvl3pPr marL="914126" indent="0">
              <a:buNone/>
              <a:defRPr sz="1600"/>
            </a:lvl3pPr>
            <a:lvl4pPr marL="1371189" indent="0">
              <a:buNone/>
              <a:defRPr sz="1600"/>
            </a:lvl4pPr>
            <a:lvl5pPr marL="1828251" indent="0">
              <a:buNone/>
              <a:defRPr sz="1600"/>
            </a:lvl5pPr>
            <a:lvl6pPr marL="2285314" indent="0">
              <a:buNone/>
              <a:defRPr sz="1600"/>
            </a:lvl6pPr>
            <a:lvl7pPr marL="2742377" indent="0">
              <a:buNone/>
              <a:defRPr sz="1600"/>
            </a:lvl7pPr>
            <a:lvl8pPr marL="3199440" indent="0">
              <a:buNone/>
              <a:defRPr sz="1600"/>
            </a:lvl8pPr>
            <a:lvl9pPr marL="3656503"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913558" y="2439261"/>
            <a:ext cx="5933403" cy="3376134"/>
          </a:xfrm>
        </p:spPr>
        <p:txBody>
          <a:bodyPr anchor="t">
            <a:normAutofit/>
          </a:bodyPr>
          <a:lstStyle>
            <a:lvl1pPr marL="0" indent="0" algn="ctr">
              <a:buNone/>
              <a:defRPr sz="1600"/>
            </a:lvl1pPr>
            <a:lvl2pPr marL="457063" indent="0">
              <a:buNone/>
              <a:defRPr sz="1200"/>
            </a:lvl2pPr>
            <a:lvl3pPr marL="914126" indent="0">
              <a:buNone/>
              <a:defRPr sz="1000"/>
            </a:lvl3pPr>
            <a:lvl4pPr marL="1371189" indent="0">
              <a:buNone/>
              <a:defRPr sz="900"/>
            </a:lvl4pPr>
            <a:lvl5pPr marL="1828251" indent="0">
              <a:buNone/>
              <a:defRPr sz="900"/>
            </a:lvl5pPr>
            <a:lvl6pPr marL="2285314" indent="0">
              <a:buNone/>
              <a:defRPr sz="900"/>
            </a:lvl6pPr>
            <a:lvl7pPr marL="2742377" indent="0">
              <a:buNone/>
              <a:defRPr sz="900"/>
            </a:lvl7pPr>
            <a:lvl8pPr marL="3199440" indent="0">
              <a:buNone/>
              <a:defRPr sz="900"/>
            </a:lvl8pPr>
            <a:lvl9pPr marL="3656503"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721A0BFA-6A9C-417D-A0E7-6517BD182971}" type="datetime1">
              <a:rPr lang="fr-FR" smtClean="0"/>
              <a:pPr/>
              <a:t>15/10/2023</a:t>
            </a:fld>
            <a:endParaRPr lang="fr-FR" dirty="0"/>
          </a:p>
        </p:txBody>
      </p:sp>
      <p:sp>
        <p:nvSpPr>
          <p:cNvPr id="6" name="Footer Placeholder 5"/>
          <p:cNvSpPr>
            <a:spLocks noGrp="1"/>
          </p:cNvSpPr>
          <p:nvPr>
            <p:ph type="ftr" sz="quarter" idx="11"/>
          </p:nvPr>
        </p:nvSpPr>
        <p:spPr/>
        <p:txBody>
          <a:bodyPr/>
          <a:lstStyle/>
          <a:p>
            <a:pPr rtl="0"/>
            <a:endParaRPr lang="fr-FR" dirty="0"/>
          </a:p>
        </p:txBody>
      </p:sp>
      <p:sp>
        <p:nvSpPr>
          <p:cNvPr id="7" name="Slide Number Placeholder 6"/>
          <p:cNvSpPr>
            <a:spLocks noGrp="1"/>
          </p:cNvSpPr>
          <p:nvPr>
            <p:ph type="sldNum" sz="quarter" idx="12"/>
          </p:nvPr>
        </p:nvSpPr>
        <p:spPr/>
        <p:txBody>
          <a:bodyPr/>
          <a:lstStyle/>
          <a:p>
            <a:pPr algn="r"/>
            <a:fld id="{299542E4-2CCF-42F6-9D92-ED568035133D}" type="slidenum">
              <a:rPr lang="fr-FR" smtClean="0"/>
              <a:pPr algn="r"/>
              <a:t>‹N°›</a:t>
            </a:fld>
            <a:endParaRPr lang="fr-FR" dirty="0"/>
          </a:p>
        </p:txBody>
      </p:sp>
    </p:spTree>
    <p:extLst>
      <p:ext uri="{BB962C8B-B14F-4D97-AF65-F5344CB8AC3E}">
        <p14:creationId xmlns="" xmlns:p14="http://schemas.microsoft.com/office/powerpoint/2010/main" val="806733796"/>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557" y="609600"/>
            <a:ext cx="10351066" cy="970450"/>
          </a:xfrm>
          <a:prstGeom prst="rect">
            <a:avLst/>
          </a:prstGeom>
          <a:effectLst>
            <a:outerShdw blurRad="25400" dir="17880000">
              <a:srgbClr val="000000">
                <a:alpha val="46000"/>
              </a:srgbClr>
            </a:outerShdw>
          </a:effectLst>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913557" y="1732450"/>
            <a:ext cx="10351066" cy="4058751"/>
          </a:xfrm>
          <a:prstGeom prst="rect">
            <a:avLst/>
          </a:prstGeom>
          <a:effectLst>
            <a:outerShdw blurRad="25400" dir="17880000">
              <a:srgbClr val="000000">
                <a:alpha val="46000"/>
              </a:srgbClr>
            </a:outerShdw>
          </a:effectLst>
        </p:spPr>
        <p:txBody>
          <a:bodyPr vert="horz" lIns="91440" tIns="45720" rIns="91440" bIns="45720" rtlCol="0" anchor="t">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676736" y="5883276"/>
            <a:ext cx="2742486"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BAAA6D19-0231-43F4-8702-092A916FFF8F}" type="datetime1">
              <a:rPr lang="fr-FR" smtClean="0"/>
              <a:pPr/>
              <a:t>15/10/2023</a:t>
            </a:fld>
            <a:endParaRPr lang="fr-FR" dirty="0"/>
          </a:p>
        </p:txBody>
      </p:sp>
      <p:sp>
        <p:nvSpPr>
          <p:cNvPr id="5" name="Footer Placeholder 4"/>
          <p:cNvSpPr>
            <a:spLocks noGrp="1"/>
          </p:cNvSpPr>
          <p:nvPr>
            <p:ph type="ftr" sz="quarter" idx="3"/>
          </p:nvPr>
        </p:nvSpPr>
        <p:spPr>
          <a:xfrm>
            <a:off x="913558" y="5883276"/>
            <a:ext cx="6671127" cy="365125"/>
          </a:xfrm>
          <a:prstGeom prst="rect">
            <a:avLst/>
          </a:prstGeom>
        </p:spPr>
        <p:txBody>
          <a:bodyPr vert="horz" lIns="91440" tIns="45720" rIns="91440" bIns="45720" rtlCol="0" anchor="ctr"/>
          <a:lstStyle>
            <a:lvl1pPr algn="l">
              <a:defRPr sz="1000">
                <a:solidFill>
                  <a:schemeClr val="tx1">
                    <a:lumMod val="95000"/>
                  </a:schemeClr>
                </a:solidFill>
                <a:effectLst>
                  <a:outerShdw blurRad="50800" dist="38100" dir="2700000" algn="tl" rotWithShape="0">
                    <a:schemeClr val="bg1">
                      <a:alpha val="43000"/>
                    </a:schemeClr>
                  </a:outerShdw>
                </a:effectLst>
              </a:defRPr>
            </a:lvl1pPr>
          </a:lstStyle>
          <a:p>
            <a:pPr rtl="0"/>
            <a:endParaRPr lang="fr-FR" dirty="0"/>
          </a:p>
        </p:txBody>
      </p:sp>
      <p:sp>
        <p:nvSpPr>
          <p:cNvPr id="6" name="Slide Number Placeholder 5"/>
          <p:cNvSpPr>
            <a:spLocks noGrp="1"/>
          </p:cNvSpPr>
          <p:nvPr>
            <p:ph type="sldNum" sz="quarter" idx="4"/>
          </p:nvPr>
        </p:nvSpPr>
        <p:spPr>
          <a:xfrm>
            <a:off x="10511273" y="5883276"/>
            <a:ext cx="753349"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pPr algn="r"/>
            <a:fld id="{299542E4-2CCF-42F6-9D92-ED568035133D}" type="slidenum">
              <a:rPr lang="fr-FR" smtClean="0"/>
              <a:pPr algn="r"/>
              <a:t>‹N°›</a:t>
            </a:fld>
            <a:endParaRPr lang="fr-FR" dirty="0"/>
          </a:p>
        </p:txBody>
      </p:sp>
    </p:spTree>
    <p:extLst>
      <p:ext uri="{BB962C8B-B14F-4D97-AF65-F5344CB8AC3E}">
        <p14:creationId xmlns="" xmlns:p14="http://schemas.microsoft.com/office/powerpoint/2010/main" val="973213537"/>
      </p:ext>
    </p:extLst>
  </p:cSld>
  <p:clrMap bg1="dk1" tx1="lt1" bg2="dk2" tx2="lt2" accent1="accent1" accent2="accent2" accent3="accent3" accent4="accent4" accent5="accent5" accent6="accent6" hlink="hlink" folHlink="folHlink"/>
  <p:sldLayoutIdLst>
    <p:sldLayoutId id="2147483915" r:id="rId1"/>
    <p:sldLayoutId id="2147483916" r:id="rId2"/>
    <p:sldLayoutId id="2147483917" r:id="rId3"/>
    <p:sldLayoutId id="2147483918" r:id="rId4"/>
    <p:sldLayoutId id="2147483919" r:id="rId5"/>
    <p:sldLayoutId id="2147483920" r:id="rId6"/>
    <p:sldLayoutId id="2147483921" r:id="rId7"/>
    <p:sldLayoutId id="2147483922" r:id="rId8"/>
    <p:sldLayoutId id="2147483923" r:id="rId9"/>
    <p:sldLayoutId id="2147483924" r:id="rId10"/>
    <p:sldLayoutId id="2147483925" r:id="rId11"/>
    <p:sldLayoutId id="2147483926" r:id="rId12"/>
    <p:sldLayoutId id="2147483927" r:id="rId13"/>
    <p:sldLayoutId id="2147483928" r:id="rId14"/>
    <p:sldLayoutId id="2147483929" r:id="rId15"/>
    <p:sldLayoutId id="2147483930" r:id="rId16"/>
    <p:sldLayoutId id="2147483931" r:id="rId17"/>
  </p:sldLayoutIdLst>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txStyles>
    <p:titleStyle>
      <a:lvl1pPr algn="ctr" defTabSz="457063" rtl="0" eaLnBrk="1" latinLnBrk="0" hangingPunct="1">
        <a:spcBef>
          <a:spcPct val="0"/>
        </a:spcBef>
        <a:buNone/>
        <a:defRPr sz="3999"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797" indent="-305908" algn="l" defTabSz="457063" rtl="0" eaLnBrk="1" latinLnBrk="0" hangingPunct="1">
        <a:spcBef>
          <a:spcPct val="20000"/>
        </a:spcBef>
        <a:spcAft>
          <a:spcPts val="600"/>
        </a:spcAft>
        <a:buClr>
          <a:schemeClr val="tx2"/>
        </a:buClr>
        <a:buSzPct val="70000"/>
        <a:buFont typeface="Wingdings 2" charset="2"/>
        <a:buChar char=""/>
        <a:defRPr sz="1999"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1pPr>
      <a:lvl2pPr marL="719784" indent="-269919" algn="l" defTabSz="457063" rtl="0" eaLnBrk="1" latinLnBrk="0" hangingPunct="1">
        <a:spcBef>
          <a:spcPct val="20000"/>
        </a:spcBef>
        <a:spcAft>
          <a:spcPts val="600"/>
        </a:spcAft>
        <a:buClr>
          <a:schemeClr val="tx2"/>
        </a:buClr>
        <a:buSzPct val="70000"/>
        <a:buFont typeface="Wingdings 2" charset="2"/>
        <a:buChar char=""/>
        <a:defRPr sz="1799"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2pPr>
      <a:lvl3pPr marL="1025692" indent="-215935" algn="l" defTabSz="457063" rtl="0" eaLnBrk="1" latinLnBrk="0" hangingPunct="1">
        <a:spcBef>
          <a:spcPct val="20000"/>
        </a:spcBef>
        <a:spcAft>
          <a:spcPts val="600"/>
        </a:spcAft>
        <a:buClr>
          <a:schemeClr val="tx2"/>
        </a:buClr>
        <a:buSzPct val="70000"/>
        <a:buFont typeface="Wingdings 2" charset="2"/>
        <a:buChar char=""/>
        <a:defRPr sz="1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3pPr>
      <a:lvl4pPr marL="1385584" indent="-215935" algn="l" defTabSz="457063"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4pPr>
      <a:lvl5pPr marL="1673498" indent="-215935" algn="l" defTabSz="457063"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5pPr>
      <a:lvl6pPr marL="2013996" indent="-228531" algn="l" defTabSz="457063"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6pPr>
      <a:lvl7pPr marL="2401079" indent="-228531" algn="l" defTabSz="457063"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7pPr>
      <a:lvl8pPr marL="2788163" indent="-228531" algn="l" defTabSz="457063"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8pPr>
      <a:lvl9pPr marL="3105268" indent="-228531" algn="l" defTabSz="457063"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9pPr>
    </p:bodyStyle>
    <p:otherStyle>
      <a:defPPr>
        <a:defRPr lang="en-US"/>
      </a:defPPr>
      <a:lvl1pPr marL="0" algn="l" defTabSz="457063" rtl="0" eaLnBrk="1" latinLnBrk="0" hangingPunct="1">
        <a:defRPr sz="1799" kern="1200">
          <a:solidFill>
            <a:schemeClr val="tx1"/>
          </a:solidFill>
          <a:latin typeface="+mn-lt"/>
          <a:ea typeface="+mn-ea"/>
          <a:cs typeface="+mn-cs"/>
        </a:defRPr>
      </a:lvl1pPr>
      <a:lvl2pPr marL="457063" algn="l" defTabSz="457063" rtl="0" eaLnBrk="1" latinLnBrk="0" hangingPunct="1">
        <a:defRPr sz="1799" kern="1200">
          <a:solidFill>
            <a:schemeClr val="tx1"/>
          </a:solidFill>
          <a:latin typeface="+mn-lt"/>
          <a:ea typeface="+mn-ea"/>
          <a:cs typeface="+mn-cs"/>
        </a:defRPr>
      </a:lvl2pPr>
      <a:lvl3pPr marL="914126" algn="l" defTabSz="457063" rtl="0" eaLnBrk="1" latinLnBrk="0" hangingPunct="1">
        <a:defRPr sz="1799" kern="1200">
          <a:solidFill>
            <a:schemeClr val="tx1"/>
          </a:solidFill>
          <a:latin typeface="+mn-lt"/>
          <a:ea typeface="+mn-ea"/>
          <a:cs typeface="+mn-cs"/>
        </a:defRPr>
      </a:lvl3pPr>
      <a:lvl4pPr marL="1371189" algn="l" defTabSz="457063" rtl="0" eaLnBrk="1" latinLnBrk="0" hangingPunct="1">
        <a:defRPr sz="1799" kern="1200">
          <a:solidFill>
            <a:schemeClr val="tx1"/>
          </a:solidFill>
          <a:latin typeface="+mn-lt"/>
          <a:ea typeface="+mn-ea"/>
          <a:cs typeface="+mn-cs"/>
        </a:defRPr>
      </a:lvl4pPr>
      <a:lvl5pPr marL="1828251" algn="l" defTabSz="457063" rtl="0" eaLnBrk="1" latinLnBrk="0" hangingPunct="1">
        <a:defRPr sz="1799" kern="1200">
          <a:solidFill>
            <a:schemeClr val="tx1"/>
          </a:solidFill>
          <a:latin typeface="+mn-lt"/>
          <a:ea typeface="+mn-ea"/>
          <a:cs typeface="+mn-cs"/>
        </a:defRPr>
      </a:lvl5pPr>
      <a:lvl6pPr marL="2285314" algn="l" defTabSz="457063" rtl="0" eaLnBrk="1" latinLnBrk="0" hangingPunct="1">
        <a:defRPr sz="1799" kern="1200">
          <a:solidFill>
            <a:schemeClr val="tx1"/>
          </a:solidFill>
          <a:latin typeface="+mn-lt"/>
          <a:ea typeface="+mn-ea"/>
          <a:cs typeface="+mn-cs"/>
        </a:defRPr>
      </a:lvl6pPr>
      <a:lvl7pPr marL="2742377" algn="l" defTabSz="457063" rtl="0" eaLnBrk="1" latinLnBrk="0" hangingPunct="1">
        <a:defRPr sz="1799" kern="1200">
          <a:solidFill>
            <a:schemeClr val="tx1"/>
          </a:solidFill>
          <a:latin typeface="+mn-lt"/>
          <a:ea typeface="+mn-ea"/>
          <a:cs typeface="+mn-cs"/>
        </a:defRPr>
      </a:lvl7pPr>
      <a:lvl8pPr marL="3199440" algn="l" defTabSz="457063" rtl="0" eaLnBrk="1" latinLnBrk="0" hangingPunct="1">
        <a:defRPr sz="1799" kern="1200">
          <a:solidFill>
            <a:schemeClr val="tx1"/>
          </a:solidFill>
          <a:latin typeface="+mn-lt"/>
          <a:ea typeface="+mn-ea"/>
          <a:cs typeface="+mn-cs"/>
        </a:defRPr>
      </a:lvl8pPr>
      <a:lvl9pPr marL="3656503" algn="l" defTabSz="457063" rtl="0" eaLnBrk="1" latinLnBrk="0" hangingPunct="1">
        <a:defRPr sz="1799" kern="1200">
          <a:solidFill>
            <a:schemeClr val="tx1"/>
          </a:solidFill>
          <a:latin typeface="+mn-lt"/>
          <a:ea typeface="+mn-ea"/>
          <a:cs typeface="+mn-cs"/>
        </a:defRPr>
      </a:lvl9pPr>
    </p:otherStyle>
  </p:txStyles>
  <p:extLst>
    <p:ext uri="{27BBF7A9-308A-43DC-89C8-2F10F3537804}">
      <p15:sldGuideLst xmlns=""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41884" y="2746536"/>
            <a:ext cx="9505055" cy="1834592"/>
          </a:xfrm>
          <a:ln/>
        </p:spPr>
        <p:style>
          <a:lnRef idx="2">
            <a:schemeClr val="accent1"/>
          </a:lnRef>
          <a:fillRef idx="1">
            <a:schemeClr val="lt1"/>
          </a:fillRef>
          <a:effectRef idx="0">
            <a:schemeClr val="accent1"/>
          </a:effectRef>
          <a:fontRef idx="minor">
            <a:schemeClr val="dk1"/>
          </a:fontRef>
        </p:style>
        <p:txBody>
          <a:bodyPr>
            <a:normAutofit/>
          </a:bodyPr>
          <a:lstStyle/>
          <a:p>
            <a:pPr lvl="0" algn="ctr" defTabSz="914400" eaLnBrk="0" fontAlgn="base" hangingPunct="0">
              <a:spcAft>
                <a:spcPct val="0"/>
              </a:spcAft>
            </a:pPr>
            <a:r>
              <a:rPr lang="fr-FR" sz="4000" b="1" dirty="0">
                <a:solidFill>
                  <a:srgbClr val="FF0000"/>
                </a:solidFill>
                <a:latin typeface="Times New Roman" pitchFamily="18" charset="0"/>
                <a:ea typeface="Calibri" pitchFamily="34" charset="0"/>
                <a:cs typeface="Times New Roman" pitchFamily="18" charset="0"/>
              </a:rPr>
              <a:t>LE COMPORTEMENT DE L</a:t>
            </a:r>
            <a:r>
              <a:rPr lang="fr-FR" sz="4000" b="1" dirty="0">
                <a:solidFill>
                  <a:srgbClr val="FF0000"/>
                </a:solidFill>
                <a:latin typeface="Calibri"/>
                <a:ea typeface="Calibri" pitchFamily="34" charset="0"/>
                <a:cs typeface="Times New Roman" pitchFamily="18" charset="0"/>
              </a:rPr>
              <a:t>’</a:t>
            </a:r>
            <a:r>
              <a:rPr lang="fr-FR" sz="4000" b="1" dirty="0">
                <a:solidFill>
                  <a:srgbClr val="FF0000"/>
                </a:solidFill>
                <a:latin typeface="Times New Roman" pitchFamily="18" charset="0"/>
                <a:ea typeface="Calibri" pitchFamily="34" charset="0"/>
                <a:cs typeface="Times New Roman" pitchFamily="18" charset="0"/>
              </a:rPr>
              <a:t>ETUDIANT EN MEDECINE</a:t>
            </a:r>
          </a:p>
        </p:txBody>
      </p:sp>
      <p:sp>
        <p:nvSpPr>
          <p:cNvPr id="3" name="Sous-titre 2"/>
          <p:cNvSpPr>
            <a:spLocks noGrp="1"/>
          </p:cNvSpPr>
          <p:nvPr>
            <p:ph type="subTitle" idx="4294967295"/>
          </p:nvPr>
        </p:nvSpPr>
        <p:spPr>
          <a:xfrm>
            <a:off x="982860" y="215900"/>
            <a:ext cx="9144000" cy="1628775"/>
          </a:xfrm>
        </p:spPr>
        <p:txBody>
          <a:bodyPr>
            <a:normAutofit fontScale="92500" lnSpcReduction="10000"/>
          </a:bodyPr>
          <a:lstStyle/>
          <a:p>
            <a:pPr marL="0" indent="0" algn="ctr">
              <a:lnSpc>
                <a:spcPct val="120000"/>
              </a:lnSpc>
              <a:spcBef>
                <a:spcPts val="0"/>
              </a:spcBef>
              <a:buNone/>
            </a:pPr>
            <a:endParaRPr lang="fr-FR" sz="2800" b="1" dirty="0" smtClean="0"/>
          </a:p>
          <a:p>
            <a:pPr marL="0" indent="0" algn="ctr">
              <a:lnSpc>
                <a:spcPct val="120000"/>
              </a:lnSpc>
              <a:spcBef>
                <a:spcPts val="0"/>
              </a:spcBef>
              <a:buNone/>
            </a:pPr>
            <a:r>
              <a:rPr lang="fr-FR" sz="2800" b="1" dirty="0" smtClean="0"/>
              <a:t>Faculté de Médecine de Bejaia </a:t>
            </a:r>
          </a:p>
          <a:p>
            <a:pPr marL="0" indent="0" algn="ctr">
              <a:lnSpc>
                <a:spcPct val="120000"/>
              </a:lnSpc>
              <a:spcBef>
                <a:spcPts val="0"/>
              </a:spcBef>
              <a:buNone/>
            </a:pPr>
            <a:r>
              <a:rPr lang="fr-FR" sz="2800" b="1" dirty="0" smtClean="0"/>
              <a:t>Service de Médecine Légale</a:t>
            </a:r>
          </a:p>
        </p:txBody>
      </p:sp>
      <p:sp>
        <p:nvSpPr>
          <p:cNvPr id="4" name="ZoneTexte 3"/>
          <p:cNvSpPr txBox="1"/>
          <p:nvPr/>
        </p:nvSpPr>
        <p:spPr>
          <a:xfrm>
            <a:off x="2421357" y="5301208"/>
            <a:ext cx="7328673" cy="1077218"/>
          </a:xfrm>
          <a:prstGeom prst="rect">
            <a:avLst/>
          </a:prstGeom>
          <a:noFill/>
        </p:spPr>
        <p:txBody>
          <a:bodyPr wrap="none" rtlCol="0">
            <a:spAutoFit/>
          </a:bodyPr>
          <a:lstStyle/>
          <a:p>
            <a:pPr algn="ctr"/>
            <a:r>
              <a:rPr lang="fr-FR" sz="3200" b="1" dirty="0"/>
              <a:t>Dr </a:t>
            </a:r>
            <a:r>
              <a:rPr lang="fr-FR" sz="3200" b="1" dirty="0" smtClean="0"/>
              <a:t>M.DAOUD</a:t>
            </a:r>
            <a:endParaRPr lang="fr-FR" sz="3200" b="1" dirty="0"/>
          </a:p>
          <a:p>
            <a:pPr algn="ctr"/>
            <a:r>
              <a:rPr lang="fr-FR" sz="3200" b="1" dirty="0" smtClean="0"/>
              <a:t>Praticien spécialiste </a:t>
            </a:r>
            <a:r>
              <a:rPr lang="fr-FR" sz="3200" b="1" dirty="0"/>
              <a:t>en médecine légale </a:t>
            </a:r>
          </a:p>
        </p:txBody>
      </p:sp>
    </p:spTree>
    <p:extLst>
      <p:ext uri="{BB962C8B-B14F-4D97-AF65-F5344CB8AC3E}">
        <p14:creationId xmlns="" xmlns:p14="http://schemas.microsoft.com/office/powerpoint/2010/main" val="5764972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36496" y="0"/>
            <a:ext cx="11430080" cy="6858000"/>
          </a:xfrm>
        </p:spPr>
        <p:txBody>
          <a:bodyPr>
            <a:normAutofit/>
          </a:bodyPr>
          <a:lstStyle/>
          <a:p>
            <a:pPr lvl="0">
              <a:buNone/>
            </a:pPr>
            <a:r>
              <a:rPr lang="fr-FR" b="1" dirty="0" smtClean="0">
                <a:solidFill>
                  <a:srgbClr val="FF0000"/>
                </a:solidFill>
              </a:rPr>
              <a:t> </a:t>
            </a:r>
            <a:r>
              <a:rPr lang="fr-FR" b="1" dirty="0" smtClean="0">
                <a:solidFill>
                  <a:srgbClr val="FF0000"/>
                </a:solidFill>
                <a:latin typeface="Times New Roman" pitchFamily="18" charset="0"/>
                <a:cs typeface="Times New Roman" pitchFamily="18" charset="0"/>
              </a:rPr>
              <a:t>IV)  conséquence du non respect des règles de la pratique médicale :</a:t>
            </a:r>
            <a:endParaRPr lang="fr-FR" dirty="0" smtClean="0">
              <a:solidFill>
                <a:srgbClr val="FF0000"/>
              </a:solidFill>
              <a:latin typeface="Times New Roman" pitchFamily="18" charset="0"/>
              <a:cs typeface="Times New Roman" pitchFamily="18" charset="0"/>
            </a:endParaRPr>
          </a:p>
          <a:p>
            <a:pPr lvl="0">
              <a:buNone/>
            </a:pPr>
            <a:r>
              <a:rPr lang="fr-FR" b="1" dirty="0" smtClean="0">
                <a:solidFill>
                  <a:srgbClr val="00B050"/>
                </a:solidFill>
                <a:latin typeface="Times New Roman" pitchFamily="18" charset="0"/>
                <a:cs typeface="Times New Roman" pitchFamily="18" charset="0"/>
              </a:rPr>
              <a:t>Les mesures disciplinaires :</a:t>
            </a:r>
            <a:endParaRPr lang="fr-FR" dirty="0" smtClean="0">
              <a:solidFill>
                <a:srgbClr val="00B050"/>
              </a:solidFill>
              <a:latin typeface="Times New Roman" pitchFamily="18" charset="0"/>
              <a:cs typeface="Times New Roman" pitchFamily="18" charset="0"/>
            </a:endParaRPr>
          </a:p>
          <a:p>
            <a:pPr>
              <a:buNone/>
            </a:pPr>
            <a:r>
              <a:rPr lang="fr-FR" dirty="0" smtClean="0">
                <a:solidFill>
                  <a:srgbClr val="FFFF00"/>
                </a:solidFill>
                <a:latin typeface="Times New Roman" pitchFamily="18" charset="0"/>
                <a:cs typeface="Times New Roman" pitchFamily="18" charset="0"/>
              </a:rPr>
              <a:t>  L’étudiant en cursus universitaire est sous la responsabilité du Doyen de la</a:t>
            </a:r>
          </a:p>
          <a:p>
            <a:pPr>
              <a:buNone/>
            </a:pPr>
            <a:r>
              <a:rPr lang="fr-FR" dirty="0" smtClean="0">
                <a:solidFill>
                  <a:srgbClr val="FFFF00"/>
                </a:solidFill>
                <a:latin typeface="Times New Roman" pitchFamily="18" charset="0"/>
                <a:cs typeface="Times New Roman" pitchFamily="18" charset="0"/>
              </a:rPr>
              <a:t>faculté de médecine. </a:t>
            </a:r>
          </a:p>
          <a:p>
            <a:pPr>
              <a:buNone/>
            </a:pPr>
            <a:r>
              <a:rPr lang="fr-FR" dirty="0" smtClean="0">
                <a:solidFill>
                  <a:srgbClr val="00B0F0"/>
                </a:solidFill>
                <a:latin typeface="Times New Roman" pitchFamily="18" charset="0"/>
                <a:cs typeface="Times New Roman" pitchFamily="18" charset="0"/>
              </a:rPr>
              <a:t>En cas d’infraction à la réglementation :</a:t>
            </a:r>
          </a:p>
          <a:p>
            <a:pPr>
              <a:buNone/>
            </a:pPr>
            <a:r>
              <a:rPr lang="fr-FR" dirty="0" smtClean="0">
                <a:solidFill>
                  <a:srgbClr val="FFFF00"/>
                </a:solidFill>
                <a:latin typeface="Times New Roman" pitchFamily="18" charset="0"/>
                <a:cs typeface="Times New Roman" pitchFamily="18" charset="0"/>
              </a:rPr>
              <a:t>il pourra être traduit devant un conseil de discipline de l’université où des mesures peuvent être prises contre lui:</a:t>
            </a:r>
          </a:p>
          <a:p>
            <a:pPr>
              <a:buNone/>
            </a:pPr>
            <a:r>
              <a:rPr lang="fr-FR" dirty="0" smtClean="0">
                <a:solidFill>
                  <a:srgbClr val="FFFF00"/>
                </a:solidFill>
                <a:latin typeface="Times New Roman" pitchFamily="18" charset="0"/>
                <a:cs typeface="Times New Roman" pitchFamily="18" charset="0"/>
              </a:rPr>
              <a:t>• Avertissement ou blâme ;</a:t>
            </a:r>
          </a:p>
          <a:p>
            <a:pPr>
              <a:buNone/>
            </a:pPr>
            <a:r>
              <a:rPr lang="fr-FR" dirty="0" smtClean="0">
                <a:solidFill>
                  <a:srgbClr val="FFFF00"/>
                </a:solidFill>
                <a:latin typeface="Times New Roman" pitchFamily="18" charset="0"/>
                <a:cs typeface="Times New Roman" pitchFamily="18" charset="0"/>
              </a:rPr>
              <a:t>• Suspension provisoire d’une durée variant entre une année à cinq ans ;</a:t>
            </a:r>
          </a:p>
          <a:p>
            <a:pPr>
              <a:buNone/>
            </a:pPr>
            <a:r>
              <a:rPr lang="fr-FR" dirty="0" smtClean="0">
                <a:solidFill>
                  <a:srgbClr val="FFFF00"/>
                </a:solidFill>
                <a:latin typeface="Times New Roman" pitchFamily="18" charset="0"/>
                <a:cs typeface="Times New Roman" pitchFamily="18" charset="0"/>
              </a:rPr>
              <a:t>• Réorientation vers une autre filière autre que médicale ;</a:t>
            </a:r>
          </a:p>
          <a:p>
            <a:pPr>
              <a:buNone/>
            </a:pPr>
            <a:r>
              <a:rPr lang="fr-FR" dirty="0" smtClean="0">
                <a:solidFill>
                  <a:srgbClr val="FFFF00"/>
                </a:solidFill>
                <a:latin typeface="Times New Roman" pitchFamily="18" charset="0"/>
                <a:cs typeface="Times New Roman" pitchFamily="18" charset="0"/>
              </a:rPr>
              <a:t>• L’exclusion définitive de l’étudiant des études universitaires ;</a:t>
            </a:r>
          </a:p>
          <a:p>
            <a:pPr>
              <a:buNone/>
            </a:pPr>
            <a:r>
              <a:rPr lang="fr-FR" dirty="0" smtClean="0">
                <a:solidFill>
                  <a:srgbClr val="FFFF00"/>
                </a:solidFill>
                <a:latin typeface="Times New Roman" pitchFamily="18" charset="0"/>
                <a:cs typeface="Times New Roman" pitchFamily="18" charset="0"/>
              </a:rPr>
              <a:t>• Exclusion définitive avec des poursuites pénales (dépôt de plainte) ;</a:t>
            </a:r>
          </a:p>
          <a:p>
            <a:pPr>
              <a:buNone/>
            </a:pPr>
            <a:endParaRPr lang="fr-FR" dirty="0"/>
          </a:p>
        </p:txBody>
      </p:sp>
    </p:spTree>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0810" y="428604"/>
            <a:ext cx="11144328" cy="6215106"/>
          </a:xfrm>
        </p:spPr>
        <p:txBody>
          <a:bodyPr/>
          <a:lstStyle/>
          <a:p>
            <a:pPr>
              <a:buNone/>
            </a:pPr>
            <a:r>
              <a:rPr lang="fr-FR" dirty="0" smtClean="0">
                <a:solidFill>
                  <a:srgbClr val="00B0F0"/>
                </a:solidFill>
                <a:latin typeface="Times New Roman" pitchFamily="18" charset="0"/>
                <a:cs typeface="Times New Roman" pitchFamily="18" charset="0"/>
              </a:rPr>
              <a:t>En cas d’infraction faite en milieu hospitalier :</a:t>
            </a:r>
          </a:p>
          <a:p>
            <a:pPr>
              <a:buNone/>
            </a:pPr>
            <a:r>
              <a:rPr lang="fr-FR" dirty="0" smtClean="0">
                <a:solidFill>
                  <a:srgbClr val="FFFF00"/>
                </a:solidFill>
                <a:latin typeface="Times New Roman" pitchFamily="18" charset="0"/>
                <a:cs typeface="Times New Roman" pitchFamily="18" charset="0"/>
              </a:rPr>
              <a:t>• Le chef de service pourra prendre des mesures adéquates contre l’étudiant;</a:t>
            </a:r>
          </a:p>
          <a:p>
            <a:pPr>
              <a:buNone/>
            </a:pPr>
            <a:r>
              <a:rPr lang="fr-FR" dirty="0" smtClean="0">
                <a:solidFill>
                  <a:srgbClr val="FFFF00"/>
                </a:solidFill>
                <a:latin typeface="Times New Roman" pitchFamily="18" charset="0"/>
                <a:cs typeface="Times New Roman" pitchFamily="18" charset="0"/>
              </a:rPr>
              <a:t>• Le directeur de l’établissement hospitalier pourra saisir le DAPM que</a:t>
            </a:r>
          </a:p>
          <a:p>
            <a:pPr>
              <a:buNone/>
            </a:pPr>
            <a:r>
              <a:rPr lang="fr-FR" dirty="0" smtClean="0">
                <a:solidFill>
                  <a:srgbClr val="FFFF00"/>
                </a:solidFill>
                <a:latin typeface="Times New Roman" pitchFamily="18" charset="0"/>
                <a:cs typeface="Times New Roman" pitchFamily="18" charset="0"/>
              </a:rPr>
              <a:t>lui aussi pourra saisir le doyen de la faculté.</a:t>
            </a:r>
          </a:p>
          <a:p>
            <a:pPr>
              <a:buNone/>
            </a:pPr>
            <a:endParaRPr lang="fr-FR" dirty="0" smtClean="0">
              <a:solidFill>
                <a:srgbClr val="FFFF00"/>
              </a:solidFill>
              <a:latin typeface="Times New Roman" pitchFamily="18" charset="0"/>
              <a:cs typeface="Times New Roman" pitchFamily="18" charset="0"/>
            </a:endParaRPr>
          </a:p>
          <a:p>
            <a:pPr lvl="0">
              <a:buNone/>
            </a:pPr>
            <a:r>
              <a:rPr lang="fr-FR" b="1" dirty="0" smtClean="0">
                <a:solidFill>
                  <a:srgbClr val="00B050"/>
                </a:solidFill>
              </a:rPr>
              <a:t>Les infractions pénales :</a:t>
            </a:r>
            <a:endParaRPr lang="fr-FR" dirty="0" smtClean="0">
              <a:solidFill>
                <a:srgbClr val="00B050"/>
              </a:solidFill>
            </a:endParaRPr>
          </a:p>
          <a:p>
            <a:pPr>
              <a:buNone/>
            </a:pPr>
            <a:endParaRPr lang="fr-FR" dirty="0" smtClean="0"/>
          </a:p>
          <a:p>
            <a:pPr>
              <a:buNone/>
            </a:pPr>
            <a:r>
              <a:rPr lang="fr-FR" dirty="0" smtClean="0"/>
              <a:t>• </a:t>
            </a:r>
            <a:r>
              <a:rPr lang="fr-FR" dirty="0" smtClean="0">
                <a:solidFill>
                  <a:srgbClr val="FFFF00"/>
                </a:solidFill>
              </a:rPr>
              <a:t>La falsification de documents administratifs ;</a:t>
            </a:r>
          </a:p>
          <a:p>
            <a:pPr>
              <a:buNone/>
            </a:pPr>
            <a:r>
              <a:rPr lang="fr-FR" dirty="0" smtClean="0">
                <a:solidFill>
                  <a:srgbClr val="FFFF00"/>
                </a:solidFill>
              </a:rPr>
              <a:t>• Comportement violent ;</a:t>
            </a:r>
          </a:p>
          <a:p>
            <a:pPr>
              <a:buNone/>
            </a:pPr>
            <a:r>
              <a:rPr lang="fr-FR" dirty="0" smtClean="0">
                <a:solidFill>
                  <a:srgbClr val="FFFF00"/>
                </a:solidFill>
              </a:rPr>
              <a:t>• Atteinte aux mœurs en milieu universitaire ou hospitalier ;</a:t>
            </a:r>
          </a:p>
          <a:p>
            <a:pPr>
              <a:buNone/>
            </a:pPr>
            <a:endParaRPr lang="fr-FR" dirty="0" smtClean="0">
              <a:solidFill>
                <a:srgbClr val="FFFF00"/>
              </a:solidFill>
            </a:endParaRPr>
          </a:p>
          <a:p>
            <a:pPr>
              <a:buNone/>
            </a:pPr>
            <a:endParaRPr lang="fr-FR" dirty="0"/>
          </a:p>
        </p:txBody>
      </p:sp>
    </p:spTree>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0810" y="500042"/>
            <a:ext cx="11072890" cy="5715040"/>
          </a:xfrm>
        </p:spPr>
        <p:txBody>
          <a:bodyPr>
            <a:normAutofit/>
          </a:bodyPr>
          <a:lstStyle/>
          <a:p>
            <a:r>
              <a:rPr lang="fr-FR" sz="2800" dirty="0" smtClean="0">
                <a:solidFill>
                  <a:srgbClr val="FFFF00"/>
                </a:solidFill>
                <a:latin typeface="Times New Roman" pitchFamily="18" charset="0"/>
                <a:cs typeface="Times New Roman" pitchFamily="18" charset="0"/>
              </a:rPr>
              <a:t>La dégradation volontaire de matériel, mobiliers ou autres biens publics (universitaire ou hospitalier) ;</a:t>
            </a:r>
          </a:p>
          <a:p>
            <a:pPr>
              <a:buNone/>
            </a:pPr>
            <a:r>
              <a:rPr lang="fr-FR" sz="2800" dirty="0" smtClean="0">
                <a:solidFill>
                  <a:srgbClr val="FFFF00"/>
                </a:solidFill>
                <a:latin typeface="Times New Roman" pitchFamily="18" charset="0"/>
                <a:cs typeface="Times New Roman" pitchFamily="18" charset="0"/>
              </a:rPr>
              <a:t>• La violation du secret médical ;</a:t>
            </a:r>
          </a:p>
          <a:p>
            <a:pPr>
              <a:buNone/>
            </a:pPr>
            <a:r>
              <a:rPr lang="fr-FR" sz="2800" dirty="0" smtClean="0">
                <a:solidFill>
                  <a:srgbClr val="FFFF00"/>
                </a:solidFill>
                <a:latin typeface="Times New Roman" pitchFamily="18" charset="0"/>
                <a:cs typeface="Times New Roman" pitchFamily="18" charset="0"/>
              </a:rPr>
              <a:t>• L’usage de faux documents ;</a:t>
            </a:r>
          </a:p>
          <a:p>
            <a:pPr>
              <a:buNone/>
            </a:pPr>
            <a:r>
              <a:rPr lang="fr-FR" sz="2800" dirty="0" smtClean="0">
                <a:solidFill>
                  <a:srgbClr val="FFFF00"/>
                </a:solidFill>
                <a:latin typeface="Times New Roman" pitchFamily="18" charset="0"/>
                <a:cs typeface="Times New Roman" pitchFamily="18" charset="0"/>
              </a:rPr>
              <a:t>• La mise en danger de la vie d’autrui ;</a:t>
            </a:r>
          </a:p>
          <a:p>
            <a:pPr>
              <a:buNone/>
            </a:pPr>
            <a:r>
              <a:rPr lang="fr-FR" sz="2800" dirty="0" smtClean="0">
                <a:solidFill>
                  <a:srgbClr val="FFFF00"/>
                </a:solidFill>
                <a:latin typeface="Times New Roman" pitchFamily="18" charset="0"/>
                <a:cs typeface="Times New Roman" pitchFamily="18" charset="0"/>
              </a:rPr>
              <a:t>• La faute médicale ;</a:t>
            </a:r>
          </a:p>
          <a:p>
            <a:pPr>
              <a:buNone/>
            </a:pPr>
            <a:r>
              <a:rPr lang="fr-FR" sz="2800" dirty="0" smtClean="0">
                <a:solidFill>
                  <a:srgbClr val="FFFF00"/>
                </a:solidFill>
                <a:latin typeface="Times New Roman" pitchFamily="18" charset="0"/>
                <a:cs typeface="Times New Roman" pitchFamily="18" charset="0"/>
              </a:rPr>
              <a:t>• L’homicide involontaire ;</a:t>
            </a:r>
          </a:p>
          <a:p>
            <a:pPr>
              <a:buNone/>
            </a:pPr>
            <a:r>
              <a:rPr lang="fr-FR" sz="2800" dirty="0" smtClean="0">
                <a:solidFill>
                  <a:srgbClr val="FFFF00"/>
                </a:solidFill>
                <a:latin typeface="Times New Roman" pitchFamily="18" charset="0"/>
                <a:cs typeface="Times New Roman" pitchFamily="18" charset="0"/>
              </a:rPr>
              <a:t>• Propos calomnieux ou injurieux envers un enseignant ou un</a:t>
            </a:r>
          </a:p>
          <a:p>
            <a:pPr>
              <a:buNone/>
            </a:pPr>
            <a:r>
              <a:rPr lang="fr-FR" sz="2800" dirty="0" smtClean="0">
                <a:solidFill>
                  <a:srgbClr val="FFFF00"/>
                </a:solidFill>
                <a:latin typeface="Times New Roman" pitchFamily="18" charset="0"/>
                <a:cs typeface="Times New Roman" pitchFamily="18" charset="0"/>
              </a:rPr>
              <a:t>responsable pédagogique.</a:t>
            </a:r>
          </a:p>
          <a:p>
            <a:pPr>
              <a:buNone/>
            </a:pPr>
            <a:endParaRPr lang="fr-FR" sz="2800" dirty="0">
              <a:solidFill>
                <a:srgbClr val="FFFF00"/>
              </a:solidFill>
              <a:latin typeface="Times New Roman" pitchFamily="18" charset="0"/>
              <a:cs typeface="Times New Roman" pitchFamily="18" charset="0"/>
            </a:endParaRPr>
          </a:p>
        </p:txBody>
      </p:sp>
    </p:spTree>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79372" y="500042"/>
            <a:ext cx="11287204" cy="5857916"/>
          </a:xfrm>
        </p:spPr>
        <p:txBody>
          <a:bodyPr>
            <a:normAutofit/>
          </a:bodyPr>
          <a:lstStyle/>
          <a:p>
            <a:pPr algn="ctr">
              <a:buNone/>
            </a:pPr>
            <a:r>
              <a:rPr lang="fr-FR" sz="6600" dirty="0" smtClean="0">
                <a:solidFill>
                  <a:srgbClr val="FF0000"/>
                </a:solidFill>
                <a:latin typeface="Times New Roman" pitchFamily="18" charset="0"/>
                <a:cs typeface="Times New Roman" pitchFamily="18" charset="0"/>
              </a:rPr>
              <a:t>Conclusion</a:t>
            </a:r>
          </a:p>
          <a:p>
            <a:pPr>
              <a:buNone/>
            </a:pPr>
            <a:r>
              <a:rPr lang="fr-FR" sz="3200" dirty="0" smtClean="0">
                <a:solidFill>
                  <a:srgbClr val="FFFF00"/>
                </a:solidFill>
                <a:latin typeface="Times New Roman" pitchFamily="18" charset="0"/>
                <a:cs typeface="Times New Roman" pitchFamily="18" charset="0"/>
              </a:rPr>
              <a:t>     Le médecin autant que l’étudiant en médecine, sont au service de l’individu et de la santé publique, exercent leurs missions dans </a:t>
            </a:r>
            <a:r>
              <a:rPr lang="fr-FR" sz="3200" b="1" dirty="0" smtClean="0">
                <a:solidFill>
                  <a:srgbClr val="FFFF00"/>
                </a:solidFill>
                <a:latin typeface="Times New Roman" pitchFamily="18" charset="0"/>
                <a:cs typeface="Times New Roman" pitchFamily="18" charset="0"/>
              </a:rPr>
              <a:t>le respect de la vie humaine</a:t>
            </a:r>
            <a:r>
              <a:rPr lang="fr-FR" sz="3200" dirty="0" smtClean="0">
                <a:solidFill>
                  <a:srgbClr val="FFFF00"/>
                </a:solidFill>
                <a:latin typeface="Times New Roman" pitchFamily="18" charset="0"/>
                <a:cs typeface="Times New Roman" pitchFamily="18" charset="0"/>
              </a:rPr>
              <a:t>, de </a:t>
            </a:r>
            <a:r>
              <a:rPr lang="fr-FR" sz="3200" b="1" dirty="0" smtClean="0">
                <a:solidFill>
                  <a:srgbClr val="FFFF00"/>
                </a:solidFill>
                <a:latin typeface="Times New Roman" pitchFamily="18" charset="0"/>
                <a:cs typeface="Times New Roman" pitchFamily="18" charset="0"/>
              </a:rPr>
              <a:t>la personne et de sa dignité</a:t>
            </a:r>
            <a:r>
              <a:rPr lang="fr-FR" sz="3200" dirty="0" smtClean="0">
                <a:solidFill>
                  <a:srgbClr val="FFFF00"/>
                </a:solidFill>
                <a:latin typeface="Times New Roman" pitchFamily="18" charset="0"/>
                <a:cs typeface="Times New Roman" pitchFamily="18" charset="0"/>
              </a:rPr>
              <a:t>.</a:t>
            </a:r>
          </a:p>
          <a:p>
            <a:pPr>
              <a:buNone/>
            </a:pPr>
            <a:r>
              <a:rPr lang="fr-FR" sz="3200" dirty="0" smtClean="0">
                <a:solidFill>
                  <a:srgbClr val="FFFF00"/>
                </a:solidFill>
                <a:latin typeface="Times New Roman" pitchFamily="18" charset="0"/>
                <a:cs typeface="Times New Roman" pitchFamily="18" charset="0"/>
              </a:rPr>
              <a:t>     Le non respect des règles de la pratique médicale par le médecin ou l’étudiant en médecine peut engendrer des mesures disciplinaires voire pénale à son égard.</a:t>
            </a:r>
          </a:p>
          <a:p>
            <a:pPr>
              <a:buNone/>
            </a:pPr>
            <a:endParaRPr lang="fr-FR" dirty="0"/>
          </a:p>
        </p:txBody>
      </p:sp>
    </p:spTree>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lvl="0"/>
            <a:r>
              <a:rPr lang="fr-FR" b="1" dirty="0" smtClean="0">
                <a:solidFill>
                  <a:srgbClr val="FF0000"/>
                </a:solidFill>
              </a:rPr>
              <a:t>Introduction :</a:t>
            </a:r>
            <a:r>
              <a:rPr lang="fr-FR" dirty="0" smtClean="0"/>
              <a:t/>
            </a:r>
            <a:br>
              <a:rPr lang="fr-FR" dirty="0" smtClean="0"/>
            </a:br>
            <a:endParaRPr lang="fr-FR" dirty="0"/>
          </a:p>
        </p:txBody>
      </p:sp>
      <p:sp>
        <p:nvSpPr>
          <p:cNvPr id="3" name="Espace réservé du contenu 2"/>
          <p:cNvSpPr>
            <a:spLocks noGrp="1"/>
          </p:cNvSpPr>
          <p:nvPr>
            <p:ph idx="1"/>
          </p:nvPr>
        </p:nvSpPr>
        <p:spPr>
          <a:xfrm>
            <a:off x="593686" y="1071546"/>
            <a:ext cx="10858576" cy="5572164"/>
          </a:xfrm>
        </p:spPr>
        <p:txBody>
          <a:bodyPr>
            <a:normAutofit lnSpcReduction="10000"/>
          </a:bodyPr>
          <a:lstStyle/>
          <a:p>
            <a:r>
              <a:rPr lang="fr-FR" sz="2800" dirty="0" smtClean="0"/>
              <a:t>Les objectifs de l’enseignement d’une Faculté de médecine sont en premier lieu de nature académique. En effet, l’acquisition des connaissances scientifiques ainsi que des compétences cliniques est primordiale pour exercer la médecine ou la médecine dentaire pour le bien des patients.</a:t>
            </a:r>
          </a:p>
          <a:p>
            <a:r>
              <a:rPr lang="fr-FR" sz="2800" dirty="0" smtClean="0"/>
              <a:t>La formation médicale ne se limite toutefois pas à ces aspects: elle exige que l’étudiant développe des attitudes et des comportements adéquats.</a:t>
            </a:r>
          </a:p>
          <a:p>
            <a:r>
              <a:rPr lang="fr-FR" sz="2800" dirty="0" smtClean="0"/>
              <a:t>En effet, si l’activité médicale se caractérise aujourd’hui par la multiplicité des moyens diagnostiques et thérapeutiques disponibles, la dimension relationnelle reste l’un des éléments clefs de la profession de médecin.</a:t>
            </a:r>
          </a:p>
          <a:p>
            <a:endParaRPr lang="fr-FR" dirty="0"/>
          </a:p>
        </p:txBody>
      </p:sp>
    </p:spTree>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79372" y="500042"/>
            <a:ext cx="11501518" cy="6143668"/>
          </a:xfrm>
        </p:spPr>
        <p:txBody>
          <a:bodyPr>
            <a:normAutofit fontScale="92500"/>
          </a:bodyPr>
          <a:lstStyle/>
          <a:p>
            <a:pPr>
              <a:buNone/>
            </a:pPr>
            <a:r>
              <a:rPr lang="fr-FR" sz="2800" dirty="0" smtClean="0">
                <a:solidFill>
                  <a:srgbClr val="FFFF00"/>
                </a:solidFill>
                <a:latin typeface="Times New Roman" pitchFamily="18" charset="0"/>
                <a:cs typeface="Times New Roman" pitchFamily="18" charset="0"/>
              </a:rPr>
              <a:t>       La Faculté de médecine demande à l’étudiant les attitudes et les comportements qui sont indispensables à une prise en charge adéquate des patients, ainsi qu’à des bonnes relations professionnelles :</a:t>
            </a:r>
          </a:p>
          <a:p>
            <a:pPr lvl="0">
              <a:buNone/>
            </a:pPr>
            <a:r>
              <a:rPr lang="fr-FR" sz="2800" b="1" u="sng" dirty="0" smtClean="0">
                <a:solidFill>
                  <a:srgbClr val="00B0F0"/>
                </a:solidFill>
                <a:latin typeface="Times New Roman" pitchFamily="18" charset="0"/>
                <a:cs typeface="Times New Roman" pitchFamily="18" charset="0"/>
              </a:rPr>
              <a:t>   Responsabilité</a:t>
            </a:r>
            <a:endParaRPr lang="fr-FR" sz="2800" dirty="0" smtClean="0">
              <a:solidFill>
                <a:srgbClr val="00B0F0"/>
              </a:solidFill>
              <a:latin typeface="Times New Roman" pitchFamily="18" charset="0"/>
              <a:cs typeface="Times New Roman" pitchFamily="18" charset="0"/>
            </a:endParaRPr>
          </a:p>
          <a:p>
            <a:r>
              <a:rPr lang="fr-FR" sz="2800" dirty="0" smtClean="0">
                <a:solidFill>
                  <a:srgbClr val="FFFF00"/>
                </a:solidFill>
                <a:latin typeface="Times New Roman" pitchFamily="18" charset="0"/>
                <a:cs typeface="Times New Roman" pitchFamily="18" charset="0"/>
              </a:rPr>
              <a:t>Un sens aigu de la responsabilité est nécessaire dans la prise en charge des patients: il est attendu de l’étudiant qu’il manifeste ce sens de la responsabilité dès le début de ses études, notamment par son implication personnelle dans sa formation et l’acquisition des connaissances. L’étudiant apportera également tout le soin requis aux moyens d’enseignement mis à sa disposition. </a:t>
            </a:r>
          </a:p>
          <a:p>
            <a:pPr lvl="0">
              <a:buNone/>
            </a:pPr>
            <a:r>
              <a:rPr lang="fr-FR" sz="2800" b="1" u="sng" dirty="0" smtClean="0">
                <a:solidFill>
                  <a:srgbClr val="00B0F0"/>
                </a:solidFill>
                <a:latin typeface="Times New Roman" pitchFamily="18" charset="0"/>
                <a:cs typeface="Times New Roman" pitchFamily="18" charset="0"/>
              </a:rPr>
              <a:t>   Honnêteté</a:t>
            </a:r>
            <a:r>
              <a:rPr lang="fr-FR" sz="2800" dirty="0" smtClean="0">
                <a:solidFill>
                  <a:srgbClr val="00B0F0"/>
                </a:solidFill>
                <a:latin typeface="Times New Roman" pitchFamily="18" charset="0"/>
                <a:cs typeface="Times New Roman" pitchFamily="18" charset="0"/>
              </a:rPr>
              <a:t> :</a:t>
            </a:r>
          </a:p>
          <a:p>
            <a:r>
              <a:rPr lang="fr-FR" sz="2800" dirty="0" smtClean="0">
                <a:solidFill>
                  <a:srgbClr val="FFFF00"/>
                </a:solidFill>
                <a:latin typeface="Times New Roman" pitchFamily="18" charset="0"/>
                <a:cs typeface="Times New Roman" pitchFamily="18" charset="0"/>
              </a:rPr>
              <a:t>Cette attitude implique une exigence dans sa formation professionnelle et à reconnaître ses limites. Elle implique aussi la volonté d’agir dans le cadre légal et selon les principes de l’éthique. </a:t>
            </a:r>
          </a:p>
          <a:p>
            <a:pPr>
              <a:buNone/>
            </a:pPr>
            <a:endParaRPr lang="fr-FR" dirty="0"/>
          </a:p>
        </p:txBody>
      </p:sp>
    </p:spTree>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07934" y="428604"/>
            <a:ext cx="11287204" cy="6215106"/>
          </a:xfrm>
        </p:spPr>
        <p:txBody>
          <a:bodyPr>
            <a:normAutofit lnSpcReduction="10000"/>
          </a:bodyPr>
          <a:lstStyle/>
          <a:p>
            <a:pPr lvl="0"/>
            <a:r>
              <a:rPr lang="fr-FR" sz="3000" b="1" u="sng" dirty="0" smtClean="0">
                <a:solidFill>
                  <a:srgbClr val="00B0F0"/>
                </a:solidFill>
                <a:latin typeface="Times New Roman" pitchFamily="18" charset="0"/>
                <a:cs typeface="Times New Roman" pitchFamily="18" charset="0"/>
              </a:rPr>
              <a:t>Respect et tolérance :</a:t>
            </a:r>
            <a:endParaRPr lang="fr-FR" sz="3000" dirty="0" smtClean="0">
              <a:solidFill>
                <a:srgbClr val="00B0F0"/>
              </a:solidFill>
              <a:latin typeface="Times New Roman" pitchFamily="18" charset="0"/>
              <a:cs typeface="Times New Roman" pitchFamily="18" charset="0"/>
            </a:endParaRPr>
          </a:p>
          <a:p>
            <a:pPr>
              <a:buNone/>
            </a:pPr>
            <a:r>
              <a:rPr lang="fr-FR" sz="3000" dirty="0" smtClean="0">
                <a:solidFill>
                  <a:srgbClr val="FFFF00"/>
                </a:solidFill>
                <a:latin typeface="Times New Roman" pitchFamily="18" charset="0"/>
                <a:cs typeface="Times New Roman" pitchFamily="18" charset="0"/>
              </a:rPr>
              <a:t>Une attitude de respect et de tolérance est attendue de l’étudiant vis-à-vis des personnes avec lesquelles il est en contact, avec ses collègues étudiants et ses enseignants. Cette attitude se manifeste notamment par la ponctualité, la participation à toutes les activités prévues dans le programme d’études, l’observation des principes de fonctionnement de groupes de travail. </a:t>
            </a:r>
          </a:p>
          <a:p>
            <a:pPr lvl="0"/>
            <a:r>
              <a:rPr lang="fr-FR" sz="3000" b="1" u="sng" dirty="0" smtClean="0">
                <a:solidFill>
                  <a:srgbClr val="00B0F0"/>
                </a:solidFill>
                <a:latin typeface="Times New Roman" pitchFamily="18" charset="0"/>
                <a:cs typeface="Times New Roman" pitchFamily="18" charset="0"/>
              </a:rPr>
              <a:t>Savoir-être dans vos rapports avec les patients </a:t>
            </a:r>
            <a:r>
              <a:rPr lang="fr-FR" sz="3000" b="1" dirty="0" smtClean="0">
                <a:solidFill>
                  <a:srgbClr val="00B0F0"/>
                </a:solidFill>
                <a:latin typeface="Times New Roman" pitchFamily="18" charset="0"/>
                <a:cs typeface="Times New Roman" pitchFamily="18" charset="0"/>
              </a:rPr>
              <a:t>:</a:t>
            </a:r>
            <a:endParaRPr lang="fr-FR" sz="3000" dirty="0" smtClean="0">
              <a:solidFill>
                <a:srgbClr val="00B0F0"/>
              </a:solidFill>
              <a:latin typeface="Times New Roman" pitchFamily="18" charset="0"/>
              <a:cs typeface="Times New Roman" pitchFamily="18" charset="0"/>
            </a:endParaRPr>
          </a:p>
          <a:p>
            <a:pPr>
              <a:buNone/>
            </a:pPr>
            <a:r>
              <a:rPr lang="fr-FR" sz="3000" dirty="0" smtClean="0">
                <a:solidFill>
                  <a:srgbClr val="FFFF00"/>
                </a:solidFill>
                <a:latin typeface="Times New Roman" pitchFamily="18" charset="0"/>
                <a:cs typeface="Times New Roman" pitchFamily="18" charset="0"/>
              </a:rPr>
              <a:t>   Le respect de chaque patient, de ses valeurs personnelles et confessionnelles, est une exigence fondamentale. Un langage approprié et une tenue conforme aux règles hospitalières en vigueur, ne serait-ce que pour ne pas heurter ceux dont vous aurez à prendre soin. </a:t>
            </a:r>
          </a:p>
          <a:p>
            <a:endParaRPr lang="fr-FR" dirty="0"/>
          </a:p>
        </p:txBody>
      </p:sp>
    </p:spTree>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65124" y="428604"/>
            <a:ext cx="10787138" cy="6000792"/>
          </a:xfrm>
        </p:spPr>
        <p:txBody>
          <a:bodyPr>
            <a:normAutofit lnSpcReduction="10000"/>
          </a:bodyPr>
          <a:lstStyle/>
          <a:p>
            <a:pPr lvl="0">
              <a:buNone/>
            </a:pPr>
            <a:r>
              <a:rPr lang="fr-FR" sz="2800" b="1" u="sng" dirty="0" smtClean="0">
                <a:solidFill>
                  <a:srgbClr val="FF0000"/>
                </a:solidFill>
                <a:latin typeface="Times New Roman" pitchFamily="18" charset="0"/>
                <a:cs typeface="Times New Roman" pitchFamily="18" charset="0"/>
              </a:rPr>
              <a:t>   Est-ce que l’étudiant en médecine a le droit d’exercer dans les structures de santé? </a:t>
            </a:r>
          </a:p>
          <a:p>
            <a:pPr lvl="0">
              <a:buNone/>
            </a:pPr>
            <a:endParaRPr lang="fr-FR" sz="2800" dirty="0" smtClean="0">
              <a:solidFill>
                <a:srgbClr val="FFFF00"/>
              </a:solidFill>
              <a:latin typeface="Times New Roman" pitchFamily="18" charset="0"/>
              <a:cs typeface="Times New Roman" pitchFamily="18" charset="0"/>
            </a:endParaRPr>
          </a:p>
          <a:p>
            <a:r>
              <a:rPr lang="fr-FR" sz="2800" dirty="0" smtClean="0">
                <a:solidFill>
                  <a:srgbClr val="FFFF00"/>
                </a:solidFill>
                <a:latin typeface="Times New Roman" pitchFamily="18" charset="0"/>
                <a:cs typeface="Times New Roman" pitchFamily="18" charset="0"/>
              </a:rPr>
              <a:t>Selon la loi de </a:t>
            </a:r>
            <a:r>
              <a:rPr lang="fr-FR" sz="2800" dirty="0" smtClean="0">
                <a:solidFill>
                  <a:srgbClr val="FFFF00"/>
                </a:solidFill>
                <a:latin typeface="Times New Roman" pitchFamily="18" charset="0"/>
                <a:cs typeface="Times New Roman" pitchFamily="18" charset="0"/>
              </a:rPr>
              <a:t>santé </a:t>
            </a:r>
            <a:r>
              <a:rPr lang="fr-FR" sz="2800" dirty="0" smtClean="0">
                <a:solidFill>
                  <a:srgbClr val="FFFF00"/>
                </a:solidFill>
                <a:latin typeface="Times New Roman" pitchFamily="18" charset="0"/>
                <a:cs typeface="Times New Roman" pitchFamily="18" charset="0"/>
              </a:rPr>
              <a:t>11-18</a:t>
            </a:r>
            <a:r>
              <a:rPr lang="fr-FR" sz="2800" dirty="0" smtClean="0">
                <a:solidFill>
                  <a:srgbClr val="FFFF00"/>
                </a:solidFill>
                <a:latin typeface="Times New Roman" pitchFamily="18" charset="0"/>
                <a:cs typeface="Times New Roman" pitchFamily="18" charset="0"/>
              </a:rPr>
              <a:t> :</a:t>
            </a:r>
          </a:p>
          <a:p>
            <a:pPr>
              <a:buNone/>
            </a:pPr>
            <a:endParaRPr lang="fr-FR" sz="2800" dirty="0" smtClean="0">
              <a:solidFill>
                <a:srgbClr val="FFFF00"/>
              </a:solidFill>
              <a:latin typeface="Times New Roman" pitchFamily="18" charset="0"/>
              <a:cs typeface="Times New Roman" pitchFamily="18" charset="0"/>
            </a:endParaRPr>
          </a:p>
          <a:p>
            <a:pPr>
              <a:buNone/>
            </a:pPr>
            <a:r>
              <a:rPr lang="fr-FR" sz="2800" dirty="0" smtClean="0">
                <a:solidFill>
                  <a:srgbClr val="FFFF00"/>
                </a:solidFill>
                <a:latin typeface="Times New Roman" pitchFamily="18" charset="0"/>
                <a:cs typeface="Times New Roman" pitchFamily="18" charset="0"/>
              </a:rPr>
              <a:t>  Durant la période du </a:t>
            </a:r>
            <a:r>
              <a:rPr lang="fr-FR" sz="2800" smtClean="0">
                <a:solidFill>
                  <a:srgbClr val="FFFF00"/>
                </a:solidFill>
                <a:latin typeface="Times New Roman" pitchFamily="18" charset="0"/>
                <a:cs typeface="Times New Roman" pitchFamily="18" charset="0"/>
              </a:rPr>
              <a:t>stage </a:t>
            </a:r>
            <a:r>
              <a:rPr lang="fr-FR" sz="2800" smtClean="0">
                <a:solidFill>
                  <a:srgbClr val="FFFF00"/>
                </a:solidFill>
                <a:latin typeface="Times New Roman" pitchFamily="18" charset="0"/>
                <a:cs typeface="Times New Roman" pitchFamily="18" charset="0"/>
              </a:rPr>
              <a:t>d’internat </a:t>
            </a:r>
            <a:r>
              <a:rPr lang="fr-FR" sz="2800" dirty="0" smtClean="0">
                <a:solidFill>
                  <a:srgbClr val="FFFF00"/>
                </a:solidFill>
                <a:latin typeface="Times New Roman" pitchFamily="18" charset="0"/>
                <a:cs typeface="Times New Roman" pitchFamily="18" charset="0"/>
              </a:rPr>
              <a:t>des études de graduations, les étudiants en médecine, en chirurgie-dentaire et en pharmacie, sont autorisés à exercer, respectivement, la médecine, la chirurgie-dentaire et la pharmacie dans les établissements sanitaires publics, </a:t>
            </a:r>
            <a:r>
              <a:rPr lang="fr-FR" sz="2800" b="1" dirty="0" smtClean="0">
                <a:solidFill>
                  <a:srgbClr val="FFFF00"/>
                </a:solidFill>
                <a:latin typeface="Times New Roman" pitchFamily="18" charset="0"/>
                <a:cs typeface="Times New Roman" pitchFamily="18" charset="0"/>
              </a:rPr>
              <a:t>sous la responsabilité des praticiens, chefs de structures.</a:t>
            </a:r>
            <a:endParaRPr lang="fr-FR" sz="2800" dirty="0" smtClean="0">
              <a:solidFill>
                <a:srgbClr val="FFFF00"/>
              </a:solidFill>
              <a:latin typeface="Times New Roman" pitchFamily="18" charset="0"/>
              <a:cs typeface="Times New Roman" pitchFamily="18" charset="0"/>
            </a:endParaRPr>
          </a:p>
          <a:p>
            <a:pPr>
              <a:buNone/>
            </a:pPr>
            <a:endParaRPr lang="fr-FR" sz="2800" dirty="0" smtClean="0">
              <a:solidFill>
                <a:srgbClr val="FFFF00"/>
              </a:solidFill>
              <a:latin typeface="Times New Roman" pitchFamily="18" charset="0"/>
              <a:cs typeface="Times New Roman" pitchFamily="18" charset="0"/>
            </a:endParaRPr>
          </a:p>
          <a:p>
            <a:r>
              <a:rPr lang="fr-FR" sz="2800" b="1" dirty="0" smtClean="0">
                <a:solidFill>
                  <a:srgbClr val="FFFF00"/>
                </a:solidFill>
                <a:latin typeface="Times New Roman" pitchFamily="18" charset="0"/>
                <a:cs typeface="Times New Roman" pitchFamily="18" charset="0"/>
              </a:rPr>
              <a:t>Cette autorisation d’exercice doit obéir à certaines règles :</a:t>
            </a:r>
            <a:endParaRPr lang="fr-FR" sz="2800" dirty="0" smtClean="0">
              <a:solidFill>
                <a:srgbClr val="FFFF00"/>
              </a:solidFill>
              <a:latin typeface="Times New Roman" pitchFamily="18" charset="0"/>
              <a:cs typeface="Times New Roman" pitchFamily="18" charset="0"/>
            </a:endParaRPr>
          </a:p>
          <a:p>
            <a:pPr>
              <a:buNone/>
            </a:pPr>
            <a:endParaRPr lang="fr-FR" dirty="0"/>
          </a:p>
        </p:txBody>
      </p:sp>
    </p:spTree>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22248" y="285728"/>
            <a:ext cx="11001452" cy="6215106"/>
          </a:xfrm>
        </p:spPr>
        <p:txBody>
          <a:bodyPr>
            <a:normAutofit/>
          </a:bodyPr>
          <a:lstStyle/>
          <a:p>
            <a:pPr lvl="0">
              <a:buNone/>
            </a:pPr>
            <a:r>
              <a:rPr lang="fr-FR" b="1" dirty="0" smtClean="0">
                <a:solidFill>
                  <a:srgbClr val="00B0F0"/>
                </a:solidFill>
                <a:latin typeface="Times New Roman" pitchFamily="18" charset="0"/>
                <a:cs typeface="Times New Roman" pitchFamily="18" charset="0"/>
              </a:rPr>
              <a:t>Respect de secret médical</a:t>
            </a:r>
            <a:endParaRPr lang="fr-FR" dirty="0" smtClean="0">
              <a:solidFill>
                <a:srgbClr val="00B0F0"/>
              </a:solidFill>
              <a:latin typeface="Times New Roman" pitchFamily="18" charset="0"/>
              <a:cs typeface="Times New Roman" pitchFamily="18" charset="0"/>
            </a:endParaRPr>
          </a:p>
          <a:p>
            <a:r>
              <a:rPr lang="fr-FR" dirty="0" smtClean="0">
                <a:solidFill>
                  <a:srgbClr val="FFFF00"/>
                </a:solidFill>
                <a:latin typeface="Times New Roman" pitchFamily="18" charset="0"/>
                <a:cs typeface="Times New Roman" pitchFamily="18" charset="0"/>
              </a:rPr>
              <a:t> Le secret médical s’impose à tout médecin, chirurgien dentiste sauf si la loi en dispose autrement (Art 36 du CD).</a:t>
            </a:r>
          </a:p>
          <a:p>
            <a:r>
              <a:rPr lang="fr-FR" dirty="0" smtClean="0">
                <a:solidFill>
                  <a:srgbClr val="FFFF00"/>
                </a:solidFill>
                <a:latin typeface="Times New Roman" pitchFamily="18" charset="0"/>
                <a:cs typeface="Times New Roman" pitchFamily="18" charset="0"/>
              </a:rPr>
              <a:t>Le secret médical couvre tout ce que le médecin a vu, a compris, a entendu ou lui a été confié dans l’exercice de sa profession (Art 37 du CD).</a:t>
            </a:r>
          </a:p>
          <a:p>
            <a:r>
              <a:rPr lang="fr-FR" dirty="0" smtClean="0">
                <a:solidFill>
                  <a:srgbClr val="FFFF00"/>
                </a:solidFill>
                <a:latin typeface="Times New Roman" pitchFamily="18" charset="0"/>
                <a:cs typeface="Times New Roman" pitchFamily="18" charset="0"/>
              </a:rPr>
              <a:t>Le médecin doit faire respecter les impératifs du secret par les auxiliaires (Art 38 du CD).</a:t>
            </a:r>
          </a:p>
          <a:p>
            <a:r>
              <a:rPr lang="fr-FR" dirty="0" smtClean="0">
                <a:solidFill>
                  <a:srgbClr val="FFFF00"/>
                </a:solidFill>
                <a:latin typeface="Times New Roman" pitchFamily="18" charset="0"/>
                <a:cs typeface="Times New Roman" pitchFamily="18" charset="0"/>
              </a:rPr>
              <a:t>Le médecin doit protéger tout document médico-légal (fiche clinique, dossier) concernant ses malades contre toute indiscrétion (Art 39 du CD). </a:t>
            </a:r>
          </a:p>
          <a:p>
            <a:r>
              <a:rPr lang="fr-FR" dirty="0" smtClean="0">
                <a:solidFill>
                  <a:srgbClr val="FFFF00"/>
                </a:solidFill>
                <a:latin typeface="Times New Roman" pitchFamily="18" charset="0"/>
                <a:cs typeface="Times New Roman" pitchFamily="18" charset="0"/>
              </a:rPr>
              <a:t>Lors de la publication scientifique, le secret est respecté : on ne doit pas identifier le malade (Art 40 du CD). </a:t>
            </a:r>
          </a:p>
          <a:p>
            <a:r>
              <a:rPr lang="fr-FR" dirty="0" smtClean="0">
                <a:solidFill>
                  <a:srgbClr val="FFFF00"/>
                </a:solidFill>
                <a:latin typeface="Times New Roman" pitchFamily="18" charset="0"/>
                <a:cs typeface="Times New Roman" pitchFamily="18" charset="0"/>
              </a:rPr>
              <a:t>Le secret médical persiste même après le décès du malade sauf pour faire valoir un droit (Art 41 du CD).  </a:t>
            </a:r>
          </a:p>
          <a:p>
            <a:r>
              <a:rPr lang="fr-FR" dirty="0" smtClean="0">
                <a:solidFill>
                  <a:srgbClr val="FFFF00"/>
                </a:solidFill>
                <a:latin typeface="Times New Roman" pitchFamily="18" charset="0"/>
                <a:cs typeface="Times New Roman" pitchFamily="18" charset="0"/>
              </a:rPr>
              <a:t>En cas de violation de secret médical, </a:t>
            </a:r>
            <a:r>
              <a:rPr lang="fr-FR" b="1" dirty="0" smtClean="0">
                <a:solidFill>
                  <a:srgbClr val="FFFF00"/>
                </a:solidFill>
                <a:latin typeface="Times New Roman" pitchFamily="18" charset="0"/>
                <a:cs typeface="Times New Roman" pitchFamily="18" charset="0"/>
              </a:rPr>
              <a:t>l’étudiant encours des sanctions pénales (par la justice), et disciplinaires (conseil de l’ordre des médecins).</a:t>
            </a:r>
            <a:endParaRPr lang="fr-FR" dirty="0" smtClean="0">
              <a:solidFill>
                <a:srgbClr val="FFFF00"/>
              </a:solidFill>
              <a:latin typeface="Times New Roman" pitchFamily="18" charset="0"/>
              <a:cs typeface="Times New Roman" pitchFamily="18" charset="0"/>
            </a:endParaRPr>
          </a:p>
          <a:p>
            <a:pPr>
              <a:buNone/>
            </a:pPr>
            <a:endParaRPr lang="fr-FR" dirty="0"/>
          </a:p>
        </p:txBody>
      </p:sp>
    </p:spTree>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79372" y="357166"/>
            <a:ext cx="11144328" cy="6286544"/>
          </a:xfrm>
        </p:spPr>
        <p:txBody>
          <a:bodyPr>
            <a:normAutofit/>
          </a:bodyPr>
          <a:lstStyle/>
          <a:p>
            <a:pPr lvl="0">
              <a:buNone/>
            </a:pPr>
            <a:r>
              <a:rPr lang="fr-FR" b="1" dirty="0" smtClean="0">
                <a:solidFill>
                  <a:srgbClr val="00B0F0"/>
                </a:solidFill>
              </a:rPr>
              <a:t>Obtenir le consentement libre et éclairé du malade avant d’effectuer un acte médical autorisé par son responsable :</a:t>
            </a:r>
            <a:endParaRPr lang="fr-FR" dirty="0" smtClean="0">
              <a:solidFill>
                <a:srgbClr val="00B0F0"/>
              </a:solidFill>
            </a:endParaRPr>
          </a:p>
          <a:p>
            <a:r>
              <a:rPr lang="fr-FR" dirty="0" smtClean="0">
                <a:solidFill>
                  <a:srgbClr val="FFFF00"/>
                </a:solidFill>
              </a:rPr>
              <a:t>Les soins médicaux sont fournis avec le consentement du malade ou des personnes habilitées par la loi à donner leur consentement.</a:t>
            </a:r>
          </a:p>
          <a:p>
            <a:r>
              <a:rPr lang="fr-FR" dirty="0" smtClean="0">
                <a:solidFill>
                  <a:srgbClr val="FFFF00"/>
                </a:solidFill>
              </a:rPr>
              <a:t>L’effectuation d’un acte médical sans consentement du patient est considérée par la loi comme coups et blessures volontaires.</a:t>
            </a:r>
          </a:p>
          <a:p>
            <a:pPr lvl="0">
              <a:buNone/>
            </a:pPr>
            <a:r>
              <a:rPr lang="fr-FR" b="1" dirty="0" smtClean="0">
                <a:solidFill>
                  <a:srgbClr val="00B0F0"/>
                </a:solidFill>
              </a:rPr>
              <a:t>Information du malade :</a:t>
            </a:r>
            <a:endParaRPr lang="fr-FR" dirty="0" smtClean="0">
              <a:solidFill>
                <a:srgbClr val="00B0F0"/>
              </a:solidFill>
            </a:endParaRPr>
          </a:p>
          <a:p>
            <a:r>
              <a:rPr lang="fr-FR" dirty="0" smtClean="0">
                <a:solidFill>
                  <a:srgbClr val="FFFF00"/>
                </a:solidFill>
              </a:rPr>
              <a:t>Tout acte médical, lorsqu’il présente un risque sérieux pour le malade est subordonné au consentement libre et éclairé du malade ou celui des personnes habilitées par lui ou par la loi. Si le malade est en péril ou incapable d’exprimer son consentement, le médecin, le chirurgien dentiste doit donner les soins nécessaires.</a:t>
            </a:r>
          </a:p>
          <a:p>
            <a:r>
              <a:rPr lang="fr-FR" dirty="0" smtClean="0">
                <a:solidFill>
                  <a:srgbClr val="FFFF00"/>
                </a:solidFill>
              </a:rPr>
              <a:t>Des poursuites judicaires peuvent se faires en cas de manque d’information.</a:t>
            </a:r>
          </a:p>
          <a:p>
            <a:pPr>
              <a:buNone/>
            </a:pPr>
            <a:endParaRPr lang="fr-FR" dirty="0"/>
          </a:p>
        </p:txBody>
      </p:sp>
    </p:spTree>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07934" y="0"/>
            <a:ext cx="11644394" cy="6572272"/>
          </a:xfrm>
        </p:spPr>
        <p:txBody>
          <a:bodyPr>
            <a:normAutofit fontScale="85000" lnSpcReduction="20000"/>
          </a:bodyPr>
          <a:lstStyle/>
          <a:p>
            <a:pPr lvl="0">
              <a:buNone/>
            </a:pPr>
            <a:endParaRPr lang="fr-FR" sz="3200" b="1" dirty="0" smtClean="0">
              <a:solidFill>
                <a:srgbClr val="FF0000"/>
              </a:solidFill>
              <a:latin typeface="Times New Roman" pitchFamily="18" charset="0"/>
              <a:cs typeface="Times New Roman" pitchFamily="18" charset="0"/>
            </a:endParaRPr>
          </a:p>
          <a:p>
            <a:pPr lvl="0">
              <a:buNone/>
            </a:pPr>
            <a:r>
              <a:rPr lang="fr-FR" sz="3200" b="1" dirty="0" smtClean="0">
                <a:solidFill>
                  <a:srgbClr val="FF0000"/>
                </a:solidFill>
                <a:latin typeface="Times New Roman" pitchFamily="18" charset="0"/>
                <a:cs typeface="Times New Roman" pitchFamily="18" charset="0"/>
              </a:rPr>
              <a:t>L’étudiant en médecine peut il prescrire des ordonnances ou des certificats médicaux ?</a:t>
            </a:r>
          </a:p>
          <a:p>
            <a:pPr lvl="0">
              <a:buNone/>
            </a:pPr>
            <a:endParaRPr lang="fr-FR" sz="3200" dirty="0" smtClean="0">
              <a:solidFill>
                <a:srgbClr val="FF0000"/>
              </a:solidFill>
              <a:latin typeface="Times New Roman" pitchFamily="18" charset="0"/>
              <a:cs typeface="Times New Roman" pitchFamily="18" charset="0"/>
            </a:endParaRPr>
          </a:p>
          <a:p>
            <a:pPr>
              <a:buNone/>
            </a:pPr>
            <a:r>
              <a:rPr lang="fr-FR" sz="2500" dirty="0" smtClean="0">
                <a:solidFill>
                  <a:srgbClr val="FFFF00"/>
                </a:solidFill>
                <a:latin typeface="Times New Roman" pitchFamily="18" charset="0"/>
                <a:cs typeface="Times New Roman" pitchFamily="18" charset="0"/>
              </a:rPr>
              <a:t>        </a:t>
            </a:r>
            <a:r>
              <a:rPr lang="fr-FR" sz="2800" dirty="0" smtClean="0">
                <a:solidFill>
                  <a:srgbClr val="FFFF00"/>
                </a:solidFill>
                <a:latin typeface="Times New Roman" pitchFamily="18" charset="0"/>
                <a:cs typeface="Times New Roman" pitchFamily="18" charset="0"/>
              </a:rPr>
              <a:t>L'exercice de la profession de médecin de pharmacien et de chirurgien-dentiste, est subordonné à une autorisation du ministre chargé de la santé, sous les conditions ci-après:</a:t>
            </a:r>
          </a:p>
          <a:p>
            <a:pPr>
              <a:buNone/>
            </a:pPr>
            <a:r>
              <a:rPr lang="fr-FR" sz="2800" dirty="0" smtClean="0">
                <a:solidFill>
                  <a:srgbClr val="FFFF00"/>
                </a:solidFill>
                <a:latin typeface="Times New Roman" pitchFamily="18" charset="0"/>
                <a:cs typeface="Times New Roman" pitchFamily="18" charset="0"/>
              </a:rPr>
              <a:t>- </a:t>
            </a:r>
            <a:r>
              <a:rPr lang="fr-FR" sz="2800" b="1" dirty="0" smtClean="0">
                <a:solidFill>
                  <a:srgbClr val="FFFF00"/>
                </a:solidFill>
                <a:latin typeface="Times New Roman" pitchFamily="18" charset="0"/>
                <a:cs typeface="Times New Roman" pitchFamily="18" charset="0"/>
              </a:rPr>
              <a:t>être</a:t>
            </a:r>
            <a:r>
              <a:rPr lang="fr-FR" sz="2800" dirty="0" smtClean="0">
                <a:solidFill>
                  <a:srgbClr val="FFFF00"/>
                </a:solidFill>
                <a:latin typeface="Times New Roman" pitchFamily="18" charset="0"/>
                <a:cs typeface="Times New Roman" pitchFamily="18" charset="0"/>
              </a:rPr>
              <a:t> </a:t>
            </a:r>
            <a:r>
              <a:rPr lang="fr-FR" sz="2800" b="1" dirty="0" smtClean="0">
                <a:solidFill>
                  <a:srgbClr val="FFFF00"/>
                </a:solidFill>
                <a:latin typeface="Times New Roman" pitchFamily="18" charset="0"/>
                <a:cs typeface="Times New Roman" pitchFamily="18" charset="0"/>
              </a:rPr>
              <a:t>titulaire, suivant le cas, de l'un des diplômes algériens de docteur en médecine</a:t>
            </a:r>
            <a:r>
              <a:rPr lang="fr-FR" sz="2800" dirty="0" smtClean="0">
                <a:solidFill>
                  <a:srgbClr val="FFFF00"/>
                </a:solidFill>
                <a:latin typeface="Times New Roman" pitchFamily="18" charset="0"/>
                <a:cs typeface="Times New Roman" pitchFamily="18" charset="0"/>
              </a:rPr>
              <a:t>, de chirurgien-dentiste ou de pharmacien, ou d'un titre étranger reconnu équivalent;</a:t>
            </a:r>
          </a:p>
          <a:p>
            <a:pPr>
              <a:buNone/>
            </a:pPr>
            <a:r>
              <a:rPr lang="fr-FR" sz="2800" dirty="0" smtClean="0">
                <a:solidFill>
                  <a:srgbClr val="FFFF00"/>
                </a:solidFill>
                <a:latin typeface="Times New Roman" pitchFamily="18" charset="0"/>
                <a:cs typeface="Times New Roman" pitchFamily="18" charset="0"/>
              </a:rPr>
              <a:t>- ne pas être atteint d'une infirmité ou d'un état pathologique incompatible avec l'exercice de la profession;</a:t>
            </a:r>
          </a:p>
          <a:p>
            <a:pPr>
              <a:buNone/>
            </a:pPr>
            <a:r>
              <a:rPr lang="fr-FR" sz="2800" dirty="0" smtClean="0">
                <a:solidFill>
                  <a:srgbClr val="FFFF00"/>
                </a:solidFill>
                <a:latin typeface="Times New Roman" pitchFamily="18" charset="0"/>
                <a:cs typeface="Times New Roman" pitchFamily="18" charset="0"/>
              </a:rPr>
              <a:t>- ne pas avoir été l'objet d'une peine infamante:</a:t>
            </a:r>
          </a:p>
          <a:p>
            <a:pPr>
              <a:buNone/>
            </a:pPr>
            <a:r>
              <a:rPr lang="fr-FR" sz="2800" dirty="0" smtClean="0">
                <a:solidFill>
                  <a:srgbClr val="FFFF00"/>
                </a:solidFill>
                <a:latin typeface="Times New Roman" pitchFamily="18" charset="0"/>
                <a:cs typeface="Times New Roman" pitchFamily="18" charset="0"/>
              </a:rPr>
              <a:t>- être de nationalité algérienne ; Il peut être dérogé à cette condition sur la base des conventions et accords passés par l'Algérie et par décision du ministre chargé de la santé (ART 166 LS).</a:t>
            </a:r>
          </a:p>
          <a:p>
            <a:pPr>
              <a:buNone/>
            </a:pPr>
            <a:endParaRPr lang="fr-FR" sz="2500" dirty="0" smtClean="0">
              <a:solidFill>
                <a:srgbClr val="FFFF00"/>
              </a:solidFill>
              <a:latin typeface="Times New Roman" pitchFamily="18" charset="0"/>
              <a:cs typeface="Times New Roman" pitchFamily="18" charset="0"/>
            </a:endParaRPr>
          </a:p>
          <a:p>
            <a:pPr>
              <a:buNone/>
            </a:pPr>
            <a:r>
              <a:rPr lang="fr-FR" sz="2500" dirty="0" smtClean="0">
                <a:solidFill>
                  <a:srgbClr val="FFFF00"/>
                </a:solidFill>
                <a:latin typeface="Times New Roman" pitchFamily="18" charset="0"/>
                <a:cs typeface="Times New Roman" pitchFamily="18" charset="0"/>
              </a:rPr>
              <a:t>    </a:t>
            </a:r>
            <a:endParaRPr lang="fr-FR" dirty="0" smtClean="0">
              <a:solidFill>
                <a:srgbClr val="FFFF00"/>
              </a:solidFill>
            </a:endParaRPr>
          </a:p>
          <a:p>
            <a:pPr>
              <a:buNone/>
            </a:pPr>
            <a:endParaRPr lang="fr-FR" dirty="0"/>
          </a:p>
        </p:txBody>
      </p:sp>
    </p:spTree>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22248" y="571480"/>
            <a:ext cx="10930014" cy="5929354"/>
          </a:xfrm>
        </p:spPr>
        <p:txBody>
          <a:bodyPr/>
          <a:lstStyle/>
          <a:p>
            <a:pPr>
              <a:buNone/>
            </a:pPr>
            <a:endParaRPr lang="fr-FR" dirty="0" smtClean="0">
              <a:solidFill>
                <a:srgbClr val="FFFF00"/>
              </a:solidFill>
              <a:latin typeface="Times New Roman" pitchFamily="18" charset="0"/>
              <a:cs typeface="Times New Roman" pitchFamily="18" charset="0"/>
            </a:endParaRPr>
          </a:p>
          <a:p>
            <a:pPr>
              <a:buNone/>
            </a:pPr>
            <a:endParaRPr lang="fr-FR" dirty="0" smtClean="0">
              <a:solidFill>
                <a:srgbClr val="FFFF00"/>
              </a:solidFill>
              <a:latin typeface="Times New Roman" pitchFamily="18" charset="0"/>
              <a:cs typeface="Times New Roman" pitchFamily="18" charset="0"/>
            </a:endParaRPr>
          </a:p>
          <a:p>
            <a:pPr>
              <a:buNone/>
            </a:pPr>
            <a:r>
              <a:rPr lang="fr-FR" dirty="0" smtClean="0">
                <a:solidFill>
                  <a:srgbClr val="FFFF00"/>
                </a:solidFill>
                <a:latin typeface="Times New Roman" pitchFamily="18" charset="0"/>
                <a:cs typeface="Times New Roman" pitchFamily="18" charset="0"/>
              </a:rPr>
              <a:t>De ce fait l’étudiant </a:t>
            </a:r>
            <a:r>
              <a:rPr lang="fr-FR" b="1" dirty="0" smtClean="0">
                <a:solidFill>
                  <a:srgbClr val="FFFF00"/>
                </a:solidFill>
                <a:latin typeface="Times New Roman" pitchFamily="18" charset="0"/>
                <a:cs typeface="Times New Roman" pitchFamily="18" charset="0"/>
              </a:rPr>
              <a:t>n’a pas le droit à la prescription car il n’est pas encore titulaire d’un diplôme</a:t>
            </a:r>
            <a:r>
              <a:rPr lang="fr-FR" dirty="0" smtClean="0">
                <a:solidFill>
                  <a:srgbClr val="FFFF00"/>
                </a:solidFill>
                <a:latin typeface="Times New Roman" pitchFamily="18" charset="0"/>
                <a:cs typeface="Times New Roman" pitchFamily="18" charset="0"/>
              </a:rPr>
              <a:t>.</a:t>
            </a:r>
          </a:p>
          <a:p>
            <a:pPr>
              <a:buNone/>
            </a:pPr>
            <a:r>
              <a:rPr lang="fr-FR" dirty="0" smtClean="0">
                <a:solidFill>
                  <a:srgbClr val="FFFF00"/>
                </a:solidFill>
                <a:latin typeface="Times New Roman" pitchFamily="18" charset="0"/>
                <a:cs typeface="Times New Roman" pitchFamily="18" charset="0"/>
              </a:rPr>
              <a:t>    Les actes médicaux effectués par l’étudiant en médecine, sans autorisation du médecin ou de chef de service responsable de sa formation, est considéré comme </a:t>
            </a:r>
            <a:r>
              <a:rPr lang="fr-FR" b="1" dirty="0" smtClean="0">
                <a:solidFill>
                  <a:srgbClr val="FFFF00"/>
                </a:solidFill>
                <a:latin typeface="Times New Roman" pitchFamily="18" charset="0"/>
                <a:cs typeface="Times New Roman" pitchFamily="18" charset="0"/>
              </a:rPr>
              <a:t>un exercice illégal de la médecine.</a:t>
            </a:r>
            <a:endParaRPr lang="fr-FR" dirty="0" smtClean="0">
              <a:solidFill>
                <a:srgbClr val="FFFF00"/>
              </a:solidFill>
              <a:latin typeface="Times New Roman" pitchFamily="18" charset="0"/>
              <a:cs typeface="Times New Roman" pitchFamily="18" charset="0"/>
            </a:endParaRPr>
          </a:p>
          <a:p>
            <a:pPr lvl="0">
              <a:buNone/>
            </a:pPr>
            <a:r>
              <a:rPr lang="fr-FR" b="1" dirty="0" smtClean="0">
                <a:solidFill>
                  <a:srgbClr val="FFFF00"/>
                </a:solidFill>
                <a:latin typeface="Times New Roman" pitchFamily="18" charset="0"/>
                <a:cs typeface="Times New Roman" pitchFamily="18" charset="0"/>
              </a:rPr>
              <a:t>Article 243 du code pénal algérien :</a:t>
            </a:r>
            <a:r>
              <a:rPr lang="fr-FR" dirty="0" smtClean="0">
                <a:solidFill>
                  <a:srgbClr val="FFFF00"/>
                </a:solidFill>
                <a:latin typeface="Times New Roman" pitchFamily="18" charset="0"/>
                <a:cs typeface="Times New Roman" pitchFamily="18" charset="0"/>
              </a:rPr>
              <a:t> emprisonnement de 03 mois à  02 ans d’une</a:t>
            </a:r>
          </a:p>
          <a:p>
            <a:pPr lvl="0">
              <a:buNone/>
            </a:pPr>
            <a:r>
              <a:rPr lang="fr-FR" dirty="0" smtClean="0">
                <a:solidFill>
                  <a:srgbClr val="FFFF00"/>
                </a:solidFill>
                <a:latin typeface="Times New Roman" pitchFamily="18" charset="0"/>
                <a:cs typeface="Times New Roman" pitchFamily="18" charset="0"/>
              </a:rPr>
              <a:t>amende de 20.000 à 100.000 DA ou de l’une des deux peines.</a:t>
            </a:r>
            <a:r>
              <a:rPr lang="fr-FR" b="1" dirty="0" smtClean="0">
                <a:solidFill>
                  <a:srgbClr val="FFFF00"/>
                </a:solidFill>
                <a:latin typeface="Times New Roman" pitchFamily="18" charset="0"/>
                <a:cs typeface="Times New Roman" pitchFamily="18" charset="0"/>
              </a:rPr>
              <a:t> </a:t>
            </a:r>
            <a:endParaRPr lang="fr-FR" dirty="0" smtClean="0">
              <a:solidFill>
                <a:srgbClr val="FFFF00"/>
              </a:solidFill>
              <a:latin typeface="Times New Roman" pitchFamily="18" charset="0"/>
              <a:cs typeface="Times New Roman" pitchFamily="18" charset="0"/>
            </a:endParaRPr>
          </a:p>
          <a:p>
            <a:endParaRPr lang="fr-FR" dirty="0"/>
          </a:p>
        </p:txBody>
      </p:sp>
    </p:spTree>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rdoise">
  <a:themeElements>
    <a:clrScheme name="Ardoise">
      <a:dk1>
        <a:sysClr val="windowText" lastClr="000000"/>
      </a:dk1>
      <a:lt1>
        <a:sysClr val="window" lastClr="FFFFFF"/>
      </a:lt1>
      <a:dk2>
        <a:srgbClr val="212123"/>
      </a:dk2>
      <a:lt2>
        <a:srgbClr val="DADADA"/>
      </a:lt2>
      <a:accent1>
        <a:srgbClr val="BC451B"/>
      </a:accent1>
      <a:accent2>
        <a:srgbClr val="D3BA68"/>
      </a:accent2>
      <a:accent3>
        <a:srgbClr val="BB8640"/>
      </a:accent3>
      <a:accent4>
        <a:srgbClr val="AD9277"/>
      </a:accent4>
      <a:accent5>
        <a:srgbClr val="A55A43"/>
      </a:accent5>
      <a:accent6>
        <a:srgbClr val="AD9D7B"/>
      </a:accent6>
      <a:hlink>
        <a:srgbClr val="E98052"/>
      </a:hlink>
      <a:folHlink>
        <a:srgbClr val="F4B69B"/>
      </a:folHlink>
    </a:clrScheme>
    <a:fontScheme name="Ardoise">
      <a:majorFont>
        <a:latin typeface="Calisto MT"/>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sto MT"/>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rdoise">
      <a:fillStyleLst>
        <a:solidFill>
          <a:schemeClr val="phClr"/>
        </a:solidFill>
        <a:gradFill rotWithShape="1">
          <a:gsLst>
            <a:gs pos="0">
              <a:schemeClr val="phClr">
                <a:tint val="60000"/>
                <a:lumMod val="110000"/>
              </a:schemeClr>
            </a:gs>
            <a:gs pos="100000">
              <a:schemeClr val="phClr">
                <a:tint val="88000"/>
              </a:schemeClr>
            </a:gs>
          </a:gsLst>
          <a:lin ang="5400000" scaled="0"/>
        </a:gradFill>
        <a:gradFill rotWithShape="1">
          <a:gsLst>
            <a:gs pos="0">
              <a:schemeClr val="phClr">
                <a:tint val="96000"/>
                <a:lumMod val="104000"/>
              </a:schemeClr>
            </a:gs>
            <a:gs pos="100000">
              <a:schemeClr val="phClr">
                <a:shade val="90000"/>
                <a:lumMod val="90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63500" dist="25400" dir="5400000" rotWithShape="0">
              <a:srgbClr val="000000">
                <a:alpha val="60000"/>
              </a:srgbClr>
            </a:outerShdw>
          </a:effectLst>
        </a:effectStyle>
        <a:effectStyle>
          <a:effectLst>
            <a:outerShdw blurRad="76200" dist="38100" dir="5400000" rotWithShape="0">
              <a:srgbClr val="000000">
                <a:alpha val="75000"/>
              </a:srgbClr>
            </a:outerShdw>
          </a:effectLst>
          <a:scene3d>
            <a:camera prst="orthographicFront">
              <a:rot lat="0" lon="0" rev="0"/>
            </a:camera>
            <a:lightRig rig="threePt" dir="t">
              <a:rot lat="0" lon="0" rev="1200000"/>
            </a:lightRig>
          </a:scene3d>
          <a:sp3d>
            <a:bevelT w="63500" h="25400" prst="hardEdge"/>
          </a:sp3d>
        </a:effectStyle>
      </a:effectStyleLst>
      <a:bgFillStyleLst>
        <a:solidFill>
          <a:schemeClr val="phClr"/>
        </a:solidFill>
        <a:solidFill>
          <a:schemeClr val="phClr"/>
        </a:solidFill>
        <a:blipFill rotWithShape="1">
          <a:blip xmlns:r="http://schemas.openxmlformats.org/officeDocument/2006/relationships" r:embed="rId1">
            <a:duotone>
              <a:schemeClr val="phClr">
                <a:shade val="80000"/>
                <a:lumMod val="80000"/>
              </a:schemeClr>
              <a:schemeClr val="phClr">
                <a:tint val="98000"/>
              </a:schemeClr>
            </a:duotone>
          </a:blip>
          <a:stretch/>
        </a:blipFill>
      </a:bgFillStyleLst>
    </a:fmtScheme>
  </a:themeElements>
  <a:objectDefaults/>
  <a:extraClrSchemeLst/>
  <a:extLst>
    <a:ext uri="{05A4C25C-085E-4340-85A3-A5531E510DB2}">
      <thm15:themeFamily xmlns="" xmlns:thm15="http://schemas.microsoft.com/office/thememl/2012/main" name="Slate" id="{C3F70B94-7CE9-428E-ADC1-3269CC2C3385}" vid="{3F2DE9A5-64E6-437C-A389-CC4477E817E8}"/>
    </a:ext>
  </a:extLst>
</a:theme>
</file>

<file path=ppt/theme/theme2.xml><?xml version="1.0" encoding="utf-8"?>
<a:theme xmlns:a="http://schemas.openxmlformats.org/drawingml/2006/main" name="Thème Office">
  <a:themeElements>
    <a:clrScheme name="Woodgrain_16x9">
      <a:dk1>
        <a:sysClr val="windowText" lastClr="000000"/>
      </a:dk1>
      <a:lt1>
        <a:sysClr val="window" lastClr="FFFFFF"/>
      </a:lt1>
      <a:dk2>
        <a:srgbClr val="90B365"/>
      </a:dk2>
      <a:lt2>
        <a:srgbClr val="EEECE1"/>
      </a:lt2>
      <a:accent1>
        <a:srgbClr val="4283D2"/>
      </a:accent1>
      <a:accent2>
        <a:srgbClr val="6E9D35"/>
      </a:accent2>
      <a:accent3>
        <a:srgbClr val="DE6742"/>
      </a:accent3>
      <a:accent4>
        <a:srgbClr val="8F73DF"/>
      </a:accent4>
      <a:accent5>
        <a:srgbClr val="CB991B"/>
      </a:accent5>
      <a:accent6>
        <a:srgbClr val="7F7F7F"/>
      </a:accent6>
      <a:hlink>
        <a:srgbClr val="90B365"/>
      </a:hlink>
      <a:folHlink>
        <a:srgbClr val="7F7F7F"/>
      </a:folHlink>
    </a:clrScheme>
    <a:fontScheme name="Century">
      <a:majorFont>
        <a:latin typeface="Century"/>
        <a:ea typeface=""/>
        <a:cs typeface=""/>
      </a:majorFont>
      <a:minorFont>
        <a:latin typeface="Century"/>
        <a:ea typeface=""/>
        <a:cs typeface=""/>
      </a:minorFont>
    </a:fontScheme>
    <a:fmtScheme name="Elemental">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Thème Office">
  <a:themeElements>
    <a:clrScheme name="Woodgrain_16x9">
      <a:dk1>
        <a:sysClr val="windowText" lastClr="000000"/>
      </a:dk1>
      <a:lt1>
        <a:sysClr val="window" lastClr="FFFFFF"/>
      </a:lt1>
      <a:dk2>
        <a:srgbClr val="90B365"/>
      </a:dk2>
      <a:lt2>
        <a:srgbClr val="EEECE1"/>
      </a:lt2>
      <a:accent1>
        <a:srgbClr val="4283D2"/>
      </a:accent1>
      <a:accent2>
        <a:srgbClr val="6E9D35"/>
      </a:accent2>
      <a:accent3>
        <a:srgbClr val="DE6742"/>
      </a:accent3>
      <a:accent4>
        <a:srgbClr val="8F73DF"/>
      </a:accent4>
      <a:accent5>
        <a:srgbClr val="CB991B"/>
      </a:accent5>
      <a:accent6>
        <a:srgbClr val="7F7F7F"/>
      </a:accent6>
      <a:hlink>
        <a:srgbClr val="90B365"/>
      </a:hlink>
      <a:folHlink>
        <a:srgbClr val="7F7F7F"/>
      </a:folHlink>
    </a:clrScheme>
    <a:fontScheme name="Century">
      <a:majorFont>
        <a:latin typeface="Century"/>
        <a:ea typeface=""/>
        <a:cs typeface=""/>
      </a:majorFont>
      <a:minorFont>
        <a:latin typeface="Century"/>
        <a:ea typeface=""/>
        <a:cs typeface=""/>
      </a:minorFont>
    </a:fontScheme>
    <a:fmtScheme name="Elemental">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DirectSourceMarket xmlns="4873beb7-5857-4685-be1f-d57550cc96cc" xsi:nil="true"/>
    <ApprovalStatus xmlns="4873beb7-5857-4685-be1f-d57550cc96cc">InProgress</ApprovalStatus>
    <MarketSpecific xmlns="4873beb7-5857-4685-be1f-d57550cc96cc">false</MarketSpecific>
    <LocComments xmlns="4873beb7-5857-4685-be1f-d57550cc96cc" xsi:nil="true"/>
    <ThumbnailAssetId xmlns="4873beb7-5857-4685-be1f-d57550cc96cc" xsi:nil="true"/>
    <PrimaryImageGen xmlns="4873beb7-5857-4685-be1f-d57550cc96cc">false</PrimaryImageGen>
    <LegacyData xmlns="4873beb7-5857-4685-be1f-d57550cc96cc" xsi:nil="true"/>
    <LocRecommendedHandoff xmlns="4873beb7-5857-4685-be1f-d57550cc96cc" xsi:nil="true"/>
    <BusinessGroup xmlns="4873beb7-5857-4685-be1f-d57550cc96cc" xsi:nil="true"/>
    <BlockPublish xmlns="4873beb7-5857-4685-be1f-d57550cc96cc">false</BlockPublish>
    <TPFriendlyName xmlns="4873beb7-5857-4685-be1f-d57550cc96cc" xsi:nil="true"/>
    <NumericId xmlns="4873beb7-5857-4685-be1f-d57550cc96cc" xsi:nil="true"/>
    <APEditor xmlns="4873beb7-5857-4685-be1f-d57550cc96cc">
      <UserInfo>
        <DisplayName/>
        <AccountId xsi:nil="true"/>
        <AccountType/>
      </UserInfo>
    </APEditor>
    <SourceTitle xmlns="4873beb7-5857-4685-be1f-d57550cc96cc" xsi:nil="true"/>
    <OpenTemplate xmlns="4873beb7-5857-4685-be1f-d57550cc96cc">true</OpenTemplate>
    <UALocComments xmlns="4873beb7-5857-4685-be1f-d57550cc96cc" xsi:nil="true"/>
    <ParentAssetId xmlns="4873beb7-5857-4685-be1f-d57550cc96cc" xsi:nil="true"/>
    <IntlLangReviewDate xmlns="4873beb7-5857-4685-be1f-d57550cc96cc" xsi:nil="true"/>
    <FeatureTagsTaxHTField0 xmlns="4873beb7-5857-4685-be1f-d57550cc96cc">
      <Terms xmlns="http://schemas.microsoft.com/office/infopath/2007/PartnerControls"/>
    </FeatureTagsTaxHTField0>
    <PublishStatusLookup xmlns="4873beb7-5857-4685-be1f-d57550cc96cc">
      <Value>1360511</Value>
    </PublishStatusLookup>
    <Providers xmlns="4873beb7-5857-4685-be1f-d57550cc96cc" xsi:nil="true"/>
    <MachineTranslated xmlns="4873beb7-5857-4685-be1f-d57550cc96cc">false</MachineTranslated>
    <OriginalSourceMarket xmlns="4873beb7-5857-4685-be1f-d57550cc96cc" xsi:nil="true"/>
    <APDescription xmlns="4873beb7-5857-4685-be1f-d57550cc96cc" xsi:nil="true"/>
    <ClipArtFilename xmlns="4873beb7-5857-4685-be1f-d57550cc96cc" xsi:nil="true"/>
    <ContentItem xmlns="4873beb7-5857-4685-be1f-d57550cc96cc" xsi:nil="true"/>
    <TPInstallLocation xmlns="4873beb7-5857-4685-be1f-d57550cc96cc" xsi:nil="true"/>
    <PublishTargets xmlns="4873beb7-5857-4685-be1f-d57550cc96cc">OfficeOnlineVNext</PublishTargets>
    <TimesCloned xmlns="4873beb7-5857-4685-be1f-d57550cc96cc" xsi:nil="true"/>
    <AssetStart xmlns="4873beb7-5857-4685-be1f-d57550cc96cc">2011-12-12T13:37:00+00:00</AssetStart>
    <Provider xmlns="4873beb7-5857-4685-be1f-d57550cc96cc" xsi:nil="true"/>
    <AcquiredFrom xmlns="4873beb7-5857-4685-be1f-d57550cc96cc">Internal MS</AcquiredFrom>
    <FriendlyTitle xmlns="4873beb7-5857-4685-be1f-d57550cc96cc" xsi:nil="true"/>
    <LastHandOff xmlns="4873beb7-5857-4685-be1f-d57550cc96cc" xsi:nil="true"/>
    <TPClientViewer xmlns="4873beb7-5857-4685-be1f-d57550cc96cc" xsi:nil="true"/>
    <UACurrentWords xmlns="4873beb7-5857-4685-be1f-d57550cc96cc" xsi:nil="true"/>
    <ArtSampleDocs xmlns="4873beb7-5857-4685-be1f-d57550cc96cc" xsi:nil="true"/>
    <UALocRecommendation xmlns="4873beb7-5857-4685-be1f-d57550cc96cc">Localize</UALocRecommendation>
    <Manager xmlns="4873beb7-5857-4685-be1f-d57550cc96cc" xsi:nil="true"/>
    <ShowIn xmlns="4873beb7-5857-4685-be1f-d57550cc96cc">Show everywhere</ShowIn>
    <UANotes xmlns="4873beb7-5857-4685-be1f-d57550cc96cc" xsi:nil="true"/>
    <TemplateStatus xmlns="4873beb7-5857-4685-be1f-d57550cc96cc">Complete</TemplateStatus>
    <InternalTagsTaxHTField0 xmlns="4873beb7-5857-4685-be1f-d57550cc96cc">
      <Terms xmlns="http://schemas.microsoft.com/office/infopath/2007/PartnerControls"/>
    </InternalTagsTaxHTField0>
    <CSXHash xmlns="4873beb7-5857-4685-be1f-d57550cc96cc" xsi:nil="true"/>
    <Downloads xmlns="4873beb7-5857-4685-be1f-d57550cc96cc">0</Downloads>
    <VoteCount xmlns="4873beb7-5857-4685-be1f-d57550cc96cc" xsi:nil="true"/>
    <OOCacheId xmlns="4873beb7-5857-4685-be1f-d57550cc96cc" xsi:nil="true"/>
    <IsDeleted xmlns="4873beb7-5857-4685-be1f-d57550cc96cc">false</IsDeleted>
    <AssetExpire xmlns="4873beb7-5857-4685-be1f-d57550cc96cc">2035-01-01T08:00:00+00:00</AssetExpire>
    <DSATActionTaken xmlns="4873beb7-5857-4685-be1f-d57550cc96cc" xsi:nil="true"/>
    <CSXSubmissionMarket xmlns="4873beb7-5857-4685-be1f-d57550cc96cc" xsi:nil="true"/>
    <TPExecutable xmlns="4873beb7-5857-4685-be1f-d57550cc96cc" xsi:nil="true"/>
    <SubmitterId xmlns="4873beb7-5857-4685-be1f-d57550cc96cc" xsi:nil="true"/>
    <EditorialTags xmlns="4873beb7-5857-4685-be1f-d57550cc96cc" xsi:nil="true"/>
    <ApprovalLog xmlns="4873beb7-5857-4685-be1f-d57550cc96cc" xsi:nil="true"/>
    <AssetType xmlns="4873beb7-5857-4685-be1f-d57550cc96cc">TP</AssetType>
    <BugNumber xmlns="4873beb7-5857-4685-be1f-d57550cc96cc" xsi:nil="true"/>
    <CSXSubmissionDate xmlns="4873beb7-5857-4685-be1f-d57550cc96cc" xsi:nil="true"/>
    <CSXUpdate xmlns="4873beb7-5857-4685-be1f-d57550cc96cc">false</CSXUpdate>
    <Milestone xmlns="4873beb7-5857-4685-be1f-d57550cc96cc" xsi:nil="true"/>
    <RecommendationsModifier xmlns="4873beb7-5857-4685-be1f-d57550cc96cc" xsi:nil="true"/>
    <OriginAsset xmlns="4873beb7-5857-4685-be1f-d57550cc96cc" xsi:nil="true"/>
    <TPComponent xmlns="4873beb7-5857-4685-be1f-d57550cc96cc" xsi:nil="true"/>
    <AssetId xmlns="4873beb7-5857-4685-be1f-d57550cc96cc">TP102801114</AssetId>
    <IntlLocPriority xmlns="4873beb7-5857-4685-be1f-d57550cc96cc" xsi:nil="true"/>
    <PolicheckWords xmlns="4873beb7-5857-4685-be1f-d57550cc96cc" xsi:nil="true"/>
    <TPLaunchHelpLink xmlns="4873beb7-5857-4685-be1f-d57550cc96cc" xsi:nil="true"/>
    <TPApplication xmlns="4873beb7-5857-4685-be1f-d57550cc96cc" xsi:nil="true"/>
    <CrawlForDependencies xmlns="4873beb7-5857-4685-be1f-d57550cc96cc">false</CrawlForDependencies>
    <HandoffToMSDN xmlns="4873beb7-5857-4685-be1f-d57550cc96cc" xsi:nil="true"/>
    <PlannedPubDate xmlns="4873beb7-5857-4685-be1f-d57550cc96cc" xsi:nil="true"/>
    <IntlLangReviewer xmlns="4873beb7-5857-4685-be1f-d57550cc96cc" xsi:nil="true"/>
    <TrustLevel xmlns="4873beb7-5857-4685-be1f-d57550cc96cc">1 Microsoft Managed Content</TrustLevel>
    <LocLastLocAttemptVersionLookup xmlns="4873beb7-5857-4685-be1f-d57550cc96cc">706531</LocLastLocAttemptVersionLookup>
    <IsSearchable xmlns="4873beb7-5857-4685-be1f-d57550cc96cc">true</IsSearchable>
    <TemplateTemplateType xmlns="4873beb7-5857-4685-be1f-d57550cc96cc">PowerPoint Presentation Template</TemplateTemplateType>
    <CampaignTagsTaxHTField0 xmlns="4873beb7-5857-4685-be1f-d57550cc96cc">
      <Terms xmlns="http://schemas.microsoft.com/office/infopath/2007/PartnerControls"/>
    </CampaignTagsTaxHTField0>
    <TPNamespace xmlns="4873beb7-5857-4685-be1f-d57550cc96cc" xsi:nil="true"/>
    <TaxCatchAll xmlns="4873beb7-5857-4685-be1f-d57550cc96cc"/>
    <Markets xmlns="4873beb7-5857-4685-be1f-d57550cc96cc"/>
    <UAProjectedTotalWords xmlns="4873beb7-5857-4685-be1f-d57550cc96cc" xsi:nil="true"/>
    <IntlLangReview xmlns="4873beb7-5857-4685-be1f-d57550cc96cc">false</IntlLangReview>
    <OutputCachingOn xmlns="4873beb7-5857-4685-be1f-d57550cc96cc">false</OutputCachingOn>
    <AverageRating xmlns="4873beb7-5857-4685-be1f-d57550cc96cc" xsi:nil="true"/>
    <APAuthor xmlns="4873beb7-5857-4685-be1f-d57550cc96cc">
      <UserInfo>
        <DisplayName>REDMOND\v-soujap</DisplayName>
        <AccountId>1954</AccountId>
        <AccountType/>
      </UserInfo>
    </APAuthor>
    <LocManualTestRequired xmlns="4873beb7-5857-4685-be1f-d57550cc96cc">false</LocManualTestRequired>
    <TPCommandLine xmlns="4873beb7-5857-4685-be1f-d57550cc96cc" xsi:nil="true"/>
    <TPAppVersion xmlns="4873beb7-5857-4685-be1f-d57550cc96cc" xsi:nil="true"/>
    <EditorialStatus xmlns="4873beb7-5857-4685-be1f-d57550cc96cc">Complete</EditorialStatus>
    <LastModifiedDateTime xmlns="4873beb7-5857-4685-be1f-d57550cc96cc" xsi:nil="true"/>
    <ScenarioTagsTaxHTField0 xmlns="4873beb7-5857-4685-be1f-d57550cc96cc">
      <Terms xmlns="http://schemas.microsoft.com/office/infopath/2007/PartnerControls"/>
    </ScenarioTagsTaxHTField0>
    <OriginalRelease xmlns="4873beb7-5857-4685-be1f-d57550cc96cc">14</OriginalRelease>
    <TPLaunchHelpLinkType xmlns="4873beb7-5857-4685-be1f-d57550cc96cc">Template</TPLaunchHelpLinkType>
    <LocalizationTagsTaxHTField0 xmlns="4873beb7-5857-4685-be1f-d57550cc96cc">
      <Terms xmlns="http://schemas.microsoft.com/office/infopath/2007/PartnerControls"/>
    </LocalizationTagsTaxHTField0>
    <LocMarketGroupTiers2 xmlns="4873beb7-5857-4685-be1f-d57550cc96cc" xsi:nil="true"/>
  </documentManagement>
</p:properties>
</file>

<file path=customXml/item3.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6EB9514F-6A45-47F4-BC6D-A865E297171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335E791-7449-4708-8DE9-182EC4D8A134}">
  <ds:schemaRefs>
    <ds:schemaRef ds:uri="http://purl.org/dc/elements/1.1/"/>
    <ds:schemaRef ds:uri="http://schemas.microsoft.com/office/2006/metadata/properties"/>
    <ds:schemaRef ds:uri="4873beb7-5857-4685-be1f-d57550cc96cc"/>
    <ds:schemaRef ds:uri="http://schemas.openxmlformats.org/package/2006/metadata/core-properties"/>
    <ds:schemaRef ds:uri="http://purl.org/dc/terms/"/>
    <ds:schemaRef ds:uri="http://schemas.microsoft.com/office/infopath/2007/PartnerControls"/>
    <ds:schemaRef ds:uri="http://schemas.microsoft.com/office/2006/documentManagement/types"/>
    <ds:schemaRef ds:uri="http://www.w3.org/XML/1998/namespace"/>
    <ds:schemaRef ds:uri="http://purl.org/dc/dcmitype/"/>
  </ds:schemaRefs>
</ds:datastoreItem>
</file>

<file path=customXml/itemProps3.xml><?xml version="1.0" encoding="utf-8"?>
<ds:datastoreItem xmlns:ds="http://schemas.openxmlformats.org/officeDocument/2006/customXml" ds:itemID="{3C20563B-C646-42AF-9D0D-76DF086793C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TM04033929[[fn=Ardoise]]</Template>
  <TotalTime>1051</TotalTime>
  <Words>594</Words>
  <Application>Microsoft Office PowerPoint</Application>
  <PresentationFormat>Personnalisé</PresentationFormat>
  <Paragraphs>89</Paragraphs>
  <Slides>13</Slides>
  <Notes>1</Notes>
  <HiddenSlides>0</HiddenSlides>
  <MMClips>0</MMClips>
  <ScaleCrop>false</ScaleCrop>
  <HeadingPairs>
    <vt:vector size="4" baseType="variant">
      <vt:variant>
        <vt:lpstr>Thème</vt:lpstr>
      </vt:variant>
      <vt:variant>
        <vt:i4>1</vt:i4>
      </vt:variant>
      <vt:variant>
        <vt:lpstr>Titres des diapositives</vt:lpstr>
      </vt:variant>
      <vt:variant>
        <vt:i4>13</vt:i4>
      </vt:variant>
    </vt:vector>
  </HeadingPairs>
  <TitlesOfParts>
    <vt:vector size="14" baseType="lpstr">
      <vt:lpstr>Ardoise</vt:lpstr>
      <vt:lpstr>LE COMPORTEMENT DE L’ETUDIANT EN MEDECINE</vt:lpstr>
      <vt:lpstr>Introduction : </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Disposition du titre</dc:title>
  <dc:creator>MEDECIN</dc:creator>
  <cp:lastModifiedBy>hanaN1</cp:lastModifiedBy>
  <cp:revision>50</cp:revision>
  <dcterms:created xsi:type="dcterms:W3CDTF">2017-01-27T08:30:01Z</dcterms:created>
  <dcterms:modified xsi:type="dcterms:W3CDTF">2023-10-15T07:40:38Z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0x0101006EDDDB5EE6D98C44930B742096920B300400F5B6D36B3EF94B4E9A635CDF2A18F5B8</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