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Lst>
  <p:sldSz cy="6858000" cx="12192000"/>
  <p:notesSz cx="6858000" cy="9144000"/>
  <p:embeddedFontLst>
    <p:embeddedFont>
      <p:font typeface="Century Schoolbook"/>
      <p:regular r:id="rId29"/>
      <p:bold r:id="rId30"/>
      <p:italic r:id="rId31"/>
      <p:boldItalic r:id="rId3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 uri="GoogleSlidesCustomDataVersion2">
      <go:slidesCustomData xmlns:go="http://customooxmlschemas.google.com/" r:id="rId33" roundtripDataSignature="AMtx7miGR4rtmYjATcvsx9/vn4C3Pp+uy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CenturySchoolbook-regular.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CenturySchoolbook-italic.fntdata"/><Relationship Id="rId30" Type="http://schemas.openxmlformats.org/officeDocument/2006/relationships/font" Target="fonts/CenturySchoolbook-bold.fntdata"/><Relationship Id="rId11" Type="http://schemas.openxmlformats.org/officeDocument/2006/relationships/slide" Target="slides/slide6.xml"/><Relationship Id="rId33" Type="http://customschemas.google.com/relationships/presentationmetadata" Target="metadata"/><Relationship Id="rId10" Type="http://schemas.openxmlformats.org/officeDocument/2006/relationships/slide" Target="slides/slide5.xml"/><Relationship Id="rId32" Type="http://schemas.openxmlformats.org/officeDocument/2006/relationships/font" Target="fonts/CenturySchoolbook-boldItalic.fntdata"/><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fr-FR"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5" name="Google Shape;155;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8" name="Google Shape;208;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3" name="Google Shape;213;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8" name="Google Shape;218;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fr-FR"/>
              <a:t>AUJOURDHUI ON VA ENTAMER UN CHAPITRE TRES IMPORTANT EN ML C6EST LES ASPHYXIES MECANIQUES </a:t>
            </a:r>
            <a:endParaRPr/>
          </a:p>
          <a:p>
            <a:pPr indent="0" lvl="0" marL="0" rtl="0" algn="l">
              <a:spcBef>
                <a:spcPts val="0"/>
              </a:spcBef>
              <a:spcAft>
                <a:spcPts val="0"/>
              </a:spcAft>
              <a:buNone/>
            </a:pPr>
            <a:r>
              <a:rPr lang="fr-FR"/>
              <a:t>ET ON VA COMMENCER PAR LE SYNDROME ASPYHIXIQUE</a:t>
            </a:r>
            <a:endParaRPr/>
          </a:p>
          <a:p>
            <a:pPr indent="0" lvl="0" marL="0" rtl="0" algn="l">
              <a:spcBef>
                <a:spcPts val="0"/>
              </a:spcBef>
              <a:spcAft>
                <a:spcPts val="0"/>
              </a:spcAft>
              <a:buNone/>
            </a:pPr>
            <a:r>
              <a:t/>
            </a:r>
            <a:endParaRPr/>
          </a:p>
        </p:txBody>
      </p:sp>
      <p:sp>
        <p:nvSpPr>
          <p:cNvPr id="219" name="Google Shape;219;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2" name="Shape 222"/>
        <p:cNvGrpSpPr/>
        <p:nvPr/>
      </p:nvGrpSpPr>
      <p:grpSpPr>
        <a:xfrm>
          <a:off x="0" y="0"/>
          <a:ext cx="0" cy="0"/>
          <a:chOff x="0" y="0"/>
          <a:chExt cx="0" cy="0"/>
        </a:xfrm>
      </p:grpSpPr>
      <p:sp>
        <p:nvSpPr>
          <p:cNvPr id="223" name="Google Shape;223;p1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4" name="Google Shape;224;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0" name="Google Shape;230;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p1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6" name="Google Shape;236;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 name="Shape 240"/>
        <p:cNvGrpSpPr/>
        <p:nvPr/>
      </p:nvGrpSpPr>
      <p:grpSpPr>
        <a:xfrm>
          <a:off x="0" y="0"/>
          <a:ext cx="0" cy="0"/>
          <a:chOff x="0" y="0"/>
          <a:chExt cx="0" cy="0"/>
        </a:xfrm>
      </p:grpSpPr>
      <p:sp>
        <p:nvSpPr>
          <p:cNvPr id="241" name="Google Shape;241;p1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2" name="Google Shape;242;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1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8" name="Google Shape;248;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p1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4" name="Google Shape;254;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p1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0" name="Google Shape;260;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2" name="Google Shape;162;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2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6" name="Google Shape;266;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0" name="Shape 270"/>
        <p:cNvGrpSpPr/>
        <p:nvPr/>
      </p:nvGrpSpPr>
      <p:grpSpPr>
        <a:xfrm>
          <a:off x="0" y="0"/>
          <a:ext cx="0" cy="0"/>
          <a:chOff x="0" y="0"/>
          <a:chExt cx="0" cy="0"/>
        </a:xfrm>
      </p:grpSpPr>
      <p:sp>
        <p:nvSpPr>
          <p:cNvPr id="271" name="Google Shape;271;p2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2" name="Google Shape;272;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6" name="Shape 276"/>
        <p:cNvGrpSpPr/>
        <p:nvPr/>
      </p:nvGrpSpPr>
      <p:grpSpPr>
        <a:xfrm>
          <a:off x="0" y="0"/>
          <a:ext cx="0" cy="0"/>
          <a:chOff x="0" y="0"/>
          <a:chExt cx="0" cy="0"/>
        </a:xfrm>
      </p:grpSpPr>
      <p:sp>
        <p:nvSpPr>
          <p:cNvPr id="277" name="Google Shape;277;p2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8" name="Google Shape;278;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p2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4" name="Google Shape;284;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8" name="Google Shape;168;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4" name="Google Shape;174;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0" name="Google Shape;180;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6" name="Google Shape;186;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1" name="Google Shape;191;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7" name="Google Shape;197;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2" name="Google Shape;202;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seul" type="titleOnly">
  <p:cSld name="TITLE_ONLY">
    <p:spTree>
      <p:nvGrpSpPr>
        <p:cNvPr id="38" name="Shape 38"/>
        <p:cNvGrpSpPr/>
        <p:nvPr/>
      </p:nvGrpSpPr>
      <p:grpSpPr>
        <a:xfrm>
          <a:off x="0" y="0"/>
          <a:ext cx="0" cy="0"/>
          <a:chOff x="0" y="0"/>
          <a:chExt cx="0" cy="0"/>
        </a:xfrm>
      </p:grpSpPr>
      <p:sp>
        <p:nvSpPr>
          <p:cNvPr id="39" name="Google Shape;39;p25"/>
          <p:cNvSpPr txBox="1"/>
          <p:nvPr>
            <p:ph type="title"/>
          </p:nvPr>
        </p:nvSpPr>
        <p:spPr>
          <a:xfrm>
            <a:off x="609600" y="274638"/>
            <a:ext cx="9956800" cy="114300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0" name="Google Shape;40;p25"/>
          <p:cNvSpPr txBox="1"/>
          <p:nvPr>
            <p:ph idx="10" type="dt"/>
          </p:nvPr>
        </p:nvSpPr>
        <p:spPr>
          <a:xfrm rot="5400000">
            <a:off x="10454640" y="1017843"/>
            <a:ext cx="2011680" cy="512064"/>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25"/>
          <p:cNvSpPr txBox="1"/>
          <p:nvPr>
            <p:ph idx="12" type="sldNum"/>
          </p:nvPr>
        </p:nvSpPr>
        <p:spPr>
          <a:xfrm>
            <a:off x="10838688" y="5734050"/>
            <a:ext cx="812800" cy="521208"/>
          </a:xfrm>
          <a:prstGeom prst="rect">
            <a:avLst/>
          </a:prstGeom>
          <a:noFill/>
          <a:ln>
            <a:noFill/>
          </a:ln>
        </p:spPr>
        <p:txBody>
          <a:bodyPr anchorCtr="0" anchor="ctr" bIns="45700" lIns="91425" spcFirstLastPara="1" rIns="91425" wrap="square" tIns="45700">
            <a:noAutofit/>
          </a:bodyPr>
          <a:lstStyle>
            <a:lvl1pPr indent="0" lvl="0" marL="0" algn="ctr">
              <a:spcBef>
                <a:spcPts val="0"/>
              </a:spcBef>
              <a:spcAft>
                <a:spcPts val="0"/>
              </a:spcAft>
              <a:buNone/>
              <a:defRPr>
                <a:solidFill>
                  <a:srgbClr val="000000"/>
                </a:solidFill>
              </a:defRPr>
            </a:lvl1pPr>
            <a:lvl2pPr indent="0" lvl="1" marL="0" algn="ctr">
              <a:spcBef>
                <a:spcPts val="0"/>
              </a:spcBef>
              <a:spcAft>
                <a:spcPts val="0"/>
              </a:spcAft>
              <a:buNone/>
              <a:defRPr>
                <a:solidFill>
                  <a:srgbClr val="000000"/>
                </a:solidFill>
              </a:defRPr>
            </a:lvl2pPr>
            <a:lvl3pPr indent="0" lvl="2" marL="0" algn="ctr">
              <a:spcBef>
                <a:spcPts val="0"/>
              </a:spcBef>
              <a:spcAft>
                <a:spcPts val="0"/>
              </a:spcAft>
              <a:buNone/>
              <a:defRPr>
                <a:solidFill>
                  <a:srgbClr val="000000"/>
                </a:solidFill>
              </a:defRPr>
            </a:lvl3pPr>
            <a:lvl4pPr indent="0" lvl="3" marL="0" algn="ctr">
              <a:spcBef>
                <a:spcPts val="0"/>
              </a:spcBef>
              <a:spcAft>
                <a:spcPts val="0"/>
              </a:spcAft>
              <a:buNone/>
              <a:defRPr>
                <a:solidFill>
                  <a:srgbClr val="000000"/>
                </a:solidFill>
              </a:defRPr>
            </a:lvl4pPr>
            <a:lvl5pPr indent="0" lvl="4" marL="0" algn="ctr">
              <a:spcBef>
                <a:spcPts val="0"/>
              </a:spcBef>
              <a:spcAft>
                <a:spcPts val="0"/>
              </a:spcAft>
              <a:buNone/>
              <a:defRPr>
                <a:solidFill>
                  <a:srgbClr val="000000"/>
                </a:solidFill>
              </a:defRPr>
            </a:lvl5pPr>
            <a:lvl6pPr indent="0" lvl="5" marL="0" algn="ctr">
              <a:spcBef>
                <a:spcPts val="0"/>
              </a:spcBef>
              <a:spcAft>
                <a:spcPts val="0"/>
              </a:spcAft>
              <a:buNone/>
              <a:defRPr>
                <a:solidFill>
                  <a:srgbClr val="000000"/>
                </a:solidFill>
              </a:defRPr>
            </a:lvl6pPr>
            <a:lvl7pPr indent="0" lvl="6" marL="0" algn="ctr">
              <a:spcBef>
                <a:spcPts val="0"/>
              </a:spcBef>
              <a:spcAft>
                <a:spcPts val="0"/>
              </a:spcAft>
              <a:buNone/>
              <a:defRPr>
                <a:solidFill>
                  <a:srgbClr val="000000"/>
                </a:solidFill>
              </a:defRPr>
            </a:lvl7pPr>
            <a:lvl8pPr indent="0" lvl="7" marL="0" algn="ctr">
              <a:spcBef>
                <a:spcPts val="0"/>
              </a:spcBef>
              <a:spcAft>
                <a:spcPts val="0"/>
              </a:spcAft>
              <a:buNone/>
              <a:defRPr>
                <a:solidFill>
                  <a:srgbClr val="000000"/>
                </a:solidFill>
              </a:defRPr>
            </a:lvl8pPr>
            <a:lvl9pPr indent="0" lvl="8" marL="0" algn="ctr">
              <a:spcBef>
                <a:spcPts val="0"/>
              </a:spcBef>
              <a:spcAft>
                <a:spcPts val="0"/>
              </a:spcAft>
              <a:buNone/>
              <a:defRPr>
                <a:solidFill>
                  <a:srgbClr val="000000"/>
                </a:solidFill>
              </a:defRPr>
            </a:lvl9pPr>
          </a:lstStyle>
          <a:p>
            <a:pPr indent="0" lvl="0" marL="0" rtl="0" algn="ctr">
              <a:spcBef>
                <a:spcPts val="0"/>
              </a:spcBef>
              <a:spcAft>
                <a:spcPts val="0"/>
              </a:spcAft>
              <a:buNone/>
            </a:pPr>
            <a:fld id="{00000000-1234-1234-1234-123412341234}" type="slidenum">
              <a:rPr lang="fr-FR"/>
              <a:t>‹#›</a:t>
            </a:fld>
            <a:endParaRPr/>
          </a:p>
        </p:txBody>
      </p:sp>
      <p:sp>
        <p:nvSpPr>
          <p:cNvPr id="42" name="Google Shape;42;p25"/>
          <p:cNvSpPr txBox="1"/>
          <p:nvPr>
            <p:ph idx="11" type="ftr"/>
          </p:nvPr>
        </p:nvSpPr>
        <p:spPr>
          <a:xfrm rot="5400000">
            <a:off x="9853648" y="3676280"/>
            <a:ext cx="3200400" cy="48768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et texte vertical" type="vertTx">
  <p:cSld name="VERTICAL_TEXT">
    <p:spTree>
      <p:nvGrpSpPr>
        <p:cNvPr id="141" name="Shape 141"/>
        <p:cNvGrpSpPr/>
        <p:nvPr/>
      </p:nvGrpSpPr>
      <p:grpSpPr>
        <a:xfrm>
          <a:off x="0" y="0"/>
          <a:ext cx="0" cy="0"/>
          <a:chOff x="0" y="0"/>
          <a:chExt cx="0" cy="0"/>
        </a:xfrm>
      </p:grpSpPr>
      <p:sp>
        <p:nvSpPr>
          <p:cNvPr id="142" name="Google Shape;142;p34"/>
          <p:cNvSpPr txBox="1"/>
          <p:nvPr>
            <p:ph type="title"/>
          </p:nvPr>
        </p:nvSpPr>
        <p:spPr>
          <a:xfrm>
            <a:off x="609600" y="274638"/>
            <a:ext cx="9956800" cy="114300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3" name="Google Shape;143;p34"/>
          <p:cNvSpPr txBox="1"/>
          <p:nvPr>
            <p:ph idx="1" type="body"/>
          </p:nvPr>
        </p:nvSpPr>
        <p:spPr>
          <a:xfrm rot="5400000">
            <a:off x="3151124" y="-941324"/>
            <a:ext cx="4873752" cy="9956800"/>
          </a:xfrm>
          <a:prstGeom prst="rect">
            <a:avLst/>
          </a:prstGeom>
          <a:noFill/>
          <a:ln>
            <a:noFill/>
          </a:ln>
        </p:spPr>
        <p:txBody>
          <a:bodyPr anchorCtr="0" anchor="t" bIns="45700" lIns="91425" spcFirstLastPara="1" rIns="91425" wrap="square" tIns="45700">
            <a:normAutofit/>
          </a:bodyPr>
          <a:lstStyle>
            <a:lvl1pPr indent="-308610" lvl="0" marL="457200" algn="l">
              <a:spcBef>
                <a:spcPts val="600"/>
              </a:spcBef>
              <a:spcAft>
                <a:spcPts val="0"/>
              </a:spcAft>
              <a:buSzPts val="1260"/>
              <a:buChar char="🞆"/>
              <a:defRPr/>
            </a:lvl1pPr>
            <a:lvl2pPr indent="-320040" lvl="1" marL="914400" algn="l">
              <a:spcBef>
                <a:spcPts val="360"/>
              </a:spcBef>
              <a:spcAft>
                <a:spcPts val="0"/>
              </a:spcAft>
              <a:buSzPts val="1440"/>
              <a:buChar char="⚫"/>
              <a:defRPr/>
            </a:lvl2pPr>
            <a:lvl3pPr indent="-297180" lvl="2" marL="1371600" algn="l">
              <a:spcBef>
                <a:spcPts val="360"/>
              </a:spcBef>
              <a:spcAft>
                <a:spcPts val="0"/>
              </a:spcAft>
              <a:buSzPts val="1080"/>
              <a:buChar char="🞆"/>
              <a:defRPr/>
            </a:lvl3pPr>
            <a:lvl4pPr indent="-297180" lvl="3" marL="1828800" algn="l">
              <a:spcBef>
                <a:spcPts val="360"/>
              </a:spcBef>
              <a:spcAft>
                <a:spcPts val="0"/>
              </a:spcAft>
              <a:buSzPts val="1080"/>
              <a:buChar char="🞆"/>
              <a:defRPr/>
            </a:lvl4pPr>
            <a:lvl5pPr indent="-306323" lvl="4" marL="2286000" algn="l">
              <a:spcBef>
                <a:spcPts val="360"/>
              </a:spcBef>
              <a:spcAft>
                <a:spcPts val="0"/>
              </a:spcAft>
              <a:buSzPts val="1224"/>
              <a:buChar char="⚫"/>
              <a:defRPr/>
            </a:lvl5pPr>
            <a:lvl6pPr indent="-342900" lvl="5" marL="2743200" algn="l">
              <a:spcBef>
                <a:spcPts val="360"/>
              </a:spcBef>
              <a:spcAft>
                <a:spcPts val="0"/>
              </a:spcAft>
              <a:buSzPts val="1800"/>
              <a:buChar char="•"/>
              <a:defRPr/>
            </a:lvl6pPr>
            <a:lvl7pPr indent="-297179" lvl="6" marL="3200400" algn="l">
              <a:spcBef>
                <a:spcPts val="360"/>
              </a:spcBef>
              <a:spcAft>
                <a:spcPts val="0"/>
              </a:spcAft>
              <a:buSzPts val="108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144" name="Google Shape;144;p34"/>
          <p:cNvSpPr txBox="1"/>
          <p:nvPr>
            <p:ph idx="10" type="dt"/>
          </p:nvPr>
        </p:nvSpPr>
        <p:spPr>
          <a:xfrm rot="5400000">
            <a:off x="10454640" y="1017843"/>
            <a:ext cx="2011680" cy="512064"/>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5" name="Google Shape;145;p34"/>
          <p:cNvSpPr txBox="1"/>
          <p:nvPr>
            <p:ph idx="11" type="ftr"/>
          </p:nvPr>
        </p:nvSpPr>
        <p:spPr>
          <a:xfrm rot="5400000">
            <a:off x="9853648" y="3676280"/>
            <a:ext cx="3200400" cy="48768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6" name="Google Shape;146;p34"/>
          <p:cNvSpPr txBox="1"/>
          <p:nvPr>
            <p:ph idx="12" type="sldNum"/>
          </p:nvPr>
        </p:nvSpPr>
        <p:spPr>
          <a:xfrm>
            <a:off x="10838688" y="5734050"/>
            <a:ext cx="812800" cy="521208"/>
          </a:xfrm>
          <a:prstGeom prst="rect">
            <a:avLst/>
          </a:prstGeom>
          <a:noFill/>
          <a:ln>
            <a:noFill/>
          </a:ln>
        </p:spPr>
        <p:txBody>
          <a:bodyPr anchorCtr="0" anchor="ctr" bIns="45700" lIns="91425" spcFirstLastPara="1" rIns="91425" wrap="square" tIns="45700">
            <a:noAutofit/>
          </a:bodyPr>
          <a:lstStyle>
            <a:lvl1pPr indent="0" lvl="0" marL="0" algn="ctr">
              <a:spcBef>
                <a:spcPts val="0"/>
              </a:spcBef>
              <a:spcAft>
                <a:spcPts val="0"/>
              </a:spcAft>
              <a:buNone/>
              <a:defRPr>
                <a:solidFill>
                  <a:srgbClr val="000000"/>
                </a:solidFill>
              </a:defRPr>
            </a:lvl1pPr>
            <a:lvl2pPr indent="0" lvl="1" marL="0" algn="ctr">
              <a:spcBef>
                <a:spcPts val="0"/>
              </a:spcBef>
              <a:spcAft>
                <a:spcPts val="0"/>
              </a:spcAft>
              <a:buNone/>
              <a:defRPr>
                <a:solidFill>
                  <a:srgbClr val="000000"/>
                </a:solidFill>
              </a:defRPr>
            </a:lvl2pPr>
            <a:lvl3pPr indent="0" lvl="2" marL="0" algn="ctr">
              <a:spcBef>
                <a:spcPts val="0"/>
              </a:spcBef>
              <a:spcAft>
                <a:spcPts val="0"/>
              </a:spcAft>
              <a:buNone/>
              <a:defRPr>
                <a:solidFill>
                  <a:srgbClr val="000000"/>
                </a:solidFill>
              </a:defRPr>
            </a:lvl3pPr>
            <a:lvl4pPr indent="0" lvl="3" marL="0" algn="ctr">
              <a:spcBef>
                <a:spcPts val="0"/>
              </a:spcBef>
              <a:spcAft>
                <a:spcPts val="0"/>
              </a:spcAft>
              <a:buNone/>
              <a:defRPr>
                <a:solidFill>
                  <a:srgbClr val="000000"/>
                </a:solidFill>
              </a:defRPr>
            </a:lvl4pPr>
            <a:lvl5pPr indent="0" lvl="4" marL="0" algn="ctr">
              <a:spcBef>
                <a:spcPts val="0"/>
              </a:spcBef>
              <a:spcAft>
                <a:spcPts val="0"/>
              </a:spcAft>
              <a:buNone/>
              <a:defRPr>
                <a:solidFill>
                  <a:srgbClr val="000000"/>
                </a:solidFill>
              </a:defRPr>
            </a:lvl5pPr>
            <a:lvl6pPr indent="0" lvl="5" marL="0" algn="ctr">
              <a:spcBef>
                <a:spcPts val="0"/>
              </a:spcBef>
              <a:spcAft>
                <a:spcPts val="0"/>
              </a:spcAft>
              <a:buNone/>
              <a:defRPr>
                <a:solidFill>
                  <a:srgbClr val="000000"/>
                </a:solidFill>
              </a:defRPr>
            </a:lvl6pPr>
            <a:lvl7pPr indent="0" lvl="6" marL="0" algn="ctr">
              <a:spcBef>
                <a:spcPts val="0"/>
              </a:spcBef>
              <a:spcAft>
                <a:spcPts val="0"/>
              </a:spcAft>
              <a:buNone/>
              <a:defRPr>
                <a:solidFill>
                  <a:srgbClr val="000000"/>
                </a:solidFill>
              </a:defRPr>
            </a:lvl7pPr>
            <a:lvl8pPr indent="0" lvl="7" marL="0" algn="ctr">
              <a:spcBef>
                <a:spcPts val="0"/>
              </a:spcBef>
              <a:spcAft>
                <a:spcPts val="0"/>
              </a:spcAft>
              <a:buNone/>
              <a:defRPr>
                <a:solidFill>
                  <a:srgbClr val="000000"/>
                </a:solidFill>
              </a:defRPr>
            </a:lvl8pPr>
            <a:lvl9pPr indent="0" lvl="8" marL="0" algn="ctr">
              <a:spcBef>
                <a:spcPts val="0"/>
              </a:spcBef>
              <a:spcAft>
                <a:spcPts val="0"/>
              </a:spcAft>
              <a:buNone/>
              <a:defRPr>
                <a:solidFill>
                  <a:srgbClr val="000000"/>
                </a:solidFill>
              </a:defRPr>
            </a:lvl9pPr>
          </a:lstStyle>
          <a:p>
            <a:pPr indent="0" lvl="0" marL="0" rtl="0" algn="ct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vertical et texte" type="vertTitleAndTx">
  <p:cSld name="VERTICAL_TITLE_AND_VERTICAL_TEXT">
    <p:spTree>
      <p:nvGrpSpPr>
        <p:cNvPr id="147" name="Shape 147"/>
        <p:cNvGrpSpPr/>
        <p:nvPr/>
      </p:nvGrpSpPr>
      <p:grpSpPr>
        <a:xfrm>
          <a:off x="0" y="0"/>
          <a:ext cx="0" cy="0"/>
          <a:chOff x="0" y="0"/>
          <a:chExt cx="0" cy="0"/>
        </a:xfrm>
      </p:grpSpPr>
      <p:sp>
        <p:nvSpPr>
          <p:cNvPr id="148" name="Google Shape;148;p35"/>
          <p:cNvSpPr txBox="1"/>
          <p:nvPr>
            <p:ph type="title"/>
          </p:nvPr>
        </p:nvSpPr>
        <p:spPr>
          <a:xfrm rot="5400000">
            <a:off x="7031038" y="2082803"/>
            <a:ext cx="5851525" cy="223520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9" name="Google Shape;149;p35"/>
          <p:cNvSpPr txBox="1"/>
          <p:nvPr>
            <p:ph idx="1" type="body"/>
          </p:nvPr>
        </p:nvSpPr>
        <p:spPr>
          <a:xfrm rot="5400000">
            <a:off x="1697038" y="-812799"/>
            <a:ext cx="5851525" cy="8026400"/>
          </a:xfrm>
          <a:prstGeom prst="rect">
            <a:avLst/>
          </a:prstGeom>
          <a:noFill/>
          <a:ln>
            <a:noFill/>
          </a:ln>
        </p:spPr>
        <p:txBody>
          <a:bodyPr anchorCtr="0" anchor="t" bIns="45700" lIns="91425" spcFirstLastPara="1" rIns="91425" wrap="square" tIns="45700">
            <a:normAutofit/>
          </a:bodyPr>
          <a:lstStyle>
            <a:lvl1pPr indent="-308610" lvl="0" marL="457200" algn="l">
              <a:spcBef>
                <a:spcPts val="600"/>
              </a:spcBef>
              <a:spcAft>
                <a:spcPts val="0"/>
              </a:spcAft>
              <a:buSzPts val="1260"/>
              <a:buChar char="🞆"/>
              <a:defRPr/>
            </a:lvl1pPr>
            <a:lvl2pPr indent="-320040" lvl="1" marL="914400" algn="l">
              <a:spcBef>
                <a:spcPts val="360"/>
              </a:spcBef>
              <a:spcAft>
                <a:spcPts val="0"/>
              </a:spcAft>
              <a:buSzPts val="1440"/>
              <a:buChar char="⚫"/>
              <a:defRPr/>
            </a:lvl2pPr>
            <a:lvl3pPr indent="-297180" lvl="2" marL="1371600" algn="l">
              <a:spcBef>
                <a:spcPts val="360"/>
              </a:spcBef>
              <a:spcAft>
                <a:spcPts val="0"/>
              </a:spcAft>
              <a:buSzPts val="1080"/>
              <a:buChar char="🞆"/>
              <a:defRPr/>
            </a:lvl3pPr>
            <a:lvl4pPr indent="-297180" lvl="3" marL="1828800" algn="l">
              <a:spcBef>
                <a:spcPts val="360"/>
              </a:spcBef>
              <a:spcAft>
                <a:spcPts val="0"/>
              </a:spcAft>
              <a:buSzPts val="1080"/>
              <a:buChar char="🞆"/>
              <a:defRPr/>
            </a:lvl4pPr>
            <a:lvl5pPr indent="-306323" lvl="4" marL="2286000" algn="l">
              <a:spcBef>
                <a:spcPts val="360"/>
              </a:spcBef>
              <a:spcAft>
                <a:spcPts val="0"/>
              </a:spcAft>
              <a:buSzPts val="1224"/>
              <a:buChar char="⚫"/>
              <a:defRPr/>
            </a:lvl5pPr>
            <a:lvl6pPr indent="-342900" lvl="5" marL="2743200" algn="l">
              <a:spcBef>
                <a:spcPts val="360"/>
              </a:spcBef>
              <a:spcAft>
                <a:spcPts val="0"/>
              </a:spcAft>
              <a:buSzPts val="1800"/>
              <a:buChar char="•"/>
              <a:defRPr/>
            </a:lvl6pPr>
            <a:lvl7pPr indent="-297179" lvl="6" marL="3200400" algn="l">
              <a:spcBef>
                <a:spcPts val="360"/>
              </a:spcBef>
              <a:spcAft>
                <a:spcPts val="0"/>
              </a:spcAft>
              <a:buSzPts val="108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150" name="Google Shape;150;p35"/>
          <p:cNvSpPr txBox="1"/>
          <p:nvPr>
            <p:ph idx="10" type="dt"/>
          </p:nvPr>
        </p:nvSpPr>
        <p:spPr>
          <a:xfrm rot="5400000">
            <a:off x="10454640" y="1017843"/>
            <a:ext cx="2011680" cy="512064"/>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1" name="Google Shape;151;p35"/>
          <p:cNvSpPr txBox="1"/>
          <p:nvPr>
            <p:ph idx="11" type="ftr"/>
          </p:nvPr>
        </p:nvSpPr>
        <p:spPr>
          <a:xfrm rot="5400000">
            <a:off x="9853648" y="3676280"/>
            <a:ext cx="3200400" cy="48768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2" name="Google Shape;152;p35"/>
          <p:cNvSpPr txBox="1"/>
          <p:nvPr>
            <p:ph idx="12" type="sldNum"/>
          </p:nvPr>
        </p:nvSpPr>
        <p:spPr>
          <a:xfrm>
            <a:off x="10838688" y="5734050"/>
            <a:ext cx="812800" cy="521208"/>
          </a:xfrm>
          <a:prstGeom prst="rect">
            <a:avLst/>
          </a:prstGeom>
          <a:noFill/>
          <a:ln>
            <a:noFill/>
          </a:ln>
        </p:spPr>
        <p:txBody>
          <a:bodyPr anchorCtr="0" anchor="ctr" bIns="45700" lIns="91425" spcFirstLastPara="1" rIns="91425" wrap="square" tIns="45700">
            <a:noAutofit/>
          </a:bodyPr>
          <a:lstStyle>
            <a:lvl1pPr indent="0" lvl="0" marL="0" algn="ctr">
              <a:spcBef>
                <a:spcPts val="0"/>
              </a:spcBef>
              <a:spcAft>
                <a:spcPts val="0"/>
              </a:spcAft>
              <a:buNone/>
              <a:defRPr>
                <a:solidFill>
                  <a:srgbClr val="000000"/>
                </a:solidFill>
              </a:defRPr>
            </a:lvl1pPr>
            <a:lvl2pPr indent="0" lvl="1" marL="0" algn="ctr">
              <a:spcBef>
                <a:spcPts val="0"/>
              </a:spcBef>
              <a:spcAft>
                <a:spcPts val="0"/>
              </a:spcAft>
              <a:buNone/>
              <a:defRPr>
                <a:solidFill>
                  <a:srgbClr val="000000"/>
                </a:solidFill>
              </a:defRPr>
            </a:lvl2pPr>
            <a:lvl3pPr indent="0" lvl="2" marL="0" algn="ctr">
              <a:spcBef>
                <a:spcPts val="0"/>
              </a:spcBef>
              <a:spcAft>
                <a:spcPts val="0"/>
              </a:spcAft>
              <a:buNone/>
              <a:defRPr>
                <a:solidFill>
                  <a:srgbClr val="000000"/>
                </a:solidFill>
              </a:defRPr>
            </a:lvl3pPr>
            <a:lvl4pPr indent="0" lvl="3" marL="0" algn="ctr">
              <a:spcBef>
                <a:spcPts val="0"/>
              </a:spcBef>
              <a:spcAft>
                <a:spcPts val="0"/>
              </a:spcAft>
              <a:buNone/>
              <a:defRPr>
                <a:solidFill>
                  <a:srgbClr val="000000"/>
                </a:solidFill>
              </a:defRPr>
            </a:lvl4pPr>
            <a:lvl5pPr indent="0" lvl="4" marL="0" algn="ctr">
              <a:spcBef>
                <a:spcPts val="0"/>
              </a:spcBef>
              <a:spcAft>
                <a:spcPts val="0"/>
              </a:spcAft>
              <a:buNone/>
              <a:defRPr>
                <a:solidFill>
                  <a:srgbClr val="000000"/>
                </a:solidFill>
              </a:defRPr>
            </a:lvl5pPr>
            <a:lvl6pPr indent="0" lvl="5" marL="0" algn="ctr">
              <a:spcBef>
                <a:spcPts val="0"/>
              </a:spcBef>
              <a:spcAft>
                <a:spcPts val="0"/>
              </a:spcAft>
              <a:buNone/>
              <a:defRPr>
                <a:solidFill>
                  <a:srgbClr val="000000"/>
                </a:solidFill>
              </a:defRPr>
            </a:lvl6pPr>
            <a:lvl7pPr indent="0" lvl="6" marL="0" algn="ctr">
              <a:spcBef>
                <a:spcPts val="0"/>
              </a:spcBef>
              <a:spcAft>
                <a:spcPts val="0"/>
              </a:spcAft>
              <a:buNone/>
              <a:defRPr>
                <a:solidFill>
                  <a:srgbClr val="000000"/>
                </a:solidFill>
              </a:defRPr>
            </a:lvl7pPr>
            <a:lvl8pPr indent="0" lvl="7" marL="0" algn="ctr">
              <a:spcBef>
                <a:spcPts val="0"/>
              </a:spcBef>
              <a:spcAft>
                <a:spcPts val="0"/>
              </a:spcAft>
              <a:buNone/>
              <a:defRPr>
                <a:solidFill>
                  <a:srgbClr val="000000"/>
                </a:solidFill>
              </a:defRPr>
            </a:lvl8pPr>
            <a:lvl9pPr indent="0" lvl="8" marL="0" algn="ctr">
              <a:spcBef>
                <a:spcPts val="0"/>
              </a:spcBef>
              <a:spcAft>
                <a:spcPts val="0"/>
              </a:spcAft>
              <a:buNone/>
              <a:defRPr>
                <a:solidFill>
                  <a:srgbClr val="000000"/>
                </a:solidFill>
              </a:defRPr>
            </a:lvl9pPr>
          </a:lstStyle>
          <a:p>
            <a:pPr indent="0" lvl="0" marL="0" rtl="0" algn="ct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et contenu" type="obj">
  <p:cSld name="OBJECT">
    <p:spTree>
      <p:nvGrpSpPr>
        <p:cNvPr id="43" name="Shape 43"/>
        <p:cNvGrpSpPr/>
        <p:nvPr/>
      </p:nvGrpSpPr>
      <p:grpSpPr>
        <a:xfrm>
          <a:off x="0" y="0"/>
          <a:ext cx="0" cy="0"/>
          <a:chOff x="0" y="0"/>
          <a:chExt cx="0" cy="0"/>
        </a:xfrm>
      </p:grpSpPr>
      <p:sp>
        <p:nvSpPr>
          <p:cNvPr id="44" name="Google Shape;44;p26"/>
          <p:cNvSpPr txBox="1"/>
          <p:nvPr>
            <p:ph type="title"/>
          </p:nvPr>
        </p:nvSpPr>
        <p:spPr>
          <a:xfrm>
            <a:off x="609600" y="274638"/>
            <a:ext cx="9956800" cy="114300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5" name="Google Shape;45;p26"/>
          <p:cNvSpPr txBox="1"/>
          <p:nvPr>
            <p:ph idx="1" type="body"/>
          </p:nvPr>
        </p:nvSpPr>
        <p:spPr>
          <a:xfrm>
            <a:off x="609600" y="1600200"/>
            <a:ext cx="9956800" cy="4873752"/>
          </a:xfrm>
          <a:prstGeom prst="rect">
            <a:avLst/>
          </a:prstGeom>
          <a:noFill/>
          <a:ln>
            <a:noFill/>
          </a:ln>
        </p:spPr>
        <p:txBody>
          <a:bodyPr anchorCtr="0" anchor="t" bIns="45700" lIns="91425" spcFirstLastPara="1" rIns="91425" wrap="square" tIns="45700">
            <a:normAutofit/>
          </a:bodyPr>
          <a:lstStyle>
            <a:lvl1pPr indent="-308610" lvl="0" marL="457200" algn="l">
              <a:spcBef>
                <a:spcPts val="600"/>
              </a:spcBef>
              <a:spcAft>
                <a:spcPts val="0"/>
              </a:spcAft>
              <a:buSzPts val="1260"/>
              <a:buChar char="🞆"/>
              <a:defRPr/>
            </a:lvl1pPr>
            <a:lvl2pPr indent="-320040" lvl="1" marL="914400" algn="l">
              <a:spcBef>
                <a:spcPts val="360"/>
              </a:spcBef>
              <a:spcAft>
                <a:spcPts val="0"/>
              </a:spcAft>
              <a:buSzPts val="1440"/>
              <a:buChar char="⚫"/>
              <a:defRPr/>
            </a:lvl2pPr>
            <a:lvl3pPr indent="-297180" lvl="2" marL="1371600" algn="l">
              <a:spcBef>
                <a:spcPts val="360"/>
              </a:spcBef>
              <a:spcAft>
                <a:spcPts val="0"/>
              </a:spcAft>
              <a:buSzPts val="1080"/>
              <a:buChar char="🞆"/>
              <a:defRPr/>
            </a:lvl3pPr>
            <a:lvl4pPr indent="-297180" lvl="3" marL="1828800" algn="l">
              <a:spcBef>
                <a:spcPts val="360"/>
              </a:spcBef>
              <a:spcAft>
                <a:spcPts val="0"/>
              </a:spcAft>
              <a:buSzPts val="1080"/>
              <a:buChar char="🞆"/>
              <a:defRPr/>
            </a:lvl4pPr>
            <a:lvl5pPr indent="-306323" lvl="4" marL="2286000" algn="l">
              <a:spcBef>
                <a:spcPts val="360"/>
              </a:spcBef>
              <a:spcAft>
                <a:spcPts val="0"/>
              </a:spcAft>
              <a:buSzPts val="1224"/>
              <a:buChar char="⚫"/>
              <a:defRPr/>
            </a:lvl5pPr>
            <a:lvl6pPr indent="-342900" lvl="5" marL="2743200" algn="l">
              <a:spcBef>
                <a:spcPts val="360"/>
              </a:spcBef>
              <a:spcAft>
                <a:spcPts val="0"/>
              </a:spcAft>
              <a:buSzPts val="1800"/>
              <a:buChar char="•"/>
              <a:defRPr/>
            </a:lvl6pPr>
            <a:lvl7pPr indent="-297179" lvl="6" marL="3200400" algn="l">
              <a:spcBef>
                <a:spcPts val="360"/>
              </a:spcBef>
              <a:spcAft>
                <a:spcPts val="0"/>
              </a:spcAft>
              <a:buSzPts val="108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46" name="Google Shape;46;p26"/>
          <p:cNvSpPr txBox="1"/>
          <p:nvPr>
            <p:ph idx="10" type="dt"/>
          </p:nvPr>
        </p:nvSpPr>
        <p:spPr>
          <a:xfrm rot="5400000">
            <a:off x="10454640" y="1017843"/>
            <a:ext cx="2011680" cy="512064"/>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26"/>
          <p:cNvSpPr txBox="1"/>
          <p:nvPr>
            <p:ph idx="12" type="sldNum"/>
          </p:nvPr>
        </p:nvSpPr>
        <p:spPr>
          <a:xfrm>
            <a:off x="10838688" y="5734050"/>
            <a:ext cx="812800" cy="521208"/>
          </a:xfrm>
          <a:prstGeom prst="rect">
            <a:avLst/>
          </a:prstGeom>
          <a:noFill/>
          <a:ln>
            <a:noFill/>
          </a:ln>
        </p:spPr>
        <p:txBody>
          <a:bodyPr anchorCtr="0" anchor="ctr" bIns="45700" lIns="91425" spcFirstLastPara="1" rIns="91425" wrap="square" tIns="45700">
            <a:noAutofit/>
          </a:bodyPr>
          <a:lstStyle>
            <a:lvl1pPr indent="0" lvl="0" marL="0" algn="ctr">
              <a:spcBef>
                <a:spcPts val="0"/>
              </a:spcBef>
              <a:spcAft>
                <a:spcPts val="0"/>
              </a:spcAft>
              <a:buNone/>
              <a:defRPr>
                <a:solidFill>
                  <a:srgbClr val="000000"/>
                </a:solidFill>
              </a:defRPr>
            </a:lvl1pPr>
            <a:lvl2pPr indent="0" lvl="1" marL="0" algn="ctr">
              <a:spcBef>
                <a:spcPts val="0"/>
              </a:spcBef>
              <a:spcAft>
                <a:spcPts val="0"/>
              </a:spcAft>
              <a:buNone/>
              <a:defRPr>
                <a:solidFill>
                  <a:srgbClr val="000000"/>
                </a:solidFill>
              </a:defRPr>
            </a:lvl2pPr>
            <a:lvl3pPr indent="0" lvl="2" marL="0" algn="ctr">
              <a:spcBef>
                <a:spcPts val="0"/>
              </a:spcBef>
              <a:spcAft>
                <a:spcPts val="0"/>
              </a:spcAft>
              <a:buNone/>
              <a:defRPr>
                <a:solidFill>
                  <a:srgbClr val="000000"/>
                </a:solidFill>
              </a:defRPr>
            </a:lvl3pPr>
            <a:lvl4pPr indent="0" lvl="3" marL="0" algn="ctr">
              <a:spcBef>
                <a:spcPts val="0"/>
              </a:spcBef>
              <a:spcAft>
                <a:spcPts val="0"/>
              </a:spcAft>
              <a:buNone/>
              <a:defRPr>
                <a:solidFill>
                  <a:srgbClr val="000000"/>
                </a:solidFill>
              </a:defRPr>
            </a:lvl4pPr>
            <a:lvl5pPr indent="0" lvl="4" marL="0" algn="ctr">
              <a:spcBef>
                <a:spcPts val="0"/>
              </a:spcBef>
              <a:spcAft>
                <a:spcPts val="0"/>
              </a:spcAft>
              <a:buNone/>
              <a:defRPr>
                <a:solidFill>
                  <a:srgbClr val="000000"/>
                </a:solidFill>
              </a:defRPr>
            </a:lvl5pPr>
            <a:lvl6pPr indent="0" lvl="5" marL="0" algn="ctr">
              <a:spcBef>
                <a:spcPts val="0"/>
              </a:spcBef>
              <a:spcAft>
                <a:spcPts val="0"/>
              </a:spcAft>
              <a:buNone/>
              <a:defRPr>
                <a:solidFill>
                  <a:srgbClr val="000000"/>
                </a:solidFill>
              </a:defRPr>
            </a:lvl6pPr>
            <a:lvl7pPr indent="0" lvl="6" marL="0" algn="ctr">
              <a:spcBef>
                <a:spcPts val="0"/>
              </a:spcBef>
              <a:spcAft>
                <a:spcPts val="0"/>
              </a:spcAft>
              <a:buNone/>
              <a:defRPr>
                <a:solidFill>
                  <a:srgbClr val="000000"/>
                </a:solidFill>
              </a:defRPr>
            </a:lvl7pPr>
            <a:lvl8pPr indent="0" lvl="7" marL="0" algn="ctr">
              <a:spcBef>
                <a:spcPts val="0"/>
              </a:spcBef>
              <a:spcAft>
                <a:spcPts val="0"/>
              </a:spcAft>
              <a:buNone/>
              <a:defRPr>
                <a:solidFill>
                  <a:srgbClr val="000000"/>
                </a:solidFill>
              </a:defRPr>
            </a:lvl8pPr>
            <a:lvl9pPr indent="0" lvl="8" marL="0" algn="ctr">
              <a:spcBef>
                <a:spcPts val="0"/>
              </a:spcBef>
              <a:spcAft>
                <a:spcPts val="0"/>
              </a:spcAft>
              <a:buNone/>
              <a:defRPr>
                <a:solidFill>
                  <a:srgbClr val="000000"/>
                </a:solidFill>
              </a:defRPr>
            </a:lvl9pPr>
          </a:lstStyle>
          <a:p>
            <a:pPr indent="0" lvl="0" marL="0" rtl="0" algn="ctr">
              <a:spcBef>
                <a:spcPts val="0"/>
              </a:spcBef>
              <a:spcAft>
                <a:spcPts val="0"/>
              </a:spcAft>
              <a:buNone/>
            </a:pPr>
            <a:fld id="{00000000-1234-1234-1234-123412341234}" type="slidenum">
              <a:rPr lang="fr-FR"/>
              <a:t>‹#›</a:t>
            </a:fld>
            <a:endParaRPr/>
          </a:p>
        </p:txBody>
      </p:sp>
      <p:sp>
        <p:nvSpPr>
          <p:cNvPr id="48" name="Google Shape;48;p26"/>
          <p:cNvSpPr txBox="1"/>
          <p:nvPr>
            <p:ph idx="11" type="ftr"/>
          </p:nvPr>
        </p:nvSpPr>
        <p:spPr>
          <a:xfrm rot="5400000">
            <a:off x="9853648" y="3676280"/>
            <a:ext cx="3200400" cy="48768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e de titre" showMasterSp="0" type="title">
  <p:cSld name="TITLE">
    <p:bg>
      <p:bgPr>
        <a:solidFill>
          <a:schemeClr val="lt1"/>
        </a:solidFill>
      </p:bgPr>
    </p:bg>
    <p:spTree>
      <p:nvGrpSpPr>
        <p:cNvPr id="49" name="Shape 49"/>
        <p:cNvGrpSpPr/>
        <p:nvPr/>
      </p:nvGrpSpPr>
      <p:grpSpPr>
        <a:xfrm>
          <a:off x="0" y="0"/>
          <a:ext cx="0" cy="0"/>
          <a:chOff x="0" y="0"/>
          <a:chExt cx="0" cy="0"/>
        </a:xfrm>
      </p:grpSpPr>
      <p:sp>
        <p:nvSpPr>
          <p:cNvPr id="50" name="Google Shape;50;p27"/>
          <p:cNvSpPr txBox="1"/>
          <p:nvPr>
            <p:ph type="ctrTitle"/>
          </p:nvPr>
        </p:nvSpPr>
        <p:spPr>
          <a:xfrm>
            <a:off x="3048000" y="3124200"/>
            <a:ext cx="8229600" cy="1894362"/>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2"/>
              </a:buClr>
              <a:buSzPts val="3000"/>
              <a:buFont typeface="Century Schoolbook"/>
              <a:buNone/>
              <a:defRPr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27"/>
          <p:cNvSpPr txBox="1"/>
          <p:nvPr>
            <p:ph idx="1" type="subTitle"/>
          </p:nvPr>
        </p:nvSpPr>
        <p:spPr>
          <a:xfrm>
            <a:off x="3048000" y="5003322"/>
            <a:ext cx="8229600" cy="1371600"/>
          </a:xfrm>
          <a:prstGeom prst="rect">
            <a:avLst/>
          </a:prstGeom>
          <a:noFill/>
          <a:ln>
            <a:noFill/>
          </a:ln>
        </p:spPr>
        <p:txBody>
          <a:bodyPr anchorCtr="0" anchor="t" bIns="45700" lIns="91425" spcFirstLastPara="1" rIns="91425" wrap="square" tIns="45700">
            <a:normAutofit/>
          </a:bodyPr>
          <a:lstStyle>
            <a:lvl1pPr lvl="0" algn="l">
              <a:spcBef>
                <a:spcPts val="600"/>
              </a:spcBef>
              <a:spcAft>
                <a:spcPts val="0"/>
              </a:spcAft>
              <a:buSzPts val="1260"/>
              <a:buNone/>
              <a:defRPr b="1" sz="1800">
                <a:solidFill>
                  <a:schemeClr val="dk2"/>
                </a:solidFill>
              </a:defRPr>
            </a:lvl1pPr>
            <a:lvl2pPr lvl="1" algn="ctr">
              <a:spcBef>
                <a:spcPts val="360"/>
              </a:spcBef>
              <a:spcAft>
                <a:spcPts val="0"/>
              </a:spcAft>
              <a:buSzPts val="1440"/>
              <a:buNone/>
              <a:defRPr/>
            </a:lvl2pPr>
            <a:lvl3pPr lvl="2" algn="ctr">
              <a:spcBef>
                <a:spcPts val="360"/>
              </a:spcBef>
              <a:spcAft>
                <a:spcPts val="0"/>
              </a:spcAft>
              <a:buSzPts val="1080"/>
              <a:buNone/>
              <a:defRPr/>
            </a:lvl3pPr>
            <a:lvl4pPr lvl="3" algn="ctr">
              <a:spcBef>
                <a:spcPts val="360"/>
              </a:spcBef>
              <a:spcAft>
                <a:spcPts val="0"/>
              </a:spcAft>
              <a:buSzPts val="1080"/>
              <a:buNone/>
              <a:defRPr/>
            </a:lvl4pPr>
            <a:lvl5pPr lvl="4" algn="ctr">
              <a:spcBef>
                <a:spcPts val="360"/>
              </a:spcBef>
              <a:spcAft>
                <a:spcPts val="0"/>
              </a:spcAft>
              <a:buSzPts val="1224"/>
              <a:buNone/>
              <a:defRPr/>
            </a:lvl5pPr>
            <a:lvl6pPr lvl="5" algn="ctr">
              <a:spcBef>
                <a:spcPts val="360"/>
              </a:spcBef>
              <a:spcAft>
                <a:spcPts val="0"/>
              </a:spcAft>
              <a:buSzPts val="1800"/>
              <a:buNone/>
              <a:defRPr/>
            </a:lvl6pPr>
            <a:lvl7pPr lvl="6" algn="ctr">
              <a:spcBef>
                <a:spcPts val="360"/>
              </a:spcBef>
              <a:spcAft>
                <a:spcPts val="0"/>
              </a:spcAft>
              <a:buSzPts val="108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p:txBody>
      </p:sp>
      <p:sp>
        <p:nvSpPr>
          <p:cNvPr id="52" name="Google Shape;52;p27"/>
          <p:cNvSpPr txBox="1"/>
          <p:nvPr>
            <p:ph idx="10" type="dt"/>
          </p:nvPr>
        </p:nvSpPr>
        <p:spPr>
          <a:xfrm rot="5400000">
            <a:off x="10733828" y="1110597"/>
            <a:ext cx="2286000" cy="5080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7"/>
          <p:cNvSpPr txBox="1"/>
          <p:nvPr>
            <p:ph idx="11" type="ftr"/>
          </p:nvPr>
        </p:nvSpPr>
        <p:spPr>
          <a:xfrm rot="5400000">
            <a:off x="10045959" y="4117661"/>
            <a:ext cx="3657600" cy="51206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27"/>
          <p:cNvSpPr/>
          <p:nvPr/>
        </p:nvSpPr>
        <p:spPr>
          <a:xfrm>
            <a:off x="508000" y="0"/>
            <a:ext cx="812800" cy="6858000"/>
          </a:xfrm>
          <a:prstGeom prst="rect">
            <a:avLst/>
          </a:prstGeom>
          <a:solidFill>
            <a:srgbClr val="FEC2AC">
              <a:alpha val="53725"/>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55" name="Google Shape;55;p27"/>
          <p:cNvSpPr/>
          <p:nvPr/>
        </p:nvSpPr>
        <p:spPr>
          <a:xfrm>
            <a:off x="368448" y="0"/>
            <a:ext cx="139552" cy="6858000"/>
          </a:xfrm>
          <a:prstGeom prst="rect">
            <a:avLst/>
          </a:prstGeom>
          <a:solidFill>
            <a:srgbClr val="FFD8CC">
              <a:alpha val="35686"/>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56" name="Google Shape;56;p27"/>
          <p:cNvSpPr/>
          <p:nvPr/>
        </p:nvSpPr>
        <p:spPr>
          <a:xfrm>
            <a:off x="1320800" y="0"/>
            <a:ext cx="242496" cy="6858000"/>
          </a:xfrm>
          <a:prstGeom prst="rect">
            <a:avLst/>
          </a:prstGeom>
          <a:solidFill>
            <a:srgbClr val="FFD8CC">
              <a:alpha val="6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57" name="Google Shape;57;p27"/>
          <p:cNvSpPr/>
          <p:nvPr/>
        </p:nvSpPr>
        <p:spPr>
          <a:xfrm>
            <a:off x="1521760" y="0"/>
            <a:ext cx="307040" cy="6858000"/>
          </a:xfrm>
          <a:prstGeom prst="rect">
            <a:avLst/>
          </a:prstGeom>
          <a:solidFill>
            <a:srgbClr val="FFEDE7">
              <a:alpha val="7098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Schoolbook"/>
              <a:ea typeface="Century Schoolbook"/>
              <a:cs typeface="Century Schoolbook"/>
              <a:sym typeface="Century Schoolbook"/>
            </a:endParaRPr>
          </a:p>
        </p:txBody>
      </p:sp>
      <p:cxnSp>
        <p:nvCxnSpPr>
          <p:cNvPr id="58" name="Google Shape;58;p27"/>
          <p:cNvCxnSpPr/>
          <p:nvPr/>
        </p:nvCxnSpPr>
        <p:spPr>
          <a:xfrm>
            <a:off x="141792" y="0"/>
            <a:ext cx="0" cy="6858000"/>
          </a:xfrm>
          <a:prstGeom prst="straightConnector1">
            <a:avLst/>
          </a:prstGeom>
          <a:noFill/>
          <a:ln cap="flat" cmpd="sng" w="57150">
            <a:solidFill>
              <a:srgbClr val="FEC2AC">
                <a:alpha val="72941"/>
              </a:srgbClr>
            </a:solidFill>
            <a:prstDash val="solid"/>
            <a:round/>
            <a:headEnd len="sm" w="sm" type="none"/>
            <a:tailEnd len="sm" w="sm" type="none"/>
          </a:ln>
        </p:spPr>
      </p:cxnSp>
      <p:cxnSp>
        <p:nvCxnSpPr>
          <p:cNvPr id="59" name="Google Shape;59;p27"/>
          <p:cNvCxnSpPr/>
          <p:nvPr/>
        </p:nvCxnSpPr>
        <p:spPr>
          <a:xfrm>
            <a:off x="1219200" y="0"/>
            <a:ext cx="0" cy="6858000"/>
          </a:xfrm>
          <a:prstGeom prst="straightConnector1">
            <a:avLst/>
          </a:prstGeom>
          <a:noFill/>
          <a:ln cap="flat" cmpd="sng" w="57150">
            <a:solidFill>
              <a:srgbClr val="FFEDE7">
                <a:alpha val="82745"/>
              </a:srgbClr>
            </a:solidFill>
            <a:prstDash val="solid"/>
            <a:round/>
            <a:headEnd len="sm" w="sm" type="none"/>
            <a:tailEnd len="sm" w="sm" type="none"/>
          </a:ln>
        </p:spPr>
      </p:cxnSp>
      <p:cxnSp>
        <p:nvCxnSpPr>
          <p:cNvPr id="60" name="Google Shape;60;p27"/>
          <p:cNvCxnSpPr/>
          <p:nvPr/>
        </p:nvCxnSpPr>
        <p:spPr>
          <a:xfrm>
            <a:off x="1138816" y="0"/>
            <a:ext cx="0" cy="6858000"/>
          </a:xfrm>
          <a:prstGeom prst="straightConnector1">
            <a:avLst/>
          </a:prstGeom>
          <a:noFill/>
          <a:ln cap="flat" cmpd="sng" w="57150">
            <a:solidFill>
              <a:srgbClr val="FEC2AC"/>
            </a:solidFill>
            <a:prstDash val="solid"/>
            <a:round/>
            <a:headEnd len="sm" w="sm" type="none"/>
            <a:tailEnd len="sm" w="sm" type="none"/>
          </a:ln>
        </p:spPr>
      </p:cxnSp>
      <p:cxnSp>
        <p:nvCxnSpPr>
          <p:cNvPr id="61" name="Google Shape;61;p27"/>
          <p:cNvCxnSpPr/>
          <p:nvPr/>
        </p:nvCxnSpPr>
        <p:spPr>
          <a:xfrm>
            <a:off x="2302187" y="0"/>
            <a:ext cx="0" cy="6858000"/>
          </a:xfrm>
          <a:prstGeom prst="straightConnector1">
            <a:avLst/>
          </a:prstGeom>
          <a:noFill/>
          <a:ln cap="flat" cmpd="sng" w="28575">
            <a:solidFill>
              <a:srgbClr val="FEC2AC">
                <a:alpha val="81960"/>
              </a:srgbClr>
            </a:solidFill>
            <a:prstDash val="solid"/>
            <a:round/>
            <a:headEnd len="sm" w="sm" type="none"/>
            <a:tailEnd len="sm" w="sm" type="none"/>
          </a:ln>
        </p:spPr>
      </p:cxnSp>
      <p:cxnSp>
        <p:nvCxnSpPr>
          <p:cNvPr id="62" name="Google Shape;62;p27"/>
          <p:cNvCxnSpPr/>
          <p:nvPr/>
        </p:nvCxnSpPr>
        <p:spPr>
          <a:xfrm>
            <a:off x="1422400" y="0"/>
            <a:ext cx="0" cy="6858000"/>
          </a:xfrm>
          <a:prstGeom prst="straightConnector1">
            <a:avLst/>
          </a:prstGeom>
          <a:noFill/>
          <a:ln cap="flat" cmpd="sng" w="9525">
            <a:solidFill>
              <a:srgbClr val="FEC2AC"/>
            </a:solidFill>
            <a:prstDash val="solid"/>
            <a:round/>
            <a:headEnd len="sm" w="sm" type="none"/>
            <a:tailEnd len="sm" w="sm" type="none"/>
          </a:ln>
        </p:spPr>
      </p:cxnSp>
      <p:cxnSp>
        <p:nvCxnSpPr>
          <p:cNvPr id="63" name="Google Shape;63;p27"/>
          <p:cNvCxnSpPr/>
          <p:nvPr/>
        </p:nvCxnSpPr>
        <p:spPr>
          <a:xfrm>
            <a:off x="12151808" y="0"/>
            <a:ext cx="0" cy="6858000"/>
          </a:xfrm>
          <a:prstGeom prst="straightConnector1">
            <a:avLst/>
          </a:prstGeom>
          <a:noFill/>
          <a:ln cap="flat" cmpd="thickThin" w="57150">
            <a:solidFill>
              <a:srgbClr val="FEC2AC"/>
            </a:solidFill>
            <a:prstDash val="solid"/>
            <a:round/>
            <a:headEnd len="sm" w="sm" type="none"/>
            <a:tailEnd len="sm" w="sm" type="none"/>
          </a:ln>
        </p:spPr>
      </p:cxnSp>
      <p:sp>
        <p:nvSpPr>
          <p:cNvPr id="64" name="Google Shape;64;p27"/>
          <p:cNvSpPr/>
          <p:nvPr/>
        </p:nvSpPr>
        <p:spPr>
          <a:xfrm>
            <a:off x="1625600" y="0"/>
            <a:ext cx="101600" cy="6858000"/>
          </a:xfrm>
          <a:prstGeom prst="rect">
            <a:avLst/>
          </a:prstGeom>
          <a:solidFill>
            <a:srgbClr val="FEC2AC">
              <a:alpha val="5098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65" name="Google Shape;65;p27"/>
          <p:cNvSpPr/>
          <p:nvPr/>
        </p:nvSpPr>
        <p:spPr>
          <a:xfrm>
            <a:off x="812800" y="3429000"/>
            <a:ext cx="1727200" cy="129540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66" name="Google Shape;66;p27"/>
          <p:cNvSpPr/>
          <p:nvPr/>
        </p:nvSpPr>
        <p:spPr>
          <a:xfrm>
            <a:off x="1746176" y="4866752"/>
            <a:ext cx="855232" cy="641424"/>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67" name="Google Shape;67;p27"/>
          <p:cNvSpPr/>
          <p:nvPr/>
        </p:nvSpPr>
        <p:spPr>
          <a:xfrm>
            <a:off x="1454773" y="5500632"/>
            <a:ext cx="182880" cy="13716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68" name="Google Shape;68;p27"/>
          <p:cNvSpPr/>
          <p:nvPr/>
        </p:nvSpPr>
        <p:spPr>
          <a:xfrm>
            <a:off x="2218944" y="5788152"/>
            <a:ext cx="365760" cy="27432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69" name="Google Shape;69;p27"/>
          <p:cNvSpPr/>
          <p:nvPr/>
        </p:nvSpPr>
        <p:spPr>
          <a:xfrm>
            <a:off x="2540000" y="4495800"/>
            <a:ext cx="487680" cy="36576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70" name="Google Shape;70;p27"/>
          <p:cNvSpPr txBox="1"/>
          <p:nvPr>
            <p:ph idx="12" type="sldNum"/>
          </p:nvPr>
        </p:nvSpPr>
        <p:spPr>
          <a:xfrm>
            <a:off x="1767392" y="4928702"/>
            <a:ext cx="812800" cy="517524"/>
          </a:xfrm>
          <a:prstGeom prst="rect">
            <a:avLst/>
          </a:prstGeom>
          <a:noFill/>
          <a:ln>
            <a:noFill/>
          </a:ln>
        </p:spPr>
        <p:txBody>
          <a:bodyPr anchorCtr="0" anchor="ctr" bIns="45700" lIns="91425" spcFirstLastPara="1" rIns="91425" wrap="square" tIns="45700">
            <a:noAutofit/>
          </a:bodyPr>
          <a:lstStyle>
            <a:lvl1pPr indent="0" lvl="0" marL="0" algn="ctr">
              <a:spcBef>
                <a:spcPts val="0"/>
              </a:spcBef>
              <a:spcAft>
                <a:spcPts val="0"/>
              </a:spcAft>
              <a:buNone/>
              <a:defRPr>
                <a:solidFill>
                  <a:srgbClr val="000000"/>
                </a:solidFill>
              </a:defRPr>
            </a:lvl1pPr>
            <a:lvl2pPr indent="0" lvl="1" marL="0" algn="ctr">
              <a:spcBef>
                <a:spcPts val="0"/>
              </a:spcBef>
              <a:spcAft>
                <a:spcPts val="0"/>
              </a:spcAft>
              <a:buNone/>
              <a:defRPr>
                <a:solidFill>
                  <a:srgbClr val="000000"/>
                </a:solidFill>
              </a:defRPr>
            </a:lvl2pPr>
            <a:lvl3pPr indent="0" lvl="2" marL="0" algn="ctr">
              <a:spcBef>
                <a:spcPts val="0"/>
              </a:spcBef>
              <a:spcAft>
                <a:spcPts val="0"/>
              </a:spcAft>
              <a:buNone/>
              <a:defRPr>
                <a:solidFill>
                  <a:srgbClr val="000000"/>
                </a:solidFill>
              </a:defRPr>
            </a:lvl3pPr>
            <a:lvl4pPr indent="0" lvl="3" marL="0" algn="ctr">
              <a:spcBef>
                <a:spcPts val="0"/>
              </a:spcBef>
              <a:spcAft>
                <a:spcPts val="0"/>
              </a:spcAft>
              <a:buNone/>
              <a:defRPr>
                <a:solidFill>
                  <a:srgbClr val="000000"/>
                </a:solidFill>
              </a:defRPr>
            </a:lvl4pPr>
            <a:lvl5pPr indent="0" lvl="4" marL="0" algn="ctr">
              <a:spcBef>
                <a:spcPts val="0"/>
              </a:spcBef>
              <a:spcAft>
                <a:spcPts val="0"/>
              </a:spcAft>
              <a:buNone/>
              <a:defRPr>
                <a:solidFill>
                  <a:srgbClr val="000000"/>
                </a:solidFill>
              </a:defRPr>
            </a:lvl5pPr>
            <a:lvl6pPr indent="0" lvl="5" marL="0" algn="ctr">
              <a:spcBef>
                <a:spcPts val="0"/>
              </a:spcBef>
              <a:spcAft>
                <a:spcPts val="0"/>
              </a:spcAft>
              <a:buNone/>
              <a:defRPr>
                <a:solidFill>
                  <a:srgbClr val="000000"/>
                </a:solidFill>
              </a:defRPr>
            </a:lvl6pPr>
            <a:lvl7pPr indent="0" lvl="6" marL="0" algn="ctr">
              <a:spcBef>
                <a:spcPts val="0"/>
              </a:spcBef>
              <a:spcAft>
                <a:spcPts val="0"/>
              </a:spcAft>
              <a:buNone/>
              <a:defRPr>
                <a:solidFill>
                  <a:srgbClr val="000000"/>
                </a:solidFill>
              </a:defRPr>
            </a:lvl7pPr>
            <a:lvl8pPr indent="0" lvl="7" marL="0" algn="ctr">
              <a:spcBef>
                <a:spcPts val="0"/>
              </a:spcBef>
              <a:spcAft>
                <a:spcPts val="0"/>
              </a:spcAft>
              <a:buNone/>
              <a:defRPr>
                <a:solidFill>
                  <a:srgbClr val="000000"/>
                </a:solidFill>
              </a:defRPr>
            </a:lvl8pPr>
            <a:lvl9pPr indent="0" lvl="8" marL="0" algn="ctr">
              <a:spcBef>
                <a:spcPts val="0"/>
              </a:spcBef>
              <a:spcAft>
                <a:spcPts val="0"/>
              </a:spcAft>
              <a:buNone/>
              <a:defRPr>
                <a:solidFill>
                  <a:srgbClr val="000000"/>
                </a:solidFill>
              </a:defRPr>
            </a:lvl9pPr>
          </a:lstStyle>
          <a:p>
            <a:pPr indent="0" lvl="0" marL="0" rtl="0" algn="ct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de section" showMasterSp="0" type="secHead">
  <p:cSld name="SECTION_HEADER">
    <p:bg>
      <p:bgPr>
        <a:solidFill>
          <a:schemeClr val="dk2"/>
        </a:solidFill>
      </p:bgPr>
    </p:bg>
    <p:spTree>
      <p:nvGrpSpPr>
        <p:cNvPr id="71" name="Shape 71"/>
        <p:cNvGrpSpPr/>
        <p:nvPr/>
      </p:nvGrpSpPr>
      <p:grpSpPr>
        <a:xfrm>
          <a:off x="0" y="0"/>
          <a:ext cx="0" cy="0"/>
          <a:chOff x="0" y="0"/>
          <a:chExt cx="0" cy="0"/>
        </a:xfrm>
      </p:grpSpPr>
      <p:sp>
        <p:nvSpPr>
          <p:cNvPr id="72" name="Google Shape;72;p28"/>
          <p:cNvSpPr txBox="1"/>
          <p:nvPr>
            <p:ph type="title"/>
          </p:nvPr>
        </p:nvSpPr>
        <p:spPr>
          <a:xfrm>
            <a:off x="3048000" y="2895600"/>
            <a:ext cx="8229600" cy="205359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lt2"/>
              </a:buClr>
              <a:buSzPts val="3000"/>
              <a:buFont typeface="Century Schoolbook"/>
              <a:buNone/>
              <a:defRPr b="1" sz="3000" cap="small"/>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3" name="Google Shape;73;p28"/>
          <p:cNvSpPr txBox="1"/>
          <p:nvPr>
            <p:ph idx="1" type="body"/>
          </p:nvPr>
        </p:nvSpPr>
        <p:spPr>
          <a:xfrm>
            <a:off x="3048000" y="5010150"/>
            <a:ext cx="8229600" cy="1371600"/>
          </a:xfrm>
          <a:prstGeom prst="rect">
            <a:avLst/>
          </a:prstGeom>
          <a:noFill/>
          <a:ln>
            <a:noFill/>
          </a:ln>
        </p:spPr>
        <p:txBody>
          <a:bodyPr anchorCtr="0" anchor="t" bIns="45700" lIns="91425" spcFirstLastPara="1" rIns="91425" wrap="square" tIns="45700">
            <a:normAutofit/>
          </a:bodyPr>
          <a:lstStyle>
            <a:lvl1pPr indent="-228600" lvl="0" marL="457200" algn="l">
              <a:spcBef>
                <a:spcPts val="600"/>
              </a:spcBef>
              <a:spcAft>
                <a:spcPts val="0"/>
              </a:spcAft>
              <a:buSzPts val="1260"/>
              <a:buNone/>
              <a:defRPr b="1" sz="1800">
                <a:solidFill>
                  <a:schemeClr val="lt2"/>
                </a:solidFill>
              </a:defRPr>
            </a:lvl1pPr>
            <a:lvl2pPr indent="-228600" lvl="1" marL="914400" algn="l">
              <a:spcBef>
                <a:spcPts val="360"/>
              </a:spcBef>
              <a:spcAft>
                <a:spcPts val="0"/>
              </a:spcAft>
              <a:buSzPts val="1440"/>
              <a:buNone/>
              <a:defRPr sz="1800">
                <a:solidFill>
                  <a:schemeClr val="lt1"/>
                </a:solidFill>
              </a:defRPr>
            </a:lvl2pPr>
            <a:lvl3pPr indent="-228600" lvl="2" marL="1371600" algn="l">
              <a:spcBef>
                <a:spcPts val="320"/>
              </a:spcBef>
              <a:spcAft>
                <a:spcPts val="0"/>
              </a:spcAft>
              <a:buSzPts val="960"/>
              <a:buNone/>
              <a:defRPr sz="1600">
                <a:solidFill>
                  <a:schemeClr val="lt1"/>
                </a:solidFill>
              </a:defRPr>
            </a:lvl3pPr>
            <a:lvl4pPr indent="-228600" lvl="3" marL="1828800" algn="l">
              <a:spcBef>
                <a:spcPts val="280"/>
              </a:spcBef>
              <a:spcAft>
                <a:spcPts val="0"/>
              </a:spcAft>
              <a:buSzPts val="840"/>
              <a:buNone/>
              <a:defRPr sz="1400">
                <a:solidFill>
                  <a:schemeClr val="lt1"/>
                </a:solidFill>
              </a:defRPr>
            </a:lvl4pPr>
            <a:lvl5pPr indent="-228600" lvl="4" marL="2286000" algn="l">
              <a:spcBef>
                <a:spcPts val="280"/>
              </a:spcBef>
              <a:spcAft>
                <a:spcPts val="0"/>
              </a:spcAft>
              <a:buSzPts val="952"/>
              <a:buNone/>
              <a:defRPr sz="1400">
                <a:solidFill>
                  <a:schemeClr val="lt1"/>
                </a:solidFill>
              </a:defRPr>
            </a:lvl5pPr>
            <a:lvl6pPr indent="-342900" lvl="5" marL="2743200" algn="l">
              <a:spcBef>
                <a:spcPts val="360"/>
              </a:spcBef>
              <a:spcAft>
                <a:spcPts val="0"/>
              </a:spcAft>
              <a:buSzPts val="1800"/>
              <a:buChar char="•"/>
              <a:defRPr/>
            </a:lvl6pPr>
            <a:lvl7pPr indent="-297179" lvl="6" marL="3200400" algn="l">
              <a:spcBef>
                <a:spcPts val="360"/>
              </a:spcBef>
              <a:spcAft>
                <a:spcPts val="0"/>
              </a:spcAft>
              <a:buSzPts val="108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74" name="Google Shape;74;p28"/>
          <p:cNvSpPr txBox="1"/>
          <p:nvPr>
            <p:ph idx="10" type="dt"/>
          </p:nvPr>
        </p:nvSpPr>
        <p:spPr>
          <a:xfrm rot="5400000">
            <a:off x="10732008" y="1106932"/>
            <a:ext cx="2286000" cy="5080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28"/>
          <p:cNvSpPr txBox="1"/>
          <p:nvPr>
            <p:ph idx="11" type="ftr"/>
          </p:nvPr>
        </p:nvSpPr>
        <p:spPr>
          <a:xfrm rot="5400000">
            <a:off x="10046208" y="4114800"/>
            <a:ext cx="3657600" cy="51206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28"/>
          <p:cNvSpPr/>
          <p:nvPr/>
        </p:nvSpPr>
        <p:spPr>
          <a:xfrm>
            <a:off x="508000" y="0"/>
            <a:ext cx="812800" cy="6858000"/>
          </a:xfrm>
          <a:prstGeom prst="rect">
            <a:avLst/>
          </a:prstGeom>
          <a:solidFill>
            <a:srgbClr val="FEC2AC">
              <a:alpha val="53725"/>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77" name="Google Shape;77;p28"/>
          <p:cNvSpPr/>
          <p:nvPr/>
        </p:nvSpPr>
        <p:spPr>
          <a:xfrm>
            <a:off x="368448" y="0"/>
            <a:ext cx="139552" cy="6858000"/>
          </a:xfrm>
          <a:prstGeom prst="rect">
            <a:avLst/>
          </a:prstGeom>
          <a:solidFill>
            <a:srgbClr val="FFD8CC">
              <a:alpha val="35686"/>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78" name="Google Shape;78;p28"/>
          <p:cNvSpPr/>
          <p:nvPr/>
        </p:nvSpPr>
        <p:spPr>
          <a:xfrm>
            <a:off x="1320800" y="0"/>
            <a:ext cx="242496" cy="6858000"/>
          </a:xfrm>
          <a:prstGeom prst="rect">
            <a:avLst/>
          </a:prstGeom>
          <a:solidFill>
            <a:srgbClr val="FFD8CC">
              <a:alpha val="6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79" name="Google Shape;79;p28"/>
          <p:cNvSpPr/>
          <p:nvPr/>
        </p:nvSpPr>
        <p:spPr>
          <a:xfrm>
            <a:off x="1521760" y="0"/>
            <a:ext cx="307040" cy="6858000"/>
          </a:xfrm>
          <a:prstGeom prst="rect">
            <a:avLst/>
          </a:prstGeom>
          <a:solidFill>
            <a:srgbClr val="FFEDE7">
              <a:alpha val="7098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Schoolbook"/>
              <a:ea typeface="Century Schoolbook"/>
              <a:cs typeface="Century Schoolbook"/>
              <a:sym typeface="Century Schoolbook"/>
            </a:endParaRPr>
          </a:p>
        </p:txBody>
      </p:sp>
      <p:cxnSp>
        <p:nvCxnSpPr>
          <p:cNvPr id="80" name="Google Shape;80;p28"/>
          <p:cNvCxnSpPr/>
          <p:nvPr/>
        </p:nvCxnSpPr>
        <p:spPr>
          <a:xfrm>
            <a:off x="141792" y="0"/>
            <a:ext cx="0" cy="6858000"/>
          </a:xfrm>
          <a:prstGeom prst="straightConnector1">
            <a:avLst/>
          </a:prstGeom>
          <a:noFill/>
          <a:ln cap="flat" cmpd="sng" w="57150">
            <a:solidFill>
              <a:srgbClr val="FEC2AC">
                <a:alpha val="72941"/>
              </a:srgbClr>
            </a:solidFill>
            <a:prstDash val="solid"/>
            <a:round/>
            <a:headEnd len="sm" w="sm" type="none"/>
            <a:tailEnd len="sm" w="sm" type="none"/>
          </a:ln>
        </p:spPr>
      </p:cxnSp>
      <p:cxnSp>
        <p:nvCxnSpPr>
          <p:cNvPr id="81" name="Google Shape;81;p28"/>
          <p:cNvCxnSpPr/>
          <p:nvPr/>
        </p:nvCxnSpPr>
        <p:spPr>
          <a:xfrm>
            <a:off x="1219200" y="0"/>
            <a:ext cx="0" cy="6858000"/>
          </a:xfrm>
          <a:prstGeom prst="straightConnector1">
            <a:avLst/>
          </a:prstGeom>
          <a:noFill/>
          <a:ln cap="flat" cmpd="sng" w="57150">
            <a:solidFill>
              <a:srgbClr val="FFEDE7">
                <a:alpha val="82745"/>
              </a:srgbClr>
            </a:solidFill>
            <a:prstDash val="solid"/>
            <a:round/>
            <a:headEnd len="sm" w="sm" type="none"/>
            <a:tailEnd len="sm" w="sm" type="none"/>
          </a:ln>
        </p:spPr>
      </p:cxnSp>
      <p:cxnSp>
        <p:nvCxnSpPr>
          <p:cNvPr id="82" name="Google Shape;82;p28"/>
          <p:cNvCxnSpPr/>
          <p:nvPr/>
        </p:nvCxnSpPr>
        <p:spPr>
          <a:xfrm>
            <a:off x="1138816" y="0"/>
            <a:ext cx="0" cy="6858000"/>
          </a:xfrm>
          <a:prstGeom prst="straightConnector1">
            <a:avLst/>
          </a:prstGeom>
          <a:noFill/>
          <a:ln cap="flat" cmpd="sng" w="57150">
            <a:solidFill>
              <a:srgbClr val="FEC2AC"/>
            </a:solidFill>
            <a:prstDash val="solid"/>
            <a:round/>
            <a:headEnd len="sm" w="sm" type="none"/>
            <a:tailEnd len="sm" w="sm" type="none"/>
          </a:ln>
        </p:spPr>
      </p:cxnSp>
      <p:cxnSp>
        <p:nvCxnSpPr>
          <p:cNvPr id="83" name="Google Shape;83;p28"/>
          <p:cNvCxnSpPr/>
          <p:nvPr/>
        </p:nvCxnSpPr>
        <p:spPr>
          <a:xfrm>
            <a:off x="2302187" y="0"/>
            <a:ext cx="0" cy="6858000"/>
          </a:xfrm>
          <a:prstGeom prst="straightConnector1">
            <a:avLst/>
          </a:prstGeom>
          <a:noFill/>
          <a:ln cap="flat" cmpd="sng" w="28575">
            <a:solidFill>
              <a:srgbClr val="FEC2AC">
                <a:alpha val="81960"/>
              </a:srgbClr>
            </a:solidFill>
            <a:prstDash val="solid"/>
            <a:round/>
            <a:headEnd len="sm" w="sm" type="none"/>
            <a:tailEnd len="sm" w="sm" type="none"/>
          </a:ln>
        </p:spPr>
      </p:cxnSp>
      <p:cxnSp>
        <p:nvCxnSpPr>
          <p:cNvPr id="84" name="Google Shape;84;p28"/>
          <p:cNvCxnSpPr/>
          <p:nvPr/>
        </p:nvCxnSpPr>
        <p:spPr>
          <a:xfrm>
            <a:off x="1422400" y="0"/>
            <a:ext cx="0" cy="6858000"/>
          </a:xfrm>
          <a:prstGeom prst="straightConnector1">
            <a:avLst/>
          </a:prstGeom>
          <a:noFill/>
          <a:ln cap="flat" cmpd="sng" w="9525">
            <a:solidFill>
              <a:srgbClr val="FEC2AC"/>
            </a:solidFill>
            <a:prstDash val="solid"/>
            <a:round/>
            <a:headEnd len="sm" w="sm" type="none"/>
            <a:tailEnd len="sm" w="sm" type="none"/>
          </a:ln>
        </p:spPr>
      </p:cxnSp>
      <p:sp>
        <p:nvSpPr>
          <p:cNvPr id="85" name="Google Shape;85;p28"/>
          <p:cNvSpPr/>
          <p:nvPr/>
        </p:nvSpPr>
        <p:spPr>
          <a:xfrm>
            <a:off x="1625600" y="0"/>
            <a:ext cx="101600" cy="6858000"/>
          </a:xfrm>
          <a:prstGeom prst="rect">
            <a:avLst/>
          </a:prstGeom>
          <a:solidFill>
            <a:srgbClr val="FEC2AC">
              <a:alpha val="5098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86" name="Google Shape;86;p28"/>
          <p:cNvSpPr/>
          <p:nvPr/>
        </p:nvSpPr>
        <p:spPr>
          <a:xfrm>
            <a:off x="812800" y="3429000"/>
            <a:ext cx="1727200" cy="129540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87" name="Google Shape;87;p28"/>
          <p:cNvSpPr/>
          <p:nvPr/>
        </p:nvSpPr>
        <p:spPr>
          <a:xfrm>
            <a:off x="1766272" y="4866752"/>
            <a:ext cx="855232" cy="641424"/>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88" name="Google Shape;88;p28"/>
          <p:cNvSpPr/>
          <p:nvPr/>
        </p:nvSpPr>
        <p:spPr>
          <a:xfrm>
            <a:off x="1454773" y="5500632"/>
            <a:ext cx="182880" cy="13716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89" name="Google Shape;89;p28"/>
          <p:cNvSpPr/>
          <p:nvPr/>
        </p:nvSpPr>
        <p:spPr>
          <a:xfrm>
            <a:off x="2218944" y="5791200"/>
            <a:ext cx="365760" cy="27432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90" name="Google Shape;90;p28"/>
          <p:cNvSpPr/>
          <p:nvPr/>
        </p:nvSpPr>
        <p:spPr>
          <a:xfrm>
            <a:off x="2505387" y="4479888"/>
            <a:ext cx="487680" cy="36576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Schoolbook"/>
              <a:ea typeface="Century Schoolbook"/>
              <a:cs typeface="Century Schoolbook"/>
              <a:sym typeface="Century Schoolbook"/>
            </a:endParaRPr>
          </a:p>
        </p:txBody>
      </p:sp>
      <p:cxnSp>
        <p:nvCxnSpPr>
          <p:cNvPr id="91" name="Google Shape;91;p28"/>
          <p:cNvCxnSpPr/>
          <p:nvPr/>
        </p:nvCxnSpPr>
        <p:spPr>
          <a:xfrm>
            <a:off x="12130592" y="0"/>
            <a:ext cx="0" cy="6858000"/>
          </a:xfrm>
          <a:prstGeom prst="straightConnector1">
            <a:avLst/>
          </a:prstGeom>
          <a:noFill/>
          <a:ln cap="flat" cmpd="thickThin" w="57150">
            <a:solidFill>
              <a:srgbClr val="FEC2AC"/>
            </a:solidFill>
            <a:prstDash val="solid"/>
            <a:round/>
            <a:headEnd len="sm" w="sm" type="none"/>
            <a:tailEnd len="sm" w="sm" type="none"/>
          </a:ln>
        </p:spPr>
      </p:cxnSp>
      <p:sp>
        <p:nvSpPr>
          <p:cNvPr id="92" name="Google Shape;92;p28"/>
          <p:cNvSpPr txBox="1"/>
          <p:nvPr>
            <p:ph idx="12" type="sldNum"/>
          </p:nvPr>
        </p:nvSpPr>
        <p:spPr>
          <a:xfrm>
            <a:off x="1787488" y="4928702"/>
            <a:ext cx="812800" cy="517524"/>
          </a:xfrm>
          <a:prstGeom prst="rect">
            <a:avLst/>
          </a:prstGeom>
          <a:noFill/>
          <a:ln>
            <a:noFill/>
          </a:ln>
        </p:spPr>
        <p:txBody>
          <a:bodyPr anchorCtr="0" anchor="ctr" bIns="45700" lIns="91425" spcFirstLastPara="1" rIns="91425" wrap="square" tIns="45700">
            <a:noAutofit/>
          </a:bodyPr>
          <a:lstStyle>
            <a:lvl1pPr indent="0" lvl="0" marL="0" algn="ctr">
              <a:spcBef>
                <a:spcPts val="0"/>
              </a:spcBef>
              <a:spcAft>
                <a:spcPts val="0"/>
              </a:spcAft>
              <a:buNone/>
              <a:defRPr>
                <a:solidFill>
                  <a:srgbClr val="000000"/>
                </a:solidFill>
              </a:defRPr>
            </a:lvl1pPr>
            <a:lvl2pPr indent="0" lvl="1" marL="0" algn="ctr">
              <a:spcBef>
                <a:spcPts val="0"/>
              </a:spcBef>
              <a:spcAft>
                <a:spcPts val="0"/>
              </a:spcAft>
              <a:buNone/>
              <a:defRPr>
                <a:solidFill>
                  <a:srgbClr val="000000"/>
                </a:solidFill>
              </a:defRPr>
            </a:lvl2pPr>
            <a:lvl3pPr indent="0" lvl="2" marL="0" algn="ctr">
              <a:spcBef>
                <a:spcPts val="0"/>
              </a:spcBef>
              <a:spcAft>
                <a:spcPts val="0"/>
              </a:spcAft>
              <a:buNone/>
              <a:defRPr>
                <a:solidFill>
                  <a:srgbClr val="000000"/>
                </a:solidFill>
              </a:defRPr>
            </a:lvl3pPr>
            <a:lvl4pPr indent="0" lvl="3" marL="0" algn="ctr">
              <a:spcBef>
                <a:spcPts val="0"/>
              </a:spcBef>
              <a:spcAft>
                <a:spcPts val="0"/>
              </a:spcAft>
              <a:buNone/>
              <a:defRPr>
                <a:solidFill>
                  <a:srgbClr val="000000"/>
                </a:solidFill>
              </a:defRPr>
            </a:lvl4pPr>
            <a:lvl5pPr indent="0" lvl="4" marL="0" algn="ctr">
              <a:spcBef>
                <a:spcPts val="0"/>
              </a:spcBef>
              <a:spcAft>
                <a:spcPts val="0"/>
              </a:spcAft>
              <a:buNone/>
              <a:defRPr>
                <a:solidFill>
                  <a:srgbClr val="000000"/>
                </a:solidFill>
              </a:defRPr>
            </a:lvl5pPr>
            <a:lvl6pPr indent="0" lvl="5" marL="0" algn="ctr">
              <a:spcBef>
                <a:spcPts val="0"/>
              </a:spcBef>
              <a:spcAft>
                <a:spcPts val="0"/>
              </a:spcAft>
              <a:buNone/>
              <a:defRPr>
                <a:solidFill>
                  <a:srgbClr val="000000"/>
                </a:solidFill>
              </a:defRPr>
            </a:lvl6pPr>
            <a:lvl7pPr indent="0" lvl="6" marL="0" algn="ctr">
              <a:spcBef>
                <a:spcPts val="0"/>
              </a:spcBef>
              <a:spcAft>
                <a:spcPts val="0"/>
              </a:spcAft>
              <a:buNone/>
              <a:defRPr>
                <a:solidFill>
                  <a:srgbClr val="000000"/>
                </a:solidFill>
              </a:defRPr>
            </a:lvl7pPr>
            <a:lvl8pPr indent="0" lvl="7" marL="0" algn="ctr">
              <a:spcBef>
                <a:spcPts val="0"/>
              </a:spcBef>
              <a:spcAft>
                <a:spcPts val="0"/>
              </a:spcAft>
              <a:buNone/>
              <a:defRPr>
                <a:solidFill>
                  <a:srgbClr val="000000"/>
                </a:solidFill>
              </a:defRPr>
            </a:lvl8pPr>
            <a:lvl9pPr indent="0" lvl="8" marL="0" algn="ctr">
              <a:spcBef>
                <a:spcPts val="0"/>
              </a:spcBef>
              <a:spcAft>
                <a:spcPts val="0"/>
              </a:spcAft>
              <a:buNone/>
              <a:defRPr>
                <a:solidFill>
                  <a:srgbClr val="000000"/>
                </a:solidFill>
              </a:defRPr>
            </a:lvl9pPr>
          </a:lstStyle>
          <a:p>
            <a:pPr indent="0" lvl="0" marL="0" rtl="0" algn="ct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ux contenus" type="twoObj">
  <p:cSld name="TWO_OBJECTS">
    <p:spTree>
      <p:nvGrpSpPr>
        <p:cNvPr id="93" name="Shape 93"/>
        <p:cNvGrpSpPr/>
        <p:nvPr/>
      </p:nvGrpSpPr>
      <p:grpSpPr>
        <a:xfrm>
          <a:off x="0" y="0"/>
          <a:ext cx="0" cy="0"/>
          <a:chOff x="0" y="0"/>
          <a:chExt cx="0" cy="0"/>
        </a:xfrm>
      </p:grpSpPr>
      <p:sp>
        <p:nvSpPr>
          <p:cNvPr id="94" name="Google Shape;94;p29"/>
          <p:cNvSpPr txBox="1"/>
          <p:nvPr>
            <p:ph type="title"/>
          </p:nvPr>
        </p:nvSpPr>
        <p:spPr>
          <a:xfrm>
            <a:off x="609600" y="274638"/>
            <a:ext cx="9956800" cy="114300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5" name="Google Shape;95;p29"/>
          <p:cNvSpPr txBox="1"/>
          <p:nvPr>
            <p:ph idx="10" type="dt"/>
          </p:nvPr>
        </p:nvSpPr>
        <p:spPr>
          <a:xfrm rot="5400000">
            <a:off x="10454640" y="1017843"/>
            <a:ext cx="2011680" cy="512064"/>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29"/>
          <p:cNvSpPr txBox="1"/>
          <p:nvPr>
            <p:ph idx="11" type="ftr"/>
          </p:nvPr>
        </p:nvSpPr>
        <p:spPr>
          <a:xfrm rot="5400000">
            <a:off x="9853648" y="3676280"/>
            <a:ext cx="3200400" cy="48768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7" name="Google Shape;97;p29"/>
          <p:cNvSpPr txBox="1"/>
          <p:nvPr>
            <p:ph idx="12" type="sldNum"/>
          </p:nvPr>
        </p:nvSpPr>
        <p:spPr>
          <a:xfrm>
            <a:off x="10838688" y="5734050"/>
            <a:ext cx="812800" cy="521208"/>
          </a:xfrm>
          <a:prstGeom prst="rect">
            <a:avLst/>
          </a:prstGeom>
          <a:noFill/>
          <a:ln>
            <a:noFill/>
          </a:ln>
        </p:spPr>
        <p:txBody>
          <a:bodyPr anchorCtr="0" anchor="ctr" bIns="45700" lIns="91425" spcFirstLastPara="1" rIns="91425" wrap="square" tIns="45700">
            <a:noAutofit/>
          </a:bodyPr>
          <a:lstStyle>
            <a:lvl1pPr indent="0" lvl="0" marL="0" algn="ctr">
              <a:spcBef>
                <a:spcPts val="0"/>
              </a:spcBef>
              <a:spcAft>
                <a:spcPts val="0"/>
              </a:spcAft>
              <a:buNone/>
              <a:defRPr>
                <a:solidFill>
                  <a:srgbClr val="000000"/>
                </a:solidFill>
              </a:defRPr>
            </a:lvl1pPr>
            <a:lvl2pPr indent="0" lvl="1" marL="0" algn="ctr">
              <a:spcBef>
                <a:spcPts val="0"/>
              </a:spcBef>
              <a:spcAft>
                <a:spcPts val="0"/>
              </a:spcAft>
              <a:buNone/>
              <a:defRPr>
                <a:solidFill>
                  <a:srgbClr val="000000"/>
                </a:solidFill>
              </a:defRPr>
            </a:lvl2pPr>
            <a:lvl3pPr indent="0" lvl="2" marL="0" algn="ctr">
              <a:spcBef>
                <a:spcPts val="0"/>
              </a:spcBef>
              <a:spcAft>
                <a:spcPts val="0"/>
              </a:spcAft>
              <a:buNone/>
              <a:defRPr>
                <a:solidFill>
                  <a:srgbClr val="000000"/>
                </a:solidFill>
              </a:defRPr>
            </a:lvl3pPr>
            <a:lvl4pPr indent="0" lvl="3" marL="0" algn="ctr">
              <a:spcBef>
                <a:spcPts val="0"/>
              </a:spcBef>
              <a:spcAft>
                <a:spcPts val="0"/>
              </a:spcAft>
              <a:buNone/>
              <a:defRPr>
                <a:solidFill>
                  <a:srgbClr val="000000"/>
                </a:solidFill>
              </a:defRPr>
            </a:lvl4pPr>
            <a:lvl5pPr indent="0" lvl="4" marL="0" algn="ctr">
              <a:spcBef>
                <a:spcPts val="0"/>
              </a:spcBef>
              <a:spcAft>
                <a:spcPts val="0"/>
              </a:spcAft>
              <a:buNone/>
              <a:defRPr>
                <a:solidFill>
                  <a:srgbClr val="000000"/>
                </a:solidFill>
              </a:defRPr>
            </a:lvl5pPr>
            <a:lvl6pPr indent="0" lvl="5" marL="0" algn="ctr">
              <a:spcBef>
                <a:spcPts val="0"/>
              </a:spcBef>
              <a:spcAft>
                <a:spcPts val="0"/>
              </a:spcAft>
              <a:buNone/>
              <a:defRPr>
                <a:solidFill>
                  <a:srgbClr val="000000"/>
                </a:solidFill>
              </a:defRPr>
            </a:lvl6pPr>
            <a:lvl7pPr indent="0" lvl="6" marL="0" algn="ctr">
              <a:spcBef>
                <a:spcPts val="0"/>
              </a:spcBef>
              <a:spcAft>
                <a:spcPts val="0"/>
              </a:spcAft>
              <a:buNone/>
              <a:defRPr>
                <a:solidFill>
                  <a:srgbClr val="000000"/>
                </a:solidFill>
              </a:defRPr>
            </a:lvl7pPr>
            <a:lvl8pPr indent="0" lvl="7" marL="0" algn="ctr">
              <a:spcBef>
                <a:spcPts val="0"/>
              </a:spcBef>
              <a:spcAft>
                <a:spcPts val="0"/>
              </a:spcAft>
              <a:buNone/>
              <a:defRPr>
                <a:solidFill>
                  <a:srgbClr val="000000"/>
                </a:solidFill>
              </a:defRPr>
            </a:lvl8pPr>
            <a:lvl9pPr indent="0" lvl="8" marL="0" algn="ctr">
              <a:spcBef>
                <a:spcPts val="0"/>
              </a:spcBef>
              <a:spcAft>
                <a:spcPts val="0"/>
              </a:spcAft>
              <a:buNone/>
              <a:defRPr>
                <a:solidFill>
                  <a:srgbClr val="000000"/>
                </a:solidFill>
              </a:defRPr>
            </a:lvl9pPr>
          </a:lstStyle>
          <a:p>
            <a:pPr indent="0" lvl="0" marL="0" rtl="0" algn="ctr">
              <a:spcBef>
                <a:spcPts val="0"/>
              </a:spcBef>
              <a:spcAft>
                <a:spcPts val="0"/>
              </a:spcAft>
              <a:buNone/>
            </a:pPr>
            <a:fld id="{00000000-1234-1234-1234-123412341234}" type="slidenum">
              <a:rPr lang="fr-FR"/>
              <a:t>‹#›</a:t>
            </a:fld>
            <a:endParaRPr/>
          </a:p>
        </p:txBody>
      </p:sp>
      <p:sp>
        <p:nvSpPr>
          <p:cNvPr id="98" name="Google Shape;98;p29"/>
          <p:cNvSpPr txBox="1"/>
          <p:nvPr>
            <p:ph idx="1" type="body"/>
          </p:nvPr>
        </p:nvSpPr>
        <p:spPr>
          <a:xfrm>
            <a:off x="609600" y="1600200"/>
            <a:ext cx="4876800" cy="4572000"/>
          </a:xfrm>
          <a:prstGeom prst="rect">
            <a:avLst/>
          </a:prstGeom>
          <a:noFill/>
          <a:ln>
            <a:noFill/>
          </a:ln>
        </p:spPr>
        <p:txBody>
          <a:bodyPr anchorCtr="0" anchor="t" bIns="45700" lIns="91425" spcFirstLastPara="1" rIns="91425" wrap="square" tIns="45700">
            <a:normAutofit/>
          </a:bodyPr>
          <a:lstStyle>
            <a:lvl1pPr indent="-308610" lvl="0" marL="457200" algn="l">
              <a:spcBef>
                <a:spcPts val="600"/>
              </a:spcBef>
              <a:spcAft>
                <a:spcPts val="0"/>
              </a:spcAft>
              <a:buSzPts val="1260"/>
              <a:buChar char="🞆"/>
              <a:defRPr/>
            </a:lvl1pPr>
            <a:lvl2pPr indent="-320040" lvl="1" marL="914400" algn="l">
              <a:spcBef>
                <a:spcPts val="360"/>
              </a:spcBef>
              <a:spcAft>
                <a:spcPts val="0"/>
              </a:spcAft>
              <a:buSzPts val="1440"/>
              <a:buChar char="⚫"/>
              <a:defRPr/>
            </a:lvl2pPr>
            <a:lvl3pPr indent="-297180" lvl="2" marL="1371600" algn="l">
              <a:spcBef>
                <a:spcPts val="360"/>
              </a:spcBef>
              <a:spcAft>
                <a:spcPts val="0"/>
              </a:spcAft>
              <a:buSzPts val="1080"/>
              <a:buChar char="🞆"/>
              <a:defRPr/>
            </a:lvl3pPr>
            <a:lvl4pPr indent="-297180" lvl="3" marL="1828800" algn="l">
              <a:spcBef>
                <a:spcPts val="360"/>
              </a:spcBef>
              <a:spcAft>
                <a:spcPts val="0"/>
              </a:spcAft>
              <a:buSzPts val="1080"/>
              <a:buChar char="🞆"/>
              <a:defRPr/>
            </a:lvl4pPr>
            <a:lvl5pPr indent="-306323" lvl="4" marL="2286000" algn="l">
              <a:spcBef>
                <a:spcPts val="360"/>
              </a:spcBef>
              <a:spcAft>
                <a:spcPts val="0"/>
              </a:spcAft>
              <a:buSzPts val="1224"/>
              <a:buChar char="⚫"/>
              <a:defRPr/>
            </a:lvl5pPr>
            <a:lvl6pPr indent="-342900" lvl="5" marL="2743200" algn="l">
              <a:spcBef>
                <a:spcPts val="360"/>
              </a:spcBef>
              <a:spcAft>
                <a:spcPts val="0"/>
              </a:spcAft>
              <a:buSzPts val="1800"/>
              <a:buChar char="•"/>
              <a:defRPr/>
            </a:lvl6pPr>
            <a:lvl7pPr indent="-297179" lvl="6" marL="3200400" algn="l">
              <a:spcBef>
                <a:spcPts val="360"/>
              </a:spcBef>
              <a:spcAft>
                <a:spcPts val="0"/>
              </a:spcAft>
              <a:buSzPts val="108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99" name="Google Shape;99;p29"/>
          <p:cNvSpPr txBox="1"/>
          <p:nvPr>
            <p:ph idx="2" type="body"/>
          </p:nvPr>
        </p:nvSpPr>
        <p:spPr>
          <a:xfrm>
            <a:off x="5693664" y="1600200"/>
            <a:ext cx="4876800" cy="4572000"/>
          </a:xfrm>
          <a:prstGeom prst="rect">
            <a:avLst/>
          </a:prstGeom>
          <a:noFill/>
          <a:ln>
            <a:noFill/>
          </a:ln>
        </p:spPr>
        <p:txBody>
          <a:bodyPr anchorCtr="0" anchor="t" bIns="45700" lIns="91425" spcFirstLastPara="1" rIns="91425" wrap="square" tIns="45700">
            <a:normAutofit/>
          </a:bodyPr>
          <a:lstStyle>
            <a:lvl1pPr indent="-308610" lvl="0" marL="457200" algn="l">
              <a:spcBef>
                <a:spcPts val="600"/>
              </a:spcBef>
              <a:spcAft>
                <a:spcPts val="0"/>
              </a:spcAft>
              <a:buSzPts val="1260"/>
              <a:buChar char="🞆"/>
              <a:defRPr/>
            </a:lvl1pPr>
            <a:lvl2pPr indent="-320040" lvl="1" marL="914400" algn="l">
              <a:spcBef>
                <a:spcPts val="360"/>
              </a:spcBef>
              <a:spcAft>
                <a:spcPts val="0"/>
              </a:spcAft>
              <a:buSzPts val="1440"/>
              <a:buChar char="⚫"/>
              <a:defRPr/>
            </a:lvl2pPr>
            <a:lvl3pPr indent="-297180" lvl="2" marL="1371600" algn="l">
              <a:spcBef>
                <a:spcPts val="360"/>
              </a:spcBef>
              <a:spcAft>
                <a:spcPts val="0"/>
              </a:spcAft>
              <a:buSzPts val="1080"/>
              <a:buChar char="🞆"/>
              <a:defRPr/>
            </a:lvl3pPr>
            <a:lvl4pPr indent="-297180" lvl="3" marL="1828800" algn="l">
              <a:spcBef>
                <a:spcPts val="360"/>
              </a:spcBef>
              <a:spcAft>
                <a:spcPts val="0"/>
              </a:spcAft>
              <a:buSzPts val="1080"/>
              <a:buChar char="🞆"/>
              <a:defRPr/>
            </a:lvl4pPr>
            <a:lvl5pPr indent="-306323" lvl="4" marL="2286000" algn="l">
              <a:spcBef>
                <a:spcPts val="360"/>
              </a:spcBef>
              <a:spcAft>
                <a:spcPts val="0"/>
              </a:spcAft>
              <a:buSzPts val="1224"/>
              <a:buChar char="⚫"/>
              <a:defRPr/>
            </a:lvl5pPr>
            <a:lvl6pPr indent="-342900" lvl="5" marL="2743200" algn="l">
              <a:spcBef>
                <a:spcPts val="360"/>
              </a:spcBef>
              <a:spcAft>
                <a:spcPts val="0"/>
              </a:spcAft>
              <a:buSzPts val="1800"/>
              <a:buChar char="•"/>
              <a:defRPr/>
            </a:lvl6pPr>
            <a:lvl7pPr indent="-297179" lvl="6" marL="3200400" algn="l">
              <a:spcBef>
                <a:spcPts val="360"/>
              </a:spcBef>
              <a:spcAft>
                <a:spcPts val="0"/>
              </a:spcAft>
              <a:buSzPts val="108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ison" type="twoTxTwoObj">
  <p:cSld name="TWO_OBJECTS_WITH_TEXT">
    <p:spTree>
      <p:nvGrpSpPr>
        <p:cNvPr id="100" name="Shape 100"/>
        <p:cNvGrpSpPr/>
        <p:nvPr/>
      </p:nvGrpSpPr>
      <p:grpSpPr>
        <a:xfrm>
          <a:off x="0" y="0"/>
          <a:ext cx="0" cy="0"/>
          <a:chOff x="0" y="0"/>
          <a:chExt cx="0" cy="0"/>
        </a:xfrm>
      </p:grpSpPr>
      <p:sp>
        <p:nvSpPr>
          <p:cNvPr id="101" name="Google Shape;101;p30"/>
          <p:cNvSpPr txBox="1"/>
          <p:nvPr>
            <p:ph type="title"/>
          </p:nvPr>
        </p:nvSpPr>
        <p:spPr>
          <a:xfrm>
            <a:off x="609600" y="273050"/>
            <a:ext cx="10058400" cy="114300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2"/>
              </a:buClr>
              <a:buSzPts val="3000"/>
              <a:buFont typeface="Century Schoolbook"/>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2" name="Google Shape;102;p30"/>
          <p:cNvSpPr txBox="1"/>
          <p:nvPr>
            <p:ph idx="10" type="dt"/>
          </p:nvPr>
        </p:nvSpPr>
        <p:spPr>
          <a:xfrm rot="5400000">
            <a:off x="10454640" y="1017843"/>
            <a:ext cx="2011680" cy="512064"/>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3" name="Google Shape;103;p30"/>
          <p:cNvSpPr txBox="1"/>
          <p:nvPr>
            <p:ph idx="11" type="ftr"/>
          </p:nvPr>
        </p:nvSpPr>
        <p:spPr>
          <a:xfrm rot="5400000">
            <a:off x="9853648" y="3676280"/>
            <a:ext cx="3200400" cy="48768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4" name="Google Shape;104;p30"/>
          <p:cNvSpPr txBox="1"/>
          <p:nvPr>
            <p:ph idx="12" type="sldNum"/>
          </p:nvPr>
        </p:nvSpPr>
        <p:spPr>
          <a:xfrm>
            <a:off x="10838688" y="5734050"/>
            <a:ext cx="812800" cy="521208"/>
          </a:xfrm>
          <a:prstGeom prst="rect">
            <a:avLst/>
          </a:prstGeom>
          <a:noFill/>
          <a:ln>
            <a:noFill/>
          </a:ln>
        </p:spPr>
        <p:txBody>
          <a:bodyPr anchorCtr="0" anchor="ctr" bIns="45700" lIns="91425" spcFirstLastPara="1" rIns="91425" wrap="square" tIns="45700">
            <a:noAutofit/>
          </a:bodyPr>
          <a:lstStyle>
            <a:lvl1pPr indent="0" lvl="0" marL="0" algn="ctr">
              <a:spcBef>
                <a:spcPts val="0"/>
              </a:spcBef>
              <a:spcAft>
                <a:spcPts val="0"/>
              </a:spcAft>
              <a:buNone/>
              <a:defRPr>
                <a:solidFill>
                  <a:srgbClr val="000000"/>
                </a:solidFill>
              </a:defRPr>
            </a:lvl1pPr>
            <a:lvl2pPr indent="0" lvl="1" marL="0" algn="ctr">
              <a:spcBef>
                <a:spcPts val="0"/>
              </a:spcBef>
              <a:spcAft>
                <a:spcPts val="0"/>
              </a:spcAft>
              <a:buNone/>
              <a:defRPr>
                <a:solidFill>
                  <a:srgbClr val="000000"/>
                </a:solidFill>
              </a:defRPr>
            </a:lvl2pPr>
            <a:lvl3pPr indent="0" lvl="2" marL="0" algn="ctr">
              <a:spcBef>
                <a:spcPts val="0"/>
              </a:spcBef>
              <a:spcAft>
                <a:spcPts val="0"/>
              </a:spcAft>
              <a:buNone/>
              <a:defRPr>
                <a:solidFill>
                  <a:srgbClr val="000000"/>
                </a:solidFill>
              </a:defRPr>
            </a:lvl3pPr>
            <a:lvl4pPr indent="0" lvl="3" marL="0" algn="ctr">
              <a:spcBef>
                <a:spcPts val="0"/>
              </a:spcBef>
              <a:spcAft>
                <a:spcPts val="0"/>
              </a:spcAft>
              <a:buNone/>
              <a:defRPr>
                <a:solidFill>
                  <a:srgbClr val="000000"/>
                </a:solidFill>
              </a:defRPr>
            </a:lvl4pPr>
            <a:lvl5pPr indent="0" lvl="4" marL="0" algn="ctr">
              <a:spcBef>
                <a:spcPts val="0"/>
              </a:spcBef>
              <a:spcAft>
                <a:spcPts val="0"/>
              </a:spcAft>
              <a:buNone/>
              <a:defRPr>
                <a:solidFill>
                  <a:srgbClr val="000000"/>
                </a:solidFill>
              </a:defRPr>
            </a:lvl5pPr>
            <a:lvl6pPr indent="0" lvl="5" marL="0" algn="ctr">
              <a:spcBef>
                <a:spcPts val="0"/>
              </a:spcBef>
              <a:spcAft>
                <a:spcPts val="0"/>
              </a:spcAft>
              <a:buNone/>
              <a:defRPr>
                <a:solidFill>
                  <a:srgbClr val="000000"/>
                </a:solidFill>
              </a:defRPr>
            </a:lvl6pPr>
            <a:lvl7pPr indent="0" lvl="6" marL="0" algn="ctr">
              <a:spcBef>
                <a:spcPts val="0"/>
              </a:spcBef>
              <a:spcAft>
                <a:spcPts val="0"/>
              </a:spcAft>
              <a:buNone/>
              <a:defRPr>
                <a:solidFill>
                  <a:srgbClr val="000000"/>
                </a:solidFill>
              </a:defRPr>
            </a:lvl7pPr>
            <a:lvl8pPr indent="0" lvl="7" marL="0" algn="ctr">
              <a:spcBef>
                <a:spcPts val="0"/>
              </a:spcBef>
              <a:spcAft>
                <a:spcPts val="0"/>
              </a:spcAft>
              <a:buNone/>
              <a:defRPr>
                <a:solidFill>
                  <a:srgbClr val="000000"/>
                </a:solidFill>
              </a:defRPr>
            </a:lvl8pPr>
            <a:lvl9pPr indent="0" lvl="8" marL="0" algn="ctr">
              <a:spcBef>
                <a:spcPts val="0"/>
              </a:spcBef>
              <a:spcAft>
                <a:spcPts val="0"/>
              </a:spcAft>
              <a:buNone/>
              <a:defRPr>
                <a:solidFill>
                  <a:srgbClr val="000000"/>
                </a:solidFill>
              </a:defRPr>
            </a:lvl9pPr>
          </a:lstStyle>
          <a:p>
            <a:pPr indent="0" lvl="0" marL="0" rtl="0" algn="ctr">
              <a:spcBef>
                <a:spcPts val="0"/>
              </a:spcBef>
              <a:spcAft>
                <a:spcPts val="0"/>
              </a:spcAft>
              <a:buNone/>
            </a:pPr>
            <a:fld id="{00000000-1234-1234-1234-123412341234}" type="slidenum">
              <a:rPr lang="fr-FR"/>
              <a:t>‹#›</a:t>
            </a:fld>
            <a:endParaRPr/>
          </a:p>
        </p:txBody>
      </p:sp>
      <p:sp>
        <p:nvSpPr>
          <p:cNvPr id="105" name="Google Shape;105;p30"/>
          <p:cNvSpPr txBox="1"/>
          <p:nvPr>
            <p:ph idx="1" type="body"/>
          </p:nvPr>
        </p:nvSpPr>
        <p:spPr>
          <a:xfrm>
            <a:off x="609600" y="2362200"/>
            <a:ext cx="4876800" cy="3886200"/>
          </a:xfrm>
          <a:prstGeom prst="rect">
            <a:avLst/>
          </a:prstGeom>
          <a:noFill/>
          <a:ln>
            <a:noFill/>
          </a:ln>
        </p:spPr>
        <p:txBody>
          <a:bodyPr anchorCtr="0" anchor="t" bIns="45700" lIns="91425" spcFirstLastPara="1" rIns="91425" wrap="square" tIns="45700">
            <a:normAutofit/>
          </a:bodyPr>
          <a:lstStyle>
            <a:lvl1pPr indent="-308610" lvl="0" marL="457200" algn="l">
              <a:spcBef>
                <a:spcPts val="600"/>
              </a:spcBef>
              <a:spcAft>
                <a:spcPts val="0"/>
              </a:spcAft>
              <a:buSzPts val="1260"/>
              <a:buChar char="🞆"/>
              <a:defRPr/>
            </a:lvl1pPr>
            <a:lvl2pPr indent="-320040" lvl="1" marL="914400" algn="l">
              <a:spcBef>
                <a:spcPts val="360"/>
              </a:spcBef>
              <a:spcAft>
                <a:spcPts val="0"/>
              </a:spcAft>
              <a:buSzPts val="1440"/>
              <a:buChar char="⚫"/>
              <a:defRPr/>
            </a:lvl2pPr>
            <a:lvl3pPr indent="-297180" lvl="2" marL="1371600" algn="l">
              <a:spcBef>
                <a:spcPts val="360"/>
              </a:spcBef>
              <a:spcAft>
                <a:spcPts val="0"/>
              </a:spcAft>
              <a:buSzPts val="1080"/>
              <a:buChar char="🞆"/>
              <a:defRPr/>
            </a:lvl3pPr>
            <a:lvl4pPr indent="-297180" lvl="3" marL="1828800" algn="l">
              <a:spcBef>
                <a:spcPts val="360"/>
              </a:spcBef>
              <a:spcAft>
                <a:spcPts val="0"/>
              </a:spcAft>
              <a:buSzPts val="1080"/>
              <a:buChar char="🞆"/>
              <a:defRPr/>
            </a:lvl4pPr>
            <a:lvl5pPr indent="-306323" lvl="4" marL="2286000" algn="l">
              <a:spcBef>
                <a:spcPts val="360"/>
              </a:spcBef>
              <a:spcAft>
                <a:spcPts val="0"/>
              </a:spcAft>
              <a:buSzPts val="1224"/>
              <a:buChar char="⚫"/>
              <a:defRPr/>
            </a:lvl5pPr>
            <a:lvl6pPr indent="-342900" lvl="5" marL="2743200" algn="l">
              <a:spcBef>
                <a:spcPts val="360"/>
              </a:spcBef>
              <a:spcAft>
                <a:spcPts val="0"/>
              </a:spcAft>
              <a:buSzPts val="1800"/>
              <a:buChar char="•"/>
              <a:defRPr/>
            </a:lvl6pPr>
            <a:lvl7pPr indent="-297179" lvl="6" marL="3200400" algn="l">
              <a:spcBef>
                <a:spcPts val="360"/>
              </a:spcBef>
              <a:spcAft>
                <a:spcPts val="0"/>
              </a:spcAft>
              <a:buSzPts val="108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106" name="Google Shape;106;p30"/>
          <p:cNvSpPr txBox="1"/>
          <p:nvPr>
            <p:ph idx="2" type="body"/>
          </p:nvPr>
        </p:nvSpPr>
        <p:spPr>
          <a:xfrm>
            <a:off x="5829300" y="2362200"/>
            <a:ext cx="4876800" cy="3886200"/>
          </a:xfrm>
          <a:prstGeom prst="rect">
            <a:avLst/>
          </a:prstGeom>
          <a:noFill/>
          <a:ln>
            <a:noFill/>
          </a:ln>
        </p:spPr>
        <p:txBody>
          <a:bodyPr anchorCtr="0" anchor="t" bIns="45700" lIns="91425" spcFirstLastPara="1" rIns="91425" wrap="square" tIns="45700">
            <a:normAutofit/>
          </a:bodyPr>
          <a:lstStyle>
            <a:lvl1pPr indent="-308610" lvl="0" marL="457200" algn="l">
              <a:spcBef>
                <a:spcPts val="600"/>
              </a:spcBef>
              <a:spcAft>
                <a:spcPts val="0"/>
              </a:spcAft>
              <a:buSzPts val="1260"/>
              <a:buChar char="🞆"/>
              <a:defRPr/>
            </a:lvl1pPr>
            <a:lvl2pPr indent="-320040" lvl="1" marL="914400" algn="l">
              <a:spcBef>
                <a:spcPts val="360"/>
              </a:spcBef>
              <a:spcAft>
                <a:spcPts val="0"/>
              </a:spcAft>
              <a:buSzPts val="1440"/>
              <a:buChar char="⚫"/>
              <a:defRPr/>
            </a:lvl2pPr>
            <a:lvl3pPr indent="-297180" lvl="2" marL="1371600" algn="l">
              <a:spcBef>
                <a:spcPts val="360"/>
              </a:spcBef>
              <a:spcAft>
                <a:spcPts val="0"/>
              </a:spcAft>
              <a:buSzPts val="1080"/>
              <a:buChar char="🞆"/>
              <a:defRPr/>
            </a:lvl3pPr>
            <a:lvl4pPr indent="-297180" lvl="3" marL="1828800" algn="l">
              <a:spcBef>
                <a:spcPts val="360"/>
              </a:spcBef>
              <a:spcAft>
                <a:spcPts val="0"/>
              </a:spcAft>
              <a:buSzPts val="1080"/>
              <a:buChar char="🞆"/>
              <a:defRPr/>
            </a:lvl4pPr>
            <a:lvl5pPr indent="-306323" lvl="4" marL="2286000" algn="l">
              <a:spcBef>
                <a:spcPts val="360"/>
              </a:spcBef>
              <a:spcAft>
                <a:spcPts val="0"/>
              </a:spcAft>
              <a:buSzPts val="1224"/>
              <a:buChar char="⚫"/>
              <a:defRPr/>
            </a:lvl5pPr>
            <a:lvl6pPr indent="-342900" lvl="5" marL="2743200" algn="l">
              <a:spcBef>
                <a:spcPts val="360"/>
              </a:spcBef>
              <a:spcAft>
                <a:spcPts val="0"/>
              </a:spcAft>
              <a:buSzPts val="1800"/>
              <a:buChar char="•"/>
              <a:defRPr/>
            </a:lvl6pPr>
            <a:lvl7pPr indent="-297179" lvl="6" marL="3200400" algn="l">
              <a:spcBef>
                <a:spcPts val="360"/>
              </a:spcBef>
              <a:spcAft>
                <a:spcPts val="0"/>
              </a:spcAft>
              <a:buSzPts val="108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107" name="Google Shape;107;p30"/>
          <p:cNvSpPr/>
          <p:nvPr>
            <p:ph idx="3" type="body"/>
          </p:nvPr>
        </p:nvSpPr>
        <p:spPr>
          <a:xfrm>
            <a:off x="609600" y="1569720"/>
            <a:ext cx="4876800" cy="658368"/>
          </a:xfrm>
          <a:prstGeom prst="roundRect">
            <a:avLst>
              <a:gd fmla="val 16667" name="adj"/>
            </a:avLst>
          </a:prstGeom>
          <a:solidFill>
            <a:schemeClr val="accent1"/>
          </a:solidFill>
          <a:ln>
            <a:noFill/>
          </a:ln>
        </p:spPr>
        <p:txBody>
          <a:bodyPr anchorCtr="0" anchor="ctr" bIns="45700" lIns="91425" spcFirstLastPara="1" rIns="91425" wrap="square" tIns="45700">
            <a:normAutofit/>
          </a:bodyPr>
          <a:lstStyle>
            <a:lvl1pPr indent="-228600" lvl="0" marL="457200" algn="l">
              <a:spcBef>
                <a:spcPts val="600"/>
              </a:spcBef>
              <a:spcAft>
                <a:spcPts val="0"/>
              </a:spcAft>
              <a:buSzPts val="1400"/>
              <a:buFont typeface="Century Schoolbook"/>
              <a:buNone/>
              <a:defRPr b="1" sz="2000">
                <a:solidFill>
                  <a:srgbClr val="FFFFFF"/>
                </a:solidFill>
              </a:defRPr>
            </a:lvl1pPr>
            <a:lvl2pPr indent="-320040" lvl="1" marL="914400" algn="l">
              <a:spcBef>
                <a:spcPts val="360"/>
              </a:spcBef>
              <a:spcAft>
                <a:spcPts val="0"/>
              </a:spcAft>
              <a:buSzPts val="1440"/>
              <a:buChar char="⚫"/>
              <a:defRPr/>
            </a:lvl2pPr>
            <a:lvl3pPr indent="-297180" lvl="2" marL="1371600" algn="l">
              <a:spcBef>
                <a:spcPts val="360"/>
              </a:spcBef>
              <a:spcAft>
                <a:spcPts val="0"/>
              </a:spcAft>
              <a:buSzPts val="1080"/>
              <a:buChar char="🞆"/>
              <a:defRPr/>
            </a:lvl3pPr>
            <a:lvl4pPr indent="-297180" lvl="3" marL="1828800" algn="l">
              <a:spcBef>
                <a:spcPts val="360"/>
              </a:spcBef>
              <a:spcAft>
                <a:spcPts val="0"/>
              </a:spcAft>
              <a:buSzPts val="1080"/>
              <a:buChar char="🞆"/>
              <a:defRPr/>
            </a:lvl4pPr>
            <a:lvl5pPr indent="-306323" lvl="4" marL="2286000" algn="l">
              <a:spcBef>
                <a:spcPts val="360"/>
              </a:spcBef>
              <a:spcAft>
                <a:spcPts val="0"/>
              </a:spcAft>
              <a:buSzPts val="1224"/>
              <a:buChar char="⚫"/>
              <a:defRPr/>
            </a:lvl5pPr>
            <a:lvl6pPr indent="-342900" lvl="5" marL="2743200" algn="l">
              <a:spcBef>
                <a:spcPts val="360"/>
              </a:spcBef>
              <a:spcAft>
                <a:spcPts val="0"/>
              </a:spcAft>
              <a:buSzPts val="1800"/>
              <a:buChar char="•"/>
              <a:defRPr/>
            </a:lvl6pPr>
            <a:lvl7pPr indent="-297179" lvl="6" marL="3200400" algn="l">
              <a:spcBef>
                <a:spcPts val="360"/>
              </a:spcBef>
              <a:spcAft>
                <a:spcPts val="0"/>
              </a:spcAft>
              <a:buSzPts val="108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108" name="Google Shape;108;p30"/>
          <p:cNvSpPr/>
          <p:nvPr>
            <p:ph idx="4" type="body"/>
          </p:nvPr>
        </p:nvSpPr>
        <p:spPr>
          <a:xfrm>
            <a:off x="5791200" y="1569720"/>
            <a:ext cx="4876800" cy="658368"/>
          </a:xfrm>
          <a:prstGeom prst="roundRect">
            <a:avLst>
              <a:gd fmla="val 16667" name="adj"/>
            </a:avLst>
          </a:prstGeom>
          <a:solidFill>
            <a:schemeClr val="accent1"/>
          </a:solidFill>
          <a:ln>
            <a:noFill/>
          </a:ln>
        </p:spPr>
        <p:txBody>
          <a:bodyPr anchorCtr="0" anchor="ctr" bIns="45700" lIns="91425" spcFirstLastPara="1" rIns="91425" wrap="square" tIns="45700">
            <a:normAutofit/>
          </a:bodyPr>
          <a:lstStyle>
            <a:lvl1pPr indent="-228600" lvl="0" marL="457200" algn="l">
              <a:spcBef>
                <a:spcPts val="600"/>
              </a:spcBef>
              <a:spcAft>
                <a:spcPts val="0"/>
              </a:spcAft>
              <a:buSzPts val="1400"/>
              <a:buFont typeface="Century Schoolbook"/>
              <a:buNone/>
              <a:defRPr b="1" sz="2000">
                <a:solidFill>
                  <a:srgbClr val="FFFFFF"/>
                </a:solidFill>
              </a:defRPr>
            </a:lvl1pPr>
            <a:lvl2pPr indent="-320040" lvl="1" marL="914400" algn="l">
              <a:spcBef>
                <a:spcPts val="360"/>
              </a:spcBef>
              <a:spcAft>
                <a:spcPts val="0"/>
              </a:spcAft>
              <a:buSzPts val="1440"/>
              <a:buChar char="⚫"/>
              <a:defRPr/>
            </a:lvl2pPr>
            <a:lvl3pPr indent="-297180" lvl="2" marL="1371600" algn="l">
              <a:spcBef>
                <a:spcPts val="360"/>
              </a:spcBef>
              <a:spcAft>
                <a:spcPts val="0"/>
              </a:spcAft>
              <a:buSzPts val="1080"/>
              <a:buChar char="🞆"/>
              <a:defRPr/>
            </a:lvl3pPr>
            <a:lvl4pPr indent="-297180" lvl="3" marL="1828800" algn="l">
              <a:spcBef>
                <a:spcPts val="360"/>
              </a:spcBef>
              <a:spcAft>
                <a:spcPts val="0"/>
              </a:spcAft>
              <a:buSzPts val="1080"/>
              <a:buChar char="🞆"/>
              <a:defRPr/>
            </a:lvl4pPr>
            <a:lvl5pPr indent="-306323" lvl="4" marL="2286000" algn="l">
              <a:spcBef>
                <a:spcPts val="360"/>
              </a:spcBef>
              <a:spcAft>
                <a:spcPts val="0"/>
              </a:spcAft>
              <a:buSzPts val="1224"/>
              <a:buChar char="⚫"/>
              <a:defRPr/>
            </a:lvl5pPr>
            <a:lvl6pPr indent="-342900" lvl="5" marL="2743200" algn="l">
              <a:spcBef>
                <a:spcPts val="360"/>
              </a:spcBef>
              <a:spcAft>
                <a:spcPts val="0"/>
              </a:spcAft>
              <a:buSzPts val="1800"/>
              <a:buChar char="•"/>
              <a:defRPr/>
            </a:lvl6pPr>
            <a:lvl7pPr indent="-297179" lvl="6" marL="3200400" algn="l">
              <a:spcBef>
                <a:spcPts val="360"/>
              </a:spcBef>
              <a:spcAft>
                <a:spcPts val="0"/>
              </a:spcAft>
              <a:buSzPts val="108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ide" type="blank">
  <p:cSld name="BLANK">
    <p:spTree>
      <p:nvGrpSpPr>
        <p:cNvPr id="109" name="Shape 109"/>
        <p:cNvGrpSpPr/>
        <p:nvPr/>
      </p:nvGrpSpPr>
      <p:grpSpPr>
        <a:xfrm>
          <a:off x="0" y="0"/>
          <a:ext cx="0" cy="0"/>
          <a:chOff x="0" y="0"/>
          <a:chExt cx="0" cy="0"/>
        </a:xfrm>
      </p:grpSpPr>
      <p:sp>
        <p:nvSpPr>
          <p:cNvPr id="110" name="Google Shape;110;p31"/>
          <p:cNvSpPr txBox="1"/>
          <p:nvPr>
            <p:ph idx="10" type="dt"/>
          </p:nvPr>
        </p:nvSpPr>
        <p:spPr>
          <a:xfrm rot="5400000">
            <a:off x="10454640" y="1017843"/>
            <a:ext cx="2011680" cy="512064"/>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1" name="Google Shape;111;p31"/>
          <p:cNvSpPr txBox="1"/>
          <p:nvPr>
            <p:ph idx="11" type="ftr"/>
          </p:nvPr>
        </p:nvSpPr>
        <p:spPr>
          <a:xfrm rot="5400000">
            <a:off x="9853648" y="3676280"/>
            <a:ext cx="3200400" cy="48768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2" name="Google Shape;112;p31"/>
          <p:cNvSpPr txBox="1"/>
          <p:nvPr>
            <p:ph idx="12" type="sldNum"/>
          </p:nvPr>
        </p:nvSpPr>
        <p:spPr>
          <a:xfrm>
            <a:off x="10838688" y="5734050"/>
            <a:ext cx="812800" cy="521208"/>
          </a:xfrm>
          <a:prstGeom prst="rect">
            <a:avLst/>
          </a:prstGeom>
          <a:noFill/>
          <a:ln>
            <a:noFill/>
          </a:ln>
        </p:spPr>
        <p:txBody>
          <a:bodyPr anchorCtr="0" anchor="ctr" bIns="45700" lIns="91425" spcFirstLastPara="1" rIns="91425" wrap="square" tIns="45700">
            <a:noAutofit/>
          </a:bodyPr>
          <a:lstStyle>
            <a:lvl1pPr indent="0" lvl="0" marL="0" algn="ctr">
              <a:spcBef>
                <a:spcPts val="0"/>
              </a:spcBef>
              <a:spcAft>
                <a:spcPts val="0"/>
              </a:spcAft>
              <a:buNone/>
              <a:defRPr>
                <a:solidFill>
                  <a:srgbClr val="000000"/>
                </a:solidFill>
              </a:defRPr>
            </a:lvl1pPr>
            <a:lvl2pPr indent="0" lvl="1" marL="0" algn="ctr">
              <a:spcBef>
                <a:spcPts val="0"/>
              </a:spcBef>
              <a:spcAft>
                <a:spcPts val="0"/>
              </a:spcAft>
              <a:buNone/>
              <a:defRPr>
                <a:solidFill>
                  <a:srgbClr val="000000"/>
                </a:solidFill>
              </a:defRPr>
            </a:lvl2pPr>
            <a:lvl3pPr indent="0" lvl="2" marL="0" algn="ctr">
              <a:spcBef>
                <a:spcPts val="0"/>
              </a:spcBef>
              <a:spcAft>
                <a:spcPts val="0"/>
              </a:spcAft>
              <a:buNone/>
              <a:defRPr>
                <a:solidFill>
                  <a:srgbClr val="000000"/>
                </a:solidFill>
              </a:defRPr>
            </a:lvl3pPr>
            <a:lvl4pPr indent="0" lvl="3" marL="0" algn="ctr">
              <a:spcBef>
                <a:spcPts val="0"/>
              </a:spcBef>
              <a:spcAft>
                <a:spcPts val="0"/>
              </a:spcAft>
              <a:buNone/>
              <a:defRPr>
                <a:solidFill>
                  <a:srgbClr val="000000"/>
                </a:solidFill>
              </a:defRPr>
            </a:lvl4pPr>
            <a:lvl5pPr indent="0" lvl="4" marL="0" algn="ctr">
              <a:spcBef>
                <a:spcPts val="0"/>
              </a:spcBef>
              <a:spcAft>
                <a:spcPts val="0"/>
              </a:spcAft>
              <a:buNone/>
              <a:defRPr>
                <a:solidFill>
                  <a:srgbClr val="000000"/>
                </a:solidFill>
              </a:defRPr>
            </a:lvl5pPr>
            <a:lvl6pPr indent="0" lvl="5" marL="0" algn="ctr">
              <a:spcBef>
                <a:spcPts val="0"/>
              </a:spcBef>
              <a:spcAft>
                <a:spcPts val="0"/>
              </a:spcAft>
              <a:buNone/>
              <a:defRPr>
                <a:solidFill>
                  <a:srgbClr val="000000"/>
                </a:solidFill>
              </a:defRPr>
            </a:lvl6pPr>
            <a:lvl7pPr indent="0" lvl="6" marL="0" algn="ctr">
              <a:spcBef>
                <a:spcPts val="0"/>
              </a:spcBef>
              <a:spcAft>
                <a:spcPts val="0"/>
              </a:spcAft>
              <a:buNone/>
              <a:defRPr>
                <a:solidFill>
                  <a:srgbClr val="000000"/>
                </a:solidFill>
              </a:defRPr>
            </a:lvl7pPr>
            <a:lvl8pPr indent="0" lvl="7" marL="0" algn="ctr">
              <a:spcBef>
                <a:spcPts val="0"/>
              </a:spcBef>
              <a:spcAft>
                <a:spcPts val="0"/>
              </a:spcAft>
              <a:buNone/>
              <a:defRPr>
                <a:solidFill>
                  <a:srgbClr val="000000"/>
                </a:solidFill>
              </a:defRPr>
            </a:lvl8pPr>
            <a:lvl9pPr indent="0" lvl="8" marL="0" algn="ctr">
              <a:spcBef>
                <a:spcPts val="0"/>
              </a:spcBef>
              <a:spcAft>
                <a:spcPts val="0"/>
              </a:spcAft>
              <a:buNone/>
              <a:defRPr>
                <a:solidFill>
                  <a:srgbClr val="000000"/>
                </a:solidFill>
              </a:defRPr>
            </a:lvl9pPr>
          </a:lstStyle>
          <a:p>
            <a:pPr indent="0" lvl="0" marL="0" rtl="0" algn="ct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u avec légende" showMasterSp="0" type="objTx">
  <p:cSld name="OBJECT_WITH_CAPTION_TEXT">
    <p:bg>
      <p:bgPr>
        <a:solidFill>
          <a:schemeClr val="lt1"/>
        </a:solidFill>
      </p:bgPr>
    </p:bg>
    <p:spTree>
      <p:nvGrpSpPr>
        <p:cNvPr id="113" name="Shape 113"/>
        <p:cNvGrpSpPr/>
        <p:nvPr/>
      </p:nvGrpSpPr>
      <p:grpSpPr>
        <a:xfrm>
          <a:off x="0" y="0"/>
          <a:ext cx="0" cy="0"/>
          <a:chOff x="0" y="0"/>
          <a:chExt cx="0" cy="0"/>
        </a:xfrm>
      </p:grpSpPr>
      <p:cxnSp>
        <p:nvCxnSpPr>
          <p:cNvPr id="114" name="Google Shape;114;p32"/>
          <p:cNvCxnSpPr/>
          <p:nvPr/>
        </p:nvCxnSpPr>
        <p:spPr>
          <a:xfrm>
            <a:off x="11684000" y="0"/>
            <a:ext cx="0" cy="6858000"/>
          </a:xfrm>
          <a:prstGeom prst="straightConnector1">
            <a:avLst/>
          </a:prstGeom>
          <a:noFill/>
          <a:ln cap="flat" cmpd="sng" w="38100">
            <a:solidFill>
              <a:srgbClr val="FEC2AC">
                <a:alpha val="92941"/>
              </a:srgbClr>
            </a:solidFill>
            <a:prstDash val="solid"/>
            <a:round/>
            <a:headEnd len="sm" w="sm" type="none"/>
            <a:tailEnd len="sm" w="sm" type="none"/>
          </a:ln>
        </p:spPr>
      </p:cxnSp>
      <p:sp>
        <p:nvSpPr>
          <p:cNvPr id="115" name="Google Shape;115;p32"/>
          <p:cNvSpPr txBox="1"/>
          <p:nvPr>
            <p:ph type="title"/>
          </p:nvPr>
        </p:nvSpPr>
        <p:spPr>
          <a:xfrm rot="5400000">
            <a:off x="5547360" y="3124200"/>
            <a:ext cx="6309360" cy="60960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2"/>
              </a:buClr>
              <a:buSzPts val="2000"/>
              <a:buFont typeface="Century Schoolbook"/>
              <a:buNone/>
              <a:defRPr b="1" sz="2000" cap="small"/>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6" name="Google Shape;116;p32"/>
          <p:cNvSpPr txBox="1"/>
          <p:nvPr>
            <p:ph idx="1" type="body"/>
          </p:nvPr>
        </p:nvSpPr>
        <p:spPr>
          <a:xfrm>
            <a:off x="9083040" y="274320"/>
            <a:ext cx="2036064" cy="4983480"/>
          </a:xfrm>
          <a:prstGeom prst="rect">
            <a:avLst/>
          </a:prstGeom>
          <a:noFill/>
          <a:ln>
            <a:noFill/>
          </a:ln>
        </p:spPr>
        <p:txBody>
          <a:bodyPr anchorCtr="0" anchor="t" bIns="45700" lIns="91425" spcFirstLastPara="1" rIns="91425" wrap="square" tIns="45700">
            <a:normAutofit/>
          </a:bodyPr>
          <a:lstStyle>
            <a:lvl1pPr indent="-228600" lvl="0" marL="457200" algn="l">
              <a:spcBef>
                <a:spcPts val="400"/>
              </a:spcBef>
              <a:spcAft>
                <a:spcPts val="0"/>
              </a:spcAft>
              <a:buSzPts val="840"/>
              <a:buNone/>
              <a:defRPr sz="1200"/>
            </a:lvl1pPr>
            <a:lvl2pPr indent="-228600" lvl="1" marL="914400" algn="l">
              <a:spcBef>
                <a:spcPts val="1000"/>
              </a:spcBef>
              <a:spcAft>
                <a:spcPts val="0"/>
              </a:spcAft>
              <a:buSzPts val="960"/>
              <a:buNone/>
              <a:defRPr sz="1200"/>
            </a:lvl2pPr>
            <a:lvl3pPr indent="-228600" lvl="2" marL="1371600" algn="l">
              <a:spcBef>
                <a:spcPts val="200"/>
              </a:spcBef>
              <a:spcAft>
                <a:spcPts val="0"/>
              </a:spcAft>
              <a:buSzPts val="600"/>
              <a:buNone/>
              <a:defRPr sz="1000"/>
            </a:lvl3pPr>
            <a:lvl4pPr indent="-228600" lvl="3" marL="1828800" algn="l">
              <a:spcBef>
                <a:spcPts val="180"/>
              </a:spcBef>
              <a:spcAft>
                <a:spcPts val="0"/>
              </a:spcAft>
              <a:buSzPts val="540"/>
              <a:buNone/>
              <a:defRPr sz="900"/>
            </a:lvl4pPr>
            <a:lvl5pPr indent="-228600" lvl="4" marL="2286000" algn="l">
              <a:spcBef>
                <a:spcPts val="180"/>
              </a:spcBef>
              <a:spcAft>
                <a:spcPts val="0"/>
              </a:spcAft>
              <a:buSzPts val="612"/>
              <a:buNone/>
              <a:defRPr sz="900"/>
            </a:lvl5pPr>
            <a:lvl6pPr indent="-342900" lvl="5" marL="2743200" algn="l">
              <a:spcBef>
                <a:spcPts val="360"/>
              </a:spcBef>
              <a:spcAft>
                <a:spcPts val="0"/>
              </a:spcAft>
              <a:buSzPts val="1800"/>
              <a:buChar char="•"/>
              <a:defRPr/>
            </a:lvl6pPr>
            <a:lvl7pPr indent="-297179" lvl="6" marL="3200400" algn="l">
              <a:spcBef>
                <a:spcPts val="360"/>
              </a:spcBef>
              <a:spcAft>
                <a:spcPts val="0"/>
              </a:spcAft>
              <a:buSzPts val="108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cxnSp>
        <p:nvCxnSpPr>
          <p:cNvPr id="117" name="Google Shape;117;p32"/>
          <p:cNvCxnSpPr/>
          <p:nvPr/>
        </p:nvCxnSpPr>
        <p:spPr>
          <a:xfrm>
            <a:off x="8331200" y="0"/>
            <a:ext cx="0" cy="6858000"/>
          </a:xfrm>
          <a:prstGeom prst="straightConnector1">
            <a:avLst/>
          </a:prstGeom>
          <a:noFill/>
          <a:ln cap="flat" cmpd="sng" w="38100">
            <a:solidFill>
              <a:srgbClr val="FEC2AC"/>
            </a:solidFill>
            <a:prstDash val="solid"/>
            <a:round/>
            <a:headEnd len="sm" w="sm" type="none"/>
            <a:tailEnd len="sm" w="sm" type="none"/>
          </a:ln>
        </p:spPr>
      </p:cxnSp>
      <p:cxnSp>
        <p:nvCxnSpPr>
          <p:cNvPr id="118" name="Google Shape;118;p32"/>
          <p:cNvCxnSpPr/>
          <p:nvPr/>
        </p:nvCxnSpPr>
        <p:spPr>
          <a:xfrm>
            <a:off x="8256395" y="0"/>
            <a:ext cx="0" cy="6858000"/>
          </a:xfrm>
          <a:prstGeom prst="straightConnector1">
            <a:avLst/>
          </a:prstGeom>
          <a:noFill/>
          <a:ln cap="flat" cmpd="sng" w="12700">
            <a:solidFill>
              <a:schemeClr val="accent1"/>
            </a:solidFill>
            <a:prstDash val="solid"/>
            <a:round/>
            <a:headEnd len="sm" w="sm" type="none"/>
            <a:tailEnd len="sm" w="sm" type="none"/>
          </a:ln>
        </p:spPr>
      </p:cxnSp>
      <p:cxnSp>
        <p:nvCxnSpPr>
          <p:cNvPr id="119" name="Google Shape;119;p32"/>
          <p:cNvCxnSpPr/>
          <p:nvPr/>
        </p:nvCxnSpPr>
        <p:spPr>
          <a:xfrm>
            <a:off x="11988800" y="0"/>
            <a:ext cx="0" cy="6858000"/>
          </a:xfrm>
          <a:prstGeom prst="straightConnector1">
            <a:avLst/>
          </a:prstGeom>
          <a:noFill/>
          <a:ln cap="flat" cmpd="sng" w="19050">
            <a:solidFill>
              <a:schemeClr val="accent1"/>
            </a:solidFill>
            <a:prstDash val="solid"/>
            <a:round/>
            <a:headEnd len="sm" w="sm" type="none"/>
            <a:tailEnd len="sm" w="sm" type="none"/>
          </a:ln>
        </p:spPr>
      </p:cxnSp>
      <p:sp>
        <p:nvSpPr>
          <p:cNvPr id="120" name="Google Shape;120;p32"/>
          <p:cNvSpPr/>
          <p:nvPr/>
        </p:nvSpPr>
        <p:spPr>
          <a:xfrm>
            <a:off x="11785600" y="0"/>
            <a:ext cx="406400" cy="6858000"/>
          </a:xfrm>
          <a:prstGeom prst="rect">
            <a:avLst/>
          </a:prstGeom>
          <a:solidFill>
            <a:srgbClr val="FEC2AC">
              <a:alpha val="86666"/>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Schoolbook"/>
              <a:ea typeface="Century Schoolbook"/>
              <a:cs typeface="Century Schoolbook"/>
              <a:sym typeface="Century Schoolbook"/>
            </a:endParaRPr>
          </a:p>
        </p:txBody>
      </p:sp>
      <p:cxnSp>
        <p:nvCxnSpPr>
          <p:cNvPr id="121" name="Google Shape;121;p32"/>
          <p:cNvCxnSpPr/>
          <p:nvPr/>
        </p:nvCxnSpPr>
        <p:spPr>
          <a:xfrm>
            <a:off x="11887200" y="0"/>
            <a:ext cx="0" cy="6858000"/>
          </a:xfrm>
          <a:prstGeom prst="straightConnector1">
            <a:avLst/>
          </a:prstGeom>
          <a:noFill/>
          <a:ln cap="flat" cmpd="sng" w="9525">
            <a:solidFill>
              <a:schemeClr val="accent1"/>
            </a:solidFill>
            <a:prstDash val="solid"/>
            <a:round/>
            <a:headEnd len="sm" w="sm" type="none"/>
            <a:tailEnd len="sm" w="sm" type="none"/>
          </a:ln>
        </p:spPr>
      </p:cxnSp>
      <p:sp>
        <p:nvSpPr>
          <p:cNvPr id="122" name="Google Shape;122;p32"/>
          <p:cNvSpPr/>
          <p:nvPr/>
        </p:nvSpPr>
        <p:spPr>
          <a:xfrm>
            <a:off x="10875264" y="5715000"/>
            <a:ext cx="731520" cy="54864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123" name="Google Shape;123;p32"/>
          <p:cNvSpPr txBox="1"/>
          <p:nvPr>
            <p:ph idx="2" type="body"/>
          </p:nvPr>
        </p:nvSpPr>
        <p:spPr>
          <a:xfrm>
            <a:off x="406400" y="274320"/>
            <a:ext cx="7518400" cy="6327648"/>
          </a:xfrm>
          <a:prstGeom prst="rect">
            <a:avLst/>
          </a:prstGeom>
          <a:noFill/>
          <a:ln>
            <a:noFill/>
          </a:ln>
        </p:spPr>
        <p:txBody>
          <a:bodyPr anchorCtr="0" anchor="t" bIns="45700" lIns="91425" spcFirstLastPara="1" rIns="91425" wrap="square" tIns="45700">
            <a:normAutofit/>
          </a:bodyPr>
          <a:lstStyle>
            <a:lvl1pPr indent="-308610" lvl="0" marL="457200" algn="l">
              <a:spcBef>
                <a:spcPts val="600"/>
              </a:spcBef>
              <a:spcAft>
                <a:spcPts val="0"/>
              </a:spcAft>
              <a:buSzPts val="1260"/>
              <a:buChar char="🞆"/>
              <a:defRPr/>
            </a:lvl1pPr>
            <a:lvl2pPr indent="-320040" lvl="1" marL="914400" algn="l">
              <a:spcBef>
                <a:spcPts val="360"/>
              </a:spcBef>
              <a:spcAft>
                <a:spcPts val="0"/>
              </a:spcAft>
              <a:buSzPts val="1440"/>
              <a:buChar char="⚫"/>
              <a:defRPr/>
            </a:lvl2pPr>
            <a:lvl3pPr indent="-297180" lvl="2" marL="1371600" algn="l">
              <a:spcBef>
                <a:spcPts val="360"/>
              </a:spcBef>
              <a:spcAft>
                <a:spcPts val="0"/>
              </a:spcAft>
              <a:buSzPts val="1080"/>
              <a:buChar char="🞆"/>
              <a:defRPr/>
            </a:lvl3pPr>
            <a:lvl4pPr indent="-297180" lvl="3" marL="1828800" algn="l">
              <a:spcBef>
                <a:spcPts val="360"/>
              </a:spcBef>
              <a:spcAft>
                <a:spcPts val="0"/>
              </a:spcAft>
              <a:buSzPts val="1080"/>
              <a:buChar char="🞆"/>
              <a:defRPr/>
            </a:lvl4pPr>
            <a:lvl5pPr indent="-306323" lvl="4" marL="2286000" algn="l">
              <a:spcBef>
                <a:spcPts val="360"/>
              </a:spcBef>
              <a:spcAft>
                <a:spcPts val="0"/>
              </a:spcAft>
              <a:buSzPts val="1224"/>
              <a:buChar char="⚫"/>
              <a:defRPr/>
            </a:lvl5pPr>
            <a:lvl6pPr indent="-342900" lvl="5" marL="2743200" algn="l">
              <a:spcBef>
                <a:spcPts val="360"/>
              </a:spcBef>
              <a:spcAft>
                <a:spcPts val="0"/>
              </a:spcAft>
              <a:buSzPts val="1800"/>
              <a:buChar char="•"/>
              <a:defRPr/>
            </a:lvl6pPr>
            <a:lvl7pPr indent="-297179" lvl="6" marL="3200400" algn="l">
              <a:spcBef>
                <a:spcPts val="360"/>
              </a:spcBef>
              <a:spcAft>
                <a:spcPts val="0"/>
              </a:spcAft>
              <a:buSzPts val="108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124" name="Google Shape;124;p32"/>
          <p:cNvSpPr txBox="1"/>
          <p:nvPr>
            <p:ph idx="10" type="dt"/>
          </p:nvPr>
        </p:nvSpPr>
        <p:spPr>
          <a:xfrm rot="5400000">
            <a:off x="10454640" y="1017843"/>
            <a:ext cx="2011680" cy="512064"/>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32"/>
          <p:cNvSpPr txBox="1"/>
          <p:nvPr>
            <p:ph idx="12" type="sldNum"/>
          </p:nvPr>
        </p:nvSpPr>
        <p:spPr>
          <a:xfrm>
            <a:off x="10838688" y="5734050"/>
            <a:ext cx="812800" cy="521208"/>
          </a:xfrm>
          <a:prstGeom prst="rect">
            <a:avLst/>
          </a:prstGeom>
          <a:noFill/>
          <a:ln>
            <a:noFill/>
          </a:ln>
        </p:spPr>
        <p:txBody>
          <a:bodyPr anchorCtr="0" anchor="ctr" bIns="45700" lIns="91425" spcFirstLastPara="1" rIns="91425" wrap="square" tIns="45700">
            <a:noAutofit/>
          </a:bodyPr>
          <a:lstStyle>
            <a:lvl1pPr indent="0" lvl="0" marL="0" algn="ctr">
              <a:spcBef>
                <a:spcPts val="0"/>
              </a:spcBef>
              <a:spcAft>
                <a:spcPts val="0"/>
              </a:spcAft>
              <a:buNone/>
              <a:defRPr>
                <a:solidFill>
                  <a:srgbClr val="000000"/>
                </a:solidFill>
              </a:defRPr>
            </a:lvl1pPr>
            <a:lvl2pPr indent="0" lvl="1" marL="0" algn="ctr">
              <a:spcBef>
                <a:spcPts val="0"/>
              </a:spcBef>
              <a:spcAft>
                <a:spcPts val="0"/>
              </a:spcAft>
              <a:buNone/>
              <a:defRPr>
                <a:solidFill>
                  <a:srgbClr val="000000"/>
                </a:solidFill>
              </a:defRPr>
            </a:lvl2pPr>
            <a:lvl3pPr indent="0" lvl="2" marL="0" algn="ctr">
              <a:spcBef>
                <a:spcPts val="0"/>
              </a:spcBef>
              <a:spcAft>
                <a:spcPts val="0"/>
              </a:spcAft>
              <a:buNone/>
              <a:defRPr>
                <a:solidFill>
                  <a:srgbClr val="000000"/>
                </a:solidFill>
              </a:defRPr>
            </a:lvl3pPr>
            <a:lvl4pPr indent="0" lvl="3" marL="0" algn="ctr">
              <a:spcBef>
                <a:spcPts val="0"/>
              </a:spcBef>
              <a:spcAft>
                <a:spcPts val="0"/>
              </a:spcAft>
              <a:buNone/>
              <a:defRPr>
                <a:solidFill>
                  <a:srgbClr val="000000"/>
                </a:solidFill>
              </a:defRPr>
            </a:lvl4pPr>
            <a:lvl5pPr indent="0" lvl="4" marL="0" algn="ctr">
              <a:spcBef>
                <a:spcPts val="0"/>
              </a:spcBef>
              <a:spcAft>
                <a:spcPts val="0"/>
              </a:spcAft>
              <a:buNone/>
              <a:defRPr>
                <a:solidFill>
                  <a:srgbClr val="000000"/>
                </a:solidFill>
              </a:defRPr>
            </a:lvl5pPr>
            <a:lvl6pPr indent="0" lvl="5" marL="0" algn="ctr">
              <a:spcBef>
                <a:spcPts val="0"/>
              </a:spcBef>
              <a:spcAft>
                <a:spcPts val="0"/>
              </a:spcAft>
              <a:buNone/>
              <a:defRPr>
                <a:solidFill>
                  <a:srgbClr val="000000"/>
                </a:solidFill>
              </a:defRPr>
            </a:lvl6pPr>
            <a:lvl7pPr indent="0" lvl="6" marL="0" algn="ctr">
              <a:spcBef>
                <a:spcPts val="0"/>
              </a:spcBef>
              <a:spcAft>
                <a:spcPts val="0"/>
              </a:spcAft>
              <a:buNone/>
              <a:defRPr>
                <a:solidFill>
                  <a:srgbClr val="000000"/>
                </a:solidFill>
              </a:defRPr>
            </a:lvl7pPr>
            <a:lvl8pPr indent="0" lvl="7" marL="0" algn="ctr">
              <a:spcBef>
                <a:spcPts val="0"/>
              </a:spcBef>
              <a:spcAft>
                <a:spcPts val="0"/>
              </a:spcAft>
              <a:buNone/>
              <a:defRPr>
                <a:solidFill>
                  <a:srgbClr val="000000"/>
                </a:solidFill>
              </a:defRPr>
            </a:lvl8pPr>
            <a:lvl9pPr indent="0" lvl="8" marL="0" algn="ctr">
              <a:spcBef>
                <a:spcPts val="0"/>
              </a:spcBef>
              <a:spcAft>
                <a:spcPts val="0"/>
              </a:spcAft>
              <a:buNone/>
              <a:defRPr>
                <a:solidFill>
                  <a:srgbClr val="000000"/>
                </a:solidFill>
              </a:defRPr>
            </a:lvl9pPr>
          </a:lstStyle>
          <a:p>
            <a:pPr indent="0" lvl="0" marL="0" rtl="0" algn="ctr">
              <a:spcBef>
                <a:spcPts val="0"/>
              </a:spcBef>
              <a:spcAft>
                <a:spcPts val="0"/>
              </a:spcAft>
              <a:buNone/>
            </a:pPr>
            <a:fld id="{00000000-1234-1234-1234-123412341234}" type="slidenum">
              <a:rPr lang="fr-FR"/>
              <a:t>‹#›</a:t>
            </a:fld>
            <a:endParaRPr/>
          </a:p>
        </p:txBody>
      </p:sp>
      <p:sp>
        <p:nvSpPr>
          <p:cNvPr id="126" name="Google Shape;126;p32"/>
          <p:cNvSpPr txBox="1"/>
          <p:nvPr>
            <p:ph idx="11" type="ftr"/>
          </p:nvPr>
        </p:nvSpPr>
        <p:spPr>
          <a:xfrm rot="5400000">
            <a:off x="9853648" y="3676280"/>
            <a:ext cx="3200400" cy="48768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 avec légende" showMasterSp="0" type="picTx">
  <p:cSld name="PICTURE_WITH_CAPTION_TEXT">
    <p:spTree>
      <p:nvGrpSpPr>
        <p:cNvPr id="127" name="Shape 127"/>
        <p:cNvGrpSpPr/>
        <p:nvPr/>
      </p:nvGrpSpPr>
      <p:grpSpPr>
        <a:xfrm>
          <a:off x="0" y="0"/>
          <a:ext cx="0" cy="0"/>
          <a:chOff x="0" y="0"/>
          <a:chExt cx="0" cy="0"/>
        </a:xfrm>
      </p:grpSpPr>
      <p:cxnSp>
        <p:nvCxnSpPr>
          <p:cNvPr id="128" name="Google Shape;128;p33"/>
          <p:cNvCxnSpPr/>
          <p:nvPr/>
        </p:nvCxnSpPr>
        <p:spPr>
          <a:xfrm>
            <a:off x="11684000" y="0"/>
            <a:ext cx="0" cy="6858000"/>
          </a:xfrm>
          <a:prstGeom prst="straightConnector1">
            <a:avLst/>
          </a:prstGeom>
          <a:noFill/>
          <a:ln cap="flat" cmpd="sng" w="38100">
            <a:solidFill>
              <a:srgbClr val="FEC2AC"/>
            </a:solidFill>
            <a:prstDash val="solid"/>
            <a:round/>
            <a:headEnd len="sm" w="sm" type="none"/>
            <a:tailEnd len="sm" w="sm" type="none"/>
          </a:ln>
        </p:spPr>
      </p:cxnSp>
      <p:sp>
        <p:nvSpPr>
          <p:cNvPr id="129" name="Google Shape;129;p33"/>
          <p:cNvSpPr/>
          <p:nvPr/>
        </p:nvSpPr>
        <p:spPr>
          <a:xfrm>
            <a:off x="10875264" y="5715000"/>
            <a:ext cx="731520" cy="54864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130" name="Google Shape;130;p33"/>
          <p:cNvSpPr txBox="1"/>
          <p:nvPr>
            <p:ph type="title"/>
          </p:nvPr>
        </p:nvSpPr>
        <p:spPr>
          <a:xfrm rot="5400000">
            <a:off x="5518404" y="3124200"/>
            <a:ext cx="6309360" cy="60960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2"/>
              </a:buClr>
              <a:buSzPts val="2000"/>
              <a:buFont typeface="Century Schoolbook"/>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1" name="Google Shape;131;p33"/>
          <p:cNvSpPr/>
          <p:nvPr>
            <p:ph idx="2" type="pic"/>
          </p:nvPr>
        </p:nvSpPr>
        <p:spPr>
          <a:xfrm>
            <a:off x="0" y="0"/>
            <a:ext cx="8229600" cy="6858000"/>
          </a:xfrm>
          <a:prstGeom prst="rect">
            <a:avLst/>
          </a:prstGeom>
          <a:solidFill>
            <a:schemeClr val="lt2"/>
          </a:solidFill>
          <a:ln>
            <a:noFill/>
          </a:ln>
        </p:spPr>
      </p:sp>
      <p:sp>
        <p:nvSpPr>
          <p:cNvPr id="132" name="Google Shape;132;p33"/>
          <p:cNvSpPr txBox="1"/>
          <p:nvPr>
            <p:ph idx="1" type="body"/>
          </p:nvPr>
        </p:nvSpPr>
        <p:spPr>
          <a:xfrm>
            <a:off x="9021064" y="264795"/>
            <a:ext cx="2032000" cy="4956048"/>
          </a:xfrm>
          <a:prstGeom prst="rect">
            <a:avLst/>
          </a:prstGeom>
          <a:noFill/>
          <a:ln>
            <a:noFill/>
          </a:ln>
        </p:spPr>
        <p:txBody>
          <a:bodyPr anchorCtr="0" anchor="t" bIns="45700" lIns="91425" spcFirstLastPara="1" rIns="91425" wrap="square" tIns="45700">
            <a:normAutofit/>
          </a:bodyPr>
          <a:lstStyle>
            <a:lvl1pPr indent="-228600" lvl="0" marL="457200" algn="l">
              <a:spcBef>
                <a:spcPts val="100"/>
              </a:spcBef>
              <a:spcAft>
                <a:spcPts val="0"/>
              </a:spcAft>
              <a:buSzPts val="840"/>
              <a:buFont typeface="Century Schoolbook"/>
              <a:buNone/>
              <a:defRPr sz="1200"/>
            </a:lvl1pPr>
            <a:lvl2pPr indent="-289560" lvl="1" marL="914400" algn="l">
              <a:spcBef>
                <a:spcPts val="400"/>
              </a:spcBef>
              <a:spcAft>
                <a:spcPts val="0"/>
              </a:spcAft>
              <a:buSzPts val="960"/>
              <a:buChar char="⚫"/>
              <a:defRPr sz="1200"/>
            </a:lvl2pPr>
            <a:lvl3pPr indent="-266700" lvl="2" marL="1371600" algn="l">
              <a:spcBef>
                <a:spcPts val="200"/>
              </a:spcBef>
              <a:spcAft>
                <a:spcPts val="0"/>
              </a:spcAft>
              <a:buSzPts val="600"/>
              <a:buChar char="🞆"/>
              <a:defRPr sz="1000"/>
            </a:lvl3pPr>
            <a:lvl4pPr indent="-262889" lvl="3" marL="1828800" algn="l">
              <a:spcBef>
                <a:spcPts val="180"/>
              </a:spcBef>
              <a:spcAft>
                <a:spcPts val="0"/>
              </a:spcAft>
              <a:buSzPts val="540"/>
              <a:buChar char="🞆"/>
              <a:defRPr sz="900"/>
            </a:lvl4pPr>
            <a:lvl5pPr indent="-267461" lvl="4" marL="2286000" algn="l">
              <a:spcBef>
                <a:spcPts val="180"/>
              </a:spcBef>
              <a:spcAft>
                <a:spcPts val="0"/>
              </a:spcAft>
              <a:buSzPts val="612"/>
              <a:buChar char="⚫"/>
              <a:defRPr sz="900"/>
            </a:lvl5pPr>
            <a:lvl6pPr indent="-342900" lvl="5" marL="2743200" algn="l">
              <a:spcBef>
                <a:spcPts val="360"/>
              </a:spcBef>
              <a:spcAft>
                <a:spcPts val="0"/>
              </a:spcAft>
              <a:buSzPts val="1800"/>
              <a:buChar char="•"/>
              <a:defRPr/>
            </a:lvl6pPr>
            <a:lvl7pPr indent="-297179" lvl="6" marL="3200400" algn="l">
              <a:spcBef>
                <a:spcPts val="360"/>
              </a:spcBef>
              <a:spcAft>
                <a:spcPts val="0"/>
              </a:spcAft>
              <a:buSzPts val="108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cxnSp>
        <p:nvCxnSpPr>
          <p:cNvPr id="133" name="Google Shape;133;p33"/>
          <p:cNvCxnSpPr/>
          <p:nvPr/>
        </p:nvCxnSpPr>
        <p:spPr>
          <a:xfrm>
            <a:off x="11988800" y="0"/>
            <a:ext cx="0" cy="6858000"/>
          </a:xfrm>
          <a:prstGeom prst="straightConnector1">
            <a:avLst/>
          </a:prstGeom>
          <a:noFill/>
          <a:ln cap="flat" cmpd="sng" w="9525">
            <a:solidFill>
              <a:schemeClr val="dk1"/>
            </a:solidFill>
            <a:prstDash val="solid"/>
            <a:round/>
            <a:headEnd len="sm" w="sm" type="none"/>
            <a:tailEnd len="sm" w="sm" type="none"/>
          </a:ln>
        </p:spPr>
      </p:cxnSp>
      <p:sp>
        <p:nvSpPr>
          <p:cNvPr id="134" name="Google Shape;134;p33"/>
          <p:cNvSpPr/>
          <p:nvPr/>
        </p:nvSpPr>
        <p:spPr>
          <a:xfrm>
            <a:off x="11785600" y="0"/>
            <a:ext cx="406400" cy="6858000"/>
          </a:xfrm>
          <a:prstGeom prst="rect">
            <a:avLst/>
          </a:prstGeom>
          <a:solidFill>
            <a:srgbClr val="FEC2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Schoolbook"/>
              <a:ea typeface="Century Schoolbook"/>
              <a:cs typeface="Century Schoolbook"/>
              <a:sym typeface="Century Schoolbook"/>
            </a:endParaRPr>
          </a:p>
        </p:txBody>
      </p:sp>
      <p:cxnSp>
        <p:nvCxnSpPr>
          <p:cNvPr id="135" name="Google Shape;135;p33"/>
          <p:cNvCxnSpPr/>
          <p:nvPr/>
        </p:nvCxnSpPr>
        <p:spPr>
          <a:xfrm>
            <a:off x="11887200" y="0"/>
            <a:ext cx="0" cy="6858000"/>
          </a:xfrm>
          <a:prstGeom prst="straightConnector1">
            <a:avLst/>
          </a:prstGeom>
          <a:noFill/>
          <a:ln cap="flat" cmpd="sng" w="9525">
            <a:solidFill>
              <a:schemeClr val="accent1"/>
            </a:solidFill>
            <a:prstDash val="solid"/>
            <a:round/>
            <a:headEnd len="sm" w="sm" type="none"/>
            <a:tailEnd len="sm" w="sm" type="none"/>
          </a:ln>
        </p:spPr>
      </p:cxnSp>
      <p:cxnSp>
        <p:nvCxnSpPr>
          <p:cNvPr id="136" name="Google Shape;136;p33"/>
          <p:cNvCxnSpPr/>
          <p:nvPr/>
        </p:nvCxnSpPr>
        <p:spPr>
          <a:xfrm>
            <a:off x="8331200" y="0"/>
            <a:ext cx="0" cy="6858000"/>
          </a:xfrm>
          <a:prstGeom prst="straightConnector1">
            <a:avLst/>
          </a:prstGeom>
          <a:noFill/>
          <a:ln cap="flat" cmpd="sng" w="38100">
            <a:solidFill>
              <a:srgbClr val="FEC2AC"/>
            </a:solidFill>
            <a:prstDash val="solid"/>
            <a:round/>
            <a:headEnd len="sm" w="sm" type="none"/>
            <a:tailEnd len="sm" w="sm" type="none"/>
          </a:ln>
        </p:spPr>
      </p:cxnSp>
      <p:cxnSp>
        <p:nvCxnSpPr>
          <p:cNvPr id="137" name="Google Shape;137;p33"/>
          <p:cNvCxnSpPr/>
          <p:nvPr/>
        </p:nvCxnSpPr>
        <p:spPr>
          <a:xfrm>
            <a:off x="8256395" y="0"/>
            <a:ext cx="0" cy="6858000"/>
          </a:xfrm>
          <a:prstGeom prst="straightConnector1">
            <a:avLst/>
          </a:prstGeom>
          <a:noFill/>
          <a:ln cap="flat" cmpd="sng" w="12700">
            <a:solidFill>
              <a:schemeClr val="accent1"/>
            </a:solidFill>
            <a:prstDash val="solid"/>
            <a:round/>
            <a:headEnd len="sm" w="sm" type="none"/>
            <a:tailEnd len="sm" w="sm" type="none"/>
          </a:ln>
        </p:spPr>
      </p:cxnSp>
      <p:sp>
        <p:nvSpPr>
          <p:cNvPr id="138" name="Google Shape;138;p33"/>
          <p:cNvSpPr txBox="1"/>
          <p:nvPr>
            <p:ph idx="10" type="dt"/>
          </p:nvPr>
        </p:nvSpPr>
        <p:spPr>
          <a:xfrm rot="5400000">
            <a:off x="10454640" y="1017843"/>
            <a:ext cx="2011680" cy="512064"/>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9" name="Google Shape;139;p33"/>
          <p:cNvSpPr txBox="1"/>
          <p:nvPr>
            <p:ph idx="12" type="sldNum"/>
          </p:nvPr>
        </p:nvSpPr>
        <p:spPr>
          <a:xfrm>
            <a:off x="10838688" y="5734050"/>
            <a:ext cx="812800" cy="521208"/>
          </a:xfrm>
          <a:prstGeom prst="rect">
            <a:avLst/>
          </a:prstGeom>
          <a:noFill/>
          <a:ln>
            <a:noFill/>
          </a:ln>
        </p:spPr>
        <p:txBody>
          <a:bodyPr anchorCtr="0" anchor="ctr" bIns="45700" lIns="91425" spcFirstLastPara="1" rIns="91425" wrap="square" tIns="45700">
            <a:noAutofit/>
          </a:bodyPr>
          <a:lstStyle>
            <a:lvl1pPr indent="0" lvl="0" marL="0" algn="ctr">
              <a:spcBef>
                <a:spcPts val="0"/>
              </a:spcBef>
              <a:spcAft>
                <a:spcPts val="0"/>
              </a:spcAft>
              <a:buNone/>
              <a:defRPr>
                <a:solidFill>
                  <a:srgbClr val="000000"/>
                </a:solidFill>
              </a:defRPr>
            </a:lvl1pPr>
            <a:lvl2pPr indent="0" lvl="1" marL="0" algn="ctr">
              <a:spcBef>
                <a:spcPts val="0"/>
              </a:spcBef>
              <a:spcAft>
                <a:spcPts val="0"/>
              </a:spcAft>
              <a:buNone/>
              <a:defRPr>
                <a:solidFill>
                  <a:srgbClr val="000000"/>
                </a:solidFill>
              </a:defRPr>
            </a:lvl2pPr>
            <a:lvl3pPr indent="0" lvl="2" marL="0" algn="ctr">
              <a:spcBef>
                <a:spcPts val="0"/>
              </a:spcBef>
              <a:spcAft>
                <a:spcPts val="0"/>
              </a:spcAft>
              <a:buNone/>
              <a:defRPr>
                <a:solidFill>
                  <a:srgbClr val="000000"/>
                </a:solidFill>
              </a:defRPr>
            </a:lvl3pPr>
            <a:lvl4pPr indent="0" lvl="3" marL="0" algn="ctr">
              <a:spcBef>
                <a:spcPts val="0"/>
              </a:spcBef>
              <a:spcAft>
                <a:spcPts val="0"/>
              </a:spcAft>
              <a:buNone/>
              <a:defRPr>
                <a:solidFill>
                  <a:srgbClr val="000000"/>
                </a:solidFill>
              </a:defRPr>
            </a:lvl4pPr>
            <a:lvl5pPr indent="0" lvl="4" marL="0" algn="ctr">
              <a:spcBef>
                <a:spcPts val="0"/>
              </a:spcBef>
              <a:spcAft>
                <a:spcPts val="0"/>
              </a:spcAft>
              <a:buNone/>
              <a:defRPr>
                <a:solidFill>
                  <a:srgbClr val="000000"/>
                </a:solidFill>
              </a:defRPr>
            </a:lvl5pPr>
            <a:lvl6pPr indent="0" lvl="5" marL="0" algn="ctr">
              <a:spcBef>
                <a:spcPts val="0"/>
              </a:spcBef>
              <a:spcAft>
                <a:spcPts val="0"/>
              </a:spcAft>
              <a:buNone/>
              <a:defRPr>
                <a:solidFill>
                  <a:srgbClr val="000000"/>
                </a:solidFill>
              </a:defRPr>
            </a:lvl6pPr>
            <a:lvl7pPr indent="0" lvl="6" marL="0" algn="ctr">
              <a:spcBef>
                <a:spcPts val="0"/>
              </a:spcBef>
              <a:spcAft>
                <a:spcPts val="0"/>
              </a:spcAft>
              <a:buNone/>
              <a:defRPr>
                <a:solidFill>
                  <a:srgbClr val="000000"/>
                </a:solidFill>
              </a:defRPr>
            </a:lvl7pPr>
            <a:lvl8pPr indent="0" lvl="7" marL="0" algn="ctr">
              <a:spcBef>
                <a:spcPts val="0"/>
              </a:spcBef>
              <a:spcAft>
                <a:spcPts val="0"/>
              </a:spcAft>
              <a:buNone/>
              <a:defRPr>
                <a:solidFill>
                  <a:srgbClr val="000000"/>
                </a:solidFill>
              </a:defRPr>
            </a:lvl8pPr>
            <a:lvl9pPr indent="0" lvl="8" marL="0" algn="ctr">
              <a:spcBef>
                <a:spcPts val="0"/>
              </a:spcBef>
              <a:spcAft>
                <a:spcPts val="0"/>
              </a:spcAft>
              <a:buNone/>
              <a:defRPr>
                <a:solidFill>
                  <a:srgbClr val="000000"/>
                </a:solidFill>
              </a:defRPr>
            </a:lvl9pPr>
          </a:lstStyle>
          <a:p>
            <a:pPr indent="0" lvl="0" marL="0" rtl="0" algn="ctr">
              <a:spcBef>
                <a:spcPts val="0"/>
              </a:spcBef>
              <a:spcAft>
                <a:spcPts val="0"/>
              </a:spcAft>
              <a:buNone/>
            </a:pPr>
            <a:fld id="{00000000-1234-1234-1234-123412341234}" type="slidenum">
              <a:rPr lang="fr-FR"/>
              <a:t>‹#›</a:t>
            </a:fld>
            <a:endParaRPr/>
          </a:p>
        </p:txBody>
      </p:sp>
      <p:sp>
        <p:nvSpPr>
          <p:cNvPr id="140" name="Google Shape;140;p33"/>
          <p:cNvSpPr txBox="1"/>
          <p:nvPr>
            <p:ph idx="11" type="ftr"/>
          </p:nvPr>
        </p:nvSpPr>
        <p:spPr>
          <a:xfrm rot="5400000">
            <a:off x="9853648" y="3676280"/>
            <a:ext cx="3200400" cy="48768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cxnSp>
        <p:nvCxnSpPr>
          <p:cNvPr id="10" name="Google Shape;10;p24"/>
          <p:cNvCxnSpPr/>
          <p:nvPr/>
        </p:nvCxnSpPr>
        <p:spPr>
          <a:xfrm>
            <a:off x="11684000" y="0"/>
            <a:ext cx="0" cy="6858000"/>
          </a:xfrm>
          <a:prstGeom prst="straightConnector1">
            <a:avLst/>
          </a:prstGeom>
          <a:noFill/>
          <a:ln cap="flat" cmpd="sng" w="38100">
            <a:solidFill>
              <a:srgbClr val="FEC2AC">
                <a:alpha val="92941"/>
              </a:srgbClr>
            </a:solidFill>
            <a:prstDash val="solid"/>
            <a:round/>
            <a:headEnd len="sm" w="sm" type="none"/>
            <a:tailEnd len="sm" w="sm" type="none"/>
          </a:ln>
        </p:spPr>
      </p:cxnSp>
      <p:sp>
        <p:nvSpPr>
          <p:cNvPr id="11" name="Google Shape;11;p24"/>
          <p:cNvSpPr txBox="1"/>
          <p:nvPr>
            <p:ph type="title"/>
          </p:nvPr>
        </p:nvSpPr>
        <p:spPr>
          <a:xfrm>
            <a:off x="609600" y="274638"/>
            <a:ext cx="9956800" cy="1143000"/>
          </a:xfrm>
          <a:prstGeom prst="rect">
            <a:avLst/>
          </a:prstGeom>
          <a:noFill/>
          <a:ln>
            <a:noFill/>
          </a:ln>
        </p:spPr>
        <p:txBody>
          <a:bodyPr anchorCtr="0" anchor="b" bIns="45700" lIns="91425" spcFirstLastPara="1" rIns="91425" wrap="square" tIns="45700">
            <a:normAutofit/>
          </a:bodyPr>
          <a:lstStyle>
            <a:lvl1pPr lvl="0" marR="0" rtl="0" algn="l">
              <a:spcBef>
                <a:spcPts val="0"/>
              </a:spcBef>
              <a:spcAft>
                <a:spcPts val="0"/>
              </a:spcAft>
              <a:buClr>
                <a:schemeClr val="dk2"/>
              </a:buClr>
              <a:buSzPts val="3000"/>
              <a:buFont typeface="Century Schoolbook"/>
              <a:buNone/>
              <a:defRPr b="0" i="0" sz="3000" u="none" cap="small" strike="noStrike">
                <a:solidFill>
                  <a:schemeClr val="dk2"/>
                </a:solidFill>
                <a:latin typeface="Century Schoolbook"/>
                <a:ea typeface="Century Schoolbook"/>
                <a:cs typeface="Century Schoolbook"/>
                <a:sym typeface="Century Schoolboo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2" name="Google Shape;12;p24"/>
          <p:cNvSpPr txBox="1"/>
          <p:nvPr>
            <p:ph idx="1" type="body"/>
          </p:nvPr>
        </p:nvSpPr>
        <p:spPr>
          <a:xfrm>
            <a:off x="609600" y="1600200"/>
            <a:ext cx="9956800" cy="4873752"/>
          </a:xfrm>
          <a:prstGeom prst="rect">
            <a:avLst/>
          </a:prstGeom>
          <a:noFill/>
          <a:ln>
            <a:noFill/>
          </a:ln>
        </p:spPr>
        <p:txBody>
          <a:bodyPr anchorCtr="0" anchor="t" bIns="45700" lIns="91425" spcFirstLastPara="1" rIns="91425" wrap="square" tIns="45700">
            <a:normAutofit/>
          </a:bodyPr>
          <a:lstStyle>
            <a:lvl1pPr indent="-335280" lvl="0" marL="457200" marR="0" rtl="0" algn="l">
              <a:spcBef>
                <a:spcPts val="600"/>
              </a:spcBef>
              <a:spcAft>
                <a:spcPts val="0"/>
              </a:spcAft>
              <a:buClr>
                <a:schemeClr val="accent1"/>
              </a:buClr>
              <a:buSzPts val="1680"/>
              <a:buFont typeface="Noto Sans Symbols"/>
              <a:buChar char="🞆"/>
              <a:defRPr b="0" i="0" sz="2400" u="none" cap="none" strike="noStrike">
                <a:solidFill>
                  <a:schemeClr val="dk1"/>
                </a:solidFill>
                <a:latin typeface="Century Schoolbook"/>
                <a:ea typeface="Century Schoolbook"/>
                <a:cs typeface="Century Schoolbook"/>
                <a:sym typeface="Century Schoolbook"/>
              </a:defRPr>
            </a:lvl1pPr>
            <a:lvl2pPr indent="-335280" lvl="1" marL="914400" marR="0" rtl="0" algn="l">
              <a:spcBef>
                <a:spcPts val="420"/>
              </a:spcBef>
              <a:spcAft>
                <a:spcPts val="0"/>
              </a:spcAft>
              <a:buClr>
                <a:schemeClr val="accent1"/>
              </a:buClr>
              <a:buSzPts val="1680"/>
              <a:buFont typeface="Noto Sans Symbols"/>
              <a:buChar char="⚫"/>
              <a:defRPr b="0" i="0" sz="2100" u="none" cap="none" strike="noStrike">
                <a:solidFill>
                  <a:schemeClr val="dk1"/>
                </a:solidFill>
                <a:latin typeface="Century Schoolbook"/>
                <a:ea typeface="Century Schoolbook"/>
                <a:cs typeface="Century Schoolbook"/>
                <a:sym typeface="Century Schoolbook"/>
              </a:defRPr>
            </a:lvl2pPr>
            <a:lvl3pPr indent="-297180" lvl="2" marL="1371600" marR="0" rtl="0" algn="l">
              <a:spcBef>
                <a:spcPts val="360"/>
              </a:spcBef>
              <a:spcAft>
                <a:spcPts val="0"/>
              </a:spcAft>
              <a:buClr>
                <a:srgbClr val="DE7530"/>
              </a:buClr>
              <a:buSzPts val="1080"/>
              <a:buFont typeface="Noto Sans Symbols"/>
              <a:buChar char="🞆"/>
              <a:defRPr b="0" i="0" sz="1800" u="none" cap="none" strike="noStrike">
                <a:solidFill>
                  <a:schemeClr val="dk1"/>
                </a:solidFill>
                <a:latin typeface="Century Schoolbook"/>
                <a:ea typeface="Century Schoolbook"/>
                <a:cs typeface="Century Schoolbook"/>
                <a:sym typeface="Century Schoolbook"/>
              </a:defRPr>
            </a:lvl3pPr>
            <a:lvl4pPr indent="-297180" lvl="3" marL="1828800" marR="0" rtl="0" algn="l">
              <a:spcBef>
                <a:spcPts val="360"/>
              </a:spcBef>
              <a:spcAft>
                <a:spcPts val="0"/>
              </a:spcAft>
              <a:buClr>
                <a:srgbClr val="FEC2AC"/>
              </a:buClr>
              <a:buSzPts val="1080"/>
              <a:buFont typeface="Noto Sans Symbols"/>
              <a:buChar char="🞆"/>
              <a:defRPr b="0" i="0" sz="1800" u="none" cap="none" strike="noStrike">
                <a:solidFill>
                  <a:schemeClr val="dk1"/>
                </a:solidFill>
                <a:latin typeface="Century Schoolbook"/>
                <a:ea typeface="Century Schoolbook"/>
                <a:cs typeface="Century Schoolbook"/>
                <a:sym typeface="Century Schoolbook"/>
              </a:defRPr>
            </a:lvl4pPr>
            <a:lvl5pPr indent="-297688" lvl="4" marL="2286000" marR="0" rtl="0" algn="l">
              <a:spcBef>
                <a:spcPts val="320"/>
              </a:spcBef>
              <a:spcAft>
                <a:spcPts val="0"/>
              </a:spcAft>
              <a:buClr>
                <a:srgbClr val="BBC9E9"/>
              </a:buClr>
              <a:buSzPts val="1088"/>
              <a:buFont typeface="Noto Sans Symbols"/>
              <a:buChar char="⚫"/>
              <a:defRPr b="0" i="0" sz="1600" u="none" cap="none" strike="noStrike">
                <a:solidFill>
                  <a:schemeClr val="dk1"/>
                </a:solidFill>
                <a:latin typeface="Century Schoolbook"/>
                <a:ea typeface="Century Schoolbook"/>
                <a:cs typeface="Century Schoolbook"/>
                <a:sym typeface="Century Schoolbook"/>
              </a:defRPr>
            </a:lvl5pPr>
            <a:lvl6pPr indent="-330200" lvl="5" marL="2743200" marR="0" rtl="0" algn="l">
              <a:spcBef>
                <a:spcPts val="320"/>
              </a:spcBef>
              <a:spcAft>
                <a:spcPts val="0"/>
              </a:spcAft>
              <a:buClr>
                <a:schemeClr val="accent1"/>
              </a:buClr>
              <a:buSzPts val="1600"/>
              <a:buFont typeface="Century Schoolbook"/>
              <a:buChar char="•"/>
              <a:defRPr b="0" i="0" sz="1600" u="none" cap="none" strike="noStrike">
                <a:solidFill>
                  <a:schemeClr val="dk2"/>
                </a:solidFill>
                <a:latin typeface="Century Schoolbook"/>
                <a:ea typeface="Century Schoolbook"/>
                <a:cs typeface="Century Schoolbook"/>
                <a:sym typeface="Century Schoolbook"/>
              </a:defRPr>
            </a:lvl6pPr>
            <a:lvl7pPr indent="-281939" lvl="6" marL="3200400" marR="0" rtl="0" algn="l">
              <a:spcBef>
                <a:spcPts val="280"/>
              </a:spcBef>
              <a:spcAft>
                <a:spcPts val="0"/>
              </a:spcAft>
              <a:buClr>
                <a:srgbClr val="FEC2AC"/>
              </a:buClr>
              <a:buSzPts val="840"/>
              <a:buFont typeface="Noto Sans Symbols"/>
              <a:buChar char="⚪"/>
              <a:defRPr b="0" i="0" sz="1400" u="none" cap="none" strike="noStrike">
                <a:solidFill>
                  <a:schemeClr val="dk2"/>
                </a:solidFill>
                <a:latin typeface="Century Schoolbook"/>
                <a:ea typeface="Century Schoolbook"/>
                <a:cs typeface="Century Schoolbook"/>
                <a:sym typeface="Century Schoolbook"/>
              </a:defRPr>
            </a:lvl7pPr>
            <a:lvl8pPr indent="-317500" lvl="7" marL="3657600" marR="0" rtl="0" algn="l">
              <a:spcBef>
                <a:spcPts val="280"/>
              </a:spcBef>
              <a:spcAft>
                <a:spcPts val="0"/>
              </a:spcAft>
              <a:buClr>
                <a:schemeClr val="accent2"/>
              </a:buClr>
              <a:buSzPts val="1400"/>
              <a:buFont typeface="Century Schoolbook"/>
              <a:buChar char="•"/>
              <a:defRPr b="0" i="0" sz="1400" u="none" cap="small" strike="noStrike">
                <a:solidFill>
                  <a:schemeClr val="dk2"/>
                </a:solidFill>
                <a:latin typeface="Century Schoolbook"/>
                <a:ea typeface="Century Schoolbook"/>
                <a:cs typeface="Century Schoolbook"/>
                <a:sym typeface="Century Schoolbook"/>
              </a:defRPr>
            </a:lvl8pPr>
            <a:lvl9pPr indent="-317500" lvl="8" marL="4114800" marR="0" rtl="0" algn="l">
              <a:spcBef>
                <a:spcPts val="280"/>
              </a:spcBef>
              <a:spcAft>
                <a:spcPts val="0"/>
              </a:spcAft>
              <a:buClr>
                <a:srgbClr val="DE7530"/>
              </a:buClr>
              <a:buSzPts val="1400"/>
              <a:buFont typeface="Century Schoolbook"/>
              <a:buChar char="•"/>
              <a:defRPr b="0" i="0" sz="1400" u="none" cap="none" strike="noStrike">
                <a:solidFill>
                  <a:schemeClr val="dk2"/>
                </a:solidFill>
                <a:latin typeface="Century Schoolbook"/>
                <a:ea typeface="Century Schoolbook"/>
                <a:cs typeface="Century Schoolbook"/>
                <a:sym typeface="Century Schoolbook"/>
              </a:defRPr>
            </a:lvl9pPr>
          </a:lstStyle>
          <a:p/>
        </p:txBody>
      </p:sp>
      <p:sp>
        <p:nvSpPr>
          <p:cNvPr id="13" name="Google Shape;13;p24"/>
          <p:cNvSpPr txBox="1"/>
          <p:nvPr>
            <p:ph idx="10" type="dt"/>
          </p:nvPr>
        </p:nvSpPr>
        <p:spPr>
          <a:xfrm rot="5400000">
            <a:off x="10454640" y="1017843"/>
            <a:ext cx="2011680" cy="512064"/>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2"/>
                </a:solidFill>
                <a:latin typeface="Century Schoolbook"/>
                <a:ea typeface="Century Schoolbook"/>
                <a:cs typeface="Century Schoolbook"/>
                <a:sym typeface="Century Schoolbook"/>
              </a:defRPr>
            </a:lvl1pPr>
            <a:lvl2pPr lvl="1" marR="0" rtl="0" algn="l">
              <a:spcBef>
                <a:spcPts val="0"/>
              </a:spcBef>
              <a:spcAft>
                <a:spcPts val="0"/>
              </a:spcAft>
              <a:buSzPts val="1400"/>
              <a:buNone/>
              <a:defRPr b="0" i="0" sz="1800" u="none" cap="none" strike="noStrike">
                <a:solidFill>
                  <a:schemeClr val="dk1"/>
                </a:solidFill>
                <a:latin typeface="Century Schoolbook"/>
                <a:ea typeface="Century Schoolbook"/>
                <a:cs typeface="Century Schoolbook"/>
                <a:sym typeface="Century Schoolbook"/>
              </a:defRPr>
            </a:lvl2pPr>
            <a:lvl3pPr lvl="2" marR="0" rtl="0" algn="l">
              <a:spcBef>
                <a:spcPts val="0"/>
              </a:spcBef>
              <a:spcAft>
                <a:spcPts val="0"/>
              </a:spcAft>
              <a:buSzPts val="1400"/>
              <a:buNone/>
              <a:defRPr b="0" i="0" sz="1800" u="none" cap="none" strike="noStrike">
                <a:solidFill>
                  <a:schemeClr val="dk1"/>
                </a:solidFill>
                <a:latin typeface="Century Schoolbook"/>
                <a:ea typeface="Century Schoolbook"/>
                <a:cs typeface="Century Schoolbook"/>
                <a:sym typeface="Century Schoolbook"/>
              </a:defRPr>
            </a:lvl3pPr>
            <a:lvl4pPr lvl="3" marR="0" rtl="0" algn="l">
              <a:spcBef>
                <a:spcPts val="0"/>
              </a:spcBef>
              <a:spcAft>
                <a:spcPts val="0"/>
              </a:spcAft>
              <a:buSzPts val="1400"/>
              <a:buNone/>
              <a:defRPr b="0" i="0" sz="1800" u="none" cap="none" strike="noStrike">
                <a:solidFill>
                  <a:schemeClr val="dk1"/>
                </a:solidFill>
                <a:latin typeface="Century Schoolbook"/>
                <a:ea typeface="Century Schoolbook"/>
                <a:cs typeface="Century Schoolbook"/>
                <a:sym typeface="Century Schoolbook"/>
              </a:defRPr>
            </a:lvl4pPr>
            <a:lvl5pPr lvl="4" marR="0" rtl="0" algn="l">
              <a:spcBef>
                <a:spcPts val="0"/>
              </a:spcBef>
              <a:spcAft>
                <a:spcPts val="0"/>
              </a:spcAft>
              <a:buSzPts val="1400"/>
              <a:buNone/>
              <a:defRPr b="0" i="0" sz="1800" u="none" cap="none" strike="noStrike">
                <a:solidFill>
                  <a:schemeClr val="dk1"/>
                </a:solidFill>
                <a:latin typeface="Century Schoolbook"/>
                <a:ea typeface="Century Schoolbook"/>
                <a:cs typeface="Century Schoolbook"/>
                <a:sym typeface="Century Schoolbook"/>
              </a:defRPr>
            </a:lvl5pPr>
            <a:lvl6pPr lvl="5" marR="0" rtl="0" algn="l">
              <a:spcBef>
                <a:spcPts val="0"/>
              </a:spcBef>
              <a:spcAft>
                <a:spcPts val="0"/>
              </a:spcAft>
              <a:buSzPts val="1400"/>
              <a:buNone/>
              <a:defRPr b="0" i="0" sz="1800" u="none" cap="none" strike="noStrike">
                <a:solidFill>
                  <a:schemeClr val="dk1"/>
                </a:solidFill>
                <a:latin typeface="Century Schoolbook"/>
                <a:ea typeface="Century Schoolbook"/>
                <a:cs typeface="Century Schoolbook"/>
                <a:sym typeface="Century Schoolbook"/>
              </a:defRPr>
            </a:lvl6pPr>
            <a:lvl7pPr lvl="6" marR="0" rtl="0" algn="l">
              <a:spcBef>
                <a:spcPts val="0"/>
              </a:spcBef>
              <a:spcAft>
                <a:spcPts val="0"/>
              </a:spcAft>
              <a:buSzPts val="1400"/>
              <a:buNone/>
              <a:defRPr b="0" i="0" sz="1800" u="none" cap="none" strike="noStrike">
                <a:solidFill>
                  <a:schemeClr val="dk1"/>
                </a:solidFill>
                <a:latin typeface="Century Schoolbook"/>
                <a:ea typeface="Century Schoolbook"/>
                <a:cs typeface="Century Schoolbook"/>
                <a:sym typeface="Century Schoolbook"/>
              </a:defRPr>
            </a:lvl7pPr>
            <a:lvl8pPr lvl="7" marR="0" rtl="0" algn="l">
              <a:spcBef>
                <a:spcPts val="0"/>
              </a:spcBef>
              <a:spcAft>
                <a:spcPts val="0"/>
              </a:spcAft>
              <a:buSzPts val="1400"/>
              <a:buNone/>
              <a:defRPr b="0" i="0" sz="1800" u="none" cap="none" strike="noStrike">
                <a:solidFill>
                  <a:schemeClr val="dk1"/>
                </a:solidFill>
                <a:latin typeface="Century Schoolbook"/>
                <a:ea typeface="Century Schoolbook"/>
                <a:cs typeface="Century Schoolbook"/>
                <a:sym typeface="Century Schoolbook"/>
              </a:defRPr>
            </a:lvl8pPr>
            <a:lvl9pPr lvl="8" marR="0" rtl="0" algn="l">
              <a:spcBef>
                <a:spcPts val="0"/>
              </a:spcBef>
              <a:spcAft>
                <a:spcPts val="0"/>
              </a:spcAft>
              <a:buSzPts val="1400"/>
              <a:buNone/>
              <a:defRPr b="0" i="0" sz="1800" u="none" cap="none" strike="noStrike">
                <a:solidFill>
                  <a:schemeClr val="dk1"/>
                </a:solidFill>
                <a:latin typeface="Century Schoolbook"/>
                <a:ea typeface="Century Schoolbook"/>
                <a:cs typeface="Century Schoolbook"/>
                <a:sym typeface="Century Schoolbook"/>
              </a:defRPr>
            </a:lvl9pPr>
          </a:lstStyle>
          <a:p/>
        </p:txBody>
      </p:sp>
      <p:sp>
        <p:nvSpPr>
          <p:cNvPr id="14" name="Google Shape;14;p24"/>
          <p:cNvSpPr txBox="1"/>
          <p:nvPr>
            <p:ph idx="11" type="ftr"/>
          </p:nvPr>
        </p:nvSpPr>
        <p:spPr>
          <a:xfrm rot="5400000">
            <a:off x="9853648" y="3676280"/>
            <a:ext cx="3200400" cy="48768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2"/>
                </a:solidFill>
                <a:latin typeface="Century Schoolbook"/>
                <a:ea typeface="Century Schoolbook"/>
                <a:cs typeface="Century Schoolbook"/>
                <a:sym typeface="Century Schoolbook"/>
              </a:defRPr>
            </a:lvl1pPr>
            <a:lvl2pPr lvl="1" marR="0" rtl="0" algn="l">
              <a:spcBef>
                <a:spcPts val="0"/>
              </a:spcBef>
              <a:spcAft>
                <a:spcPts val="0"/>
              </a:spcAft>
              <a:buSzPts val="1400"/>
              <a:buNone/>
              <a:defRPr b="0" i="0" sz="1800" u="none" cap="none" strike="noStrike">
                <a:solidFill>
                  <a:schemeClr val="dk1"/>
                </a:solidFill>
                <a:latin typeface="Century Schoolbook"/>
                <a:ea typeface="Century Schoolbook"/>
                <a:cs typeface="Century Schoolbook"/>
                <a:sym typeface="Century Schoolbook"/>
              </a:defRPr>
            </a:lvl2pPr>
            <a:lvl3pPr lvl="2" marR="0" rtl="0" algn="l">
              <a:spcBef>
                <a:spcPts val="0"/>
              </a:spcBef>
              <a:spcAft>
                <a:spcPts val="0"/>
              </a:spcAft>
              <a:buSzPts val="1400"/>
              <a:buNone/>
              <a:defRPr b="0" i="0" sz="1800" u="none" cap="none" strike="noStrike">
                <a:solidFill>
                  <a:schemeClr val="dk1"/>
                </a:solidFill>
                <a:latin typeface="Century Schoolbook"/>
                <a:ea typeface="Century Schoolbook"/>
                <a:cs typeface="Century Schoolbook"/>
                <a:sym typeface="Century Schoolbook"/>
              </a:defRPr>
            </a:lvl3pPr>
            <a:lvl4pPr lvl="3" marR="0" rtl="0" algn="l">
              <a:spcBef>
                <a:spcPts val="0"/>
              </a:spcBef>
              <a:spcAft>
                <a:spcPts val="0"/>
              </a:spcAft>
              <a:buSzPts val="1400"/>
              <a:buNone/>
              <a:defRPr b="0" i="0" sz="1800" u="none" cap="none" strike="noStrike">
                <a:solidFill>
                  <a:schemeClr val="dk1"/>
                </a:solidFill>
                <a:latin typeface="Century Schoolbook"/>
                <a:ea typeface="Century Schoolbook"/>
                <a:cs typeface="Century Schoolbook"/>
                <a:sym typeface="Century Schoolbook"/>
              </a:defRPr>
            </a:lvl4pPr>
            <a:lvl5pPr lvl="4" marR="0" rtl="0" algn="l">
              <a:spcBef>
                <a:spcPts val="0"/>
              </a:spcBef>
              <a:spcAft>
                <a:spcPts val="0"/>
              </a:spcAft>
              <a:buSzPts val="1400"/>
              <a:buNone/>
              <a:defRPr b="0" i="0" sz="1800" u="none" cap="none" strike="noStrike">
                <a:solidFill>
                  <a:schemeClr val="dk1"/>
                </a:solidFill>
                <a:latin typeface="Century Schoolbook"/>
                <a:ea typeface="Century Schoolbook"/>
                <a:cs typeface="Century Schoolbook"/>
                <a:sym typeface="Century Schoolbook"/>
              </a:defRPr>
            </a:lvl5pPr>
            <a:lvl6pPr lvl="5" marR="0" rtl="0" algn="l">
              <a:spcBef>
                <a:spcPts val="0"/>
              </a:spcBef>
              <a:spcAft>
                <a:spcPts val="0"/>
              </a:spcAft>
              <a:buSzPts val="1400"/>
              <a:buNone/>
              <a:defRPr b="0" i="0" sz="1800" u="none" cap="none" strike="noStrike">
                <a:solidFill>
                  <a:schemeClr val="dk1"/>
                </a:solidFill>
                <a:latin typeface="Century Schoolbook"/>
                <a:ea typeface="Century Schoolbook"/>
                <a:cs typeface="Century Schoolbook"/>
                <a:sym typeface="Century Schoolbook"/>
              </a:defRPr>
            </a:lvl6pPr>
            <a:lvl7pPr lvl="6" marR="0" rtl="0" algn="l">
              <a:spcBef>
                <a:spcPts val="0"/>
              </a:spcBef>
              <a:spcAft>
                <a:spcPts val="0"/>
              </a:spcAft>
              <a:buSzPts val="1400"/>
              <a:buNone/>
              <a:defRPr b="0" i="0" sz="1800" u="none" cap="none" strike="noStrike">
                <a:solidFill>
                  <a:schemeClr val="dk1"/>
                </a:solidFill>
                <a:latin typeface="Century Schoolbook"/>
                <a:ea typeface="Century Schoolbook"/>
                <a:cs typeface="Century Schoolbook"/>
                <a:sym typeface="Century Schoolbook"/>
              </a:defRPr>
            </a:lvl7pPr>
            <a:lvl8pPr lvl="7" marR="0" rtl="0" algn="l">
              <a:spcBef>
                <a:spcPts val="0"/>
              </a:spcBef>
              <a:spcAft>
                <a:spcPts val="0"/>
              </a:spcAft>
              <a:buSzPts val="1400"/>
              <a:buNone/>
              <a:defRPr b="0" i="0" sz="1800" u="none" cap="none" strike="noStrike">
                <a:solidFill>
                  <a:schemeClr val="dk1"/>
                </a:solidFill>
                <a:latin typeface="Century Schoolbook"/>
                <a:ea typeface="Century Schoolbook"/>
                <a:cs typeface="Century Schoolbook"/>
                <a:sym typeface="Century Schoolbook"/>
              </a:defRPr>
            </a:lvl8pPr>
            <a:lvl9pPr lvl="8" marR="0" rtl="0" algn="l">
              <a:spcBef>
                <a:spcPts val="0"/>
              </a:spcBef>
              <a:spcAft>
                <a:spcPts val="0"/>
              </a:spcAft>
              <a:buSzPts val="1400"/>
              <a:buNone/>
              <a:defRPr b="0" i="0" sz="1800" u="none" cap="none" strike="noStrike">
                <a:solidFill>
                  <a:schemeClr val="dk1"/>
                </a:solidFill>
                <a:latin typeface="Century Schoolbook"/>
                <a:ea typeface="Century Schoolbook"/>
                <a:cs typeface="Century Schoolbook"/>
                <a:sym typeface="Century Schoolbook"/>
              </a:defRPr>
            </a:lvl9pPr>
          </a:lstStyle>
          <a:p/>
        </p:txBody>
      </p:sp>
      <p:cxnSp>
        <p:nvCxnSpPr>
          <p:cNvPr id="15" name="Google Shape;15;p24"/>
          <p:cNvCxnSpPr/>
          <p:nvPr/>
        </p:nvCxnSpPr>
        <p:spPr>
          <a:xfrm>
            <a:off x="101600" y="0"/>
            <a:ext cx="0" cy="6858000"/>
          </a:xfrm>
          <a:prstGeom prst="straightConnector1">
            <a:avLst/>
          </a:prstGeom>
          <a:noFill/>
          <a:ln cap="flat" cmpd="thickThin" w="57150">
            <a:solidFill>
              <a:srgbClr val="FEC2AC"/>
            </a:solidFill>
            <a:prstDash val="solid"/>
            <a:round/>
            <a:headEnd len="sm" w="sm" type="none"/>
            <a:tailEnd len="sm" w="sm" type="none"/>
          </a:ln>
        </p:spPr>
      </p:cxnSp>
      <p:cxnSp>
        <p:nvCxnSpPr>
          <p:cNvPr id="16" name="Google Shape;16;p24"/>
          <p:cNvCxnSpPr/>
          <p:nvPr/>
        </p:nvCxnSpPr>
        <p:spPr>
          <a:xfrm>
            <a:off x="11988800" y="0"/>
            <a:ext cx="0" cy="6858000"/>
          </a:xfrm>
          <a:prstGeom prst="straightConnector1">
            <a:avLst/>
          </a:prstGeom>
          <a:noFill/>
          <a:ln cap="flat" cmpd="sng" w="19050">
            <a:solidFill>
              <a:schemeClr val="accent1"/>
            </a:solidFill>
            <a:prstDash val="solid"/>
            <a:round/>
            <a:headEnd len="sm" w="sm" type="none"/>
            <a:tailEnd len="sm" w="sm" type="none"/>
          </a:ln>
        </p:spPr>
      </p:cxnSp>
      <p:sp>
        <p:nvSpPr>
          <p:cNvPr id="17" name="Google Shape;17;p24"/>
          <p:cNvSpPr/>
          <p:nvPr/>
        </p:nvSpPr>
        <p:spPr>
          <a:xfrm>
            <a:off x="11785600" y="0"/>
            <a:ext cx="406400" cy="6858000"/>
          </a:xfrm>
          <a:prstGeom prst="rect">
            <a:avLst/>
          </a:prstGeom>
          <a:solidFill>
            <a:srgbClr val="FEC2AC">
              <a:alpha val="86666"/>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Schoolbook"/>
              <a:ea typeface="Century Schoolbook"/>
              <a:cs typeface="Century Schoolbook"/>
              <a:sym typeface="Century Schoolbook"/>
            </a:endParaRPr>
          </a:p>
        </p:txBody>
      </p:sp>
      <p:cxnSp>
        <p:nvCxnSpPr>
          <p:cNvPr id="18" name="Google Shape;18;p24"/>
          <p:cNvCxnSpPr/>
          <p:nvPr/>
        </p:nvCxnSpPr>
        <p:spPr>
          <a:xfrm>
            <a:off x="11887200" y="0"/>
            <a:ext cx="0" cy="6858000"/>
          </a:xfrm>
          <a:prstGeom prst="straightConnector1">
            <a:avLst/>
          </a:prstGeom>
          <a:noFill/>
          <a:ln cap="flat" cmpd="sng" w="9525">
            <a:solidFill>
              <a:schemeClr val="accent1"/>
            </a:solidFill>
            <a:prstDash val="solid"/>
            <a:round/>
            <a:headEnd len="sm" w="sm" type="none"/>
            <a:tailEnd len="sm" w="sm" type="none"/>
          </a:ln>
        </p:spPr>
      </p:cxnSp>
      <p:sp>
        <p:nvSpPr>
          <p:cNvPr id="19" name="Google Shape;19;p24"/>
          <p:cNvSpPr/>
          <p:nvPr/>
        </p:nvSpPr>
        <p:spPr>
          <a:xfrm>
            <a:off x="10875264" y="5715000"/>
            <a:ext cx="731520" cy="54864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20" name="Google Shape;20;p24"/>
          <p:cNvSpPr txBox="1"/>
          <p:nvPr>
            <p:ph idx="12" type="sldNum"/>
          </p:nvPr>
        </p:nvSpPr>
        <p:spPr>
          <a:xfrm>
            <a:off x="10838688" y="5734050"/>
            <a:ext cx="812800" cy="521208"/>
          </a:xfrm>
          <a:prstGeom prst="rect">
            <a:avLst/>
          </a:prstGeom>
          <a:noFill/>
          <a:ln>
            <a:noFill/>
          </a:ln>
        </p:spPr>
        <p:txBody>
          <a:bodyPr anchorCtr="0" anchor="ctr" bIns="45700" lIns="91425" spcFirstLastPara="1" rIns="91425" wrap="square" tIns="45700">
            <a:noAutofit/>
          </a:bodyPr>
          <a:lstStyle>
            <a:lvl1pPr indent="0" lvl="0" marL="0" marR="0" rtl="0" algn="ctr">
              <a:spcBef>
                <a:spcPts val="0"/>
              </a:spcBef>
              <a:spcAft>
                <a:spcPts val="0"/>
              </a:spcAft>
              <a:buNone/>
              <a:defRPr b="1" i="0" sz="1400" u="none" cap="none" strike="noStrike">
                <a:solidFill>
                  <a:srgbClr val="000000"/>
                </a:solidFill>
                <a:latin typeface="Century Schoolbook"/>
                <a:ea typeface="Century Schoolbook"/>
                <a:cs typeface="Century Schoolbook"/>
                <a:sym typeface="Century Schoolbook"/>
              </a:defRPr>
            </a:lvl1pPr>
            <a:lvl2pPr indent="0" lvl="1" marL="0" marR="0" rtl="0" algn="ctr">
              <a:spcBef>
                <a:spcPts val="0"/>
              </a:spcBef>
              <a:spcAft>
                <a:spcPts val="0"/>
              </a:spcAft>
              <a:buNone/>
              <a:defRPr b="1" i="0" sz="1400" u="none" cap="none" strike="noStrike">
                <a:solidFill>
                  <a:srgbClr val="000000"/>
                </a:solidFill>
                <a:latin typeface="Century Schoolbook"/>
                <a:ea typeface="Century Schoolbook"/>
                <a:cs typeface="Century Schoolbook"/>
                <a:sym typeface="Century Schoolbook"/>
              </a:defRPr>
            </a:lvl2pPr>
            <a:lvl3pPr indent="0" lvl="2" marL="0" marR="0" rtl="0" algn="ctr">
              <a:spcBef>
                <a:spcPts val="0"/>
              </a:spcBef>
              <a:spcAft>
                <a:spcPts val="0"/>
              </a:spcAft>
              <a:buNone/>
              <a:defRPr b="1" i="0" sz="1400" u="none" cap="none" strike="noStrike">
                <a:solidFill>
                  <a:srgbClr val="000000"/>
                </a:solidFill>
                <a:latin typeface="Century Schoolbook"/>
                <a:ea typeface="Century Schoolbook"/>
                <a:cs typeface="Century Schoolbook"/>
                <a:sym typeface="Century Schoolbook"/>
              </a:defRPr>
            </a:lvl3pPr>
            <a:lvl4pPr indent="0" lvl="3" marL="0" marR="0" rtl="0" algn="ctr">
              <a:spcBef>
                <a:spcPts val="0"/>
              </a:spcBef>
              <a:spcAft>
                <a:spcPts val="0"/>
              </a:spcAft>
              <a:buNone/>
              <a:defRPr b="1" i="0" sz="1400" u="none" cap="none" strike="noStrike">
                <a:solidFill>
                  <a:srgbClr val="000000"/>
                </a:solidFill>
                <a:latin typeface="Century Schoolbook"/>
                <a:ea typeface="Century Schoolbook"/>
                <a:cs typeface="Century Schoolbook"/>
                <a:sym typeface="Century Schoolbook"/>
              </a:defRPr>
            </a:lvl4pPr>
            <a:lvl5pPr indent="0" lvl="4" marL="0" marR="0" rtl="0" algn="ctr">
              <a:spcBef>
                <a:spcPts val="0"/>
              </a:spcBef>
              <a:spcAft>
                <a:spcPts val="0"/>
              </a:spcAft>
              <a:buNone/>
              <a:defRPr b="1" i="0" sz="1400" u="none" cap="none" strike="noStrike">
                <a:solidFill>
                  <a:srgbClr val="000000"/>
                </a:solidFill>
                <a:latin typeface="Century Schoolbook"/>
                <a:ea typeface="Century Schoolbook"/>
                <a:cs typeface="Century Schoolbook"/>
                <a:sym typeface="Century Schoolbook"/>
              </a:defRPr>
            </a:lvl5pPr>
            <a:lvl6pPr indent="0" lvl="5" marL="0" marR="0" rtl="0" algn="ctr">
              <a:spcBef>
                <a:spcPts val="0"/>
              </a:spcBef>
              <a:spcAft>
                <a:spcPts val="0"/>
              </a:spcAft>
              <a:buNone/>
              <a:defRPr b="1" i="0" sz="1400" u="none" cap="none" strike="noStrike">
                <a:solidFill>
                  <a:srgbClr val="000000"/>
                </a:solidFill>
                <a:latin typeface="Century Schoolbook"/>
                <a:ea typeface="Century Schoolbook"/>
                <a:cs typeface="Century Schoolbook"/>
                <a:sym typeface="Century Schoolbook"/>
              </a:defRPr>
            </a:lvl6pPr>
            <a:lvl7pPr indent="0" lvl="6" marL="0" marR="0" rtl="0" algn="ctr">
              <a:spcBef>
                <a:spcPts val="0"/>
              </a:spcBef>
              <a:spcAft>
                <a:spcPts val="0"/>
              </a:spcAft>
              <a:buNone/>
              <a:defRPr b="1" i="0" sz="1400" u="none" cap="none" strike="noStrike">
                <a:solidFill>
                  <a:srgbClr val="000000"/>
                </a:solidFill>
                <a:latin typeface="Century Schoolbook"/>
                <a:ea typeface="Century Schoolbook"/>
                <a:cs typeface="Century Schoolbook"/>
                <a:sym typeface="Century Schoolbook"/>
              </a:defRPr>
            </a:lvl7pPr>
            <a:lvl8pPr indent="0" lvl="7" marL="0" marR="0" rtl="0" algn="ctr">
              <a:spcBef>
                <a:spcPts val="0"/>
              </a:spcBef>
              <a:spcAft>
                <a:spcPts val="0"/>
              </a:spcAft>
              <a:buNone/>
              <a:defRPr b="1" i="0" sz="1400" u="none" cap="none" strike="noStrike">
                <a:solidFill>
                  <a:srgbClr val="000000"/>
                </a:solidFill>
                <a:latin typeface="Century Schoolbook"/>
                <a:ea typeface="Century Schoolbook"/>
                <a:cs typeface="Century Schoolbook"/>
                <a:sym typeface="Century Schoolbook"/>
              </a:defRPr>
            </a:lvl8pPr>
            <a:lvl9pPr indent="0" lvl="8" marL="0" marR="0" rtl="0" algn="ctr">
              <a:spcBef>
                <a:spcPts val="0"/>
              </a:spcBef>
              <a:spcAft>
                <a:spcPts val="0"/>
              </a:spcAft>
              <a:buNone/>
              <a:defRPr b="1" i="0" sz="1400" u="none" cap="none" strike="noStrike">
                <a:solidFill>
                  <a:srgbClr val="000000"/>
                </a:solidFill>
                <a:latin typeface="Century Schoolbook"/>
                <a:ea typeface="Century Schoolbook"/>
                <a:cs typeface="Century Schoolbook"/>
                <a:sym typeface="Century Schoolbook"/>
              </a:defRPr>
            </a:lvl9pPr>
          </a:lstStyle>
          <a:p>
            <a:pPr indent="0" lvl="0" marL="0" rtl="0" algn="ctr">
              <a:spcBef>
                <a:spcPts val="0"/>
              </a:spcBef>
              <a:spcAft>
                <a:spcPts val="0"/>
              </a:spcAft>
              <a:buNone/>
            </a:pPr>
            <a:fld id="{00000000-1234-1234-1234-123412341234}" type="slidenum">
              <a:rPr lang="fr-FR"/>
              <a:t>‹#›</a:t>
            </a:fld>
            <a:endParaRPr/>
          </a:p>
        </p:txBody>
      </p:sp>
      <p:grpSp>
        <p:nvGrpSpPr>
          <p:cNvPr id="21" name="Google Shape;21;p24"/>
          <p:cNvGrpSpPr/>
          <p:nvPr/>
        </p:nvGrpSpPr>
        <p:grpSpPr>
          <a:xfrm>
            <a:off x="10386595" y="-1901"/>
            <a:ext cx="2170224" cy="1491969"/>
            <a:chOff x="4518" y="-55"/>
            <a:chExt cx="1552" cy="1423"/>
          </a:xfrm>
        </p:grpSpPr>
        <p:sp>
          <p:nvSpPr>
            <p:cNvPr id="22" name="Google Shape;22;p24"/>
            <p:cNvSpPr/>
            <p:nvPr/>
          </p:nvSpPr>
          <p:spPr>
            <a:xfrm rot="-3172564">
              <a:off x="4899" y="-9"/>
              <a:ext cx="731" cy="1312"/>
            </a:xfrm>
            <a:custGeom>
              <a:rect b="b" l="l" r="r" t="t"/>
              <a:pathLst>
                <a:path extrusionOk="0" h="3686" w="2903">
                  <a:moveTo>
                    <a:pt x="2903" y="433"/>
                  </a:moveTo>
                  <a:lnTo>
                    <a:pt x="2565" y="80"/>
                  </a:lnTo>
                  <a:lnTo>
                    <a:pt x="2241" y="0"/>
                  </a:lnTo>
                  <a:lnTo>
                    <a:pt x="110" y="2811"/>
                  </a:lnTo>
                  <a:lnTo>
                    <a:pt x="110" y="3228"/>
                  </a:lnTo>
                  <a:lnTo>
                    <a:pt x="0" y="3631"/>
                  </a:lnTo>
                  <a:lnTo>
                    <a:pt x="72" y="3686"/>
                  </a:lnTo>
                  <a:lnTo>
                    <a:pt x="441" y="3355"/>
                  </a:lnTo>
                  <a:lnTo>
                    <a:pt x="740" y="3228"/>
                  </a:lnTo>
                  <a:lnTo>
                    <a:pt x="2903" y="433"/>
                  </a:lnTo>
                  <a:lnTo>
                    <a:pt x="2903" y="433"/>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Century Schoolbook"/>
                <a:buNone/>
              </a:pPr>
              <a:r>
                <a:t/>
              </a:r>
              <a:endParaRPr b="0" i="0" sz="1800" u="none" cap="none" strike="noStrike">
                <a:solidFill>
                  <a:srgbClr val="000000"/>
                </a:solidFill>
                <a:latin typeface="Comic Sans MS"/>
                <a:ea typeface="Comic Sans MS"/>
                <a:cs typeface="Comic Sans MS"/>
                <a:sym typeface="Comic Sans MS"/>
              </a:endParaRPr>
            </a:p>
          </p:txBody>
        </p:sp>
        <p:sp>
          <p:nvSpPr>
            <p:cNvPr id="23" name="Google Shape;23;p24"/>
            <p:cNvSpPr/>
            <p:nvPr/>
          </p:nvSpPr>
          <p:spPr>
            <a:xfrm rot="-3172564">
              <a:off x="4954" y="15"/>
              <a:ext cx="735" cy="1322"/>
            </a:xfrm>
            <a:custGeom>
              <a:rect b="b" l="l" r="r" t="t"/>
              <a:pathLst>
                <a:path extrusionOk="0" h="3703" w="2911">
                  <a:moveTo>
                    <a:pt x="2293" y="0"/>
                  </a:moveTo>
                  <a:lnTo>
                    <a:pt x="130" y="2835"/>
                  </a:lnTo>
                  <a:lnTo>
                    <a:pt x="131" y="3201"/>
                  </a:lnTo>
                  <a:lnTo>
                    <a:pt x="0" y="3633"/>
                  </a:lnTo>
                  <a:lnTo>
                    <a:pt x="50" y="3703"/>
                  </a:lnTo>
                  <a:lnTo>
                    <a:pt x="422" y="3352"/>
                  </a:lnTo>
                  <a:lnTo>
                    <a:pt x="763" y="3220"/>
                  </a:lnTo>
                  <a:lnTo>
                    <a:pt x="2911" y="428"/>
                  </a:lnTo>
                  <a:lnTo>
                    <a:pt x="2589" y="96"/>
                  </a:lnTo>
                  <a:lnTo>
                    <a:pt x="2293" y="0"/>
                  </a:lnTo>
                  <a:lnTo>
                    <a:pt x="2293" y="0"/>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Century Schoolbook"/>
                <a:buNone/>
              </a:pPr>
              <a:r>
                <a:t/>
              </a:r>
              <a:endParaRPr b="0" i="0" sz="1800" u="none" cap="none" strike="noStrike">
                <a:solidFill>
                  <a:srgbClr val="000000"/>
                </a:solidFill>
                <a:latin typeface="Comic Sans MS"/>
                <a:ea typeface="Comic Sans MS"/>
                <a:cs typeface="Comic Sans MS"/>
                <a:sym typeface="Comic Sans MS"/>
              </a:endParaRPr>
            </a:p>
          </p:txBody>
        </p:sp>
        <p:sp>
          <p:nvSpPr>
            <p:cNvPr id="24" name="Google Shape;24;p24"/>
            <p:cNvSpPr/>
            <p:nvPr/>
          </p:nvSpPr>
          <p:spPr>
            <a:xfrm rot="-3172564">
              <a:off x="4933" y="121"/>
              <a:ext cx="645" cy="990"/>
            </a:xfrm>
            <a:custGeom>
              <a:rect b="b" l="l" r="r" t="t"/>
              <a:pathLst>
                <a:path extrusionOk="0" h="2777" w="2561">
                  <a:moveTo>
                    <a:pt x="0" y="2485"/>
                  </a:moveTo>
                  <a:lnTo>
                    <a:pt x="432" y="2553"/>
                  </a:lnTo>
                  <a:lnTo>
                    <a:pt x="736" y="2777"/>
                  </a:lnTo>
                  <a:lnTo>
                    <a:pt x="2561" y="399"/>
                  </a:lnTo>
                  <a:lnTo>
                    <a:pt x="2118" y="82"/>
                  </a:lnTo>
                  <a:lnTo>
                    <a:pt x="1898" y="0"/>
                  </a:lnTo>
                  <a:lnTo>
                    <a:pt x="0" y="2485"/>
                  </a:lnTo>
                  <a:lnTo>
                    <a:pt x="0" y="2485"/>
                  </a:lnTo>
                  <a:close/>
                </a:path>
              </a:pathLst>
            </a:custGeom>
            <a:solidFill>
              <a:schemeClr val="l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Century Schoolbook"/>
                <a:buNone/>
              </a:pPr>
              <a:r>
                <a:t/>
              </a:r>
              <a:endParaRPr b="0" i="0" sz="1800" u="none" cap="none" strike="noStrike">
                <a:solidFill>
                  <a:srgbClr val="000000"/>
                </a:solidFill>
                <a:latin typeface="Comic Sans MS"/>
                <a:ea typeface="Comic Sans MS"/>
                <a:cs typeface="Comic Sans MS"/>
                <a:sym typeface="Comic Sans MS"/>
              </a:endParaRPr>
            </a:p>
          </p:txBody>
        </p:sp>
        <p:grpSp>
          <p:nvGrpSpPr>
            <p:cNvPr id="25" name="Google Shape;25;p24"/>
            <p:cNvGrpSpPr/>
            <p:nvPr/>
          </p:nvGrpSpPr>
          <p:grpSpPr>
            <a:xfrm>
              <a:off x="4518" y="-55"/>
              <a:ext cx="1528" cy="1415"/>
              <a:chOff x="4518" y="-55"/>
              <a:chExt cx="1528" cy="1415"/>
            </a:xfrm>
          </p:grpSpPr>
          <p:grpSp>
            <p:nvGrpSpPr>
              <p:cNvPr id="26" name="Google Shape;26;p24"/>
              <p:cNvGrpSpPr/>
              <p:nvPr/>
            </p:nvGrpSpPr>
            <p:grpSpPr>
              <a:xfrm>
                <a:off x="4518" y="-55"/>
                <a:ext cx="1528" cy="1415"/>
                <a:chOff x="4518" y="-55"/>
                <a:chExt cx="1528" cy="1415"/>
              </a:xfrm>
            </p:grpSpPr>
            <p:sp>
              <p:nvSpPr>
                <p:cNvPr id="27" name="Google Shape;27;p24"/>
                <p:cNvSpPr/>
                <p:nvPr/>
              </p:nvSpPr>
              <p:spPr>
                <a:xfrm rot="-3172564">
                  <a:off x="5430" y="1086"/>
                  <a:ext cx="62" cy="288"/>
                </a:xfrm>
                <a:custGeom>
                  <a:rect b="b" l="l" r="r" t="t"/>
                  <a:pathLst>
                    <a:path extrusionOk="0" h="806" w="245">
                      <a:moveTo>
                        <a:pt x="123" y="9"/>
                      </a:moveTo>
                      <a:lnTo>
                        <a:pt x="131" y="342"/>
                      </a:lnTo>
                      <a:lnTo>
                        <a:pt x="0" y="806"/>
                      </a:lnTo>
                      <a:lnTo>
                        <a:pt x="79" y="789"/>
                      </a:lnTo>
                      <a:lnTo>
                        <a:pt x="218" y="376"/>
                      </a:lnTo>
                      <a:lnTo>
                        <a:pt x="245" y="0"/>
                      </a:lnTo>
                      <a:lnTo>
                        <a:pt x="123" y="9"/>
                      </a:lnTo>
                      <a:lnTo>
                        <a:pt x="123" y="9"/>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Century Schoolbook"/>
                    <a:buNone/>
                  </a:pPr>
                  <a:r>
                    <a:t/>
                  </a:r>
                  <a:endParaRPr b="0" i="0" sz="1800" u="none" cap="none" strike="noStrike">
                    <a:solidFill>
                      <a:srgbClr val="000000"/>
                    </a:solidFill>
                    <a:latin typeface="Comic Sans MS"/>
                    <a:ea typeface="Comic Sans MS"/>
                    <a:cs typeface="Comic Sans MS"/>
                    <a:sym typeface="Comic Sans MS"/>
                  </a:endParaRPr>
                </a:p>
              </p:txBody>
            </p:sp>
            <p:grpSp>
              <p:nvGrpSpPr>
                <p:cNvPr id="28" name="Google Shape;28;p24"/>
                <p:cNvGrpSpPr/>
                <p:nvPr/>
              </p:nvGrpSpPr>
              <p:grpSpPr>
                <a:xfrm>
                  <a:off x="4518" y="-55"/>
                  <a:ext cx="1528" cy="1415"/>
                  <a:chOff x="4518" y="-55"/>
                  <a:chExt cx="1528" cy="1415"/>
                </a:xfrm>
              </p:grpSpPr>
              <p:sp>
                <p:nvSpPr>
                  <p:cNvPr id="29" name="Google Shape;29;p24"/>
                  <p:cNvSpPr/>
                  <p:nvPr/>
                </p:nvSpPr>
                <p:spPr>
                  <a:xfrm rot="-3172564">
                    <a:off x="4966" y="71"/>
                    <a:ext cx="153" cy="126"/>
                  </a:xfrm>
                  <a:custGeom>
                    <a:rect b="b" l="l" r="r" t="t"/>
                    <a:pathLst>
                      <a:path extrusionOk="0" h="349" w="604">
                        <a:moveTo>
                          <a:pt x="0" y="0"/>
                        </a:moveTo>
                        <a:lnTo>
                          <a:pt x="298" y="184"/>
                        </a:lnTo>
                        <a:lnTo>
                          <a:pt x="500" y="349"/>
                        </a:lnTo>
                        <a:lnTo>
                          <a:pt x="604" y="140"/>
                        </a:lnTo>
                        <a:lnTo>
                          <a:pt x="359" y="9"/>
                        </a:lnTo>
                        <a:lnTo>
                          <a:pt x="464" y="184"/>
                        </a:lnTo>
                        <a:lnTo>
                          <a:pt x="131" y="17"/>
                        </a:lnTo>
                        <a:lnTo>
                          <a:pt x="0" y="0"/>
                        </a:lnTo>
                        <a:lnTo>
                          <a:pt x="0"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Century Schoolbook"/>
                      <a:buNone/>
                    </a:pPr>
                    <a:r>
                      <a:t/>
                    </a:r>
                    <a:endParaRPr b="0" i="0" sz="1800" u="none" cap="none" strike="noStrike">
                      <a:solidFill>
                        <a:srgbClr val="000000"/>
                      </a:solidFill>
                      <a:latin typeface="Comic Sans MS"/>
                      <a:ea typeface="Comic Sans MS"/>
                      <a:cs typeface="Comic Sans MS"/>
                      <a:sym typeface="Comic Sans MS"/>
                    </a:endParaRPr>
                  </a:p>
                </p:txBody>
              </p:sp>
              <p:sp>
                <p:nvSpPr>
                  <p:cNvPr id="30" name="Google Shape;30;p24"/>
                  <p:cNvSpPr/>
                  <p:nvPr/>
                </p:nvSpPr>
                <p:spPr>
                  <a:xfrm rot="-3172564">
                    <a:off x="5049" y="331"/>
                    <a:ext cx="268" cy="437"/>
                  </a:xfrm>
                  <a:custGeom>
                    <a:rect b="b" l="l" r="r" t="t"/>
                    <a:pathLst>
                      <a:path extrusionOk="0" h="1230" w="1064">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lnTo>
                          <a:pt x="741" y="129"/>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Century Schoolbook"/>
                      <a:buNone/>
                    </a:pPr>
                    <a:r>
                      <a:t/>
                    </a:r>
                    <a:endParaRPr b="0" i="0" sz="1800" u="none" cap="none" strike="noStrike">
                      <a:solidFill>
                        <a:srgbClr val="000000"/>
                      </a:solidFill>
                      <a:latin typeface="Comic Sans MS"/>
                      <a:ea typeface="Comic Sans MS"/>
                      <a:cs typeface="Comic Sans MS"/>
                      <a:sym typeface="Comic Sans MS"/>
                    </a:endParaRPr>
                  </a:p>
                </p:txBody>
              </p:sp>
              <p:sp>
                <p:nvSpPr>
                  <p:cNvPr id="31" name="Google Shape;31;p24"/>
                  <p:cNvSpPr/>
                  <p:nvPr/>
                </p:nvSpPr>
                <p:spPr>
                  <a:xfrm rot="-3172564">
                    <a:off x="4859" y="181"/>
                    <a:ext cx="504" cy="899"/>
                  </a:xfrm>
                  <a:custGeom>
                    <a:rect b="b" l="l" r="r" t="t"/>
                    <a:pathLst>
                      <a:path extrusionOk="0" h="2521" w="2002">
                        <a:moveTo>
                          <a:pt x="1941" y="0"/>
                        </a:moveTo>
                        <a:lnTo>
                          <a:pt x="0" y="2521"/>
                        </a:lnTo>
                        <a:lnTo>
                          <a:pt x="192" y="2450"/>
                        </a:lnTo>
                        <a:lnTo>
                          <a:pt x="2002" y="61"/>
                        </a:lnTo>
                        <a:lnTo>
                          <a:pt x="1941" y="0"/>
                        </a:lnTo>
                        <a:lnTo>
                          <a:pt x="1941"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Century Schoolbook"/>
                      <a:buNone/>
                    </a:pPr>
                    <a:r>
                      <a:t/>
                    </a:r>
                    <a:endParaRPr b="0" i="0" sz="1800" u="none" cap="none" strike="noStrike">
                      <a:solidFill>
                        <a:srgbClr val="000000"/>
                      </a:solidFill>
                      <a:latin typeface="Comic Sans MS"/>
                      <a:ea typeface="Comic Sans MS"/>
                      <a:cs typeface="Comic Sans MS"/>
                      <a:sym typeface="Comic Sans MS"/>
                    </a:endParaRPr>
                  </a:p>
                </p:txBody>
              </p:sp>
              <p:sp>
                <p:nvSpPr>
                  <p:cNvPr id="32" name="Google Shape;32;p24"/>
                  <p:cNvSpPr/>
                  <p:nvPr/>
                </p:nvSpPr>
                <p:spPr>
                  <a:xfrm rot="-3172564">
                    <a:off x="4904" y="-20"/>
                    <a:ext cx="757" cy="1344"/>
                  </a:xfrm>
                  <a:custGeom>
                    <a:rect b="b" l="l" r="r" t="t"/>
                    <a:pathLst>
                      <a:path extrusionOk="0" h="3771" w="3007">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lnTo>
                          <a:pt x="95" y="2844"/>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Century Schoolbook"/>
                      <a:buNone/>
                    </a:pPr>
                    <a:r>
                      <a:t/>
                    </a:r>
                    <a:endParaRPr b="0" i="0" sz="1800" u="none" cap="none" strike="noStrike">
                      <a:solidFill>
                        <a:srgbClr val="000000"/>
                      </a:solidFill>
                      <a:latin typeface="Comic Sans MS"/>
                      <a:ea typeface="Comic Sans MS"/>
                      <a:cs typeface="Comic Sans MS"/>
                      <a:sym typeface="Comic Sans MS"/>
                    </a:endParaRPr>
                  </a:p>
                </p:txBody>
              </p:sp>
              <p:sp>
                <p:nvSpPr>
                  <p:cNvPr id="33" name="Google Shape;33;p24"/>
                  <p:cNvSpPr/>
                  <p:nvPr/>
                </p:nvSpPr>
                <p:spPr>
                  <a:xfrm rot="-3172564">
                    <a:off x="5298" y="896"/>
                    <a:ext cx="170" cy="121"/>
                  </a:xfrm>
                  <a:custGeom>
                    <a:rect b="b" l="l" r="r" t="t"/>
                    <a:pathLst>
                      <a:path extrusionOk="0" h="342" w="673">
                        <a:moveTo>
                          <a:pt x="0" y="80"/>
                        </a:moveTo>
                        <a:lnTo>
                          <a:pt x="255" y="106"/>
                        </a:lnTo>
                        <a:lnTo>
                          <a:pt x="639" y="342"/>
                        </a:lnTo>
                        <a:lnTo>
                          <a:pt x="673" y="289"/>
                        </a:lnTo>
                        <a:lnTo>
                          <a:pt x="447" y="114"/>
                        </a:lnTo>
                        <a:lnTo>
                          <a:pt x="26" y="0"/>
                        </a:lnTo>
                        <a:lnTo>
                          <a:pt x="0" y="80"/>
                        </a:lnTo>
                        <a:lnTo>
                          <a:pt x="0" y="8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Century Schoolbook"/>
                      <a:buNone/>
                    </a:pPr>
                    <a:r>
                      <a:t/>
                    </a:r>
                    <a:endParaRPr b="0" i="0" sz="1800" u="none" cap="none" strike="noStrike">
                      <a:solidFill>
                        <a:srgbClr val="000000"/>
                      </a:solidFill>
                      <a:latin typeface="Comic Sans MS"/>
                      <a:ea typeface="Comic Sans MS"/>
                      <a:cs typeface="Comic Sans MS"/>
                      <a:sym typeface="Comic Sans MS"/>
                    </a:endParaRPr>
                  </a:p>
                </p:txBody>
              </p:sp>
              <p:sp>
                <p:nvSpPr>
                  <p:cNvPr id="34" name="Google Shape;34;p24"/>
                  <p:cNvSpPr/>
                  <p:nvPr/>
                </p:nvSpPr>
                <p:spPr>
                  <a:xfrm rot="-3172564">
                    <a:off x="5255" y="804"/>
                    <a:ext cx="180" cy="145"/>
                  </a:xfrm>
                  <a:custGeom>
                    <a:rect b="b" l="l" r="r" t="t"/>
                    <a:pathLst>
                      <a:path extrusionOk="0" h="403" w="716">
                        <a:moveTo>
                          <a:pt x="0" y="78"/>
                        </a:moveTo>
                        <a:lnTo>
                          <a:pt x="340" y="148"/>
                        </a:lnTo>
                        <a:lnTo>
                          <a:pt x="638" y="403"/>
                        </a:lnTo>
                        <a:lnTo>
                          <a:pt x="716" y="296"/>
                        </a:lnTo>
                        <a:lnTo>
                          <a:pt x="420" y="114"/>
                        </a:lnTo>
                        <a:lnTo>
                          <a:pt x="70" y="0"/>
                        </a:lnTo>
                        <a:lnTo>
                          <a:pt x="0" y="78"/>
                        </a:lnTo>
                        <a:lnTo>
                          <a:pt x="0" y="78"/>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Century Schoolbook"/>
                      <a:buNone/>
                    </a:pPr>
                    <a:r>
                      <a:t/>
                    </a:r>
                    <a:endParaRPr b="0" i="0" sz="1800" u="none" cap="none" strike="noStrike">
                      <a:solidFill>
                        <a:srgbClr val="000000"/>
                      </a:solidFill>
                      <a:latin typeface="Comic Sans MS"/>
                      <a:ea typeface="Comic Sans MS"/>
                      <a:cs typeface="Comic Sans MS"/>
                      <a:sym typeface="Comic Sans MS"/>
                    </a:endParaRPr>
                  </a:p>
                </p:txBody>
              </p:sp>
              <p:sp>
                <p:nvSpPr>
                  <p:cNvPr id="35" name="Google Shape;35;p24"/>
                  <p:cNvSpPr/>
                  <p:nvPr/>
                </p:nvSpPr>
                <p:spPr>
                  <a:xfrm rot="-3172564">
                    <a:off x="4986" y="210"/>
                    <a:ext cx="180" cy="147"/>
                  </a:xfrm>
                  <a:custGeom>
                    <a:rect b="b" l="l" r="r" t="t"/>
                    <a:pathLst>
                      <a:path extrusionOk="0" h="411" w="717">
                        <a:moveTo>
                          <a:pt x="0" y="78"/>
                        </a:moveTo>
                        <a:lnTo>
                          <a:pt x="316" y="139"/>
                        </a:lnTo>
                        <a:lnTo>
                          <a:pt x="649" y="411"/>
                        </a:lnTo>
                        <a:lnTo>
                          <a:pt x="717" y="314"/>
                        </a:lnTo>
                        <a:lnTo>
                          <a:pt x="394" y="87"/>
                        </a:lnTo>
                        <a:lnTo>
                          <a:pt x="54" y="0"/>
                        </a:lnTo>
                        <a:lnTo>
                          <a:pt x="0" y="78"/>
                        </a:lnTo>
                        <a:lnTo>
                          <a:pt x="0" y="78"/>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Century Schoolbook"/>
                      <a:buNone/>
                    </a:pPr>
                    <a:r>
                      <a:t/>
                    </a:r>
                    <a:endParaRPr b="0" i="0" sz="1800" u="none" cap="none" strike="noStrike">
                      <a:solidFill>
                        <a:srgbClr val="000000"/>
                      </a:solidFill>
                      <a:latin typeface="Comic Sans MS"/>
                      <a:ea typeface="Comic Sans MS"/>
                      <a:cs typeface="Comic Sans MS"/>
                      <a:sym typeface="Comic Sans MS"/>
                    </a:endParaRPr>
                  </a:p>
                </p:txBody>
              </p:sp>
              <p:sp>
                <p:nvSpPr>
                  <p:cNvPr id="36" name="Google Shape;36;p24"/>
                  <p:cNvSpPr/>
                  <p:nvPr/>
                </p:nvSpPr>
                <p:spPr>
                  <a:xfrm rot="-3172564">
                    <a:off x="4949" y="141"/>
                    <a:ext cx="179" cy="138"/>
                  </a:xfrm>
                  <a:custGeom>
                    <a:rect b="b" l="l" r="r" t="t"/>
                    <a:pathLst>
                      <a:path extrusionOk="0" h="386" w="709">
                        <a:moveTo>
                          <a:pt x="0" y="88"/>
                        </a:moveTo>
                        <a:lnTo>
                          <a:pt x="272" y="131"/>
                        </a:lnTo>
                        <a:lnTo>
                          <a:pt x="665" y="386"/>
                        </a:lnTo>
                        <a:lnTo>
                          <a:pt x="709" y="308"/>
                        </a:lnTo>
                        <a:lnTo>
                          <a:pt x="306" y="53"/>
                        </a:lnTo>
                        <a:lnTo>
                          <a:pt x="43" y="0"/>
                        </a:lnTo>
                        <a:lnTo>
                          <a:pt x="0" y="88"/>
                        </a:lnTo>
                        <a:lnTo>
                          <a:pt x="0" y="88"/>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Century Schoolbook"/>
                      <a:buNone/>
                    </a:pPr>
                    <a:r>
                      <a:t/>
                    </a:r>
                    <a:endParaRPr b="0" i="0" sz="1800" u="none" cap="none" strike="noStrike">
                      <a:solidFill>
                        <a:srgbClr val="000000"/>
                      </a:solidFill>
                      <a:latin typeface="Comic Sans MS"/>
                      <a:ea typeface="Comic Sans MS"/>
                      <a:cs typeface="Comic Sans MS"/>
                      <a:sym typeface="Comic Sans MS"/>
                    </a:endParaRPr>
                  </a:p>
                </p:txBody>
              </p:sp>
            </p:grpSp>
          </p:grpSp>
          <p:cxnSp>
            <p:nvCxnSpPr>
              <p:cNvPr id="37" name="Google Shape;37;p24"/>
              <p:cNvCxnSpPr/>
              <p:nvPr/>
            </p:nvCxnSpPr>
            <p:spPr>
              <a:xfrm>
                <a:off x="4871" y="84"/>
                <a:ext cx="42" cy="95"/>
              </a:xfrm>
              <a:prstGeom prst="straightConnector1">
                <a:avLst/>
              </a:prstGeom>
              <a:noFill/>
              <a:ln cap="flat" cmpd="sng" w="38100">
                <a:solidFill>
                  <a:schemeClr val="accent2"/>
                </a:solidFill>
                <a:prstDash val="solid"/>
                <a:round/>
                <a:headEnd len="med" w="med" type="none"/>
                <a:tailEnd len="med" w="med" type="none"/>
              </a:ln>
            </p:spPr>
          </p:cxnSp>
        </p:grpSp>
      </p:gr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1"/>
          <p:cNvSpPr txBox="1"/>
          <p:nvPr>
            <p:ph type="title"/>
          </p:nvPr>
        </p:nvSpPr>
        <p:spPr>
          <a:xfrm>
            <a:off x="1341967" y="3616036"/>
            <a:ext cx="9508067" cy="676564"/>
          </a:xfrm>
          <a:prstGeom prst="rect">
            <a:avLst/>
          </a:prstGeom>
          <a:solidFill>
            <a:schemeClr val="lt1"/>
          </a:solidFill>
          <a:ln cap="flat" cmpd="sng" w="25400">
            <a:solidFill>
              <a:schemeClr val="accent1"/>
            </a:solidFill>
            <a:prstDash val="solid"/>
            <a:round/>
            <a:headEnd len="sm" w="sm" type="none"/>
            <a:tailEnd len="sm" w="sm" type="none"/>
          </a:ln>
        </p:spPr>
        <p:txBody>
          <a:bodyPr anchorCtr="0" anchor="b" bIns="45700" lIns="91425" spcFirstLastPara="1" rIns="91425" wrap="square" tIns="45700">
            <a:normAutofit/>
          </a:bodyPr>
          <a:lstStyle/>
          <a:p>
            <a:pPr indent="0" lvl="0" marL="0" rtl="0" algn="ctr">
              <a:spcBef>
                <a:spcPts val="0"/>
              </a:spcBef>
              <a:spcAft>
                <a:spcPts val="0"/>
              </a:spcAft>
              <a:buClr>
                <a:schemeClr val="dk1"/>
              </a:buClr>
              <a:buSzPts val="3200"/>
              <a:buFont typeface="Century Schoolbook"/>
              <a:buNone/>
            </a:pPr>
            <a:r>
              <a:rPr lang="fr-FR" sz="3200">
                <a:solidFill>
                  <a:schemeClr val="dk1"/>
                </a:solidFill>
                <a:latin typeface="Century Schoolbook"/>
                <a:ea typeface="Century Schoolbook"/>
                <a:cs typeface="Century Schoolbook"/>
                <a:sym typeface="Century Schoolbook"/>
              </a:rPr>
              <a:t>DROIT MEDICAL</a:t>
            </a:r>
            <a:endParaRPr sz="3001">
              <a:solidFill>
                <a:srgbClr val="FF0000"/>
              </a:solidFill>
              <a:latin typeface="Times New Roman"/>
              <a:ea typeface="Times New Roman"/>
              <a:cs typeface="Times New Roman"/>
              <a:sym typeface="Times New Roman"/>
            </a:endParaRPr>
          </a:p>
        </p:txBody>
      </p:sp>
      <p:sp>
        <p:nvSpPr>
          <p:cNvPr id="158" name="Google Shape;158;p1"/>
          <p:cNvSpPr txBox="1"/>
          <p:nvPr>
            <p:ph idx="4294967295" type="subTitle"/>
          </p:nvPr>
        </p:nvSpPr>
        <p:spPr>
          <a:xfrm>
            <a:off x="1521885" y="1017589"/>
            <a:ext cx="9148233" cy="1222375"/>
          </a:xfrm>
          <a:prstGeom prst="rect">
            <a:avLst/>
          </a:prstGeom>
          <a:noFill/>
          <a:ln>
            <a:noFill/>
          </a:ln>
        </p:spPr>
        <p:txBody>
          <a:bodyPr anchorCtr="0" anchor="t" bIns="45700" lIns="91425" spcFirstLastPara="1" rIns="91425" wrap="square" tIns="45700">
            <a:normAutofit lnSpcReduction="10000"/>
          </a:bodyPr>
          <a:lstStyle/>
          <a:p>
            <a:pPr indent="0" lvl="0" marL="0" marR="0" rtl="0" algn="ctr">
              <a:lnSpc>
                <a:spcPct val="120000"/>
              </a:lnSpc>
              <a:spcBef>
                <a:spcPts val="0"/>
              </a:spcBef>
              <a:spcAft>
                <a:spcPts val="0"/>
              </a:spcAft>
              <a:buClr>
                <a:schemeClr val="accent1"/>
              </a:buClr>
              <a:buSzPts val="1471"/>
              <a:buFont typeface="Noto Sans Symbols"/>
              <a:buNone/>
            </a:pPr>
            <a:r>
              <a:t/>
            </a:r>
            <a:endParaRPr b="1" i="0" sz="2101" u="none" cap="none" strike="noStrike">
              <a:solidFill>
                <a:schemeClr val="dk1"/>
              </a:solidFill>
              <a:latin typeface="Century Schoolbook"/>
              <a:ea typeface="Century Schoolbook"/>
              <a:cs typeface="Century Schoolbook"/>
              <a:sym typeface="Century Schoolbook"/>
            </a:endParaRPr>
          </a:p>
          <a:p>
            <a:pPr indent="0" lvl="0" marL="0" marR="0" rtl="0" algn="ctr">
              <a:lnSpc>
                <a:spcPct val="120000"/>
              </a:lnSpc>
              <a:spcBef>
                <a:spcPts val="0"/>
              </a:spcBef>
              <a:spcAft>
                <a:spcPts val="0"/>
              </a:spcAft>
              <a:buClr>
                <a:schemeClr val="accent1"/>
              </a:buClr>
              <a:buSzPts val="1471"/>
              <a:buFont typeface="Noto Sans Symbols"/>
              <a:buNone/>
            </a:pPr>
            <a:r>
              <a:rPr b="1" i="0" lang="fr-FR" sz="2101" u="none" cap="none" strike="noStrike">
                <a:solidFill>
                  <a:schemeClr val="dk1"/>
                </a:solidFill>
                <a:latin typeface="Century Schoolbook"/>
                <a:ea typeface="Century Schoolbook"/>
                <a:cs typeface="Century Schoolbook"/>
                <a:sym typeface="Century Schoolbook"/>
              </a:rPr>
              <a:t>Faculté de médecine de Bejaia</a:t>
            </a:r>
            <a:endParaRPr b="1" i="0" sz="2101" u="none" cap="none" strike="noStrike">
              <a:solidFill>
                <a:schemeClr val="dk1"/>
              </a:solidFill>
              <a:latin typeface="Century Schoolbook"/>
              <a:ea typeface="Century Schoolbook"/>
              <a:cs typeface="Century Schoolbook"/>
              <a:sym typeface="Century Schoolbook"/>
            </a:endParaRPr>
          </a:p>
          <a:p>
            <a:pPr indent="0" lvl="0" marL="0" marR="0" rtl="0" algn="ctr">
              <a:lnSpc>
                <a:spcPct val="120000"/>
              </a:lnSpc>
              <a:spcBef>
                <a:spcPts val="0"/>
              </a:spcBef>
              <a:spcAft>
                <a:spcPts val="0"/>
              </a:spcAft>
              <a:buClr>
                <a:schemeClr val="accent1"/>
              </a:buClr>
              <a:buSzPts val="1471"/>
              <a:buFont typeface="Noto Sans Symbols"/>
              <a:buNone/>
            </a:pPr>
            <a:r>
              <a:rPr b="1" i="0" lang="fr-FR" sz="2101" u="none" cap="none" strike="noStrike">
                <a:solidFill>
                  <a:schemeClr val="dk1"/>
                </a:solidFill>
                <a:latin typeface="Century Schoolbook"/>
                <a:ea typeface="Century Schoolbook"/>
                <a:cs typeface="Century Schoolbook"/>
                <a:sym typeface="Century Schoolbook"/>
              </a:rPr>
              <a:t>Service de Médecine Légale</a:t>
            </a:r>
            <a:endParaRPr/>
          </a:p>
        </p:txBody>
      </p:sp>
      <p:sp>
        <p:nvSpPr>
          <p:cNvPr id="159" name="Google Shape;159;p1"/>
          <p:cNvSpPr txBox="1"/>
          <p:nvPr/>
        </p:nvSpPr>
        <p:spPr>
          <a:xfrm>
            <a:off x="1989844" y="4833938"/>
            <a:ext cx="8193269" cy="831253"/>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fr-FR" sz="2401" u="none" cap="none" strike="noStrike">
                <a:solidFill>
                  <a:schemeClr val="dk1"/>
                </a:solidFill>
                <a:latin typeface="Century Schoolbook"/>
                <a:ea typeface="Century Schoolbook"/>
                <a:cs typeface="Century Schoolbook"/>
                <a:sym typeface="Century Schoolbook"/>
              </a:rPr>
              <a:t>Dr M. DAOUD</a:t>
            </a:r>
            <a:endParaRPr b="1" i="0" sz="2401" u="none" cap="none" strike="noStrike">
              <a:solidFill>
                <a:schemeClr val="dk1"/>
              </a:solidFill>
              <a:latin typeface="Century Schoolbook"/>
              <a:ea typeface="Century Schoolbook"/>
              <a:cs typeface="Century Schoolbook"/>
              <a:sym typeface="Century Schoolbook"/>
            </a:endParaRPr>
          </a:p>
          <a:p>
            <a:pPr indent="0" lvl="0" marL="0" marR="0" rtl="0" algn="ctr">
              <a:spcBef>
                <a:spcPts val="0"/>
              </a:spcBef>
              <a:spcAft>
                <a:spcPts val="0"/>
              </a:spcAft>
              <a:buNone/>
            </a:pPr>
            <a:r>
              <a:rPr b="1" i="0" lang="fr-FR" sz="2401" u="none" cap="none" strike="noStrike">
                <a:solidFill>
                  <a:schemeClr val="dk1"/>
                </a:solidFill>
                <a:latin typeface="Century Schoolbook"/>
                <a:ea typeface="Century Schoolbook"/>
                <a:cs typeface="Century Schoolbook"/>
                <a:sym typeface="Century Schoolbook"/>
              </a:rPr>
              <a:t>Praticien spécialiste assistant en médecine légale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10"/>
          <p:cNvSpPr txBox="1"/>
          <p:nvPr>
            <p:ph idx="1" type="body"/>
          </p:nvPr>
        </p:nvSpPr>
        <p:spPr>
          <a:xfrm>
            <a:off x="346364" y="318655"/>
            <a:ext cx="11291454" cy="6155297"/>
          </a:xfrm>
          <a:prstGeom prst="rect">
            <a:avLst/>
          </a:prstGeom>
          <a:noFill/>
          <a:ln>
            <a:noFill/>
          </a:ln>
        </p:spPr>
        <p:txBody>
          <a:bodyPr anchorCtr="0" anchor="t" bIns="45700" lIns="91425" spcFirstLastPara="1" rIns="91425" wrap="square" tIns="45700">
            <a:normAutofit/>
          </a:bodyPr>
          <a:lstStyle/>
          <a:p>
            <a:pPr indent="-274320" lvl="0" marL="274320" rtl="0" algn="l">
              <a:spcBef>
                <a:spcPts val="0"/>
              </a:spcBef>
              <a:spcAft>
                <a:spcPts val="0"/>
              </a:spcAft>
              <a:buSzPts val="1680"/>
              <a:buNone/>
            </a:pPr>
            <a:br>
              <a:rPr lang="fr-FR"/>
            </a:br>
            <a:r>
              <a:rPr b="1" lang="fr-FR"/>
              <a:t>Conditions de validité du contrat :</a:t>
            </a:r>
            <a:endParaRPr/>
          </a:p>
          <a:p>
            <a:pPr indent="-274320" lvl="0" marL="274320" rtl="0" algn="l">
              <a:spcBef>
                <a:spcPts val="600"/>
              </a:spcBef>
              <a:spcAft>
                <a:spcPts val="0"/>
              </a:spcAft>
              <a:buSzPts val="1680"/>
              <a:buNone/>
            </a:pPr>
            <a:br>
              <a:rPr b="1" lang="fr-FR"/>
            </a:br>
            <a:r>
              <a:rPr lang="fr-FR"/>
              <a:t>Quatre conditions légales doivent être remplies pour sa validité :</a:t>
            </a:r>
            <a:endParaRPr/>
          </a:p>
          <a:p>
            <a:pPr indent="-274320" lvl="0" marL="274320" rtl="0" algn="l">
              <a:spcBef>
                <a:spcPts val="600"/>
              </a:spcBef>
              <a:spcAft>
                <a:spcPts val="0"/>
              </a:spcAft>
              <a:buSzPts val="1680"/>
              <a:buNone/>
            </a:pPr>
            <a:br>
              <a:rPr lang="fr-FR"/>
            </a:br>
            <a:r>
              <a:rPr lang="fr-FR"/>
              <a:t>1/ </a:t>
            </a:r>
            <a:r>
              <a:rPr b="1" lang="fr-FR"/>
              <a:t>La capacité à contracter pour le médecin</a:t>
            </a:r>
            <a:r>
              <a:rPr lang="fr-FR"/>
              <a:t>: le médecin doit satisfaire aux conditions légales d'exercice de la médecine. </a:t>
            </a:r>
            <a:endParaRPr/>
          </a:p>
          <a:p>
            <a:pPr indent="-274320" lvl="0" marL="274320" rtl="0" algn="l">
              <a:spcBef>
                <a:spcPts val="600"/>
              </a:spcBef>
              <a:spcAft>
                <a:spcPts val="0"/>
              </a:spcAft>
              <a:buSzPts val="1680"/>
              <a:buNone/>
            </a:pPr>
            <a:r>
              <a:rPr lang="fr-FR"/>
              <a:t>   2/ </a:t>
            </a:r>
            <a:r>
              <a:rPr b="1" lang="fr-FR"/>
              <a:t>Pour le malade il doit être majeur</a:t>
            </a:r>
            <a:r>
              <a:rPr lang="fr-FR"/>
              <a:t>, lorsqu’il s'agit d'un mineur ou incapable majeur, la capacité de contacter est exercée par le tuteur légal.</a:t>
            </a:r>
            <a:endParaRPr/>
          </a:p>
          <a:p>
            <a:pPr indent="-274320" lvl="0" marL="274320" rtl="0" algn="l">
              <a:spcBef>
                <a:spcPts val="600"/>
              </a:spcBef>
              <a:spcAft>
                <a:spcPts val="0"/>
              </a:spcAft>
              <a:buSzPts val="1680"/>
              <a:buNone/>
            </a:pPr>
            <a:br>
              <a:rPr lang="fr-FR"/>
            </a:br>
            <a:r>
              <a:rPr lang="fr-FR"/>
              <a:t>3/ </a:t>
            </a:r>
            <a:r>
              <a:rPr b="1" lang="fr-FR"/>
              <a:t>Le consentement </a:t>
            </a:r>
            <a:r>
              <a:rPr lang="fr-FR"/>
              <a:t>:il doit être libre, éclairé et conscient.</a:t>
            </a:r>
            <a:endParaRPr/>
          </a:p>
          <a:p>
            <a:pPr indent="-274320" lvl="0" marL="274320" rtl="0" algn="l">
              <a:spcBef>
                <a:spcPts val="600"/>
              </a:spcBef>
              <a:spcAft>
                <a:spcPts val="0"/>
              </a:spcAft>
              <a:buSzPts val="1680"/>
              <a:buNone/>
            </a:pPr>
            <a:br>
              <a:rPr lang="fr-FR"/>
            </a:br>
            <a:r>
              <a:rPr lang="fr-FR"/>
              <a:t>4/ </a:t>
            </a:r>
            <a:r>
              <a:rPr b="1" lang="fr-FR"/>
              <a:t>Objet licite </a:t>
            </a:r>
            <a:r>
              <a:rPr lang="fr-FR"/>
              <a:t>: l’acte proposé ne doit pas être contraire à la loi. Il est conditionné par la nécessité médicale dans l’intérêt du malade.</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11"/>
          <p:cNvSpPr txBox="1"/>
          <p:nvPr>
            <p:ph idx="1" type="body"/>
          </p:nvPr>
        </p:nvSpPr>
        <p:spPr>
          <a:xfrm>
            <a:off x="401781" y="332509"/>
            <a:ext cx="11249891" cy="6141443"/>
          </a:xfrm>
          <a:prstGeom prst="rect">
            <a:avLst/>
          </a:prstGeom>
          <a:noFill/>
          <a:ln>
            <a:noFill/>
          </a:ln>
        </p:spPr>
        <p:txBody>
          <a:bodyPr anchorCtr="0" anchor="t" bIns="45700" lIns="91425" spcFirstLastPara="1" rIns="91425" wrap="square" tIns="45700">
            <a:normAutofit lnSpcReduction="10000"/>
          </a:bodyPr>
          <a:lstStyle/>
          <a:p>
            <a:pPr indent="-274320" lvl="0" marL="274320" rtl="0" algn="l">
              <a:spcBef>
                <a:spcPts val="0"/>
              </a:spcBef>
              <a:spcAft>
                <a:spcPts val="0"/>
              </a:spcAft>
              <a:buSzPts val="1680"/>
              <a:buFont typeface="Noto Sans Symbols"/>
              <a:buChar char="⮚"/>
            </a:pPr>
            <a:r>
              <a:rPr b="1" lang="fr-FR"/>
              <a:t>Obligations qui découlent du contrat :</a:t>
            </a:r>
            <a:endParaRPr/>
          </a:p>
          <a:p>
            <a:pPr indent="-274320" lvl="0" marL="274320" rtl="0" algn="l">
              <a:spcBef>
                <a:spcPts val="600"/>
              </a:spcBef>
              <a:spcAft>
                <a:spcPts val="0"/>
              </a:spcAft>
              <a:buSzPts val="1680"/>
              <a:buNone/>
            </a:pPr>
            <a:r>
              <a:rPr lang="fr-FR"/>
              <a:t>Du médecin :</a:t>
            </a:r>
            <a:br>
              <a:rPr lang="fr-FR"/>
            </a:br>
            <a:r>
              <a:rPr lang="fr-FR"/>
              <a:t>-fournir des soins conformes aux données acquises de la science</a:t>
            </a:r>
            <a:br>
              <a:rPr lang="fr-FR"/>
            </a:br>
            <a:r>
              <a:rPr lang="fr-FR"/>
              <a:t>-s’interdire de faire courir au malade un risque injustifié</a:t>
            </a:r>
            <a:br>
              <a:rPr lang="fr-FR"/>
            </a:br>
            <a:r>
              <a:rPr lang="fr-FR"/>
              <a:t>-information claire et loyale</a:t>
            </a:r>
            <a:br>
              <a:rPr lang="fr-FR"/>
            </a:br>
            <a:r>
              <a:rPr lang="fr-FR"/>
              <a:t>-respect du secret professionnel </a:t>
            </a:r>
            <a:endParaRPr/>
          </a:p>
          <a:p>
            <a:pPr indent="-274320" lvl="0" marL="274320" rtl="0" algn="l">
              <a:spcBef>
                <a:spcPts val="600"/>
              </a:spcBef>
              <a:spcAft>
                <a:spcPts val="0"/>
              </a:spcAft>
              <a:buSzPts val="1680"/>
              <a:buNone/>
            </a:pPr>
            <a:r>
              <a:rPr lang="fr-FR"/>
              <a:t>Du malade :</a:t>
            </a:r>
            <a:br>
              <a:rPr lang="fr-FR"/>
            </a:br>
            <a:r>
              <a:rPr lang="fr-FR"/>
              <a:t>-respect des prescriptions médicales</a:t>
            </a:r>
            <a:br>
              <a:rPr lang="fr-FR"/>
            </a:br>
            <a:r>
              <a:rPr lang="fr-FR"/>
              <a:t>-paiement des honoraires</a:t>
            </a:r>
            <a:endParaRPr/>
          </a:p>
          <a:p>
            <a:pPr indent="-274320" lvl="0" marL="274320" rtl="0" algn="l">
              <a:spcBef>
                <a:spcPts val="600"/>
              </a:spcBef>
              <a:spcAft>
                <a:spcPts val="0"/>
              </a:spcAft>
              <a:buSzPts val="1680"/>
              <a:buFont typeface="Noto Sans Symbols"/>
              <a:buChar char="⮚"/>
            </a:pPr>
            <a:r>
              <a:rPr b="1" lang="fr-FR"/>
              <a:t>La cessation du contrat :</a:t>
            </a:r>
            <a:br>
              <a:rPr b="1" lang="fr-FR"/>
            </a:br>
            <a:r>
              <a:rPr lang="fr-FR"/>
              <a:t>Le contrat cesse de façon normale avec la fin de l'affection. </a:t>
            </a:r>
            <a:endParaRPr/>
          </a:p>
          <a:p>
            <a:pPr indent="-274320" lvl="0" marL="274320" rtl="0" algn="l">
              <a:spcBef>
                <a:spcPts val="600"/>
              </a:spcBef>
              <a:spcAft>
                <a:spcPts val="0"/>
              </a:spcAft>
              <a:buSzPts val="1680"/>
              <a:buNone/>
            </a:pPr>
            <a:r>
              <a:rPr lang="fr-FR"/>
              <a:t>   La rupture est cependant possible avant la fin des soins :</a:t>
            </a:r>
            <a:br>
              <a:rPr lang="fr-FR"/>
            </a:br>
            <a:r>
              <a:rPr lang="fr-FR"/>
              <a:t>Soit par le malade qui change de médecin,</a:t>
            </a:r>
            <a:br>
              <a:rPr lang="fr-FR"/>
            </a:br>
            <a:r>
              <a:rPr lang="fr-FR"/>
              <a:t>Soit par le médecin, mais celui-ci doit s'assurer de la persistance d'un suivi médical, de l'absence de risque de rupture de suivi d'une prescription et bien entendu hors urgence</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12"/>
          <p:cNvSpPr/>
          <p:nvPr/>
        </p:nvSpPr>
        <p:spPr>
          <a:xfrm>
            <a:off x="1007436" y="2420889"/>
            <a:ext cx="9505056" cy="1944215"/>
          </a:xfrm>
          <a:prstGeom prst="roundRect">
            <a:avLst>
              <a:gd fmla="val 16667" name="adj"/>
            </a:avLst>
          </a:prstGeom>
          <a:solidFill>
            <a:schemeClr val="lt1"/>
          </a:solidFill>
          <a:ln cap="flat" cmpd="sng" w="25400">
            <a:solidFill>
              <a:schemeClr val="accent2"/>
            </a:solidFill>
            <a:prstDash val="solid"/>
            <a:round/>
            <a:headEnd len="sm" w="sm" type="none"/>
            <a:tailEnd len="sm" w="sm" type="none"/>
          </a:ln>
        </p:spPr>
        <p:txBody>
          <a:bodyPr anchorCtr="0" anchor="t" bIns="34275" lIns="68575" spcFirstLastPara="1" rIns="68575" wrap="square" tIns="34275">
            <a:noAutofit/>
          </a:bodyPr>
          <a:lstStyle/>
          <a:p>
            <a:pPr indent="0" lvl="0" marL="0" marR="0" rtl="0" algn="ctr">
              <a:spcBef>
                <a:spcPts val="0"/>
              </a:spcBef>
              <a:spcAft>
                <a:spcPts val="0"/>
              </a:spcAft>
              <a:buClr>
                <a:srgbClr val="C00000"/>
              </a:buClr>
              <a:buSzPts val="6000"/>
              <a:buFont typeface="Arial"/>
              <a:buNone/>
            </a:pPr>
            <a:r>
              <a:rPr b="0" i="0" lang="fr-FR" sz="6000" u="none" cap="none" strike="noStrike">
                <a:solidFill>
                  <a:srgbClr val="C00000"/>
                </a:solidFill>
                <a:latin typeface="Century Schoolbook"/>
                <a:ea typeface="Century Schoolbook"/>
                <a:cs typeface="Century Schoolbook"/>
                <a:sym typeface="Century Schoolbook"/>
              </a:rPr>
              <a:t>La responsabilité médicale</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5" name="Shape 225"/>
        <p:cNvGrpSpPr/>
        <p:nvPr/>
      </p:nvGrpSpPr>
      <p:grpSpPr>
        <a:xfrm>
          <a:off x="0" y="0"/>
          <a:ext cx="0" cy="0"/>
          <a:chOff x="0" y="0"/>
          <a:chExt cx="0" cy="0"/>
        </a:xfrm>
      </p:grpSpPr>
      <p:sp>
        <p:nvSpPr>
          <p:cNvPr id="226" name="Google Shape;226;p13"/>
          <p:cNvSpPr txBox="1"/>
          <p:nvPr>
            <p:ph type="title"/>
          </p:nvPr>
        </p:nvSpPr>
        <p:spPr>
          <a:xfrm>
            <a:off x="609600" y="274638"/>
            <a:ext cx="9956800" cy="11430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dk2"/>
              </a:buClr>
              <a:buSzPts val="3000"/>
              <a:buFont typeface="Century Schoolbook"/>
              <a:buNone/>
            </a:pPr>
            <a:r>
              <a:t/>
            </a:r>
            <a:endParaRPr/>
          </a:p>
        </p:txBody>
      </p:sp>
      <p:sp>
        <p:nvSpPr>
          <p:cNvPr id="227" name="Google Shape;227;p13"/>
          <p:cNvSpPr txBox="1"/>
          <p:nvPr>
            <p:ph idx="1" type="body"/>
          </p:nvPr>
        </p:nvSpPr>
        <p:spPr>
          <a:xfrm>
            <a:off x="609600" y="1600200"/>
            <a:ext cx="9956800" cy="4873752"/>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1680"/>
              <a:buFont typeface="Arial"/>
              <a:buNone/>
            </a:pPr>
            <a:r>
              <a:rPr b="1" lang="fr-FR"/>
              <a:t>La responsabilité peut être définie comme l’obligation de répondre de ses actes;</a:t>
            </a:r>
            <a:endParaRPr/>
          </a:p>
          <a:p>
            <a:pPr indent="-274320" lvl="0" marL="274320" rtl="0" algn="l">
              <a:spcBef>
                <a:spcPts val="600"/>
              </a:spcBef>
              <a:spcAft>
                <a:spcPts val="0"/>
              </a:spcAft>
              <a:buSzPts val="1400"/>
              <a:buFont typeface="Noto Sans Symbols"/>
              <a:buChar char="⮚"/>
            </a:pPr>
            <a:r>
              <a:rPr b="1" lang="fr-FR" sz="2000"/>
              <a:t>Répondre devant sa conscience →c’est la responsabilité morale</a:t>
            </a:r>
            <a:endParaRPr/>
          </a:p>
          <a:p>
            <a:pPr indent="0" lvl="0" marL="0" rtl="0" algn="l">
              <a:spcBef>
                <a:spcPts val="600"/>
              </a:spcBef>
              <a:spcAft>
                <a:spcPts val="0"/>
              </a:spcAft>
              <a:buSzPts val="1400"/>
              <a:buNone/>
            </a:pPr>
            <a:r>
              <a:t/>
            </a:r>
            <a:endParaRPr b="1" sz="2000"/>
          </a:p>
          <a:p>
            <a:pPr indent="-274320" lvl="0" marL="274320" rtl="0" algn="l">
              <a:spcBef>
                <a:spcPts val="600"/>
              </a:spcBef>
              <a:spcAft>
                <a:spcPts val="0"/>
              </a:spcAft>
              <a:buSzPts val="1400"/>
              <a:buFont typeface="Noto Sans Symbols"/>
              <a:buChar char="⮚"/>
            </a:pPr>
            <a:r>
              <a:rPr b="1" lang="fr-FR" sz="2000"/>
              <a:t>Répondre devant la société →c’est la responsabilité</a:t>
            </a:r>
            <a:endParaRPr/>
          </a:p>
          <a:p>
            <a:pPr indent="0" lvl="0" marL="0" rtl="0" algn="l">
              <a:spcBef>
                <a:spcPts val="600"/>
              </a:spcBef>
              <a:spcAft>
                <a:spcPts val="0"/>
              </a:spcAft>
              <a:buSzPts val="735"/>
              <a:buFont typeface="Arial"/>
              <a:buNone/>
            </a:pPr>
            <a:r>
              <a:t/>
            </a:r>
            <a:endParaRPr b="1" sz="1050"/>
          </a:p>
          <a:p>
            <a:pPr indent="-274320" lvl="1" marL="640080" rtl="0" algn="l">
              <a:spcBef>
                <a:spcPts val="400"/>
              </a:spcBef>
              <a:spcAft>
                <a:spcPts val="0"/>
              </a:spcAft>
              <a:buSzPts val="1600"/>
              <a:buFont typeface="Noto Sans Symbols"/>
              <a:buChar char="✔"/>
            </a:pPr>
            <a:r>
              <a:rPr b="1" lang="fr-FR" sz="2000"/>
              <a:t>civile: réparer un dommage qu’on a causé</a:t>
            </a:r>
            <a:endParaRPr/>
          </a:p>
          <a:p>
            <a:pPr indent="-274320" lvl="1" marL="640080" rtl="0" algn="l">
              <a:spcBef>
                <a:spcPts val="400"/>
              </a:spcBef>
              <a:spcAft>
                <a:spcPts val="0"/>
              </a:spcAft>
              <a:buSzPts val="1600"/>
              <a:buFont typeface="Noto Sans Symbols"/>
              <a:buChar char="✔"/>
            </a:pPr>
            <a:r>
              <a:rPr b="1" lang="fr-FR" sz="2000"/>
              <a:t>pénale: lors de violation d’une interdiction posée par la loi pénale</a:t>
            </a:r>
            <a:endParaRPr/>
          </a:p>
          <a:p>
            <a:pPr indent="-274320" lvl="1" marL="640080" rtl="0" algn="l">
              <a:spcBef>
                <a:spcPts val="400"/>
              </a:spcBef>
              <a:spcAft>
                <a:spcPts val="0"/>
              </a:spcAft>
              <a:buSzPts val="1600"/>
              <a:buFont typeface="Noto Sans Symbols"/>
              <a:buChar char="✔"/>
            </a:pPr>
            <a:r>
              <a:rPr b="1" lang="fr-FR" sz="2000"/>
              <a:t>disciplinaire: fondée sur la violation des règles déontologiques</a:t>
            </a:r>
            <a:endParaRPr/>
          </a:p>
          <a:p>
            <a:pPr indent="-167640" lvl="0" marL="274320" rtl="0" algn="l">
              <a:spcBef>
                <a:spcPts val="600"/>
              </a:spcBef>
              <a:spcAft>
                <a:spcPts val="0"/>
              </a:spcAft>
              <a:buSzPts val="1680"/>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14"/>
          <p:cNvSpPr txBox="1"/>
          <p:nvPr>
            <p:ph type="title"/>
          </p:nvPr>
        </p:nvSpPr>
        <p:spPr>
          <a:xfrm>
            <a:off x="609600" y="274638"/>
            <a:ext cx="9956800" cy="11430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dk2"/>
              </a:buClr>
              <a:buSzPts val="3000"/>
              <a:buFont typeface="Century Schoolbook"/>
              <a:buNone/>
            </a:pPr>
            <a:r>
              <a:t/>
            </a:r>
            <a:endParaRPr/>
          </a:p>
        </p:txBody>
      </p:sp>
      <p:sp>
        <p:nvSpPr>
          <p:cNvPr id="233" name="Google Shape;233;p14"/>
          <p:cNvSpPr txBox="1"/>
          <p:nvPr>
            <p:ph idx="1" type="body"/>
          </p:nvPr>
        </p:nvSpPr>
        <p:spPr>
          <a:xfrm>
            <a:off x="609600" y="1600200"/>
            <a:ext cx="9956800" cy="4873752"/>
          </a:xfrm>
          <a:prstGeom prst="rect">
            <a:avLst/>
          </a:prstGeom>
          <a:noFill/>
          <a:ln>
            <a:noFill/>
          </a:ln>
        </p:spPr>
        <p:txBody>
          <a:bodyPr anchorCtr="0" anchor="t" bIns="45700" lIns="91425" spcFirstLastPara="1" rIns="91425" wrap="square" tIns="45700">
            <a:normAutofit/>
          </a:bodyPr>
          <a:lstStyle/>
          <a:p>
            <a:pPr indent="-274320" lvl="0" marL="274320" rtl="0" algn="just">
              <a:spcBef>
                <a:spcPts val="0"/>
              </a:spcBef>
              <a:spcAft>
                <a:spcPts val="0"/>
              </a:spcAft>
              <a:buSzPts val="1680"/>
              <a:buFont typeface="Noto Sans Symbols"/>
              <a:buChar char="⮚"/>
            </a:pPr>
            <a:r>
              <a:rPr lang="fr-FR">
                <a:latin typeface="Times New Roman"/>
                <a:ea typeface="Times New Roman"/>
                <a:cs typeface="Times New Roman"/>
                <a:sym typeface="Times New Roman"/>
              </a:rPr>
              <a:t>Il arrive que les médecins ;chirurgiens dentiste ou pharmaciens fassent des erreurs qui ont des conséquences importantes sur la vie de leurs patients.</a:t>
            </a:r>
            <a:endParaRPr/>
          </a:p>
          <a:p>
            <a:pPr indent="-167640" lvl="0" marL="274320" rtl="0" algn="just">
              <a:spcBef>
                <a:spcPts val="600"/>
              </a:spcBef>
              <a:spcAft>
                <a:spcPts val="0"/>
              </a:spcAft>
              <a:buSzPts val="1680"/>
              <a:buNone/>
            </a:pPr>
            <a:r>
              <a:t/>
            </a:r>
            <a:endParaRPr>
              <a:latin typeface="Times New Roman"/>
              <a:ea typeface="Times New Roman"/>
              <a:cs typeface="Times New Roman"/>
              <a:sym typeface="Times New Roman"/>
            </a:endParaRPr>
          </a:p>
          <a:p>
            <a:pPr indent="-274320" lvl="0" marL="274320" rtl="0" algn="just">
              <a:spcBef>
                <a:spcPts val="600"/>
              </a:spcBef>
              <a:spcAft>
                <a:spcPts val="0"/>
              </a:spcAft>
              <a:buSzPts val="1680"/>
              <a:buFont typeface="Noto Sans Symbols"/>
              <a:buChar char="⮚"/>
            </a:pPr>
            <a:r>
              <a:rPr lang="fr-FR">
                <a:latin typeface="Times New Roman"/>
                <a:ea typeface="Times New Roman"/>
                <a:cs typeface="Times New Roman"/>
                <a:sym typeface="Times New Roman"/>
              </a:rPr>
              <a:t>De nos jours, il est possible avec un dossier médical bien monté d’obtenir compensation pour les dommages causés par un professionnel de la santé.  C’est </a:t>
            </a:r>
            <a:r>
              <a:rPr b="1" lang="fr-FR">
                <a:latin typeface="Times New Roman"/>
                <a:ea typeface="Times New Roman"/>
                <a:cs typeface="Times New Roman"/>
                <a:sym typeface="Times New Roman"/>
              </a:rPr>
              <a:t>à la </a:t>
            </a:r>
            <a:r>
              <a:rPr b="1" lang="fr-FR">
                <a:solidFill>
                  <a:srgbClr val="FF0000"/>
                </a:solidFill>
                <a:latin typeface="Times New Roman"/>
                <a:ea typeface="Times New Roman"/>
                <a:cs typeface="Times New Roman"/>
                <a:sym typeface="Times New Roman"/>
              </a:rPr>
              <a:t>victime d’une erreur médicale de démontrer </a:t>
            </a:r>
            <a:r>
              <a:rPr lang="fr-FR">
                <a:latin typeface="Times New Roman"/>
                <a:ea typeface="Times New Roman"/>
                <a:cs typeface="Times New Roman"/>
                <a:sym typeface="Times New Roman"/>
              </a:rPr>
              <a:t>à un juge </a:t>
            </a:r>
            <a:r>
              <a:rPr lang="fr-FR">
                <a:solidFill>
                  <a:srgbClr val="FF0000"/>
                </a:solidFill>
                <a:latin typeface="Times New Roman"/>
                <a:ea typeface="Times New Roman"/>
                <a:cs typeface="Times New Roman"/>
                <a:sym typeface="Times New Roman"/>
              </a:rPr>
              <a:t>qu’</a:t>
            </a:r>
            <a:r>
              <a:rPr b="1" lang="fr-FR">
                <a:solidFill>
                  <a:srgbClr val="FF0000"/>
                </a:solidFill>
                <a:latin typeface="Times New Roman"/>
                <a:ea typeface="Times New Roman"/>
                <a:cs typeface="Times New Roman"/>
                <a:sym typeface="Times New Roman"/>
              </a:rPr>
              <a:t>elle a été victime d’une faute </a:t>
            </a:r>
            <a:r>
              <a:rPr lang="fr-FR">
                <a:latin typeface="Times New Roman"/>
                <a:ea typeface="Times New Roman"/>
                <a:cs typeface="Times New Roman"/>
                <a:sym typeface="Times New Roman"/>
              </a:rPr>
              <a:t>et </a:t>
            </a:r>
            <a:r>
              <a:rPr lang="fr-FR">
                <a:solidFill>
                  <a:srgbClr val="FF0000"/>
                </a:solidFill>
                <a:latin typeface="Times New Roman"/>
                <a:ea typeface="Times New Roman"/>
                <a:cs typeface="Times New Roman"/>
                <a:sym typeface="Times New Roman"/>
              </a:rPr>
              <a:t>qu’</a:t>
            </a:r>
            <a:r>
              <a:rPr b="1" lang="fr-FR">
                <a:solidFill>
                  <a:srgbClr val="FF0000"/>
                </a:solidFill>
                <a:latin typeface="Times New Roman"/>
                <a:ea typeface="Times New Roman"/>
                <a:cs typeface="Times New Roman"/>
                <a:sym typeface="Times New Roman"/>
              </a:rPr>
              <a:t>elle a subit des dommages </a:t>
            </a:r>
            <a:r>
              <a:rPr lang="fr-FR">
                <a:latin typeface="Times New Roman"/>
                <a:ea typeface="Times New Roman"/>
                <a:cs typeface="Times New Roman"/>
                <a:sym typeface="Times New Roman"/>
              </a:rPr>
              <a:t>et qu’il</a:t>
            </a:r>
            <a:r>
              <a:rPr b="1" lang="fr-FR">
                <a:latin typeface="Times New Roman"/>
                <a:ea typeface="Times New Roman"/>
                <a:cs typeface="Times New Roman"/>
                <a:sym typeface="Times New Roman"/>
              </a:rPr>
              <a:t> </a:t>
            </a:r>
            <a:r>
              <a:rPr b="1" lang="fr-FR">
                <a:solidFill>
                  <a:srgbClr val="FF0000"/>
                </a:solidFill>
                <a:latin typeface="Times New Roman"/>
                <a:ea typeface="Times New Roman"/>
                <a:cs typeface="Times New Roman"/>
                <a:sym typeface="Times New Roman"/>
              </a:rPr>
              <a:t>y a un lien entre la faute et les dommages</a:t>
            </a:r>
            <a:r>
              <a:rPr b="1" lang="fr-FR">
                <a:latin typeface="Times New Roman"/>
                <a:ea typeface="Times New Roman"/>
                <a:cs typeface="Times New Roman"/>
                <a:sym typeface="Times New Roman"/>
              </a:rPr>
              <a:t>.</a:t>
            </a:r>
            <a:endParaRPr>
              <a:latin typeface="Times New Roman"/>
              <a:ea typeface="Times New Roman"/>
              <a:cs typeface="Times New Roman"/>
              <a:sym typeface="Times New Roman"/>
            </a:endParaRPr>
          </a:p>
          <a:p>
            <a:pPr indent="-167640" lvl="0" marL="274320" rtl="0" algn="l">
              <a:spcBef>
                <a:spcPts val="600"/>
              </a:spcBef>
              <a:spcAft>
                <a:spcPts val="0"/>
              </a:spcAft>
              <a:buSzPts val="1680"/>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7" name="Shape 237"/>
        <p:cNvGrpSpPr/>
        <p:nvPr/>
      </p:nvGrpSpPr>
      <p:grpSpPr>
        <a:xfrm>
          <a:off x="0" y="0"/>
          <a:ext cx="0" cy="0"/>
          <a:chOff x="0" y="0"/>
          <a:chExt cx="0" cy="0"/>
        </a:xfrm>
      </p:grpSpPr>
      <p:sp>
        <p:nvSpPr>
          <p:cNvPr id="238" name="Google Shape;238;p15"/>
          <p:cNvSpPr txBox="1"/>
          <p:nvPr>
            <p:ph type="title"/>
          </p:nvPr>
        </p:nvSpPr>
        <p:spPr>
          <a:xfrm>
            <a:off x="609600" y="274638"/>
            <a:ext cx="9956800" cy="11430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dk2"/>
              </a:buClr>
              <a:buSzPts val="3000"/>
              <a:buFont typeface="Century Schoolbook"/>
              <a:buNone/>
            </a:pPr>
            <a:r>
              <a:t/>
            </a:r>
            <a:endParaRPr/>
          </a:p>
        </p:txBody>
      </p:sp>
      <p:sp>
        <p:nvSpPr>
          <p:cNvPr id="239" name="Google Shape;239;p15"/>
          <p:cNvSpPr txBox="1"/>
          <p:nvPr>
            <p:ph idx="1" type="body"/>
          </p:nvPr>
        </p:nvSpPr>
        <p:spPr>
          <a:xfrm>
            <a:off x="609600" y="1600200"/>
            <a:ext cx="9956800" cy="4873752"/>
          </a:xfrm>
          <a:prstGeom prst="rect">
            <a:avLst/>
          </a:prstGeom>
          <a:noFill/>
          <a:ln>
            <a:noFill/>
          </a:ln>
        </p:spPr>
        <p:txBody>
          <a:bodyPr anchorCtr="0" anchor="t" bIns="45700" lIns="91425" spcFirstLastPara="1" rIns="91425" wrap="square" tIns="45700">
            <a:normAutofit/>
          </a:bodyPr>
          <a:lstStyle/>
          <a:p>
            <a:pPr indent="-274320" lvl="0" marL="274320" rtl="0" algn="l">
              <a:spcBef>
                <a:spcPts val="0"/>
              </a:spcBef>
              <a:spcAft>
                <a:spcPts val="0"/>
              </a:spcAft>
              <a:buSzPts val="1680"/>
              <a:buFont typeface="Arial"/>
              <a:buChar char="•"/>
            </a:pPr>
            <a:r>
              <a:rPr b="1" lang="fr-FR"/>
              <a:t>La responsabilité médicale recouvre la responsabilité du praticien mais également celle des établissements de soins</a:t>
            </a:r>
            <a:endParaRPr/>
          </a:p>
          <a:p>
            <a:pPr indent="-167640" lvl="0" marL="274320" rtl="0" algn="l">
              <a:spcBef>
                <a:spcPts val="600"/>
              </a:spcBef>
              <a:spcAft>
                <a:spcPts val="0"/>
              </a:spcAft>
              <a:buSzPts val="1680"/>
              <a:buFont typeface="Arial"/>
              <a:buNone/>
            </a:pPr>
            <a:r>
              <a:t/>
            </a:r>
            <a:endParaRPr b="1"/>
          </a:p>
          <a:p>
            <a:pPr indent="0" lvl="0" marL="0" rtl="0" algn="l">
              <a:spcBef>
                <a:spcPts val="600"/>
              </a:spcBef>
              <a:spcAft>
                <a:spcPts val="0"/>
              </a:spcAft>
              <a:buSzPts val="210"/>
              <a:buFont typeface="Arial"/>
              <a:buNone/>
            </a:pPr>
            <a:r>
              <a:t/>
            </a:r>
            <a:endParaRPr b="1" sz="300"/>
          </a:p>
          <a:p>
            <a:pPr indent="-274320" lvl="0" marL="274320" rtl="0" algn="l">
              <a:spcBef>
                <a:spcPts val="600"/>
              </a:spcBef>
              <a:spcAft>
                <a:spcPts val="0"/>
              </a:spcAft>
              <a:buSzPts val="1680"/>
              <a:buFont typeface="Arial"/>
              <a:buChar char="•"/>
            </a:pPr>
            <a:r>
              <a:rPr b="1" lang="fr-FR"/>
              <a:t>Nous aborderons, les principes de cette responsabilité dans ses diverses situations:</a:t>
            </a:r>
            <a:endParaRPr/>
          </a:p>
          <a:p>
            <a:pPr indent="0" lvl="0" marL="0" rtl="0" algn="l">
              <a:spcBef>
                <a:spcPts val="600"/>
              </a:spcBef>
              <a:spcAft>
                <a:spcPts val="0"/>
              </a:spcAft>
              <a:buSzPts val="420"/>
              <a:buFont typeface="Arial"/>
              <a:buNone/>
            </a:pPr>
            <a:r>
              <a:t/>
            </a:r>
            <a:endParaRPr b="1" sz="600"/>
          </a:p>
          <a:p>
            <a:pPr indent="-274320" lvl="1" marL="640080" rtl="0" algn="l">
              <a:spcBef>
                <a:spcPts val="480"/>
              </a:spcBef>
              <a:spcAft>
                <a:spcPts val="0"/>
              </a:spcAft>
              <a:buSzPts val="1920"/>
              <a:buFont typeface="Noto Sans Symbols"/>
              <a:buChar char="⮚"/>
            </a:pPr>
            <a:r>
              <a:rPr b="1" lang="fr-FR" sz="2400"/>
              <a:t>Quand elle est source d’indemnisation (réparation): responsabilité civile et administrative</a:t>
            </a:r>
            <a:endParaRPr/>
          </a:p>
          <a:p>
            <a:pPr indent="0" lvl="1" marL="457200" rtl="0" algn="l">
              <a:spcBef>
                <a:spcPts val="120"/>
              </a:spcBef>
              <a:spcAft>
                <a:spcPts val="0"/>
              </a:spcAft>
              <a:buSzPts val="480"/>
              <a:buFont typeface="Arial"/>
              <a:buNone/>
            </a:pPr>
            <a:r>
              <a:t/>
            </a:r>
            <a:endParaRPr b="1" sz="600"/>
          </a:p>
          <a:p>
            <a:pPr indent="-274320" lvl="1" marL="640080" rtl="0" algn="l">
              <a:spcBef>
                <a:spcPts val="480"/>
              </a:spcBef>
              <a:spcAft>
                <a:spcPts val="0"/>
              </a:spcAft>
              <a:buSzPts val="1920"/>
              <a:buFont typeface="Noto Sans Symbols"/>
              <a:buChar char="⮚"/>
            </a:pPr>
            <a:r>
              <a:rPr b="1" lang="fr-FR" sz="2400"/>
              <a:t>Quand elle est source de sanction: responsabilité pénale et disciplinaire</a:t>
            </a:r>
            <a:endParaRPr/>
          </a:p>
          <a:p>
            <a:pPr indent="-167640" lvl="0" marL="274320" rtl="0" algn="l">
              <a:spcBef>
                <a:spcPts val="600"/>
              </a:spcBef>
              <a:spcAft>
                <a:spcPts val="0"/>
              </a:spcAft>
              <a:buSzPts val="1680"/>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3" name="Shape 243"/>
        <p:cNvGrpSpPr/>
        <p:nvPr/>
      </p:nvGrpSpPr>
      <p:grpSpPr>
        <a:xfrm>
          <a:off x="0" y="0"/>
          <a:ext cx="0" cy="0"/>
          <a:chOff x="0" y="0"/>
          <a:chExt cx="0" cy="0"/>
        </a:xfrm>
      </p:grpSpPr>
      <p:sp>
        <p:nvSpPr>
          <p:cNvPr id="244" name="Google Shape;244;p16"/>
          <p:cNvSpPr txBox="1"/>
          <p:nvPr>
            <p:ph type="title"/>
          </p:nvPr>
        </p:nvSpPr>
        <p:spPr>
          <a:xfrm>
            <a:off x="609600" y="274638"/>
            <a:ext cx="9956800" cy="11430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dk2"/>
              </a:buClr>
              <a:buSzPts val="3200"/>
              <a:buFont typeface="Century Schoolbook"/>
              <a:buNone/>
            </a:pPr>
            <a:r>
              <a:rPr b="1" lang="fr-FR" sz="3200"/>
              <a:t>La responsabilité indemnitaire</a:t>
            </a:r>
            <a:endParaRPr/>
          </a:p>
        </p:txBody>
      </p:sp>
      <p:sp>
        <p:nvSpPr>
          <p:cNvPr id="245" name="Google Shape;245;p16"/>
          <p:cNvSpPr txBox="1"/>
          <p:nvPr>
            <p:ph idx="1" type="body"/>
          </p:nvPr>
        </p:nvSpPr>
        <p:spPr>
          <a:xfrm>
            <a:off x="609600" y="1600200"/>
            <a:ext cx="9956800" cy="4873752"/>
          </a:xfrm>
          <a:prstGeom prst="rect">
            <a:avLst/>
          </a:prstGeom>
          <a:noFill/>
          <a:ln>
            <a:noFill/>
          </a:ln>
        </p:spPr>
        <p:txBody>
          <a:bodyPr anchorCtr="0" anchor="t" bIns="45700" lIns="91425" spcFirstLastPara="1" rIns="91425" wrap="square" tIns="45700">
            <a:normAutofit lnSpcReduction="10000"/>
          </a:bodyPr>
          <a:lstStyle/>
          <a:p>
            <a:pPr indent="0" lvl="0" marL="0" rtl="0" algn="l">
              <a:spcBef>
                <a:spcPts val="0"/>
              </a:spcBef>
              <a:spcAft>
                <a:spcPts val="0"/>
              </a:spcAft>
              <a:buSzPts val="1680"/>
              <a:buFont typeface="Arial"/>
              <a:buNone/>
            </a:pPr>
            <a:r>
              <a:rPr b="1" lang="fr-FR"/>
              <a:t>Elle est mise en jeu lorsque de part son fait, une personne a entrainé un dommage :</a:t>
            </a:r>
            <a:endParaRPr/>
          </a:p>
          <a:p>
            <a:pPr indent="0" lvl="0" marL="0" rtl="0" algn="l">
              <a:spcBef>
                <a:spcPts val="600"/>
              </a:spcBef>
              <a:spcAft>
                <a:spcPts val="0"/>
              </a:spcAft>
              <a:buSzPts val="140"/>
              <a:buFont typeface="Arial"/>
              <a:buNone/>
            </a:pPr>
            <a:r>
              <a:t/>
            </a:r>
            <a:endParaRPr b="1" sz="200"/>
          </a:p>
          <a:p>
            <a:pPr indent="0" lvl="0" marL="0" rtl="0" algn="l">
              <a:spcBef>
                <a:spcPts val="600"/>
              </a:spcBef>
              <a:spcAft>
                <a:spcPts val="0"/>
              </a:spcAft>
              <a:buSzPts val="1680"/>
              <a:buFont typeface="Arial"/>
              <a:buNone/>
            </a:pPr>
            <a:r>
              <a:rPr b="1" lang="fr-FR"/>
              <a:t>    « tout acte quelconque de la personne qui cause à autrui un  dommage, oblige celui par la faute duquel il est arrivé, à le réparer  »   (Art 124 CCA)</a:t>
            </a:r>
            <a:endParaRPr/>
          </a:p>
          <a:p>
            <a:pPr indent="0" lvl="0" marL="0" rtl="0" algn="l">
              <a:spcBef>
                <a:spcPts val="600"/>
              </a:spcBef>
              <a:spcAft>
                <a:spcPts val="0"/>
              </a:spcAft>
              <a:buSzPts val="350"/>
              <a:buFont typeface="Arial"/>
              <a:buNone/>
            </a:pPr>
            <a:r>
              <a:t/>
            </a:r>
            <a:endParaRPr b="1" sz="500"/>
          </a:p>
          <a:p>
            <a:pPr indent="0" lvl="0" marL="0" rtl="0" algn="l">
              <a:spcBef>
                <a:spcPts val="600"/>
              </a:spcBef>
              <a:spcAft>
                <a:spcPts val="0"/>
              </a:spcAft>
              <a:buSzPts val="1680"/>
              <a:buFont typeface="Arial"/>
              <a:buNone/>
            </a:pPr>
            <a:r>
              <a:rPr b="1" lang="fr-FR"/>
              <a:t>La personne responsable engage sa responsabilité dans le sens où elle doit indemniser la victime</a:t>
            </a:r>
            <a:endParaRPr/>
          </a:p>
          <a:p>
            <a:pPr indent="0" lvl="0" marL="0" rtl="0" algn="l">
              <a:spcBef>
                <a:spcPts val="600"/>
              </a:spcBef>
              <a:spcAft>
                <a:spcPts val="0"/>
              </a:spcAft>
              <a:buSzPts val="350"/>
              <a:buFont typeface="Arial"/>
              <a:buNone/>
            </a:pPr>
            <a:r>
              <a:t/>
            </a:r>
            <a:endParaRPr b="1" sz="500"/>
          </a:p>
          <a:p>
            <a:pPr indent="0" lvl="0" marL="0" rtl="0" algn="l">
              <a:spcBef>
                <a:spcPts val="600"/>
              </a:spcBef>
              <a:spcAft>
                <a:spcPts val="0"/>
              </a:spcAft>
              <a:buFont typeface="Arial"/>
              <a:buNone/>
            </a:pPr>
            <a:r>
              <a:t/>
            </a:r>
            <a:endParaRPr b="1" sz="100"/>
          </a:p>
          <a:p>
            <a:pPr indent="0" lvl="0" marL="0" rtl="0" algn="l">
              <a:spcBef>
                <a:spcPts val="600"/>
              </a:spcBef>
              <a:spcAft>
                <a:spcPts val="0"/>
              </a:spcAft>
              <a:buSzPts val="1680"/>
              <a:buFont typeface="Arial"/>
              <a:buNone/>
            </a:pPr>
            <a:r>
              <a:rPr b="1" lang="fr-FR"/>
              <a:t>Elle est :</a:t>
            </a:r>
            <a:endParaRPr/>
          </a:p>
          <a:p>
            <a:pPr indent="0" lvl="0" marL="0" rtl="0" algn="l">
              <a:spcBef>
                <a:spcPts val="600"/>
              </a:spcBef>
              <a:spcAft>
                <a:spcPts val="0"/>
              </a:spcAft>
              <a:buSzPts val="210"/>
              <a:buFont typeface="Arial"/>
              <a:buNone/>
            </a:pPr>
            <a:r>
              <a:t/>
            </a:r>
            <a:endParaRPr b="1" sz="300"/>
          </a:p>
          <a:p>
            <a:pPr indent="-274320" lvl="0" marL="274320" rtl="0" algn="l">
              <a:spcBef>
                <a:spcPts val="600"/>
              </a:spcBef>
              <a:spcAft>
                <a:spcPts val="0"/>
              </a:spcAft>
              <a:buSzPts val="1680"/>
              <a:buFont typeface="Noto Sans Symbols"/>
              <a:buChar char="→"/>
            </a:pPr>
            <a:r>
              <a:rPr b="1" lang="fr-FR"/>
              <a:t>Civile:  quand l’exercice médical se fait en milieu privé</a:t>
            </a:r>
            <a:endParaRPr/>
          </a:p>
          <a:p>
            <a:pPr indent="0" lvl="0" marL="0" rtl="0" algn="l">
              <a:spcBef>
                <a:spcPts val="600"/>
              </a:spcBef>
              <a:spcAft>
                <a:spcPts val="0"/>
              </a:spcAft>
              <a:buSzPts val="280"/>
              <a:buFont typeface="Arial"/>
              <a:buNone/>
            </a:pPr>
            <a:r>
              <a:t/>
            </a:r>
            <a:endParaRPr b="1" sz="400"/>
          </a:p>
          <a:p>
            <a:pPr indent="-274320" lvl="0" marL="274320" rtl="0" algn="l">
              <a:spcBef>
                <a:spcPts val="600"/>
              </a:spcBef>
              <a:spcAft>
                <a:spcPts val="0"/>
              </a:spcAft>
              <a:buSzPts val="1680"/>
              <a:buFont typeface="Noto Sans Symbols"/>
              <a:buChar char="→"/>
            </a:pPr>
            <a:r>
              <a:rPr b="1" lang="fr-FR"/>
              <a:t>Administrative:  l’activité est exercé en milieu hospitalier</a:t>
            </a:r>
            <a:endParaRPr/>
          </a:p>
          <a:p>
            <a:pPr indent="-167640" lvl="0" marL="274320" rtl="0" algn="l">
              <a:spcBef>
                <a:spcPts val="600"/>
              </a:spcBef>
              <a:spcAft>
                <a:spcPts val="0"/>
              </a:spcAft>
              <a:buSzPts val="1680"/>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 name="Shape 249"/>
        <p:cNvGrpSpPr/>
        <p:nvPr/>
      </p:nvGrpSpPr>
      <p:grpSpPr>
        <a:xfrm>
          <a:off x="0" y="0"/>
          <a:ext cx="0" cy="0"/>
          <a:chOff x="0" y="0"/>
          <a:chExt cx="0" cy="0"/>
        </a:xfrm>
      </p:grpSpPr>
      <p:sp>
        <p:nvSpPr>
          <p:cNvPr id="250" name="Google Shape;250;p17"/>
          <p:cNvSpPr txBox="1"/>
          <p:nvPr>
            <p:ph type="title"/>
          </p:nvPr>
        </p:nvSpPr>
        <p:spPr>
          <a:xfrm>
            <a:off x="609600" y="274638"/>
            <a:ext cx="9956800" cy="11430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dk2"/>
              </a:buClr>
              <a:buSzPts val="3200"/>
              <a:buFont typeface="Century Schoolbook"/>
              <a:buNone/>
            </a:pPr>
            <a:r>
              <a:rPr b="1" lang="fr-FR" sz="3200"/>
              <a:t>La responsabilité médicale civile I</a:t>
            </a:r>
            <a:endParaRPr/>
          </a:p>
        </p:txBody>
      </p:sp>
      <p:sp>
        <p:nvSpPr>
          <p:cNvPr id="251" name="Google Shape;251;p17"/>
          <p:cNvSpPr txBox="1"/>
          <p:nvPr>
            <p:ph idx="1" type="body"/>
          </p:nvPr>
        </p:nvSpPr>
        <p:spPr>
          <a:xfrm>
            <a:off x="609600" y="1600200"/>
            <a:ext cx="9956800" cy="4873752"/>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770"/>
              <a:buFont typeface="Arial"/>
              <a:buNone/>
            </a:pPr>
            <a:r>
              <a:t/>
            </a:r>
            <a:endParaRPr sz="1100"/>
          </a:p>
          <a:p>
            <a:pPr indent="0" lvl="0" marL="0" rtl="0" algn="l">
              <a:spcBef>
                <a:spcPts val="600"/>
              </a:spcBef>
              <a:spcAft>
                <a:spcPts val="0"/>
              </a:spcAft>
              <a:buSzPts val="1960"/>
              <a:buNone/>
            </a:pPr>
            <a:r>
              <a:rPr b="1" lang="fr-FR" sz="2800"/>
              <a:t> R M Délictuelle :</a:t>
            </a:r>
            <a:endParaRPr b="1" sz="2000"/>
          </a:p>
          <a:p>
            <a:pPr indent="0" lvl="0" marL="0" rtl="0" algn="l">
              <a:spcBef>
                <a:spcPts val="600"/>
              </a:spcBef>
              <a:spcAft>
                <a:spcPts val="0"/>
              </a:spcAft>
              <a:buSzPts val="700"/>
              <a:buFont typeface="Arial"/>
              <a:buNone/>
            </a:pPr>
            <a:r>
              <a:t/>
            </a:r>
            <a:endParaRPr b="1" sz="1000"/>
          </a:p>
          <a:p>
            <a:pPr indent="-274320" lvl="0" marL="274320" rtl="0" algn="l">
              <a:spcBef>
                <a:spcPts val="600"/>
              </a:spcBef>
              <a:spcAft>
                <a:spcPts val="0"/>
              </a:spcAft>
              <a:buSzPts val="1680"/>
              <a:buFont typeface="Arial"/>
              <a:buChar char="•"/>
            </a:pPr>
            <a:r>
              <a:rPr b="1" lang="fr-FR"/>
              <a:t>Retenue lorsqu’une personne, de part son fait, a causé un préjudice à une autre personne</a:t>
            </a:r>
            <a:endParaRPr/>
          </a:p>
          <a:p>
            <a:pPr indent="-167640" lvl="0" marL="274320" rtl="0" algn="l">
              <a:spcBef>
                <a:spcPts val="600"/>
              </a:spcBef>
              <a:spcAft>
                <a:spcPts val="0"/>
              </a:spcAft>
              <a:buSzPts val="1680"/>
              <a:buFont typeface="Arial"/>
              <a:buNone/>
            </a:pPr>
            <a:r>
              <a:t/>
            </a:r>
            <a:endParaRPr b="1"/>
          </a:p>
          <a:p>
            <a:pPr indent="-167640" lvl="0" marL="274320" rtl="0" algn="l">
              <a:spcBef>
                <a:spcPts val="600"/>
              </a:spcBef>
              <a:spcAft>
                <a:spcPts val="0"/>
              </a:spcAft>
              <a:buSzPts val="1680"/>
              <a:buFont typeface="Arial"/>
              <a:buNone/>
            </a:pPr>
            <a:r>
              <a:t/>
            </a:r>
            <a:endParaRPr b="1"/>
          </a:p>
          <a:p>
            <a:pPr indent="0" lvl="0" marL="0" rtl="0" algn="l">
              <a:spcBef>
                <a:spcPts val="600"/>
              </a:spcBef>
              <a:spcAft>
                <a:spcPts val="0"/>
              </a:spcAft>
              <a:buSzPts val="560"/>
              <a:buFont typeface="Arial"/>
              <a:buNone/>
            </a:pPr>
            <a:r>
              <a:t/>
            </a:r>
            <a:endParaRPr b="1" sz="800"/>
          </a:p>
          <a:p>
            <a:pPr indent="-274320" lvl="0" marL="274320" rtl="0" algn="l">
              <a:spcBef>
                <a:spcPts val="600"/>
              </a:spcBef>
              <a:spcAft>
                <a:spcPts val="0"/>
              </a:spcAft>
              <a:buSzPts val="1680"/>
              <a:buFont typeface="Arial"/>
              <a:buChar char="•"/>
            </a:pPr>
            <a:r>
              <a:rPr b="1" lang="fr-FR"/>
              <a:t>Aucun lien particulier n’existe entre ces deux personnes</a:t>
            </a:r>
            <a:endParaRPr/>
          </a:p>
          <a:p>
            <a:pPr indent="-167640" lvl="0" marL="274320" rtl="0" algn="l">
              <a:spcBef>
                <a:spcPts val="600"/>
              </a:spcBef>
              <a:spcAft>
                <a:spcPts val="0"/>
              </a:spcAft>
              <a:buSzPts val="1680"/>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18"/>
          <p:cNvSpPr txBox="1"/>
          <p:nvPr>
            <p:ph type="title"/>
          </p:nvPr>
        </p:nvSpPr>
        <p:spPr>
          <a:xfrm>
            <a:off x="609600" y="274638"/>
            <a:ext cx="9956800" cy="11430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dk2"/>
              </a:buClr>
              <a:buSzPts val="3200"/>
              <a:buFont typeface="Century Schoolbook"/>
              <a:buNone/>
            </a:pPr>
            <a:r>
              <a:rPr b="1" lang="fr-FR" sz="3200"/>
              <a:t>La responsabilité médicale civile II</a:t>
            </a:r>
            <a:endParaRPr/>
          </a:p>
        </p:txBody>
      </p:sp>
      <p:sp>
        <p:nvSpPr>
          <p:cNvPr id="257" name="Google Shape;257;p18"/>
          <p:cNvSpPr txBox="1"/>
          <p:nvPr>
            <p:ph idx="1" type="body"/>
          </p:nvPr>
        </p:nvSpPr>
        <p:spPr>
          <a:xfrm>
            <a:off x="609600" y="1600200"/>
            <a:ext cx="9956800" cy="4873752"/>
          </a:xfrm>
          <a:prstGeom prst="rect">
            <a:avLst/>
          </a:prstGeom>
          <a:noFill/>
          <a:ln>
            <a:noFill/>
          </a:ln>
        </p:spPr>
        <p:txBody>
          <a:bodyPr anchorCtr="0" anchor="t" bIns="45700" lIns="91425" spcFirstLastPara="1" rIns="91425" wrap="square" tIns="45700">
            <a:normAutofit fontScale="92500" lnSpcReduction="10000"/>
          </a:bodyPr>
          <a:lstStyle/>
          <a:p>
            <a:pPr indent="0" lvl="0" marL="0" rtl="0" algn="l">
              <a:spcBef>
                <a:spcPts val="0"/>
              </a:spcBef>
              <a:spcAft>
                <a:spcPts val="0"/>
              </a:spcAft>
              <a:buSzPct val="70000"/>
              <a:buNone/>
            </a:pPr>
            <a:r>
              <a:rPr b="1" lang="fr-FR" sz="2600"/>
              <a:t>R M Contractuelle :</a:t>
            </a:r>
            <a:endParaRPr/>
          </a:p>
          <a:p>
            <a:pPr indent="-274320" lvl="1" marL="640080" rtl="0" algn="l">
              <a:spcBef>
                <a:spcPts val="555"/>
              </a:spcBef>
              <a:spcAft>
                <a:spcPts val="0"/>
              </a:spcAft>
              <a:buSzPct val="79999"/>
              <a:buFont typeface="Noto Sans Symbols"/>
              <a:buChar char="▪"/>
            </a:pPr>
            <a:r>
              <a:rPr b="1" lang="fr-FR" sz="2600"/>
              <a:t>Notion de contrat médical: depuis 1936 et l’arrêt MERCIER, la RM est classiquement une responsabilité de type contractuelle </a:t>
            </a:r>
            <a:r>
              <a:rPr b="1" lang="fr-FR" sz="3000"/>
              <a:t>: </a:t>
            </a:r>
            <a:endParaRPr/>
          </a:p>
          <a:p>
            <a:pPr indent="0" lvl="1" marL="457200" rtl="0" algn="l">
              <a:spcBef>
                <a:spcPts val="481"/>
              </a:spcBef>
              <a:spcAft>
                <a:spcPts val="0"/>
              </a:spcAft>
              <a:buSzPct val="79999"/>
              <a:buNone/>
            </a:pPr>
            <a:r>
              <a:rPr b="1" lang="fr-FR" sz="2600"/>
              <a:t>« </a:t>
            </a:r>
            <a:r>
              <a:rPr b="1" lang="fr-FR" sz="2200"/>
              <a:t>Qu’entre le médecin et son client, se forme un véritable   contrat, comportant pour le praticien l’engagement, sinon bien évidemment de guérir le malade, ce qui n’a jamais été allégué, du moins de lui donner des soins non pas quelconques mais consciencieux, attentifs, conformes aux données actuelles de la science, que la violation même  involontaire de cette obligation contractuelle, est sanctionnée par une responsabilité de même nature, également contractuelle »</a:t>
            </a:r>
            <a:endParaRPr/>
          </a:p>
          <a:p>
            <a:pPr indent="0" lvl="1" marL="457200" rtl="0" algn="l">
              <a:spcBef>
                <a:spcPts val="222"/>
              </a:spcBef>
              <a:spcAft>
                <a:spcPts val="0"/>
              </a:spcAft>
              <a:buSzPct val="80000"/>
              <a:buNone/>
            </a:pPr>
            <a:r>
              <a:t/>
            </a:r>
            <a:endParaRPr b="1" sz="1200"/>
          </a:p>
          <a:p>
            <a:pPr indent="-274320" lvl="1" marL="640080" rtl="0" algn="l">
              <a:spcBef>
                <a:spcPts val="481"/>
              </a:spcBef>
              <a:spcAft>
                <a:spcPts val="0"/>
              </a:spcAft>
              <a:buSzPct val="80000"/>
              <a:buFont typeface="Noto Sans Symbols"/>
              <a:buChar char="▪"/>
            </a:pPr>
            <a:r>
              <a:rPr lang="fr-FR" sz="2200"/>
              <a:t> </a:t>
            </a:r>
            <a:r>
              <a:rPr b="1" lang="fr-FR" sz="2600"/>
              <a:t>S’établi entre le médecin et son patient un contrat de soins</a:t>
            </a:r>
            <a:endParaRPr b="1" sz="3000">
              <a:latin typeface="Times New Roman"/>
              <a:ea typeface="Times New Roman"/>
              <a:cs typeface="Times New Roman"/>
              <a:sym typeface="Times New Roman"/>
            </a:endParaRPr>
          </a:p>
          <a:p>
            <a:pPr indent="-274320" lvl="0" marL="274320" rtl="0" algn="l">
              <a:spcBef>
                <a:spcPts val="600"/>
              </a:spcBef>
              <a:spcAft>
                <a:spcPts val="0"/>
              </a:spcAft>
              <a:buSzPct val="70000"/>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19"/>
          <p:cNvSpPr txBox="1"/>
          <p:nvPr>
            <p:ph type="title"/>
          </p:nvPr>
        </p:nvSpPr>
        <p:spPr>
          <a:xfrm>
            <a:off x="609600" y="274638"/>
            <a:ext cx="9956800" cy="11430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dk2"/>
              </a:buClr>
              <a:buSzPts val="3200"/>
              <a:buFont typeface="Century Schoolbook"/>
              <a:buNone/>
            </a:pPr>
            <a:r>
              <a:rPr b="1" lang="fr-FR" sz="3200"/>
              <a:t>La responsabilité médicale civile III</a:t>
            </a:r>
            <a:endParaRPr/>
          </a:p>
        </p:txBody>
      </p:sp>
      <p:sp>
        <p:nvSpPr>
          <p:cNvPr id="263" name="Google Shape;263;p19"/>
          <p:cNvSpPr txBox="1"/>
          <p:nvPr>
            <p:ph idx="1" type="body"/>
          </p:nvPr>
        </p:nvSpPr>
        <p:spPr>
          <a:xfrm>
            <a:off x="609600" y="1600200"/>
            <a:ext cx="9956800" cy="4873752"/>
          </a:xfrm>
          <a:prstGeom prst="rect">
            <a:avLst/>
          </a:prstGeom>
          <a:noFill/>
          <a:ln>
            <a:noFill/>
          </a:ln>
        </p:spPr>
        <p:txBody>
          <a:bodyPr anchorCtr="0" anchor="t" bIns="45700" lIns="91425" spcFirstLastPara="1" rIns="91425" wrap="square" tIns="45700">
            <a:normAutofit/>
          </a:bodyPr>
          <a:lstStyle/>
          <a:p>
            <a:pPr indent="-274320" lvl="0" marL="274320" rtl="0" algn="just">
              <a:spcBef>
                <a:spcPts val="0"/>
              </a:spcBef>
              <a:spcAft>
                <a:spcPts val="0"/>
              </a:spcAft>
              <a:buSzPts val="1680"/>
              <a:buFont typeface="Noto Sans Symbols"/>
              <a:buChar char="⮚"/>
            </a:pPr>
            <a:r>
              <a:rPr b="1" lang="fr-FR"/>
              <a:t>Article 54 du code civil :</a:t>
            </a:r>
            <a:r>
              <a:rPr lang="fr-FR"/>
              <a:t> « le </a:t>
            </a:r>
            <a:r>
              <a:rPr b="1" lang="fr-FR"/>
              <a:t>contrat</a:t>
            </a:r>
            <a:r>
              <a:rPr lang="fr-FR"/>
              <a:t> est une convention par laquelle une personne s’oblige envers une autre personne à donner, à faire ou à ne pas faire quelque chose ».</a:t>
            </a:r>
            <a:endParaRPr/>
          </a:p>
          <a:p>
            <a:pPr indent="-167640" lvl="0" marL="274320" rtl="0" algn="just">
              <a:spcBef>
                <a:spcPts val="600"/>
              </a:spcBef>
              <a:spcAft>
                <a:spcPts val="0"/>
              </a:spcAft>
              <a:buSzPts val="1680"/>
              <a:buNone/>
            </a:pPr>
            <a:r>
              <a:t/>
            </a:r>
            <a:endParaRPr/>
          </a:p>
          <a:p>
            <a:pPr indent="-274320" lvl="0" marL="274320" rtl="0" algn="just">
              <a:spcBef>
                <a:spcPts val="600"/>
              </a:spcBef>
              <a:spcAft>
                <a:spcPts val="0"/>
              </a:spcAft>
              <a:buSzPts val="1680"/>
              <a:buFont typeface="Noto Sans Symbols"/>
              <a:buChar char="⮚"/>
            </a:pPr>
            <a:r>
              <a:rPr lang="fr-FR"/>
              <a:t>Tout fait quelconque de l’homme qui cause à autrui un dommage, oblige celui par la faute duquel il est arrivé, à le réparer</a:t>
            </a:r>
            <a:r>
              <a:rPr i="1" lang="fr-FR"/>
              <a:t>.</a:t>
            </a:r>
            <a:endParaRPr/>
          </a:p>
          <a:p>
            <a:pPr indent="-167640" lvl="0" marL="274320" rtl="0" algn="just">
              <a:spcBef>
                <a:spcPts val="600"/>
              </a:spcBef>
              <a:spcAft>
                <a:spcPts val="0"/>
              </a:spcAft>
              <a:buSzPts val="1680"/>
              <a:buNone/>
            </a:pPr>
            <a:r>
              <a:t/>
            </a:r>
            <a:endParaRPr/>
          </a:p>
          <a:p>
            <a:pPr indent="-274320" lvl="0" marL="274320" rtl="0" algn="just">
              <a:spcBef>
                <a:spcPts val="600"/>
              </a:spcBef>
              <a:spcAft>
                <a:spcPts val="0"/>
              </a:spcAft>
              <a:buSzPts val="1680"/>
              <a:buFont typeface="Noto Sans Symbols"/>
              <a:buChar char="⮚"/>
            </a:pPr>
            <a:r>
              <a:rPr lang="fr-FR"/>
              <a:t>La responsabilité contractuelle est celle du médecin, chirurgien dentiste</a:t>
            </a:r>
            <a:r>
              <a:rPr b="1" lang="fr-FR"/>
              <a:t>  libéral</a:t>
            </a:r>
            <a:r>
              <a:rPr lang="fr-FR"/>
              <a:t> ou de </a:t>
            </a:r>
            <a:r>
              <a:rPr b="1" lang="fr-FR"/>
              <a:t>l’hospitalier publique</a:t>
            </a:r>
            <a:r>
              <a:rPr lang="fr-FR"/>
              <a:t> qui </a:t>
            </a:r>
            <a:r>
              <a:rPr b="1" lang="fr-FR"/>
              <a:t>pratique</a:t>
            </a:r>
            <a:r>
              <a:rPr lang="fr-FR"/>
              <a:t> </a:t>
            </a:r>
            <a:r>
              <a:rPr b="1" lang="fr-FR"/>
              <a:t>un acte libéral.</a:t>
            </a:r>
            <a:endParaRPr/>
          </a:p>
          <a:p>
            <a:pPr indent="-167640" lvl="0" marL="274320" rtl="0" algn="l">
              <a:spcBef>
                <a:spcPts val="600"/>
              </a:spcBef>
              <a:spcAft>
                <a:spcPts val="0"/>
              </a:spcAft>
              <a:buSzPts val="1680"/>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2"/>
          <p:cNvSpPr txBox="1"/>
          <p:nvPr>
            <p:ph type="title"/>
          </p:nvPr>
        </p:nvSpPr>
        <p:spPr>
          <a:xfrm>
            <a:off x="609600" y="274638"/>
            <a:ext cx="9956800" cy="515071"/>
          </a:xfrm>
          <a:prstGeom prst="rect">
            <a:avLst/>
          </a:prstGeom>
          <a:noFill/>
          <a:ln>
            <a:noFill/>
          </a:ln>
        </p:spPr>
        <p:txBody>
          <a:bodyPr anchorCtr="0" anchor="b" bIns="45700" lIns="91425" spcFirstLastPara="1" rIns="91425" wrap="square" tIns="45700">
            <a:normAutofit fontScale="90000"/>
          </a:bodyPr>
          <a:lstStyle/>
          <a:p>
            <a:pPr indent="0" lvl="0" marL="0" rtl="0" algn="ctr">
              <a:spcBef>
                <a:spcPts val="0"/>
              </a:spcBef>
              <a:spcAft>
                <a:spcPts val="0"/>
              </a:spcAft>
              <a:buClr>
                <a:schemeClr val="dk2"/>
              </a:buClr>
              <a:buSzPct val="100000"/>
              <a:buFont typeface="Century Schoolbook"/>
              <a:buNone/>
            </a:pPr>
            <a:br>
              <a:rPr b="1" lang="fr-FR"/>
            </a:br>
            <a:r>
              <a:rPr b="1" lang="fr-FR" sz="3600"/>
              <a:t>1. Définitions : </a:t>
            </a:r>
            <a:endParaRPr b="1"/>
          </a:p>
        </p:txBody>
      </p:sp>
      <p:sp>
        <p:nvSpPr>
          <p:cNvPr id="165" name="Google Shape;165;p2"/>
          <p:cNvSpPr txBox="1"/>
          <p:nvPr>
            <p:ph idx="1" type="body"/>
          </p:nvPr>
        </p:nvSpPr>
        <p:spPr>
          <a:xfrm>
            <a:off x="471055" y="914400"/>
            <a:ext cx="11069781" cy="5559552"/>
          </a:xfrm>
          <a:prstGeom prst="rect">
            <a:avLst/>
          </a:prstGeom>
          <a:noFill/>
          <a:ln>
            <a:noFill/>
          </a:ln>
        </p:spPr>
        <p:txBody>
          <a:bodyPr anchorCtr="0" anchor="t" bIns="45700" lIns="91425" spcFirstLastPara="1" rIns="91425" wrap="square" tIns="45700">
            <a:normAutofit fontScale="92500"/>
          </a:bodyPr>
          <a:lstStyle/>
          <a:p>
            <a:pPr indent="-274320" lvl="0" marL="274320" rtl="0" algn="l">
              <a:spcBef>
                <a:spcPts val="0"/>
              </a:spcBef>
              <a:spcAft>
                <a:spcPts val="0"/>
              </a:spcAft>
              <a:buSzPct val="70000"/>
              <a:buFont typeface="Arial"/>
              <a:buChar char="•"/>
            </a:pPr>
            <a:r>
              <a:rPr lang="fr-FR"/>
              <a:t>L’OMS définit la </a:t>
            </a:r>
            <a:r>
              <a:rPr b="1" lang="fr-FR" u="sng"/>
              <a:t>santé</a:t>
            </a:r>
            <a:r>
              <a:rPr lang="fr-FR"/>
              <a:t> comme un état de bien-être complet physique, mental et</a:t>
            </a:r>
            <a:br>
              <a:rPr lang="fr-FR"/>
            </a:br>
            <a:r>
              <a:rPr lang="fr-FR"/>
              <a:t>social, et ne consiste pas seulement en une absence de maladie ou d’infirmité.</a:t>
            </a:r>
            <a:endParaRPr/>
          </a:p>
          <a:p>
            <a:pPr indent="-274320" lvl="0" marL="274320" rtl="0" algn="l">
              <a:spcBef>
                <a:spcPts val="600"/>
              </a:spcBef>
              <a:spcAft>
                <a:spcPts val="0"/>
              </a:spcAft>
              <a:buSzPct val="70000"/>
              <a:buFont typeface="Arial"/>
              <a:buChar char="•"/>
            </a:pPr>
            <a:r>
              <a:rPr b="1" lang="fr-FR" u="sng"/>
              <a:t>Le droit </a:t>
            </a:r>
            <a:r>
              <a:rPr lang="fr-FR"/>
              <a:t>est « L’ensemble des règles qui régissent la conduite de l’homme en société, les rapports sociaux »</a:t>
            </a:r>
            <a:endParaRPr/>
          </a:p>
          <a:p>
            <a:pPr indent="-274320" lvl="0" marL="274320" rtl="0" algn="l">
              <a:spcBef>
                <a:spcPts val="600"/>
              </a:spcBef>
              <a:spcAft>
                <a:spcPts val="0"/>
              </a:spcAft>
              <a:buSzPct val="70000"/>
              <a:buFont typeface="Arial"/>
              <a:buChar char="•"/>
            </a:pPr>
            <a:r>
              <a:rPr lang="fr-FR"/>
              <a:t>Il ne s’agit pas d’un principe récent, il est très ancien et bien ancré dans la société. </a:t>
            </a:r>
            <a:endParaRPr/>
          </a:p>
          <a:p>
            <a:pPr indent="-274320" lvl="0" marL="274320" rtl="0" algn="l">
              <a:spcBef>
                <a:spcPts val="600"/>
              </a:spcBef>
              <a:spcAft>
                <a:spcPts val="0"/>
              </a:spcAft>
              <a:buSzPct val="70000"/>
              <a:buFont typeface="Arial"/>
              <a:buChar char="•"/>
            </a:pPr>
            <a:r>
              <a:rPr lang="fr-FR"/>
              <a:t>Le médecin a toujours été soumis aux lois de chaque société. Dans le moyen âge on appliquait la loi du talion « œil pour œil et dents pour dents ». </a:t>
            </a:r>
            <a:endParaRPr/>
          </a:p>
          <a:p>
            <a:pPr indent="-274320" lvl="0" marL="274320" rtl="0" algn="l">
              <a:spcBef>
                <a:spcPts val="600"/>
              </a:spcBef>
              <a:spcAft>
                <a:spcPts val="0"/>
              </a:spcAft>
              <a:buSzPct val="70000"/>
              <a:buFont typeface="Arial"/>
              <a:buChar char="•"/>
            </a:pPr>
            <a:r>
              <a:rPr lang="fr-FR"/>
              <a:t>Les Babyloniens avaient le code de HAMOURABI,</a:t>
            </a:r>
            <a:endParaRPr/>
          </a:p>
          <a:p>
            <a:pPr indent="-274320" lvl="0" marL="274320" rtl="0" algn="l">
              <a:spcBef>
                <a:spcPts val="600"/>
              </a:spcBef>
              <a:spcAft>
                <a:spcPts val="0"/>
              </a:spcAft>
              <a:buSzPct val="70000"/>
              <a:buFont typeface="Arial"/>
              <a:buChar char="•"/>
            </a:pPr>
            <a:r>
              <a:rPr lang="fr-FR"/>
              <a:t>sans oublier les principes déontologiques du serment d’HYPPOCRATE et le serment de MAIMONIDE.</a:t>
            </a:r>
            <a:endParaRPr/>
          </a:p>
          <a:p>
            <a:pPr indent="-274320" lvl="0" marL="274320" rtl="0" algn="l">
              <a:spcBef>
                <a:spcPts val="600"/>
              </a:spcBef>
              <a:spcAft>
                <a:spcPts val="0"/>
              </a:spcAft>
              <a:buSzPct val="70000"/>
              <a:buFont typeface="Arial"/>
              <a:buChar char="•"/>
            </a:pPr>
            <a:r>
              <a:rPr lang="fr-FR"/>
              <a:t>Actuellement le droit médical a évolué et des lois spécifiques ont été élaborés pour bien encadrer et réglementer l’exercice de la médecine </a:t>
            </a:r>
            <a:br>
              <a:rPr lang="fr-FR"/>
            </a:b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7" name="Shape 267"/>
        <p:cNvGrpSpPr/>
        <p:nvPr/>
      </p:nvGrpSpPr>
      <p:grpSpPr>
        <a:xfrm>
          <a:off x="0" y="0"/>
          <a:ext cx="0" cy="0"/>
          <a:chOff x="0" y="0"/>
          <a:chExt cx="0" cy="0"/>
        </a:xfrm>
      </p:grpSpPr>
      <p:sp>
        <p:nvSpPr>
          <p:cNvPr id="268" name="Google Shape;268;p20"/>
          <p:cNvSpPr txBox="1"/>
          <p:nvPr>
            <p:ph type="title"/>
          </p:nvPr>
        </p:nvSpPr>
        <p:spPr>
          <a:xfrm>
            <a:off x="609600" y="274638"/>
            <a:ext cx="9956800" cy="11430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dk2"/>
              </a:buClr>
              <a:buSzPts val="3200"/>
              <a:buFont typeface="Century Schoolbook"/>
              <a:buNone/>
            </a:pPr>
            <a:r>
              <a:rPr b="1" lang="fr-FR" sz="3200"/>
              <a:t>La responsabilité médicale civile IV</a:t>
            </a:r>
            <a:endParaRPr/>
          </a:p>
        </p:txBody>
      </p:sp>
      <p:sp>
        <p:nvSpPr>
          <p:cNvPr id="269" name="Google Shape;269;p20"/>
          <p:cNvSpPr txBox="1"/>
          <p:nvPr>
            <p:ph idx="1" type="body"/>
          </p:nvPr>
        </p:nvSpPr>
        <p:spPr>
          <a:xfrm>
            <a:off x="609600" y="1600200"/>
            <a:ext cx="9956800" cy="4873752"/>
          </a:xfrm>
          <a:prstGeom prst="rect">
            <a:avLst/>
          </a:prstGeom>
          <a:noFill/>
          <a:ln>
            <a:noFill/>
          </a:ln>
        </p:spPr>
        <p:txBody>
          <a:bodyPr anchorCtr="0" anchor="t" bIns="45700" lIns="91425" spcFirstLastPara="1" rIns="91425" wrap="square" tIns="45700">
            <a:normAutofit fontScale="85000" lnSpcReduction="20000"/>
          </a:bodyPr>
          <a:lstStyle/>
          <a:p>
            <a:pPr indent="0" lvl="0" marL="0" rtl="0" algn="l">
              <a:spcBef>
                <a:spcPts val="0"/>
              </a:spcBef>
              <a:spcAft>
                <a:spcPts val="0"/>
              </a:spcAft>
              <a:buSzPct val="70000"/>
              <a:buFont typeface="Arial"/>
              <a:buNone/>
            </a:pPr>
            <a:r>
              <a:rPr b="1" lang="fr-FR" u="sng"/>
              <a:t>les obligations du médecin:</a:t>
            </a:r>
            <a:endParaRPr u="sng"/>
          </a:p>
          <a:p>
            <a:pPr indent="0" lvl="0" marL="0" rtl="0" algn="l">
              <a:spcBef>
                <a:spcPts val="600"/>
              </a:spcBef>
              <a:spcAft>
                <a:spcPts val="0"/>
              </a:spcAft>
              <a:buSzPct val="70000"/>
              <a:buFont typeface="Arial"/>
              <a:buNone/>
            </a:pPr>
            <a:r>
              <a:t/>
            </a:r>
            <a:endParaRPr b="1" sz="900"/>
          </a:p>
          <a:p>
            <a:pPr indent="-274320" lvl="0" marL="274320" rtl="0" algn="l">
              <a:spcBef>
                <a:spcPts val="600"/>
              </a:spcBef>
              <a:spcAft>
                <a:spcPts val="0"/>
              </a:spcAft>
              <a:buSzPct val="70000"/>
              <a:buFont typeface="Noto Sans Symbols"/>
              <a:buChar char="⮚"/>
            </a:pPr>
            <a:r>
              <a:rPr b="1" lang="fr-FR"/>
              <a:t>Le devoir d’humanisme:</a:t>
            </a:r>
            <a:r>
              <a:rPr b="1" lang="fr-FR" sz="2800"/>
              <a:t> </a:t>
            </a:r>
            <a:endParaRPr/>
          </a:p>
          <a:p>
            <a:pPr indent="-274320" lvl="0" marL="274320" rtl="0" algn="l">
              <a:spcBef>
                <a:spcPts val="600"/>
              </a:spcBef>
              <a:spcAft>
                <a:spcPts val="0"/>
              </a:spcAft>
              <a:buSzPct val="70000"/>
              <a:buFont typeface="Noto Sans Symbols"/>
              <a:buChar char="→"/>
            </a:pPr>
            <a:r>
              <a:rPr b="1" lang="fr-FR"/>
              <a:t>Découlent des principes généraux de respect des patients</a:t>
            </a:r>
            <a:endParaRPr/>
          </a:p>
          <a:p>
            <a:pPr indent="-274320" lvl="0" marL="274320" rtl="0" algn="l">
              <a:spcBef>
                <a:spcPts val="600"/>
              </a:spcBef>
              <a:spcAft>
                <a:spcPts val="0"/>
              </a:spcAft>
              <a:buSzPct val="70000"/>
              <a:buFont typeface="Noto Sans Symbols"/>
              <a:buChar char="→"/>
            </a:pPr>
            <a:r>
              <a:rPr b="1" lang="fr-FR"/>
              <a:t>respect du secret professionnel</a:t>
            </a:r>
            <a:endParaRPr/>
          </a:p>
          <a:p>
            <a:pPr indent="-274320" lvl="0" marL="274320" rtl="0" algn="l">
              <a:spcBef>
                <a:spcPts val="600"/>
              </a:spcBef>
              <a:spcAft>
                <a:spcPts val="0"/>
              </a:spcAft>
              <a:buSzPct val="70000"/>
              <a:buFont typeface="Noto Sans Symbols"/>
              <a:buChar char="→"/>
            </a:pPr>
            <a:r>
              <a:rPr b="1" lang="fr-FR"/>
              <a:t> Obligation d’assistance à personne en péril</a:t>
            </a:r>
            <a:endParaRPr/>
          </a:p>
          <a:p>
            <a:pPr indent="0" lvl="0" marL="0" rtl="0" algn="l">
              <a:spcBef>
                <a:spcPts val="600"/>
              </a:spcBef>
              <a:spcAft>
                <a:spcPts val="0"/>
              </a:spcAft>
              <a:buSzPct val="70000"/>
              <a:buNone/>
            </a:pPr>
            <a:r>
              <a:rPr b="1" lang="fr-FR"/>
              <a:t>( Obligations également définies dans le CP et CD)</a:t>
            </a:r>
            <a:r>
              <a:rPr b="1" lang="fr-FR" sz="2200"/>
              <a:t> </a:t>
            </a:r>
            <a:endParaRPr b="1"/>
          </a:p>
          <a:p>
            <a:pPr indent="0" lvl="0" marL="0" rtl="0" algn="l">
              <a:spcBef>
                <a:spcPts val="600"/>
              </a:spcBef>
              <a:spcAft>
                <a:spcPts val="0"/>
              </a:spcAft>
              <a:buSzPct val="70000"/>
              <a:buFont typeface="Arial"/>
              <a:buNone/>
            </a:pPr>
            <a:r>
              <a:t/>
            </a:r>
            <a:endParaRPr b="1" sz="700"/>
          </a:p>
          <a:p>
            <a:pPr indent="-274320" lvl="0" marL="274320" rtl="0" algn="l">
              <a:spcBef>
                <a:spcPts val="600"/>
              </a:spcBef>
              <a:spcAft>
                <a:spcPts val="0"/>
              </a:spcAft>
              <a:buSzPct val="70000"/>
              <a:buFont typeface="Noto Sans Symbols"/>
              <a:buChar char="⮚"/>
            </a:pPr>
            <a:r>
              <a:rPr b="1" lang="fr-FR"/>
              <a:t>Respect de la licéité de l’acte médical: geste dans un but médical et avec le consentement du patient</a:t>
            </a:r>
            <a:endParaRPr/>
          </a:p>
          <a:p>
            <a:pPr indent="0" lvl="0" marL="0" rtl="0" algn="l">
              <a:spcBef>
                <a:spcPts val="600"/>
              </a:spcBef>
              <a:spcAft>
                <a:spcPts val="0"/>
              </a:spcAft>
              <a:buSzPct val="70000"/>
              <a:buFont typeface="Arial"/>
              <a:buNone/>
            </a:pPr>
            <a:r>
              <a:t/>
            </a:r>
            <a:endParaRPr b="1" sz="800"/>
          </a:p>
          <a:p>
            <a:pPr indent="-274320" lvl="0" marL="274320" rtl="0" algn="l">
              <a:spcBef>
                <a:spcPts val="600"/>
              </a:spcBef>
              <a:spcAft>
                <a:spcPts val="0"/>
              </a:spcAft>
              <a:buSzPct val="70000"/>
              <a:buFont typeface="Noto Sans Symbols"/>
              <a:buChar char="⮚"/>
            </a:pPr>
            <a:r>
              <a:rPr b="1" lang="fr-FR"/>
              <a:t>Obligation de soins:</a:t>
            </a:r>
            <a:endParaRPr/>
          </a:p>
          <a:p>
            <a:pPr indent="-274320" lvl="0" marL="274320" rtl="0" algn="l">
              <a:spcBef>
                <a:spcPts val="600"/>
              </a:spcBef>
              <a:spcAft>
                <a:spcPts val="0"/>
              </a:spcAft>
              <a:buSzPct val="70000"/>
              <a:buFont typeface="Calibri"/>
              <a:buChar char="→"/>
            </a:pPr>
            <a:r>
              <a:rPr b="1" lang="fr-FR"/>
              <a:t>Doit donner des soins consciencieux et attentifs: doit être prudent et diligent</a:t>
            </a:r>
            <a:endParaRPr/>
          </a:p>
          <a:p>
            <a:pPr indent="-274320" lvl="0" marL="274320" rtl="0" algn="l">
              <a:spcBef>
                <a:spcPts val="600"/>
              </a:spcBef>
              <a:spcAft>
                <a:spcPts val="0"/>
              </a:spcAft>
              <a:buSzPct val="70000"/>
              <a:buFont typeface="Calibri"/>
              <a:buChar char="→"/>
            </a:pPr>
            <a:r>
              <a:rPr b="1" lang="fr-FR"/>
              <a:t>Agit conformément aux données acquises de la science: en respectant les règles de l’art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3" name="Shape 273"/>
        <p:cNvGrpSpPr/>
        <p:nvPr/>
      </p:nvGrpSpPr>
      <p:grpSpPr>
        <a:xfrm>
          <a:off x="0" y="0"/>
          <a:ext cx="0" cy="0"/>
          <a:chOff x="0" y="0"/>
          <a:chExt cx="0" cy="0"/>
        </a:xfrm>
      </p:grpSpPr>
      <p:sp>
        <p:nvSpPr>
          <p:cNvPr id="274" name="Google Shape;274;p21"/>
          <p:cNvSpPr txBox="1"/>
          <p:nvPr>
            <p:ph type="title"/>
          </p:nvPr>
        </p:nvSpPr>
        <p:spPr>
          <a:xfrm>
            <a:off x="609600" y="274638"/>
            <a:ext cx="9956800" cy="11430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dk2"/>
              </a:buClr>
              <a:buSzPts val="3200"/>
              <a:buFont typeface="Century Schoolbook"/>
              <a:buNone/>
            </a:pPr>
            <a:r>
              <a:rPr b="1" lang="fr-FR" sz="3200"/>
              <a:t>La responsabilité médicale civile V</a:t>
            </a:r>
            <a:endParaRPr/>
          </a:p>
        </p:txBody>
      </p:sp>
      <p:sp>
        <p:nvSpPr>
          <p:cNvPr id="275" name="Google Shape;275;p21"/>
          <p:cNvSpPr txBox="1"/>
          <p:nvPr>
            <p:ph idx="1" type="body"/>
          </p:nvPr>
        </p:nvSpPr>
        <p:spPr>
          <a:xfrm>
            <a:off x="609600" y="1600200"/>
            <a:ext cx="9956800" cy="4873752"/>
          </a:xfrm>
          <a:prstGeom prst="rect">
            <a:avLst/>
          </a:prstGeom>
          <a:noFill/>
          <a:ln>
            <a:noFill/>
          </a:ln>
        </p:spPr>
        <p:txBody>
          <a:bodyPr anchorCtr="0" anchor="t" bIns="45700" lIns="91425" spcFirstLastPara="1" rIns="91425" wrap="square" tIns="45700">
            <a:normAutofit fontScale="85000" lnSpcReduction="10000"/>
          </a:bodyPr>
          <a:lstStyle/>
          <a:p>
            <a:pPr indent="0" lvl="0" marL="0" rtl="0" algn="l">
              <a:spcBef>
                <a:spcPts val="0"/>
              </a:spcBef>
              <a:spcAft>
                <a:spcPts val="0"/>
              </a:spcAft>
              <a:buSzPct val="70000"/>
              <a:buNone/>
            </a:pPr>
            <a:r>
              <a:rPr b="1" lang="fr-FR" u="sng"/>
              <a:t>Les conditions de mise en œuvre :</a:t>
            </a:r>
            <a:r>
              <a:rPr b="1" lang="fr-FR"/>
              <a:t> </a:t>
            </a:r>
            <a:endParaRPr/>
          </a:p>
          <a:p>
            <a:pPr indent="0" lvl="0" marL="0" rtl="0" algn="l">
              <a:spcBef>
                <a:spcPts val="600"/>
              </a:spcBef>
              <a:spcAft>
                <a:spcPts val="0"/>
              </a:spcAft>
              <a:buSzPct val="70000"/>
              <a:buFont typeface="Arial"/>
              <a:buNone/>
            </a:pPr>
            <a:r>
              <a:t/>
            </a:r>
            <a:endParaRPr b="1" sz="1600"/>
          </a:p>
          <a:p>
            <a:pPr indent="-274320" lvl="0" marL="274320" rtl="0" algn="l">
              <a:spcBef>
                <a:spcPts val="600"/>
              </a:spcBef>
              <a:spcAft>
                <a:spcPts val="0"/>
              </a:spcAft>
              <a:buSzPct val="70000"/>
              <a:buFont typeface="Noto Sans Symbols"/>
              <a:buChar char="⮚"/>
            </a:pPr>
            <a:r>
              <a:rPr b="1" lang="fr-FR"/>
              <a:t>Une faute</a:t>
            </a:r>
            <a:endParaRPr/>
          </a:p>
          <a:p>
            <a:pPr indent="-274320" lvl="0" marL="274320" rtl="0" algn="l">
              <a:spcBef>
                <a:spcPts val="600"/>
              </a:spcBef>
              <a:spcAft>
                <a:spcPts val="0"/>
              </a:spcAft>
              <a:buSzPct val="70000"/>
              <a:buFont typeface="Noto Sans Symbols"/>
              <a:buChar char="⮚"/>
            </a:pPr>
            <a:r>
              <a:rPr b="1" lang="fr-FR"/>
              <a:t>Un dommage: tous les dommages sont reconnus: physiques et morales</a:t>
            </a:r>
            <a:endParaRPr/>
          </a:p>
          <a:p>
            <a:pPr indent="-274320" lvl="0" marL="274320" rtl="0" algn="l">
              <a:spcBef>
                <a:spcPts val="600"/>
              </a:spcBef>
              <a:spcAft>
                <a:spcPts val="0"/>
              </a:spcAft>
              <a:buSzPct val="70000"/>
              <a:buFont typeface="Noto Sans Symbols"/>
              <a:buChar char="⮚"/>
            </a:pPr>
            <a:r>
              <a:rPr b="1" lang="fr-FR"/>
              <a:t>Un lien certain et direct de causalité</a:t>
            </a:r>
            <a:endParaRPr/>
          </a:p>
          <a:p>
            <a:pPr indent="0" lvl="0" marL="0" rtl="0" algn="l">
              <a:spcBef>
                <a:spcPts val="600"/>
              </a:spcBef>
              <a:spcAft>
                <a:spcPts val="0"/>
              </a:spcAft>
              <a:buSzPct val="70000"/>
              <a:buFont typeface="Arial"/>
              <a:buNone/>
            </a:pPr>
            <a:r>
              <a:t/>
            </a:r>
            <a:endParaRPr b="1" sz="900"/>
          </a:p>
          <a:p>
            <a:pPr indent="0" lvl="0" marL="0" rtl="0" algn="l">
              <a:spcBef>
                <a:spcPts val="600"/>
              </a:spcBef>
              <a:spcAft>
                <a:spcPts val="0"/>
              </a:spcAft>
              <a:buSzPct val="70000"/>
              <a:buFont typeface="Arial"/>
              <a:buNone/>
            </a:pPr>
            <a:r>
              <a:rPr b="1" lang="fr-FR">
                <a:solidFill>
                  <a:srgbClr val="C00000"/>
                </a:solidFill>
              </a:rPr>
              <a:t>La faute </a:t>
            </a:r>
            <a:r>
              <a:rPr b="1" lang="fr-FR"/>
              <a:t>est tout manquement à ses obligations:</a:t>
            </a:r>
            <a:endParaRPr/>
          </a:p>
          <a:p>
            <a:pPr indent="-274320" lvl="0" marL="274320" rtl="0" algn="l">
              <a:spcBef>
                <a:spcPts val="600"/>
              </a:spcBef>
              <a:spcAft>
                <a:spcPts val="0"/>
              </a:spcAft>
              <a:buSzPct val="70000"/>
              <a:buFont typeface="Noto Sans Symbols"/>
              <a:buChar char="▪"/>
            </a:pPr>
            <a:r>
              <a:rPr b="1" lang="fr-FR"/>
              <a:t>Fautes contre l’humanisme: défaut d’information, non obtention du consentement du patient, non respect de la personne, non respect du SP</a:t>
            </a:r>
            <a:endParaRPr/>
          </a:p>
          <a:p>
            <a:pPr indent="-274320" lvl="0" marL="274320" rtl="0" algn="l">
              <a:spcBef>
                <a:spcPts val="600"/>
              </a:spcBef>
              <a:spcAft>
                <a:spcPts val="0"/>
              </a:spcAft>
              <a:buSzPct val="70000"/>
              <a:buFont typeface="Noto Sans Symbols"/>
              <a:buChar char="▪"/>
            </a:pPr>
            <a:r>
              <a:rPr b="1" lang="fr-FR"/>
              <a:t>Faute d’imprudence</a:t>
            </a:r>
            <a:endParaRPr/>
          </a:p>
          <a:p>
            <a:pPr indent="-274320" lvl="0" marL="274320" rtl="0" algn="l">
              <a:spcBef>
                <a:spcPts val="600"/>
              </a:spcBef>
              <a:spcAft>
                <a:spcPts val="0"/>
              </a:spcAft>
              <a:buSzPct val="70000"/>
              <a:buFont typeface="Noto Sans Symbols"/>
              <a:buChar char="▪"/>
            </a:pPr>
            <a:r>
              <a:rPr b="1" lang="fr-FR"/>
              <a:t>Faute technique</a:t>
            </a:r>
            <a:endParaRPr/>
          </a:p>
          <a:p>
            <a:pPr indent="0" lvl="0" marL="0" rtl="0" algn="l">
              <a:spcBef>
                <a:spcPts val="600"/>
              </a:spcBef>
              <a:spcAft>
                <a:spcPts val="0"/>
              </a:spcAft>
              <a:buSzPct val="70000"/>
              <a:buFont typeface="Arial"/>
              <a:buNone/>
            </a:pPr>
            <a:r>
              <a:rPr b="1" lang="fr-FR">
                <a:solidFill>
                  <a:srgbClr val="C00000"/>
                </a:solidFill>
              </a:rPr>
              <a:t>L’attitude</a:t>
            </a:r>
            <a:r>
              <a:rPr b="1" lang="fr-FR"/>
              <a:t> du médecin sera considérée comme </a:t>
            </a:r>
            <a:r>
              <a:rPr b="1" lang="fr-FR">
                <a:solidFill>
                  <a:srgbClr val="C00000"/>
                </a:solidFill>
              </a:rPr>
              <a:t>fautive</a:t>
            </a:r>
            <a:r>
              <a:rPr b="1" lang="fr-FR"/>
              <a:t>, en comparaison avec la conduite du « Bon médecin », qui aurait dans les mêmes circonstances agit avec prudence, en respectant les règles de l’art.</a:t>
            </a:r>
            <a:endParaRPr/>
          </a:p>
          <a:p>
            <a:pPr indent="-274320" lvl="0" marL="274320" rtl="0" algn="l">
              <a:spcBef>
                <a:spcPts val="600"/>
              </a:spcBef>
              <a:spcAft>
                <a:spcPts val="0"/>
              </a:spcAft>
              <a:buSzPct val="70000"/>
              <a:buNone/>
            </a:pPr>
            <a:r>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9" name="Shape 279"/>
        <p:cNvGrpSpPr/>
        <p:nvPr/>
      </p:nvGrpSpPr>
      <p:grpSpPr>
        <a:xfrm>
          <a:off x="0" y="0"/>
          <a:ext cx="0" cy="0"/>
          <a:chOff x="0" y="0"/>
          <a:chExt cx="0" cy="0"/>
        </a:xfrm>
      </p:grpSpPr>
      <p:sp>
        <p:nvSpPr>
          <p:cNvPr id="280" name="Google Shape;280;p22"/>
          <p:cNvSpPr txBox="1"/>
          <p:nvPr>
            <p:ph type="title"/>
          </p:nvPr>
        </p:nvSpPr>
        <p:spPr>
          <a:xfrm>
            <a:off x="609600" y="274638"/>
            <a:ext cx="9956800" cy="11430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6600CC"/>
              </a:buClr>
              <a:buSzPts val="3200"/>
              <a:buFont typeface="Times New Roman"/>
              <a:buNone/>
            </a:pPr>
            <a:r>
              <a:rPr lang="fr-FR" sz="3200" cap="none">
                <a:solidFill>
                  <a:srgbClr val="6600CC"/>
                </a:solidFill>
                <a:latin typeface="Times New Roman"/>
                <a:ea typeface="Times New Roman"/>
                <a:cs typeface="Times New Roman"/>
                <a:sym typeface="Times New Roman"/>
              </a:rPr>
              <a:t>II- RESPONSABILITÉ PÉNALE :</a:t>
            </a:r>
            <a:endParaRPr/>
          </a:p>
        </p:txBody>
      </p:sp>
      <p:sp>
        <p:nvSpPr>
          <p:cNvPr id="281" name="Google Shape;281;p22"/>
          <p:cNvSpPr txBox="1"/>
          <p:nvPr>
            <p:ph idx="1" type="body"/>
          </p:nvPr>
        </p:nvSpPr>
        <p:spPr>
          <a:xfrm>
            <a:off x="609600" y="1600200"/>
            <a:ext cx="9956800" cy="4873752"/>
          </a:xfrm>
          <a:prstGeom prst="rect">
            <a:avLst/>
          </a:prstGeom>
          <a:noFill/>
          <a:ln>
            <a:noFill/>
          </a:ln>
        </p:spPr>
        <p:txBody>
          <a:bodyPr anchorCtr="0" anchor="t" bIns="45700" lIns="91425" spcFirstLastPara="1" rIns="91425" wrap="square" tIns="45700">
            <a:normAutofit/>
          </a:bodyPr>
          <a:lstStyle/>
          <a:p>
            <a:pPr indent="-274320" lvl="0" marL="274320" rtl="0" algn="just">
              <a:spcBef>
                <a:spcPts val="0"/>
              </a:spcBef>
              <a:spcAft>
                <a:spcPts val="0"/>
              </a:spcAft>
              <a:buSzPts val="1540"/>
              <a:buFont typeface="Noto Sans Symbols"/>
              <a:buChar char="⮚"/>
            </a:pPr>
            <a:r>
              <a:rPr lang="fr-FR" sz="2200">
                <a:latin typeface="Times New Roman"/>
                <a:ea typeface="Times New Roman"/>
                <a:cs typeface="Times New Roman"/>
                <a:sym typeface="Times New Roman"/>
              </a:rPr>
              <a:t>La responsabilité pénale peut être mise en cause, quelque soit le </a:t>
            </a:r>
            <a:r>
              <a:rPr b="1" lang="fr-FR" sz="2200">
                <a:latin typeface="Times New Roman"/>
                <a:ea typeface="Times New Roman"/>
                <a:cs typeface="Times New Roman"/>
                <a:sym typeface="Times New Roman"/>
              </a:rPr>
              <a:t>mode</a:t>
            </a:r>
            <a:r>
              <a:rPr lang="fr-FR" sz="2200">
                <a:latin typeface="Times New Roman"/>
                <a:ea typeface="Times New Roman"/>
                <a:cs typeface="Times New Roman"/>
                <a:sym typeface="Times New Roman"/>
              </a:rPr>
              <a:t> et la </a:t>
            </a:r>
            <a:r>
              <a:rPr b="1" lang="fr-FR" sz="2200">
                <a:latin typeface="Times New Roman"/>
                <a:ea typeface="Times New Roman"/>
                <a:cs typeface="Times New Roman"/>
                <a:sym typeface="Times New Roman"/>
              </a:rPr>
              <a:t>qualité d’exercice</a:t>
            </a:r>
            <a:r>
              <a:rPr lang="fr-FR" sz="2200">
                <a:latin typeface="Times New Roman"/>
                <a:ea typeface="Times New Roman"/>
                <a:cs typeface="Times New Roman"/>
                <a:sym typeface="Times New Roman"/>
              </a:rPr>
              <a:t> « </a:t>
            </a:r>
            <a:r>
              <a:rPr b="1" i="1" lang="fr-FR" sz="2200">
                <a:latin typeface="Times New Roman"/>
                <a:ea typeface="Times New Roman"/>
                <a:cs typeface="Times New Roman"/>
                <a:sym typeface="Times New Roman"/>
              </a:rPr>
              <a:t>libéral</a:t>
            </a:r>
            <a:r>
              <a:rPr lang="fr-FR" sz="2200">
                <a:latin typeface="Times New Roman"/>
                <a:ea typeface="Times New Roman"/>
                <a:cs typeface="Times New Roman"/>
                <a:sym typeface="Times New Roman"/>
              </a:rPr>
              <a:t> ou </a:t>
            </a:r>
            <a:r>
              <a:rPr b="1" i="1" lang="fr-FR" sz="2200">
                <a:latin typeface="Times New Roman"/>
                <a:ea typeface="Times New Roman"/>
                <a:cs typeface="Times New Roman"/>
                <a:sym typeface="Times New Roman"/>
              </a:rPr>
              <a:t>hospitalier public</a:t>
            </a:r>
            <a:r>
              <a:rPr lang="fr-FR" sz="2200">
                <a:latin typeface="Times New Roman"/>
                <a:ea typeface="Times New Roman"/>
                <a:cs typeface="Times New Roman"/>
                <a:sym typeface="Times New Roman"/>
              </a:rPr>
              <a:t> ».</a:t>
            </a:r>
            <a:endParaRPr/>
          </a:p>
          <a:p>
            <a:pPr indent="-274320" lvl="0" marL="274320" rtl="0" algn="just">
              <a:spcBef>
                <a:spcPts val="600"/>
              </a:spcBef>
              <a:spcAft>
                <a:spcPts val="0"/>
              </a:spcAft>
              <a:buSzPts val="1540"/>
              <a:buFont typeface="Noto Sans Symbols"/>
              <a:buChar char="⮚"/>
            </a:pPr>
            <a:r>
              <a:rPr lang="fr-FR" sz="2200">
                <a:latin typeface="Times New Roman"/>
                <a:ea typeface="Times New Roman"/>
                <a:cs typeface="Times New Roman"/>
                <a:sym typeface="Times New Roman"/>
              </a:rPr>
              <a:t>Comme tout citoyen, le </a:t>
            </a:r>
            <a:r>
              <a:rPr b="1" lang="fr-FR" sz="2200">
                <a:latin typeface="Times New Roman"/>
                <a:ea typeface="Times New Roman"/>
                <a:cs typeface="Times New Roman"/>
                <a:sym typeface="Times New Roman"/>
              </a:rPr>
              <a:t>médecin </a:t>
            </a:r>
            <a:r>
              <a:rPr lang="fr-FR" sz="2200">
                <a:latin typeface="Times New Roman"/>
                <a:ea typeface="Times New Roman"/>
                <a:cs typeface="Times New Roman"/>
                <a:sym typeface="Times New Roman"/>
              </a:rPr>
              <a:t>est</a:t>
            </a:r>
            <a:r>
              <a:rPr b="1" lang="fr-FR" sz="2200">
                <a:latin typeface="Times New Roman"/>
                <a:ea typeface="Times New Roman"/>
                <a:cs typeface="Times New Roman"/>
                <a:sym typeface="Times New Roman"/>
              </a:rPr>
              <a:t> responsable de ses actes</a:t>
            </a:r>
            <a:r>
              <a:rPr lang="fr-FR" sz="2200">
                <a:latin typeface="Times New Roman"/>
                <a:ea typeface="Times New Roman"/>
                <a:cs typeface="Times New Roman"/>
                <a:sym typeface="Times New Roman"/>
              </a:rPr>
              <a:t>, et à ce titre, </a:t>
            </a:r>
            <a:r>
              <a:rPr b="1" lang="fr-FR" sz="2200">
                <a:latin typeface="Times New Roman"/>
                <a:ea typeface="Times New Roman"/>
                <a:cs typeface="Times New Roman"/>
                <a:sym typeface="Times New Roman"/>
              </a:rPr>
              <a:t>il </a:t>
            </a:r>
            <a:r>
              <a:rPr lang="fr-FR" sz="2200">
                <a:latin typeface="Times New Roman"/>
                <a:ea typeface="Times New Roman"/>
                <a:cs typeface="Times New Roman"/>
                <a:sym typeface="Times New Roman"/>
              </a:rPr>
              <a:t>est passible de toutes </a:t>
            </a:r>
            <a:r>
              <a:rPr b="1" lang="fr-FR" sz="2200">
                <a:latin typeface="Times New Roman"/>
                <a:ea typeface="Times New Roman"/>
                <a:cs typeface="Times New Roman"/>
                <a:sym typeface="Times New Roman"/>
              </a:rPr>
              <a:t>les infractions </a:t>
            </a:r>
            <a:r>
              <a:rPr lang="fr-FR" sz="2200">
                <a:latin typeface="Times New Roman"/>
                <a:ea typeface="Times New Roman"/>
                <a:cs typeface="Times New Roman"/>
                <a:sym typeface="Times New Roman"/>
              </a:rPr>
              <a:t>prévues par le </a:t>
            </a:r>
            <a:r>
              <a:rPr b="1" lang="fr-FR" sz="2200">
                <a:latin typeface="Times New Roman"/>
                <a:ea typeface="Times New Roman"/>
                <a:cs typeface="Times New Roman"/>
                <a:sym typeface="Times New Roman"/>
              </a:rPr>
              <a:t>code pénal.</a:t>
            </a:r>
            <a:endParaRPr sz="2200">
              <a:latin typeface="Times New Roman"/>
              <a:ea typeface="Times New Roman"/>
              <a:cs typeface="Times New Roman"/>
              <a:sym typeface="Times New Roman"/>
            </a:endParaRPr>
          </a:p>
          <a:p>
            <a:pPr indent="-274320" lvl="0" marL="274320" rtl="0" algn="just">
              <a:spcBef>
                <a:spcPts val="600"/>
              </a:spcBef>
              <a:spcAft>
                <a:spcPts val="0"/>
              </a:spcAft>
              <a:buSzPts val="1540"/>
              <a:buFont typeface="Noto Sans Symbols"/>
              <a:buChar char="⮚"/>
            </a:pPr>
            <a:r>
              <a:rPr b="1" lang="fr-FR" sz="2200">
                <a:latin typeface="Times New Roman"/>
                <a:ea typeface="Times New Roman"/>
                <a:cs typeface="Times New Roman"/>
                <a:sym typeface="Times New Roman"/>
              </a:rPr>
              <a:t>Sa responsabilité est engagée </a:t>
            </a:r>
            <a:r>
              <a:rPr lang="fr-FR" sz="2200">
                <a:latin typeface="Times New Roman"/>
                <a:ea typeface="Times New Roman"/>
                <a:cs typeface="Times New Roman"/>
                <a:sym typeface="Times New Roman"/>
              </a:rPr>
              <a:t>en cas de </a:t>
            </a:r>
            <a:r>
              <a:rPr b="1" lang="fr-FR" sz="2200">
                <a:latin typeface="Times New Roman"/>
                <a:ea typeface="Times New Roman"/>
                <a:cs typeface="Times New Roman"/>
                <a:sym typeface="Times New Roman"/>
              </a:rPr>
              <a:t>violation du code pénal</a:t>
            </a:r>
            <a:r>
              <a:rPr lang="fr-FR" sz="2200">
                <a:latin typeface="Times New Roman"/>
                <a:ea typeface="Times New Roman"/>
                <a:cs typeface="Times New Roman"/>
                <a:sym typeface="Times New Roman"/>
              </a:rPr>
              <a:t> (règlement régissant la sécurité publique et la défense de la société).</a:t>
            </a:r>
            <a:endParaRPr/>
          </a:p>
          <a:p>
            <a:pPr indent="-176530" lvl="0" marL="274320" rtl="0" algn="just">
              <a:spcBef>
                <a:spcPts val="600"/>
              </a:spcBef>
              <a:spcAft>
                <a:spcPts val="0"/>
              </a:spcAft>
              <a:buSzPts val="1540"/>
              <a:buNone/>
            </a:pPr>
            <a:r>
              <a:t/>
            </a:r>
            <a:endParaRPr b="1" sz="2200">
              <a:latin typeface="Times New Roman"/>
              <a:ea typeface="Times New Roman"/>
              <a:cs typeface="Times New Roman"/>
              <a:sym typeface="Times New Roman"/>
            </a:endParaRPr>
          </a:p>
          <a:p>
            <a:pPr indent="-274320" lvl="1" marL="640080" rtl="0" algn="just">
              <a:spcBef>
                <a:spcPts val="440"/>
              </a:spcBef>
              <a:spcAft>
                <a:spcPts val="0"/>
              </a:spcAft>
              <a:buSzPts val="1760"/>
              <a:buFont typeface="Noto Sans Symbols"/>
              <a:buChar char="✔"/>
            </a:pPr>
            <a:r>
              <a:rPr b="1" lang="fr-FR" sz="2200">
                <a:solidFill>
                  <a:schemeClr val="dk2"/>
                </a:solidFill>
                <a:latin typeface="Times New Roman"/>
                <a:ea typeface="Times New Roman"/>
                <a:cs typeface="Times New Roman"/>
                <a:sym typeface="Times New Roman"/>
              </a:rPr>
              <a:t>Le Délit D’abstention Fautive</a:t>
            </a:r>
            <a:r>
              <a:rPr b="1" lang="fr-FR" sz="2200">
                <a:latin typeface="Times New Roman"/>
                <a:ea typeface="Times New Roman"/>
                <a:cs typeface="Times New Roman"/>
                <a:sym typeface="Times New Roman"/>
              </a:rPr>
              <a:t> :</a:t>
            </a:r>
            <a:r>
              <a:rPr lang="fr-FR" sz="2200">
                <a:latin typeface="Times New Roman"/>
                <a:ea typeface="Times New Roman"/>
                <a:cs typeface="Times New Roman"/>
                <a:sym typeface="Times New Roman"/>
              </a:rPr>
              <a:t> art 182 du CP</a:t>
            </a:r>
            <a:endParaRPr/>
          </a:p>
          <a:p>
            <a:pPr indent="-274320" lvl="0" marL="274320" rtl="0" algn="just">
              <a:spcBef>
                <a:spcPts val="600"/>
              </a:spcBef>
              <a:spcAft>
                <a:spcPts val="0"/>
              </a:spcAft>
              <a:buSzPts val="1540"/>
              <a:buNone/>
            </a:pPr>
            <a:r>
              <a:rPr lang="fr-FR" sz="2200">
                <a:latin typeface="Times New Roman"/>
                <a:ea typeface="Times New Roman"/>
                <a:cs typeface="Times New Roman"/>
                <a:sym typeface="Times New Roman"/>
              </a:rPr>
              <a:t>Par définition, la profession médicale refuse l’abstention.</a:t>
            </a:r>
            <a:endParaRPr sz="2200">
              <a:latin typeface="Times New Roman"/>
              <a:ea typeface="Times New Roman"/>
              <a:cs typeface="Times New Roman"/>
              <a:sym typeface="Times New Roman"/>
            </a:endParaRPr>
          </a:p>
          <a:p>
            <a:pPr indent="-274320" lvl="0" marL="274320" rtl="0" algn="just">
              <a:spcBef>
                <a:spcPts val="600"/>
              </a:spcBef>
              <a:spcAft>
                <a:spcPts val="0"/>
              </a:spcAft>
              <a:buSzPts val="1540"/>
              <a:buChar char="🞆"/>
            </a:pPr>
            <a:r>
              <a:rPr lang="fr-FR" sz="2200">
                <a:latin typeface="Times New Roman"/>
                <a:ea typeface="Times New Roman"/>
                <a:cs typeface="Times New Roman"/>
                <a:sym typeface="Times New Roman"/>
              </a:rPr>
              <a:t>Personne en péril, défaut d’assistance, péril éminent nécessitant l’intervention en urgence .</a:t>
            </a:r>
            <a:endParaRPr/>
          </a:p>
          <a:p>
            <a:pPr indent="-274320" lvl="0" marL="274320" rtl="0" algn="l">
              <a:spcBef>
                <a:spcPts val="600"/>
              </a:spcBef>
              <a:spcAft>
                <a:spcPts val="0"/>
              </a:spcAft>
              <a:buSzPts val="1680"/>
              <a:buNone/>
            </a:pPr>
            <a:r>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5" name="Shape 285"/>
        <p:cNvGrpSpPr/>
        <p:nvPr/>
      </p:nvGrpSpPr>
      <p:grpSpPr>
        <a:xfrm>
          <a:off x="0" y="0"/>
          <a:ext cx="0" cy="0"/>
          <a:chOff x="0" y="0"/>
          <a:chExt cx="0" cy="0"/>
        </a:xfrm>
      </p:grpSpPr>
      <p:sp>
        <p:nvSpPr>
          <p:cNvPr id="286" name="Google Shape;286;p23"/>
          <p:cNvSpPr txBox="1"/>
          <p:nvPr>
            <p:ph type="title"/>
          </p:nvPr>
        </p:nvSpPr>
        <p:spPr>
          <a:xfrm>
            <a:off x="609600" y="274638"/>
            <a:ext cx="9956800" cy="11430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dk2"/>
              </a:buClr>
              <a:buSzPts val="3000"/>
              <a:buFont typeface="Century Schoolbook"/>
              <a:buNone/>
            </a:pPr>
            <a:r>
              <a:t/>
            </a:r>
            <a:endParaRPr/>
          </a:p>
        </p:txBody>
      </p:sp>
      <p:sp>
        <p:nvSpPr>
          <p:cNvPr id="287" name="Google Shape;287;p23"/>
          <p:cNvSpPr txBox="1"/>
          <p:nvPr>
            <p:ph idx="1" type="body"/>
          </p:nvPr>
        </p:nvSpPr>
        <p:spPr>
          <a:xfrm>
            <a:off x="609600" y="1600200"/>
            <a:ext cx="9956800" cy="4873752"/>
          </a:xfrm>
          <a:prstGeom prst="rect">
            <a:avLst/>
          </a:prstGeom>
          <a:noFill/>
          <a:ln>
            <a:noFill/>
          </a:ln>
        </p:spPr>
        <p:txBody>
          <a:bodyPr anchorCtr="0" anchor="t" bIns="45700" lIns="91425" spcFirstLastPara="1" rIns="91425" wrap="square" tIns="45700">
            <a:normAutofit lnSpcReduction="10000"/>
          </a:bodyPr>
          <a:lstStyle/>
          <a:p>
            <a:pPr indent="-274320" lvl="1" marL="640080" rtl="0" algn="l">
              <a:spcBef>
                <a:spcPts val="0"/>
              </a:spcBef>
              <a:spcAft>
                <a:spcPts val="0"/>
              </a:spcAft>
              <a:buSzPts val="1600"/>
              <a:buFont typeface="Noto Sans Symbols"/>
              <a:buChar char="⮚"/>
            </a:pPr>
            <a:r>
              <a:rPr b="1" lang="fr-FR" sz="2000">
                <a:solidFill>
                  <a:srgbClr val="6600CC"/>
                </a:solidFill>
                <a:latin typeface="Times New Roman"/>
                <a:ea typeface="Times New Roman"/>
                <a:cs typeface="Times New Roman"/>
                <a:sym typeface="Times New Roman"/>
              </a:rPr>
              <a:t>Expérimentation</a:t>
            </a:r>
            <a:r>
              <a:rPr b="1" lang="fr-FR" sz="2000">
                <a:latin typeface="Times New Roman"/>
                <a:ea typeface="Times New Roman"/>
                <a:cs typeface="Times New Roman"/>
                <a:sym typeface="Times New Roman"/>
              </a:rPr>
              <a:t> </a:t>
            </a:r>
            <a:r>
              <a:rPr lang="fr-FR" sz="2000" u="sng">
                <a:latin typeface="Times New Roman"/>
                <a:ea typeface="Times New Roman"/>
                <a:cs typeface="Times New Roman"/>
                <a:sym typeface="Times New Roman"/>
              </a:rPr>
              <a:t>sans le consentement</a:t>
            </a:r>
            <a:r>
              <a:rPr lang="fr-FR" sz="2000">
                <a:latin typeface="Times New Roman"/>
                <a:ea typeface="Times New Roman"/>
                <a:cs typeface="Times New Roman"/>
                <a:sym typeface="Times New Roman"/>
              </a:rPr>
              <a:t> </a:t>
            </a:r>
            <a:r>
              <a:rPr b="1" lang="fr-FR" sz="2000">
                <a:latin typeface="Times New Roman"/>
                <a:ea typeface="Times New Roman"/>
                <a:cs typeface="Times New Roman"/>
                <a:sym typeface="Times New Roman"/>
              </a:rPr>
              <a:t>de l’individu.</a:t>
            </a:r>
            <a:endParaRPr sz="2000">
              <a:latin typeface="Times New Roman"/>
              <a:ea typeface="Times New Roman"/>
              <a:cs typeface="Times New Roman"/>
              <a:sym typeface="Times New Roman"/>
            </a:endParaRPr>
          </a:p>
          <a:p>
            <a:pPr indent="-274320" lvl="1" marL="640080" rtl="0" algn="l">
              <a:spcBef>
                <a:spcPts val="400"/>
              </a:spcBef>
              <a:spcAft>
                <a:spcPts val="0"/>
              </a:spcAft>
              <a:buSzPts val="1600"/>
              <a:buFont typeface="Noto Sans Symbols"/>
              <a:buChar char="⮚"/>
            </a:pPr>
            <a:r>
              <a:rPr b="1" lang="fr-FR" sz="2000">
                <a:solidFill>
                  <a:srgbClr val="6600CC"/>
                </a:solidFill>
                <a:latin typeface="Times New Roman"/>
                <a:ea typeface="Times New Roman"/>
                <a:cs typeface="Times New Roman"/>
                <a:sym typeface="Times New Roman"/>
              </a:rPr>
              <a:t>Assistance médicale à la procréation en dehors des dispositions légales.</a:t>
            </a:r>
            <a:endParaRPr sz="2000">
              <a:solidFill>
                <a:srgbClr val="6600CC"/>
              </a:solidFill>
              <a:latin typeface="Times New Roman"/>
              <a:ea typeface="Times New Roman"/>
              <a:cs typeface="Times New Roman"/>
              <a:sym typeface="Times New Roman"/>
            </a:endParaRPr>
          </a:p>
          <a:p>
            <a:pPr indent="-274320" lvl="1" marL="640080" rtl="0" algn="l">
              <a:spcBef>
                <a:spcPts val="400"/>
              </a:spcBef>
              <a:spcAft>
                <a:spcPts val="0"/>
              </a:spcAft>
              <a:buSzPts val="1600"/>
              <a:buFont typeface="Noto Sans Symbols"/>
              <a:buChar char="⮚"/>
            </a:pPr>
            <a:r>
              <a:rPr b="1" lang="fr-FR" sz="2000">
                <a:solidFill>
                  <a:srgbClr val="6600CC"/>
                </a:solidFill>
                <a:latin typeface="Times New Roman"/>
                <a:ea typeface="Times New Roman"/>
                <a:cs typeface="Times New Roman"/>
                <a:sym typeface="Times New Roman"/>
              </a:rPr>
              <a:t>Le commerce du sang humain, du plasma et de leurs dérivés :</a:t>
            </a:r>
            <a:r>
              <a:rPr lang="fr-FR" sz="2000">
                <a:solidFill>
                  <a:srgbClr val="6600CC"/>
                </a:solidFill>
                <a:latin typeface="Times New Roman"/>
                <a:ea typeface="Times New Roman"/>
                <a:cs typeface="Times New Roman"/>
                <a:sym typeface="Times New Roman"/>
              </a:rPr>
              <a:t> art 236 LS.</a:t>
            </a:r>
            <a:endParaRPr/>
          </a:p>
          <a:p>
            <a:pPr indent="-274320" lvl="1" marL="640080" rtl="0" algn="l">
              <a:spcBef>
                <a:spcPts val="400"/>
              </a:spcBef>
              <a:spcAft>
                <a:spcPts val="0"/>
              </a:spcAft>
              <a:buSzPts val="1600"/>
              <a:buFont typeface="Noto Sans Symbols"/>
              <a:buChar char="⮚"/>
            </a:pPr>
            <a:r>
              <a:rPr b="1" lang="fr-FR" sz="2000">
                <a:solidFill>
                  <a:srgbClr val="6600CC"/>
                </a:solidFill>
                <a:latin typeface="Times New Roman"/>
                <a:ea typeface="Times New Roman"/>
                <a:cs typeface="Times New Roman"/>
                <a:sym typeface="Times New Roman"/>
              </a:rPr>
              <a:t>Infraction à la législation sur les stupéfiants.</a:t>
            </a:r>
            <a:endParaRPr sz="2000">
              <a:solidFill>
                <a:srgbClr val="6600CC"/>
              </a:solidFill>
              <a:latin typeface="Times New Roman"/>
              <a:ea typeface="Times New Roman"/>
              <a:cs typeface="Times New Roman"/>
              <a:sym typeface="Times New Roman"/>
            </a:endParaRPr>
          </a:p>
          <a:p>
            <a:pPr indent="-274320" lvl="1" marL="640080" rtl="0" algn="l">
              <a:spcBef>
                <a:spcPts val="400"/>
              </a:spcBef>
              <a:spcAft>
                <a:spcPts val="0"/>
              </a:spcAft>
              <a:buSzPts val="1600"/>
              <a:buFont typeface="Noto Sans Symbols"/>
              <a:buChar char="⮚"/>
            </a:pPr>
            <a:r>
              <a:rPr b="1" lang="fr-FR" sz="2000">
                <a:solidFill>
                  <a:srgbClr val="6600CC"/>
                </a:solidFill>
                <a:latin typeface="Times New Roman"/>
                <a:ea typeface="Times New Roman"/>
                <a:cs typeface="Times New Roman"/>
                <a:sym typeface="Times New Roman"/>
              </a:rPr>
              <a:t>Homicide volontaire et coups et blessures involontaires</a:t>
            </a:r>
            <a:r>
              <a:rPr b="1" lang="fr-FR" sz="1600">
                <a:latin typeface="Times New Roman"/>
                <a:ea typeface="Times New Roman"/>
                <a:cs typeface="Times New Roman"/>
                <a:sym typeface="Times New Roman"/>
              </a:rPr>
              <a:t> :</a:t>
            </a:r>
            <a:r>
              <a:rPr lang="fr-FR" sz="1600">
                <a:latin typeface="Times New Roman"/>
                <a:ea typeface="Times New Roman"/>
                <a:cs typeface="Times New Roman"/>
                <a:sym typeface="Times New Roman"/>
              </a:rPr>
              <a:t> art 239 LS, 288 et 289 CP :</a:t>
            </a:r>
            <a:endParaRPr/>
          </a:p>
          <a:p>
            <a:pPr indent="-274320" lvl="0" marL="274320" rtl="0" algn="l">
              <a:spcBef>
                <a:spcPts val="600"/>
              </a:spcBef>
              <a:spcAft>
                <a:spcPts val="0"/>
              </a:spcAft>
              <a:buSzPts val="1400"/>
              <a:buFont typeface="Noto Sans Symbols"/>
              <a:buChar char="⮚"/>
            </a:pPr>
            <a:r>
              <a:rPr lang="fr-FR" sz="2000">
                <a:latin typeface="Times New Roman"/>
                <a:ea typeface="Times New Roman"/>
                <a:cs typeface="Times New Roman"/>
                <a:sym typeface="Times New Roman"/>
              </a:rPr>
              <a:t>Ce sont des </a:t>
            </a:r>
            <a:r>
              <a:rPr lang="fr-FR" sz="2000" u="sng">
                <a:latin typeface="Times New Roman"/>
                <a:ea typeface="Times New Roman"/>
                <a:cs typeface="Times New Roman"/>
                <a:sym typeface="Times New Roman"/>
              </a:rPr>
              <a:t>fautes professionnelles</a:t>
            </a:r>
            <a:r>
              <a:rPr lang="fr-FR" sz="2000">
                <a:latin typeface="Times New Roman"/>
                <a:ea typeface="Times New Roman"/>
                <a:cs typeface="Times New Roman"/>
                <a:sym typeface="Times New Roman"/>
              </a:rPr>
              <a:t> </a:t>
            </a:r>
            <a:r>
              <a:rPr b="1" i="1" lang="fr-FR" sz="2000">
                <a:latin typeface="Times New Roman"/>
                <a:ea typeface="Times New Roman"/>
                <a:cs typeface="Times New Roman"/>
                <a:sym typeface="Times New Roman"/>
              </a:rPr>
              <a:t>par négligence</a:t>
            </a:r>
            <a:r>
              <a:rPr lang="fr-FR" sz="2000">
                <a:latin typeface="Times New Roman"/>
                <a:ea typeface="Times New Roman"/>
                <a:cs typeface="Times New Roman"/>
                <a:sym typeface="Times New Roman"/>
              </a:rPr>
              <a:t> et </a:t>
            </a:r>
            <a:r>
              <a:rPr b="1" i="1" lang="fr-FR" sz="2000">
                <a:latin typeface="Times New Roman"/>
                <a:ea typeface="Times New Roman"/>
                <a:cs typeface="Times New Roman"/>
                <a:sym typeface="Times New Roman"/>
              </a:rPr>
              <a:t>en cas d’erreurs</a:t>
            </a:r>
            <a:r>
              <a:rPr lang="fr-FR" sz="2000">
                <a:latin typeface="Times New Roman"/>
                <a:ea typeface="Times New Roman"/>
                <a:cs typeface="Times New Roman"/>
                <a:sym typeface="Times New Roman"/>
              </a:rPr>
              <a:t>.</a:t>
            </a:r>
            <a:endParaRPr/>
          </a:p>
          <a:p>
            <a:pPr indent="-274320" lvl="0" marL="274320" rtl="0" algn="l">
              <a:spcBef>
                <a:spcPts val="600"/>
              </a:spcBef>
              <a:spcAft>
                <a:spcPts val="0"/>
              </a:spcAft>
              <a:buSzPts val="1400"/>
              <a:buNone/>
            </a:pPr>
            <a:r>
              <a:rPr lang="fr-FR" sz="2000">
                <a:latin typeface="Times New Roman"/>
                <a:ea typeface="Times New Roman"/>
                <a:cs typeface="Times New Roman"/>
                <a:sym typeface="Times New Roman"/>
              </a:rPr>
              <a:t>Exemple :Décès brutal d’un patient au cours d’une anesthésie.</a:t>
            </a:r>
            <a:endParaRPr sz="2000">
              <a:latin typeface="Times New Roman"/>
              <a:ea typeface="Times New Roman"/>
              <a:cs typeface="Times New Roman"/>
              <a:sym typeface="Times New Roman"/>
            </a:endParaRPr>
          </a:p>
          <a:p>
            <a:pPr indent="-274320" lvl="0" marL="274320" rtl="0" algn="l">
              <a:spcBef>
                <a:spcPts val="600"/>
              </a:spcBef>
              <a:spcAft>
                <a:spcPts val="0"/>
              </a:spcAft>
              <a:buSzPts val="1400"/>
              <a:buNone/>
            </a:pPr>
            <a:r>
              <a:rPr lang="fr-FR" sz="2000">
                <a:latin typeface="Times New Roman"/>
                <a:ea typeface="Times New Roman"/>
                <a:cs typeface="Times New Roman"/>
                <a:sym typeface="Times New Roman"/>
              </a:rPr>
              <a:t>		  Grave complications per-opératoire en Chirurgie Maxillo-faciale ayant entrainer une cécité.</a:t>
            </a:r>
            <a:endParaRPr/>
          </a:p>
          <a:p>
            <a:pPr indent="-274320" lvl="0" marL="274320" rtl="0" algn="l">
              <a:spcBef>
                <a:spcPts val="600"/>
              </a:spcBef>
              <a:spcAft>
                <a:spcPts val="0"/>
              </a:spcAft>
              <a:buSzPts val="1400"/>
              <a:buNone/>
            </a:pPr>
            <a:r>
              <a:rPr lang="fr-FR" sz="2000">
                <a:latin typeface="Times New Roman"/>
                <a:ea typeface="Times New Roman"/>
                <a:cs typeface="Times New Roman"/>
                <a:sym typeface="Times New Roman"/>
              </a:rPr>
              <a:t>                 Fracture mandibulaire accidentelle au cours d’une avulsion chirurgicale d’une dent de sagesse.</a:t>
            </a:r>
            <a:endParaRPr/>
          </a:p>
          <a:p>
            <a:pPr indent="-274320" lvl="0" marL="274320" rtl="0" algn="l">
              <a:spcBef>
                <a:spcPts val="600"/>
              </a:spcBef>
              <a:spcAft>
                <a:spcPts val="0"/>
              </a:spcAft>
              <a:buSzPts val="1400"/>
              <a:buFont typeface="Noto Sans Symbols"/>
              <a:buChar char="⮚"/>
            </a:pPr>
            <a:r>
              <a:rPr lang="fr-FR" sz="2000">
                <a:latin typeface="Times New Roman"/>
                <a:ea typeface="Times New Roman"/>
                <a:cs typeface="Times New Roman"/>
                <a:sym typeface="Times New Roman"/>
              </a:rPr>
              <a:t>Dans la majorité des cas, les motifs essentiels retenus contre le praticien sont : </a:t>
            </a:r>
            <a:r>
              <a:rPr b="1" i="1" lang="fr-FR" sz="2000">
                <a:solidFill>
                  <a:srgbClr val="FF0000"/>
                </a:solidFill>
                <a:latin typeface="Times New Roman"/>
                <a:ea typeface="Times New Roman"/>
                <a:cs typeface="Times New Roman"/>
                <a:sym typeface="Times New Roman"/>
              </a:rPr>
              <a:t>maladresse</a:t>
            </a:r>
            <a:r>
              <a:rPr b="1" lang="fr-FR" sz="2000">
                <a:solidFill>
                  <a:srgbClr val="FF0000"/>
                </a:solidFill>
                <a:latin typeface="Times New Roman"/>
                <a:ea typeface="Times New Roman"/>
                <a:cs typeface="Times New Roman"/>
                <a:sym typeface="Times New Roman"/>
              </a:rPr>
              <a:t>, </a:t>
            </a:r>
            <a:r>
              <a:rPr b="1" i="1" lang="fr-FR" sz="2000">
                <a:solidFill>
                  <a:srgbClr val="FF0000"/>
                </a:solidFill>
                <a:latin typeface="Times New Roman"/>
                <a:ea typeface="Times New Roman"/>
                <a:cs typeface="Times New Roman"/>
                <a:sym typeface="Times New Roman"/>
              </a:rPr>
              <a:t>imprudence</a:t>
            </a:r>
            <a:r>
              <a:rPr b="1" lang="fr-FR" sz="2000">
                <a:solidFill>
                  <a:srgbClr val="FF0000"/>
                </a:solidFill>
                <a:latin typeface="Times New Roman"/>
                <a:ea typeface="Times New Roman"/>
                <a:cs typeface="Times New Roman"/>
                <a:sym typeface="Times New Roman"/>
              </a:rPr>
              <a:t>, </a:t>
            </a:r>
            <a:r>
              <a:rPr b="1" i="1" lang="fr-FR" sz="2000">
                <a:solidFill>
                  <a:srgbClr val="FF0000"/>
                </a:solidFill>
                <a:latin typeface="Times New Roman"/>
                <a:ea typeface="Times New Roman"/>
                <a:cs typeface="Times New Roman"/>
                <a:sym typeface="Times New Roman"/>
              </a:rPr>
              <a:t>inattention</a:t>
            </a:r>
            <a:r>
              <a:rPr b="1" lang="fr-FR" sz="2000">
                <a:solidFill>
                  <a:srgbClr val="FF0000"/>
                </a:solidFill>
                <a:latin typeface="Times New Roman"/>
                <a:ea typeface="Times New Roman"/>
                <a:cs typeface="Times New Roman"/>
                <a:sym typeface="Times New Roman"/>
              </a:rPr>
              <a:t>, </a:t>
            </a:r>
            <a:r>
              <a:rPr b="1" i="1" lang="fr-FR" sz="2000">
                <a:solidFill>
                  <a:srgbClr val="FF0000"/>
                </a:solidFill>
                <a:latin typeface="Times New Roman"/>
                <a:ea typeface="Times New Roman"/>
                <a:cs typeface="Times New Roman"/>
                <a:sym typeface="Times New Roman"/>
              </a:rPr>
              <a:t>négligence</a:t>
            </a:r>
            <a:r>
              <a:rPr b="1" lang="fr-FR" sz="2000">
                <a:solidFill>
                  <a:srgbClr val="FF0000"/>
                </a:solidFill>
                <a:latin typeface="Times New Roman"/>
                <a:ea typeface="Times New Roman"/>
                <a:cs typeface="Times New Roman"/>
                <a:sym typeface="Times New Roman"/>
              </a:rPr>
              <a:t> ou </a:t>
            </a:r>
            <a:r>
              <a:rPr b="1" i="1" lang="fr-FR" sz="2000">
                <a:solidFill>
                  <a:srgbClr val="FF0000"/>
                </a:solidFill>
                <a:latin typeface="Times New Roman"/>
                <a:ea typeface="Times New Roman"/>
                <a:cs typeface="Times New Roman"/>
                <a:sym typeface="Times New Roman"/>
              </a:rPr>
              <a:t>manquement à une obligation de sécurité ou de prudence</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3"/>
          <p:cNvSpPr txBox="1"/>
          <p:nvPr>
            <p:ph type="title"/>
          </p:nvPr>
        </p:nvSpPr>
        <p:spPr>
          <a:xfrm>
            <a:off x="609600" y="274638"/>
            <a:ext cx="9956800" cy="556635"/>
          </a:xfrm>
          <a:prstGeom prst="rect">
            <a:avLst/>
          </a:prstGeom>
          <a:noFill/>
          <a:ln>
            <a:noFill/>
          </a:ln>
        </p:spPr>
        <p:txBody>
          <a:bodyPr anchorCtr="0" anchor="b" bIns="45700" lIns="91425" spcFirstLastPara="1" rIns="91425" wrap="square" tIns="45700">
            <a:normAutofit fontScale="90000"/>
          </a:bodyPr>
          <a:lstStyle/>
          <a:p>
            <a:pPr indent="0" lvl="0" marL="0" rtl="0" algn="ctr">
              <a:spcBef>
                <a:spcPts val="0"/>
              </a:spcBef>
              <a:spcAft>
                <a:spcPts val="0"/>
              </a:spcAft>
              <a:buClr>
                <a:schemeClr val="dk2"/>
              </a:buClr>
              <a:buSzPct val="100000"/>
              <a:buFont typeface="Century Schoolbook"/>
              <a:buNone/>
            </a:pPr>
            <a:r>
              <a:rPr lang="fr-FR" sz="4000"/>
              <a:t>2. Les sources du droit en ALGERIE</a:t>
            </a:r>
            <a:endParaRPr sz="4000"/>
          </a:p>
        </p:txBody>
      </p:sp>
      <p:sp>
        <p:nvSpPr>
          <p:cNvPr id="171" name="Google Shape;171;p3"/>
          <p:cNvSpPr txBox="1"/>
          <p:nvPr>
            <p:ph idx="1" type="body"/>
          </p:nvPr>
        </p:nvSpPr>
        <p:spPr>
          <a:xfrm>
            <a:off x="401781" y="872837"/>
            <a:ext cx="11111345" cy="5601116"/>
          </a:xfrm>
          <a:prstGeom prst="rect">
            <a:avLst/>
          </a:prstGeom>
          <a:noFill/>
          <a:ln>
            <a:noFill/>
          </a:ln>
        </p:spPr>
        <p:txBody>
          <a:bodyPr anchorCtr="0" anchor="t" bIns="45700" lIns="91425" spcFirstLastPara="1" rIns="91425" wrap="square" tIns="45700">
            <a:normAutofit/>
          </a:bodyPr>
          <a:lstStyle/>
          <a:p>
            <a:pPr indent="-274320" lvl="0" marL="274320" rtl="0" algn="l">
              <a:spcBef>
                <a:spcPts val="0"/>
              </a:spcBef>
              <a:spcAft>
                <a:spcPts val="0"/>
              </a:spcAft>
              <a:buSzPts val="1680"/>
              <a:buNone/>
            </a:pPr>
            <a:br>
              <a:rPr lang="fr-FR"/>
            </a:br>
            <a:r>
              <a:rPr lang="fr-FR"/>
              <a:t>- </a:t>
            </a:r>
            <a:r>
              <a:rPr b="1" lang="fr-FR"/>
              <a:t>La constitution </a:t>
            </a:r>
            <a:r>
              <a:rPr lang="fr-FR"/>
              <a:t>: qui garantit ; l’autonomie et l’inviolabilité de la personne humaine, et assure le droit à la protection de la santé.</a:t>
            </a:r>
            <a:endParaRPr/>
          </a:p>
          <a:p>
            <a:pPr indent="-274320" lvl="0" marL="274320" rtl="0" algn="l">
              <a:spcBef>
                <a:spcPts val="600"/>
              </a:spcBef>
              <a:spcAft>
                <a:spcPts val="0"/>
              </a:spcAft>
              <a:buSzPts val="1680"/>
              <a:buNone/>
            </a:pPr>
            <a:br>
              <a:rPr lang="fr-FR"/>
            </a:br>
            <a:r>
              <a:rPr lang="fr-FR"/>
              <a:t>- </a:t>
            </a:r>
            <a:r>
              <a:rPr b="1" lang="fr-FR"/>
              <a:t>La loi de santé</a:t>
            </a:r>
            <a:r>
              <a:rPr lang="fr-FR"/>
              <a:t>, qui est la loi fondamentale de base qui régit l’ensemble de l’exercice de la médecine, elle délimite ce qui est légal et ce qui est interdit,</a:t>
            </a:r>
            <a:endParaRPr/>
          </a:p>
          <a:p>
            <a:pPr indent="-274320" lvl="0" marL="274320" rtl="0" algn="l">
              <a:spcBef>
                <a:spcPts val="600"/>
              </a:spcBef>
              <a:spcAft>
                <a:spcPts val="0"/>
              </a:spcAft>
              <a:buSzPts val="1680"/>
              <a:buNone/>
            </a:pPr>
            <a:br>
              <a:rPr lang="fr-FR"/>
            </a:br>
            <a:r>
              <a:rPr lang="fr-FR"/>
              <a:t>- </a:t>
            </a:r>
            <a:r>
              <a:rPr b="1" lang="fr-FR"/>
              <a:t>Le code pénal</a:t>
            </a:r>
            <a:r>
              <a:rPr lang="fr-FR"/>
              <a:t>: sanctionne toutes fautes commises lors de l’exercice de la médecine et qui est inscrite comme une infraction au plan pénal.</a:t>
            </a:r>
            <a:endParaRPr/>
          </a:p>
          <a:p>
            <a:pPr indent="-274320" lvl="0" marL="274320" rtl="0" algn="l">
              <a:spcBef>
                <a:spcPts val="600"/>
              </a:spcBef>
              <a:spcAft>
                <a:spcPts val="0"/>
              </a:spcAft>
              <a:buSzPts val="1680"/>
              <a:buNone/>
            </a:pPr>
            <a:br>
              <a:rPr lang="fr-FR"/>
            </a:br>
            <a:r>
              <a:rPr lang="fr-FR"/>
              <a:t>- </a:t>
            </a:r>
            <a:r>
              <a:rPr b="1" lang="fr-FR"/>
              <a:t>Le code civil </a:t>
            </a:r>
            <a:r>
              <a:rPr lang="fr-FR"/>
              <a:t>: délimite les repères du contrat de soin qui est un contrat civil et les répercussions en cas d’atteinte à ce contrat.</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4"/>
          <p:cNvSpPr txBox="1"/>
          <p:nvPr>
            <p:ph type="title"/>
          </p:nvPr>
        </p:nvSpPr>
        <p:spPr>
          <a:xfrm>
            <a:off x="609600" y="274638"/>
            <a:ext cx="9956800" cy="584344"/>
          </a:xfrm>
          <a:prstGeom prst="rect">
            <a:avLst/>
          </a:prstGeom>
          <a:noFill/>
          <a:ln>
            <a:noFill/>
          </a:ln>
        </p:spPr>
        <p:txBody>
          <a:bodyPr anchorCtr="0" anchor="b" bIns="45700" lIns="91425" spcFirstLastPara="1" rIns="91425" wrap="square" tIns="45700">
            <a:normAutofit/>
          </a:bodyPr>
          <a:lstStyle/>
          <a:p>
            <a:pPr indent="0" lvl="0" marL="0" rtl="0" algn="ctr">
              <a:spcBef>
                <a:spcPts val="0"/>
              </a:spcBef>
              <a:spcAft>
                <a:spcPts val="0"/>
              </a:spcAft>
              <a:buClr>
                <a:schemeClr val="dk2"/>
              </a:buClr>
              <a:buSzPts val="3000"/>
              <a:buFont typeface="Century Schoolbook"/>
              <a:buNone/>
            </a:pPr>
            <a:r>
              <a:rPr b="1" lang="fr-FR"/>
              <a:t>3. </a:t>
            </a:r>
            <a:r>
              <a:rPr lang="fr-FR"/>
              <a:t>Objectifs du droit médical</a:t>
            </a:r>
            <a:endParaRPr/>
          </a:p>
        </p:txBody>
      </p:sp>
      <p:sp>
        <p:nvSpPr>
          <p:cNvPr id="177" name="Google Shape;177;p4"/>
          <p:cNvSpPr txBox="1"/>
          <p:nvPr>
            <p:ph idx="1" type="body"/>
          </p:nvPr>
        </p:nvSpPr>
        <p:spPr>
          <a:xfrm>
            <a:off x="609600" y="1600200"/>
            <a:ext cx="9956800" cy="4873752"/>
          </a:xfrm>
          <a:prstGeom prst="rect">
            <a:avLst/>
          </a:prstGeom>
          <a:noFill/>
          <a:ln>
            <a:noFill/>
          </a:ln>
        </p:spPr>
        <p:txBody>
          <a:bodyPr anchorCtr="0" anchor="t" bIns="45700" lIns="91425" spcFirstLastPara="1" rIns="91425" wrap="square" tIns="45700">
            <a:normAutofit/>
          </a:bodyPr>
          <a:lstStyle/>
          <a:p>
            <a:pPr indent="-274320" lvl="0" marL="274320" rtl="0" algn="l">
              <a:spcBef>
                <a:spcPts val="0"/>
              </a:spcBef>
              <a:spcAft>
                <a:spcPts val="0"/>
              </a:spcAft>
              <a:buSzPts val="1680"/>
              <a:buFont typeface="Noto Sans Symbols"/>
              <a:buChar char="⮚"/>
            </a:pPr>
            <a:r>
              <a:rPr lang="fr-FR"/>
              <a:t> </a:t>
            </a:r>
            <a:r>
              <a:rPr lang="fr-FR" sz="3600"/>
              <a:t>de montrer le champ légal de l’exercice de la médecine à savoir qui peut exercer la médecine en Algérie, quels sont les différents actes médicaux autorisés, les sanctions en cas d’infractions aux lois et règles régissant l’exercice de la médecine </a:t>
            </a:r>
            <a:br>
              <a:rPr lang="fr-FR" sz="3600"/>
            </a:b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5"/>
          <p:cNvSpPr txBox="1"/>
          <p:nvPr>
            <p:ph type="title"/>
          </p:nvPr>
        </p:nvSpPr>
        <p:spPr>
          <a:xfrm>
            <a:off x="609600" y="274638"/>
            <a:ext cx="9956800" cy="556635"/>
          </a:xfrm>
          <a:prstGeom prst="rect">
            <a:avLst/>
          </a:prstGeom>
          <a:noFill/>
          <a:ln>
            <a:noFill/>
          </a:ln>
        </p:spPr>
        <p:txBody>
          <a:bodyPr anchorCtr="0" anchor="b" bIns="45700" lIns="91425" spcFirstLastPara="1" rIns="91425" wrap="square" tIns="45700">
            <a:noAutofit/>
          </a:bodyPr>
          <a:lstStyle/>
          <a:p>
            <a:pPr indent="0" lvl="0" marL="0" rtl="0" algn="ctr">
              <a:spcBef>
                <a:spcPts val="0"/>
              </a:spcBef>
              <a:spcAft>
                <a:spcPts val="0"/>
              </a:spcAft>
              <a:buClr>
                <a:schemeClr val="dk2"/>
              </a:buClr>
              <a:buSzPts val="4000"/>
              <a:buFont typeface="Century Schoolbook"/>
              <a:buNone/>
            </a:pPr>
            <a:r>
              <a:rPr b="1" lang="fr-FR" sz="4000"/>
              <a:t>La réquisition :</a:t>
            </a:r>
            <a:endParaRPr sz="4000"/>
          </a:p>
        </p:txBody>
      </p:sp>
      <p:sp>
        <p:nvSpPr>
          <p:cNvPr id="183" name="Google Shape;183;p5"/>
          <p:cNvSpPr txBox="1"/>
          <p:nvPr>
            <p:ph idx="1" type="body"/>
          </p:nvPr>
        </p:nvSpPr>
        <p:spPr>
          <a:xfrm>
            <a:off x="471055" y="762001"/>
            <a:ext cx="11083636" cy="5711952"/>
          </a:xfrm>
          <a:prstGeom prst="rect">
            <a:avLst/>
          </a:prstGeom>
          <a:noFill/>
          <a:ln>
            <a:noFill/>
          </a:ln>
        </p:spPr>
        <p:txBody>
          <a:bodyPr anchorCtr="0" anchor="t" bIns="45700" lIns="91425" spcFirstLastPara="1" rIns="91425" wrap="square" tIns="45700">
            <a:normAutofit/>
          </a:bodyPr>
          <a:lstStyle/>
          <a:p>
            <a:pPr indent="-274320" lvl="0" marL="274320" rtl="0" algn="l">
              <a:spcBef>
                <a:spcPts val="0"/>
              </a:spcBef>
              <a:spcAft>
                <a:spcPts val="0"/>
              </a:spcAft>
              <a:buSzPts val="1680"/>
              <a:buNone/>
            </a:pPr>
            <a:br>
              <a:rPr b="1" lang="fr-FR"/>
            </a:br>
            <a:r>
              <a:rPr b="1" lang="fr-FR" u="sng"/>
              <a:t>1. Définition: </a:t>
            </a:r>
            <a:r>
              <a:rPr lang="fr-FR"/>
              <a:t>La Réquisition est une Injonction (Ordre précis) faite au Médecin par une Autorité Administrative ou Judiciaire d’avoir à exécuter telle ou telle mission d’Ordre Médico-légal.</a:t>
            </a:r>
            <a:endParaRPr/>
          </a:p>
          <a:p>
            <a:pPr indent="-274320" lvl="0" marL="274320" rtl="0" algn="l">
              <a:spcBef>
                <a:spcPts val="600"/>
              </a:spcBef>
              <a:spcAft>
                <a:spcPts val="0"/>
              </a:spcAft>
              <a:buSzPts val="1680"/>
              <a:buNone/>
            </a:pPr>
            <a:br>
              <a:rPr lang="fr-FR"/>
            </a:br>
            <a:r>
              <a:rPr b="1" lang="fr-FR" u="sng"/>
              <a:t>2. Qui est requis : </a:t>
            </a:r>
            <a:r>
              <a:rPr lang="fr-FR"/>
              <a:t>tout médecin diplômé et autorisé à exercer en Algérie.</a:t>
            </a:r>
            <a:endParaRPr/>
          </a:p>
          <a:p>
            <a:pPr indent="-274320" lvl="0" marL="274320" rtl="0" algn="l">
              <a:spcBef>
                <a:spcPts val="600"/>
              </a:spcBef>
              <a:spcAft>
                <a:spcPts val="0"/>
              </a:spcAft>
              <a:buSzPts val="1680"/>
              <a:buNone/>
            </a:pPr>
            <a:br>
              <a:rPr lang="fr-FR"/>
            </a:br>
            <a:r>
              <a:rPr b="1" lang="fr-FR" u="sng"/>
              <a:t>3. Les autorités requérantes: </a:t>
            </a:r>
            <a:r>
              <a:rPr lang="fr-FR"/>
              <a:t>soit </a:t>
            </a:r>
            <a:r>
              <a:rPr b="1" lang="fr-FR"/>
              <a:t>des autorités judiciaires </a:t>
            </a:r>
            <a:r>
              <a:rPr lang="fr-FR"/>
              <a:t>(le procureur de la république, le juge d’instruction, les officiers de police judiciaire de la police nationale ou de la gendarmerie nationale), soit </a:t>
            </a:r>
            <a:r>
              <a:rPr b="1" lang="fr-FR"/>
              <a:t>des autorités administratives </a:t>
            </a:r>
            <a:r>
              <a:rPr lang="fr-FR"/>
              <a:t>(le ministre, le wali, le chef de daïra, le directeur de l’hôpital).</a:t>
            </a:r>
            <a:endParaRPr/>
          </a:p>
          <a:p>
            <a:pPr indent="-274320" lvl="0" marL="274320" rtl="0" algn="l">
              <a:spcBef>
                <a:spcPts val="600"/>
              </a:spcBef>
              <a:spcAft>
                <a:spcPts val="0"/>
              </a:spcAft>
              <a:buSzPts val="1680"/>
              <a:buNone/>
            </a:pPr>
            <a:br>
              <a:rPr lang="fr-FR"/>
            </a:b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6"/>
          <p:cNvSpPr txBox="1"/>
          <p:nvPr>
            <p:ph idx="1" type="body"/>
          </p:nvPr>
        </p:nvSpPr>
        <p:spPr>
          <a:xfrm>
            <a:off x="457200" y="568036"/>
            <a:ext cx="10764982" cy="5905916"/>
          </a:xfrm>
          <a:prstGeom prst="rect">
            <a:avLst/>
          </a:prstGeom>
          <a:noFill/>
          <a:ln>
            <a:noFill/>
          </a:ln>
        </p:spPr>
        <p:txBody>
          <a:bodyPr anchorCtr="0" anchor="t" bIns="45700" lIns="91425" spcFirstLastPara="1" rIns="91425" wrap="square" tIns="45700">
            <a:normAutofit lnSpcReduction="10000"/>
          </a:bodyPr>
          <a:lstStyle/>
          <a:p>
            <a:pPr indent="-274320" lvl="0" marL="274320" rtl="0" algn="l">
              <a:spcBef>
                <a:spcPts val="0"/>
              </a:spcBef>
              <a:spcAft>
                <a:spcPts val="0"/>
              </a:spcAft>
              <a:buSzPts val="1680"/>
              <a:buNone/>
            </a:pPr>
            <a:r>
              <a:rPr b="1" lang="fr-FR" u="sng"/>
              <a:t>4. Quand la réquisition est-elle nécessaire ?</a:t>
            </a:r>
            <a:endParaRPr/>
          </a:p>
          <a:p>
            <a:pPr indent="-274320" lvl="0" marL="274320" rtl="0" algn="l">
              <a:spcBef>
                <a:spcPts val="600"/>
              </a:spcBef>
              <a:spcAft>
                <a:spcPts val="0"/>
              </a:spcAft>
              <a:buSzPts val="1680"/>
              <a:buNone/>
            </a:pPr>
            <a:br>
              <a:rPr lang="fr-FR"/>
            </a:br>
            <a:r>
              <a:rPr lang="fr-FR"/>
              <a:t>- La réquisition judiciaire est délivrée lorsqu’on a besoin de la compétence d’un technicien (médecin) pour se procurer des renseignements susceptibles de faciliter l’exercice de l’action publique ou la répression d’une Infraction, selon l’article 49 du code de procédures pénales</a:t>
            </a:r>
            <a:br>
              <a:rPr lang="fr-FR"/>
            </a:br>
            <a:r>
              <a:rPr lang="fr-FR"/>
              <a:t>- Pour la réquisition administrative elle peut être destinée à toutes personnes pour assurer la continuité du service publique, exemple remplacer un médecin pour assurer une garde aux urgences. Article 679 alinéa 02 du code civil Algérien. </a:t>
            </a:r>
            <a:endParaRPr/>
          </a:p>
          <a:p>
            <a:pPr indent="-274320" lvl="0" marL="274320" rtl="0" algn="l">
              <a:spcBef>
                <a:spcPts val="600"/>
              </a:spcBef>
              <a:spcAft>
                <a:spcPts val="0"/>
              </a:spcAft>
              <a:buSzPts val="1680"/>
              <a:buNone/>
            </a:pPr>
            <a:br>
              <a:rPr lang="fr-FR"/>
            </a:br>
            <a:r>
              <a:rPr b="1" lang="fr-FR" u="sng"/>
              <a:t> 5. L’objet de la réquisition : </a:t>
            </a:r>
            <a:r>
              <a:rPr lang="fr-FR"/>
              <a:t>plusieurs missions peuvent être assurées, examen de cadavre, examen de victimes de coups et blessures, de violences sexuelles, faire un prélèvement de sang, assurer une garde aux urgences </a:t>
            </a:r>
            <a:br>
              <a:rPr lang="fr-FR"/>
            </a:br>
            <a:endParaRPr/>
          </a:p>
          <a:p>
            <a:pPr indent="-167640" lvl="0" marL="274320" rtl="0" algn="l">
              <a:spcBef>
                <a:spcPts val="600"/>
              </a:spcBef>
              <a:spcAft>
                <a:spcPts val="0"/>
              </a:spcAft>
              <a:buSzPts val="1680"/>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7"/>
          <p:cNvSpPr txBox="1"/>
          <p:nvPr>
            <p:ph type="title"/>
          </p:nvPr>
        </p:nvSpPr>
        <p:spPr>
          <a:xfrm>
            <a:off x="609600" y="274638"/>
            <a:ext cx="9956800" cy="556635"/>
          </a:xfrm>
          <a:prstGeom prst="rect">
            <a:avLst/>
          </a:prstGeom>
          <a:noFill/>
          <a:ln>
            <a:noFill/>
          </a:ln>
        </p:spPr>
        <p:txBody>
          <a:bodyPr anchorCtr="0" anchor="b" bIns="45700" lIns="91425" spcFirstLastPara="1" rIns="91425" wrap="square" tIns="45700">
            <a:normAutofit/>
          </a:bodyPr>
          <a:lstStyle/>
          <a:p>
            <a:pPr indent="0" lvl="0" marL="0" rtl="0" algn="ctr">
              <a:spcBef>
                <a:spcPts val="0"/>
              </a:spcBef>
              <a:spcAft>
                <a:spcPts val="0"/>
              </a:spcAft>
              <a:buClr>
                <a:schemeClr val="dk2"/>
              </a:buClr>
              <a:buSzPts val="3000"/>
              <a:buFont typeface="Century Schoolbook"/>
              <a:buNone/>
            </a:pPr>
            <a:r>
              <a:rPr b="1" lang="fr-FR"/>
              <a:t>La non-assistance à personne en péril</a:t>
            </a:r>
            <a:endParaRPr/>
          </a:p>
        </p:txBody>
      </p:sp>
      <p:sp>
        <p:nvSpPr>
          <p:cNvPr id="194" name="Google Shape;194;p7"/>
          <p:cNvSpPr txBox="1"/>
          <p:nvPr>
            <p:ph idx="1" type="body"/>
          </p:nvPr>
        </p:nvSpPr>
        <p:spPr>
          <a:xfrm>
            <a:off x="318655" y="817419"/>
            <a:ext cx="11069781" cy="5656534"/>
          </a:xfrm>
          <a:prstGeom prst="rect">
            <a:avLst/>
          </a:prstGeom>
          <a:noFill/>
          <a:ln>
            <a:noFill/>
          </a:ln>
        </p:spPr>
        <p:txBody>
          <a:bodyPr anchorCtr="0" anchor="t" bIns="45700" lIns="91425" spcFirstLastPara="1" rIns="91425" wrap="square" tIns="45700">
            <a:normAutofit fontScale="92500" lnSpcReduction="10000"/>
          </a:bodyPr>
          <a:lstStyle/>
          <a:p>
            <a:pPr indent="-274342" lvl="0" marL="274320" rtl="0" algn="l">
              <a:spcBef>
                <a:spcPts val="0"/>
              </a:spcBef>
              <a:spcAft>
                <a:spcPts val="0"/>
              </a:spcAft>
              <a:buSzPct val="70000"/>
              <a:buFont typeface="Noto Sans Symbols"/>
              <a:buChar char="⮚"/>
            </a:pPr>
            <a:r>
              <a:rPr b="1" lang="fr-FR" sz="2900"/>
              <a:t>Introduction :</a:t>
            </a:r>
            <a:endParaRPr/>
          </a:p>
          <a:p>
            <a:pPr indent="-274320" lvl="0" marL="274320" rtl="0" algn="l">
              <a:spcBef>
                <a:spcPts val="600"/>
              </a:spcBef>
              <a:spcAft>
                <a:spcPts val="0"/>
              </a:spcAft>
              <a:buSzPct val="70000"/>
              <a:buNone/>
            </a:pPr>
            <a:br>
              <a:rPr b="1" lang="fr-FR" sz="2900"/>
            </a:br>
            <a:r>
              <a:rPr lang="fr-FR" sz="2900"/>
              <a:t>Le devoir d’assistance concerne tout citoyen, plus particulièrement le médecin en raison de sa profession et ses connaissances. C’est un délit réprimé par le code pénal Algérien.</a:t>
            </a:r>
            <a:endParaRPr/>
          </a:p>
          <a:p>
            <a:pPr indent="-274320" lvl="0" marL="274320" rtl="0" algn="l">
              <a:spcBef>
                <a:spcPts val="600"/>
              </a:spcBef>
              <a:spcAft>
                <a:spcPts val="0"/>
              </a:spcAft>
              <a:buSzPct val="70000"/>
              <a:buNone/>
            </a:pPr>
            <a:r>
              <a:t/>
            </a:r>
            <a:endParaRPr sz="2900"/>
          </a:p>
          <a:p>
            <a:pPr indent="-274342" lvl="0" marL="274320" rtl="0" algn="l">
              <a:spcBef>
                <a:spcPts val="600"/>
              </a:spcBef>
              <a:spcAft>
                <a:spcPts val="0"/>
              </a:spcAft>
              <a:buSzPct val="70000"/>
              <a:buFont typeface="Noto Sans Symbols"/>
              <a:buChar char="⮚"/>
            </a:pPr>
            <a:r>
              <a:rPr b="1" lang="fr-FR" sz="2900"/>
              <a:t>Fondement juridique de l’obligation de porter secours :</a:t>
            </a:r>
            <a:endParaRPr/>
          </a:p>
          <a:p>
            <a:pPr indent="-274320" lvl="0" marL="274320" rtl="0" algn="l">
              <a:spcBef>
                <a:spcPts val="600"/>
              </a:spcBef>
              <a:spcAft>
                <a:spcPts val="0"/>
              </a:spcAft>
              <a:buSzPct val="70000"/>
              <a:buNone/>
            </a:pPr>
            <a:br>
              <a:rPr b="1" lang="fr-FR" sz="2900"/>
            </a:br>
            <a:r>
              <a:rPr lang="fr-FR" sz="2900"/>
              <a:t>L’article 182/2 du code pénal Algérien</a:t>
            </a:r>
            <a:br>
              <a:rPr lang="fr-FR" sz="2900"/>
            </a:br>
            <a:r>
              <a:rPr lang="fr-FR" sz="2900"/>
              <a:t>Les articles 09 et 210 du code de déontologie : le médecin doit porter secours à une personne en danger ou s’assurer qu’il reçoit les soins nécessaires.</a:t>
            </a:r>
            <a:endParaRPr/>
          </a:p>
          <a:p>
            <a:pPr indent="-274320" lvl="0" marL="274320" rtl="0" algn="l">
              <a:spcBef>
                <a:spcPts val="600"/>
              </a:spcBef>
              <a:spcAft>
                <a:spcPts val="0"/>
              </a:spcAft>
              <a:buSzPct val="70000"/>
              <a:buNone/>
            </a:pPr>
            <a:br>
              <a:rPr lang="fr-FR"/>
            </a:b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sp>
        <p:nvSpPr>
          <p:cNvPr id="199" name="Google Shape;199;p8"/>
          <p:cNvSpPr txBox="1"/>
          <p:nvPr>
            <p:ph idx="1" type="body"/>
          </p:nvPr>
        </p:nvSpPr>
        <p:spPr>
          <a:xfrm>
            <a:off x="374073" y="318655"/>
            <a:ext cx="10972800" cy="6155297"/>
          </a:xfrm>
          <a:prstGeom prst="rect">
            <a:avLst/>
          </a:prstGeom>
          <a:noFill/>
          <a:ln>
            <a:noFill/>
          </a:ln>
        </p:spPr>
        <p:txBody>
          <a:bodyPr anchorCtr="0" anchor="t" bIns="45700" lIns="91425" spcFirstLastPara="1" rIns="91425" wrap="square" tIns="45700">
            <a:normAutofit/>
          </a:bodyPr>
          <a:lstStyle/>
          <a:p>
            <a:pPr indent="-274320" lvl="0" marL="274320" rtl="0" algn="l">
              <a:spcBef>
                <a:spcPts val="0"/>
              </a:spcBef>
              <a:spcAft>
                <a:spcPts val="0"/>
              </a:spcAft>
              <a:buSzPts val="1680"/>
              <a:buFont typeface="Noto Sans Symbols"/>
              <a:buChar char="⮚"/>
            </a:pPr>
            <a:r>
              <a:rPr b="1" lang="fr-FR"/>
              <a:t>Eléments constitutifs du délit de non-assistance à personne en péril :</a:t>
            </a:r>
            <a:endParaRPr/>
          </a:p>
          <a:p>
            <a:pPr indent="-274320" lvl="0" marL="274320" rtl="0" algn="l">
              <a:spcBef>
                <a:spcPts val="600"/>
              </a:spcBef>
              <a:spcAft>
                <a:spcPts val="0"/>
              </a:spcAft>
              <a:buSzPts val="1680"/>
              <a:buNone/>
            </a:pPr>
            <a:br>
              <a:rPr b="1" lang="fr-FR"/>
            </a:br>
            <a:r>
              <a:rPr lang="fr-FR"/>
              <a:t>1/ </a:t>
            </a:r>
            <a:r>
              <a:rPr b="1" lang="fr-FR" u="sng"/>
              <a:t>l’état de péril : </a:t>
            </a:r>
            <a:r>
              <a:rPr lang="fr-FR"/>
              <a:t>un risque imminent qui menace la vie ou la santé d’un individu vivant, nécessitant une intervention immédiate = urgence, tout retard met en danger vie de la victime.</a:t>
            </a:r>
            <a:br>
              <a:rPr lang="fr-FR"/>
            </a:br>
            <a:r>
              <a:rPr b="1" lang="fr-FR" u="sng"/>
              <a:t>2/ la connaissance du péril </a:t>
            </a:r>
            <a:r>
              <a:rPr lang="fr-FR"/>
              <a:t>:soit directe si on est sur les lieux, ou indirecte par un appel téléphonique par exemple.</a:t>
            </a:r>
            <a:br>
              <a:rPr lang="fr-FR"/>
            </a:br>
            <a:r>
              <a:rPr b="1" lang="fr-FR" u="sng"/>
              <a:t>3/ l’absence de risque : </a:t>
            </a:r>
            <a:r>
              <a:rPr lang="fr-FR"/>
              <a:t>pour l’intervenant</a:t>
            </a:r>
            <a:br>
              <a:rPr lang="fr-FR"/>
            </a:br>
            <a:r>
              <a:rPr b="1" lang="fr-FR" u="sng"/>
              <a:t>4/ défaut d’assistance : </a:t>
            </a:r>
            <a:r>
              <a:rPr lang="fr-FR"/>
              <a:t>soit par son action personnelle directe ou en provocant les secours.</a:t>
            </a:r>
            <a:endParaRPr/>
          </a:p>
          <a:p>
            <a:pPr indent="-274320" lvl="0" marL="274320" rtl="0" algn="l">
              <a:spcBef>
                <a:spcPts val="600"/>
              </a:spcBef>
              <a:spcAft>
                <a:spcPts val="0"/>
              </a:spcAft>
              <a:buSzPts val="1680"/>
              <a:buFont typeface="Noto Sans Symbols"/>
              <a:buChar char="⮚"/>
            </a:pPr>
            <a:r>
              <a:rPr b="1" lang="fr-FR"/>
              <a:t>Les sanctions :</a:t>
            </a:r>
            <a:br>
              <a:rPr b="1" lang="fr-FR"/>
            </a:br>
            <a:r>
              <a:rPr lang="fr-FR"/>
              <a:t>Au pénal : le délit est passible d’un emprisonnement de 03 à 05ans et/ ou une amande de 500 à 15000DA</a:t>
            </a:r>
            <a:br>
              <a:rPr lang="fr-FR"/>
            </a:br>
            <a:r>
              <a:rPr lang="fr-FR"/>
              <a:t>Au civil : responsabilité délictuelle ou quasi délictuelle.</a:t>
            </a:r>
            <a:br>
              <a:rPr lang="fr-FR"/>
            </a:br>
            <a:r>
              <a:rPr lang="fr-FR"/>
              <a:t>Ainsi que des sanctions disciplinaires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9"/>
          <p:cNvSpPr txBox="1"/>
          <p:nvPr>
            <p:ph type="title"/>
          </p:nvPr>
        </p:nvSpPr>
        <p:spPr>
          <a:xfrm>
            <a:off x="609600" y="274638"/>
            <a:ext cx="9956800" cy="542780"/>
          </a:xfrm>
          <a:prstGeom prst="rect">
            <a:avLst/>
          </a:prstGeom>
          <a:noFill/>
          <a:ln>
            <a:noFill/>
          </a:ln>
        </p:spPr>
        <p:txBody>
          <a:bodyPr anchorCtr="0" anchor="b" bIns="45700" lIns="91425" spcFirstLastPara="1" rIns="91425" wrap="square" tIns="45700">
            <a:normAutofit fontScale="90000"/>
          </a:bodyPr>
          <a:lstStyle/>
          <a:p>
            <a:pPr indent="0" lvl="0" marL="0" rtl="0" algn="ctr">
              <a:spcBef>
                <a:spcPts val="0"/>
              </a:spcBef>
              <a:spcAft>
                <a:spcPts val="0"/>
              </a:spcAft>
              <a:buClr>
                <a:schemeClr val="dk2"/>
              </a:buClr>
              <a:buSzPct val="100000"/>
              <a:buFont typeface="Century Schoolbook"/>
              <a:buNone/>
            </a:pPr>
            <a:r>
              <a:rPr b="1" lang="fr-FR" sz="3200"/>
              <a:t>Le contrat de soin </a:t>
            </a:r>
            <a:endParaRPr b="1" sz="3200"/>
          </a:p>
        </p:txBody>
      </p:sp>
      <p:sp>
        <p:nvSpPr>
          <p:cNvPr id="205" name="Google Shape;205;p9"/>
          <p:cNvSpPr txBox="1"/>
          <p:nvPr>
            <p:ph idx="1" type="body"/>
          </p:nvPr>
        </p:nvSpPr>
        <p:spPr>
          <a:xfrm>
            <a:off x="207819" y="678873"/>
            <a:ext cx="11402290" cy="5795079"/>
          </a:xfrm>
          <a:prstGeom prst="rect">
            <a:avLst/>
          </a:prstGeom>
          <a:noFill/>
          <a:ln>
            <a:noFill/>
          </a:ln>
        </p:spPr>
        <p:txBody>
          <a:bodyPr anchorCtr="0" anchor="t" bIns="45700" lIns="91425" spcFirstLastPara="1" rIns="91425" wrap="square" tIns="45700">
            <a:normAutofit fontScale="92500" lnSpcReduction="10000"/>
          </a:bodyPr>
          <a:lstStyle/>
          <a:p>
            <a:pPr indent="-274320" lvl="0" marL="274320" rtl="0" algn="l">
              <a:spcBef>
                <a:spcPts val="0"/>
              </a:spcBef>
              <a:spcAft>
                <a:spcPts val="0"/>
              </a:spcAft>
              <a:buSzPct val="70000"/>
              <a:buNone/>
            </a:pPr>
            <a:br>
              <a:rPr b="1" lang="fr-FR"/>
            </a:br>
            <a:r>
              <a:rPr b="1" lang="fr-FR"/>
              <a:t>Introduction :</a:t>
            </a:r>
            <a:br>
              <a:rPr b="1" lang="fr-FR"/>
            </a:br>
            <a:r>
              <a:rPr lang="fr-FR"/>
              <a:t>Dans un célèbre arrêt, la Cour de Cassation, en 1936, analyse les relations entre le malade et le médecin comme étant de nature contractuelle. En effet, il se forme selon la Cour de Cassation, entre le médecin et son client, un véritable contrat comportant l'engagement par le médecin de donner des soins consciencieux, attentifs et conformes aux données acquises de la science.</a:t>
            </a:r>
            <a:endParaRPr/>
          </a:p>
          <a:p>
            <a:pPr indent="-274320" lvl="0" marL="274320" rtl="0" algn="l">
              <a:spcBef>
                <a:spcPts val="600"/>
              </a:spcBef>
              <a:spcAft>
                <a:spcPts val="0"/>
              </a:spcAft>
              <a:buSzPct val="70000"/>
              <a:buNone/>
            </a:pPr>
            <a:br>
              <a:rPr lang="fr-FR"/>
            </a:br>
            <a:r>
              <a:rPr b="1" lang="fr-FR"/>
              <a:t>Caractères du contrat :</a:t>
            </a:r>
            <a:br>
              <a:rPr b="1" lang="fr-FR"/>
            </a:br>
            <a:r>
              <a:rPr b="1" lang="fr-FR"/>
              <a:t>Tacite</a:t>
            </a:r>
            <a:r>
              <a:rPr lang="fr-FR"/>
              <a:t> : ne comportant pas de formule d'engagement,</a:t>
            </a:r>
            <a:br>
              <a:rPr lang="fr-FR"/>
            </a:br>
            <a:r>
              <a:rPr b="1" lang="fr-FR"/>
              <a:t>Commutatif </a:t>
            </a:r>
            <a:r>
              <a:rPr lang="fr-FR"/>
              <a:t>: des obligations sont reconnues pour chaque partie,</a:t>
            </a:r>
            <a:br>
              <a:rPr lang="fr-FR"/>
            </a:br>
            <a:r>
              <a:rPr b="1" lang="fr-FR"/>
              <a:t>A titre onéreux </a:t>
            </a:r>
            <a:r>
              <a:rPr lang="fr-FR"/>
              <a:t>: le malade paie des honoraires au médecin.</a:t>
            </a:r>
            <a:br>
              <a:rPr lang="fr-FR"/>
            </a:br>
            <a:r>
              <a:rPr b="1" lang="fr-FR"/>
              <a:t>Résiliable</a:t>
            </a:r>
            <a:r>
              <a:rPr lang="fr-FR"/>
              <a:t>, le malade est libre de quitter son médecin principe fondamental de l’exercice médical.</a:t>
            </a:r>
            <a:endParaRPr/>
          </a:p>
          <a:p>
            <a:pPr indent="-274320" lvl="0" marL="274320" rtl="0" algn="l">
              <a:spcBef>
                <a:spcPts val="600"/>
              </a:spcBef>
              <a:spcAft>
                <a:spcPts val="0"/>
              </a:spcAft>
              <a:buSzPct val="70000"/>
              <a:buNone/>
            </a:pPr>
            <a:r>
              <a:rPr lang="fr-FR"/>
              <a:t>    pour le médecin il doit s’assurer de la continuité des soins.</a:t>
            </a:r>
            <a:endParaRPr/>
          </a:p>
          <a:p>
            <a:pPr indent="-274320" lvl="0" marL="274320" rtl="0" algn="l">
              <a:spcBef>
                <a:spcPts val="600"/>
              </a:spcBef>
              <a:spcAft>
                <a:spcPts val="0"/>
              </a:spcAft>
              <a:buSzPct val="70000"/>
              <a:buNone/>
            </a:pPr>
            <a:br>
              <a:rPr lang="fr-FR"/>
            </a:br>
            <a:br>
              <a:rPr lang="fr-FR"/>
            </a:br>
            <a:endParaRPr/>
          </a:p>
        </p:txBody>
      </p:sp>
    </p:spTree>
  </p:cSld>
  <p:clrMapOvr>
    <a:masterClrMapping/>
  </p:clrMapOvr>
</p:sld>
</file>

<file path=ppt/theme/theme1.xml><?xml version="1.0" encoding="utf-8"?>
<a:theme xmlns:a="http://schemas.openxmlformats.org/drawingml/2006/main" xmlns:r="http://schemas.openxmlformats.org/officeDocument/2006/relationships" name="Thème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riel">
  <a:themeElements>
    <a:clrScheme name="Oriel">
      <a:dk1>
        <a:srgbClr val="000000"/>
      </a:dk1>
      <a:lt1>
        <a:srgbClr val="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2017-10-09T11:00:11Z</dcterms:created>
  <dc:creator>Hached99-PC</dc:creator>
</cp:coreProperties>
</file>